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5" r:id="rId3"/>
    <p:sldMasterId id="2147483694" r:id="rId4"/>
    <p:sldMasterId id="2147483703" r:id="rId5"/>
    <p:sldMasterId id="2147483712" r:id="rId6"/>
    <p:sldMasterId id="2147483721" r:id="rId7"/>
  </p:sldMasterIdLst>
  <p:notesMasterIdLst>
    <p:notesMasterId r:id="rId43"/>
  </p:notesMasterIdLst>
  <p:sldIdLst>
    <p:sldId id="327" r:id="rId8"/>
    <p:sldId id="328" r:id="rId9"/>
    <p:sldId id="329" r:id="rId10"/>
    <p:sldId id="330" r:id="rId11"/>
    <p:sldId id="331" r:id="rId12"/>
    <p:sldId id="332" r:id="rId13"/>
    <p:sldId id="333" r:id="rId14"/>
    <p:sldId id="358" r:id="rId15"/>
    <p:sldId id="357" r:id="rId16"/>
    <p:sldId id="334" r:id="rId17"/>
    <p:sldId id="335" r:id="rId18"/>
    <p:sldId id="336" r:id="rId19"/>
    <p:sldId id="337" r:id="rId20"/>
    <p:sldId id="350" r:id="rId21"/>
    <p:sldId id="338" r:id="rId22"/>
    <p:sldId id="339" r:id="rId23"/>
    <p:sldId id="348" r:id="rId24"/>
    <p:sldId id="351" r:id="rId25"/>
    <p:sldId id="352" r:id="rId26"/>
    <p:sldId id="353" r:id="rId27"/>
    <p:sldId id="360" r:id="rId28"/>
    <p:sldId id="354" r:id="rId29"/>
    <p:sldId id="361" r:id="rId30"/>
    <p:sldId id="359" r:id="rId31"/>
    <p:sldId id="355" r:id="rId32"/>
    <p:sldId id="379" r:id="rId33"/>
    <p:sldId id="362" r:id="rId34"/>
    <p:sldId id="363" r:id="rId35"/>
    <p:sldId id="364" r:id="rId36"/>
    <p:sldId id="366" r:id="rId37"/>
    <p:sldId id="380" r:id="rId38"/>
    <p:sldId id="367" r:id="rId39"/>
    <p:sldId id="378" r:id="rId40"/>
    <p:sldId id="347" r:id="rId41"/>
    <p:sldId id="38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99FF99"/>
    <a:srgbClr val="FF99FF"/>
    <a:srgbClr val="CCEC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p:cViewPr varScale="1">
        <p:scale>
          <a:sx n="74" d="100"/>
          <a:sy n="74" d="100"/>
        </p:scale>
        <p:origin x="116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C9A7-0BDE-43A8-81C7-48FFA468C116}" type="datetimeFigureOut">
              <a:rPr lang="en-CA" smtClean="0"/>
              <a:pPr/>
              <a:t>23/09/2015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AB1B37-F3BC-44AF-803D-ADA8C693237D}" type="slidenum">
              <a:rPr lang="en-CA" smtClean="0"/>
              <a:pPr/>
              <a:t>‹#›</a:t>
            </a:fld>
            <a:endParaRPr lang="en-CA"/>
          </a:p>
        </p:txBody>
      </p:sp>
    </p:spTree>
    <p:extLst>
      <p:ext uri="{BB962C8B-B14F-4D97-AF65-F5344CB8AC3E}">
        <p14:creationId xmlns:p14="http://schemas.microsoft.com/office/powerpoint/2010/main" val="1551354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To add a photo to this slide, click the Picture icon in the content area (first column of icons, second row). Navigate to the photo you would like to insert. PowerPoint will auto-resize the photo to fit the area. If you are unhappy with the results, you can either:</a:t>
            </a:r>
          </a:p>
          <a:p>
            <a:pPr eaLnBrk="1" hangingPunct="1">
              <a:spcBef>
                <a:spcPct val="0"/>
              </a:spcBef>
              <a:buFontTx/>
              <a:buAutoNum type="arabicPeriod"/>
            </a:pPr>
            <a:r>
              <a:rPr lang="en-US" altLang="en-US" dirty="0" smtClean="0"/>
              <a:t>Manually resize your photo to 6.4” high x 10” wide using an image editor. Then, insert it via Home&gt;Insert&gt;Picture. </a:t>
            </a:r>
          </a:p>
          <a:p>
            <a:pPr eaLnBrk="1" hangingPunct="1">
              <a:spcBef>
                <a:spcPct val="0"/>
              </a:spcBef>
              <a:buFontTx/>
              <a:buAutoNum type="arabicPeriod"/>
            </a:pPr>
            <a:r>
              <a:rPr lang="en-US" altLang="en-US" dirty="0" smtClean="0"/>
              <a:t>Insert your picture as-is via Home&gt;Insert&gt;Picture. Then, select your photo and choose Format. Resize and crop your photo using the editing tools in PowerPoint.</a:t>
            </a:r>
          </a:p>
          <a:p>
            <a:pPr eaLnBrk="1" hangingPunct="1">
              <a:spcBef>
                <a:spcPct val="0"/>
              </a:spcBef>
              <a:buFont typeface="Calibri" pitchFamily="34" charset="0"/>
              <a:buAutoNum type="arabicPeriod"/>
            </a:pPr>
            <a:endParaRPr lang="en-US"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864" indent="-285718" eaLnBrk="0" hangingPunct="0">
              <a:spcBef>
                <a:spcPct val="30000"/>
              </a:spcBef>
              <a:defRPr sz="1200">
                <a:solidFill>
                  <a:schemeClr val="tx1"/>
                </a:solidFill>
                <a:latin typeface="Calibri" pitchFamily="34" charset="0"/>
                <a:ea typeface="MS PGothic" pitchFamily="34" charset="-128"/>
              </a:defRPr>
            </a:lvl2pPr>
            <a:lvl3pPr marL="1142868" indent="-228573" eaLnBrk="0" hangingPunct="0">
              <a:spcBef>
                <a:spcPct val="30000"/>
              </a:spcBef>
              <a:defRPr sz="1200">
                <a:solidFill>
                  <a:schemeClr val="tx1"/>
                </a:solidFill>
                <a:latin typeface="Calibri" pitchFamily="34" charset="0"/>
                <a:ea typeface="MS PGothic" pitchFamily="34" charset="-128"/>
              </a:defRPr>
            </a:lvl3pPr>
            <a:lvl4pPr marL="1600016" indent="-228573" eaLnBrk="0" hangingPunct="0">
              <a:spcBef>
                <a:spcPct val="30000"/>
              </a:spcBef>
              <a:defRPr sz="1200">
                <a:solidFill>
                  <a:schemeClr val="tx1"/>
                </a:solidFill>
                <a:latin typeface="Calibri" pitchFamily="34" charset="0"/>
                <a:ea typeface="MS PGothic" pitchFamily="34" charset="-128"/>
              </a:defRPr>
            </a:lvl4pPr>
            <a:lvl5pPr marL="2057164" indent="-228573" eaLnBrk="0" hangingPunct="0">
              <a:spcBef>
                <a:spcPct val="30000"/>
              </a:spcBef>
              <a:defRPr sz="1200">
                <a:solidFill>
                  <a:schemeClr val="tx1"/>
                </a:solidFill>
                <a:latin typeface="Calibri" pitchFamily="34" charset="0"/>
                <a:ea typeface="MS PGothic" pitchFamily="34" charset="-128"/>
              </a:defRPr>
            </a:lvl5pPr>
            <a:lvl6pPr marL="2514311"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459"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8606"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754"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74B7DC5-2A6B-41F8-8A0B-B03A68F34427}" type="slidenum">
              <a:rPr lang="en-US" altLang="en-US">
                <a:solidFill>
                  <a:prstClr val="black"/>
                </a:solidFill>
              </a:rPr>
              <a:pPr eaLnBrk="1" hangingPunct="1">
                <a:spcBef>
                  <a:spcPct val="0"/>
                </a:spcBef>
              </a:pPr>
              <a:t>2</a:t>
            </a:fld>
            <a:endParaRPr lang="en-US" altLang="en-US" dirty="0">
              <a:solidFill>
                <a:prstClr val="black"/>
              </a:solidFill>
            </a:endParaRPr>
          </a:p>
        </p:txBody>
      </p:sp>
    </p:spTree>
    <p:extLst>
      <p:ext uri="{BB962C8B-B14F-4D97-AF65-F5344CB8AC3E}">
        <p14:creationId xmlns:p14="http://schemas.microsoft.com/office/powerpoint/2010/main" val="597049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To add a photo to this slide, click the Picture icon in the content area (first column of icons, second row). Navigate to the photo you would like to insert. PowerPoint will auto-resize the photo to fit the area. If you are unhappy with the results, you can either:</a:t>
            </a:r>
          </a:p>
          <a:p>
            <a:pPr eaLnBrk="1" hangingPunct="1">
              <a:spcBef>
                <a:spcPct val="0"/>
              </a:spcBef>
              <a:buFontTx/>
              <a:buAutoNum type="arabicPeriod"/>
            </a:pPr>
            <a:r>
              <a:rPr lang="en-US" altLang="en-US" dirty="0" smtClean="0"/>
              <a:t>Manually resize your photo to 6.4” high x 10” wide using an image editor. Then, insert it via Home&gt;Insert&gt;Picture. </a:t>
            </a:r>
          </a:p>
          <a:p>
            <a:pPr eaLnBrk="1" hangingPunct="1">
              <a:spcBef>
                <a:spcPct val="0"/>
              </a:spcBef>
              <a:buFontTx/>
              <a:buAutoNum type="arabicPeriod"/>
            </a:pPr>
            <a:r>
              <a:rPr lang="en-US" altLang="en-US" dirty="0" smtClean="0"/>
              <a:t>Insert your picture as-is via Home&gt;Insert&gt;Picture. Then, select your photo and choose Format. Resize and crop your photo using the editing tools in PowerPoint.</a:t>
            </a:r>
          </a:p>
          <a:p>
            <a:pPr eaLnBrk="1" hangingPunct="1">
              <a:spcBef>
                <a:spcPct val="0"/>
              </a:spcBef>
              <a:buFont typeface="Calibri" pitchFamily="34" charset="0"/>
              <a:buAutoNum type="arabicPeriod"/>
            </a:pPr>
            <a:endParaRPr lang="en-US"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864" indent="-285718" eaLnBrk="0" hangingPunct="0">
              <a:spcBef>
                <a:spcPct val="30000"/>
              </a:spcBef>
              <a:defRPr sz="1200">
                <a:solidFill>
                  <a:schemeClr val="tx1"/>
                </a:solidFill>
                <a:latin typeface="Calibri" pitchFamily="34" charset="0"/>
                <a:ea typeface="MS PGothic" pitchFamily="34" charset="-128"/>
              </a:defRPr>
            </a:lvl2pPr>
            <a:lvl3pPr marL="1142868" indent="-228573" eaLnBrk="0" hangingPunct="0">
              <a:spcBef>
                <a:spcPct val="30000"/>
              </a:spcBef>
              <a:defRPr sz="1200">
                <a:solidFill>
                  <a:schemeClr val="tx1"/>
                </a:solidFill>
                <a:latin typeface="Calibri" pitchFamily="34" charset="0"/>
                <a:ea typeface="MS PGothic" pitchFamily="34" charset="-128"/>
              </a:defRPr>
            </a:lvl3pPr>
            <a:lvl4pPr marL="1600016" indent="-228573" eaLnBrk="0" hangingPunct="0">
              <a:spcBef>
                <a:spcPct val="30000"/>
              </a:spcBef>
              <a:defRPr sz="1200">
                <a:solidFill>
                  <a:schemeClr val="tx1"/>
                </a:solidFill>
                <a:latin typeface="Calibri" pitchFamily="34" charset="0"/>
                <a:ea typeface="MS PGothic" pitchFamily="34" charset="-128"/>
              </a:defRPr>
            </a:lvl4pPr>
            <a:lvl5pPr marL="2057164" indent="-228573" eaLnBrk="0" hangingPunct="0">
              <a:spcBef>
                <a:spcPct val="30000"/>
              </a:spcBef>
              <a:defRPr sz="1200">
                <a:solidFill>
                  <a:schemeClr val="tx1"/>
                </a:solidFill>
                <a:latin typeface="Calibri" pitchFamily="34" charset="0"/>
                <a:ea typeface="MS PGothic" pitchFamily="34" charset="-128"/>
              </a:defRPr>
            </a:lvl5pPr>
            <a:lvl6pPr marL="2514311"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459"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8606"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754"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74B7DC5-2A6B-41F8-8A0B-B03A68F34427}" type="slidenum">
              <a:rPr lang="en-US" altLang="en-US">
                <a:solidFill>
                  <a:prstClr val="black"/>
                </a:solidFill>
              </a:rPr>
              <a:pPr eaLnBrk="1" hangingPunct="1">
                <a:spcBef>
                  <a:spcPct val="0"/>
                </a:spcBef>
              </a:pPr>
              <a:t>13</a:t>
            </a:fld>
            <a:endParaRPr lang="en-US" altLang="en-US" dirty="0">
              <a:solidFill>
                <a:prstClr val="black"/>
              </a:solidFill>
            </a:endParaRPr>
          </a:p>
        </p:txBody>
      </p:sp>
    </p:spTree>
    <p:extLst>
      <p:ext uri="{BB962C8B-B14F-4D97-AF65-F5344CB8AC3E}">
        <p14:creationId xmlns:p14="http://schemas.microsoft.com/office/powerpoint/2010/main" val="4192941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To add a photo to this slide, click the Picture icon in the content area (first column of icons, second row). Navigate to the photo you would like to insert. PowerPoint will auto-resize the photo to fit the area. If you are unhappy with the results, you can either:</a:t>
            </a:r>
          </a:p>
          <a:p>
            <a:pPr eaLnBrk="1" hangingPunct="1">
              <a:spcBef>
                <a:spcPct val="0"/>
              </a:spcBef>
              <a:buFontTx/>
              <a:buAutoNum type="arabicPeriod"/>
            </a:pPr>
            <a:r>
              <a:rPr lang="en-US" altLang="en-US" dirty="0" smtClean="0"/>
              <a:t>Manually resize your photo to 6.4” high x 10” wide using an image editor. Then, insert it via Home&gt;Insert&gt;Picture. </a:t>
            </a:r>
          </a:p>
          <a:p>
            <a:pPr eaLnBrk="1" hangingPunct="1">
              <a:spcBef>
                <a:spcPct val="0"/>
              </a:spcBef>
              <a:buFontTx/>
              <a:buAutoNum type="arabicPeriod"/>
            </a:pPr>
            <a:r>
              <a:rPr lang="en-US" altLang="en-US" dirty="0" smtClean="0"/>
              <a:t>Insert your picture as-is via Home&gt;Insert&gt;Picture. Then, select your photo and choose Format. Resize and crop your photo using the editing tools in PowerPoint.</a:t>
            </a:r>
          </a:p>
          <a:p>
            <a:pPr eaLnBrk="1" hangingPunct="1">
              <a:spcBef>
                <a:spcPct val="0"/>
              </a:spcBef>
              <a:buFont typeface="Calibri" pitchFamily="34" charset="0"/>
              <a:buAutoNum type="arabicPeriod"/>
            </a:pPr>
            <a:endParaRPr lang="en-US"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864" indent="-285718" eaLnBrk="0" hangingPunct="0">
              <a:spcBef>
                <a:spcPct val="30000"/>
              </a:spcBef>
              <a:defRPr sz="1200">
                <a:solidFill>
                  <a:schemeClr val="tx1"/>
                </a:solidFill>
                <a:latin typeface="Calibri" pitchFamily="34" charset="0"/>
                <a:ea typeface="MS PGothic" pitchFamily="34" charset="-128"/>
              </a:defRPr>
            </a:lvl2pPr>
            <a:lvl3pPr marL="1142868" indent="-228573" eaLnBrk="0" hangingPunct="0">
              <a:spcBef>
                <a:spcPct val="30000"/>
              </a:spcBef>
              <a:defRPr sz="1200">
                <a:solidFill>
                  <a:schemeClr val="tx1"/>
                </a:solidFill>
                <a:latin typeface="Calibri" pitchFamily="34" charset="0"/>
                <a:ea typeface="MS PGothic" pitchFamily="34" charset="-128"/>
              </a:defRPr>
            </a:lvl3pPr>
            <a:lvl4pPr marL="1600016" indent="-228573" eaLnBrk="0" hangingPunct="0">
              <a:spcBef>
                <a:spcPct val="30000"/>
              </a:spcBef>
              <a:defRPr sz="1200">
                <a:solidFill>
                  <a:schemeClr val="tx1"/>
                </a:solidFill>
                <a:latin typeface="Calibri" pitchFamily="34" charset="0"/>
                <a:ea typeface="MS PGothic" pitchFamily="34" charset="-128"/>
              </a:defRPr>
            </a:lvl4pPr>
            <a:lvl5pPr marL="2057164" indent="-228573" eaLnBrk="0" hangingPunct="0">
              <a:spcBef>
                <a:spcPct val="30000"/>
              </a:spcBef>
              <a:defRPr sz="1200">
                <a:solidFill>
                  <a:schemeClr val="tx1"/>
                </a:solidFill>
                <a:latin typeface="Calibri" pitchFamily="34" charset="0"/>
                <a:ea typeface="MS PGothic" pitchFamily="34" charset="-128"/>
              </a:defRPr>
            </a:lvl5pPr>
            <a:lvl6pPr marL="2514311"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459"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8606"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754"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74B7DC5-2A6B-41F8-8A0B-B03A68F34427}" type="slidenum">
              <a:rPr lang="en-US" altLang="en-US">
                <a:solidFill>
                  <a:prstClr val="black"/>
                </a:solidFill>
              </a:rPr>
              <a:pPr eaLnBrk="1" hangingPunct="1">
                <a:spcBef>
                  <a:spcPct val="0"/>
                </a:spcBef>
              </a:pPr>
              <a:t>15</a:t>
            </a:fld>
            <a:endParaRPr lang="en-US" altLang="en-US" dirty="0">
              <a:solidFill>
                <a:prstClr val="black"/>
              </a:solidFill>
            </a:endParaRPr>
          </a:p>
        </p:txBody>
      </p:sp>
    </p:spTree>
    <p:extLst>
      <p:ext uri="{BB962C8B-B14F-4D97-AF65-F5344CB8AC3E}">
        <p14:creationId xmlns:p14="http://schemas.microsoft.com/office/powerpoint/2010/main" val="37893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To add a photo to this slide, click the Picture icon in the content area (first column of icons, second row). Navigate to the photo you would like to insert. PowerPoint will auto-resize the photo to fit the area. If you are unhappy with the results, you can either:</a:t>
            </a:r>
          </a:p>
          <a:p>
            <a:pPr eaLnBrk="1" hangingPunct="1">
              <a:spcBef>
                <a:spcPct val="0"/>
              </a:spcBef>
              <a:buFontTx/>
              <a:buAutoNum type="arabicPeriod"/>
            </a:pPr>
            <a:r>
              <a:rPr lang="en-US" altLang="en-US" dirty="0" smtClean="0"/>
              <a:t>Manually resize your photo to 6.4” high x 10” wide using an image editor. Then, insert it via Home&gt;Insert&gt;Picture. </a:t>
            </a:r>
          </a:p>
          <a:p>
            <a:pPr eaLnBrk="1" hangingPunct="1">
              <a:spcBef>
                <a:spcPct val="0"/>
              </a:spcBef>
              <a:buFontTx/>
              <a:buAutoNum type="arabicPeriod"/>
            </a:pPr>
            <a:r>
              <a:rPr lang="en-US" altLang="en-US" dirty="0" smtClean="0"/>
              <a:t>Insert your picture as-is via Home&gt;Insert&gt;Picture. Then, select your photo and choose Format. Resize and crop your photo using the editing tools in PowerPoint.</a:t>
            </a:r>
          </a:p>
          <a:p>
            <a:pPr eaLnBrk="1" hangingPunct="1">
              <a:spcBef>
                <a:spcPct val="0"/>
              </a:spcBef>
              <a:buFont typeface="Calibri" pitchFamily="34" charset="0"/>
              <a:buAutoNum type="arabicPeriod"/>
            </a:pPr>
            <a:endParaRPr lang="en-US"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864" indent="-285718" eaLnBrk="0" hangingPunct="0">
              <a:spcBef>
                <a:spcPct val="30000"/>
              </a:spcBef>
              <a:defRPr sz="1200">
                <a:solidFill>
                  <a:schemeClr val="tx1"/>
                </a:solidFill>
                <a:latin typeface="Calibri" pitchFamily="34" charset="0"/>
                <a:ea typeface="MS PGothic" pitchFamily="34" charset="-128"/>
              </a:defRPr>
            </a:lvl2pPr>
            <a:lvl3pPr marL="1142868" indent="-228573" eaLnBrk="0" hangingPunct="0">
              <a:spcBef>
                <a:spcPct val="30000"/>
              </a:spcBef>
              <a:defRPr sz="1200">
                <a:solidFill>
                  <a:schemeClr val="tx1"/>
                </a:solidFill>
                <a:latin typeface="Calibri" pitchFamily="34" charset="0"/>
                <a:ea typeface="MS PGothic" pitchFamily="34" charset="-128"/>
              </a:defRPr>
            </a:lvl3pPr>
            <a:lvl4pPr marL="1600016" indent="-228573" eaLnBrk="0" hangingPunct="0">
              <a:spcBef>
                <a:spcPct val="30000"/>
              </a:spcBef>
              <a:defRPr sz="1200">
                <a:solidFill>
                  <a:schemeClr val="tx1"/>
                </a:solidFill>
                <a:latin typeface="Calibri" pitchFamily="34" charset="0"/>
                <a:ea typeface="MS PGothic" pitchFamily="34" charset="-128"/>
              </a:defRPr>
            </a:lvl4pPr>
            <a:lvl5pPr marL="2057164" indent="-228573" eaLnBrk="0" hangingPunct="0">
              <a:spcBef>
                <a:spcPct val="30000"/>
              </a:spcBef>
              <a:defRPr sz="1200">
                <a:solidFill>
                  <a:schemeClr val="tx1"/>
                </a:solidFill>
                <a:latin typeface="Calibri" pitchFamily="34" charset="0"/>
                <a:ea typeface="MS PGothic" pitchFamily="34" charset="-128"/>
              </a:defRPr>
            </a:lvl5pPr>
            <a:lvl6pPr marL="2514311"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459"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8606"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754"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74B7DC5-2A6B-41F8-8A0B-B03A68F34427}" type="slidenum">
              <a:rPr lang="en-US" altLang="en-US">
                <a:solidFill>
                  <a:prstClr val="black"/>
                </a:solidFill>
              </a:rPr>
              <a:pPr eaLnBrk="1" hangingPunct="1">
                <a:spcBef>
                  <a:spcPct val="0"/>
                </a:spcBef>
              </a:pPr>
              <a:t>16</a:t>
            </a:fld>
            <a:endParaRPr lang="en-US" altLang="en-US" dirty="0">
              <a:solidFill>
                <a:prstClr val="black"/>
              </a:solidFill>
            </a:endParaRPr>
          </a:p>
        </p:txBody>
      </p:sp>
    </p:spTree>
    <p:extLst>
      <p:ext uri="{BB962C8B-B14F-4D97-AF65-F5344CB8AC3E}">
        <p14:creationId xmlns:p14="http://schemas.microsoft.com/office/powerpoint/2010/main" val="2148162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To add a photo to this slide, click the Picture icon in the content area (first column of icons, second row). Navigate to the photo you would like to insert. PowerPoint will auto-resize the photo to fit the area. If you are unhappy with the results, you can either:</a:t>
            </a:r>
          </a:p>
          <a:p>
            <a:pPr eaLnBrk="1" hangingPunct="1">
              <a:spcBef>
                <a:spcPct val="0"/>
              </a:spcBef>
              <a:buFontTx/>
              <a:buAutoNum type="arabicPeriod"/>
            </a:pPr>
            <a:r>
              <a:rPr lang="en-US" altLang="en-US" dirty="0" smtClean="0"/>
              <a:t>Manually resize your photo to 6.4” high x 10” wide using an image editor. Then, insert it via Home&gt;Insert&gt;Picture. </a:t>
            </a:r>
          </a:p>
          <a:p>
            <a:pPr eaLnBrk="1" hangingPunct="1">
              <a:spcBef>
                <a:spcPct val="0"/>
              </a:spcBef>
              <a:buFontTx/>
              <a:buAutoNum type="arabicPeriod"/>
            </a:pPr>
            <a:r>
              <a:rPr lang="en-US" altLang="en-US" dirty="0" smtClean="0"/>
              <a:t>Insert your picture as-is via Home&gt;Insert&gt;Picture. Then, select your photo and choose Format. Resize and crop your photo using the editing tools in PowerPoint.</a:t>
            </a:r>
          </a:p>
          <a:p>
            <a:pPr eaLnBrk="1" hangingPunct="1">
              <a:spcBef>
                <a:spcPct val="0"/>
              </a:spcBef>
              <a:buFont typeface="Calibri" pitchFamily="34" charset="0"/>
              <a:buAutoNum type="arabicPeriod"/>
            </a:pPr>
            <a:endParaRPr lang="en-US"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864" indent="-285718" eaLnBrk="0" hangingPunct="0">
              <a:spcBef>
                <a:spcPct val="30000"/>
              </a:spcBef>
              <a:defRPr sz="1200">
                <a:solidFill>
                  <a:schemeClr val="tx1"/>
                </a:solidFill>
                <a:latin typeface="Calibri" pitchFamily="34" charset="0"/>
                <a:ea typeface="MS PGothic" pitchFamily="34" charset="-128"/>
              </a:defRPr>
            </a:lvl2pPr>
            <a:lvl3pPr marL="1142868" indent="-228573" eaLnBrk="0" hangingPunct="0">
              <a:spcBef>
                <a:spcPct val="30000"/>
              </a:spcBef>
              <a:defRPr sz="1200">
                <a:solidFill>
                  <a:schemeClr val="tx1"/>
                </a:solidFill>
                <a:latin typeface="Calibri" pitchFamily="34" charset="0"/>
                <a:ea typeface="MS PGothic" pitchFamily="34" charset="-128"/>
              </a:defRPr>
            </a:lvl3pPr>
            <a:lvl4pPr marL="1600016" indent="-228573" eaLnBrk="0" hangingPunct="0">
              <a:spcBef>
                <a:spcPct val="30000"/>
              </a:spcBef>
              <a:defRPr sz="1200">
                <a:solidFill>
                  <a:schemeClr val="tx1"/>
                </a:solidFill>
                <a:latin typeface="Calibri" pitchFamily="34" charset="0"/>
                <a:ea typeface="MS PGothic" pitchFamily="34" charset="-128"/>
              </a:defRPr>
            </a:lvl4pPr>
            <a:lvl5pPr marL="2057164" indent="-228573" eaLnBrk="0" hangingPunct="0">
              <a:spcBef>
                <a:spcPct val="30000"/>
              </a:spcBef>
              <a:defRPr sz="1200">
                <a:solidFill>
                  <a:schemeClr val="tx1"/>
                </a:solidFill>
                <a:latin typeface="Calibri" pitchFamily="34" charset="0"/>
                <a:ea typeface="MS PGothic" pitchFamily="34" charset="-128"/>
              </a:defRPr>
            </a:lvl5pPr>
            <a:lvl6pPr marL="2514311"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459"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8606"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754"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74B7DC5-2A6B-41F8-8A0B-B03A68F34427}" type="slidenum">
              <a:rPr lang="en-US" altLang="en-US">
                <a:solidFill>
                  <a:prstClr val="black"/>
                </a:solidFill>
              </a:rPr>
              <a:pPr eaLnBrk="1" hangingPunct="1">
                <a:spcBef>
                  <a:spcPct val="0"/>
                </a:spcBef>
              </a:pPr>
              <a:t>17</a:t>
            </a:fld>
            <a:endParaRPr lang="en-US" altLang="en-US" dirty="0">
              <a:solidFill>
                <a:prstClr val="black"/>
              </a:solidFill>
            </a:endParaRPr>
          </a:p>
        </p:txBody>
      </p:sp>
    </p:spTree>
    <p:extLst>
      <p:ext uri="{BB962C8B-B14F-4D97-AF65-F5344CB8AC3E}">
        <p14:creationId xmlns:p14="http://schemas.microsoft.com/office/powerpoint/2010/main" val="2533680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To add a photo to this slide, click the Picture icon in the content area (first column of icons, second row). Navigate to the photo you would like to insert. PowerPoint will auto-resize the photo to fit the area. If you are unhappy with the results, you can either:</a:t>
            </a:r>
          </a:p>
          <a:p>
            <a:pPr eaLnBrk="1" hangingPunct="1">
              <a:spcBef>
                <a:spcPct val="0"/>
              </a:spcBef>
              <a:buFontTx/>
              <a:buAutoNum type="arabicPeriod"/>
            </a:pPr>
            <a:r>
              <a:rPr lang="en-US" altLang="en-US" dirty="0" smtClean="0"/>
              <a:t>Manually resize your photo to 6.4” high x 10” wide using an image editor. Then, insert it via Home&gt;Insert&gt;Picture. </a:t>
            </a:r>
          </a:p>
          <a:p>
            <a:pPr eaLnBrk="1" hangingPunct="1">
              <a:spcBef>
                <a:spcPct val="0"/>
              </a:spcBef>
              <a:buFontTx/>
              <a:buAutoNum type="arabicPeriod"/>
            </a:pPr>
            <a:r>
              <a:rPr lang="en-US" altLang="en-US" dirty="0" smtClean="0"/>
              <a:t>Insert your picture as-is via Home&gt;Insert&gt;Picture. Then, select your photo and choose Format. Resize and crop your photo using the editing tools in PowerPoint.</a:t>
            </a:r>
          </a:p>
          <a:p>
            <a:pPr eaLnBrk="1" hangingPunct="1">
              <a:spcBef>
                <a:spcPct val="0"/>
              </a:spcBef>
              <a:buFont typeface="Calibri" pitchFamily="34" charset="0"/>
              <a:buAutoNum type="arabicPeriod"/>
            </a:pPr>
            <a:endParaRPr lang="en-US"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864" indent="-285718" eaLnBrk="0" hangingPunct="0">
              <a:spcBef>
                <a:spcPct val="30000"/>
              </a:spcBef>
              <a:defRPr sz="1200">
                <a:solidFill>
                  <a:schemeClr val="tx1"/>
                </a:solidFill>
                <a:latin typeface="Calibri" pitchFamily="34" charset="0"/>
                <a:ea typeface="MS PGothic" pitchFamily="34" charset="-128"/>
              </a:defRPr>
            </a:lvl2pPr>
            <a:lvl3pPr marL="1142868" indent="-228573" eaLnBrk="0" hangingPunct="0">
              <a:spcBef>
                <a:spcPct val="30000"/>
              </a:spcBef>
              <a:defRPr sz="1200">
                <a:solidFill>
                  <a:schemeClr val="tx1"/>
                </a:solidFill>
                <a:latin typeface="Calibri" pitchFamily="34" charset="0"/>
                <a:ea typeface="MS PGothic" pitchFamily="34" charset="-128"/>
              </a:defRPr>
            </a:lvl3pPr>
            <a:lvl4pPr marL="1600016" indent="-228573" eaLnBrk="0" hangingPunct="0">
              <a:spcBef>
                <a:spcPct val="30000"/>
              </a:spcBef>
              <a:defRPr sz="1200">
                <a:solidFill>
                  <a:schemeClr val="tx1"/>
                </a:solidFill>
                <a:latin typeface="Calibri" pitchFamily="34" charset="0"/>
                <a:ea typeface="MS PGothic" pitchFamily="34" charset="-128"/>
              </a:defRPr>
            </a:lvl4pPr>
            <a:lvl5pPr marL="2057164" indent="-228573" eaLnBrk="0" hangingPunct="0">
              <a:spcBef>
                <a:spcPct val="30000"/>
              </a:spcBef>
              <a:defRPr sz="1200">
                <a:solidFill>
                  <a:schemeClr val="tx1"/>
                </a:solidFill>
                <a:latin typeface="Calibri" pitchFamily="34" charset="0"/>
                <a:ea typeface="MS PGothic" pitchFamily="34" charset="-128"/>
              </a:defRPr>
            </a:lvl5pPr>
            <a:lvl6pPr marL="2514311"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459"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8606"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754"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74B7DC5-2A6B-41F8-8A0B-B03A68F34427}" type="slidenum">
              <a:rPr lang="en-US" altLang="en-US">
                <a:solidFill>
                  <a:prstClr val="black"/>
                </a:solidFill>
              </a:rPr>
              <a:pPr eaLnBrk="1" hangingPunct="1">
                <a:spcBef>
                  <a:spcPct val="0"/>
                </a:spcBef>
              </a:pPr>
              <a:t>34</a:t>
            </a:fld>
            <a:endParaRPr lang="en-US" altLang="en-US" dirty="0">
              <a:solidFill>
                <a:prstClr val="black"/>
              </a:solidFill>
            </a:endParaRPr>
          </a:p>
        </p:txBody>
      </p:sp>
    </p:spTree>
    <p:extLst>
      <p:ext uri="{BB962C8B-B14F-4D97-AF65-F5344CB8AC3E}">
        <p14:creationId xmlns:p14="http://schemas.microsoft.com/office/powerpoint/2010/main" val="4010072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To add a photo to this slide, click the Picture icon in the content area (first column of icons, second row). Navigate to the photo you would like to insert. PowerPoint will auto-resize the photo to fit the area. If you are unhappy with the results, you can either:</a:t>
            </a:r>
          </a:p>
          <a:p>
            <a:pPr eaLnBrk="1" hangingPunct="1">
              <a:spcBef>
                <a:spcPct val="0"/>
              </a:spcBef>
              <a:buFontTx/>
              <a:buAutoNum type="arabicPeriod"/>
            </a:pPr>
            <a:r>
              <a:rPr lang="en-US" altLang="en-US" smtClean="0"/>
              <a:t>Manually resize your photo to 6.4” high x 10” wide using an image editor. Then, insert it via Home&gt;Insert&gt;Picture. </a:t>
            </a:r>
          </a:p>
          <a:p>
            <a:pPr eaLnBrk="1" hangingPunct="1">
              <a:spcBef>
                <a:spcPct val="0"/>
              </a:spcBef>
              <a:buFontTx/>
              <a:buAutoNum type="arabicPeriod"/>
            </a:pPr>
            <a:r>
              <a:rPr lang="en-US" altLang="en-US" smtClean="0"/>
              <a:t>Insert your picture as-is via Home&gt;Insert&gt;Picture. Then, select your photo and choose Format. Resize and crop your photo using the editing tools in PowerPoint.</a:t>
            </a:r>
          </a:p>
          <a:p>
            <a:pPr eaLnBrk="1" hangingPunct="1">
              <a:spcBef>
                <a:spcPct val="0"/>
              </a:spcBef>
              <a:buFont typeface="Calibri" pitchFamily="34" charset="0"/>
              <a:buAutoNum type="arabicPeriod"/>
            </a:pPr>
            <a:endParaRPr lang="en-US" altLang="en-US" smtClean="0"/>
          </a:p>
        </p:txBody>
      </p:sp>
      <p:sp>
        <p:nvSpPr>
          <p:cNvPr id="716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0052" indent="-284636" eaLnBrk="0" hangingPunct="0">
              <a:spcBef>
                <a:spcPct val="30000"/>
              </a:spcBef>
              <a:defRPr sz="1200">
                <a:solidFill>
                  <a:schemeClr val="tx1"/>
                </a:solidFill>
                <a:latin typeface="Arial" charset="0"/>
              </a:defRPr>
            </a:lvl2pPr>
            <a:lvl3pPr marL="1138542" indent="-227708" eaLnBrk="0" hangingPunct="0">
              <a:spcBef>
                <a:spcPct val="30000"/>
              </a:spcBef>
              <a:defRPr sz="1200">
                <a:solidFill>
                  <a:schemeClr val="tx1"/>
                </a:solidFill>
                <a:latin typeface="Arial" charset="0"/>
              </a:defRPr>
            </a:lvl3pPr>
            <a:lvl4pPr marL="1593959" indent="-227708" eaLnBrk="0" hangingPunct="0">
              <a:spcBef>
                <a:spcPct val="30000"/>
              </a:spcBef>
              <a:defRPr sz="1200">
                <a:solidFill>
                  <a:schemeClr val="tx1"/>
                </a:solidFill>
                <a:latin typeface="Arial" charset="0"/>
              </a:defRPr>
            </a:lvl4pPr>
            <a:lvl5pPr marL="2049376" indent="-227708" eaLnBrk="0" hangingPunct="0">
              <a:spcBef>
                <a:spcPct val="30000"/>
              </a:spcBef>
              <a:defRPr sz="1200">
                <a:solidFill>
                  <a:schemeClr val="tx1"/>
                </a:solidFill>
                <a:latin typeface="Arial" charset="0"/>
              </a:defRPr>
            </a:lvl5pPr>
            <a:lvl6pPr marL="2504793" indent="-227708" eaLnBrk="0" fontAlgn="base" hangingPunct="0">
              <a:spcBef>
                <a:spcPct val="30000"/>
              </a:spcBef>
              <a:spcAft>
                <a:spcPct val="0"/>
              </a:spcAft>
              <a:defRPr sz="1200">
                <a:solidFill>
                  <a:schemeClr val="tx1"/>
                </a:solidFill>
                <a:latin typeface="Arial" charset="0"/>
              </a:defRPr>
            </a:lvl6pPr>
            <a:lvl7pPr marL="2960210" indent="-227708" eaLnBrk="0" fontAlgn="base" hangingPunct="0">
              <a:spcBef>
                <a:spcPct val="30000"/>
              </a:spcBef>
              <a:spcAft>
                <a:spcPct val="0"/>
              </a:spcAft>
              <a:defRPr sz="1200">
                <a:solidFill>
                  <a:schemeClr val="tx1"/>
                </a:solidFill>
                <a:latin typeface="Arial" charset="0"/>
              </a:defRPr>
            </a:lvl7pPr>
            <a:lvl8pPr marL="3415627" indent="-227708" eaLnBrk="0" fontAlgn="base" hangingPunct="0">
              <a:spcBef>
                <a:spcPct val="30000"/>
              </a:spcBef>
              <a:spcAft>
                <a:spcPct val="0"/>
              </a:spcAft>
              <a:defRPr sz="1200">
                <a:solidFill>
                  <a:schemeClr val="tx1"/>
                </a:solidFill>
                <a:latin typeface="Arial" charset="0"/>
              </a:defRPr>
            </a:lvl8pPr>
            <a:lvl9pPr marL="3871044" indent="-22770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05B27B7-8336-422B-B42C-2A34331B5C4E}" type="slidenum">
              <a:rPr lang="en-US" altLang="en-US">
                <a:solidFill>
                  <a:srgbClr val="000000"/>
                </a:solidFill>
                <a:latin typeface="Calibri" pitchFamily="34" charset="0"/>
                <a:ea typeface="MS PGothic" pitchFamily="34" charset="-128"/>
              </a:rPr>
              <a:pPr eaLnBrk="1" hangingPunct="1">
                <a:spcBef>
                  <a:spcPct val="0"/>
                </a:spcBef>
              </a:pPr>
              <a:t>35</a:t>
            </a:fld>
            <a:endParaRPr lang="en-US" altLang="en-US">
              <a:solidFill>
                <a:srgbClr val="000000"/>
              </a:solidFill>
              <a:latin typeface="Calibri" pitchFamily="34" charset="0"/>
              <a:ea typeface="MS PGothic" pitchFamily="34" charset="-128"/>
            </a:endParaRPr>
          </a:p>
        </p:txBody>
      </p:sp>
    </p:spTree>
    <p:extLst>
      <p:ext uri="{BB962C8B-B14F-4D97-AF65-F5344CB8AC3E}">
        <p14:creationId xmlns:p14="http://schemas.microsoft.com/office/powerpoint/2010/main" val="3731592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To add a photo to this slide, click the Picture icon in the content area (first column of icons, second row). Navigate to the photo you would like to insert. PowerPoint will auto-resize the photo to fit the area. If you are unhappy with the results, you can either:</a:t>
            </a:r>
          </a:p>
          <a:p>
            <a:pPr eaLnBrk="1" hangingPunct="1">
              <a:spcBef>
                <a:spcPct val="0"/>
              </a:spcBef>
              <a:buFontTx/>
              <a:buAutoNum type="arabicPeriod"/>
            </a:pPr>
            <a:r>
              <a:rPr lang="en-US" altLang="en-US" dirty="0" smtClean="0"/>
              <a:t>Manually resize your photo to 6.4” high x 10” wide using an image editor. Then, insert it via Home&gt;Insert&gt;Picture. </a:t>
            </a:r>
          </a:p>
          <a:p>
            <a:pPr eaLnBrk="1" hangingPunct="1">
              <a:spcBef>
                <a:spcPct val="0"/>
              </a:spcBef>
              <a:buFontTx/>
              <a:buAutoNum type="arabicPeriod"/>
            </a:pPr>
            <a:r>
              <a:rPr lang="en-US" altLang="en-US" dirty="0" smtClean="0"/>
              <a:t>Insert your picture as-is via Home&gt;Insert&gt;Picture. Then, select your photo and choose Format. Resize and crop your photo using the editing tools in PowerPoint.</a:t>
            </a:r>
          </a:p>
          <a:p>
            <a:pPr eaLnBrk="1" hangingPunct="1">
              <a:spcBef>
                <a:spcPct val="0"/>
              </a:spcBef>
              <a:buFont typeface="Calibri" pitchFamily="34" charset="0"/>
              <a:buAutoNum type="arabicPeriod"/>
            </a:pPr>
            <a:endParaRPr lang="en-US"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864" indent="-285718" eaLnBrk="0" hangingPunct="0">
              <a:spcBef>
                <a:spcPct val="30000"/>
              </a:spcBef>
              <a:defRPr sz="1200">
                <a:solidFill>
                  <a:schemeClr val="tx1"/>
                </a:solidFill>
                <a:latin typeface="Calibri" pitchFamily="34" charset="0"/>
                <a:ea typeface="MS PGothic" pitchFamily="34" charset="-128"/>
              </a:defRPr>
            </a:lvl2pPr>
            <a:lvl3pPr marL="1142868" indent="-228573" eaLnBrk="0" hangingPunct="0">
              <a:spcBef>
                <a:spcPct val="30000"/>
              </a:spcBef>
              <a:defRPr sz="1200">
                <a:solidFill>
                  <a:schemeClr val="tx1"/>
                </a:solidFill>
                <a:latin typeface="Calibri" pitchFamily="34" charset="0"/>
                <a:ea typeface="MS PGothic" pitchFamily="34" charset="-128"/>
              </a:defRPr>
            </a:lvl3pPr>
            <a:lvl4pPr marL="1600016" indent="-228573" eaLnBrk="0" hangingPunct="0">
              <a:spcBef>
                <a:spcPct val="30000"/>
              </a:spcBef>
              <a:defRPr sz="1200">
                <a:solidFill>
                  <a:schemeClr val="tx1"/>
                </a:solidFill>
                <a:latin typeface="Calibri" pitchFamily="34" charset="0"/>
                <a:ea typeface="MS PGothic" pitchFamily="34" charset="-128"/>
              </a:defRPr>
            </a:lvl4pPr>
            <a:lvl5pPr marL="2057164" indent="-228573" eaLnBrk="0" hangingPunct="0">
              <a:spcBef>
                <a:spcPct val="30000"/>
              </a:spcBef>
              <a:defRPr sz="1200">
                <a:solidFill>
                  <a:schemeClr val="tx1"/>
                </a:solidFill>
                <a:latin typeface="Calibri" pitchFamily="34" charset="0"/>
                <a:ea typeface="MS PGothic" pitchFamily="34" charset="-128"/>
              </a:defRPr>
            </a:lvl5pPr>
            <a:lvl6pPr marL="2514311"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459"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8606"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754"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74B7DC5-2A6B-41F8-8A0B-B03A68F34427}" type="slidenum">
              <a:rPr lang="en-US" altLang="en-US">
                <a:solidFill>
                  <a:prstClr val="black"/>
                </a:solidFill>
              </a:rPr>
              <a:pPr eaLnBrk="1" hangingPunct="1">
                <a:spcBef>
                  <a:spcPct val="0"/>
                </a:spcBef>
              </a:pPr>
              <a:t>3</a:t>
            </a:fld>
            <a:endParaRPr lang="en-US" altLang="en-US" dirty="0">
              <a:solidFill>
                <a:prstClr val="black"/>
              </a:solidFill>
            </a:endParaRPr>
          </a:p>
        </p:txBody>
      </p:sp>
    </p:spTree>
    <p:extLst>
      <p:ext uri="{BB962C8B-B14F-4D97-AF65-F5344CB8AC3E}">
        <p14:creationId xmlns:p14="http://schemas.microsoft.com/office/powerpoint/2010/main" val="155795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To add a photo to this slide, click the Picture icon in the content area (first column of icons, second row). Navigate to the photo you would like to insert. PowerPoint will auto-resize the photo to fit the area. If you are unhappy with the results, you can either:</a:t>
            </a:r>
          </a:p>
          <a:p>
            <a:pPr eaLnBrk="1" hangingPunct="1">
              <a:spcBef>
                <a:spcPct val="0"/>
              </a:spcBef>
              <a:buFontTx/>
              <a:buAutoNum type="arabicPeriod"/>
            </a:pPr>
            <a:r>
              <a:rPr lang="en-US" altLang="en-US" dirty="0" smtClean="0"/>
              <a:t>Manually resize your photo to 6.4” high x 10” wide using an image editor. Then, insert it via Home&gt;Insert&gt;Picture. </a:t>
            </a:r>
          </a:p>
          <a:p>
            <a:pPr eaLnBrk="1" hangingPunct="1">
              <a:spcBef>
                <a:spcPct val="0"/>
              </a:spcBef>
              <a:buFontTx/>
              <a:buAutoNum type="arabicPeriod"/>
            </a:pPr>
            <a:r>
              <a:rPr lang="en-US" altLang="en-US" dirty="0" smtClean="0"/>
              <a:t>Insert your picture as-is via Home&gt;Insert&gt;Picture. Then, select your photo and choose Format. Resize and crop your photo using the editing tools in PowerPoint.</a:t>
            </a:r>
          </a:p>
          <a:p>
            <a:pPr eaLnBrk="1" hangingPunct="1">
              <a:spcBef>
                <a:spcPct val="0"/>
              </a:spcBef>
              <a:buFont typeface="Calibri" pitchFamily="34" charset="0"/>
              <a:buAutoNum type="arabicPeriod"/>
            </a:pPr>
            <a:endParaRPr lang="en-US"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864" indent="-285718" eaLnBrk="0" hangingPunct="0">
              <a:spcBef>
                <a:spcPct val="30000"/>
              </a:spcBef>
              <a:defRPr sz="1200">
                <a:solidFill>
                  <a:schemeClr val="tx1"/>
                </a:solidFill>
                <a:latin typeface="Calibri" pitchFamily="34" charset="0"/>
                <a:ea typeface="MS PGothic" pitchFamily="34" charset="-128"/>
              </a:defRPr>
            </a:lvl2pPr>
            <a:lvl3pPr marL="1142868" indent="-228573" eaLnBrk="0" hangingPunct="0">
              <a:spcBef>
                <a:spcPct val="30000"/>
              </a:spcBef>
              <a:defRPr sz="1200">
                <a:solidFill>
                  <a:schemeClr val="tx1"/>
                </a:solidFill>
                <a:latin typeface="Calibri" pitchFamily="34" charset="0"/>
                <a:ea typeface="MS PGothic" pitchFamily="34" charset="-128"/>
              </a:defRPr>
            </a:lvl3pPr>
            <a:lvl4pPr marL="1600016" indent="-228573" eaLnBrk="0" hangingPunct="0">
              <a:spcBef>
                <a:spcPct val="30000"/>
              </a:spcBef>
              <a:defRPr sz="1200">
                <a:solidFill>
                  <a:schemeClr val="tx1"/>
                </a:solidFill>
                <a:latin typeface="Calibri" pitchFamily="34" charset="0"/>
                <a:ea typeface="MS PGothic" pitchFamily="34" charset="-128"/>
              </a:defRPr>
            </a:lvl4pPr>
            <a:lvl5pPr marL="2057164" indent="-228573" eaLnBrk="0" hangingPunct="0">
              <a:spcBef>
                <a:spcPct val="30000"/>
              </a:spcBef>
              <a:defRPr sz="1200">
                <a:solidFill>
                  <a:schemeClr val="tx1"/>
                </a:solidFill>
                <a:latin typeface="Calibri" pitchFamily="34" charset="0"/>
                <a:ea typeface="MS PGothic" pitchFamily="34" charset="-128"/>
              </a:defRPr>
            </a:lvl5pPr>
            <a:lvl6pPr marL="2514311"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459"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8606"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754"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74B7DC5-2A6B-41F8-8A0B-B03A68F34427}" type="slidenum">
              <a:rPr lang="en-US" altLang="en-US">
                <a:solidFill>
                  <a:prstClr val="black"/>
                </a:solidFill>
              </a:rPr>
              <a:pPr eaLnBrk="1" hangingPunct="1">
                <a:spcBef>
                  <a:spcPct val="0"/>
                </a:spcBef>
              </a:pPr>
              <a:t>4</a:t>
            </a:fld>
            <a:endParaRPr lang="en-US" altLang="en-US" dirty="0">
              <a:solidFill>
                <a:prstClr val="black"/>
              </a:solidFill>
            </a:endParaRPr>
          </a:p>
        </p:txBody>
      </p:sp>
    </p:spTree>
    <p:extLst>
      <p:ext uri="{BB962C8B-B14F-4D97-AF65-F5344CB8AC3E}">
        <p14:creationId xmlns:p14="http://schemas.microsoft.com/office/powerpoint/2010/main" val="3862539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To add a photo to this slide, click the Picture icon in the content area (first column of icons, second row). Navigate to the photo you would like to insert. PowerPoint will auto-resize the photo to fit the area. If you are unhappy with the results, you can either:</a:t>
            </a:r>
          </a:p>
          <a:p>
            <a:pPr eaLnBrk="1" hangingPunct="1">
              <a:spcBef>
                <a:spcPct val="0"/>
              </a:spcBef>
              <a:buFontTx/>
              <a:buAutoNum type="arabicPeriod"/>
            </a:pPr>
            <a:r>
              <a:rPr lang="en-US" altLang="en-US" dirty="0" smtClean="0"/>
              <a:t>Manually resize your photo to 6.4” high x 10” wide using an image editor. Then, insert it via Home&gt;Insert&gt;Picture. </a:t>
            </a:r>
          </a:p>
          <a:p>
            <a:pPr eaLnBrk="1" hangingPunct="1">
              <a:spcBef>
                <a:spcPct val="0"/>
              </a:spcBef>
              <a:buFontTx/>
              <a:buAutoNum type="arabicPeriod"/>
            </a:pPr>
            <a:r>
              <a:rPr lang="en-US" altLang="en-US" dirty="0" smtClean="0"/>
              <a:t>Insert your picture as-is via Home&gt;Insert&gt;Picture. Then, select your photo and choose Format. Resize and crop your photo using the editing tools in PowerPoint.</a:t>
            </a:r>
          </a:p>
          <a:p>
            <a:pPr eaLnBrk="1" hangingPunct="1">
              <a:spcBef>
                <a:spcPct val="0"/>
              </a:spcBef>
              <a:buFont typeface="Calibri" pitchFamily="34" charset="0"/>
              <a:buAutoNum type="arabicPeriod"/>
            </a:pPr>
            <a:endParaRPr lang="en-US"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864" indent="-285718" eaLnBrk="0" hangingPunct="0">
              <a:spcBef>
                <a:spcPct val="30000"/>
              </a:spcBef>
              <a:defRPr sz="1200">
                <a:solidFill>
                  <a:schemeClr val="tx1"/>
                </a:solidFill>
                <a:latin typeface="Calibri" pitchFamily="34" charset="0"/>
                <a:ea typeface="MS PGothic" pitchFamily="34" charset="-128"/>
              </a:defRPr>
            </a:lvl2pPr>
            <a:lvl3pPr marL="1142868" indent="-228573" eaLnBrk="0" hangingPunct="0">
              <a:spcBef>
                <a:spcPct val="30000"/>
              </a:spcBef>
              <a:defRPr sz="1200">
                <a:solidFill>
                  <a:schemeClr val="tx1"/>
                </a:solidFill>
                <a:latin typeface="Calibri" pitchFamily="34" charset="0"/>
                <a:ea typeface="MS PGothic" pitchFamily="34" charset="-128"/>
              </a:defRPr>
            </a:lvl3pPr>
            <a:lvl4pPr marL="1600016" indent="-228573" eaLnBrk="0" hangingPunct="0">
              <a:spcBef>
                <a:spcPct val="30000"/>
              </a:spcBef>
              <a:defRPr sz="1200">
                <a:solidFill>
                  <a:schemeClr val="tx1"/>
                </a:solidFill>
                <a:latin typeface="Calibri" pitchFamily="34" charset="0"/>
                <a:ea typeface="MS PGothic" pitchFamily="34" charset="-128"/>
              </a:defRPr>
            </a:lvl4pPr>
            <a:lvl5pPr marL="2057164" indent="-228573" eaLnBrk="0" hangingPunct="0">
              <a:spcBef>
                <a:spcPct val="30000"/>
              </a:spcBef>
              <a:defRPr sz="1200">
                <a:solidFill>
                  <a:schemeClr val="tx1"/>
                </a:solidFill>
                <a:latin typeface="Calibri" pitchFamily="34" charset="0"/>
                <a:ea typeface="MS PGothic" pitchFamily="34" charset="-128"/>
              </a:defRPr>
            </a:lvl5pPr>
            <a:lvl6pPr marL="2514311"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459"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8606"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754"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74B7DC5-2A6B-41F8-8A0B-B03A68F34427}" type="slidenum">
              <a:rPr lang="en-US" altLang="en-US">
                <a:solidFill>
                  <a:prstClr val="black"/>
                </a:solidFill>
              </a:rPr>
              <a:pPr eaLnBrk="1" hangingPunct="1">
                <a:spcBef>
                  <a:spcPct val="0"/>
                </a:spcBef>
              </a:pPr>
              <a:t>5</a:t>
            </a:fld>
            <a:endParaRPr lang="en-US" altLang="en-US" dirty="0">
              <a:solidFill>
                <a:prstClr val="black"/>
              </a:solidFill>
            </a:endParaRPr>
          </a:p>
        </p:txBody>
      </p:sp>
    </p:spTree>
    <p:extLst>
      <p:ext uri="{BB962C8B-B14F-4D97-AF65-F5344CB8AC3E}">
        <p14:creationId xmlns:p14="http://schemas.microsoft.com/office/powerpoint/2010/main" val="2190292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To add a photo to this slide, click the Picture icon in the content area (first column of icons, second row). Navigate to the photo you would like to insert. PowerPoint will auto-resize the photo to fit the area. If you are unhappy with the results, you can either:</a:t>
            </a:r>
          </a:p>
          <a:p>
            <a:pPr eaLnBrk="1" hangingPunct="1">
              <a:spcBef>
                <a:spcPct val="0"/>
              </a:spcBef>
              <a:buFontTx/>
              <a:buAutoNum type="arabicPeriod"/>
            </a:pPr>
            <a:r>
              <a:rPr lang="en-US" altLang="en-US" dirty="0" smtClean="0"/>
              <a:t>Manually resize your photo to 6.4” high x 10” wide using an image editor. Then, insert it via Home&gt;Insert&gt;Picture. </a:t>
            </a:r>
          </a:p>
          <a:p>
            <a:pPr eaLnBrk="1" hangingPunct="1">
              <a:spcBef>
                <a:spcPct val="0"/>
              </a:spcBef>
              <a:buFontTx/>
              <a:buAutoNum type="arabicPeriod"/>
            </a:pPr>
            <a:r>
              <a:rPr lang="en-US" altLang="en-US" dirty="0" smtClean="0"/>
              <a:t>Insert your picture as-is via Home&gt;Insert&gt;Picture. Then, select your photo and choose Format. Resize and crop your photo using the editing tools in PowerPoint.</a:t>
            </a:r>
          </a:p>
          <a:p>
            <a:pPr eaLnBrk="1" hangingPunct="1">
              <a:spcBef>
                <a:spcPct val="0"/>
              </a:spcBef>
              <a:buFont typeface="Calibri" pitchFamily="34" charset="0"/>
              <a:buAutoNum type="arabicPeriod"/>
            </a:pPr>
            <a:endParaRPr lang="en-US"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864" indent="-285718" eaLnBrk="0" hangingPunct="0">
              <a:spcBef>
                <a:spcPct val="30000"/>
              </a:spcBef>
              <a:defRPr sz="1200">
                <a:solidFill>
                  <a:schemeClr val="tx1"/>
                </a:solidFill>
                <a:latin typeface="Calibri" pitchFamily="34" charset="0"/>
                <a:ea typeface="MS PGothic" pitchFamily="34" charset="-128"/>
              </a:defRPr>
            </a:lvl2pPr>
            <a:lvl3pPr marL="1142868" indent="-228573" eaLnBrk="0" hangingPunct="0">
              <a:spcBef>
                <a:spcPct val="30000"/>
              </a:spcBef>
              <a:defRPr sz="1200">
                <a:solidFill>
                  <a:schemeClr val="tx1"/>
                </a:solidFill>
                <a:latin typeface="Calibri" pitchFamily="34" charset="0"/>
                <a:ea typeface="MS PGothic" pitchFamily="34" charset="-128"/>
              </a:defRPr>
            </a:lvl3pPr>
            <a:lvl4pPr marL="1600016" indent="-228573" eaLnBrk="0" hangingPunct="0">
              <a:spcBef>
                <a:spcPct val="30000"/>
              </a:spcBef>
              <a:defRPr sz="1200">
                <a:solidFill>
                  <a:schemeClr val="tx1"/>
                </a:solidFill>
                <a:latin typeface="Calibri" pitchFamily="34" charset="0"/>
                <a:ea typeface="MS PGothic" pitchFamily="34" charset="-128"/>
              </a:defRPr>
            </a:lvl4pPr>
            <a:lvl5pPr marL="2057164" indent="-228573" eaLnBrk="0" hangingPunct="0">
              <a:spcBef>
                <a:spcPct val="30000"/>
              </a:spcBef>
              <a:defRPr sz="1200">
                <a:solidFill>
                  <a:schemeClr val="tx1"/>
                </a:solidFill>
                <a:latin typeface="Calibri" pitchFamily="34" charset="0"/>
                <a:ea typeface="MS PGothic" pitchFamily="34" charset="-128"/>
              </a:defRPr>
            </a:lvl5pPr>
            <a:lvl6pPr marL="2514311"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459"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8606"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754"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74B7DC5-2A6B-41F8-8A0B-B03A68F34427}" type="slidenum">
              <a:rPr lang="en-US" altLang="en-US">
                <a:solidFill>
                  <a:prstClr val="black"/>
                </a:solidFill>
              </a:rPr>
              <a:pPr eaLnBrk="1" hangingPunct="1">
                <a:spcBef>
                  <a:spcPct val="0"/>
                </a:spcBef>
              </a:pPr>
              <a:t>6</a:t>
            </a:fld>
            <a:endParaRPr lang="en-US" altLang="en-US" dirty="0">
              <a:solidFill>
                <a:prstClr val="black"/>
              </a:solidFill>
            </a:endParaRPr>
          </a:p>
        </p:txBody>
      </p:sp>
    </p:spTree>
    <p:extLst>
      <p:ext uri="{BB962C8B-B14F-4D97-AF65-F5344CB8AC3E}">
        <p14:creationId xmlns:p14="http://schemas.microsoft.com/office/powerpoint/2010/main" val="4011188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To add a photo to this slide, click the Picture icon in the content area (first column of icons, second row). Navigate to the photo you would like to insert. PowerPoint will auto-resize the photo to fit the area. If you are unhappy with the results, you can either:</a:t>
            </a:r>
          </a:p>
          <a:p>
            <a:pPr eaLnBrk="1" hangingPunct="1">
              <a:spcBef>
                <a:spcPct val="0"/>
              </a:spcBef>
              <a:buFontTx/>
              <a:buAutoNum type="arabicPeriod"/>
            </a:pPr>
            <a:r>
              <a:rPr lang="en-US" altLang="en-US" dirty="0" smtClean="0"/>
              <a:t>Manually resize your photo to 6.4” high x 10” wide using an image editor. Then, insert it via Home&gt;Insert&gt;Picture. </a:t>
            </a:r>
          </a:p>
          <a:p>
            <a:pPr eaLnBrk="1" hangingPunct="1">
              <a:spcBef>
                <a:spcPct val="0"/>
              </a:spcBef>
              <a:buFontTx/>
              <a:buAutoNum type="arabicPeriod"/>
            </a:pPr>
            <a:r>
              <a:rPr lang="en-US" altLang="en-US" dirty="0" smtClean="0"/>
              <a:t>Insert your picture as-is via Home&gt;Insert&gt;Picture. Then, select your photo and choose Format. Resize and crop your photo using the editing tools in PowerPoint.</a:t>
            </a:r>
          </a:p>
          <a:p>
            <a:pPr eaLnBrk="1" hangingPunct="1">
              <a:spcBef>
                <a:spcPct val="0"/>
              </a:spcBef>
              <a:buFont typeface="Calibri" pitchFamily="34" charset="0"/>
              <a:buAutoNum type="arabicPeriod"/>
            </a:pPr>
            <a:endParaRPr lang="en-US"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864" indent="-285718" eaLnBrk="0" hangingPunct="0">
              <a:spcBef>
                <a:spcPct val="30000"/>
              </a:spcBef>
              <a:defRPr sz="1200">
                <a:solidFill>
                  <a:schemeClr val="tx1"/>
                </a:solidFill>
                <a:latin typeface="Calibri" pitchFamily="34" charset="0"/>
                <a:ea typeface="MS PGothic" pitchFamily="34" charset="-128"/>
              </a:defRPr>
            </a:lvl2pPr>
            <a:lvl3pPr marL="1142868" indent="-228573" eaLnBrk="0" hangingPunct="0">
              <a:spcBef>
                <a:spcPct val="30000"/>
              </a:spcBef>
              <a:defRPr sz="1200">
                <a:solidFill>
                  <a:schemeClr val="tx1"/>
                </a:solidFill>
                <a:latin typeface="Calibri" pitchFamily="34" charset="0"/>
                <a:ea typeface="MS PGothic" pitchFamily="34" charset="-128"/>
              </a:defRPr>
            </a:lvl3pPr>
            <a:lvl4pPr marL="1600016" indent="-228573" eaLnBrk="0" hangingPunct="0">
              <a:spcBef>
                <a:spcPct val="30000"/>
              </a:spcBef>
              <a:defRPr sz="1200">
                <a:solidFill>
                  <a:schemeClr val="tx1"/>
                </a:solidFill>
                <a:latin typeface="Calibri" pitchFamily="34" charset="0"/>
                <a:ea typeface="MS PGothic" pitchFamily="34" charset="-128"/>
              </a:defRPr>
            </a:lvl4pPr>
            <a:lvl5pPr marL="2057164" indent="-228573" eaLnBrk="0" hangingPunct="0">
              <a:spcBef>
                <a:spcPct val="30000"/>
              </a:spcBef>
              <a:defRPr sz="1200">
                <a:solidFill>
                  <a:schemeClr val="tx1"/>
                </a:solidFill>
                <a:latin typeface="Calibri" pitchFamily="34" charset="0"/>
                <a:ea typeface="MS PGothic" pitchFamily="34" charset="-128"/>
              </a:defRPr>
            </a:lvl5pPr>
            <a:lvl6pPr marL="2514311"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459"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8606"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754"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74B7DC5-2A6B-41F8-8A0B-B03A68F34427}" type="slidenum">
              <a:rPr lang="en-US" altLang="en-US">
                <a:solidFill>
                  <a:prstClr val="black"/>
                </a:solidFill>
              </a:rPr>
              <a:pPr eaLnBrk="1" hangingPunct="1">
                <a:spcBef>
                  <a:spcPct val="0"/>
                </a:spcBef>
              </a:pPr>
              <a:t>7</a:t>
            </a:fld>
            <a:endParaRPr lang="en-US" altLang="en-US" dirty="0">
              <a:solidFill>
                <a:prstClr val="black"/>
              </a:solidFill>
            </a:endParaRPr>
          </a:p>
        </p:txBody>
      </p:sp>
    </p:spTree>
    <p:extLst>
      <p:ext uri="{BB962C8B-B14F-4D97-AF65-F5344CB8AC3E}">
        <p14:creationId xmlns:p14="http://schemas.microsoft.com/office/powerpoint/2010/main" val="2375397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To add a photo to this slide, click the Picture icon in the content area (first column of icons, second row). Navigate to the photo you would like to insert. PowerPoint will auto-resize the photo to fit the area. If you are unhappy with the results, you can either:</a:t>
            </a:r>
          </a:p>
          <a:p>
            <a:pPr eaLnBrk="1" hangingPunct="1">
              <a:spcBef>
                <a:spcPct val="0"/>
              </a:spcBef>
              <a:buFontTx/>
              <a:buAutoNum type="arabicPeriod"/>
            </a:pPr>
            <a:r>
              <a:rPr lang="en-US" altLang="en-US" dirty="0" smtClean="0"/>
              <a:t>Manually resize your photo to 6.4” high x 10” wide using an image editor. Then, insert it via Home&gt;Insert&gt;Picture. </a:t>
            </a:r>
          </a:p>
          <a:p>
            <a:pPr eaLnBrk="1" hangingPunct="1">
              <a:spcBef>
                <a:spcPct val="0"/>
              </a:spcBef>
              <a:buFontTx/>
              <a:buAutoNum type="arabicPeriod"/>
            </a:pPr>
            <a:r>
              <a:rPr lang="en-US" altLang="en-US" dirty="0" smtClean="0"/>
              <a:t>Insert your picture as-is via Home&gt;Insert&gt;Picture. Then, select your photo and choose Format. Resize and crop your photo using the editing tools in PowerPoint.</a:t>
            </a:r>
          </a:p>
          <a:p>
            <a:pPr eaLnBrk="1" hangingPunct="1">
              <a:spcBef>
                <a:spcPct val="0"/>
              </a:spcBef>
              <a:buFont typeface="Calibri" pitchFamily="34" charset="0"/>
              <a:buAutoNum type="arabicPeriod"/>
            </a:pPr>
            <a:endParaRPr lang="en-US"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864" indent="-285718" eaLnBrk="0" hangingPunct="0">
              <a:spcBef>
                <a:spcPct val="30000"/>
              </a:spcBef>
              <a:defRPr sz="1200">
                <a:solidFill>
                  <a:schemeClr val="tx1"/>
                </a:solidFill>
                <a:latin typeface="Calibri" pitchFamily="34" charset="0"/>
                <a:ea typeface="MS PGothic" pitchFamily="34" charset="-128"/>
              </a:defRPr>
            </a:lvl2pPr>
            <a:lvl3pPr marL="1142868" indent="-228573" eaLnBrk="0" hangingPunct="0">
              <a:spcBef>
                <a:spcPct val="30000"/>
              </a:spcBef>
              <a:defRPr sz="1200">
                <a:solidFill>
                  <a:schemeClr val="tx1"/>
                </a:solidFill>
                <a:latin typeface="Calibri" pitchFamily="34" charset="0"/>
                <a:ea typeface="MS PGothic" pitchFamily="34" charset="-128"/>
              </a:defRPr>
            </a:lvl3pPr>
            <a:lvl4pPr marL="1600016" indent="-228573" eaLnBrk="0" hangingPunct="0">
              <a:spcBef>
                <a:spcPct val="30000"/>
              </a:spcBef>
              <a:defRPr sz="1200">
                <a:solidFill>
                  <a:schemeClr val="tx1"/>
                </a:solidFill>
                <a:latin typeface="Calibri" pitchFamily="34" charset="0"/>
                <a:ea typeface="MS PGothic" pitchFamily="34" charset="-128"/>
              </a:defRPr>
            </a:lvl4pPr>
            <a:lvl5pPr marL="2057164" indent="-228573" eaLnBrk="0" hangingPunct="0">
              <a:spcBef>
                <a:spcPct val="30000"/>
              </a:spcBef>
              <a:defRPr sz="1200">
                <a:solidFill>
                  <a:schemeClr val="tx1"/>
                </a:solidFill>
                <a:latin typeface="Calibri" pitchFamily="34" charset="0"/>
                <a:ea typeface="MS PGothic" pitchFamily="34" charset="-128"/>
              </a:defRPr>
            </a:lvl5pPr>
            <a:lvl6pPr marL="2514311"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459"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8606"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754"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74B7DC5-2A6B-41F8-8A0B-B03A68F34427}" type="slidenum">
              <a:rPr lang="en-US" altLang="en-US">
                <a:solidFill>
                  <a:prstClr val="black"/>
                </a:solidFill>
              </a:rPr>
              <a:pPr eaLnBrk="1" hangingPunct="1">
                <a:spcBef>
                  <a:spcPct val="0"/>
                </a:spcBef>
              </a:pPr>
              <a:t>10</a:t>
            </a:fld>
            <a:endParaRPr lang="en-US" altLang="en-US" dirty="0">
              <a:solidFill>
                <a:prstClr val="black"/>
              </a:solidFill>
            </a:endParaRPr>
          </a:p>
        </p:txBody>
      </p:sp>
    </p:spTree>
    <p:extLst>
      <p:ext uri="{BB962C8B-B14F-4D97-AF65-F5344CB8AC3E}">
        <p14:creationId xmlns:p14="http://schemas.microsoft.com/office/powerpoint/2010/main" val="1982392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To add a photo to this slide, click the Picture icon in the content area (first column of icons, second row). Navigate to the photo you would like to insert. PowerPoint will auto-resize the photo to fit the area. If you are unhappy with the results, you can either:</a:t>
            </a:r>
          </a:p>
          <a:p>
            <a:pPr eaLnBrk="1" hangingPunct="1">
              <a:spcBef>
                <a:spcPct val="0"/>
              </a:spcBef>
              <a:buFontTx/>
              <a:buAutoNum type="arabicPeriod"/>
            </a:pPr>
            <a:r>
              <a:rPr lang="en-US" altLang="en-US" dirty="0" smtClean="0"/>
              <a:t>Manually resize your photo to 6.4” high x 10” wide using an image editor. Then, insert it via Home&gt;Insert&gt;Picture. </a:t>
            </a:r>
          </a:p>
          <a:p>
            <a:pPr eaLnBrk="1" hangingPunct="1">
              <a:spcBef>
                <a:spcPct val="0"/>
              </a:spcBef>
              <a:buFontTx/>
              <a:buAutoNum type="arabicPeriod"/>
            </a:pPr>
            <a:r>
              <a:rPr lang="en-US" altLang="en-US" dirty="0" smtClean="0"/>
              <a:t>Insert your picture as-is via Home&gt;Insert&gt;Picture. Then, select your photo and choose Format. Resize and crop your photo using the editing tools in PowerPoint.</a:t>
            </a:r>
          </a:p>
          <a:p>
            <a:pPr eaLnBrk="1" hangingPunct="1">
              <a:spcBef>
                <a:spcPct val="0"/>
              </a:spcBef>
              <a:buFont typeface="Calibri" pitchFamily="34" charset="0"/>
              <a:buAutoNum type="arabicPeriod"/>
            </a:pPr>
            <a:endParaRPr lang="en-US"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864" indent="-285718" eaLnBrk="0" hangingPunct="0">
              <a:spcBef>
                <a:spcPct val="30000"/>
              </a:spcBef>
              <a:defRPr sz="1200">
                <a:solidFill>
                  <a:schemeClr val="tx1"/>
                </a:solidFill>
                <a:latin typeface="Calibri" pitchFamily="34" charset="0"/>
                <a:ea typeface="MS PGothic" pitchFamily="34" charset="-128"/>
              </a:defRPr>
            </a:lvl2pPr>
            <a:lvl3pPr marL="1142868" indent="-228573" eaLnBrk="0" hangingPunct="0">
              <a:spcBef>
                <a:spcPct val="30000"/>
              </a:spcBef>
              <a:defRPr sz="1200">
                <a:solidFill>
                  <a:schemeClr val="tx1"/>
                </a:solidFill>
                <a:latin typeface="Calibri" pitchFamily="34" charset="0"/>
                <a:ea typeface="MS PGothic" pitchFamily="34" charset="-128"/>
              </a:defRPr>
            </a:lvl3pPr>
            <a:lvl4pPr marL="1600016" indent="-228573" eaLnBrk="0" hangingPunct="0">
              <a:spcBef>
                <a:spcPct val="30000"/>
              </a:spcBef>
              <a:defRPr sz="1200">
                <a:solidFill>
                  <a:schemeClr val="tx1"/>
                </a:solidFill>
                <a:latin typeface="Calibri" pitchFamily="34" charset="0"/>
                <a:ea typeface="MS PGothic" pitchFamily="34" charset="-128"/>
              </a:defRPr>
            </a:lvl4pPr>
            <a:lvl5pPr marL="2057164" indent="-228573" eaLnBrk="0" hangingPunct="0">
              <a:spcBef>
                <a:spcPct val="30000"/>
              </a:spcBef>
              <a:defRPr sz="1200">
                <a:solidFill>
                  <a:schemeClr val="tx1"/>
                </a:solidFill>
                <a:latin typeface="Calibri" pitchFamily="34" charset="0"/>
                <a:ea typeface="MS PGothic" pitchFamily="34" charset="-128"/>
              </a:defRPr>
            </a:lvl5pPr>
            <a:lvl6pPr marL="2514311"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459"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8606"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754"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74B7DC5-2A6B-41F8-8A0B-B03A68F34427}" type="slidenum">
              <a:rPr lang="en-US" altLang="en-US">
                <a:solidFill>
                  <a:prstClr val="black"/>
                </a:solidFill>
              </a:rPr>
              <a:pPr eaLnBrk="1" hangingPunct="1">
                <a:spcBef>
                  <a:spcPct val="0"/>
                </a:spcBef>
              </a:pPr>
              <a:t>11</a:t>
            </a:fld>
            <a:endParaRPr lang="en-US" altLang="en-US" dirty="0">
              <a:solidFill>
                <a:prstClr val="black"/>
              </a:solidFill>
            </a:endParaRPr>
          </a:p>
        </p:txBody>
      </p:sp>
    </p:spTree>
    <p:extLst>
      <p:ext uri="{BB962C8B-B14F-4D97-AF65-F5344CB8AC3E}">
        <p14:creationId xmlns:p14="http://schemas.microsoft.com/office/powerpoint/2010/main" val="2104138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To add a photo to this slide, click the Picture icon in the content area (first column of icons, second row). Navigate to the photo you would like to insert. PowerPoint will auto-resize the photo to fit the area. If you are unhappy with the results, you can either:</a:t>
            </a:r>
          </a:p>
          <a:p>
            <a:pPr eaLnBrk="1" hangingPunct="1">
              <a:spcBef>
                <a:spcPct val="0"/>
              </a:spcBef>
              <a:buFontTx/>
              <a:buAutoNum type="arabicPeriod"/>
            </a:pPr>
            <a:r>
              <a:rPr lang="en-US" altLang="en-US" dirty="0" smtClean="0"/>
              <a:t>Manually resize your photo to 6.4” high x 10” wide using an image editor. Then, insert it via Home&gt;Insert&gt;Picture. </a:t>
            </a:r>
          </a:p>
          <a:p>
            <a:pPr eaLnBrk="1" hangingPunct="1">
              <a:spcBef>
                <a:spcPct val="0"/>
              </a:spcBef>
              <a:buFontTx/>
              <a:buAutoNum type="arabicPeriod"/>
            </a:pPr>
            <a:r>
              <a:rPr lang="en-US" altLang="en-US" dirty="0" smtClean="0"/>
              <a:t>Insert your picture as-is via Home&gt;Insert&gt;Picture. Then, select your photo and choose Format. Resize and crop your photo using the editing tools in PowerPoint.</a:t>
            </a:r>
          </a:p>
          <a:p>
            <a:pPr eaLnBrk="1" hangingPunct="1">
              <a:spcBef>
                <a:spcPct val="0"/>
              </a:spcBef>
              <a:buFont typeface="Calibri" pitchFamily="34" charset="0"/>
              <a:buAutoNum type="arabicPeriod"/>
            </a:pPr>
            <a:endParaRPr lang="en-US"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864" indent="-285718" eaLnBrk="0" hangingPunct="0">
              <a:spcBef>
                <a:spcPct val="30000"/>
              </a:spcBef>
              <a:defRPr sz="1200">
                <a:solidFill>
                  <a:schemeClr val="tx1"/>
                </a:solidFill>
                <a:latin typeface="Calibri" pitchFamily="34" charset="0"/>
                <a:ea typeface="MS PGothic" pitchFamily="34" charset="-128"/>
              </a:defRPr>
            </a:lvl2pPr>
            <a:lvl3pPr marL="1142868" indent="-228573" eaLnBrk="0" hangingPunct="0">
              <a:spcBef>
                <a:spcPct val="30000"/>
              </a:spcBef>
              <a:defRPr sz="1200">
                <a:solidFill>
                  <a:schemeClr val="tx1"/>
                </a:solidFill>
                <a:latin typeface="Calibri" pitchFamily="34" charset="0"/>
                <a:ea typeface="MS PGothic" pitchFamily="34" charset="-128"/>
              </a:defRPr>
            </a:lvl3pPr>
            <a:lvl4pPr marL="1600016" indent="-228573" eaLnBrk="0" hangingPunct="0">
              <a:spcBef>
                <a:spcPct val="30000"/>
              </a:spcBef>
              <a:defRPr sz="1200">
                <a:solidFill>
                  <a:schemeClr val="tx1"/>
                </a:solidFill>
                <a:latin typeface="Calibri" pitchFamily="34" charset="0"/>
                <a:ea typeface="MS PGothic" pitchFamily="34" charset="-128"/>
              </a:defRPr>
            </a:lvl4pPr>
            <a:lvl5pPr marL="2057164" indent="-228573" eaLnBrk="0" hangingPunct="0">
              <a:spcBef>
                <a:spcPct val="30000"/>
              </a:spcBef>
              <a:defRPr sz="1200">
                <a:solidFill>
                  <a:schemeClr val="tx1"/>
                </a:solidFill>
                <a:latin typeface="Calibri" pitchFamily="34" charset="0"/>
                <a:ea typeface="MS PGothic" pitchFamily="34" charset="-128"/>
              </a:defRPr>
            </a:lvl5pPr>
            <a:lvl6pPr marL="2514311"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459"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8606"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754" indent="-228573" defTabSz="45714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74B7DC5-2A6B-41F8-8A0B-B03A68F34427}" type="slidenum">
              <a:rPr lang="en-US" altLang="en-US">
                <a:solidFill>
                  <a:prstClr val="black"/>
                </a:solidFill>
              </a:rPr>
              <a:pPr eaLnBrk="1" hangingPunct="1">
                <a:spcBef>
                  <a:spcPct val="0"/>
                </a:spcBef>
              </a:pPr>
              <a:t>12</a:t>
            </a:fld>
            <a:endParaRPr lang="en-US" altLang="en-US" dirty="0">
              <a:solidFill>
                <a:prstClr val="black"/>
              </a:solidFill>
            </a:endParaRPr>
          </a:p>
        </p:txBody>
      </p:sp>
    </p:spTree>
    <p:extLst>
      <p:ext uri="{BB962C8B-B14F-4D97-AF65-F5344CB8AC3E}">
        <p14:creationId xmlns:p14="http://schemas.microsoft.com/office/powerpoint/2010/main" val="1716323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1"/>
          <p:cNvSpPr>
            <a:spLocks noGrp="1"/>
          </p:cNvSpPr>
          <p:nvPr>
            <p:ph type="title"/>
          </p:nvPr>
        </p:nvSpPr>
        <p:spPr>
          <a:xfrm>
            <a:off x="836462" y="1366174"/>
            <a:ext cx="7402894" cy="1362075"/>
          </a:xfrm>
        </p:spPr>
        <p:txBody>
          <a:bodyPr/>
          <a:lstStyle>
            <a:lvl1pPr algn="ctr">
              <a:defRPr sz="3200"/>
            </a:lvl1pPr>
          </a:lstStyle>
          <a:p>
            <a:r>
              <a:rPr lang="en-US" dirty="0" smtClean="0"/>
              <a:t>YOUR TITLE HERE</a:t>
            </a:r>
            <a:endParaRPr lang="en-US" dirty="0"/>
          </a:p>
        </p:txBody>
      </p:sp>
      <p:sp>
        <p:nvSpPr>
          <p:cNvPr id="9" name="Text Placeholder 2"/>
          <p:cNvSpPr>
            <a:spLocks noGrp="1"/>
          </p:cNvSpPr>
          <p:nvPr>
            <p:ph type="body" idx="1"/>
          </p:nvPr>
        </p:nvSpPr>
        <p:spPr>
          <a:xfrm>
            <a:off x="1155197" y="2966001"/>
            <a:ext cx="6847004" cy="584199"/>
          </a:xfrm>
        </p:spPr>
        <p:txBody>
          <a:bodyPr/>
          <a:lstStyle>
            <a:lvl1pPr marL="0" indent="0" algn="ctr">
              <a:buNone/>
              <a:defRPr>
                <a:latin typeface="Times New Roman"/>
                <a:cs typeface="Times New Roman"/>
              </a:defRPr>
            </a:lvl1pPr>
          </a:lstStyle>
          <a:p>
            <a:r>
              <a:rPr lang="en-US" dirty="0" smtClean="0"/>
              <a:t>Your name here</a:t>
            </a:r>
            <a:endParaRPr lang="en-US" dirty="0"/>
          </a:p>
        </p:txBody>
      </p:sp>
      <p:sp>
        <p:nvSpPr>
          <p:cNvPr id="4" name="Footer Placeholder 4"/>
          <p:cNvSpPr>
            <a:spLocks noGrp="1"/>
          </p:cNvSpPr>
          <p:nvPr>
            <p:ph type="ftr" sz="quarter" idx="10"/>
          </p:nvPr>
        </p:nvSpPr>
        <p:spPr/>
        <p:txBody>
          <a:bodyPr/>
          <a:lstStyle>
            <a:lvl1pPr algn="l">
              <a:defRPr sz="1200">
                <a:solidFill>
                  <a:schemeClr val="tx1"/>
                </a:solidFill>
                <a:latin typeface="Arial"/>
                <a:cs typeface="Arial"/>
              </a:defRPr>
            </a:lvl1pPr>
          </a:lstStyle>
          <a:p>
            <a:pPr>
              <a:defRPr/>
            </a:pPr>
            <a:endParaRPr lang="en-US">
              <a:solidFill>
                <a:prstClr val="black"/>
              </a:solidFill>
            </a:endParaRPr>
          </a:p>
        </p:txBody>
      </p:sp>
    </p:spTree>
    <p:extLst>
      <p:ext uri="{BB962C8B-B14F-4D97-AF65-F5344CB8AC3E}">
        <p14:creationId xmlns:p14="http://schemas.microsoft.com/office/powerpoint/2010/main" val="2994298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CA"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CA" altLang="en-US">
                <a:solidFill>
                  <a:srgbClr val="000000"/>
                </a:solidFill>
              </a:rPr>
              <a:t>CMAHRO Fall 2009</a:t>
            </a:r>
          </a:p>
        </p:txBody>
      </p:sp>
      <p:sp>
        <p:nvSpPr>
          <p:cNvPr id="6" name="Rectangle 7"/>
          <p:cNvSpPr>
            <a:spLocks noGrp="1" noChangeArrowheads="1"/>
          </p:cNvSpPr>
          <p:nvPr>
            <p:ph type="sldNum" sz="quarter" idx="12"/>
          </p:nvPr>
        </p:nvSpPr>
        <p:spPr>
          <a:ln/>
        </p:spPr>
        <p:txBody>
          <a:bodyPr/>
          <a:lstStyle>
            <a:lvl1pPr>
              <a:defRPr/>
            </a:lvl1pPr>
          </a:lstStyle>
          <a:p>
            <a:pPr>
              <a:defRPr/>
            </a:pPr>
            <a:fld id="{931F22FA-1F44-43F9-AA86-61658CFD7708}" type="slidenum">
              <a:rPr lang="en-CA" altLang="en-US">
                <a:solidFill>
                  <a:srgbClr val="000000"/>
                </a:solidFill>
              </a:rPr>
              <a:pPr>
                <a:defRPr/>
              </a:pPr>
              <a:t>‹#›</a:t>
            </a:fld>
            <a:endParaRPr lang="en-CA" altLang="en-US" dirty="0">
              <a:solidFill>
                <a:srgbClr val="000000"/>
              </a:solidFill>
            </a:endParaRPr>
          </a:p>
        </p:txBody>
      </p:sp>
    </p:spTree>
    <p:extLst>
      <p:ext uri="{BB962C8B-B14F-4D97-AF65-F5344CB8AC3E}">
        <p14:creationId xmlns:p14="http://schemas.microsoft.com/office/powerpoint/2010/main" val="570193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95288" y="1773238"/>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586288" y="1773238"/>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5"/>
          <p:cNvSpPr>
            <a:spLocks noGrp="1" noChangeArrowheads="1"/>
          </p:cNvSpPr>
          <p:nvPr>
            <p:ph type="dt" sz="half" idx="10"/>
          </p:nvPr>
        </p:nvSpPr>
        <p:spPr>
          <a:ln/>
        </p:spPr>
        <p:txBody>
          <a:bodyPr/>
          <a:lstStyle>
            <a:lvl1pPr>
              <a:defRPr/>
            </a:lvl1pPr>
          </a:lstStyle>
          <a:p>
            <a:pPr>
              <a:defRPr/>
            </a:pPr>
            <a:endParaRPr lang="en-CA"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CA" altLang="en-US">
                <a:solidFill>
                  <a:srgbClr val="000000"/>
                </a:solidFill>
              </a:rPr>
              <a:t>CMAHRO Fall 2009</a:t>
            </a:r>
          </a:p>
        </p:txBody>
      </p:sp>
      <p:sp>
        <p:nvSpPr>
          <p:cNvPr id="7" name="Rectangle 7"/>
          <p:cNvSpPr>
            <a:spLocks noGrp="1" noChangeArrowheads="1"/>
          </p:cNvSpPr>
          <p:nvPr>
            <p:ph type="sldNum" sz="quarter" idx="12"/>
          </p:nvPr>
        </p:nvSpPr>
        <p:spPr>
          <a:ln/>
        </p:spPr>
        <p:txBody>
          <a:bodyPr/>
          <a:lstStyle>
            <a:lvl1pPr>
              <a:defRPr/>
            </a:lvl1pPr>
          </a:lstStyle>
          <a:p>
            <a:pPr>
              <a:defRPr/>
            </a:pPr>
            <a:fld id="{1A41E6C1-CD47-4979-B2B1-78643ADDC950}" type="slidenum">
              <a:rPr lang="en-CA" altLang="en-US">
                <a:solidFill>
                  <a:srgbClr val="000000"/>
                </a:solidFill>
              </a:rPr>
              <a:pPr>
                <a:defRPr/>
              </a:pPr>
              <a:t>‹#›</a:t>
            </a:fld>
            <a:endParaRPr lang="en-CA" altLang="en-US" dirty="0">
              <a:solidFill>
                <a:srgbClr val="000000"/>
              </a:solidFill>
            </a:endParaRPr>
          </a:p>
        </p:txBody>
      </p:sp>
    </p:spTree>
    <p:extLst>
      <p:ext uri="{BB962C8B-B14F-4D97-AF65-F5344CB8AC3E}">
        <p14:creationId xmlns:p14="http://schemas.microsoft.com/office/powerpoint/2010/main" val="1216781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5"/>
          <p:cNvSpPr>
            <a:spLocks noGrp="1" noChangeArrowheads="1"/>
          </p:cNvSpPr>
          <p:nvPr>
            <p:ph type="dt" sz="half" idx="10"/>
          </p:nvPr>
        </p:nvSpPr>
        <p:spPr>
          <a:ln/>
        </p:spPr>
        <p:txBody>
          <a:bodyPr/>
          <a:lstStyle>
            <a:lvl1pPr>
              <a:defRPr/>
            </a:lvl1pPr>
          </a:lstStyle>
          <a:p>
            <a:pPr>
              <a:defRPr/>
            </a:pPr>
            <a:endParaRPr lang="en-CA"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en-CA" altLang="en-US">
                <a:solidFill>
                  <a:srgbClr val="000000"/>
                </a:solidFill>
              </a:rPr>
              <a:t>CMAHRO Fall 2009</a:t>
            </a:r>
          </a:p>
        </p:txBody>
      </p:sp>
      <p:sp>
        <p:nvSpPr>
          <p:cNvPr id="9" name="Rectangle 7"/>
          <p:cNvSpPr>
            <a:spLocks noGrp="1" noChangeArrowheads="1"/>
          </p:cNvSpPr>
          <p:nvPr>
            <p:ph type="sldNum" sz="quarter" idx="12"/>
          </p:nvPr>
        </p:nvSpPr>
        <p:spPr>
          <a:ln/>
        </p:spPr>
        <p:txBody>
          <a:bodyPr/>
          <a:lstStyle>
            <a:lvl1pPr>
              <a:defRPr/>
            </a:lvl1pPr>
          </a:lstStyle>
          <a:p>
            <a:pPr>
              <a:defRPr/>
            </a:pPr>
            <a:fld id="{240291C3-9EB7-4D53-98A0-FF07B3059ECE}" type="slidenum">
              <a:rPr lang="en-CA" altLang="en-US">
                <a:solidFill>
                  <a:srgbClr val="000000"/>
                </a:solidFill>
              </a:rPr>
              <a:pPr>
                <a:defRPr/>
              </a:pPr>
              <a:t>‹#›</a:t>
            </a:fld>
            <a:endParaRPr lang="en-CA" altLang="en-US" dirty="0">
              <a:solidFill>
                <a:srgbClr val="000000"/>
              </a:solidFill>
            </a:endParaRPr>
          </a:p>
        </p:txBody>
      </p:sp>
    </p:spTree>
    <p:extLst>
      <p:ext uri="{BB962C8B-B14F-4D97-AF65-F5344CB8AC3E}">
        <p14:creationId xmlns:p14="http://schemas.microsoft.com/office/powerpoint/2010/main" val="3179690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5"/>
          <p:cNvSpPr>
            <a:spLocks noGrp="1" noChangeArrowheads="1"/>
          </p:cNvSpPr>
          <p:nvPr>
            <p:ph type="dt" sz="half" idx="10"/>
          </p:nvPr>
        </p:nvSpPr>
        <p:spPr>
          <a:ln/>
        </p:spPr>
        <p:txBody>
          <a:bodyPr/>
          <a:lstStyle>
            <a:lvl1pPr>
              <a:defRPr/>
            </a:lvl1pPr>
          </a:lstStyle>
          <a:p>
            <a:pPr>
              <a:defRPr/>
            </a:pPr>
            <a:endParaRPr lang="en-CA"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CA" altLang="en-US">
                <a:solidFill>
                  <a:srgbClr val="000000"/>
                </a:solidFill>
              </a:rPr>
              <a:t>CMAHRO Fall 2009</a:t>
            </a:r>
          </a:p>
        </p:txBody>
      </p:sp>
      <p:sp>
        <p:nvSpPr>
          <p:cNvPr id="5" name="Rectangle 7"/>
          <p:cNvSpPr>
            <a:spLocks noGrp="1" noChangeArrowheads="1"/>
          </p:cNvSpPr>
          <p:nvPr>
            <p:ph type="sldNum" sz="quarter" idx="12"/>
          </p:nvPr>
        </p:nvSpPr>
        <p:spPr>
          <a:ln/>
        </p:spPr>
        <p:txBody>
          <a:bodyPr/>
          <a:lstStyle>
            <a:lvl1pPr>
              <a:defRPr/>
            </a:lvl1pPr>
          </a:lstStyle>
          <a:p>
            <a:pPr>
              <a:defRPr/>
            </a:pPr>
            <a:fld id="{D59F5871-A6D6-4E29-AD4D-E4F32B6ABB52}" type="slidenum">
              <a:rPr lang="en-CA" altLang="en-US">
                <a:solidFill>
                  <a:srgbClr val="000000"/>
                </a:solidFill>
              </a:rPr>
              <a:pPr>
                <a:defRPr/>
              </a:pPr>
              <a:t>‹#›</a:t>
            </a:fld>
            <a:endParaRPr lang="en-CA" altLang="en-US" dirty="0">
              <a:solidFill>
                <a:srgbClr val="000000"/>
              </a:solidFill>
            </a:endParaRPr>
          </a:p>
        </p:txBody>
      </p:sp>
    </p:spTree>
    <p:extLst>
      <p:ext uri="{BB962C8B-B14F-4D97-AF65-F5344CB8AC3E}">
        <p14:creationId xmlns:p14="http://schemas.microsoft.com/office/powerpoint/2010/main" val="4126271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CA"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r>
              <a:rPr lang="en-CA" altLang="en-US">
                <a:solidFill>
                  <a:srgbClr val="000000"/>
                </a:solidFill>
              </a:rPr>
              <a:t>CMAHRO Fall 2009</a:t>
            </a:r>
          </a:p>
        </p:txBody>
      </p:sp>
      <p:sp>
        <p:nvSpPr>
          <p:cNvPr id="4" name="Rectangle 7"/>
          <p:cNvSpPr>
            <a:spLocks noGrp="1" noChangeArrowheads="1"/>
          </p:cNvSpPr>
          <p:nvPr>
            <p:ph type="sldNum" sz="quarter" idx="12"/>
          </p:nvPr>
        </p:nvSpPr>
        <p:spPr>
          <a:ln/>
        </p:spPr>
        <p:txBody>
          <a:bodyPr/>
          <a:lstStyle>
            <a:lvl1pPr>
              <a:defRPr/>
            </a:lvl1pPr>
          </a:lstStyle>
          <a:p>
            <a:pPr>
              <a:defRPr/>
            </a:pPr>
            <a:fld id="{3D3ECD6C-CF27-4321-8000-2132F0041653}" type="slidenum">
              <a:rPr lang="en-CA" altLang="en-US">
                <a:solidFill>
                  <a:srgbClr val="000000"/>
                </a:solidFill>
              </a:rPr>
              <a:pPr>
                <a:defRPr/>
              </a:pPr>
              <a:t>‹#›</a:t>
            </a:fld>
            <a:endParaRPr lang="en-CA" altLang="en-US" dirty="0">
              <a:solidFill>
                <a:srgbClr val="000000"/>
              </a:solidFill>
            </a:endParaRPr>
          </a:p>
        </p:txBody>
      </p:sp>
    </p:spTree>
    <p:extLst>
      <p:ext uri="{BB962C8B-B14F-4D97-AF65-F5344CB8AC3E}">
        <p14:creationId xmlns:p14="http://schemas.microsoft.com/office/powerpoint/2010/main" val="939197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CA"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CA" altLang="en-US">
                <a:solidFill>
                  <a:srgbClr val="000000"/>
                </a:solidFill>
              </a:rPr>
              <a:t>CMAHRO Fall 2009</a:t>
            </a:r>
          </a:p>
        </p:txBody>
      </p:sp>
      <p:sp>
        <p:nvSpPr>
          <p:cNvPr id="7" name="Rectangle 7"/>
          <p:cNvSpPr>
            <a:spLocks noGrp="1" noChangeArrowheads="1"/>
          </p:cNvSpPr>
          <p:nvPr>
            <p:ph type="sldNum" sz="quarter" idx="12"/>
          </p:nvPr>
        </p:nvSpPr>
        <p:spPr>
          <a:ln/>
        </p:spPr>
        <p:txBody>
          <a:bodyPr/>
          <a:lstStyle>
            <a:lvl1pPr>
              <a:defRPr/>
            </a:lvl1pPr>
          </a:lstStyle>
          <a:p>
            <a:pPr>
              <a:defRPr/>
            </a:pPr>
            <a:fld id="{7559DD0B-36B2-46A4-AE65-8E85CD626BD8}" type="slidenum">
              <a:rPr lang="en-CA" altLang="en-US">
                <a:solidFill>
                  <a:srgbClr val="000000"/>
                </a:solidFill>
              </a:rPr>
              <a:pPr>
                <a:defRPr/>
              </a:pPr>
              <a:t>‹#›</a:t>
            </a:fld>
            <a:endParaRPr lang="en-CA" altLang="en-US" dirty="0">
              <a:solidFill>
                <a:srgbClr val="000000"/>
              </a:solidFill>
            </a:endParaRPr>
          </a:p>
        </p:txBody>
      </p:sp>
    </p:spTree>
    <p:extLst>
      <p:ext uri="{BB962C8B-B14F-4D97-AF65-F5344CB8AC3E}">
        <p14:creationId xmlns:p14="http://schemas.microsoft.com/office/powerpoint/2010/main" val="2974115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CA"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CA" altLang="en-US">
                <a:solidFill>
                  <a:srgbClr val="000000"/>
                </a:solidFill>
              </a:rPr>
              <a:t>CMAHRO Fall 2009</a:t>
            </a:r>
          </a:p>
        </p:txBody>
      </p:sp>
      <p:sp>
        <p:nvSpPr>
          <p:cNvPr id="7" name="Rectangle 7"/>
          <p:cNvSpPr>
            <a:spLocks noGrp="1" noChangeArrowheads="1"/>
          </p:cNvSpPr>
          <p:nvPr>
            <p:ph type="sldNum" sz="quarter" idx="12"/>
          </p:nvPr>
        </p:nvSpPr>
        <p:spPr>
          <a:ln/>
        </p:spPr>
        <p:txBody>
          <a:bodyPr/>
          <a:lstStyle>
            <a:lvl1pPr>
              <a:defRPr/>
            </a:lvl1pPr>
          </a:lstStyle>
          <a:p>
            <a:pPr>
              <a:defRPr/>
            </a:pPr>
            <a:fld id="{4156DA54-86DC-493D-9022-C4B0615C4C4B}" type="slidenum">
              <a:rPr lang="en-CA" altLang="en-US">
                <a:solidFill>
                  <a:srgbClr val="000000"/>
                </a:solidFill>
              </a:rPr>
              <a:pPr>
                <a:defRPr/>
              </a:pPr>
              <a:t>‹#›</a:t>
            </a:fld>
            <a:endParaRPr lang="en-CA" altLang="en-US" dirty="0">
              <a:solidFill>
                <a:srgbClr val="000000"/>
              </a:solidFill>
            </a:endParaRPr>
          </a:p>
        </p:txBody>
      </p:sp>
    </p:spTree>
    <p:extLst>
      <p:ext uri="{BB962C8B-B14F-4D97-AF65-F5344CB8AC3E}">
        <p14:creationId xmlns:p14="http://schemas.microsoft.com/office/powerpoint/2010/main" val="3725386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5"/>
          <p:cNvSpPr>
            <a:spLocks noGrp="1" noChangeArrowheads="1"/>
          </p:cNvSpPr>
          <p:nvPr>
            <p:ph type="dt" sz="half" idx="10"/>
          </p:nvPr>
        </p:nvSpPr>
        <p:spPr>
          <a:ln/>
        </p:spPr>
        <p:txBody>
          <a:bodyPr/>
          <a:lstStyle>
            <a:lvl1pPr>
              <a:defRPr/>
            </a:lvl1pPr>
          </a:lstStyle>
          <a:p>
            <a:pPr>
              <a:defRPr/>
            </a:pPr>
            <a:endParaRPr lang="en-CA"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CA" altLang="en-US">
                <a:solidFill>
                  <a:srgbClr val="000000"/>
                </a:solidFill>
              </a:rPr>
              <a:t>CMAHRO Fall 2009</a:t>
            </a:r>
          </a:p>
        </p:txBody>
      </p:sp>
      <p:sp>
        <p:nvSpPr>
          <p:cNvPr id="6" name="Rectangle 7"/>
          <p:cNvSpPr>
            <a:spLocks noGrp="1" noChangeArrowheads="1"/>
          </p:cNvSpPr>
          <p:nvPr>
            <p:ph type="sldNum" sz="quarter" idx="12"/>
          </p:nvPr>
        </p:nvSpPr>
        <p:spPr>
          <a:ln/>
        </p:spPr>
        <p:txBody>
          <a:bodyPr/>
          <a:lstStyle>
            <a:lvl1pPr>
              <a:defRPr/>
            </a:lvl1pPr>
          </a:lstStyle>
          <a:p>
            <a:pPr>
              <a:defRPr/>
            </a:pPr>
            <a:fld id="{9AF6AA8B-5C84-47F8-A7A2-02A98AA2D43C}" type="slidenum">
              <a:rPr lang="en-CA" altLang="en-US">
                <a:solidFill>
                  <a:srgbClr val="000000"/>
                </a:solidFill>
              </a:rPr>
              <a:pPr>
                <a:defRPr/>
              </a:pPr>
              <a:t>‹#›</a:t>
            </a:fld>
            <a:endParaRPr lang="en-CA" altLang="en-US" dirty="0">
              <a:solidFill>
                <a:srgbClr val="000000"/>
              </a:solidFill>
            </a:endParaRPr>
          </a:p>
        </p:txBody>
      </p:sp>
    </p:spTree>
    <p:extLst>
      <p:ext uri="{BB962C8B-B14F-4D97-AF65-F5344CB8AC3E}">
        <p14:creationId xmlns:p14="http://schemas.microsoft.com/office/powerpoint/2010/main" val="3686819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122238"/>
            <a:ext cx="2057400" cy="6062662"/>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95288" y="122238"/>
            <a:ext cx="6019800" cy="6062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5"/>
          <p:cNvSpPr>
            <a:spLocks noGrp="1" noChangeArrowheads="1"/>
          </p:cNvSpPr>
          <p:nvPr>
            <p:ph type="dt" sz="half" idx="10"/>
          </p:nvPr>
        </p:nvSpPr>
        <p:spPr>
          <a:ln/>
        </p:spPr>
        <p:txBody>
          <a:bodyPr/>
          <a:lstStyle>
            <a:lvl1pPr>
              <a:defRPr/>
            </a:lvl1pPr>
          </a:lstStyle>
          <a:p>
            <a:pPr>
              <a:defRPr/>
            </a:pPr>
            <a:endParaRPr lang="en-CA"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CA" altLang="en-US">
                <a:solidFill>
                  <a:srgbClr val="000000"/>
                </a:solidFill>
              </a:rPr>
              <a:t>CMAHRO Fall 2009</a:t>
            </a:r>
          </a:p>
        </p:txBody>
      </p:sp>
      <p:sp>
        <p:nvSpPr>
          <p:cNvPr id="6" name="Rectangle 7"/>
          <p:cNvSpPr>
            <a:spLocks noGrp="1" noChangeArrowheads="1"/>
          </p:cNvSpPr>
          <p:nvPr>
            <p:ph type="sldNum" sz="quarter" idx="12"/>
          </p:nvPr>
        </p:nvSpPr>
        <p:spPr>
          <a:ln/>
        </p:spPr>
        <p:txBody>
          <a:bodyPr/>
          <a:lstStyle>
            <a:lvl1pPr>
              <a:defRPr/>
            </a:lvl1pPr>
          </a:lstStyle>
          <a:p>
            <a:pPr>
              <a:defRPr/>
            </a:pPr>
            <a:fld id="{DD00DDC8-3243-4B55-9B9C-D1763AFEFE79}" type="slidenum">
              <a:rPr lang="en-CA" altLang="en-US">
                <a:solidFill>
                  <a:srgbClr val="000000"/>
                </a:solidFill>
              </a:rPr>
              <a:pPr>
                <a:defRPr/>
              </a:pPr>
              <a:t>‹#›</a:t>
            </a:fld>
            <a:endParaRPr lang="en-CA" altLang="en-US" dirty="0">
              <a:solidFill>
                <a:srgbClr val="000000"/>
              </a:solidFill>
            </a:endParaRPr>
          </a:p>
        </p:txBody>
      </p:sp>
    </p:spTree>
    <p:extLst>
      <p:ext uri="{BB962C8B-B14F-4D97-AF65-F5344CB8AC3E}">
        <p14:creationId xmlns:p14="http://schemas.microsoft.com/office/powerpoint/2010/main" val="1492132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95288" y="122238"/>
            <a:ext cx="8229600" cy="6062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5"/>
          <p:cNvSpPr>
            <a:spLocks noGrp="1" noChangeArrowheads="1"/>
          </p:cNvSpPr>
          <p:nvPr>
            <p:ph type="dt" sz="half" idx="10"/>
          </p:nvPr>
        </p:nvSpPr>
        <p:spPr>
          <a:ln/>
        </p:spPr>
        <p:txBody>
          <a:bodyPr/>
          <a:lstStyle>
            <a:lvl1pPr>
              <a:defRPr/>
            </a:lvl1pPr>
          </a:lstStyle>
          <a:p>
            <a:pPr>
              <a:defRPr/>
            </a:pPr>
            <a:endParaRPr lang="en-CA"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CA" altLang="en-US">
                <a:solidFill>
                  <a:srgbClr val="000000"/>
                </a:solidFill>
              </a:rPr>
              <a:t>CMAHRO Fall 2009</a:t>
            </a:r>
          </a:p>
        </p:txBody>
      </p:sp>
      <p:sp>
        <p:nvSpPr>
          <p:cNvPr id="5" name="Rectangle 7"/>
          <p:cNvSpPr>
            <a:spLocks noGrp="1" noChangeArrowheads="1"/>
          </p:cNvSpPr>
          <p:nvPr>
            <p:ph type="sldNum" sz="quarter" idx="12"/>
          </p:nvPr>
        </p:nvSpPr>
        <p:spPr>
          <a:ln/>
        </p:spPr>
        <p:txBody>
          <a:bodyPr/>
          <a:lstStyle>
            <a:lvl1pPr>
              <a:defRPr/>
            </a:lvl1pPr>
          </a:lstStyle>
          <a:p>
            <a:pPr>
              <a:defRPr/>
            </a:pPr>
            <a:fld id="{01C83988-1917-4168-AAA3-CD46747F8EE2}" type="slidenum">
              <a:rPr lang="en-CA" altLang="en-US">
                <a:solidFill>
                  <a:srgbClr val="000000"/>
                </a:solidFill>
              </a:rPr>
              <a:pPr>
                <a:defRPr/>
              </a:pPr>
              <a:t>‹#›</a:t>
            </a:fld>
            <a:endParaRPr lang="en-CA" altLang="en-US" dirty="0">
              <a:solidFill>
                <a:srgbClr val="000000"/>
              </a:solidFill>
            </a:endParaRPr>
          </a:p>
        </p:txBody>
      </p:sp>
    </p:spTree>
    <p:extLst>
      <p:ext uri="{BB962C8B-B14F-4D97-AF65-F5344CB8AC3E}">
        <p14:creationId xmlns:p14="http://schemas.microsoft.com/office/powerpoint/2010/main" val="788110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7338"/>
            <a:ext cx="8229600" cy="1143000"/>
          </a:xfrm>
        </p:spPr>
        <p:txBody>
          <a:bodyPr anchor="t"/>
          <a:lstStyle>
            <a:lvl1pPr>
              <a:defRPr cap="all">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pc="100">
                <a:solidFill>
                  <a:srgbClr val="000000"/>
                </a:solidFill>
              </a:defRPr>
            </a:lvl1pPr>
            <a:lvl2pPr>
              <a:defRPr spc="100">
                <a:solidFill>
                  <a:srgbClr val="000000"/>
                </a:solidFill>
              </a:defRPr>
            </a:lvl2pPr>
            <a:lvl3pPr>
              <a:defRPr spc="100">
                <a:solidFill>
                  <a:srgbClr val="000000"/>
                </a:solidFill>
              </a:defRPr>
            </a:lvl3pPr>
            <a:lvl4pPr>
              <a:defRPr spc="100">
                <a:solidFill>
                  <a:srgbClr val="000000"/>
                </a:solidFill>
              </a:defRPr>
            </a:lvl4pPr>
            <a:lvl5pPr>
              <a:defRPr spc="1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pPr>
              <a:defRPr/>
            </a:pPr>
            <a:fld id="{1DE0B941-E701-45D3-8D1D-7792FA528E07}" type="slidenum">
              <a:rPr lang="en-US" altLang="en-US"/>
              <a:pPr>
                <a:defRPr/>
              </a:pPr>
              <a:t>‹#›</a:t>
            </a:fld>
            <a:endParaRPr lang="en-US" altLang="en-US"/>
          </a:p>
        </p:txBody>
      </p:sp>
    </p:spTree>
    <p:extLst>
      <p:ext uri="{BB962C8B-B14F-4D97-AF65-F5344CB8AC3E}">
        <p14:creationId xmlns:p14="http://schemas.microsoft.com/office/powerpoint/2010/main" val="2773362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395288" y="1773238"/>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586288" y="1773238"/>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5"/>
          <p:cNvSpPr>
            <a:spLocks noGrp="1" noChangeArrowheads="1"/>
          </p:cNvSpPr>
          <p:nvPr>
            <p:ph type="dt" sz="half" idx="10"/>
          </p:nvPr>
        </p:nvSpPr>
        <p:spPr>
          <a:ln/>
        </p:spPr>
        <p:txBody>
          <a:bodyPr/>
          <a:lstStyle>
            <a:lvl1pPr>
              <a:defRPr/>
            </a:lvl1pPr>
          </a:lstStyle>
          <a:p>
            <a:pPr>
              <a:defRPr/>
            </a:pPr>
            <a:endParaRPr lang="en-CA"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CA" altLang="en-US">
                <a:solidFill>
                  <a:srgbClr val="000000"/>
                </a:solidFill>
              </a:rPr>
              <a:t>CMAHRO Fall 2009</a:t>
            </a:r>
          </a:p>
        </p:txBody>
      </p:sp>
      <p:sp>
        <p:nvSpPr>
          <p:cNvPr id="7" name="Rectangle 7"/>
          <p:cNvSpPr>
            <a:spLocks noGrp="1" noChangeArrowheads="1"/>
          </p:cNvSpPr>
          <p:nvPr>
            <p:ph type="sldNum" sz="quarter" idx="12"/>
          </p:nvPr>
        </p:nvSpPr>
        <p:spPr>
          <a:ln/>
        </p:spPr>
        <p:txBody>
          <a:bodyPr/>
          <a:lstStyle>
            <a:lvl1pPr>
              <a:defRPr/>
            </a:lvl1pPr>
          </a:lstStyle>
          <a:p>
            <a:pPr>
              <a:defRPr/>
            </a:pPr>
            <a:fld id="{76D73038-7919-46DE-B759-8F33958A7F7B}" type="slidenum">
              <a:rPr lang="en-CA" altLang="en-US">
                <a:solidFill>
                  <a:srgbClr val="000000"/>
                </a:solidFill>
              </a:rPr>
              <a:pPr>
                <a:defRPr/>
              </a:pPr>
              <a:t>‹#›</a:t>
            </a:fld>
            <a:endParaRPr lang="en-CA" altLang="en-US" dirty="0">
              <a:solidFill>
                <a:srgbClr val="000000"/>
              </a:solidFill>
            </a:endParaRPr>
          </a:p>
        </p:txBody>
      </p:sp>
    </p:spTree>
    <p:extLst>
      <p:ext uri="{BB962C8B-B14F-4D97-AF65-F5344CB8AC3E}">
        <p14:creationId xmlns:p14="http://schemas.microsoft.com/office/powerpoint/2010/main" val="2355787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395288" y="1773238"/>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586288" y="1773238"/>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586288" y="4054475"/>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5"/>
          <p:cNvSpPr>
            <a:spLocks noGrp="1" noChangeArrowheads="1"/>
          </p:cNvSpPr>
          <p:nvPr>
            <p:ph type="dt" sz="half" idx="10"/>
          </p:nvPr>
        </p:nvSpPr>
        <p:spPr>
          <a:ln/>
        </p:spPr>
        <p:txBody>
          <a:bodyPr/>
          <a:lstStyle>
            <a:lvl1pPr>
              <a:defRPr/>
            </a:lvl1pPr>
          </a:lstStyle>
          <a:p>
            <a:pPr>
              <a:defRPr/>
            </a:pPr>
            <a:endParaRPr lang="en-CA" altLang="en-US">
              <a:solidFill>
                <a:srgbClr val="000000"/>
              </a:solidFill>
            </a:endParaRPr>
          </a:p>
        </p:txBody>
      </p:sp>
      <p:sp>
        <p:nvSpPr>
          <p:cNvPr id="7" name="Rectangle 6"/>
          <p:cNvSpPr>
            <a:spLocks noGrp="1" noChangeArrowheads="1"/>
          </p:cNvSpPr>
          <p:nvPr>
            <p:ph type="ftr" sz="quarter" idx="11"/>
          </p:nvPr>
        </p:nvSpPr>
        <p:spPr>
          <a:ln/>
        </p:spPr>
        <p:txBody>
          <a:bodyPr/>
          <a:lstStyle>
            <a:lvl1pPr>
              <a:defRPr/>
            </a:lvl1pPr>
          </a:lstStyle>
          <a:p>
            <a:pPr>
              <a:defRPr/>
            </a:pPr>
            <a:r>
              <a:rPr lang="en-CA" altLang="en-US">
                <a:solidFill>
                  <a:srgbClr val="000000"/>
                </a:solidFill>
              </a:rPr>
              <a:t>CMAHRO Fall 2009</a:t>
            </a:r>
          </a:p>
        </p:txBody>
      </p:sp>
      <p:sp>
        <p:nvSpPr>
          <p:cNvPr id="8" name="Rectangle 7"/>
          <p:cNvSpPr>
            <a:spLocks noGrp="1" noChangeArrowheads="1"/>
          </p:cNvSpPr>
          <p:nvPr>
            <p:ph type="sldNum" sz="quarter" idx="12"/>
          </p:nvPr>
        </p:nvSpPr>
        <p:spPr>
          <a:ln/>
        </p:spPr>
        <p:txBody>
          <a:bodyPr/>
          <a:lstStyle>
            <a:lvl1pPr>
              <a:defRPr/>
            </a:lvl1pPr>
          </a:lstStyle>
          <a:p>
            <a:pPr>
              <a:defRPr/>
            </a:pPr>
            <a:fld id="{F3BF6E9D-1030-41C7-A2DB-3C1228F1DBCD}" type="slidenum">
              <a:rPr lang="en-CA" altLang="en-US">
                <a:solidFill>
                  <a:srgbClr val="000000"/>
                </a:solidFill>
              </a:rPr>
              <a:pPr>
                <a:defRPr/>
              </a:pPr>
              <a:t>‹#›</a:t>
            </a:fld>
            <a:endParaRPr lang="en-CA" altLang="en-US" dirty="0">
              <a:solidFill>
                <a:srgbClr val="000000"/>
              </a:solidFill>
            </a:endParaRPr>
          </a:p>
        </p:txBody>
      </p:sp>
    </p:spTree>
    <p:extLst>
      <p:ext uri="{BB962C8B-B14F-4D97-AF65-F5344CB8AC3E}">
        <p14:creationId xmlns:p14="http://schemas.microsoft.com/office/powerpoint/2010/main" val="70539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3" name="Picture 6" descr="University of Waterloo"/>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32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0" y="8822"/>
            <a:ext cx="9153144" cy="5851703"/>
          </a:xfrm>
        </p:spPr>
        <p:txBody>
          <a:bodyPr/>
          <a:lstStyle>
            <a:lvl1pPr marL="457200" indent="-457200">
              <a:buFontTx/>
              <a:buChar char="-"/>
              <a:defRPr baseline="0"/>
            </a:lvl1pPr>
          </a:lstStyle>
          <a:p>
            <a:pPr lvl="0"/>
            <a:r>
              <a:rPr lang="en-US" smtClean="0"/>
              <a:t>Click to edit Master text styles</a:t>
            </a:r>
          </a:p>
        </p:txBody>
      </p:sp>
      <p:sp>
        <p:nvSpPr>
          <p:cNvPr id="4" name="Footer Placeholder 2"/>
          <p:cNvSpPr>
            <a:spLocks noGrp="1"/>
          </p:cNvSpPr>
          <p:nvPr>
            <p:ph type="ftr" sz="quarter" idx="10"/>
          </p:nvPr>
        </p:nvSpPr>
        <p:spPr/>
        <p:txBody>
          <a:bodyPr/>
          <a:lstStyle>
            <a:lvl1pPr>
              <a:defRPr/>
            </a:lvl1pPr>
          </a:lstStyle>
          <a:p>
            <a:pPr>
              <a:defRPr/>
            </a:pPr>
            <a:endParaRPr lang="en-US">
              <a:solidFill>
                <a:srgbClr val="000000"/>
              </a:solidFill>
            </a:endParaRPr>
          </a:p>
        </p:txBody>
      </p:sp>
      <p:sp>
        <p:nvSpPr>
          <p:cNvPr id="6" name="Slide Number Placeholder 3"/>
          <p:cNvSpPr>
            <a:spLocks noGrp="1"/>
          </p:cNvSpPr>
          <p:nvPr>
            <p:ph type="sldNum" sz="quarter" idx="11"/>
          </p:nvPr>
        </p:nvSpPr>
        <p:spPr/>
        <p:txBody>
          <a:bodyPr/>
          <a:lstStyle>
            <a:lvl1pPr>
              <a:defRPr smtClean="0"/>
            </a:lvl1pPr>
          </a:lstStyle>
          <a:p>
            <a:pPr>
              <a:defRPr/>
            </a:pPr>
            <a:fld id="{1E6E6CEB-535F-46B2-AD0F-22D3A7B0C5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41459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1"/>
          <p:cNvSpPr>
            <a:spLocks noGrp="1"/>
          </p:cNvSpPr>
          <p:nvPr>
            <p:ph type="title"/>
          </p:nvPr>
        </p:nvSpPr>
        <p:spPr>
          <a:xfrm>
            <a:off x="836462" y="1366174"/>
            <a:ext cx="7402894" cy="1362075"/>
          </a:xfrm>
        </p:spPr>
        <p:txBody>
          <a:bodyPr/>
          <a:lstStyle>
            <a:lvl1pPr algn="ctr">
              <a:defRPr sz="3200"/>
            </a:lvl1pPr>
          </a:lstStyle>
          <a:p>
            <a:r>
              <a:rPr lang="en-US" dirty="0" smtClean="0"/>
              <a:t>YOUR TITLE HERE</a:t>
            </a:r>
            <a:endParaRPr lang="en-US" dirty="0"/>
          </a:p>
        </p:txBody>
      </p:sp>
      <p:sp>
        <p:nvSpPr>
          <p:cNvPr id="9" name="Text Placeholder 2"/>
          <p:cNvSpPr>
            <a:spLocks noGrp="1"/>
          </p:cNvSpPr>
          <p:nvPr>
            <p:ph type="body" idx="1"/>
          </p:nvPr>
        </p:nvSpPr>
        <p:spPr>
          <a:xfrm>
            <a:off x="1155197" y="2966001"/>
            <a:ext cx="6847004" cy="584199"/>
          </a:xfrm>
        </p:spPr>
        <p:txBody>
          <a:bodyPr/>
          <a:lstStyle>
            <a:lvl1pPr marL="0" indent="0" algn="ctr">
              <a:buNone/>
              <a:defRPr>
                <a:latin typeface="Times New Roman"/>
                <a:cs typeface="Times New Roman"/>
              </a:defRPr>
            </a:lvl1pPr>
          </a:lstStyle>
          <a:p>
            <a:r>
              <a:rPr lang="en-US" dirty="0" smtClean="0"/>
              <a:t>Your name here</a:t>
            </a:r>
            <a:endParaRPr lang="en-US" dirty="0"/>
          </a:p>
        </p:txBody>
      </p:sp>
      <p:sp>
        <p:nvSpPr>
          <p:cNvPr id="4" name="Footer Placeholder 4"/>
          <p:cNvSpPr>
            <a:spLocks noGrp="1"/>
          </p:cNvSpPr>
          <p:nvPr>
            <p:ph type="ftr" sz="quarter" idx="10"/>
          </p:nvPr>
        </p:nvSpPr>
        <p:spPr/>
        <p:txBody>
          <a:bodyPr/>
          <a:lstStyle>
            <a:lvl1pPr algn="l">
              <a:defRPr sz="1200">
                <a:solidFill>
                  <a:schemeClr val="tx1"/>
                </a:solidFill>
                <a:latin typeface="Arial"/>
                <a:cs typeface="Arial"/>
              </a:defRPr>
            </a:lvl1pPr>
          </a:lstStyle>
          <a:p>
            <a:pPr>
              <a:defRPr/>
            </a:pPr>
            <a:endParaRPr lang="en-US">
              <a:solidFill>
                <a:prstClr val="black"/>
              </a:solidFill>
            </a:endParaRPr>
          </a:p>
        </p:txBody>
      </p:sp>
    </p:spTree>
    <p:extLst>
      <p:ext uri="{BB962C8B-B14F-4D97-AF65-F5344CB8AC3E}">
        <p14:creationId xmlns:p14="http://schemas.microsoft.com/office/powerpoint/2010/main" val="784253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7338"/>
            <a:ext cx="8229600" cy="1143000"/>
          </a:xfrm>
        </p:spPr>
        <p:txBody>
          <a:bodyPr anchor="t"/>
          <a:lstStyle>
            <a:lvl1pPr>
              <a:defRPr cap="all">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pc="100">
                <a:solidFill>
                  <a:srgbClr val="000000"/>
                </a:solidFill>
              </a:defRPr>
            </a:lvl1pPr>
            <a:lvl2pPr>
              <a:defRPr spc="100">
                <a:solidFill>
                  <a:srgbClr val="000000"/>
                </a:solidFill>
              </a:defRPr>
            </a:lvl2pPr>
            <a:lvl3pPr>
              <a:defRPr spc="100">
                <a:solidFill>
                  <a:srgbClr val="000000"/>
                </a:solidFill>
              </a:defRPr>
            </a:lvl3pPr>
            <a:lvl4pPr>
              <a:defRPr spc="100">
                <a:solidFill>
                  <a:srgbClr val="000000"/>
                </a:solidFill>
              </a:defRPr>
            </a:lvl4pPr>
            <a:lvl5pPr>
              <a:defRPr spc="1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pPr>
              <a:defRPr/>
            </a:pPr>
            <a:fld id="{1DE0B941-E701-45D3-8D1D-7792FA528E07}" type="slidenum">
              <a:rPr lang="en-US" altLang="en-US"/>
              <a:pPr>
                <a:defRPr/>
              </a:pPr>
              <a:t>‹#›</a:t>
            </a:fld>
            <a:endParaRPr lang="en-US" altLang="en-US"/>
          </a:p>
        </p:txBody>
      </p:sp>
    </p:spTree>
    <p:extLst>
      <p:ext uri="{BB962C8B-B14F-4D97-AF65-F5344CB8AC3E}">
        <p14:creationId xmlns:p14="http://schemas.microsoft.com/office/powerpoint/2010/main" val="2702243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marL="0" indent="0">
              <a:spcBef>
                <a:spcPts val="0"/>
              </a:spcBef>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1"/>
          </p:nvPr>
        </p:nvSpPr>
        <p:spPr/>
        <p:txBody>
          <a:bodyPr/>
          <a:lstStyle>
            <a:lvl1pPr>
              <a:defRPr/>
            </a:lvl1pPr>
          </a:lstStyle>
          <a:p>
            <a:pPr>
              <a:defRPr/>
            </a:pPr>
            <a:fld id="{6133435D-E379-418F-BF03-49817071CB00}" type="slidenum">
              <a:rPr lang="en-US" altLang="en-US"/>
              <a:pPr>
                <a:defRPr/>
              </a:pPr>
              <a:t>‹#›</a:t>
            </a:fld>
            <a:endParaRPr lang="en-US" altLang="en-US"/>
          </a:p>
        </p:txBody>
      </p:sp>
    </p:spTree>
    <p:extLst>
      <p:ext uri="{BB962C8B-B14F-4D97-AF65-F5344CB8AC3E}">
        <p14:creationId xmlns:p14="http://schemas.microsoft.com/office/powerpoint/2010/main" val="1339583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spc="100"/>
            </a:lvl1pPr>
            <a:lvl2pPr>
              <a:defRPr sz="2000" spc="100"/>
            </a:lvl2pPr>
            <a:lvl3pPr>
              <a:defRPr sz="1800" spc="100"/>
            </a:lvl3pPr>
            <a:lvl4pPr>
              <a:defRPr sz="1600" spc="100"/>
            </a:lvl4pPr>
            <a:lvl5pPr>
              <a:defRPr sz="1600" spc="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spc="100"/>
            </a:lvl1pPr>
            <a:lvl2pPr>
              <a:defRPr sz="2000" spc="100"/>
            </a:lvl2pPr>
            <a:lvl3pPr>
              <a:defRPr sz="1800" spc="100"/>
            </a:lvl3pPr>
            <a:lvl4pPr>
              <a:defRPr sz="1600" spc="100"/>
            </a:lvl4pPr>
            <a:lvl5pPr>
              <a:defRPr sz="1600" spc="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8" name="Slide Number Placeholder 5"/>
          <p:cNvSpPr>
            <a:spLocks noGrp="1"/>
          </p:cNvSpPr>
          <p:nvPr>
            <p:ph type="sldNum" sz="quarter" idx="11"/>
          </p:nvPr>
        </p:nvSpPr>
        <p:spPr/>
        <p:txBody>
          <a:bodyPr/>
          <a:lstStyle>
            <a:lvl1pPr>
              <a:defRPr/>
            </a:lvl1pPr>
          </a:lstStyle>
          <a:p>
            <a:pPr>
              <a:defRPr/>
            </a:pPr>
            <a:fld id="{738E1871-B6FB-4617-8DFA-92D9291446EB}" type="slidenum">
              <a:rPr lang="en-US" altLang="en-US"/>
              <a:pPr>
                <a:defRPr/>
              </a:pPr>
              <a:t>‹#›</a:t>
            </a:fld>
            <a:endParaRPr lang="en-US" altLang="en-US"/>
          </a:p>
        </p:txBody>
      </p:sp>
    </p:spTree>
    <p:extLst>
      <p:ext uri="{BB962C8B-B14F-4D97-AF65-F5344CB8AC3E}">
        <p14:creationId xmlns:p14="http://schemas.microsoft.com/office/powerpoint/2010/main" val="3023212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6" descr="University of Waterloo"/>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32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0" y="8822"/>
            <a:ext cx="9153144" cy="5851703"/>
          </a:xfrm>
        </p:spPr>
        <p:txBody>
          <a:bodyPr/>
          <a:lstStyle>
            <a:lvl1pPr marL="457200" indent="-457200">
              <a:buFontTx/>
              <a:buChar char="-"/>
              <a:defRPr baseline="0"/>
            </a:lvl1pPr>
          </a:lstStyle>
          <a:p>
            <a:pPr lvl="0"/>
            <a:r>
              <a:rPr lang="en-US" smtClean="0"/>
              <a:t>Click to edit Master text styles</a:t>
            </a:r>
          </a:p>
        </p:txBody>
      </p:sp>
      <p:sp>
        <p:nvSpPr>
          <p:cNvPr id="4" name="Footer Placeholder 2"/>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6" name="Slide Number Placeholder 3"/>
          <p:cNvSpPr>
            <a:spLocks noGrp="1"/>
          </p:cNvSpPr>
          <p:nvPr>
            <p:ph type="sldNum" sz="quarter" idx="11"/>
          </p:nvPr>
        </p:nvSpPr>
        <p:spPr/>
        <p:txBody>
          <a:bodyPr/>
          <a:lstStyle>
            <a:lvl1pPr>
              <a:defRPr smtClean="0"/>
            </a:lvl1pPr>
          </a:lstStyle>
          <a:p>
            <a:pPr>
              <a:defRPr/>
            </a:pPr>
            <a:fld id="{1E6E6CEB-535F-46B2-AD0F-22D3A7B0C524}" type="slidenum">
              <a:rPr lang="en-US" altLang="en-US"/>
              <a:pPr>
                <a:defRPr/>
              </a:pPr>
              <a:t>‹#›</a:t>
            </a:fld>
            <a:endParaRPr lang="en-US" altLang="en-US"/>
          </a:p>
        </p:txBody>
      </p:sp>
    </p:spTree>
    <p:extLst>
      <p:ext uri="{BB962C8B-B14F-4D97-AF65-F5344CB8AC3E}">
        <p14:creationId xmlns:p14="http://schemas.microsoft.com/office/powerpoint/2010/main" val="11475742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3008313" cy="1040493"/>
          </a:xfrm>
        </p:spPr>
        <p:txBody>
          <a:bodyPr anchor="t"/>
          <a:lstStyle>
            <a:lvl1pPr algn="l">
              <a:defRPr sz="2000" b="1" cap="all"/>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343979"/>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0" y="1386114"/>
            <a:ext cx="3008313" cy="42309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1"/>
          </p:nvPr>
        </p:nvSpPr>
        <p:spPr/>
        <p:txBody>
          <a:bodyPr/>
          <a:lstStyle>
            <a:lvl1pPr>
              <a:defRPr/>
            </a:lvl1pPr>
          </a:lstStyle>
          <a:p>
            <a:pPr>
              <a:defRPr/>
            </a:pPr>
            <a:fld id="{B1B9C3E5-BA03-4724-84B5-3FADDE980C92}" type="slidenum">
              <a:rPr lang="en-US" altLang="en-US"/>
              <a:pPr>
                <a:defRPr/>
              </a:pPr>
              <a:t>‹#›</a:t>
            </a:fld>
            <a:endParaRPr lang="en-US" altLang="en-US"/>
          </a:p>
        </p:txBody>
      </p:sp>
    </p:spTree>
    <p:extLst>
      <p:ext uri="{BB962C8B-B14F-4D97-AF65-F5344CB8AC3E}">
        <p14:creationId xmlns:p14="http://schemas.microsoft.com/office/powerpoint/2010/main" val="262915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lide Option 3">
    <p:spTree>
      <p:nvGrpSpPr>
        <p:cNvPr id="1" name=""/>
        <p:cNvGrpSpPr/>
        <p:nvPr/>
      </p:nvGrpSpPr>
      <p:grpSpPr>
        <a:xfrm>
          <a:off x="0" y="0"/>
          <a:ext cx="0" cy="0"/>
          <a:chOff x="0" y="0"/>
          <a:chExt cx="0" cy="0"/>
        </a:xfrm>
      </p:grpSpPr>
      <p:sp>
        <p:nvSpPr>
          <p:cNvPr id="9" name="Rectangle 8"/>
          <p:cNvSpPr>
            <a:spLocks noChangeArrowheads="1"/>
          </p:cNvSpPr>
          <p:nvPr/>
        </p:nvSpPr>
        <p:spPr bwMode="auto">
          <a:xfrm>
            <a:off x="0" y="0"/>
            <a:ext cx="9242425" cy="6958013"/>
          </a:xfrm>
          <a:prstGeom prst="rect">
            <a:avLst/>
          </a:prstGeom>
          <a:solidFill>
            <a:schemeClr val="accent5"/>
          </a:solidFill>
          <a:ln w="9525">
            <a:solidFill>
              <a:schemeClr val="tx1"/>
            </a:solidFill>
            <a:round/>
            <a:headEnd/>
            <a:tailEnd/>
          </a:ln>
        </p:spPr>
        <p:txBody>
          <a:bodyPr/>
          <a:lstStyle/>
          <a:p>
            <a:pPr eaLnBrk="0" hangingPunct="0">
              <a:defRPr/>
            </a:pPr>
            <a:endParaRPr lang="en-US" sz="2400">
              <a:solidFill>
                <a:srgbClr val="999999"/>
              </a:solidFill>
              <a:latin typeface="Arial" charset="0"/>
            </a:endParaRPr>
          </a:p>
        </p:txBody>
      </p:sp>
      <p:sp>
        <p:nvSpPr>
          <p:cNvPr id="3074" name="Rectangle 2"/>
          <p:cNvSpPr>
            <a:spLocks noGrp="1" noChangeArrowheads="1"/>
          </p:cNvSpPr>
          <p:nvPr>
            <p:ph type="ctrTitle"/>
          </p:nvPr>
        </p:nvSpPr>
        <p:spPr>
          <a:xfrm>
            <a:off x="468286" y="5842254"/>
            <a:ext cx="4492752" cy="828548"/>
          </a:xfrm>
        </p:spPr>
        <p:txBody>
          <a:bodyPr/>
          <a:lstStyle>
            <a:lvl1pPr algn="l">
              <a:defRPr sz="1800">
                <a:solidFill>
                  <a:srgbClr val="FFFFFF"/>
                </a:solidFill>
                <a:effectLst/>
              </a:defRPr>
            </a:lvl1pPr>
          </a:lstStyle>
          <a:p>
            <a:r>
              <a:rPr lang="en-US" smtClean="0"/>
              <a:t>Click to edit Master title style</a:t>
            </a:r>
            <a:endParaRPr lang="en-US" dirty="0"/>
          </a:p>
        </p:txBody>
      </p:sp>
      <p:sp>
        <p:nvSpPr>
          <p:cNvPr id="25" name="Picture Placeholder 2"/>
          <p:cNvSpPr>
            <a:spLocks noGrp="1"/>
          </p:cNvSpPr>
          <p:nvPr>
            <p:ph type="pic" sz="quarter" idx="10"/>
          </p:nvPr>
        </p:nvSpPr>
        <p:spPr>
          <a:xfrm>
            <a:off x="322263" y="324672"/>
            <a:ext cx="3111500" cy="4224528"/>
          </a:xfrm>
        </p:spPr>
        <p:txBody>
          <a:bodyPr/>
          <a:lstStyle/>
          <a:p>
            <a:pPr lvl="0"/>
            <a:r>
              <a:rPr lang="en-US" noProof="0" smtClean="0"/>
              <a:t>Drag picture to placeholder or click icon to add</a:t>
            </a:r>
            <a:endParaRPr lang="en-US" noProof="0" dirty="0" smtClean="0"/>
          </a:p>
        </p:txBody>
      </p:sp>
      <p:sp>
        <p:nvSpPr>
          <p:cNvPr id="26" name="Picture Placeholder 4"/>
          <p:cNvSpPr>
            <a:spLocks noGrp="1"/>
          </p:cNvSpPr>
          <p:nvPr>
            <p:ph type="pic" sz="quarter" idx="11"/>
          </p:nvPr>
        </p:nvSpPr>
        <p:spPr>
          <a:xfrm>
            <a:off x="3502025" y="324673"/>
            <a:ext cx="2711450" cy="2068513"/>
          </a:xfrm>
        </p:spPr>
        <p:txBody>
          <a:bodyPr/>
          <a:lstStyle/>
          <a:p>
            <a:pPr lvl="0"/>
            <a:r>
              <a:rPr lang="en-US" noProof="0" smtClean="0"/>
              <a:t>Drag picture to placeholder or click icon to add</a:t>
            </a:r>
            <a:endParaRPr lang="en-US" noProof="0" dirty="0" smtClean="0"/>
          </a:p>
        </p:txBody>
      </p:sp>
      <p:sp>
        <p:nvSpPr>
          <p:cNvPr id="27" name="Picture Placeholder 6"/>
          <p:cNvSpPr>
            <a:spLocks noGrp="1"/>
          </p:cNvSpPr>
          <p:nvPr>
            <p:ph type="pic" sz="quarter" idx="12"/>
          </p:nvPr>
        </p:nvSpPr>
        <p:spPr>
          <a:xfrm>
            <a:off x="6289675" y="324670"/>
            <a:ext cx="2625725" cy="6346131"/>
          </a:xfrm>
        </p:spPr>
        <p:txBody>
          <a:bodyPr/>
          <a:lstStyle/>
          <a:p>
            <a:pPr lvl="0"/>
            <a:r>
              <a:rPr lang="en-US" noProof="0" smtClean="0"/>
              <a:t>Drag picture to placeholder or click icon to add</a:t>
            </a:r>
            <a:endParaRPr lang="en-US" noProof="0" dirty="0" smtClean="0"/>
          </a:p>
        </p:txBody>
      </p:sp>
      <p:sp>
        <p:nvSpPr>
          <p:cNvPr id="28" name="Picture Placeholder 8"/>
          <p:cNvSpPr>
            <a:spLocks noGrp="1"/>
          </p:cNvSpPr>
          <p:nvPr>
            <p:ph type="pic" sz="quarter" idx="13"/>
          </p:nvPr>
        </p:nvSpPr>
        <p:spPr>
          <a:xfrm>
            <a:off x="4961038" y="2450336"/>
            <a:ext cx="1252437" cy="4220465"/>
          </a:xfrm>
        </p:spPr>
        <p:txBody>
          <a:bodyPr/>
          <a:lstStyle/>
          <a:p>
            <a:pPr lvl="0"/>
            <a:r>
              <a:rPr lang="en-US" noProof="0" smtClean="0"/>
              <a:t>Drag picture to placeholder or click icon to add</a:t>
            </a:r>
            <a:endParaRPr lang="en-US" noProof="0" dirty="0" smtClean="0"/>
          </a:p>
        </p:txBody>
      </p:sp>
      <p:sp>
        <p:nvSpPr>
          <p:cNvPr id="29" name="Picture Placeholder 10"/>
          <p:cNvSpPr>
            <a:spLocks noGrp="1"/>
          </p:cNvSpPr>
          <p:nvPr>
            <p:ph type="pic" sz="quarter" idx="14"/>
          </p:nvPr>
        </p:nvSpPr>
        <p:spPr>
          <a:xfrm>
            <a:off x="3502025" y="2450336"/>
            <a:ext cx="1385888" cy="4220465"/>
          </a:xfrm>
        </p:spPr>
        <p:txBody>
          <a:bodyPr/>
          <a:lstStyle/>
          <a:p>
            <a:pPr lvl="0"/>
            <a:r>
              <a:rPr lang="en-US" noProof="0" dirty="0" smtClean="0"/>
              <a:t>Drag picture to placeholder or click icon to add</a:t>
            </a:r>
          </a:p>
        </p:txBody>
      </p:sp>
      <p:sp>
        <p:nvSpPr>
          <p:cNvPr id="30" name="Picture Placeholder 12"/>
          <p:cNvSpPr>
            <a:spLocks noGrp="1"/>
          </p:cNvSpPr>
          <p:nvPr>
            <p:ph type="pic" sz="quarter" idx="15"/>
          </p:nvPr>
        </p:nvSpPr>
        <p:spPr>
          <a:xfrm>
            <a:off x="322263" y="4604038"/>
            <a:ext cx="3111500" cy="2071687"/>
          </a:xfrm>
        </p:spPr>
        <p:txBody>
          <a:bodyPr/>
          <a:lstStyle/>
          <a:p>
            <a:pPr lvl="0"/>
            <a:r>
              <a:rPr lang="en-US" noProof="0" dirty="0" smtClean="0"/>
              <a:t>Drag picture to placeholder or click icon to add</a:t>
            </a:r>
          </a:p>
        </p:txBody>
      </p:sp>
    </p:spTree>
    <p:extLst>
      <p:ext uri="{BB962C8B-B14F-4D97-AF65-F5344CB8AC3E}">
        <p14:creationId xmlns:p14="http://schemas.microsoft.com/office/powerpoint/2010/main" val="278067253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marL="0" indent="0">
              <a:spcBef>
                <a:spcPts val="0"/>
              </a:spcBef>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1"/>
          </p:nvPr>
        </p:nvSpPr>
        <p:spPr/>
        <p:txBody>
          <a:bodyPr/>
          <a:lstStyle>
            <a:lvl1pPr>
              <a:defRPr/>
            </a:lvl1pPr>
          </a:lstStyle>
          <a:p>
            <a:pPr>
              <a:defRPr/>
            </a:pPr>
            <a:fld id="{6133435D-E379-418F-BF03-49817071CB00}" type="slidenum">
              <a:rPr lang="en-US" altLang="en-US"/>
              <a:pPr>
                <a:defRPr/>
              </a:pPr>
              <a:t>‹#›</a:t>
            </a:fld>
            <a:endParaRPr lang="en-US" altLang="en-US"/>
          </a:p>
        </p:txBody>
      </p:sp>
    </p:spTree>
    <p:extLst>
      <p:ext uri="{BB962C8B-B14F-4D97-AF65-F5344CB8AC3E}">
        <p14:creationId xmlns:p14="http://schemas.microsoft.com/office/powerpoint/2010/main" val="32479893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3" name="Picture 6" descr="University of Waterlo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0" y="8822"/>
            <a:ext cx="9153144" cy="5851703"/>
          </a:xfrm>
        </p:spPr>
        <p:txBody>
          <a:bodyPr/>
          <a:lstStyle>
            <a:lvl1pPr marL="457200" indent="-457200">
              <a:buFontTx/>
              <a:buChar char="-"/>
              <a:defRPr baseline="0"/>
            </a:lvl1pPr>
          </a:lstStyle>
          <a:p>
            <a:pPr lvl="0"/>
            <a:r>
              <a:rPr lang="en-US" smtClean="0"/>
              <a:t>Click to edit Master text styles</a:t>
            </a:r>
          </a:p>
        </p:txBody>
      </p:sp>
      <p:sp>
        <p:nvSpPr>
          <p:cNvPr id="4" name="Footer Placeholder 2"/>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6" name="Slide Number Placeholder 3"/>
          <p:cNvSpPr>
            <a:spLocks noGrp="1"/>
          </p:cNvSpPr>
          <p:nvPr>
            <p:ph type="sldNum" sz="quarter" idx="11"/>
          </p:nvPr>
        </p:nvSpPr>
        <p:spPr/>
        <p:txBody>
          <a:bodyPr/>
          <a:lstStyle>
            <a:lvl1pPr>
              <a:defRPr/>
            </a:lvl1pPr>
          </a:lstStyle>
          <a:p>
            <a:pPr>
              <a:defRPr/>
            </a:pPr>
            <a:fld id="{E414D367-45FE-428B-82BD-070C3FC9537D}" type="slidenum">
              <a:rPr lang="en-US" altLang="en-US"/>
              <a:pPr>
                <a:defRPr/>
              </a:pPr>
              <a:t>‹#›</a:t>
            </a:fld>
            <a:endParaRPr lang="en-US" altLang="en-US"/>
          </a:p>
        </p:txBody>
      </p:sp>
    </p:spTree>
    <p:extLst>
      <p:ext uri="{BB962C8B-B14F-4D97-AF65-F5344CB8AC3E}">
        <p14:creationId xmlns:p14="http://schemas.microsoft.com/office/powerpoint/2010/main" val="4008401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1"/>
          <p:cNvSpPr>
            <a:spLocks noGrp="1"/>
          </p:cNvSpPr>
          <p:nvPr>
            <p:ph type="title"/>
          </p:nvPr>
        </p:nvSpPr>
        <p:spPr>
          <a:xfrm>
            <a:off x="836462" y="1366174"/>
            <a:ext cx="7402894" cy="1362075"/>
          </a:xfrm>
        </p:spPr>
        <p:txBody>
          <a:bodyPr/>
          <a:lstStyle>
            <a:lvl1pPr algn="ctr">
              <a:defRPr sz="3200"/>
            </a:lvl1pPr>
          </a:lstStyle>
          <a:p>
            <a:r>
              <a:rPr lang="en-US" dirty="0" smtClean="0"/>
              <a:t>YOUR TITLE HERE</a:t>
            </a:r>
            <a:endParaRPr lang="en-US" dirty="0"/>
          </a:p>
        </p:txBody>
      </p:sp>
      <p:sp>
        <p:nvSpPr>
          <p:cNvPr id="9" name="Text Placeholder 2"/>
          <p:cNvSpPr>
            <a:spLocks noGrp="1"/>
          </p:cNvSpPr>
          <p:nvPr>
            <p:ph type="body" idx="1"/>
          </p:nvPr>
        </p:nvSpPr>
        <p:spPr>
          <a:xfrm>
            <a:off x="1155197" y="2966001"/>
            <a:ext cx="6847004" cy="584199"/>
          </a:xfrm>
        </p:spPr>
        <p:txBody>
          <a:bodyPr/>
          <a:lstStyle>
            <a:lvl1pPr marL="0" indent="0" algn="ctr">
              <a:buNone/>
              <a:defRPr>
                <a:latin typeface="Times New Roman"/>
                <a:cs typeface="Times New Roman"/>
              </a:defRPr>
            </a:lvl1pPr>
          </a:lstStyle>
          <a:p>
            <a:r>
              <a:rPr lang="en-US" dirty="0" smtClean="0"/>
              <a:t>Your name here</a:t>
            </a:r>
            <a:endParaRPr lang="en-US" dirty="0"/>
          </a:p>
        </p:txBody>
      </p:sp>
      <p:sp>
        <p:nvSpPr>
          <p:cNvPr id="4" name="Footer Placeholder 4"/>
          <p:cNvSpPr>
            <a:spLocks noGrp="1"/>
          </p:cNvSpPr>
          <p:nvPr>
            <p:ph type="ftr" sz="quarter" idx="10"/>
          </p:nvPr>
        </p:nvSpPr>
        <p:spPr/>
        <p:txBody>
          <a:bodyPr/>
          <a:lstStyle>
            <a:lvl1pPr algn="l">
              <a:defRPr sz="1200">
                <a:solidFill>
                  <a:schemeClr val="tx1"/>
                </a:solidFill>
                <a:latin typeface="Arial"/>
                <a:cs typeface="Arial"/>
              </a:defRPr>
            </a:lvl1pPr>
          </a:lstStyle>
          <a:p>
            <a:pPr>
              <a:defRPr/>
            </a:pPr>
            <a:endParaRPr lang="en-US">
              <a:solidFill>
                <a:prstClr val="black"/>
              </a:solidFill>
            </a:endParaRPr>
          </a:p>
        </p:txBody>
      </p:sp>
    </p:spTree>
    <p:extLst>
      <p:ext uri="{BB962C8B-B14F-4D97-AF65-F5344CB8AC3E}">
        <p14:creationId xmlns:p14="http://schemas.microsoft.com/office/powerpoint/2010/main" val="4006573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7338"/>
            <a:ext cx="8229600" cy="1143000"/>
          </a:xfrm>
        </p:spPr>
        <p:txBody>
          <a:bodyPr anchor="t"/>
          <a:lstStyle>
            <a:lvl1pPr>
              <a:defRPr cap="all">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pc="100">
                <a:solidFill>
                  <a:srgbClr val="000000"/>
                </a:solidFill>
              </a:defRPr>
            </a:lvl1pPr>
            <a:lvl2pPr>
              <a:defRPr spc="100">
                <a:solidFill>
                  <a:srgbClr val="000000"/>
                </a:solidFill>
              </a:defRPr>
            </a:lvl2pPr>
            <a:lvl3pPr>
              <a:defRPr spc="100">
                <a:solidFill>
                  <a:srgbClr val="000000"/>
                </a:solidFill>
              </a:defRPr>
            </a:lvl3pPr>
            <a:lvl4pPr>
              <a:defRPr spc="100">
                <a:solidFill>
                  <a:srgbClr val="000000"/>
                </a:solidFill>
              </a:defRPr>
            </a:lvl4pPr>
            <a:lvl5pPr>
              <a:defRPr spc="1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pPr>
              <a:defRPr/>
            </a:pPr>
            <a:fld id="{1DE0B941-E701-45D3-8D1D-7792FA528E07}" type="slidenum">
              <a:rPr lang="en-US" altLang="en-US"/>
              <a:pPr>
                <a:defRPr/>
              </a:pPr>
              <a:t>‹#›</a:t>
            </a:fld>
            <a:endParaRPr lang="en-US" altLang="en-US"/>
          </a:p>
        </p:txBody>
      </p:sp>
    </p:spTree>
    <p:extLst>
      <p:ext uri="{BB962C8B-B14F-4D97-AF65-F5344CB8AC3E}">
        <p14:creationId xmlns:p14="http://schemas.microsoft.com/office/powerpoint/2010/main" val="18233855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marL="0" indent="0">
              <a:spcBef>
                <a:spcPts val="0"/>
              </a:spcBef>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1"/>
          </p:nvPr>
        </p:nvSpPr>
        <p:spPr/>
        <p:txBody>
          <a:bodyPr/>
          <a:lstStyle>
            <a:lvl1pPr>
              <a:defRPr/>
            </a:lvl1pPr>
          </a:lstStyle>
          <a:p>
            <a:pPr>
              <a:defRPr/>
            </a:pPr>
            <a:fld id="{6133435D-E379-418F-BF03-49817071CB00}" type="slidenum">
              <a:rPr lang="en-US" altLang="en-US"/>
              <a:pPr>
                <a:defRPr/>
              </a:pPr>
              <a:t>‹#›</a:t>
            </a:fld>
            <a:endParaRPr lang="en-US" altLang="en-US"/>
          </a:p>
        </p:txBody>
      </p:sp>
    </p:spTree>
    <p:extLst>
      <p:ext uri="{BB962C8B-B14F-4D97-AF65-F5344CB8AC3E}">
        <p14:creationId xmlns:p14="http://schemas.microsoft.com/office/powerpoint/2010/main" val="2428270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spc="100"/>
            </a:lvl1pPr>
            <a:lvl2pPr>
              <a:defRPr sz="2000" spc="100"/>
            </a:lvl2pPr>
            <a:lvl3pPr>
              <a:defRPr sz="1800" spc="100"/>
            </a:lvl3pPr>
            <a:lvl4pPr>
              <a:defRPr sz="1600" spc="100"/>
            </a:lvl4pPr>
            <a:lvl5pPr>
              <a:defRPr sz="1600" spc="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spc="100"/>
            </a:lvl1pPr>
            <a:lvl2pPr>
              <a:defRPr sz="2000" spc="100"/>
            </a:lvl2pPr>
            <a:lvl3pPr>
              <a:defRPr sz="1800" spc="100"/>
            </a:lvl3pPr>
            <a:lvl4pPr>
              <a:defRPr sz="1600" spc="100"/>
            </a:lvl4pPr>
            <a:lvl5pPr>
              <a:defRPr sz="1600" spc="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8" name="Slide Number Placeholder 5"/>
          <p:cNvSpPr>
            <a:spLocks noGrp="1"/>
          </p:cNvSpPr>
          <p:nvPr>
            <p:ph type="sldNum" sz="quarter" idx="11"/>
          </p:nvPr>
        </p:nvSpPr>
        <p:spPr/>
        <p:txBody>
          <a:bodyPr/>
          <a:lstStyle>
            <a:lvl1pPr>
              <a:defRPr/>
            </a:lvl1pPr>
          </a:lstStyle>
          <a:p>
            <a:pPr>
              <a:defRPr/>
            </a:pPr>
            <a:fld id="{738E1871-B6FB-4617-8DFA-92D9291446EB}" type="slidenum">
              <a:rPr lang="en-US" altLang="en-US"/>
              <a:pPr>
                <a:defRPr/>
              </a:pPr>
              <a:t>‹#›</a:t>
            </a:fld>
            <a:endParaRPr lang="en-US" altLang="en-US"/>
          </a:p>
        </p:txBody>
      </p:sp>
    </p:spTree>
    <p:extLst>
      <p:ext uri="{BB962C8B-B14F-4D97-AF65-F5344CB8AC3E}">
        <p14:creationId xmlns:p14="http://schemas.microsoft.com/office/powerpoint/2010/main" val="1816393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6" descr="University of Waterloo"/>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32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0" y="8822"/>
            <a:ext cx="9153144" cy="5851703"/>
          </a:xfrm>
        </p:spPr>
        <p:txBody>
          <a:bodyPr/>
          <a:lstStyle>
            <a:lvl1pPr marL="457200" indent="-457200">
              <a:buFontTx/>
              <a:buChar char="-"/>
              <a:defRPr baseline="0"/>
            </a:lvl1pPr>
          </a:lstStyle>
          <a:p>
            <a:pPr lvl="0"/>
            <a:r>
              <a:rPr lang="en-US" smtClean="0"/>
              <a:t>Click to edit Master text styles</a:t>
            </a:r>
          </a:p>
        </p:txBody>
      </p:sp>
      <p:sp>
        <p:nvSpPr>
          <p:cNvPr id="4" name="Footer Placeholder 2"/>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6" name="Slide Number Placeholder 3"/>
          <p:cNvSpPr>
            <a:spLocks noGrp="1"/>
          </p:cNvSpPr>
          <p:nvPr>
            <p:ph type="sldNum" sz="quarter" idx="11"/>
          </p:nvPr>
        </p:nvSpPr>
        <p:spPr/>
        <p:txBody>
          <a:bodyPr/>
          <a:lstStyle>
            <a:lvl1pPr>
              <a:defRPr smtClean="0"/>
            </a:lvl1pPr>
          </a:lstStyle>
          <a:p>
            <a:pPr>
              <a:defRPr/>
            </a:pPr>
            <a:fld id="{1E6E6CEB-535F-46B2-AD0F-22D3A7B0C524}" type="slidenum">
              <a:rPr lang="en-US" altLang="en-US"/>
              <a:pPr>
                <a:defRPr/>
              </a:pPr>
              <a:t>‹#›</a:t>
            </a:fld>
            <a:endParaRPr lang="en-US" altLang="en-US"/>
          </a:p>
        </p:txBody>
      </p:sp>
    </p:spTree>
    <p:extLst>
      <p:ext uri="{BB962C8B-B14F-4D97-AF65-F5344CB8AC3E}">
        <p14:creationId xmlns:p14="http://schemas.microsoft.com/office/powerpoint/2010/main" val="2084783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3008313" cy="1040493"/>
          </a:xfrm>
        </p:spPr>
        <p:txBody>
          <a:bodyPr anchor="t"/>
          <a:lstStyle>
            <a:lvl1pPr algn="l">
              <a:defRPr sz="2000" b="1" cap="all"/>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343979"/>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0" y="1386114"/>
            <a:ext cx="3008313" cy="42309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1"/>
          </p:nvPr>
        </p:nvSpPr>
        <p:spPr/>
        <p:txBody>
          <a:bodyPr/>
          <a:lstStyle>
            <a:lvl1pPr>
              <a:defRPr/>
            </a:lvl1pPr>
          </a:lstStyle>
          <a:p>
            <a:pPr>
              <a:defRPr/>
            </a:pPr>
            <a:fld id="{B1B9C3E5-BA03-4724-84B5-3FADDE980C92}" type="slidenum">
              <a:rPr lang="en-US" altLang="en-US"/>
              <a:pPr>
                <a:defRPr/>
              </a:pPr>
              <a:t>‹#›</a:t>
            </a:fld>
            <a:endParaRPr lang="en-US" altLang="en-US"/>
          </a:p>
        </p:txBody>
      </p:sp>
    </p:spTree>
    <p:extLst>
      <p:ext uri="{BB962C8B-B14F-4D97-AF65-F5344CB8AC3E}">
        <p14:creationId xmlns:p14="http://schemas.microsoft.com/office/powerpoint/2010/main" val="25826643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Slide Option 3">
    <p:spTree>
      <p:nvGrpSpPr>
        <p:cNvPr id="1" name=""/>
        <p:cNvGrpSpPr/>
        <p:nvPr/>
      </p:nvGrpSpPr>
      <p:grpSpPr>
        <a:xfrm>
          <a:off x="0" y="0"/>
          <a:ext cx="0" cy="0"/>
          <a:chOff x="0" y="0"/>
          <a:chExt cx="0" cy="0"/>
        </a:xfrm>
      </p:grpSpPr>
      <p:sp>
        <p:nvSpPr>
          <p:cNvPr id="9" name="Rectangle 8"/>
          <p:cNvSpPr>
            <a:spLocks noChangeArrowheads="1"/>
          </p:cNvSpPr>
          <p:nvPr/>
        </p:nvSpPr>
        <p:spPr bwMode="auto">
          <a:xfrm>
            <a:off x="0" y="0"/>
            <a:ext cx="9242425" cy="6958013"/>
          </a:xfrm>
          <a:prstGeom prst="rect">
            <a:avLst/>
          </a:prstGeom>
          <a:solidFill>
            <a:schemeClr val="accent5"/>
          </a:solidFill>
          <a:ln w="9525">
            <a:solidFill>
              <a:schemeClr val="tx1"/>
            </a:solidFill>
            <a:round/>
            <a:headEnd/>
            <a:tailEnd/>
          </a:ln>
        </p:spPr>
        <p:txBody>
          <a:bodyPr/>
          <a:lstStyle/>
          <a:p>
            <a:pPr eaLnBrk="0" hangingPunct="0">
              <a:defRPr/>
            </a:pPr>
            <a:endParaRPr lang="en-US" sz="2400">
              <a:solidFill>
                <a:srgbClr val="999999"/>
              </a:solidFill>
              <a:latin typeface="Arial" charset="0"/>
            </a:endParaRPr>
          </a:p>
        </p:txBody>
      </p:sp>
      <p:sp>
        <p:nvSpPr>
          <p:cNvPr id="3074" name="Rectangle 2"/>
          <p:cNvSpPr>
            <a:spLocks noGrp="1" noChangeArrowheads="1"/>
          </p:cNvSpPr>
          <p:nvPr>
            <p:ph type="ctrTitle"/>
          </p:nvPr>
        </p:nvSpPr>
        <p:spPr>
          <a:xfrm>
            <a:off x="468286" y="5842254"/>
            <a:ext cx="4492752" cy="828548"/>
          </a:xfrm>
        </p:spPr>
        <p:txBody>
          <a:bodyPr/>
          <a:lstStyle>
            <a:lvl1pPr algn="l">
              <a:defRPr sz="1800">
                <a:solidFill>
                  <a:srgbClr val="FFFFFF"/>
                </a:solidFill>
                <a:effectLst/>
              </a:defRPr>
            </a:lvl1pPr>
          </a:lstStyle>
          <a:p>
            <a:r>
              <a:rPr lang="en-US" smtClean="0"/>
              <a:t>Click to edit Master title style</a:t>
            </a:r>
            <a:endParaRPr lang="en-US" dirty="0"/>
          </a:p>
        </p:txBody>
      </p:sp>
      <p:sp>
        <p:nvSpPr>
          <p:cNvPr id="25" name="Picture Placeholder 2"/>
          <p:cNvSpPr>
            <a:spLocks noGrp="1"/>
          </p:cNvSpPr>
          <p:nvPr>
            <p:ph type="pic" sz="quarter" idx="10"/>
          </p:nvPr>
        </p:nvSpPr>
        <p:spPr>
          <a:xfrm>
            <a:off x="322263" y="324672"/>
            <a:ext cx="3111500" cy="4224528"/>
          </a:xfrm>
        </p:spPr>
        <p:txBody>
          <a:bodyPr/>
          <a:lstStyle/>
          <a:p>
            <a:pPr lvl="0"/>
            <a:r>
              <a:rPr lang="en-US" noProof="0" smtClean="0"/>
              <a:t>Drag picture to placeholder or click icon to add</a:t>
            </a:r>
            <a:endParaRPr lang="en-US" noProof="0" dirty="0" smtClean="0"/>
          </a:p>
        </p:txBody>
      </p:sp>
      <p:sp>
        <p:nvSpPr>
          <p:cNvPr id="26" name="Picture Placeholder 4"/>
          <p:cNvSpPr>
            <a:spLocks noGrp="1"/>
          </p:cNvSpPr>
          <p:nvPr>
            <p:ph type="pic" sz="quarter" idx="11"/>
          </p:nvPr>
        </p:nvSpPr>
        <p:spPr>
          <a:xfrm>
            <a:off x="3502025" y="324673"/>
            <a:ext cx="2711450" cy="2068513"/>
          </a:xfrm>
        </p:spPr>
        <p:txBody>
          <a:bodyPr/>
          <a:lstStyle/>
          <a:p>
            <a:pPr lvl="0"/>
            <a:r>
              <a:rPr lang="en-US" noProof="0" smtClean="0"/>
              <a:t>Drag picture to placeholder or click icon to add</a:t>
            </a:r>
            <a:endParaRPr lang="en-US" noProof="0" dirty="0" smtClean="0"/>
          </a:p>
        </p:txBody>
      </p:sp>
      <p:sp>
        <p:nvSpPr>
          <p:cNvPr id="27" name="Picture Placeholder 6"/>
          <p:cNvSpPr>
            <a:spLocks noGrp="1"/>
          </p:cNvSpPr>
          <p:nvPr>
            <p:ph type="pic" sz="quarter" idx="12"/>
          </p:nvPr>
        </p:nvSpPr>
        <p:spPr>
          <a:xfrm>
            <a:off x="6289675" y="324670"/>
            <a:ext cx="2625725" cy="6346131"/>
          </a:xfrm>
        </p:spPr>
        <p:txBody>
          <a:bodyPr/>
          <a:lstStyle/>
          <a:p>
            <a:pPr lvl="0"/>
            <a:r>
              <a:rPr lang="en-US" noProof="0" smtClean="0"/>
              <a:t>Drag picture to placeholder or click icon to add</a:t>
            </a:r>
            <a:endParaRPr lang="en-US" noProof="0" dirty="0" smtClean="0"/>
          </a:p>
        </p:txBody>
      </p:sp>
      <p:sp>
        <p:nvSpPr>
          <p:cNvPr id="28" name="Picture Placeholder 8"/>
          <p:cNvSpPr>
            <a:spLocks noGrp="1"/>
          </p:cNvSpPr>
          <p:nvPr>
            <p:ph type="pic" sz="quarter" idx="13"/>
          </p:nvPr>
        </p:nvSpPr>
        <p:spPr>
          <a:xfrm>
            <a:off x="4961038" y="2450336"/>
            <a:ext cx="1252437" cy="4220465"/>
          </a:xfrm>
        </p:spPr>
        <p:txBody>
          <a:bodyPr/>
          <a:lstStyle/>
          <a:p>
            <a:pPr lvl="0"/>
            <a:r>
              <a:rPr lang="en-US" noProof="0" smtClean="0"/>
              <a:t>Drag picture to placeholder or click icon to add</a:t>
            </a:r>
            <a:endParaRPr lang="en-US" noProof="0" dirty="0" smtClean="0"/>
          </a:p>
        </p:txBody>
      </p:sp>
      <p:sp>
        <p:nvSpPr>
          <p:cNvPr id="29" name="Picture Placeholder 10"/>
          <p:cNvSpPr>
            <a:spLocks noGrp="1"/>
          </p:cNvSpPr>
          <p:nvPr>
            <p:ph type="pic" sz="quarter" idx="14"/>
          </p:nvPr>
        </p:nvSpPr>
        <p:spPr>
          <a:xfrm>
            <a:off x="3502025" y="2450336"/>
            <a:ext cx="1385888" cy="4220465"/>
          </a:xfrm>
        </p:spPr>
        <p:txBody>
          <a:bodyPr/>
          <a:lstStyle/>
          <a:p>
            <a:pPr lvl="0"/>
            <a:r>
              <a:rPr lang="en-US" noProof="0" dirty="0" smtClean="0"/>
              <a:t>Drag picture to placeholder or click icon to add</a:t>
            </a:r>
          </a:p>
        </p:txBody>
      </p:sp>
      <p:sp>
        <p:nvSpPr>
          <p:cNvPr id="30" name="Picture Placeholder 12"/>
          <p:cNvSpPr>
            <a:spLocks noGrp="1"/>
          </p:cNvSpPr>
          <p:nvPr>
            <p:ph type="pic" sz="quarter" idx="15"/>
          </p:nvPr>
        </p:nvSpPr>
        <p:spPr>
          <a:xfrm>
            <a:off x="322263" y="4604038"/>
            <a:ext cx="3111500" cy="2071687"/>
          </a:xfrm>
        </p:spPr>
        <p:txBody>
          <a:bodyPr/>
          <a:lstStyle/>
          <a:p>
            <a:pPr lvl="0"/>
            <a:r>
              <a:rPr lang="en-US" noProof="0" dirty="0" smtClean="0"/>
              <a:t>Drag picture to placeholder or click icon to add</a:t>
            </a:r>
          </a:p>
        </p:txBody>
      </p:sp>
    </p:spTree>
    <p:extLst>
      <p:ext uri="{BB962C8B-B14F-4D97-AF65-F5344CB8AC3E}">
        <p14:creationId xmlns:p14="http://schemas.microsoft.com/office/powerpoint/2010/main" val="267284676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3" name="Picture 6" descr="University of Waterlo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0" y="8822"/>
            <a:ext cx="9153144" cy="5851703"/>
          </a:xfrm>
        </p:spPr>
        <p:txBody>
          <a:bodyPr/>
          <a:lstStyle>
            <a:lvl1pPr marL="457200" indent="-457200">
              <a:buFontTx/>
              <a:buChar char="-"/>
              <a:defRPr baseline="0"/>
            </a:lvl1pPr>
          </a:lstStyle>
          <a:p>
            <a:pPr lvl="0"/>
            <a:r>
              <a:rPr lang="en-US" smtClean="0"/>
              <a:t>Click to edit Master text styles</a:t>
            </a:r>
          </a:p>
        </p:txBody>
      </p:sp>
      <p:sp>
        <p:nvSpPr>
          <p:cNvPr id="4" name="Footer Placeholder 2"/>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6" name="Slide Number Placeholder 3"/>
          <p:cNvSpPr>
            <a:spLocks noGrp="1"/>
          </p:cNvSpPr>
          <p:nvPr>
            <p:ph type="sldNum" sz="quarter" idx="11"/>
          </p:nvPr>
        </p:nvSpPr>
        <p:spPr/>
        <p:txBody>
          <a:bodyPr/>
          <a:lstStyle>
            <a:lvl1pPr>
              <a:defRPr/>
            </a:lvl1pPr>
          </a:lstStyle>
          <a:p>
            <a:pPr>
              <a:defRPr/>
            </a:pPr>
            <a:fld id="{E414D367-45FE-428B-82BD-070C3FC9537D}" type="slidenum">
              <a:rPr lang="en-US" altLang="en-US"/>
              <a:pPr>
                <a:defRPr/>
              </a:pPr>
              <a:t>‹#›</a:t>
            </a:fld>
            <a:endParaRPr lang="en-US" altLang="en-US"/>
          </a:p>
        </p:txBody>
      </p:sp>
    </p:spTree>
    <p:extLst>
      <p:ext uri="{BB962C8B-B14F-4D97-AF65-F5344CB8AC3E}">
        <p14:creationId xmlns:p14="http://schemas.microsoft.com/office/powerpoint/2010/main" val="16047913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1"/>
          <p:cNvSpPr>
            <a:spLocks noGrp="1"/>
          </p:cNvSpPr>
          <p:nvPr>
            <p:ph type="title"/>
          </p:nvPr>
        </p:nvSpPr>
        <p:spPr>
          <a:xfrm>
            <a:off x="836462" y="1366174"/>
            <a:ext cx="7402894" cy="1362075"/>
          </a:xfrm>
        </p:spPr>
        <p:txBody>
          <a:bodyPr/>
          <a:lstStyle>
            <a:lvl1pPr algn="ctr">
              <a:defRPr sz="3200"/>
            </a:lvl1pPr>
          </a:lstStyle>
          <a:p>
            <a:r>
              <a:rPr lang="en-US" dirty="0" smtClean="0"/>
              <a:t>YOUR TITLE HERE</a:t>
            </a:r>
            <a:endParaRPr lang="en-US" dirty="0"/>
          </a:p>
        </p:txBody>
      </p:sp>
      <p:sp>
        <p:nvSpPr>
          <p:cNvPr id="9" name="Text Placeholder 2"/>
          <p:cNvSpPr>
            <a:spLocks noGrp="1"/>
          </p:cNvSpPr>
          <p:nvPr>
            <p:ph type="body" idx="1"/>
          </p:nvPr>
        </p:nvSpPr>
        <p:spPr>
          <a:xfrm>
            <a:off x="1155197" y="2966001"/>
            <a:ext cx="6847004" cy="584199"/>
          </a:xfrm>
        </p:spPr>
        <p:txBody>
          <a:bodyPr/>
          <a:lstStyle>
            <a:lvl1pPr marL="0" indent="0" algn="ctr">
              <a:buNone/>
              <a:defRPr>
                <a:latin typeface="Times New Roman"/>
                <a:cs typeface="Times New Roman"/>
              </a:defRPr>
            </a:lvl1pPr>
          </a:lstStyle>
          <a:p>
            <a:r>
              <a:rPr lang="en-US" dirty="0" smtClean="0"/>
              <a:t>Your name here</a:t>
            </a:r>
            <a:endParaRPr lang="en-US" dirty="0"/>
          </a:p>
        </p:txBody>
      </p:sp>
      <p:sp>
        <p:nvSpPr>
          <p:cNvPr id="4" name="Footer Placeholder 4"/>
          <p:cNvSpPr>
            <a:spLocks noGrp="1"/>
          </p:cNvSpPr>
          <p:nvPr>
            <p:ph type="ftr" sz="quarter" idx="10"/>
          </p:nvPr>
        </p:nvSpPr>
        <p:spPr/>
        <p:txBody>
          <a:bodyPr/>
          <a:lstStyle>
            <a:lvl1pPr algn="l">
              <a:defRPr sz="1200">
                <a:solidFill>
                  <a:schemeClr val="tx1"/>
                </a:solidFill>
                <a:latin typeface="Arial"/>
                <a:cs typeface="Arial"/>
              </a:defRPr>
            </a:lvl1pPr>
          </a:lstStyle>
          <a:p>
            <a:pPr>
              <a:defRPr/>
            </a:pPr>
            <a:endParaRPr lang="en-US">
              <a:solidFill>
                <a:prstClr val="black"/>
              </a:solidFill>
            </a:endParaRPr>
          </a:p>
        </p:txBody>
      </p:sp>
    </p:spTree>
    <p:extLst>
      <p:ext uri="{BB962C8B-B14F-4D97-AF65-F5344CB8AC3E}">
        <p14:creationId xmlns:p14="http://schemas.microsoft.com/office/powerpoint/2010/main" val="1908950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spc="100"/>
            </a:lvl1pPr>
            <a:lvl2pPr>
              <a:defRPr sz="2000" spc="100"/>
            </a:lvl2pPr>
            <a:lvl3pPr>
              <a:defRPr sz="1800" spc="100"/>
            </a:lvl3pPr>
            <a:lvl4pPr>
              <a:defRPr sz="1600" spc="100"/>
            </a:lvl4pPr>
            <a:lvl5pPr>
              <a:defRPr sz="1600" spc="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spc="100"/>
            </a:lvl1pPr>
            <a:lvl2pPr>
              <a:defRPr sz="2000" spc="100"/>
            </a:lvl2pPr>
            <a:lvl3pPr>
              <a:defRPr sz="1800" spc="100"/>
            </a:lvl3pPr>
            <a:lvl4pPr>
              <a:defRPr sz="1600" spc="100"/>
            </a:lvl4pPr>
            <a:lvl5pPr>
              <a:defRPr sz="1600" spc="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8" name="Slide Number Placeholder 5"/>
          <p:cNvSpPr>
            <a:spLocks noGrp="1"/>
          </p:cNvSpPr>
          <p:nvPr>
            <p:ph type="sldNum" sz="quarter" idx="11"/>
          </p:nvPr>
        </p:nvSpPr>
        <p:spPr/>
        <p:txBody>
          <a:bodyPr/>
          <a:lstStyle>
            <a:lvl1pPr>
              <a:defRPr/>
            </a:lvl1pPr>
          </a:lstStyle>
          <a:p>
            <a:pPr>
              <a:defRPr/>
            </a:pPr>
            <a:fld id="{738E1871-B6FB-4617-8DFA-92D9291446EB}" type="slidenum">
              <a:rPr lang="en-US" altLang="en-US"/>
              <a:pPr>
                <a:defRPr/>
              </a:pPr>
              <a:t>‹#›</a:t>
            </a:fld>
            <a:endParaRPr lang="en-US" altLang="en-US"/>
          </a:p>
        </p:txBody>
      </p:sp>
    </p:spTree>
    <p:extLst>
      <p:ext uri="{BB962C8B-B14F-4D97-AF65-F5344CB8AC3E}">
        <p14:creationId xmlns:p14="http://schemas.microsoft.com/office/powerpoint/2010/main" val="4792517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7338"/>
            <a:ext cx="8229600" cy="1143000"/>
          </a:xfrm>
        </p:spPr>
        <p:txBody>
          <a:bodyPr anchor="t"/>
          <a:lstStyle>
            <a:lvl1pPr>
              <a:defRPr cap="all">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pc="100">
                <a:solidFill>
                  <a:srgbClr val="000000"/>
                </a:solidFill>
              </a:defRPr>
            </a:lvl1pPr>
            <a:lvl2pPr>
              <a:defRPr spc="100">
                <a:solidFill>
                  <a:srgbClr val="000000"/>
                </a:solidFill>
              </a:defRPr>
            </a:lvl2pPr>
            <a:lvl3pPr>
              <a:defRPr spc="100">
                <a:solidFill>
                  <a:srgbClr val="000000"/>
                </a:solidFill>
              </a:defRPr>
            </a:lvl3pPr>
            <a:lvl4pPr>
              <a:defRPr spc="100">
                <a:solidFill>
                  <a:srgbClr val="000000"/>
                </a:solidFill>
              </a:defRPr>
            </a:lvl4pPr>
            <a:lvl5pPr>
              <a:defRPr spc="1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pPr>
              <a:defRPr/>
            </a:pPr>
            <a:fld id="{1DE0B941-E701-45D3-8D1D-7792FA528E07}" type="slidenum">
              <a:rPr lang="en-US" altLang="en-US"/>
              <a:pPr>
                <a:defRPr/>
              </a:pPr>
              <a:t>‹#›</a:t>
            </a:fld>
            <a:endParaRPr lang="en-US" altLang="en-US"/>
          </a:p>
        </p:txBody>
      </p:sp>
    </p:spTree>
    <p:extLst>
      <p:ext uri="{BB962C8B-B14F-4D97-AF65-F5344CB8AC3E}">
        <p14:creationId xmlns:p14="http://schemas.microsoft.com/office/powerpoint/2010/main" val="27309196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marL="0" indent="0">
              <a:spcBef>
                <a:spcPts val="0"/>
              </a:spcBef>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1"/>
          </p:nvPr>
        </p:nvSpPr>
        <p:spPr/>
        <p:txBody>
          <a:bodyPr/>
          <a:lstStyle>
            <a:lvl1pPr>
              <a:defRPr/>
            </a:lvl1pPr>
          </a:lstStyle>
          <a:p>
            <a:pPr>
              <a:defRPr/>
            </a:pPr>
            <a:fld id="{6133435D-E379-418F-BF03-49817071CB00}" type="slidenum">
              <a:rPr lang="en-US" altLang="en-US"/>
              <a:pPr>
                <a:defRPr/>
              </a:pPr>
              <a:t>‹#›</a:t>
            </a:fld>
            <a:endParaRPr lang="en-US" altLang="en-US"/>
          </a:p>
        </p:txBody>
      </p:sp>
    </p:spTree>
    <p:extLst>
      <p:ext uri="{BB962C8B-B14F-4D97-AF65-F5344CB8AC3E}">
        <p14:creationId xmlns:p14="http://schemas.microsoft.com/office/powerpoint/2010/main" val="35827763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spc="100"/>
            </a:lvl1pPr>
            <a:lvl2pPr>
              <a:defRPr sz="2000" spc="100"/>
            </a:lvl2pPr>
            <a:lvl3pPr>
              <a:defRPr sz="1800" spc="100"/>
            </a:lvl3pPr>
            <a:lvl4pPr>
              <a:defRPr sz="1600" spc="100"/>
            </a:lvl4pPr>
            <a:lvl5pPr>
              <a:defRPr sz="1600" spc="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spc="100"/>
            </a:lvl1pPr>
            <a:lvl2pPr>
              <a:defRPr sz="2000" spc="100"/>
            </a:lvl2pPr>
            <a:lvl3pPr>
              <a:defRPr sz="1800" spc="100"/>
            </a:lvl3pPr>
            <a:lvl4pPr>
              <a:defRPr sz="1600" spc="100"/>
            </a:lvl4pPr>
            <a:lvl5pPr>
              <a:defRPr sz="1600" spc="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8" name="Slide Number Placeholder 5"/>
          <p:cNvSpPr>
            <a:spLocks noGrp="1"/>
          </p:cNvSpPr>
          <p:nvPr>
            <p:ph type="sldNum" sz="quarter" idx="11"/>
          </p:nvPr>
        </p:nvSpPr>
        <p:spPr/>
        <p:txBody>
          <a:bodyPr/>
          <a:lstStyle>
            <a:lvl1pPr>
              <a:defRPr/>
            </a:lvl1pPr>
          </a:lstStyle>
          <a:p>
            <a:pPr>
              <a:defRPr/>
            </a:pPr>
            <a:fld id="{738E1871-B6FB-4617-8DFA-92D9291446EB}" type="slidenum">
              <a:rPr lang="en-US" altLang="en-US"/>
              <a:pPr>
                <a:defRPr/>
              </a:pPr>
              <a:t>‹#›</a:t>
            </a:fld>
            <a:endParaRPr lang="en-US" altLang="en-US"/>
          </a:p>
        </p:txBody>
      </p:sp>
    </p:spTree>
    <p:extLst>
      <p:ext uri="{BB962C8B-B14F-4D97-AF65-F5344CB8AC3E}">
        <p14:creationId xmlns:p14="http://schemas.microsoft.com/office/powerpoint/2010/main" val="13069732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6" descr="University of Waterloo"/>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32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0" y="8822"/>
            <a:ext cx="9153144" cy="5851703"/>
          </a:xfrm>
        </p:spPr>
        <p:txBody>
          <a:bodyPr/>
          <a:lstStyle>
            <a:lvl1pPr marL="457200" indent="-457200">
              <a:buFontTx/>
              <a:buChar char="-"/>
              <a:defRPr baseline="0"/>
            </a:lvl1pPr>
          </a:lstStyle>
          <a:p>
            <a:pPr lvl="0"/>
            <a:r>
              <a:rPr lang="en-US" smtClean="0"/>
              <a:t>Click to edit Master text styles</a:t>
            </a:r>
          </a:p>
        </p:txBody>
      </p:sp>
      <p:sp>
        <p:nvSpPr>
          <p:cNvPr id="4" name="Footer Placeholder 2"/>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6" name="Slide Number Placeholder 3"/>
          <p:cNvSpPr>
            <a:spLocks noGrp="1"/>
          </p:cNvSpPr>
          <p:nvPr>
            <p:ph type="sldNum" sz="quarter" idx="11"/>
          </p:nvPr>
        </p:nvSpPr>
        <p:spPr/>
        <p:txBody>
          <a:bodyPr/>
          <a:lstStyle>
            <a:lvl1pPr>
              <a:defRPr smtClean="0"/>
            </a:lvl1pPr>
          </a:lstStyle>
          <a:p>
            <a:pPr>
              <a:defRPr/>
            </a:pPr>
            <a:fld id="{1E6E6CEB-535F-46B2-AD0F-22D3A7B0C524}" type="slidenum">
              <a:rPr lang="en-US" altLang="en-US"/>
              <a:pPr>
                <a:defRPr/>
              </a:pPr>
              <a:t>‹#›</a:t>
            </a:fld>
            <a:endParaRPr lang="en-US" altLang="en-US"/>
          </a:p>
        </p:txBody>
      </p:sp>
    </p:spTree>
    <p:extLst>
      <p:ext uri="{BB962C8B-B14F-4D97-AF65-F5344CB8AC3E}">
        <p14:creationId xmlns:p14="http://schemas.microsoft.com/office/powerpoint/2010/main" val="10963055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3008313" cy="1040493"/>
          </a:xfrm>
        </p:spPr>
        <p:txBody>
          <a:bodyPr anchor="t"/>
          <a:lstStyle>
            <a:lvl1pPr algn="l">
              <a:defRPr sz="2000" b="1" cap="all"/>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343979"/>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0" y="1386114"/>
            <a:ext cx="3008313" cy="42309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1"/>
          </p:nvPr>
        </p:nvSpPr>
        <p:spPr/>
        <p:txBody>
          <a:bodyPr/>
          <a:lstStyle>
            <a:lvl1pPr>
              <a:defRPr/>
            </a:lvl1pPr>
          </a:lstStyle>
          <a:p>
            <a:pPr>
              <a:defRPr/>
            </a:pPr>
            <a:fld id="{B1B9C3E5-BA03-4724-84B5-3FADDE980C92}" type="slidenum">
              <a:rPr lang="en-US" altLang="en-US"/>
              <a:pPr>
                <a:defRPr/>
              </a:pPr>
              <a:t>‹#›</a:t>
            </a:fld>
            <a:endParaRPr lang="en-US" altLang="en-US"/>
          </a:p>
        </p:txBody>
      </p:sp>
    </p:spTree>
    <p:extLst>
      <p:ext uri="{BB962C8B-B14F-4D97-AF65-F5344CB8AC3E}">
        <p14:creationId xmlns:p14="http://schemas.microsoft.com/office/powerpoint/2010/main" val="5697746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Slide Option 3">
    <p:spTree>
      <p:nvGrpSpPr>
        <p:cNvPr id="1" name=""/>
        <p:cNvGrpSpPr/>
        <p:nvPr/>
      </p:nvGrpSpPr>
      <p:grpSpPr>
        <a:xfrm>
          <a:off x="0" y="0"/>
          <a:ext cx="0" cy="0"/>
          <a:chOff x="0" y="0"/>
          <a:chExt cx="0" cy="0"/>
        </a:xfrm>
      </p:grpSpPr>
      <p:sp>
        <p:nvSpPr>
          <p:cNvPr id="9" name="Rectangle 8"/>
          <p:cNvSpPr>
            <a:spLocks noChangeArrowheads="1"/>
          </p:cNvSpPr>
          <p:nvPr/>
        </p:nvSpPr>
        <p:spPr bwMode="auto">
          <a:xfrm>
            <a:off x="0" y="0"/>
            <a:ext cx="9242425" cy="6958013"/>
          </a:xfrm>
          <a:prstGeom prst="rect">
            <a:avLst/>
          </a:prstGeom>
          <a:solidFill>
            <a:schemeClr val="accent5"/>
          </a:solidFill>
          <a:ln w="9525">
            <a:solidFill>
              <a:schemeClr val="tx1"/>
            </a:solidFill>
            <a:round/>
            <a:headEnd/>
            <a:tailEnd/>
          </a:ln>
        </p:spPr>
        <p:txBody>
          <a:bodyPr/>
          <a:lstStyle/>
          <a:p>
            <a:pPr eaLnBrk="0" hangingPunct="0">
              <a:defRPr/>
            </a:pPr>
            <a:endParaRPr lang="en-US" sz="2400">
              <a:solidFill>
                <a:srgbClr val="999999"/>
              </a:solidFill>
              <a:latin typeface="Arial" charset="0"/>
            </a:endParaRPr>
          </a:p>
        </p:txBody>
      </p:sp>
      <p:sp>
        <p:nvSpPr>
          <p:cNvPr id="3074" name="Rectangle 2"/>
          <p:cNvSpPr>
            <a:spLocks noGrp="1" noChangeArrowheads="1"/>
          </p:cNvSpPr>
          <p:nvPr>
            <p:ph type="ctrTitle"/>
          </p:nvPr>
        </p:nvSpPr>
        <p:spPr>
          <a:xfrm>
            <a:off x="468286" y="5842254"/>
            <a:ext cx="4492752" cy="828548"/>
          </a:xfrm>
        </p:spPr>
        <p:txBody>
          <a:bodyPr/>
          <a:lstStyle>
            <a:lvl1pPr algn="l">
              <a:defRPr sz="1800">
                <a:solidFill>
                  <a:srgbClr val="FFFFFF"/>
                </a:solidFill>
                <a:effectLst/>
              </a:defRPr>
            </a:lvl1pPr>
          </a:lstStyle>
          <a:p>
            <a:r>
              <a:rPr lang="en-US" smtClean="0"/>
              <a:t>Click to edit Master title style</a:t>
            </a:r>
            <a:endParaRPr lang="en-US" dirty="0"/>
          </a:p>
        </p:txBody>
      </p:sp>
      <p:sp>
        <p:nvSpPr>
          <p:cNvPr id="25" name="Picture Placeholder 2"/>
          <p:cNvSpPr>
            <a:spLocks noGrp="1"/>
          </p:cNvSpPr>
          <p:nvPr>
            <p:ph type="pic" sz="quarter" idx="10"/>
          </p:nvPr>
        </p:nvSpPr>
        <p:spPr>
          <a:xfrm>
            <a:off x="322263" y="324672"/>
            <a:ext cx="3111500" cy="4224528"/>
          </a:xfrm>
        </p:spPr>
        <p:txBody>
          <a:bodyPr/>
          <a:lstStyle/>
          <a:p>
            <a:pPr lvl="0"/>
            <a:r>
              <a:rPr lang="en-US" noProof="0" smtClean="0"/>
              <a:t>Drag picture to placeholder or click icon to add</a:t>
            </a:r>
            <a:endParaRPr lang="en-US" noProof="0" dirty="0" smtClean="0"/>
          </a:p>
        </p:txBody>
      </p:sp>
      <p:sp>
        <p:nvSpPr>
          <p:cNvPr id="26" name="Picture Placeholder 4"/>
          <p:cNvSpPr>
            <a:spLocks noGrp="1"/>
          </p:cNvSpPr>
          <p:nvPr>
            <p:ph type="pic" sz="quarter" idx="11"/>
          </p:nvPr>
        </p:nvSpPr>
        <p:spPr>
          <a:xfrm>
            <a:off x="3502025" y="324673"/>
            <a:ext cx="2711450" cy="2068513"/>
          </a:xfrm>
        </p:spPr>
        <p:txBody>
          <a:bodyPr/>
          <a:lstStyle/>
          <a:p>
            <a:pPr lvl="0"/>
            <a:r>
              <a:rPr lang="en-US" noProof="0" smtClean="0"/>
              <a:t>Drag picture to placeholder or click icon to add</a:t>
            </a:r>
            <a:endParaRPr lang="en-US" noProof="0" dirty="0" smtClean="0"/>
          </a:p>
        </p:txBody>
      </p:sp>
      <p:sp>
        <p:nvSpPr>
          <p:cNvPr id="27" name="Picture Placeholder 6"/>
          <p:cNvSpPr>
            <a:spLocks noGrp="1"/>
          </p:cNvSpPr>
          <p:nvPr>
            <p:ph type="pic" sz="quarter" idx="12"/>
          </p:nvPr>
        </p:nvSpPr>
        <p:spPr>
          <a:xfrm>
            <a:off x="6289675" y="324670"/>
            <a:ext cx="2625725" cy="6346131"/>
          </a:xfrm>
        </p:spPr>
        <p:txBody>
          <a:bodyPr/>
          <a:lstStyle/>
          <a:p>
            <a:pPr lvl="0"/>
            <a:r>
              <a:rPr lang="en-US" noProof="0" smtClean="0"/>
              <a:t>Drag picture to placeholder or click icon to add</a:t>
            </a:r>
            <a:endParaRPr lang="en-US" noProof="0" dirty="0" smtClean="0"/>
          </a:p>
        </p:txBody>
      </p:sp>
      <p:sp>
        <p:nvSpPr>
          <p:cNvPr id="28" name="Picture Placeholder 8"/>
          <p:cNvSpPr>
            <a:spLocks noGrp="1"/>
          </p:cNvSpPr>
          <p:nvPr>
            <p:ph type="pic" sz="quarter" idx="13"/>
          </p:nvPr>
        </p:nvSpPr>
        <p:spPr>
          <a:xfrm>
            <a:off x="4961038" y="2450336"/>
            <a:ext cx="1252437" cy="4220465"/>
          </a:xfrm>
        </p:spPr>
        <p:txBody>
          <a:bodyPr/>
          <a:lstStyle/>
          <a:p>
            <a:pPr lvl="0"/>
            <a:r>
              <a:rPr lang="en-US" noProof="0" smtClean="0"/>
              <a:t>Drag picture to placeholder or click icon to add</a:t>
            </a:r>
            <a:endParaRPr lang="en-US" noProof="0" dirty="0" smtClean="0"/>
          </a:p>
        </p:txBody>
      </p:sp>
      <p:sp>
        <p:nvSpPr>
          <p:cNvPr id="29" name="Picture Placeholder 10"/>
          <p:cNvSpPr>
            <a:spLocks noGrp="1"/>
          </p:cNvSpPr>
          <p:nvPr>
            <p:ph type="pic" sz="quarter" idx="14"/>
          </p:nvPr>
        </p:nvSpPr>
        <p:spPr>
          <a:xfrm>
            <a:off x="3502025" y="2450336"/>
            <a:ext cx="1385888" cy="4220465"/>
          </a:xfrm>
        </p:spPr>
        <p:txBody>
          <a:bodyPr/>
          <a:lstStyle/>
          <a:p>
            <a:pPr lvl="0"/>
            <a:r>
              <a:rPr lang="en-US" noProof="0" dirty="0" smtClean="0"/>
              <a:t>Drag picture to placeholder or click icon to add</a:t>
            </a:r>
          </a:p>
        </p:txBody>
      </p:sp>
      <p:sp>
        <p:nvSpPr>
          <p:cNvPr id="30" name="Picture Placeholder 12"/>
          <p:cNvSpPr>
            <a:spLocks noGrp="1"/>
          </p:cNvSpPr>
          <p:nvPr>
            <p:ph type="pic" sz="quarter" idx="15"/>
          </p:nvPr>
        </p:nvSpPr>
        <p:spPr>
          <a:xfrm>
            <a:off x="322263" y="4604038"/>
            <a:ext cx="3111500" cy="2071687"/>
          </a:xfrm>
        </p:spPr>
        <p:txBody>
          <a:bodyPr/>
          <a:lstStyle/>
          <a:p>
            <a:pPr lvl="0"/>
            <a:r>
              <a:rPr lang="en-US" noProof="0" dirty="0" smtClean="0"/>
              <a:t>Drag picture to placeholder or click icon to add</a:t>
            </a:r>
          </a:p>
        </p:txBody>
      </p:sp>
    </p:spTree>
    <p:extLst>
      <p:ext uri="{BB962C8B-B14F-4D97-AF65-F5344CB8AC3E}">
        <p14:creationId xmlns:p14="http://schemas.microsoft.com/office/powerpoint/2010/main" val="242955315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3" name="Picture 6" descr="University of Waterlo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0" y="8822"/>
            <a:ext cx="9153144" cy="5851703"/>
          </a:xfrm>
        </p:spPr>
        <p:txBody>
          <a:bodyPr/>
          <a:lstStyle>
            <a:lvl1pPr marL="457200" indent="-457200">
              <a:buFontTx/>
              <a:buChar char="-"/>
              <a:defRPr baseline="0"/>
            </a:lvl1pPr>
          </a:lstStyle>
          <a:p>
            <a:pPr lvl="0"/>
            <a:r>
              <a:rPr lang="en-US" smtClean="0"/>
              <a:t>Click to edit Master text styles</a:t>
            </a:r>
          </a:p>
        </p:txBody>
      </p:sp>
      <p:sp>
        <p:nvSpPr>
          <p:cNvPr id="4" name="Footer Placeholder 2"/>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6" name="Slide Number Placeholder 3"/>
          <p:cNvSpPr>
            <a:spLocks noGrp="1"/>
          </p:cNvSpPr>
          <p:nvPr>
            <p:ph type="sldNum" sz="quarter" idx="11"/>
          </p:nvPr>
        </p:nvSpPr>
        <p:spPr/>
        <p:txBody>
          <a:bodyPr/>
          <a:lstStyle>
            <a:lvl1pPr>
              <a:defRPr/>
            </a:lvl1pPr>
          </a:lstStyle>
          <a:p>
            <a:pPr>
              <a:defRPr/>
            </a:pPr>
            <a:fld id="{E414D367-45FE-428B-82BD-070C3FC9537D}" type="slidenum">
              <a:rPr lang="en-US" altLang="en-US"/>
              <a:pPr>
                <a:defRPr/>
              </a:pPr>
              <a:t>‹#›</a:t>
            </a:fld>
            <a:endParaRPr lang="en-US" altLang="en-US"/>
          </a:p>
        </p:txBody>
      </p:sp>
    </p:spTree>
    <p:extLst>
      <p:ext uri="{BB962C8B-B14F-4D97-AF65-F5344CB8AC3E}">
        <p14:creationId xmlns:p14="http://schemas.microsoft.com/office/powerpoint/2010/main" val="16689410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1"/>
          <p:cNvSpPr>
            <a:spLocks noGrp="1"/>
          </p:cNvSpPr>
          <p:nvPr>
            <p:ph type="title"/>
          </p:nvPr>
        </p:nvSpPr>
        <p:spPr>
          <a:xfrm>
            <a:off x="836462" y="1366174"/>
            <a:ext cx="7402894" cy="1362075"/>
          </a:xfrm>
        </p:spPr>
        <p:txBody>
          <a:bodyPr/>
          <a:lstStyle>
            <a:lvl1pPr algn="ctr">
              <a:defRPr sz="3200"/>
            </a:lvl1pPr>
          </a:lstStyle>
          <a:p>
            <a:r>
              <a:rPr lang="en-US" dirty="0" smtClean="0"/>
              <a:t>YOUR TITLE HERE</a:t>
            </a:r>
            <a:endParaRPr lang="en-US" dirty="0"/>
          </a:p>
        </p:txBody>
      </p:sp>
      <p:sp>
        <p:nvSpPr>
          <p:cNvPr id="9" name="Text Placeholder 2"/>
          <p:cNvSpPr>
            <a:spLocks noGrp="1"/>
          </p:cNvSpPr>
          <p:nvPr>
            <p:ph type="body" idx="1"/>
          </p:nvPr>
        </p:nvSpPr>
        <p:spPr>
          <a:xfrm>
            <a:off x="1155197" y="2966001"/>
            <a:ext cx="6847004" cy="584199"/>
          </a:xfrm>
        </p:spPr>
        <p:txBody>
          <a:bodyPr/>
          <a:lstStyle>
            <a:lvl1pPr marL="0" indent="0" algn="ctr">
              <a:buNone/>
              <a:defRPr>
                <a:latin typeface="Times New Roman"/>
                <a:cs typeface="Times New Roman"/>
              </a:defRPr>
            </a:lvl1pPr>
          </a:lstStyle>
          <a:p>
            <a:r>
              <a:rPr lang="en-US" dirty="0" smtClean="0"/>
              <a:t>Your name here</a:t>
            </a:r>
            <a:endParaRPr lang="en-US" dirty="0"/>
          </a:p>
        </p:txBody>
      </p:sp>
      <p:sp>
        <p:nvSpPr>
          <p:cNvPr id="4" name="Footer Placeholder 4"/>
          <p:cNvSpPr>
            <a:spLocks noGrp="1"/>
          </p:cNvSpPr>
          <p:nvPr>
            <p:ph type="ftr" sz="quarter" idx="10"/>
          </p:nvPr>
        </p:nvSpPr>
        <p:spPr/>
        <p:txBody>
          <a:bodyPr/>
          <a:lstStyle>
            <a:lvl1pPr algn="l">
              <a:defRPr sz="1200">
                <a:solidFill>
                  <a:schemeClr val="tx1"/>
                </a:solidFill>
                <a:latin typeface="Arial"/>
                <a:cs typeface="Arial"/>
              </a:defRPr>
            </a:lvl1pPr>
          </a:lstStyle>
          <a:p>
            <a:pPr>
              <a:defRPr/>
            </a:pPr>
            <a:endParaRPr lang="en-US">
              <a:solidFill>
                <a:prstClr val="black"/>
              </a:solidFill>
            </a:endParaRPr>
          </a:p>
        </p:txBody>
      </p:sp>
    </p:spTree>
    <p:extLst>
      <p:ext uri="{BB962C8B-B14F-4D97-AF65-F5344CB8AC3E}">
        <p14:creationId xmlns:p14="http://schemas.microsoft.com/office/powerpoint/2010/main" val="37650560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7338"/>
            <a:ext cx="8229600" cy="1143000"/>
          </a:xfrm>
        </p:spPr>
        <p:txBody>
          <a:bodyPr anchor="t"/>
          <a:lstStyle>
            <a:lvl1pPr>
              <a:defRPr cap="all">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pc="100">
                <a:solidFill>
                  <a:srgbClr val="000000"/>
                </a:solidFill>
              </a:defRPr>
            </a:lvl1pPr>
            <a:lvl2pPr>
              <a:defRPr spc="100">
                <a:solidFill>
                  <a:srgbClr val="000000"/>
                </a:solidFill>
              </a:defRPr>
            </a:lvl2pPr>
            <a:lvl3pPr>
              <a:defRPr spc="100">
                <a:solidFill>
                  <a:srgbClr val="000000"/>
                </a:solidFill>
              </a:defRPr>
            </a:lvl3pPr>
            <a:lvl4pPr>
              <a:defRPr spc="100">
                <a:solidFill>
                  <a:srgbClr val="000000"/>
                </a:solidFill>
              </a:defRPr>
            </a:lvl4pPr>
            <a:lvl5pPr>
              <a:defRPr spc="1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pPr>
              <a:defRPr/>
            </a:pPr>
            <a:fld id="{1DE0B941-E701-45D3-8D1D-7792FA528E07}" type="slidenum">
              <a:rPr lang="en-US" altLang="en-US"/>
              <a:pPr>
                <a:defRPr/>
              </a:pPr>
              <a:t>‹#›</a:t>
            </a:fld>
            <a:endParaRPr lang="en-US" altLang="en-US"/>
          </a:p>
        </p:txBody>
      </p:sp>
    </p:spTree>
    <p:extLst>
      <p:ext uri="{BB962C8B-B14F-4D97-AF65-F5344CB8AC3E}">
        <p14:creationId xmlns:p14="http://schemas.microsoft.com/office/powerpoint/2010/main" val="27058820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marL="0" indent="0">
              <a:spcBef>
                <a:spcPts val="0"/>
              </a:spcBef>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1"/>
          </p:nvPr>
        </p:nvSpPr>
        <p:spPr/>
        <p:txBody>
          <a:bodyPr/>
          <a:lstStyle>
            <a:lvl1pPr>
              <a:defRPr/>
            </a:lvl1pPr>
          </a:lstStyle>
          <a:p>
            <a:pPr>
              <a:defRPr/>
            </a:pPr>
            <a:fld id="{6133435D-E379-418F-BF03-49817071CB00}" type="slidenum">
              <a:rPr lang="en-US" altLang="en-US"/>
              <a:pPr>
                <a:defRPr/>
              </a:pPr>
              <a:t>‹#›</a:t>
            </a:fld>
            <a:endParaRPr lang="en-US" altLang="en-US"/>
          </a:p>
        </p:txBody>
      </p:sp>
    </p:spTree>
    <p:extLst>
      <p:ext uri="{BB962C8B-B14F-4D97-AF65-F5344CB8AC3E}">
        <p14:creationId xmlns:p14="http://schemas.microsoft.com/office/powerpoint/2010/main" val="34732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6" descr="University of Waterloo"/>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32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0" y="8822"/>
            <a:ext cx="9153144" cy="5851703"/>
          </a:xfrm>
        </p:spPr>
        <p:txBody>
          <a:bodyPr/>
          <a:lstStyle>
            <a:lvl1pPr marL="457200" indent="-457200">
              <a:buFontTx/>
              <a:buChar char="-"/>
              <a:defRPr baseline="0"/>
            </a:lvl1pPr>
          </a:lstStyle>
          <a:p>
            <a:pPr lvl="0"/>
            <a:r>
              <a:rPr lang="en-US" smtClean="0"/>
              <a:t>Click to edit Master text styles</a:t>
            </a:r>
          </a:p>
        </p:txBody>
      </p:sp>
      <p:sp>
        <p:nvSpPr>
          <p:cNvPr id="4" name="Footer Placeholder 2"/>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6" name="Slide Number Placeholder 3"/>
          <p:cNvSpPr>
            <a:spLocks noGrp="1"/>
          </p:cNvSpPr>
          <p:nvPr>
            <p:ph type="sldNum" sz="quarter" idx="11"/>
          </p:nvPr>
        </p:nvSpPr>
        <p:spPr/>
        <p:txBody>
          <a:bodyPr/>
          <a:lstStyle>
            <a:lvl1pPr>
              <a:defRPr smtClean="0"/>
            </a:lvl1pPr>
          </a:lstStyle>
          <a:p>
            <a:pPr>
              <a:defRPr/>
            </a:pPr>
            <a:fld id="{1E6E6CEB-535F-46B2-AD0F-22D3A7B0C524}" type="slidenum">
              <a:rPr lang="en-US" altLang="en-US"/>
              <a:pPr>
                <a:defRPr/>
              </a:pPr>
              <a:t>‹#›</a:t>
            </a:fld>
            <a:endParaRPr lang="en-US" altLang="en-US"/>
          </a:p>
        </p:txBody>
      </p:sp>
    </p:spTree>
    <p:extLst>
      <p:ext uri="{BB962C8B-B14F-4D97-AF65-F5344CB8AC3E}">
        <p14:creationId xmlns:p14="http://schemas.microsoft.com/office/powerpoint/2010/main" val="22328156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spc="100"/>
            </a:lvl1pPr>
            <a:lvl2pPr>
              <a:defRPr sz="2000" spc="100"/>
            </a:lvl2pPr>
            <a:lvl3pPr>
              <a:defRPr sz="1800" spc="100"/>
            </a:lvl3pPr>
            <a:lvl4pPr>
              <a:defRPr sz="1600" spc="100"/>
            </a:lvl4pPr>
            <a:lvl5pPr>
              <a:defRPr sz="1600" spc="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spc="100"/>
            </a:lvl1pPr>
            <a:lvl2pPr>
              <a:defRPr sz="2000" spc="100"/>
            </a:lvl2pPr>
            <a:lvl3pPr>
              <a:defRPr sz="1800" spc="100"/>
            </a:lvl3pPr>
            <a:lvl4pPr>
              <a:defRPr sz="1600" spc="100"/>
            </a:lvl4pPr>
            <a:lvl5pPr>
              <a:defRPr sz="1600" spc="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8" name="Slide Number Placeholder 5"/>
          <p:cNvSpPr>
            <a:spLocks noGrp="1"/>
          </p:cNvSpPr>
          <p:nvPr>
            <p:ph type="sldNum" sz="quarter" idx="11"/>
          </p:nvPr>
        </p:nvSpPr>
        <p:spPr/>
        <p:txBody>
          <a:bodyPr/>
          <a:lstStyle>
            <a:lvl1pPr>
              <a:defRPr/>
            </a:lvl1pPr>
          </a:lstStyle>
          <a:p>
            <a:pPr>
              <a:defRPr/>
            </a:pPr>
            <a:fld id="{738E1871-B6FB-4617-8DFA-92D9291446EB}" type="slidenum">
              <a:rPr lang="en-US" altLang="en-US"/>
              <a:pPr>
                <a:defRPr/>
              </a:pPr>
              <a:t>‹#›</a:t>
            </a:fld>
            <a:endParaRPr lang="en-US" altLang="en-US"/>
          </a:p>
        </p:txBody>
      </p:sp>
    </p:spTree>
    <p:extLst>
      <p:ext uri="{BB962C8B-B14F-4D97-AF65-F5344CB8AC3E}">
        <p14:creationId xmlns:p14="http://schemas.microsoft.com/office/powerpoint/2010/main" val="20872531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6" descr="University of Waterloo"/>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32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0" y="8822"/>
            <a:ext cx="9153144" cy="5851703"/>
          </a:xfrm>
        </p:spPr>
        <p:txBody>
          <a:bodyPr/>
          <a:lstStyle>
            <a:lvl1pPr marL="457200" indent="-457200">
              <a:buFontTx/>
              <a:buChar char="-"/>
              <a:defRPr baseline="0"/>
            </a:lvl1pPr>
          </a:lstStyle>
          <a:p>
            <a:pPr lvl="0"/>
            <a:r>
              <a:rPr lang="en-US" smtClean="0"/>
              <a:t>Click to edit Master text styles</a:t>
            </a:r>
          </a:p>
        </p:txBody>
      </p:sp>
      <p:sp>
        <p:nvSpPr>
          <p:cNvPr id="4" name="Footer Placeholder 2"/>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6" name="Slide Number Placeholder 3"/>
          <p:cNvSpPr>
            <a:spLocks noGrp="1"/>
          </p:cNvSpPr>
          <p:nvPr>
            <p:ph type="sldNum" sz="quarter" idx="11"/>
          </p:nvPr>
        </p:nvSpPr>
        <p:spPr/>
        <p:txBody>
          <a:bodyPr/>
          <a:lstStyle>
            <a:lvl1pPr>
              <a:defRPr smtClean="0"/>
            </a:lvl1pPr>
          </a:lstStyle>
          <a:p>
            <a:pPr>
              <a:defRPr/>
            </a:pPr>
            <a:fld id="{1E6E6CEB-535F-46B2-AD0F-22D3A7B0C524}" type="slidenum">
              <a:rPr lang="en-US" altLang="en-US"/>
              <a:pPr>
                <a:defRPr/>
              </a:pPr>
              <a:t>‹#›</a:t>
            </a:fld>
            <a:endParaRPr lang="en-US" altLang="en-US"/>
          </a:p>
        </p:txBody>
      </p:sp>
    </p:spTree>
    <p:extLst>
      <p:ext uri="{BB962C8B-B14F-4D97-AF65-F5344CB8AC3E}">
        <p14:creationId xmlns:p14="http://schemas.microsoft.com/office/powerpoint/2010/main" val="18625820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3008313" cy="1040493"/>
          </a:xfrm>
        </p:spPr>
        <p:txBody>
          <a:bodyPr anchor="t"/>
          <a:lstStyle>
            <a:lvl1pPr algn="l">
              <a:defRPr sz="2000" b="1" cap="all"/>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343979"/>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0" y="1386114"/>
            <a:ext cx="3008313" cy="42309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1"/>
          </p:nvPr>
        </p:nvSpPr>
        <p:spPr/>
        <p:txBody>
          <a:bodyPr/>
          <a:lstStyle>
            <a:lvl1pPr>
              <a:defRPr/>
            </a:lvl1pPr>
          </a:lstStyle>
          <a:p>
            <a:pPr>
              <a:defRPr/>
            </a:pPr>
            <a:fld id="{B1B9C3E5-BA03-4724-84B5-3FADDE980C92}" type="slidenum">
              <a:rPr lang="en-US" altLang="en-US"/>
              <a:pPr>
                <a:defRPr/>
              </a:pPr>
              <a:t>‹#›</a:t>
            </a:fld>
            <a:endParaRPr lang="en-US" altLang="en-US"/>
          </a:p>
        </p:txBody>
      </p:sp>
    </p:spTree>
    <p:extLst>
      <p:ext uri="{BB962C8B-B14F-4D97-AF65-F5344CB8AC3E}">
        <p14:creationId xmlns:p14="http://schemas.microsoft.com/office/powerpoint/2010/main" val="35542884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Slide Option 3">
    <p:spTree>
      <p:nvGrpSpPr>
        <p:cNvPr id="1" name=""/>
        <p:cNvGrpSpPr/>
        <p:nvPr/>
      </p:nvGrpSpPr>
      <p:grpSpPr>
        <a:xfrm>
          <a:off x="0" y="0"/>
          <a:ext cx="0" cy="0"/>
          <a:chOff x="0" y="0"/>
          <a:chExt cx="0" cy="0"/>
        </a:xfrm>
      </p:grpSpPr>
      <p:sp>
        <p:nvSpPr>
          <p:cNvPr id="9" name="Rectangle 8"/>
          <p:cNvSpPr>
            <a:spLocks noChangeArrowheads="1"/>
          </p:cNvSpPr>
          <p:nvPr/>
        </p:nvSpPr>
        <p:spPr bwMode="auto">
          <a:xfrm>
            <a:off x="0" y="0"/>
            <a:ext cx="9242425" cy="6958013"/>
          </a:xfrm>
          <a:prstGeom prst="rect">
            <a:avLst/>
          </a:prstGeom>
          <a:solidFill>
            <a:schemeClr val="accent5"/>
          </a:solidFill>
          <a:ln w="9525">
            <a:solidFill>
              <a:schemeClr val="tx1"/>
            </a:solidFill>
            <a:round/>
            <a:headEnd/>
            <a:tailEnd/>
          </a:ln>
        </p:spPr>
        <p:txBody>
          <a:bodyPr/>
          <a:lstStyle/>
          <a:p>
            <a:pPr eaLnBrk="0" hangingPunct="0">
              <a:defRPr/>
            </a:pPr>
            <a:endParaRPr lang="en-US" sz="2400">
              <a:solidFill>
                <a:srgbClr val="999999"/>
              </a:solidFill>
              <a:latin typeface="Arial" charset="0"/>
            </a:endParaRPr>
          </a:p>
        </p:txBody>
      </p:sp>
      <p:sp>
        <p:nvSpPr>
          <p:cNvPr id="3074" name="Rectangle 2"/>
          <p:cNvSpPr>
            <a:spLocks noGrp="1" noChangeArrowheads="1"/>
          </p:cNvSpPr>
          <p:nvPr>
            <p:ph type="ctrTitle"/>
          </p:nvPr>
        </p:nvSpPr>
        <p:spPr>
          <a:xfrm>
            <a:off x="468286" y="5842254"/>
            <a:ext cx="4492752" cy="828548"/>
          </a:xfrm>
        </p:spPr>
        <p:txBody>
          <a:bodyPr/>
          <a:lstStyle>
            <a:lvl1pPr algn="l">
              <a:defRPr sz="1800">
                <a:solidFill>
                  <a:srgbClr val="FFFFFF"/>
                </a:solidFill>
                <a:effectLst/>
              </a:defRPr>
            </a:lvl1pPr>
          </a:lstStyle>
          <a:p>
            <a:r>
              <a:rPr lang="en-US" smtClean="0"/>
              <a:t>Click to edit Master title style</a:t>
            </a:r>
            <a:endParaRPr lang="en-US" dirty="0"/>
          </a:p>
        </p:txBody>
      </p:sp>
      <p:sp>
        <p:nvSpPr>
          <p:cNvPr id="25" name="Picture Placeholder 2"/>
          <p:cNvSpPr>
            <a:spLocks noGrp="1"/>
          </p:cNvSpPr>
          <p:nvPr>
            <p:ph type="pic" sz="quarter" idx="10"/>
          </p:nvPr>
        </p:nvSpPr>
        <p:spPr>
          <a:xfrm>
            <a:off x="322263" y="324672"/>
            <a:ext cx="3111500" cy="4224528"/>
          </a:xfrm>
        </p:spPr>
        <p:txBody>
          <a:bodyPr/>
          <a:lstStyle/>
          <a:p>
            <a:pPr lvl="0"/>
            <a:r>
              <a:rPr lang="en-US" noProof="0" smtClean="0"/>
              <a:t>Drag picture to placeholder or click icon to add</a:t>
            </a:r>
            <a:endParaRPr lang="en-US" noProof="0" dirty="0" smtClean="0"/>
          </a:p>
        </p:txBody>
      </p:sp>
      <p:sp>
        <p:nvSpPr>
          <p:cNvPr id="26" name="Picture Placeholder 4"/>
          <p:cNvSpPr>
            <a:spLocks noGrp="1"/>
          </p:cNvSpPr>
          <p:nvPr>
            <p:ph type="pic" sz="quarter" idx="11"/>
          </p:nvPr>
        </p:nvSpPr>
        <p:spPr>
          <a:xfrm>
            <a:off x="3502025" y="324673"/>
            <a:ext cx="2711450" cy="2068513"/>
          </a:xfrm>
        </p:spPr>
        <p:txBody>
          <a:bodyPr/>
          <a:lstStyle/>
          <a:p>
            <a:pPr lvl="0"/>
            <a:r>
              <a:rPr lang="en-US" noProof="0" smtClean="0"/>
              <a:t>Drag picture to placeholder or click icon to add</a:t>
            </a:r>
            <a:endParaRPr lang="en-US" noProof="0" dirty="0" smtClean="0"/>
          </a:p>
        </p:txBody>
      </p:sp>
      <p:sp>
        <p:nvSpPr>
          <p:cNvPr id="27" name="Picture Placeholder 6"/>
          <p:cNvSpPr>
            <a:spLocks noGrp="1"/>
          </p:cNvSpPr>
          <p:nvPr>
            <p:ph type="pic" sz="quarter" idx="12"/>
          </p:nvPr>
        </p:nvSpPr>
        <p:spPr>
          <a:xfrm>
            <a:off x="6289675" y="324670"/>
            <a:ext cx="2625725" cy="6346131"/>
          </a:xfrm>
        </p:spPr>
        <p:txBody>
          <a:bodyPr/>
          <a:lstStyle/>
          <a:p>
            <a:pPr lvl="0"/>
            <a:r>
              <a:rPr lang="en-US" noProof="0" smtClean="0"/>
              <a:t>Drag picture to placeholder or click icon to add</a:t>
            </a:r>
            <a:endParaRPr lang="en-US" noProof="0" dirty="0" smtClean="0"/>
          </a:p>
        </p:txBody>
      </p:sp>
      <p:sp>
        <p:nvSpPr>
          <p:cNvPr id="28" name="Picture Placeholder 8"/>
          <p:cNvSpPr>
            <a:spLocks noGrp="1"/>
          </p:cNvSpPr>
          <p:nvPr>
            <p:ph type="pic" sz="quarter" idx="13"/>
          </p:nvPr>
        </p:nvSpPr>
        <p:spPr>
          <a:xfrm>
            <a:off x="4961038" y="2450336"/>
            <a:ext cx="1252437" cy="4220465"/>
          </a:xfrm>
        </p:spPr>
        <p:txBody>
          <a:bodyPr/>
          <a:lstStyle/>
          <a:p>
            <a:pPr lvl="0"/>
            <a:r>
              <a:rPr lang="en-US" noProof="0" smtClean="0"/>
              <a:t>Drag picture to placeholder or click icon to add</a:t>
            </a:r>
            <a:endParaRPr lang="en-US" noProof="0" dirty="0" smtClean="0"/>
          </a:p>
        </p:txBody>
      </p:sp>
      <p:sp>
        <p:nvSpPr>
          <p:cNvPr id="29" name="Picture Placeholder 10"/>
          <p:cNvSpPr>
            <a:spLocks noGrp="1"/>
          </p:cNvSpPr>
          <p:nvPr>
            <p:ph type="pic" sz="quarter" idx="14"/>
          </p:nvPr>
        </p:nvSpPr>
        <p:spPr>
          <a:xfrm>
            <a:off x="3502025" y="2450336"/>
            <a:ext cx="1385888" cy="4220465"/>
          </a:xfrm>
        </p:spPr>
        <p:txBody>
          <a:bodyPr/>
          <a:lstStyle/>
          <a:p>
            <a:pPr lvl="0"/>
            <a:r>
              <a:rPr lang="en-US" noProof="0" dirty="0" smtClean="0"/>
              <a:t>Drag picture to placeholder or click icon to add</a:t>
            </a:r>
          </a:p>
        </p:txBody>
      </p:sp>
      <p:sp>
        <p:nvSpPr>
          <p:cNvPr id="30" name="Picture Placeholder 12"/>
          <p:cNvSpPr>
            <a:spLocks noGrp="1"/>
          </p:cNvSpPr>
          <p:nvPr>
            <p:ph type="pic" sz="quarter" idx="15"/>
          </p:nvPr>
        </p:nvSpPr>
        <p:spPr>
          <a:xfrm>
            <a:off x="322263" y="4604038"/>
            <a:ext cx="3111500" cy="2071687"/>
          </a:xfrm>
        </p:spPr>
        <p:txBody>
          <a:bodyPr/>
          <a:lstStyle/>
          <a:p>
            <a:pPr lvl="0"/>
            <a:r>
              <a:rPr lang="en-US" noProof="0" dirty="0" smtClean="0"/>
              <a:t>Drag picture to placeholder or click icon to add</a:t>
            </a:r>
          </a:p>
        </p:txBody>
      </p:sp>
    </p:spTree>
    <p:extLst>
      <p:ext uri="{BB962C8B-B14F-4D97-AF65-F5344CB8AC3E}">
        <p14:creationId xmlns:p14="http://schemas.microsoft.com/office/powerpoint/2010/main" val="51510309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3" name="Picture 6" descr="University of Waterlo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0" y="8822"/>
            <a:ext cx="9153144" cy="5851703"/>
          </a:xfrm>
        </p:spPr>
        <p:txBody>
          <a:bodyPr/>
          <a:lstStyle>
            <a:lvl1pPr marL="457200" indent="-457200">
              <a:buFontTx/>
              <a:buChar char="-"/>
              <a:defRPr baseline="0"/>
            </a:lvl1pPr>
          </a:lstStyle>
          <a:p>
            <a:pPr lvl="0"/>
            <a:r>
              <a:rPr lang="en-US" smtClean="0"/>
              <a:t>Click to edit Master text styles</a:t>
            </a:r>
          </a:p>
        </p:txBody>
      </p:sp>
      <p:sp>
        <p:nvSpPr>
          <p:cNvPr id="4" name="Footer Placeholder 2"/>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6" name="Slide Number Placeholder 3"/>
          <p:cNvSpPr>
            <a:spLocks noGrp="1"/>
          </p:cNvSpPr>
          <p:nvPr>
            <p:ph type="sldNum" sz="quarter" idx="11"/>
          </p:nvPr>
        </p:nvSpPr>
        <p:spPr/>
        <p:txBody>
          <a:bodyPr/>
          <a:lstStyle>
            <a:lvl1pPr>
              <a:defRPr/>
            </a:lvl1pPr>
          </a:lstStyle>
          <a:p>
            <a:pPr>
              <a:defRPr/>
            </a:pPr>
            <a:fld id="{E414D367-45FE-428B-82BD-070C3FC9537D}" type="slidenum">
              <a:rPr lang="en-US" altLang="en-US"/>
              <a:pPr>
                <a:defRPr/>
              </a:pPr>
              <a:t>‹#›</a:t>
            </a:fld>
            <a:endParaRPr lang="en-US" altLang="en-US"/>
          </a:p>
        </p:txBody>
      </p:sp>
    </p:spTree>
    <p:extLst>
      <p:ext uri="{BB962C8B-B14F-4D97-AF65-F5344CB8AC3E}">
        <p14:creationId xmlns:p14="http://schemas.microsoft.com/office/powerpoint/2010/main" val="1326688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1"/>
          <p:cNvSpPr>
            <a:spLocks noGrp="1"/>
          </p:cNvSpPr>
          <p:nvPr>
            <p:ph type="title"/>
          </p:nvPr>
        </p:nvSpPr>
        <p:spPr>
          <a:xfrm>
            <a:off x="836462" y="1366174"/>
            <a:ext cx="7402894" cy="1362075"/>
          </a:xfrm>
        </p:spPr>
        <p:txBody>
          <a:bodyPr/>
          <a:lstStyle>
            <a:lvl1pPr algn="ctr">
              <a:defRPr sz="3200"/>
            </a:lvl1pPr>
          </a:lstStyle>
          <a:p>
            <a:r>
              <a:rPr lang="en-US" dirty="0" smtClean="0"/>
              <a:t>YOUR TITLE HERE</a:t>
            </a:r>
            <a:endParaRPr lang="en-US" dirty="0"/>
          </a:p>
        </p:txBody>
      </p:sp>
      <p:sp>
        <p:nvSpPr>
          <p:cNvPr id="9" name="Text Placeholder 2"/>
          <p:cNvSpPr>
            <a:spLocks noGrp="1"/>
          </p:cNvSpPr>
          <p:nvPr>
            <p:ph type="body" idx="1"/>
          </p:nvPr>
        </p:nvSpPr>
        <p:spPr>
          <a:xfrm>
            <a:off x="1155197" y="2966001"/>
            <a:ext cx="6847004" cy="584199"/>
          </a:xfrm>
        </p:spPr>
        <p:txBody>
          <a:bodyPr/>
          <a:lstStyle>
            <a:lvl1pPr marL="0" indent="0" algn="ctr">
              <a:buNone/>
              <a:defRPr>
                <a:latin typeface="Times New Roman"/>
                <a:cs typeface="Times New Roman"/>
              </a:defRPr>
            </a:lvl1pPr>
          </a:lstStyle>
          <a:p>
            <a:r>
              <a:rPr lang="en-US" dirty="0" smtClean="0"/>
              <a:t>Your name here</a:t>
            </a:r>
            <a:endParaRPr lang="en-US" dirty="0"/>
          </a:p>
        </p:txBody>
      </p:sp>
      <p:sp>
        <p:nvSpPr>
          <p:cNvPr id="4" name="Footer Placeholder 4"/>
          <p:cNvSpPr>
            <a:spLocks noGrp="1"/>
          </p:cNvSpPr>
          <p:nvPr>
            <p:ph type="ftr" sz="quarter" idx="10"/>
          </p:nvPr>
        </p:nvSpPr>
        <p:spPr/>
        <p:txBody>
          <a:bodyPr/>
          <a:lstStyle>
            <a:lvl1pPr algn="l" defTabSz="914400">
              <a:defRPr sz="1200">
                <a:solidFill>
                  <a:prstClr val="black"/>
                </a:solidFill>
                <a:latin typeface="Arial"/>
                <a:cs typeface="Arial"/>
              </a:defRPr>
            </a:lvl1pPr>
          </a:lstStyle>
          <a:p>
            <a:pPr>
              <a:defRPr/>
            </a:pPr>
            <a:endParaRPr lang="en-US"/>
          </a:p>
        </p:txBody>
      </p:sp>
    </p:spTree>
    <p:extLst>
      <p:ext uri="{BB962C8B-B14F-4D97-AF65-F5344CB8AC3E}">
        <p14:creationId xmlns:p14="http://schemas.microsoft.com/office/powerpoint/2010/main" val="15717509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7338"/>
            <a:ext cx="8229600" cy="1143000"/>
          </a:xfrm>
        </p:spPr>
        <p:txBody>
          <a:bodyPr anchor="t"/>
          <a:lstStyle>
            <a:lvl1pPr>
              <a:defRPr cap="all">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pc="100">
                <a:solidFill>
                  <a:srgbClr val="000000"/>
                </a:solidFill>
              </a:defRPr>
            </a:lvl1pPr>
            <a:lvl2pPr>
              <a:defRPr spc="100">
                <a:solidFill>
                  <a:srgbClr val="000000"/>
                </a:solidFill>
              </a:defRPr>
            </a:lvl2pPr>
            <a:lvl3pPr>
              <a:defRPr spc="100">
                <a:solidFill>
                  <a:srgbClr val="000000"/>
                </a:solidFill>
              </a:defRPr>
            </a:lvl3pPr>
            <a:lvl4pPr>
              <a:defRPr spc="100">
                <a:solidFill>
                  <a:srgbClr val="000000"/>
                </a:solidFill>
              </a:defRPr>
            </a:lvl4pPr>
            <a:lvl5pPr>
              <a:defRPr spc="1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defTabSz="914400">
              <a:defRPr/>
            </a:lvl1pPr>
          </a:lstStyle>
          <a:p>
            <a:pPr>
              <a:defRPr/>
            </a:pPr>
            <a:endParaRPr lang="en-US"/>
          </a:p>
        </p:txBody>
      </p:sp>
      <p:sp>
        <p:nvSpPr>
          <p:cNvPr id="5" name="Slide Number Placeholder 5"/>
          <p:cNvSpPr>
            <a:spLocks noGrp="1"/>
          </p:cNvSpPr>
          <p:nvPr>
            <p:ph type="sldNum" sz="quarter" idx="11"/>
          </p:nvPr>
        </p:nvSpPr>
        <p:spPr/>
        <p:txBody>
          <a:bodyPr/>
          <a:lstStyle>
            <a:lvl1pPr defTabSz="914400">
              <a:defRPr smtClean="0">
                <a:latin typeface="Comic Sans MS" pitchFamily="66" charset="0"/>
                <a:ea typeface="+mn-ea"/>
              </a:defRPr>
            </a:lvl1pPr>
          </a:lstStyle>
          <a:p>
            <a:pPr>
              <a:defRPr/>
            </a:pPr>
            <a:fld id="{C1002D4D-51A5-4478-AB07-8A34B067304A}" type="slidenum">
              <a:rPr lang="en-US" altLang="en-US"/>
              <a:pPr>
                <a:defRPr/>
              </a:pPr>
              <a:t>‹#›</a:t>
            </a:fld>
            <a:endParaRPr lang="en-US" altLang="en-US"/>
          </a:p>
        </p:txBody>
      </p:sp>
    </p:spTree>
    <p:extLst>
      <p:ext uri="{BB962C8B-B14F-4D97-AF65-F5344CB8AC3E}">
        <p14:creationId xmlns:p14="http://schemas.microsoft.com/office/powerpoint/2010/main" val="27214280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marL="0" indent="0">
              <a:spcBef>
                <a:spcPts val="0"/>
              </a:spcBef>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defTabSz="914400">
              <a:defRPr/>
            </a:lvl1pPr>
          </a:lstStyle>
          <a:p>
            <a:pPr>
              <a:defRPr/>
            </a:pPr>
            <a:endParaRPr lang="en-US"/>
          </a:p>
        </p:txBody>
      </p:sp>
      <p:sp>
        <p:nvSpPr>
          <p:cNvPr id="6" name="Slide Number Placeholder 5"/>
          <p:cNvSpPr>
            <a:spLocks noGrp="1"/>
          </p:cNvSpPr>
          <p:nvPr>
            <p:ph type="sldNum" sz="quarter" idx="11"/>
          </p:nvPr>
        </p:nvSpPr>
        <p:spPr/>
        <p:txBody>
          <a:bodyPr/>
          <a:lstStyle>
            <a:lvl1pPr defTabSz="914400">
              <a:defRPr smtClean="0">
                <a:latin typeface="Comic Sans MS" pitchFamily="66" charset="0"/>
                <a:ea typeface="+mn-ea"/>
              </a:defRPr>
            </a:lvl1pPr>
          </a:lstStyle>
          <a:p>
            <a:pPr>
              <a:defRPr/>
            </a:pPr>
            <a:fld id="{13B99EBD-5174-4777-8EF7-660D14516E94}" type="slidenum">
              <a:rPr lang="en-US" altLang="en-US"/>
              <a:pPr>
                <a:defRPr/>
              </a:pPr>
              <a:t>‹#›</a:t>
            </a:fld>
            <a:endParaRPr lang="en-US" altLang="en-US"/>
          </a:p>
        </p:txBody>
      </p:sp>
    </p:spTree>
    <p:extLst>
      <p:ext uri="{BB962C8B-B14F-4D97-AF65-F5344CB8AC3E}">
        <p14:creationId xmlns:p14="http://schemas.microsoft.com/office/powerpoint/2010/main" val="25347261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spc="100"/>
            </a:lvl1pPr>
            <a:lvl2pPr>
              <a:defRPr sz="2000" spc="100"/>
            </a:lvl2pPr>
            <a:lvl3pPr>
              <a:defRPr sz="1800" spc="100"/>
            </a:lvl3pPr>
            <a:lvl4pPr>
              <a:defRPr sz="1600" spc="100"/>
            </a:lvl4pPr>
            <a:lvl5pPr>
              <a:defRPr sz="1600" spc="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spc="100"/>
            </a:lvl1pPr>
            <a:lvl2pPr>
              <a:defRPr sz="2000" spc="100"/>
            </a:lvl2pPr>
            <a:lvl3pPr>
              <a:defRPr sz="1800" spc="100"/>
            </a:lvl3pPr>
            <a:lvl4pPr>
              <a:defRPr sz="1600" spc="100"/>
            </a:lvl4pPr>
            <a:lvl5pPr>
              <a:defRPr sz="1600" spc="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p:txBody>
          <a:bodyPr/>
          <a:lstStyle>
            <a:lvl1pPr defTabSz="914400">
              <a:defRPr/>
            </a:lvl1pPr>
          </a:lstStyle>
          <a:p>
            <a:pPr>
              <a:defRPr/>
            </a:pPr>
            <a:endParaRPr lang="en-US"/>
          </a:p>
        </p:txBody>
      </p:sp>
      <p:sp>
        <p:nvSpPr>
          <p:cNvPr id="8" name="Slide Number Placeholder 5"/>
          <p:cNvSpPr>
            <a:spLocks noGrp="1"/>
          </p:cNvSpPr>
          <p:nvPr>
            <p:ph type="sldNum" sz="quarter" idx="11"/>
          </p:nvPr>
        </p:nvSpPr>
        <p:spPr/>
        <p:txBody>
          <a:bodyPr/>
          <a:lstStyle>
            <a:lvl1pPr defTabSz="914400">
              <a:defRPr smtClean="0">
                <a:latin typeface="Comic Sans MS" pitchFamily="66" charset="0"/>
                <a:ea typeface="+mn-ea"/>
              </a:defRPr>
            </a:lvl1pPr>
          </a:lstStyle>
          <a:p>
            <a:pPr>
              <a:defRPr/>
            </a:pPr>
            <a:fld id="{6987DB1D-2F54-4794-B727-38F8F0A37D94}" type="slidenum">
              <a:rPr lang="en-US" altLang="en-US"/>
              <a:pPr>
                <a:defRPr/>
              </a:pPr>
              <a:t>‹#›</a:t>
            </a:fld>
            <a:endParaRPr lang="en-US" altLang="en-US"/>
          </a:p>
        </p:txBody>
      </p:sp>
    </p:spTree>
    <p:extLst>
      <p:ext uri="{BB962C8B-B14F-4D97-AF65-F5344CB8AC3E}">
        <p14:creationId xmlns:p14="http://schemas.microsoft.com/office/powerpoint/2010/main" val="30635750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6" descr="University of Waterlo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0" y="8822"/>
            <a:ext cx="9153144" cy="5851703"/>
          </a:xfrm>
        </p:spPr>
        <p:txBody>
          <a:bodyPr/>
          <a:lstStyle>
            <a:lvl1pPr marL="457200" indent="-457200">
              <a:buFontTx/>
              <a:buChar char="-"/>
              <a:defRPr baseline="0"/>
            </a:lvl1pPr>
          </a:lstStyle>
          <a:p>
            <a:pPr lvl="0"/>
            <a:r>
              <a:rPr lang="en-US" smtClean="0"/>
              <a:t>Click to edit Master text styles</a:t>
            </a:r>
          </a:p>
        </p:txBody>
      </p:sp>
      <p:sp>
        <p:nvSpPr>
          <p:cNvPr id="4" name="Footer Placeholder 2"/>
          <p:cNvSpPr>
            <a:spLocks noGrp="1"/>
          </p:cNvSpPr>
          <p:nvPr>
            <p:ph type="ftr" sz="quarter" idx="10"/>
          </p:nvPr>
        </p:nvSpPr>
        <p:spPr/>
        <p:txBody>
          <a:bodyPr/>
          <a:lstStyle>
            <a:lvl1pPr defTabSz="914400">
              <a:defRPr/>
            </a:lvl1pPr>
          </a:lstStyle>
          <a:p>
            <a:pPr>
              <a:defRPr/>
            </a:pPr>
            <a:endParaRPr lang="en-US"/>
          </a:p>
        </p:txBody>
      </p:sp>
      <p:sp>
        <p:nvSpPr>
          <p:cNvPr id="6" name="Slide Number Placeholder 3"/>
          <p:cNvSpPr>
            <a:spLocks noGrp="1"/>
          </p:cNvSpPr>
          <p:nvPr>
            <p:ph type="sldNum" sz="quarter" idx="11"/>
          </p:nvPr>
        </p:nvSpPr>
        <p:spPr/>
        <p:txBody>
          <a:bodyPr/>
          <a:lstStyle>
            <a:lvl1pPr defTabSz="914400">
              <a:defRPr smtClean="0">
                <a:latin typeface="Comic Sans MS" pitchFamily="66" charset="0"/>
                <a:ea typeface="+mn-ea"/>
              </a:defRPr>
            </a:lvl1pPr>
          </a:lstStyle>
          <a:p>
            <a:pPr>
              <a:defRPr/>
            </a:pPr>
            <a:fld id="{93580CD5-8550-4A04-9749-ECC5AEF01047}" type="slidenum">
              <a:rPr lang="en-US" altLang="en-US"/>
              <a:pPr>
                <a:defRPr/>
              </a:pPr>
              <a:t>‹#›</a:t>
            </a:fld>
            <a:endParaRPr lang="en-US" altLang="en-US"/>
          </a:p>
        </p:txBody>
      </p:sp>
    </p:spTree>
    <p:extLst>
      <p:ext uri="{BB962C8B-B14F-4D97-AF65-F5344CB8AC3E}">
        <p14:creationId xmlns:p14="http://schemas.microsoft.com/office/powerpoint/2010/main" val="4097464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3008313" cy="1040493"/>
          </a:xfrm>
        </p:spPr>
        <p:txBody>
          <a:bodyPr anchor="t"/>
          <a:lstStyle>
            <a:lvl1pPr algn="l">
              <a:defRPr sz="2000" b="1" cap="all"/>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343979"/>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0" y="1386114"/>
            <a:ext cx="3008313" cy="42309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1"/>
          </p:nvPr>
        </p:nvSpPr>
        <p:spPr/>
        <p:txBody>
          <a:bodyPr/>
          <a:lstStyle>
            <a:lvl1pPr>
              <a:defRPr/>
            </a:lvl1pPr>
          </a:lstStyle>
          <a:p>
            <a:pPr>
              <a:defRPr/>
            </a:pPr>
            <a:fld id="{B1B9C3E5-BA03-4724-84B5-3FADDE980C92}" type="slidenum">
              <a:rPr lang="en-US" altLang="en-US"/>
              <a:pPr>
                <a:defRPr/>
              </a:pPr>
              <a:t>‹#›</a:t>
            </a:fld>
            <a:endParaRPr lang="en-US" altLang="en-US"/>
          </a:p>
        </p:txBody>
      </p:sp>
    </p:spTree>
    <p:extLst>
      <p:ext uri="{BB962C8B-B14F-4D97-AF65-F5344CB8AC3E}">
        <p14:creationId xmlns:p14="http://schemas.microsoft.com/office/powerpoint/2010/main" val="18947850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3008313" cy="1040493"/>
          </a:xfrm>
        </p:spPr>
        <p:txBody>
          <a:bodyPr anchor="t"/>
          <a:lstStyle>
            <a:lvl1pPr algn="l">
              <a:defRPr sz="2000" b="1" cap="all"/>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343979"/>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0" y="1386114"/>
            <a:ext cx="3008313" cy="42309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defTabSz="914400">
              <a:defRPr/>
            </a:lvl1pPr>
          </a:lstStyle>
          <a:p>
            <a:pPr>
              <a:defRPr/>
            </a:pPr>
            <a:endParaRPr lang="en-US"/>
          </a:p>
        </p:txBody>
      </p:sp>
      <p:sp>
        <p:nvSpPr>
          <p:cNvPr id="6" name="Slide Number Placeholder 5"/>
          <p:cNvSpPr>
            <a:spLocks noGrp="1"/>
          </p:cNvSpPr>
          <p:nvPr>
            <p:ph type="sldNum" sz="quarter" idx="11"/>
          </p:nvPr>
        </p:nvSpPr>
        <p:spPr/>
        <p:txBody>
          <a:bodyPr/>
          <a:lstStyle>
            <a:lvl1pPr defTabSz="914400">
              <a:defRPr smtClean="0">
                <a:latin typeface="Comic Sans MS" pitchFamily="66" charset="0"/>
                <a:ea typeface="+mn-ea"/>
              </a:defRPr>
            </a:lvl1pPr>
          </a:lstStyle>
          <a:p>
            <a:pPr>
              <a:defRPr/>
            </a:pPr>
            <a:fld id="{F2C57D0A-6C2F-44D0-8B37-10AC61D3D6D8}" type="slidenum">
              <a:rPr lang="en-US" altLang="en-US"/>
              <a:pPr>
                <a:defRPr/>
              </a:pPr>
              <a:t>‹#›</a:t>
            </a:fld>
            <a:endParaRPr lang="en-US" altLang="en-US"/>
          </a:p>
        </p:txBody>
      </p:sp>
    </p:spTree>
    <p:extLst>
      <p:ext uri="{BB962C8B-B14F-4D97-AF65-F5344CB8AC3E}">
        <p14:creationId xmlns:p14="http://schemas.microsoft.com/office/powerpoint/2010/main" val="5098537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Slide Option 3">
    <p:spTree>
      <p:nvGrpSpPr>
        <p:cNvPr id="1" name=""/>
        <p:cNvGrpSpPr/>
        <p:nvPr/>
      </p:nvGrpSpPr>
      <p:grpSpPr>
        <a:xfrm>
          <a:off x="0" y="0"/>
          <a:ext cx="0" cy="0"/>
          <a:chOff x="0" y="0"/>
          <a:chExt cx="0" cy="0"/>
        </a:xfrm>
      </p:grpSpPr>
      <p:sp>
        <p:nvSpPr>
          <p:cNvPr id="9" name="Rectangle 8"/>
          <p:cNvSpPr>
            <a:spLocks noChangeArrowheads="1"/>
          </p:cNvSpPr>
          <p:nvPr/>
        </p:nvSpPr>
        <p:spPr bwMode="auto">
          <a:xfrm>
            <a:off x="0" y="0"/>
            <a:ext cx="9242425" cy="6958013"/>
          </a:xfrm>
          <a:prstGeom prst="rect">
            <a:avLst/>
          </a:prstGeom>
          <a:solidFill>
            <a:schemeClr val="accent5"/>
          </a:solidFill>
          <a:ln w="9525">
            <a:solidFill>
              <a:schemeClr val="tx1"/>
            </a:solidFill>
            <a:round/>
            <a:headEnd/>
            <a:tailEnd/>
          </a:ln>
        </p:spPr>
        <p:txBody>
          <a:bodyPr/>
          <a:lstStyle/>
          <a:p>
            <a:pPr eaLnBrk="0" hangingPunct="0">
              <a:defRPr/>
            </a:pPr>
            <a:endParaRPr lang="en-US" sz="2400">
              <a:solidFill>
                <a:srgbClr val="999999"/>
              </a:solidFill>
              <a:latin typeface="Arial" charset="0"/>
            </a:endParaRPr>
          </a:p>
        </p:txBody>
      </p:sp>
      <p:sp>
        <p:nvSpPr>
          <p:cNvPr id="3074" name="Rectangle 2"/>
          <p:cNvSpPr>
            <a:spLocks noGrp="1" noChangeArrowheads="1"/>
          </p:cNvSpPr>
          <p:nvPr>
            <p:ph type="ctrTitle"/>
          </p:nvPr>
        </p:nvSpPr>
        <p:spPr>
          <a:xfrm>
            <a:off x="468286" y="5842254"/>
            <a:ext cx="4492752" cy="828548"/>
          </a:xfrm>
        </p:spPr>
        <p:txBody>
          <a:bodyPr/>
          <a:lstStyle>
            <a:lvl1pPr algn="l">
              <a:defRPr sz="1800">
                <a:solidFill>
                  <a:srgbClr val="FFFFFF"/>
                </a:solidFill>
                <a:effectLst/>
              </a:defRPr>
            </a:lvl1pPr>
          </a:lstStyle>
          <a:p>
            <a:r>
              <a:rPr lang="en-US" smtClean="0"/>
              <a:t>Click to edit Master title style</a:t>
            </a:r>
            <a:endParaRPr lang="en-US" dirty="0"/>
          </a:p>
        </p:txBody>
      </p:sp>
      <p:sp>
        <p:nvSpPr>
          <p:cNvPr id="25" name="Picture Placeholder 2"/>
          <p:cNvSpPr>
            <a:spLocks noGrp="1"/>
          </p:cNvSpPr>
          <p:nvPr>
            <p:ph type="pic" sz="quarter" idx="10"/>
          </p:nvPr>
        </p:nvSpPr>
        <p:spPr>
          <a:xfrm>
            <a:off x="322263" y="324672"/>
            <a:ext cx="3111500" cy="4224528"/>
          </a:xfrm>
        </p:spPr>
        <p:txBody>
          <a:bodyPr/>
          <a:lstStyle/>
          <a:p>
            <a:pPr lvl="0"/>
            <a:r>
              <a:rPr lang="en-US" noProof="0" smtClean="0"/>
              <a:t>Drag picture to placeholder or click icon to add</a:t>
            </a:r>
            <a:endParaRPr lang="en-US" noProof="0" dirty="0" smtClean="0"/>
          </a:p>
        </p:txBody>
      </p:sp>
      <p:sp>
        <p:nvSpPr>
          <p:cNvPr id="26" name="Picture Placeholder 4"/>
          <p:cNvSpPr>
            <a:spLocks noGrp="1"/>
          </p:cNvSpPr>
          <p:nvPr>
            <p:ph type="pic" sz="quarter" idx="11"/>
          </p:nvPr>
        </p:nvSpPr>
        <p:spPr>
          <a:xfrm>
            <a:off x="3502025" y="324673"/>
            <a:ext cx="2711450" cy="2068513"/>
          </a:xfrm>
        </p:spPr>
        <p:txBody>
          <a:bodyPr/>
          <a:lstStyle/>
          <a:p>
            <a:pPr lvl="0"/>
            <a:r>
              <a:rPr lang="en-US" noProof="0" smtClean="0"/>
              <a:t>Drag picture to placeholder or click icon to add</a:t>
            </a:r>
            <a:endParaRPr lang="en-US" noProof="0" dirty="0" smtClean="0"/>
          </a:p>
        </p:txBody>
      </p:sp>
      <p:sp>
        <p:nvSpPr>
          <p:cNvPr id="27" name="Picture Placeholder 6"/>
          <p:cNvSpPr>
            <a:spLocks noGrp="1"/>
          </p:cNvSpPr>
          <p:nvPr>
            <p:ph type="pic" sz="quarter" idx="12"/>
          </p:nvPr>
        </p:nvSpPr>
        <p:spPr>
          <a:xfrm>
            <a:off x="6289675" y="324670"/>
            <a:ext cx="2625725" cy="6346131"/>
          </a:xfrm>
        </p:spPr>
        <p:txBody>
          <a:bodyPr/>
          <a:lstStyle/>
          <a:p>
            <a:pPr lvl="0"/>
            <a:r>
              <a:rPr lang="en-US" noProof="0" smtClean="0"/>
              <a:t>Drag picture to placeholder or click icon to add</a:t>
            </a:r>
            <a:endParaRPr lang="en-US" noProof="0" dirty="0" smtClean="0"/>
          </a:p>
        </p:txBody>
      </p:sp>
      <p:sp>
        <p:nvSpPr>
          <p:cNvPr id="28" name="Picture Placeholder 8"/>
          <p:cNvSpPr>
            <a:spLocks noGrp="1"/>
          </p:cNvSpPr>
          <p:nvPr>
            <p:ph type="pic" sz="quarter" idx="13"/>
          </p:nvPr>
        </p:nvSpPr>
        <p:spPr>
          <a:xfrm>
            <a:off x="4961038" y="2450336"/>
            <a:ext cx="1252437" cy="4220465"/>
          </a:xfrm>
        </p:spPr>
        <p:txBody>
          <a:bodyPr/>
          <a:lstStyle/>
          <a:p>
            <a:pPr lvl="0"/>
            <a:r>
              <a:rPr lang="en-US" noProof="0" smtClean="0"/>
              <a:t>Drag picture to placeholder or click icon to add</a:t>
            </a:r>
            <a:endParaRPr lang="en-US" noProof="0" dirty="0" smtClean="0"/>
          </a:p>
        </p:txBody>
      </p:sp>
      <p:sp>
        <p:nvSpPr>
          <p:cNvPr id="29" name="Picture Placeholder 10"/>
          <p:cNvSpPr>
            <a:spLocks noGrp="1"/>
          </p:cNvSpPr>
          <p:nvPr>
            <p:ph type="pic" sz="quarter" idx="14"/>
          </p:nvPr>
        </p:nvSpPr>
        <p:spPr>
          <a:xfrm>
            <a:off x="3502025" y="2450336"/>
            <a:ext cx="1385888" cy="4220465"/>
          </a:xfrm>
        </p:spPr>
        <p:txBody>
          <a:bodyPr/>
          <a:lstStyle/>
          <a:p>
            <a:pPr lvl="0"/>
            <a:r>
              <a:rPr lang="en-US" noProof="0" dirty="0" smtClean="0"/>
              <a:t>Drag picture to placeholder or click icon to add</a:t>
            </a:r>
          </a:p>
        </p:txBody>
      </p:sp>
      <p:sp>
        <p:nvSpPr>
          <p:cNvPr id="30" name="Picture Placeholder 12"/>
          <p:cNvSpPr>
            <a:spLocks noGrp="1"/>
          </p:cNvSpPr>
          <p:nvPr>
            <p:ph type="pic" sz="quarter" idx="15"/>
          </p:nvPr>
        </p:nvSpPr>
        <p:spPr>
          <a:xfrm>
            <a:off x="322263" y="4604038"/>
            <a:ext cx="3111500" cy="2071687"/>
          </a:xfrm>
        </p:spPr>
        <p:txBody>
          <a:bodyPr/>
          <a:lstStyle/>
          <a:p>
            <a:pPr lvl="0"/>
            <a:r>
              <a:rPr lang="en-US" noProof="0" dirty="0" smtClean="0"/>
              <a:t>Drag picture to placeholder or click icon to add</a:t>
            </a:r>
          </a:p>
        </p:txBody>
      </p:sp>
    </p:spTree>
    <p:extLst>
      <p:ext uri="{BB962C8B-B14F-4D97-AF65-F5344CB8AC3E}">
        <p14:creationId xmlns:p14="http://schemas.microsoft.com/office/powerpoint/2010/main" val="195930739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Option 3">
    <p:spTree>
      <p:nvGrpSpPr>
        <p:cNvPr id="1" name=""/>
        <p:cNvGrpSpPr/>
        <p:nvPr/>
      </p:nvGrpSpPr>
      <p:grpSpPr>
        <a:xfrm>
          <a:off x="0" y="0"/>
          <a:ext cx="0" cy="0"/>
          <a:chOff x="0" y="0"/>
          <a:chExt cx="0" cy="0"/>
        </a:xfrm>
      </p:grpSpPr>
      <p:sp>
        <p:nvSpPr>
          <p:cNvPr id="9" name="Rectangle 8"/>
          <p:cNvSpPr>
            <a:spLocks noChangeArrowheads="1"/>
          </p:cNvSpPr>
          <p:nvPr/>
        </p:nvSpPr>
        <p:spPr bwMode="auto">
          <a:xfrm>
            <a:off x="0" y="0"/>
            <a:ext cx="9242425" cy="6958013"/>
          </a:xfrm>
          <a:prstGeom prst="rect">
            <a:avLst/>
          </a:prstGeom>
          <a:solidFill>
            <a:schemeClr val="accent5"/>
          </a:solidFill>
          <a:ln w="9525">
            <a:solidFill>
              <a:schemeClr val="tx1"/>
            </a:solidFill>
            <a:round/>
            <a:headEnd/>
            <a:tailEnd/>
          </a:ln>
        </p:spPr>
        <p:txBody>
          <a:bodyPr/>
          <a:lstStyle/>
          <a:p>
            <a:pPr eaLnBrk="0" hangingPunct="0">
              <a:defRPr/>
            </a:pPr>
            <a:endParaRPr lang="en-US" sz="2400">
              <a:solidFill>
                <a:srgbClr val="999999"/>
              </a:solidFill>
              <a:latin typeface="Arial" charset="0"/>
            </a:endParaRPr>
          </a:p>
        </p:txBody>
      </p:sp>
      <p:sp>
        <p:nvSpPr>
          <p:cNvPr id="3074" name="Rectangle 2"/>
          <p:cNvSpPr>
            <a:spLocks noGrp="1" noChangeArrowheads="1"/>
          </p:cNvSpPr>
          <p:nvPr>
            <p:ph type="ctrTitle"/>
          </p:nvPr>
        </p:nvSpPr>
        <p:spPr>
          <a:xfrm>
            <a:off x="468286" y="5842254"/>
            <a:ext cx="4492752" cy="828548"/>
          </a:xfrm>
        </p:spPr>
        <p:txBody>
          <a:bodyPr/>
          <a:lstStyle>
            <a:lvl1pPr algn="l">
              <a:defRPr sz="1800">
                <a:solidFill>
                  <a:srgbClr val="FFFFFF"/>
                </a:solidFill>
                <a:effectLst/>
              </a:defRPr>
            </a:lvl1pPr>
          </a:lstStyle>
          <a:p>
            <a:r>
              <a:rPr lang="en-US" smtClean="0"/>
              <a:t>Click to edit Master title style</a:t>
            </a:r>
            <a:endParaRPr lang="en-US" dirty="0"/>
          </a:p>
        </p:txBody>
      </p:sp>
      <p:sp>
        <p:nvSpPr>
          <p:cNvPr id="25" name="Picture Placeholder 2"/>
          <p:cNvSpPr>
            <a:spLocks noGrp="1"/>
          </p:cNvSpPr>
          <p:nvPr>
            <p:ph type="pic" sz="quarter" idx="10"/>
          </p:nvPr>
        </p:nvSpPr>
        <p:spPr>
          <a:xfrm>
            <a:off x="322263" y="324672"/>
            <a:ext cx="3111500" cy="4224528"/>
          </a:xfrm>
        </p:spPr>
        <p:txBody>
          <a:bodyPr/>
          <a:lstStyle/>
          <a:p>
            <a:pPr lvl="0"/>
            <a:r>
              <a:rPr lang="en-US" noProof="0" smtClean="0"/>
              <a:t>Drag picture to placeholder or click icon to add</a:t>
            </a:r>
            <a:endParaRPr lang="en-US" noProof="0" dirty="0" smtClean="0"/>
          </a:p>
        </p:txBody>
      </p:sp>
      <p:sp>
        <p:nvSpPr>
          <p:cNvPr id="26" name="Picture Placeholder 4"/>
          <p:cNvSpPr>
            <a:spLocks noGrp="1"/>
          </p:cNvSpPr>
          <p:nvPr>
            <p:ph type="pic" sz="quarter" idx="11"/>
          </p:nvPr>
        </p:nvSpPr>
        <p:spPr>
          <a:xfrm>
            <a:off x="3502025" y="324673"/>
            <a:ext cx="2711450" cy="2068513"/>
          </a:xfrm>
        </p:spPr>
        <p:txBody>
          <a:bodyPr/>
          <a:lstStyle/>
          <a:p>
            <a:pPr lvl="0"/>
            <a:r>
              <a:rPr lang="en-US" noProof="0" smtClean="0"/>
              <a:t>Drag picture to placeholder or click icon to add</a:t>
            </a:r>
            <a:endParaRPr lang="en-US" noProof="0" dirty="0" smtClean="0"/>
          </a:p>
        </p:txBody>
      </p:sp>
      <p:sp>
        <p:nvSpPr>
          <p:cNvPr id="27" name="Picture Placeholder 6"/>
          <p:cNvSpPr>
            <a:spLocks noGrp="1"/>
          </p:cNvSpPr>
          <p:nvPr>
            <p:ph type="pic" sz="quarter" idx="12"/>
          </p:nvPr>
        </p:nvSpPr>
        <p:spPr>
          <a:xfrm>
            <a:off x="6289675" y="324670"/>
            <a:ext cx="2625725" cy="6346131"/>
          </a:xfrm>
        </p:spPr>
        <p:txBody>
          <a:bodyPr/>
          <a:lstStyle/>
          <a:p>
            <a:pPr lvl="0"/>
            <a:r>
              <a:rPr lang="en-US" noProof="0" smtClean="0"/>
              <a:t>Drag picture to placeholder or click icon to add</a:t>
            </a:r>
            <a:endParaRPr lang="en-US" noProof="0" dirty="0" smtClean="0"/>
          </a:p>
        </p:txBody>
      </p:sp>
      <p:sp>
        <p:nvSpPr>
          <p:cNvPr id="28" name="Picture Placeholder 8"/>
          <p:cNvSpPr>
            <a:spLocks noGrp="1"/>
          </p:cNvSpPr>
          <p:nvPr>
            <p:ph type="pic" sz="quarter" idx="13"/>
          </p:nvPr>
        </p:nvSpPr>
        <p:spPr>
          <a:xfrm>
            <a:off x="4961038" y="2450336"/>
            <a:ext cx="1252437" cy="4220465"/>
          </a:xfrm>
        </p:spPr>
        <p:txBody>
          <a:bodyPr/>
          <a:lstStyle/>
          <a:p>
            <a:pPr lvl="0"/>
            <a:r>
              <a:rPr lang="en-US" noProof="0" smtClean="0"/>
              <a:t>Drag picture to placeholder or click icon to add</a:t>
            </a:r>
            <a:endParaRPr lang="en-US" noProof="0" dirty="0" smtClean="0"/>
          </a:p>
        </p:txBody>
      </p:sp>
      <p:sp>
        <p:nvSpPr>
          <p:cNvPr id="29" name="Picture Placeholder 10"/>
          <p:cNvSpPr>
            <a:spLocks noGrp="1"/>
          </p:cNvSpPr>
          <p:nvPr>
            <p:ph type="pic" sz="quarter" idx="14"/>
          </p:nvPr>
        </p:nvSpPr>
        <p:spPr>
          <a:xfrm>
            <a:off x="3502025" y="2450336"/>
            <a:ext cx="1385888" cy="4220465"/>
          </a:xfrm>
        </p:spPr>
        <p:txBody>
          <a:bodyPr/>
          <a:lstStyle/>
          <a:p>
            <a:pPr lvl="0"/>
            <a:r>
              <a:rPr lang="en-US" noProof="0" dirty="0" smtClean="0"/>
              <a:t>Drag picture to placeholder or click icon to add</a:t>
            </a:r>
          </a:p>
        </p:txBody>
      </p:sp>
      <p:sp>
        <p:nvSpPr>
          <p:cNvPr id="30" name="Picture Placeholder 12"/>
          <p:cNvSpPr>
            <a:spLocks noGrp="1"/>
          </p:cNvSpPr>
          <p:nvPr>
            <p:ph type="pic" sz="quarter" idx="15"/>
          </p:nvPr>
        </p:nvSpPr>
        <p:spPr>
          <a:xfrm>
            <a:off x="322263" y="4604038"/>
            <a:ext cx="3111500" cy="2071687"/>
          </a:xfrm>
        </p:spPr>
        <p:txBody>
          <a:bodyPr/>
          <a:lstStyle/>
          <a:p>
            <a:pPr lvl="0"/>
            <a:r>
              <a:rPr lang="en-US" noProof="0" dirty="0" smtClean="0"/>
              <a:t>Drag picture to placeholder or click icon to add</a:t>
            </a:r>
          </a:p>
        </p:txBody>
      </p:sp>
    </p:spTree>
    <p:extLst>
      <p:ext uri="{BB962C8B-B14F-4D97-AF65-F5344CB8AC3E}">
        <p14:creationId xmlns:p14="http://schemas.microsoft.com/office/powerpoint/2010/main" val="344577372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fontAlgn="base">
              <a:spcBef>
                <a:spcPct val="0"/>
              </a:spcBef>
              <a:spcAft>
                <a:spcPct val="0"/>
              </a:spcAft>
              <a:defRPr/>
            </a:pPr>
            <a:endParaRPr lang="en-CA" dirty="0">
              <a:solidFill>
                <a:srgbClr val="000000"/>
              </a:solidFill>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fontAlgn="base">
              <a:spcBef>
                <a:spcPct val="0"/>
              </a:spcBef>
              <a:spcAft>
                <a:spcPct val="0"/>
              </a:spcAft>
              <a:defRPr/>
            </a:pPr>
            <a:endParaRPr lang="en-CA" dirty="0">
              <a:solidFill>
                <a:srgbClr val="000000"/>
              </a:solidFill>
            </a:endParaRPr>
          </a:p>
        </p:txBody>
      </p:sp>
      <p:sp>
        <p:nvSpPr>
          <p:cNvPr id="27651" name="Rectangle 3"/>
          <p:cNvSpPr>
            <a:spLocks noGrp="1" noChangeArrowheads="1"/>
          </p:cNvSpPr>
          <p:nvPr>
            <p:ph type="ctrTitle"/>
          </p:nvPr>
        </p:nvSpPr>
        <p:spPr>
          <a:xfrm>
            <a:off x="315913" y="466725"/>
            <a:ext cx="6781800" cy="2133600"/>
          </a:xfrm>
        </p:spPr>
        <p:txBody>
          <a:bodyPr/>
          <a:lstStyle>
            <a:lvl1pPr algn="r">
              <a:defRPr sz="4800"/>
            </a:lvl1pPr>
          </a:lstStyle>
          <a:p>
            <a:r>
              <a:rPr lang="en-CA" altLang="en-US"/>
              <a:t>Click to edit Master title style</a:t>
            </a:r>
          </a:p>
        </p:txBody>
      </p:sp>
      <p:sp>
        <p:nvSpPr>
          <p:cNvPr id="2765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CA"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CA" altLang="en-US">
              <a:solidFill>
                <a:srgbClr val="000000"/>
              </a:solidFill>
            </a:endParaRPr>
          </a:p>
        </p:txBody>
      </p:sp>
      <p:sp>
        <p:nvSpPr>
          <p:cNvPr id="39" name="Rectangle 6"/>
          <p:cNvSpPr>
            <a:spLocks noGrp="1" noChangeArrowheads="1"/>
          </p:cNvSpPr>
          <p:nvPr>
            <p:ph type="ftr" sz="quarter" idx="11"/>
          </p:nvPr>
        </p:nvSpPr>
        <p:spPr/>
        <p:txBody>
          <a:bodyPr/>
          <a:lstStyle>
            <a:lvl1pPr>
              <a:defRPr/>
            </a:lvl1pPr>
          </a:lstStyle>
          <a:p>
            <a:pPr>
              <a:defRPr/>
            </a:pPr>
            <a:r>
              <a:rPr lang="en-CA" altLang="en-US">
                <a:solidFill>
                  <a:srgbClr val="000000"/>
                </a:solidFill>
              </a:rPr>
              <a:t>CMAHRO Fall 2009</a:t>
            </a:r>
          </a:p>
        </p:txBody>
      </p:sp>
      <p:sp>
        <p:nvSpPr>
          <p:cNvPr id="40" name="Rectangle 7"/>
          <p:cNvSpPr>
            <a:spLocks noGrp="1" noChangeArrowheads="1"/>
          </p:cNvSpPr>
          <p:nvPr>
            <p:ph type="sldNum" sz="quarter" idx="12"/>
          </p:nvPr>
        </p:nvSpPr>
        <p:spPr/>
        <p:txBody>
          <a:bodyPr/>
          <a:lstStyle>
            <a:lvl1pPr>
              <a:defRPr/>
            </a:lvl1pPr>
          </a:lstStyle>
          <a:p>
            <a:pPr>
              <a:defRPr/>
            </a:pPr>
            <a:fld id="{0ACA318B-043C-4558-9BD1-F2560541C722}" type="slidenum">
              <a:rPr lang="en-CA" altLang="en-US">
                <a:solidFill>
                  <a:srgbClr val="000000"/>
                </a:solidFill>
              </a:rPr>
              <a:pPr>
                <a:defRPr/>
              </a:pPr>
              <a:t>‹#›</a:t>
            </a:fld>
            <a:endParaRPr lang="en-CA" altLang="en-US" dirty="0">
              <a:solidFill>
                <a:srgbClr val="000000"/>
              </a:solidFill>
            </a:endParaRPr>
          </a:p>
        </p:txBody>
      </p:sp>
    </p:spTree>
    <p:extLst>
      <p:ext uri="{BB962C8B-B14F-4D97-AF65-F5344CB8AC3E}">
        <p14:creationId xmlns:p14="http://schemas.microsoft.com/office/powerpoint/2010/main" val="1192203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5"/>
          <p:cNvSpPr>
            <a:spLocks noGrp="1" noChangeArrowheads="1"/>
          </p:cNvSpPr>
          <p:nvPr>
            <p:ph type="dt" sz="half" idx="10"/>
          </p:nvPr>
        </p:nvSpPr>
        <p:spPr>
          <a:ln/>
        </p:spPr>
        <p:txBody>
          <a:bodyPr/>
          <a:lstStyle>
            <a:lvl1pPr>
              <a:defRPr/>
            </a:lvl1pPr>
          </a:lstStyle>
          <a:p>
            <a:pPr>
              <a:defRPr/>
            </a:pPr>
            <a:endParaRPr lang="en-CA"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CA" altLang="en-US">
                <a:solidFill>
                  <a:srgbClr val="000000"/>
                </a:solidFill>
              </a:rPr>
              <a:t>CMAHRO Fall 2009</a:t>
            </a:r>
          </a:p>
        </p:txBody>
      </p:sp>
      <p:sp>
        <p:nvSpPr>
          <p:cNvPr id="6" name="Rectangle 7"/>
          <p:cNvSpPr>
            <a:spLocks noGrp="1" noChangeArrowheads="1"/>
          </p:cNvSpPr>
          <p:nvPr>
            <p:ph type="sldNum" sz="quarter" idx="12"/>
          </p:nvPr>
        </p:nvSpPr>
        <p:spPr>
          <a:ln/>
        </p:spPr>
        <p:txBody>
          <a:bodyPr/>
          <a:lstStyle>
            <a:lvl1pPr>
              <a:defRPr/>
            </a:lvl1pPr>
          </a:lstStyle>
          <a:p>
            <a:pPr>
              <a:defRPr/>
            </a:pPr>
            <a:fld id="{A9AC7B03-D15B-4E6E-93E7-08C54FAED723}" type="slidenum">
              <a:rPr lang="en-CA" altLang="en-US">
                <a:solidFill>
                  <a:srgbClr val="000000"/>
                </a:solidFill>
              </a:rPr>
              <a:pPr>
                <a:defRPr/>
              </a:pPr>
              <a:t>‹#›</a:t>
            </a:fld>
            <a:endParaRPr lang="en-CA" altLang="en-US" dirty="0">
              <a:solidFill>
                <a:srgbClr val="000000"/>
              </a:solidFill>
            </a:endParaRPr>
          </a:p>
        </p:txBody>
      </p:sp>
    </p:spTree>
    <p:extLst>
      <p:ext uri="{BB962C8B-B14F-4D97-AF65-F5344CB8AC3E}">
        <p14:creationId xmlns:p14="http://schemas.microsoft.com/office/powerpoint/2010/main" val="88705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2.png"/><Relationship Id="rId5" Type="http://schemas.openxmlformats.org/officeDocument/2006/relationships/slideLayout" Target="../slideLayouts/slideLayout27.xml"/><Relationship Id="rId10" Type="http://schemas.openxmlformats.org/officeDocument/2006/relationships/image" Target="../media/image1.emf"/><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2.png"/><Relationship Id="rId5" Type="http://schemas.openxmlformats.org/officeDocument/2006/relationships/slideLayout" Target="../slideLayouts/slideLayout35.xml"/><Relationship Id="rId10" Type="http://schemas.openxmlformats.org/officeDocument/2006/relationships/image" Target="../media/image1.emf"/><Relationship Id="rId4" Type="http://schemas.openxmlformats.org/officeDocument/2006/relationships/slideLayout" Target="../slideLayouts/slideLayout34.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2.png"/><Relationship Id="rId5" Type="http://schemas.openxmlformats.org/officeDocument/2006/relationships/slideLayout" Target="../slideLayouts/slideLayout43.xml"/><Relationship Id="rId10" Type="http://schemas.openxmlformats.org/officeDocument/2006/relationships/image" Target="../media/image1.emf"/><Relationship Id="rId4" Type="http://schemas.openxmlformats.org/officeDocument/2006/relationships/slideLayout" Target="../slideLayouts/slideLayout4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2.png"/><Relationship Id="rId5" Type="http://schemas.openxmlformats.org/officeDocument/2006/relationships/slideLayout" Target="../slideLayouts/slideLayout51.xml"/><Relationship Id="rId10" Type="http://schemas.openxmlformats.org/officeDocument/2006/relationships/image" Target="../media/image1.emf"/><Relationship Id="rId4" Type="http://schemas.openxmlformats.org/officeDocument/2006/relationships/slideLayout" Target="../slideLayouts/slideLayout50.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10" Type="http://schemas.openxmlformats.org/officeDocument/2006/relationships/image" Target="../media/image2.png"/><Relationship Id="rId4" Type="http://schemas.openxmlformats.org/officeDocument/2006/relationships/slideLayout" Target="../slideLayouts/slideLayout58.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University of Waterloo"/>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53525"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068387"/>
          </a:xfrm>
          <a:prstGeom prst="rect">
            <a:avLst/>
          </a:prstGeom>
        </p:spPr>
        <p:txBody>
          <a:bodyPr vert="horz" lIns="91440" tIns="45720" rIns="91440" bIns="45720" rtlCol="0" anchor="b" anchorCtr="0">
            <a:normAutofit/>
          </a:bodyPr>
          <a:lstStyle/>
          <a:p>
            <a:r>
              <a:rPr lang="en-US" dirty="0" smtClean="0"/>
              <a:t>CLICK TO EDIT TITLE</a:t>
            </a:r>
            <a:endParaRPr lang="en-US" dirty="0"/>
          </a:p>
        </p:txBody>
      </p:sp>
      <p:sp>
        <p:nvSpPr>
          <p:cNvPr id="3" name="Text Placeholder 2"/>
          <p:cNvSpPr>
            <a:spLocks noGrp="1"/>
          </p:cNvSpPr>
          <p:nvPr>
            <p:ph type="body" idx="1"/>
          </p:nvPr>
        </p:nvSpPr>
        <p:spPr>
          <a:xfrm>
            <a:off x="457200" y="1433513"/>
            <a:ext cx="8229600" cy="431006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682625" y="6173788"/>
            <a:ext cx="5497513"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a:ea typeface="+mn-ea"/>
                <a:cs typeface="Arial"/>
              </a:defRPr>
            </a:lvl1pPr>
          </a:lstStyle>
          <a:p>
            <a:pPr defTabSz="457200">
              <a:defRPr/>
            </a:pPr>
            <a:endParaRPr lang="en-US">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defTabSz="457200" fontAlgn="base">
              <a:spcBef>
                <a:spcPct val="0"/>
              </a:spcBef>
              <a:spcAft>
                <a:spcPct val="0"/>
              </a:spcAft>
              <a:defRPr/>
            </a:pPr>
            <a:fld id="{A48F7E94-30B3-472F-AE00-7571288B91AD}" type="slidenum">
              <a:rPr lang="en-US" altLang="en-US">
                <a:ea typeface="MS PGothic" pitchFamily="34" charset="-128"/>
              </a:rPr>
              <a:pPr defTabSz="457200" fontAlgn="base">
                <a:spcBef>
                  <a:spcPct val="0"/>
                </a:spcBef>
                <a:spcAft>
                  <a:spcPct val="0"/>
                </a:spcAft>
                <a:defRPr/>
              </a:pPr>
              <a:t>‹#›</a:t>
            </a:fld>
            <a:endParaRPr lang="en-US" altLang="en-US">
              <a:ea typeface="MS PGothic" pitchFamily="34" charset="-128"/>
            </a:endParaRPr>
          </a:p>
        </p:txBody>
      </p:sp>
    </p:spTree>
    <p:extLst>
      <p:ext uri="{BB962C8B-B14F-4D97-AF65-F5344CB8AC3E}">
        <p14:creationId xmlns:p14="http://schemas.microsoft.com/office/powerpoint/2010/main" val="1244931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hf sldNum="0" hdr="0" dt="0"/>
  <p:txStyles>
    <p:titleStyle>
      <a:lvl1pPr algn="l" defTabSz="457200" rtl="0" eaLnBrk="0" fontAlgn="base" hangingPunct="0">
        <a:spcBef>
          <a:spcPct val="0"/>
        </a:spcBef>
        <a:spcAft>
          <a:spcPct val="0"/>
        </a:spcAft>
        <a:defRPr sz="3200" b="1" kern="1200" cap="all" spc="300">
          <a:solidFill>
            <a:schemeClr val="accent1"/>
          </a:solidFill>
          <a:latin typeface="Arial"/>
          <a:ea typeface="MS PGothic" pitchFamily="34" charset="-128"/>
          <a:cs typeface="Arial"/>
        </a:defRPr>
      </a:lvl1pPr>
      <a:lvl2pPr algn="l" defTabSz="457200" rtl="0" eaLnBrk="0" fontAlgn="base" hangingPunct="0">
        <a:spcBef>
          <a:spcPct val="0"/>
        </a:spcBef>
        <a:spcAft>
          <a:spcPct val="0"/>
        </a:spcAft>
        <a:defRPr sz="3200" b="1">
          <a:solidFill>
            <a:schemeClr val="accent1"/>
          </a:solidFill>
          <a:latin typeface="Arial" charset="0"/>
          <a:ea typeface="MS PGothic" pitchFamily="34" charset="-128"/>
          <a:cs typeface="Arial" charset="0"/>
        </a:defRPr>
      </a:lvl2pPr>
      <a:lvl3pPr algn="l" defTabSz="457200" rtl="0" eaLnBrk="0" fontAlgn="base" hangingPunct="0">
        <a:spcBef>
          <a:spcPct val="0"/>
        </a:spcBef>
        <a:spcAft>
          <a:spcPct val="0"/>
        </a:spcAft>
        <a:defRPr sz="3200" b="1">
          <a:solidFill>
            <a:schemeClr val="accent1"/>
          </a:solidFill>
          <a:latin typeface="Arial" charset="0"/>
          <a:ea typeface="MS PGothic" pitchFamily="34" charset="-128"/>
          <a:cs typeface="Arial" charset="0"/>
        </a:defRPr>
      </a:lvl3pPr>
      <a:lvl4pPr algn="l" defTabSz="457200" rtl="0" eaLnBrk="0" fontAlgn="base" hangingPunct="0">
        <a:spcBef>
          <a:spcPct val="0"/>
        </a:spcBef>
        <a:spcAft>
          <a:spcPct val="0"/>
        </a:spcAft>
        <a:defRPr sz="3200" b="1">
          <a:solidFill>
            <a:schemeClr val="accent1"/>
          </a:solidFill>
          <a:latin typeface="Arial" charset="0"/>
          <a:ea typeface="MS PGothic" pitchFamily="34" charset="-128"/>
          <a:cs typeface="Arial" charset="0"/>
        </a:defRPr>
      </a:lvl4pPr>
      <a:lvl5pPr algn="l" defTabSz="457200" rtl="0" eaLnBrk="0" fontAlgn="base" hangingPunct="0">
        <a:spcBef>
          <a:spcPct val="0"/>
        </a:spcBef>
        <a:spcAft>
          <a:spcPct val="0"/>
        </a:spcAft>
        <a:defRPr sz="3200" b="1">
          <a:solidFill>
            <a:schemeClr val="accent1"/>
          </a:solidFill>
          <a:latin typeface="Arial" charset="0"/>
          <a:ea typeface="MS PGothic" pitchFamily="34" charset="-128"/>
          <a:cs typeface="Arial" charset="0"/>
        </a:defRPr>
      </a:lvl5pPr>
      <a:lvl6pPr marL="457200" algn="l" defTabSz="457200" rtl="0" fontAlgn="base">
        <a:spcBef>
          <a:spcPct val="0"/>
        </a:spcBef>
        <a:spcAft>
          <a:spcPct val="0"/>
        </a:spcAft>
        <a:defRPr sz="3200" b="1">
          <a:solidFill>
            <a:schemeClr val="accent1"/>
          </a:solidFill>
          <a:latin typeface="Arial" charset="0"/>
          <a:ea typeface="ＭＳ Ｐゴシック" charset="0"/>
        </a:defRPr>
      </a:lvl6pPr>
      <a:lvl7pPr marL="914400" algn="l" defTabSz="457200" rtl="0" fontAlgn="base">
        <a:spcBef>
          <a:spcPct val="0"/>
        </a:spcBef>
        <a:spcAft>
          <a:spcPct val="0"/>
        </a:spcAft>
        <a:defRPr sz="3200" b="1">
          <a:solidFill>
            <a:schemeClr val="accent1"/>
          </a:solidFill>
          <a:latin typeface="Arial" charset="0"/>
          <a:ea typeface="ＭＳ Ｐゴシック" charset="0"/>
        </a:defRPr>
      </a:lvl7pPr>
      <a:lvl8pPr marL="1371600" algn="l" defTabSz="457200" rtl="0" fontAlgn="base">
        <a:spcBef>
          <a:spcPct val="0"/>
        </a:spcBef>
        <a:spcAft>
          <a:spcPct val="0"/>
        </a:spcAft>
        <a:defRPr sz="3200" b="1">
          <a:solidFill>
            <a:schemeClr val="accent1"/>
          </a:solidFill>
          <a:latin typeface="Arial" charset="0"/>
          <a:ea typeface="ＭＳ Ｐゴシック" charset="0"/>
        </a:defRPr>
      </a:lvl8pPr>
      <a:lvl9pPr marL="1828800" algn="l" defTabSz="457200" rtl="0" fontAlgn="base">
        <a:spcBef>
          <a:spcPct val="0"/>
        </a:spcBef>
        <a:spcAft>
          <a:spcPct val="0"/>
        </a:spcAft>
        <a:defRPr sz="3200" b="1">
          <a:solidFill>
            <a:schemeClr val="accent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2800" kern="1200" spc="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SzPct val="70000"/>
        <a:buBlip>
          <a:blip r:embed="rId10"/>
        </a:buBlip>
        <a:defRPr sz="2400" kern="1200" spc="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kern="1200" spc="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charset="0"/>
        <a:buChar char="–"/>
        <a:defRPr sz="1400" kern="1200" spc="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charset="0"/>
        <a:buChar char="»"/>
        <a:defRPr sz="1200" kern="1200" spc="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fontAlgn="base">
              <a:spcBef>
                <a:spcPct val="0"/>
              </a:spcBef>
              <a:spcAft>
                <a:spcPct val="0"/>
              </a:spcAft>
              <a:defRPr/>
            </a:pPr>
            <a:endParaRPr lang="en-CA" dirty="0">
              <a:solidFill>
                <a:srgbClr val="000000"/>
              </a:solidFill>
            </a:endParaRPr>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CA" altLang="en-US" smtClean="0"/>
              <a:t>Click to edit Master title style</a:t>
            </a:r>
          </a:p>
        </p:txBody>
      </p:sp>
      <p:sp>
        <p:nvSpPr>
          <p:cNvPr id="1028" name="Rectangle 4"/>
          <p:cNvSpPr>
            <a:spLocks noGrp="1" noChangeArrowheads="1"/>
          </p:cNvSpPr>
          <p:nvPr>
            <p:ph type="body" idx="1"/>
          </p:nvPr>
        </p:nvSpPr>
        <p:spPr bwMode="auto">
          <a:xfrm>
            <a:off x="395288" y="1773238"/>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2662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fontAlgn="base">
              <a:spcBef>
                <a:spcPct val="0"/>
              </a:spcBef>
              <a:spcAft>
                <a:spcPct val="0"/>
              </a:spcAft>
              <a:defRPr/>
            </a:pPr>
            <a:endParaRPr lang="en-CA" altLang="en-US">
              <a:solidFill>
                <a:srgbClr val="000000"/>
              </a:solidFill>
            </a:endParaRPr>
          </a:p>
        </p:txBody>
      </p:sp>
      <p:sp>
        <p:nvSpPr>
          <p:cNvPr id="2663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fontAlgn="base">
              <a:spcBef>
                <a:spcPct val="0"/>
              </a:spcBef>
              <a:spcAft>
                <a:spcPct val="0"/>
              </a:spcAft>
              <a:defRPr/>
            </a:pPr>
            <a:r>
              <a:rPr lang="en-CA" altLang="en-US">
                <a:solidFill>
                  <a:srgbClr val="000000"/>
                </a:solidFill>
              </a:rPr>
              <a:t>CMAHRO Fall 2009</a:t>
            </a:r>
          </a:p>
        </p:txBody>
      </p:sp>
      <p:sp>
        <p:nvSpPr>
          <p:cNvPr id="26631"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fontAlgn="base">
              <a:spcBef>
                <a:spcPct val="0"/>
              </a:spcBef>
              <a:spcAft>
                <a:spcPct val="0"/>
              </a:spcAft>
              <a:defRPr/>
            </a:pPr>
            <a:fld id="{F79E482F-5FDD-4364-85C5-374C55AB0071}" type="slidenum">
              <a:rPr lang="en-CA" altLang="en-US">
                <a:solidFill>
                  <a:srgbClr val="000000"/>
                </a:solidFill>
              </a:rPr>
              <a:pPr fontAlgn="base">
                <a:spcBef>
                  <a:spcPct val="0"/>
                </a:spcBef>
                <a:spcAft>
                  <a:spcPct val="0"/>
                </a:spcAft>
                <a:defRPr/>
              </a:pPr>
              <a:t>‹#›</a:t>
            </a:fld>
            <a:endParaRPr lang="en-CA" altLang="en-US" dirty="0">
              <a:solidFill>
                <a:srgbClr val="000000"/>
              </a:solidFill>
            </a:endParaRPr>
          </a:p>
        </p:txBody>
      </p:sp>
      <p:grpSp>
        <p:nvGrpSpPr>
          <p:cNvPr id="1032" name="Group 8"/>
          <p:cNvGrpSpPr>
            <a:grpSpLocks/>
          </p:cNvGrpSpPr>
          <p:nvPr/>
        </p:nvGrpSpPr>
        <p:grpSpPr bwMode="auto">
          <a:xfrm>
            <a:off x="8153400" y="152400"/>
            <a:ext cx="792163" cy="1295400"/>
            <a:chOff x="5136" y="960"/>
            <a:chExt cx="528" cy="864"/>
          </a:xfrm>
        </p:grpSpPr>
        <p:sp>
          <p:nvSpPr>
            <p:cNvPr id="26633"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6634"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6635" name="Oval 11"/>
            <p:cNvSpPr>
              <a:spLocks noChangeArrowheads="1"/>
            </p:cNvSpPr>
            <p:nvPr/>
          </p:nvSpPr>
          <p:spPr bwMode="auto">
            <a:xfrm>
              <a:off x="5360" y="960"/>
              <a:ext cx="76"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6636"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6637"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6638" name="Oval 14"/>
            <p:cNvSpPr>
              <a:spLocks noChangeArrowheads="1"/>
            </p:cNvSpPr>
            <p:nvPr/>
          </p:nvSpPr>
          <p:spPr bwMode="auto">
            <a:xfrm>
              <a:off x="5360" y="1072"/>
              <a:ext cx="76" cy="77"/>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6639" name="Oval 15"/>
            <p:cNvSpPr>
              <a:spLocks noChangeArrowheads="1"/>
            </p:cNvSpPr>
            <p:nvPr/>
          </p:nvSpPr>
          <p:spPr bwMode="auto">
            <a:xfrm>
              <a:off x="5472" y="1072"/>
              <a:ext cx="73" cy="77"/>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6640" name="Oval 16"/>
            <p:cNvSpPr>
              <a:spLocks noChangeArrowheads="1"/>
            </p:cNvSpPr>
            <p:nvPr/>
          </p:nvSpPr>
          <p:spPr bwMode="auto">
            <a:xfrm>
              <a:off x="5136" y="1184"/>
              <a:ext cx="80" cy="73"/>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6641" name="Oval 17"/>
            <p:cNvSpPr>
              <a:spLocks noChangeArrowheads="1"/>
            </p:cNvSpPr>
            <p:nvPr/>
          </p:nvSpPr>
          <p:spPr bwMode="auto">
            <a:xfrm>
              <a:off x="5248" y="1184"/>
              <a:ext cx="79" cy="73"/>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6642" name="Oval 18"/>
            <p:cNvSpPr>
              <a:spLocks noChangeArrowheads="1"/>
            </p:cNvSpPr>
            <p:nvPr/>
          </p:nvSpPr>
          <p:spPr bwMode="auto">
            <a:xfrm>
              <a:off x="5360" y="1184"/>
              <a:ext cx="76" cy="73"/>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6643" name="Oval 19"/>
            <p:cNvSpPr>
              <a:spLocks noChangeArrowheads="1"/>
            </p:cNvSpPr>
            <p:nvPr/>
          </p:nvSpPr>
          <p:spPr bwMode="auto">
            <a:xfrm>
              <a:off x="5472" y="1184"/>
              <a:ext cx="73" cy="73"/>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6644" name="Oval 20"/>
            <p:cNvSpPr>
              <a:spLocks noChangeArrowheads="1"/>
            </p:cNvSpPr>
            <p:nvPr/>
          </p:nvSpPr>
          <p:spPr bwMode="auto">
            <a:xfrm>
              <a:off x="5584" y="1184"/>
              <a:ext cx="80" cy="73"/>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6645"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6646"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6647" name="Oval 23"/>
            <p:cNvSpPr>
              <a:spLocks noChangeArrowheads="1"/>
            </p:cNvSpPr>
            <p:nvPr/>
          </p:nvSpPr>
          <p:spPr bwMode="auto">
            <a:xfrm>
              <a:off x="5360" y="1296"/>
              <a:ext cx="76"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6648" name="Oval 24"/>
            <p:cNvSpPr>
              <a:spLocks noChangeArrowheads="1"/>
            </p:cNvSpPr>
            <p:nvPr/>
          </p:nvSpPr>
          <p:spPr bwMode="auto">
            <a:xfrm>
              <a:off x="5472" y="1296"/>
              <a:ext cx="73" cy="80"/>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6649"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6650"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6651" name="Oval 27"/>
            <p:cNvSpPr>
              <a:spLocks noChangeArrowheads="1"/>
            </p:cNvSpPr>
            <p:nvPr/>
          </p:nvSpPr>
          <p:spPr bwMode="auto">
            <a:xfrm>
              <a:off x="5360" y="1408"/>
              <a:ext cx="76" cy="80"/>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6652" name="Oval 28"/>
            <p:cNvSpPr>
              <a:spLocks noChangeArrowheads="1"/>
            </p:cNvSpPr>
            <p:nvPr/>
          </p:nvSpPr>
          <p:spPr bwMode="auto">
            <a:xfrm>
              <a:off x="5472" y="1408"/>
              <a:ext cx="73" cy="80"/>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6653"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6654"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6655"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6656" name="Oval 32"/>
            <p:cNvSpPr>
              <a:spLocks noChangeArrowheads="1"/>
            </p:cNvSpPr>
            <p:nvPr/>
          </p:nvSpPr>
          <p:spPr bwMode="auto">
            <a:xfrm>
              <a:off x="5360" y="1520"/>
              <a:ext cx="76" cy="79"/>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6657" name="Oval 33"/>
            <p:cNvSpPr>
              <a:spLocks noChangeArrowheads="1"/>
            </p:cNvSpPr>
            <p:nvPr/>
          </p:nvSpPr>
          <p:spPr bwMode="auto">
            <a:xfrm>
              <a:off x="5472" y="1520"/>
              <a:ext cx="73" cy="79"/>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6658" name="Oval 34"/>
            <p:cNvSpPr>
              <a:spLocks noChangeArrowheads="1"/>
            </p:cNvSpPr>
            <p:nvPr/>
          </p:nvSpPr>
          <p:spPr bwMode="auto">
            <a:xfrm>
              <a:off x="5136" y="1632"/>
              <a:ext cx="80" cy="75"/>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6659" name="Oval 35"/>
            <p:cNvSpPr>
              <a:spLocks noChangeArrowheads="1"/>
            </p:cNvSpPr>
            <p:nvPr/>
          </p:nvSpPr>
          <p:spPr bwMode="auto">
            <a:xfrm>
              <a:off x="5248" y="1632"/>
              <a:ext cx="79" cy="75"/>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6660" name="Oval 36"/>
            <p:cNvSpPr>
              <a:spLocks noChangeArrowheads="1"/>
            </p:cNvSpPr>
            <p:nvPr/>
          </p:nvSpPr>
          <p:spPr bwMode="auto">
            <a:xfrm>
              <a:off x="5360" y="1632"/>
              <a:ext cx="76" cy="75"/>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6661" name="Oval 37"/>
            <p:cNvSpPr>
              <a:spLocks noChangeArrowheads="1"/>
            </p:cNvSpPr>
            <p:nvPr/>
          </p:nvSpPr>
          <p:spPr bwMode="auto">
            <a:xfrm>
              <a:off x="5472" y="1632"/>
              <a:ext cx="73" cy="75"/>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6662"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sp>
          <p:nvSpPr>
            <p:cNvPr id="26663" name="Oval 39"/>
            <p:cNvSpPr>
              <a:spLocks noChangeArrowheads="1"/>
            </p:cNvSpPr>
            <p:nvPr/>
          </p:nvSpPr>
          <p:spPr bwMode="auto">
            <a:xfrm>
              <a:off x="5472" y="1744"/>
              <a:ext cx="73" cy="80"/>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CA" dirty="0">
                <a:solidFill>
                  <a:srgbClr val="000000"/>
                </a:solidFill>
              </a:endParaRPr>
            </a:p>
          </p:txBody>
        </p:sp>
      </p:grpSp>
    </p:spTree>
    <p:extLst>
      <p:ext uri="{BB962C8B-B14F-4D97-AF65-F5344CB8AC3E}">
        <p14:creationId xmlns:p14="http://schemas.microsoft.com/office/powerpoint/2010/main" val="216796356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Lst>
  <p:timing>
    <p:tnLst>
      <p:par>
        <p:cTn id="1" dur="indefinite" restart="never" nodeType="tmRoot"/>
      </p:par>
    </p:tnLst>
  </p:timing>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Comic Sans MS" pitchFamily="66" charset="0"/>
        </a:defRPr>
      </a:lvl2pPr>
      <a:lvl3pPr algn="l" rtl="0" eaLnBrk="0" fontAlgn="base" hangingPunct="0">
        <a:spcBef>
          <a:spcPct val="0"/>
        </a:spcBef>
        <a:spcAft>
          <a:spcPct val="0"/>
        </a:spcAft>
        <a:defRPr sz="3900" b="1">
          <a:solidFill>
            <a:schemeClr val="tx2"/>
          </a:solidFill>
          <a:latin typeface="Comic Sans MS" pitchFamily="66" charset="0"/>
        </a:defRPr>
      </a:lvl3pPr>
      <a:lvl4pPr algn="l" rtl="0" eaLnBrk="0" fontAlgn="base" hangingPunct="0">
        <a:spcBef>
          <a:spcPct val="0"/>
        </a:spcBef>
        <a:spcAft>
          <a:spcPct val="0"/>
        </a:spcAft>
        <a:defRPr sz="3900" b="1">
          <a:solidFill>
            <a:schemeClr val="tx2"/>
          </a:solidFill>
          <a:latin typeface="Comic Sans MS" pitchFamily="66" charset="0"/>
        </a:defRPr>
      </a:lvl4pPr>
      <a:lvl5pPr algn="l" rtl="0" eaLnBrk="0" fontAlgn="base" hangingPunct="0">
        <a:spcBef>
          <a:spcPct val="0"/>
        </a:spcBef>
        <a:spcAft>
          <a:spcPct val="0"/>
        </a:spcAft>
        <a:defRPr sz="3900" b="1">
          <a:solidFill>
            <a:schemeClr val="tx2"/>
          </a:solidFill>
          <a:latin typeface="Comic Sans MS" pitchFamily="66" charset="0"/>
        </a:defRPr>
      </a:lvl5pPr>
      <a:lvl6pPr marL="457200" algn="l" rtl="0" fontAlgn="base">
        <a:spcBef>
          <a:spcPct val="0"/>
        </a:spcBef>
        <a:spcAft>
          <a:spcPct val="0"/>
        </a:spcAft>
        <a:defRPr sz="3900" b="1">
          <a:solidFill>
            <a:schemeClr val="tx2"/>
          </a:solidFill>
          <a:latin typeface="Comic Sans MS" pitchFamily="66" charset="0"/>
        </a:defRPr>
      </a:lvl6pPr>
      <a:lvl7pPr marL="914400" algn="l" rtl="0" fontAlgn="base">
        <a:spcBef>
          <a:spcPct val="0"/>
        </a:spcBef>
        <a:spcAft>
          <a:spcPct val="0"/>
        </a:spcAft>
        <a:defRPr sz="3900" b="1">
          <a:solidFill>
            <a:schemeClr val="tx2"/>
          </a:solidFill>
          <a:latin typeface="Comic Sans MS" pitchFamily="66" charset="0"/>
        </a:defRPr>
      </a:lvl7pPr>
      <a:lvl8pPr marL="1371600" algn="l" rtl="0" fontAlgn="base">
        <a:spcBef>
          <a:spcPct val="0"/>
        </a:spcBef>
        <a:spcAft>
          <a:spcPct val="0"/>
        </a:spcAft>
        <a:defRPr sz="3900" b="1">
          <a:solidFill>
            <a:schemeClr val="tx2"/>
          </a:solidFill>
          <a:latin typeface="Comic Sans MS" pitchFamily="66" charset="0"/>
        </a:defRPr>
      </a:lvl8pPr>
      <a:lvl9pPr marL="1828800" algn="l" rtl="0" fontAlgn="base">
        <a:spcBef>
          <a:spcPct val="0"/>
        </a:spcBef>
        <a:spcAft>
          <a:spcPct val="0"/>
        </a:spcAft>
        <a:defRPr sz="3900" b="1">
          <a:solidFill>
            <a:schemeClr val="tx2"/>
          </a:solidFill>
          <a:latin typeface="Comic Sans MS" pitchFamily="66"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University of Waterloo"/>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53525"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068387"/>
          </a:xfrm>
          <a:prstGeom prst="rect">
            <a:avLst/>
          </a:prstGeom>
        </p:spPr>
        <p:txBody>
          <a:bodyPr vert="horz" lIns="91440" tIns="45720" rIns="91440" bIns="45720" rtlCol="0" anchor="b" anchorCtr="0">
            <a:normAutofit/>
          </a:bodyPr>
          <a:lstStyle/>
          <a:p>
            <a:r>
              <a:rPr lang="en-US" dirty="0" smtClean="0"/>
              <a:t>CLICK TO EDIT TITLE</a:t>
            </a:r>
            <a:endParaRPr lang="en-US" dirty="0"/>
          </a:p>
        </p:txBody>
      </p:sp>
      <p:sp>
        <p:nvSpPr>
          <p:cNvPr id="3" name="Text Placeholder 2"/>
          <p:cNvSpPr>
            <a:spLocks noGrp="1"/>
          </p:cNvSpPr>
          <p:nvPr>
            <p:ph type="body" idx="1"/>
          </p:nvPr>
        </p:nvSpPr>
        <p:spPr>
          <a:xfrm>
            <a:off x="457200" y="1433513"/>
            <a:ext cx="8229600" cy="431006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682625" y="6173788"/>
            <a:ext cx="5497513"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a:ea typeface="+mn-ea"/>
                <a:cs typeface="Arial"/>
              </a:defRPr>
            </a:lvl1pPr>
          </a:lstStyle>
          <a:p>
            <a:pPr defTabSz="457200">
              <a:defRPr/>
            </a:pPr>
            <a:endParaRPr lang="en-US">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defTabSz="457200" fontAlgn="base">
              <a:spcBef>
                <a:spcPct val="0"/>
              </a:spcBef>
              <a:spcAft>
                <a:spcPct val="0"/>
              </a:spcAft>
              <a:defRPr/>
            </a:pPr>
            <a:fld id="{A48F7E94-30B3-472F-AE00-7571288B91AD}" type="slidenum">
              <a:rPr lang="en-US" altLang="en-US">
                <a:ea typeface="MS PGothic" pitchFamily="34" charset="-128"/>
              </a:rPr>
              <a:pPr defTabSz="457200" fontAlgn="base">
                <a:spcBef>
                  <a:spcPct val="0"/>
                </a:spcBef>
                <a:spcAft>
                  <a:spcPct val="0"/>
                </a:spcAft>
                <a:defRPr/>
              </a:pPr>
              <a:t>‹#›</a:t>
            </a:fld>
            <a:endParaRPr lang="en-US" altLang="en-US">
              <a:ea typeface="MS PGothic" pitchFamily="34" charset="-128"/>
            </a:endParaRPr>
          </a:p>
        </p:txBody>
      </p:sp>
    </p:spTree>
    <p:extLst>
      <p:ext uri="{BB962C8B-B14F-4D97-AF65-F5344CB8AC3E}">
        <p14:creationId xmlns:p14="http://schemas.microsoft.com/office/powerpoint/2010/main" val="42716794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Lst>
  <p:timing>
    <p:tnLst>
      <p:par>
        <p:cTn id="1" dur="indefinite" restart="never" nodeType="tmRoot"/>
      </p:par>
    </p:tnLst>
  </p:timing>
  <p:hf sldNum="0" hdr="0" dt="0"/>
  <p:txStyles>
    <p:titleStyle>
      <a:lvl1pPr algn="l" defTabSz="457200" rtl="0" eaLnBrk="0" fontAlgn="base" hangingPunct="0">
        <a:spcBef>
          <a:spcPct val="0"/>
        </a:spcBef>
        <a:spcAft>
          <a:spcPct val="0"/>
        </a:spcAft>
        <a:defRPr sz="3200" b="1" kern="1200" cap="all" spc="300">
          <a:solidFill>
            <a:schemeClr val="accent1"/>
          </a:solidFill>
          <a:latin typeface="Arial"/>
          <a:ea typeface="MS PGothic" pitchFamily="34" charset="-128"/>
          <a:cs typeface="Arial"/>
        </a:defRPr>
      </a:lvl1pPr>
      <a:lvl2pPr algn="l" defTabSz="457200" rtl="0" eaLnBrk="0" fontAlgn="base" hangingPunct="0">
        <a:spcBef>
          <a:spcPct val="0"/>
        </a:spcBef>
        <a:spcAft>
          <a:spcPct val="0"/>
        </a:spcAft>
        <a:defRPr sz="3200" b="1">
          <a:solidFill>
            <a:schemeClr val="accent1"/>
          </a:solidFill>
          <a:latin typeface="Arial" charset="0"/>
          <a:ea typeface="MS PGothic" pitchFamily="34" charset="-128"/>
          <a:cs typeface="Arial" charset="0"/>
        </a:defRPr>
      </a:lvl2pPr>
      <a:lvl3pPr algn="l" defTabSz="457200" rtl="0" eaLnBrk="0" fontAlgn="base" hangingPunct="0">
        <a:spcBef>
          <a:spcPct val="0"/>
        </a:spcBef>
        <a:spcAft>
          <a:spcPct val="0"/>
        </a:spcAft>
        <a:defRPr sz="3200" b="1">
          <a:solidFill>
            <a:schemeClr val="accent1"/>
          </a:solidFill>
          <a:latin typeface="Arial" charset="0"/>
          <a:ea typeface="MS PGothic" pitchFamily="34" charset="-128"/>
          <a:cs typeface="Arial" charset="0"/>
        </a:defRPr>
      </a:lvl3pPr>
      <a:lvl4pPr algn="l" defTabSz="457200" rtl="0" eaLnBrk="0" fontAlgn="base" hangingPunct="0">
        <a:spcBef>
          <a:spcPct val="0"/>
        </a:spcBef>
        <a:spcAft>
          <a:spcPct val="0"/>
        </a:spcAft>
        <a:defRPr sz="3200" b="1">
          <a:solidFill>
            <a:schemeClr val="accent1"/>
          </a:solidFill>
          <a:latin typeface="Arial" charset="0"/>
          <a:ea typeface="MS PGothic" pitchFamily="34" charset="-128"/>
          <a:cs typeface="Arial" charset="0"/>
        </a:defRPr>
      </a:lvl4pPr>
      <a:lvl5pPr algn="l" defTabSz="457200" rtl="0" eaLnBrk="0" fontAlgn="base" hangingPunct="0">
        <a:spcBef>
          <a:spcPct val="0"/>
        </a:spcBef>
        <a:spcAft>
          <a:spcPct val="0"/>
        </a:spcAft>
        <a:defRPr sz="3200" b="1">
          <a:solidFill>
            <a:schemeClr val="accent1"/>
          </a:solidFill>
          <a:latin typeface="Arial" charset="0"/>
          <a:ea typeface="MS PGothic" pitchFamily="34" charset="-128"/>
          <a:cs typeface="Arial" charset="0"/>
        </a:defRPr>
      </a:lvl5pPr>
      <a:lvl6pPr marL="457200" algn="l" defTabSz="457200" rtl="0" fontAlgn="base">
        <a:spcBef>
          <a:spcPct val="0"/>
        </a:spcBef>
        <a:spcAft>
          <a:spcPct val="0"/>
        </a:spcAft>
        <a:defRPr sz="3200" b="1">
          <a:solidFill>
            <a:schemeClr val="accent1"/>
          </a:solidFill>
          <a:latin typeface="Arial" charset="0"/>
          <a:ea typeface="ＭＳ Ｐゴシック" charset="0"/>
        </a:defRPr>
      </a:lvl6pPr>
      <a:lvl7pPr marL="914400" algn="l" defTabSz="457200" rtl="0" fontAlgn="base">
        <a:spcBef>
          <a:spcPct val="0"/>
        </a:spcBef>
        <a:spcAft>
          <a:spcPct val="0"/>
        </a:spcAft>
        <a:defRPr sz="3200" b="1">
          <a:solidFill>
            <a:schemeClr val="accent1"/>
          </a:solidFill>
          <a:latin typeface="Arial" charset="0"/>
          <a:ea typeface="ＭＳ Ｐゴシック" charset="0"/>
        </a:defRPr>
      </a:lvl7pPr>
      <a:lvl8pPr marL="1371600" algn="l" defTabSz="457200" rtl="0" fontAlgn="base">
        <a:spcBef>
          <a:spcPct val="0"/>
        </a:spcBef>
        <a:spcAft>
          <a:spcPct val="0"/>
        </a:spcAft>
        <a:defRPr sz="3200" b="1">
          <a:solidFill>
            <a:schemeClr val="accent1"/>
          </a:solidFill>
          <a:latin typeface="Arial" charset="0"/>
          <a:ea typeface="ＭＳ Ｐゴシック" charset="0"/>
        </a:defRPr>
      </a:lvl8pPr>
      <a:lvl9pPr marL="1828800" algn="l" defTabSz="457200" rtl="0" fontAlgn="base">
        <a:spcBef>
          <a:spcPct val="0"/>
        </a:spcBef>
        <a:spcAft>
          <a:spcPct val="0"/>
        </a:spcAft>
        <a:defRPr sz="3200" b="1">
          <a:solidFill>
            <a:schemeClr val="accent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2800" kern="1200" spc="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SzPct val="70000"/>
        <a:buBlip>
          <a:blip r:embed="rId11"/>
        </a:buBlip>
        <a:defRPr sz="2400" kern="1200" spc="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kern="1200" spc="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charset="0"/>
        <a:buChar char="–"/>
        <a:defRPr sz="1400" kern="1200" spc="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charset="0"/>
        <a:buChar char="»"/>
        <a:defRPr sz="1200" kern="1200" spc="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University of Waterloo"/>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53525"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068387"/>
          </a:xfrm>
          <a:prstGeom prst="rect">
            <a:avLst/>
          </a:prstGeom>
        </p:spPr>
        <p:txBody>
          <a:bodyPr vert="horz" lIns="91440" tIns="45720" rIns="91440" bIns="45720" rtlCol="0" anchor="b" anchorCtr="0">
            <a:normAutofit/>
          </a:bodyPr>
          <a:lstStyle/>
          <a:p>
            <a:r>
              <a:rPr lang="en-US" dirty="0" smtClean="0"/>
              <a:t>CLICK TO EDIT TITLE</a:t>
            </a:r>
            <a:endParaRPr lang="en-US" dirty="0"/>
          </a:p>
        </p:txBody>
      </p:sp>
      <p:sp>
        <p:nvSpPr>
          <p:cNvPr id="3" name="Text Placeholder 2"/>
          <p:cNvSpPr>
            <a:spLocks noGrp="1"/>
          </p:cNvSpPr>
          <p:nvPr>
            <p:ph type="body" idx="1"/>
          </p:nvPr>
        </p:nvSpPr>
        <p:spPr>
          <a:xfrm>
            <a:off x="457200" y="1433513"/>
            <a:ext cx="8229600" cy="431006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682625" y="6173788"/>
            <a:ext cx="5497513"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a:ea typeface="+mn-ea"/>
                <a:cs typeface="Arial"/>
              </a:defRPr>
            </a:lvl1pPr>
          </a:lstStyle>
          <a:p>
            <a:pPr defTabSz="457200">
              <a:defRPr/>
            </a:pPr>
            <a:endParaRPr lang="en-US">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defTabSz="457200" fontAlgn="base">
              <a:spcBef>
                <a:spcPct val="0"/>
              </a:spcBef>
              <a:spcAft>
                <a:spcPct val="0"/>
              </a:spcAft>
              <a:defRPr/>
            </a:pPr>
            <a:fld id="{A48F7E94-30B3-472F-AE00-7571288B91AD}" type="slidenum">
              <a:rPr lang="en-US" altLang="en-US">
                <a:ea typeface="MS PGothic" pitchFamily="34" charset="-128"/>
              </a:rPr>
              <a:pPr defTabSz="457200" fontAlgn="base">
                <a:spcBef>
                  <a:spcPct val="0"/>
                </a:spcBef>
                <a:spcAft>
                  <a:spcPct val="0"/>
                </a:spcAft>
                <a:defRPr/>
              </a:pPr>
              <a:t>‹#›</a:t>
            </a:fld>
            <a:endParaRPr lang="en-US" altLang="en-US">
              <a:ea typeface="MS PGothic" pitchFamily="34" charset="-128"/>
            </a:endParaRPr>
          </a:p>
        </p:txBody>
      </p:sp>
    </p:spTree>
    <p:extLst>
      <p:ext uri="{BB962C8B-B14F-4D97-AF65-F5344CB8AC3E}">
        <p14:creationId xmlns:p14="http://schemas.microsoft.com/office/powerpoint/2010/main" val="276472281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timing>
    <p:tnLst>
      <p:par>
        <p:cTn id="1" dur="indefinite" restart="never" nodeType="tmRoot"/>
      </p:par>
    </p:tnLst>
  </p:timing>
  <p:hf sldNum="0" hdr="0" dt="0"/>
  <p:txStyles>
    <p:titleStyle>
      <a:lvl1pPr algn="l" defTabSz="457200" rtl="0" eaLnBrk="0" fontAlgn="base" hangingPunct="0">
        <a:spcBef>
          <a:spcPct val="0"/>
        </a:spcBef>
        <a:spcAft>
          <a:spcPct val="0"/>
        </a:spcAft>
        <a:defRPr sz="3200" b="1" kern="1200" cap="all" spc="300">
          <a:solidFill>
            <a:schemeClr val="accent1"/>
          </a:solidFill>
          <a:latin typeface="Arial"/>
          <a:ea typeface="MS PGothic" pitchFamily="34" charset="-128"/>
          <a:cs typeface="Arial"/>
        </a:defRPr>
      </a:lvl1pPr>
      <a:lvl2pPr algn="l" defTabSz="457200" rtl="0" eaLnBrk="0" fontAlgn="base" hangingPunct="0">
        <a:spcBef>
          <a:spcPct val="0"/>
        </a:spcBef>
        <a:spcAft>
          <a:spcPct val="0"/>
        </a:spcAft>
        <a:defRPr sz="3200" b="1">
          <a:solidFill>
            <a:schemeClr val="accent1"/>
          </a:solidFill>
          <a:latin typeface="Arial" charset="0"/>
          <a:ea typeface="MS PGothic" pitchFamily="34" charset="-128"/>
          <a:cs typeface="Arial" charset="0"/>
        </a:defRPr>
      </a:lvl2pPr>
      <a:lvl3pPr algn="l" defTabSz="457200" rtl="0" eaLnBrk="0" fontAlgn="base" hangingPunct="0">
        <a:spcBef>
          <a:spcPct val="0"/>
        </a:spcBef>
        <a:spcAft>
          <a:spcPct val="0"/>
        </a:spcAft>
        <a:defRPr sz="3200" b="1">
          <a:solidFill>
            <a:schemeClr val="accent1"/>
          </a:solidFill>
          <a:latin typeface="Arial" charset="0"/>
          <a:ea typeface="MS PGothic" pitchFamily="34" charset="-128"/>
          <a:cs typeface="Arial" charset="0"/>
        </a:defRPr>
      </a:lvl3pPr>
      <a:lvl4pPr algn="l" defTabSz="457200" rtl="0" eaLnBrk="0" fontAlgn="base" hangingPunct="0">
        <a:spcBef>
          <a:spcPct val="0"/>
        </a:spcBef>
        <a:spcAft>
          <a:spcPct val="0"/>
        </a:spcAft>
        <a:defRPr sz="3200" b="1">
          <a:solidFill>
            <a:schemeClr val="accent1"/>
          </a:solidFill>
          <a:latin typeface="Arial" charset="0"/>
          <a:ea typeface="MS PGothic" pitchFamily="34" charset="-128"/>
          <a:cs typeface="Arial" charset="0"/>
        </a:defRPr>
      </a:lvl4pPr>
      <a:lvl5pPr algn="l" defTabSz="457200" rtl="0" eaLnBrk="0" fontAlgn="base" hangingPunct="0">
        <a:spcBef>
          <a:spcPct val="0"/>
        </a:spcBef>
        <a:spcAft>
          <a:spcPct val="0"/>
        </a:spcAft>
        <a:defRPr sz="3200" b="1">
          <a:solidFill>
            <a:schemeClr val="accent1"/>
          </a:solidFill>
          <a:latin typeface="Arial" charset="0"/>
          <a:ea typeface="MS PGothic" pitchFamily="34" charset="-128"/>
          <a:cs typeface="Arial" charset="0"/>
        </a:defRPr>
      </a:lvl5pPr>
      <a:lvl6pPr marL="457200" algn="l" defTabSz="457200" rtl="0" fontAlgn="base">
        <a:spcBef>
          <a:spcPct val="0"/>
        </a:spcBef>
        <a:spcAft>
          <a:spcPct val="0"/>
        </a:spcAft>
        <a:defRPr sz="3200" b="1">
          <a:solidFill>
            <a:schemeClr val="accent1"/>
          </a:solidFill>
          <a:latin typeface="Arial" charset="0"/>
          <a:ea typeface="ＭＳ Ｐゴシック" charset="0"/>
        </a:defRPr>
      </a:lvl6pPr>
      <a:lvl7pPr marL="914400" algn="l" defTabSz="457200" rtl="0" fontAlgn="base">
        <a:spcBef>
          <a:spcPct val="0"/>
        </a:spcBef>
        <a:spcAft>
          <a:spcPct val="0"/>
        </a:spcAft>
        <a:defRPr sz="3200" b="1">
          <a:solidFill>
            <a:schemeClr val="accent1"/>
          </a:solidFill>
          <a:latin typeface="Arial" charset="0"/>
          <a:ea typeface="ＭＳ Ｐゴシック" charset="0"/>
        </a:defRPr>
      </a:lvl7pPr>
      <a:lvl8pPr marL="1371600" algn="l" defTabSz="457200" rtl="0" fontAlgn="base">
        <a:spcBef>
          <a:spcPct val="0"/>
        </a:spcBef>
        <a:spcAft>
          <a:spcPct val="0"/>
        </a:spcAft>
        <a:defRPr sz="3200" b="1">
          <a:solidFill>
            <a:schemeClr val="accent1"/>
          </a:solidFill>
          <a:latin typeface="Arial" charset="0"/>
          <a:ea typeface="ＭＳ Ｐゴシック" charset="0"/>
        </a:defRPr>
      </a:lvl8pPr>
      <a:lvl9pPr marL="1828800" algn="l" defTabSz="457200" rtl="0" fontAlgn="base">
        <a:spcBef>
          <a:spcPct val="0"/>
        </a:spcBef>
        <a:spcAft>
          <a:spcPct val="0"/>
        </a:spcAft>
        <a:defRPr sz="3200" b="1">
          <a:solidFill>
            <a:schemeClr val="accent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2800" kern="1200" spc="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SzPct val="70000"/>
        <a:buBlip>
          <a:blip r:embed="rId11"/>
        </a:buBlip>
        <a:defRPr sz="2400" kern="1200" spc="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kern="1200" spc="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charset="0"/>
        <a:buChar char="–"/>
        <a:defRPr sz="1400" kern="1200" spc="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charset="0"/>
        <a:buChar char="»"/>
        <a:defRPr sz="1200" kern="1200" spc="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University of Waterloo"/>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53525"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068387"/>
          </a:xfrm>
          <a:prstGeom prst="rect">
            <a:avLst/>
          </a:prstGeom>
        </p:spPr>
        <p:txBody>
          <a:bodyPr vert="horz" lIns="91440" tIns="45720" rIns="91440" bIns="45720" rtlCol="0" anchor="b" anchorCtr="0">
            <a:normAutofit/>
          </a:bodyPr>
          <a:lstStyle/>
          <a:p>
            <a:r>
              <a:rPr lang="en-US" dirty="0" smtClean="0"/>
              <a:t>CLICK TO EDIT TITLE</a:t>
            </a:r>
            <a:endParaRPr lang="en-US" dirty="0"/>
          </a:p>
        </p:txBody>
      </p:sp>
      <p:sp>
        <p:nvSpPr>
          <p:cNvPr id="3" name="Text Placeholder 2"/>
          <p:cNvSpPr>
            <a:spLocks noGrp="1"/>
          </p:cNvSpPr>
          <p:nvPr>
            <p:ph type="body" idx="1"/>
          </p:nvPr>
        </p:nvSpPr>
        <p:spPr>
          <a:xfrm>
            <a:off x="457200" y="1433513"/>
            <a:ext cx="8229600" cy="431006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682625" y="6173788"/>
            <a:ext cx="5497513"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a:ea typeface="+mn-ea"/>
                <a:cs typeface="Arial"/>
              </a:defRPr>
            </a:lvl1pPr>
          </a:lstStyle>
          <a:p>
            <a:pPr defTabSz="457200">
              <a:defRPr/>
            </a:pPr>
            <a:endParaRPr lang="en-US">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defTabSz="457200" fontAlgn="base">
              <a:spcBef>
                <a:spcPct val="0"/>
              </a:spcBef>
              <a:spcAft>
                <a:spcPct val="0"/>
              </a:spcAft>
              <a:defRPr/>
            </a:pPr>
            <a:fld id="{A48F7E94-30B3-472F-AE00-7571288B91AD}" type="slidenum">
              <a:rPr lang="en-US" altLang="en-US">
                <a:ea typeface="MS PGothic" pitchFamily="34" charset="-128"/>
              </a:rPr>
              <a:pPr defTabSz="457200" fontAlgn="base">
                <a:spcBef>
                  <a:spcPct val="0"/>
                </a:spcBef>
                <a:spcAft>
                  <a:spcPct val="0"/>
                </a:spcAft>
                <a:defRPr/>
              </a:pPr>
              <a:t>‹#›</a:t>
            </a:fld>
            <a:endParaRPr lang="en-US" altLang="en-US">
              <a:ea typeface="MS PGothic" pitchFamily="34" charset="-128"/>
            </a:endParaRPr>
          </a:p>
        </p:txBody>
      </p:sp>
    </p:spTree>
    <p:extLst>
      <p:ext uri="{BB962C8B-B14F-4D97-AF65-F5344CB8AC3E}">
        <p14:creationId xmlns:p14="http://schemas.microsoft.com/office/powerpoint/2010/main" val="407533581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timing>
    <p:tnLst>
      <p:par>
        <p:cTn id="1" dur="indefinite" restart="never" nodeType="tmRoot"/>
      </p:par>
    </p:tnLst>
  </p:timing>
  <p:hf sldNum="0" hdr="0" dt="0"/>
  <p:txStyles>
    <p:titleStyle>
      <a:lvl1pPr algn="l" defTabSz="457200" rtl="0" eaLnBrk="0" fontAlgn="base" hangingPunct="0">
        <a:spcBef>
          <a:spcPct val="0"/>
        </a:spcBef>
        <a:spcAft>
          <a:spcPct val="0"/>
        </a:spcAft>
        <a:defRPr sz="3200" b="1" kern="1200" cap="all" spc="300">
          <a:solidFill>
            <a:schemeClr val="accent1"/>
          </a:solidFill>
          <a:latin typeface="Arial"/>
          <a:ea typeface="MS PGothic" pitchFamily="34" charset="-128"/>
          <a:cs typeface="Arial"/>
        </a:defRPr>
      </a:lvl1pPr>
      <a:lvl2pPr algn="l" defTabSz="457200" rtl="0" eaLnBrk="0" fontAlgn="base" hangingPunct="0">
        <a:spcBef>
          <a:spcPct val="0"/>
        </a:spcBef>
        <a:spcAft>
          <a:spcPct val="0"/>
        </a:spcAft>
        <a:defRPr sz="3200" b="1">
          <a:solidFill>
            <a:schemeClr val="accent1"/>
          </a:solidFill>
          <a:latin typeface="Arial" charset="0"/>
          <a:ea typeface="MS PGothic" pitchFamily="34" charset="-128"/>
          <a:cs typeface="Arial" charset="0"/>
        </a:defRPr>
      </a:lvl2pPr>
      <a:lvl3pPr algn="l" defTabSz="457200" rtl="0" eaLnBrk="0" fontAlgn="base" hangingPunct="0">
        <a:spcBef>
          <a:spcPct val="0"/>
        </a:spcBef>
        <a:spcAft>
          <a:spcPct val="0"/>
        </a:spcAft>
        <a:defRPr sz="3200" b="1">
          <a:solidFill>
            <a:schemeClr val="accent1"/>
          </a:solidFill>
          <a:latin typeface="Arial" charset="0"/>
          <a:ea typeface="MS PGothic" pitchFamily="34" charset="-128"/>
          <a:cs typeface="Arial" charset="0"/>
        </a:defRPr>
      </a:lvl3pPr>
      <a:lvl4pPr algn="l" defTabSz="457200" rtl="0" eaLnBrk="0" fontAlgn="base" hangingPunct="0">
        <a:spcBef>
          <a:spcPct val="0"/>
        </a:spcBef>
        <a:spcAft>
          <a:spcPct val="0"/>
        </a:spcAft>
        <a:defRPr sz="3200" b="1">
          <a:solidFill>
            <a:schemeClr val="accent1"/>
          </a:solidFill>
          <a:latin typeface="Arial" charset="0"/>
          <a:ea typeface="MS PGothic" pitchFamily="34" charset="-128"/>
          <a:cs typeface="Arial" charset="0"/>
        </a:defRPr>
      </a:lvl4pPr>
      <a:lvl5pPr algn="l" defTabSz="457200" rtl="0" eaLnBrk="0" fontAlgn="base" hangingPunct="0">
        <a:spcBef>
          <a:spcPct val="0"/>
        </a:spcBef>
        <a:spcAft>
          <a:spcPct val="0"/>
        </a:spcAft>
        <a:defRPr sz="3200" b="1">
          <a:solidFill>
            <a:schemeClr val="accent1"/>
          </a:solidFill>
          <a:latin typeface="Arial" charset="0"/>
          <a:ea typeface="MS PGothic" pitchFamily="34" charset="-128"/>
          <a:cs typeface="Arial" charset="0"/>
        </a:defRPr>
      </a:lvl5pPr>
      <a:lvl6pPr marL="457200" algn="l" defTabSz="457200" rtl="0" fontAlgn="base">
        <a:spcBef>
          <a:spcPct val="0"/>
        </a:spcBef>
        <a:spcAft>
          <a:spcPct val="0"/>
        </a:spcAft>
        <a:defRPr sz="3200" b="1">
          <a:solidFill>
            <a:schemeClr val="accent1"/>
          </a:solidFill>
          <a:latin typeface="Arial" charset="0"/>
          <a:ea typeface="ＭＳ Ｐゴシック" charset="0"/>
        </a:defRPr>
      </a:lvl6pPr>
      <a:lvl7pPr marL="914400" algn="l" defTabSz="457200" rtl="0" fontAlgn="base">
        <a:spcBef>
          <a:spcPct val="0"/>
        </a:spcBef>
        <a:spcAft>
          <a:spcPct val="0"/>
        </a:spcAft>
        <a:defRPr sz="3200" b="1">
          <a:solidFill>
            <a:schemeClr val="accent1"/>
          </a:solidFill>
          <a:latin typeface="Arial" charset="0"/>
          <a:ea typeface="ＭＳ Ｐゴシック" charset="0"/>
        </a:defRPr>
      </a:lvl7pPr>
      <a:lvl8pPr marL="1371600" algn="l" defTabSz="457200" rtl="0" fontAlgn="base">
        <a:spcBef>
          <a:spcPct val="0"/>
        </a:spcBef>
        <a:spcAft>
          <a:spcPct val="0"/>
        </a:spcAft>
        <a:defRPr sz="3200" b="1">
          <a:solidFill>
            <a:schemeClr val="accent1"/>
          </a:solidFill>
          <a:latin typeface="Arial" charset="0"/>
          <a:ea typeface="ＭＳ Ｐゴシック" charset="0"/>
        </a:defRPr>
      </a:lvl8pPr>
      <a:lvl9pPr marL="1828800" algn="l" defTabSz="457200" rtl="0" fontAlgn="base">
        <a:spcBef>
          <a:spcPct val="0"/>
        </a:spcBef>
        <a:spcAft>
          <a:spcPct val="0"/>
        </a:spcAft>
        <a:defRPr sz="3200" b="1">
          <a:solidFill>
            <a:schemeClr val="accent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2800" kern="1200" spc="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SzPct val="70000"/>
        <a:buBlip>
          <a:blip r:embed="rId11"/>
        </a:buBlip>
        <a:defRPr sz="2400" kern="1200" spc="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kern="1200" spc="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charset="0"/>
        <a:buChar char="–"/>
        <a:defRPr sz="1400" kern="1200" spc="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charset="0"/>
        <a:buChar char="»"/>
        <a:defRPr sz="1200" kern="1200" spc="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University of Waterloo"/>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53525"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068387"/>
          </a:xfrm>
          <a:prstGeom prst="rect">
            <a:avLst/>
          </a:prstGeom>
        </p:spPr>
        <p:txBody>
          <a:bodyPr vert="horz" lIns="91440" tIns="45720" rIns="91440" bIns="45720" rtlCol="0" anchor="b" anchorCtr="0">
            <a:normAutofit/>
          </a:bodyPr>
          <a:lstStyle/>
          <a:p>
            <a:r>
              <a:rPr lang="en-US" dirty="0" smtClean="0"/>
              <a:t>CLICK TO EDIT TITLE</a:t>
            </a:r>
            <a:endParaRPr lang="en-US" dirty="0"/>
          </a:p>
        </p:txBody>
      </p:sp>
      <p:sp>
        <p:nvSpPr>
          <p:cNvPr id="3" name="Text Placeholder 2"/>
          <p:cNvSpPr>
            <a:spLocks noGrp="1"/>
          </p:cNvSpPr>
          <p:nvPr>
            <p:ph type="body" idx="1"/>
          </p:nvPr>
        </p:nvSpPr>
        <p:spPr>
          <a:xfrm>
            <a:off x="457200" y="1433513"/>
            <a:ext cx="8229600" cy="431006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682625" y="6173788"/>
            <a:ext cx="5497513"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a:ea typeface="+mn-ea"/>
                <a:cs typeface="Arial"/>
              </a:defRPr>
            </a:lvl1pPr>
          </a:lstStyle>
          <a:p>
            <a:pPr defTabSz="457200">
              <a:defRPr/>
            </a:pPr>
            <a:endParaRPr lang="en-US">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defTabSz="457200" fontAlgn="base">
              <a:spcBef>
                <a:spcPct val="0"/>
              </a:spcBef>
              <a:spcAft>
                <a:spcPct val="0"/>
              </a:spcAft>
              <a:defRPr/>
            </a:pPr>
            <a:fld id="{A48F7E94-30B3-472F-AE00-7571288B91AD}" type="slidenum">
              <a:rPr lang="en-US" altLang="en-US">
                <a:ea typeface="MS PGothic" pitchFamily="34" charset="-128"/>
              </a:rPr>
              <a:pPr defTabSz="457200" fontAlgn="base">
                <a:spcBef>
                  <a:spcPct val="0"/>
                </a:spcBef>
                <a:spcAft>
                  <a:spcPct val="0"/>
                </a:spcAft>
                <a:defRPr/>
              </a:pPr>
              <a:t>‹#›</a:t>
            </a:fld>
            <a:endParaRPr lang="en-US" altLang="en-US">
              <a:ea typeface="MS PGothic" pitchFamily="34" charset="-128"/>
            </a:endParaRPr>
          </a:p>
        </p:txBody>
      </p:sp>
    </p:spTree>
    <p:extLst>
      <p:ext uri="{BB962C8B-B14F-4D97-AF65-F5344CB8AC3E}">
        <p14:creationId xmlns:p14="http://schemas.microsoft.com/office/powerpoint/2010/main" val="273239276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Lst>
  <p:timing>
    <p:tnLst>
      <p:par>
        <p:cTn id="1" dur="indefinite" restart="never" nodeType="tmRoot"/>
      </p:par>
    </p:tnLst>
  </p:timing>
  <p:hf sldNum="0" hdr="0" dt="0"/>
  <p:txStyles>
    <p:titleStyle>
      <a:lvl1pPr algn="l" defTabSz="457200" rtl="0" eaLnBrk="0" fontAlgn="base" hangingPunct="0">
        <a:spcBef>
          <a:spcPct val="0"/>
        </a:spcBef>
        <a:spcAft>
          <a:spcPct val="0"/>
        </a:spcAft>
        <a:defRPr sz="3200" b="1" kern="1200" cap="all" spc="300">
          <a:solidFill>
            <a:schemeClr val="accent1"/>
          </a:solidFill>
          <a:latin typeface="Arial"/>
          <a:ea typeface="MS PGothic" pitchFamily="34" charset="-128"/>
          <a:cs typeface="Arial"/>
        </a:defRPr>
      </a:lvl1pPr>
      <a:lvl2pPr algn="l" defTabSz="457200" rtl="0" eaLnBrk="0" fontAlgn="base" hangingPunct="0">
        <a:spcBef>
          <a:spcPct val="0"/>
        </a:spcBef>
        <a:spcAft>
          <a:spcPct val="0"/>
        </a:spcAft>
        <a:defRPr sz="3200" b="1">
          <a:solidFill>
            <a:schemeClr val="accent1"/>
          </a:solidFill>
          <a:latin typeface="Arial" charset="0"/>
          <a:ea typeface="MS PGothic" pitchFamily="34" charset="-128"/>
          <a:cs typeface="Arial" charset="0"/>
        </a:defRPr>
      </a:lvl2pPr>
      <a:lvl3pPr algn="l" defTabSz="457200" rtl="0" eaLnBrk="0" fontAlgn="base" hangingPunct="0">
        <a:spcBef>
          <a:spcPct val="0"/>
        </a:spcBef>
        <a:spcAft>
          <a:spcPct val="0"/>
        </a:spcAft>
        <a:defRPr sz="3200" b="1">
          <a:solidFill>
            <a:schemeClr val="accent1"/>
          </a:solidFill>
          <a:latin typeface="Arial" charset="0"/>
          <a:ea typeface="MS PGothic" pitchFamily="34" charset="-128"/>
          <a:cs typeface="Arial" charset="0"/>
        </a:defRPr>
      </a:lvl3pPr>
      <a:lvl4pPr algn="l" defTabSz="457200" rtl="0" eaLnBrk="0" fontAlgn="base" hangingPunct="0">
        <a:spcBef>
          <a:spcPct val="0"/>
        </a:spcBef>
        <a:spcAft>
          <a:spcPct val="0"/>
        </a:spcAft>
        <a:defRPr sz="3200" b="1">
          <a:solidFill>
            <a:schemeClr val="accent1"/>
          </a:solidFill>
          <a:latin typeface="Arial" charset="0"/>
          <a:ea typeface="MS PGothic" pitchFamily="34" charset="-128"/>
          <a:cs typeface="Arial" charset="0"/>
        </a:defRPr>
      </a:lvl4pPr>
      <a:lvl5pPr algn="l" defTabSz="457200" rtl="0" eaLnBrk="0" fontAlgn="base" hangingPunct="0">
        <a:spcBef>
          <a:spcPct val="0"/>
        </a:spcBef>
        <a:spcAft>
          <a:spcPct val="0"/>
        </a:spcAft>
        <a:defRPr sz="3200" b="1">
          <a:solidFill>
            <a:schemeClr val="accent1"/>
          </a:solidFill>
          <a:latin typeface="Arial" charset="0"/>
          <a:ea typeface="MS PGothic" pitchFamily="34" charset="-128"/>
          <a:cs typeface="Arial" charset="0"/>
        </a:defRPr>
      </a:lvl5pPr>
      <a:lvl6pPr marL="457200" algn="l" defTabSz="457200" rtl="0" fontAlgn="base">
        <a:spcBef>
          <a:spcPct val="0"/>
        </a:spcBef>
        <a:spcAft>
          <a:spcPct val="0"/>
        </a:spcAft>
        <a:defRPr sz="3200" b="1">
          <a:solidFill>
            <a:schemeClr val="accent1"/>
          </a:solidFill>
          <a:latin typeface="Arial" charset="0"/>
          <a:ea typeface="ＭＳ Ｐゴシック" charset="0"/>
        </a:defRPr>
      </a:lvl6pPr>
      <a:lvl7pPr marL="914400" algn="l" defTabSz="457200" rtl="0" fontAlgn="base">
        <a:spcBef>
          <a:spcPct val="0"/>
        </a:spcBef>
        <a:spcAft>
          <a:spcPct val="0"/>
        </a:spcAft>
        <a:defRPr sz="3200" b="1">
          <a:solidFill>
            <a:schemeClr val="accent1"/>
          </a:solidFill>
          <a:latin typeface="Arial" charset="0"/>
          <a:ea typeface="ＭＳ Ｐゴシック" charset="0"/>
        </a:defRPr>
      </a:lvl7pPr>
      <a:lvl8pPr marL="1371600" algn="l" defTabSz="457200" rtl="0" fontAlgn="base">
        <a:spcBef>
          <a:spcPct val="0"/>
        </a:spcBef>
        <a:spcAft>
          <a:spcPct val="0"/>
        </a:spcAft>
        <a:defRPr sz="3200" b="1">
          <a:solidFill>
            <a:schemeClr val="accent1"/>
          </a:solidFill>
          <a:latin typeface="Arial" charset="0"/>
          <a:ea typeface="ＭＳ Ｐゴシック" charset="0"/>
        </a:defRPr>
      </a:lvl8pPr>
      <a:lvl9pPr marL="1828800" algn="l" defTabSz="457200" rtl="0" fontAlgn="base">
        <a:spcBef>
          <a:spcPct val="0"/>
        </a:spcBef>
        <a:spcAft>
          <a:spcPct val="0"/>
        </a:spcAft>
        <a:defRPr sz="3200" b="1">
          <a:solidFill>
            <a:schemeClr val="accent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2800" kern="1200" spc="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SzPct val="70000"/>
        <a:buBlip>
          <a:blip r:embed="rId11"/>
        </a:buBlip>
        <a:defRPr sz="2400" kern="1200" spc="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kern="1200" spc="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charset="0"/>
        <a:buChar char="–"/>
        <a:defRPr sz="1400" kern="1200" spc="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charset="0"/>
        <a:buChar char="»"/>
        <a:defRPr sz="1200" kern="1200" spc="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8" descr="University of Waterloo"/>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53525"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068387"/>
          </a:xfrm>
          <a:prstGeom prst="rect">
            <a:avLst/>
          </a:prstGeom>
        </p:spPr>
        <p:txBody>
          <a:bodyPr vert="horz" lIns="91440" tIns="45720" rIns="91440" bIns="45720" rtlCol="0" anchor="b" anchorCtr="0">
            <a:normAutofit/>
          </a:bodyPr>
          <a:lstStyle/>
          <a:p>
            <a:r>
              <a:rPr lang="en-US" dirty="0" smtClean="0"/>
              <a:t>CLICK TO EDIT TITLE</a:t>
            </a:r>
            <a:endParaRPr lang="en-US" dirty="0"/>
          </a:p>
        </p:txBody>
      </p:sp>
      <p:sp>
        <p:nvSpPr>
          <p:cNvPr id="3" name="Text Placeholder 2"/>
          <p:cNvSpPr>
            <a:spLocks noGrp="1"/>
          </p:cNvSpPr>
          <p:nvPr>
            <p:ph type="body" idx="1"/>
          </p:nvPr>
        </p:nvSpPr>
        <p:spPr>
          <a:xfrm>
            <a:off x="457200" y="1433513"/>
            <a:ext cx="8229600" cy="431006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682625" y="6173788"/>
            <a:ext cx="5497513"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solidFill>
                <a:latin typeface="Arial"/>
                <a:ea typeface="+mn-ea"/>
                <a:cs typeface="Aria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smtClean="0">
                <a:solidFill>
                  <a:srgbClr val="898989"/>
                </a:solidFill>
                <a:latin typeface="Calibri" pitchFamily="34" charset="0"/>
                <a:ea typeface="MS PGothic" pitchFamily="34" charset="-128"/>
              </a:defRPr>
            </a:lvl1pPr>
          </a:lstStyle>
          <a:p>
            <a:pPr fontAlgn="base">
              <a:spcBef>
                <a:spcPct val="0"/>
              </a:spcBef>
              <a:spcAft>
                <a:spcPct val="0"/>
              </a:spcAft>
              <a:defRPr/>
            </a:pPr>
            <a:fld id="{F83616C0-49D0-40E4-9824-AB6EA51AA322}"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78080391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Lst>
  <p:timing>
    <p:tnLst>
      <p:par>
        <p:cTn id="1" dur="indefinite" restart="never" nodeType="tmRoot"/>
      </p:par>
    </p:tnLst>
  </p:timing>
  <p:hf sldNum="0" hdr="0" dt="0"/>
  <p:txStyles>
    <p:titleStyle>
      <a:lvl1pPr algn="l" defTabSz="457200" rtl="0" eaLnBrk="0" fontAlgn="base" hangingPunct="0">
        <a:spcBef>
          <a:spcPct val="0"/>
        </a:spcBef>
        <a:spcAft>
          <a:spcPct val="0"/>
        </a:spcAft>
        <a:defRPr sz="3200" b="1" kern="1200" cap="all" spc="300">
          <a:solidFill>
            <a:schemeClr val="accent1"/>
          </a:solidFill>
          <a:latin typeface="Arial"/>
          <a:ea typeface="MS PGothic" pitchFamily="34" charset="-128"/>
          <a:cs typeface="Arial"/>
        </a:defRPr>
      </a:lvl1pPr>
      <a:lvl2pPr algn="l" defTabSz="457200" rtl="0" eaLnBrk="0" fontAlgn="base" hangingPunct="0">
        <a:spcBef>
          <a:spcPct val="0"/>
        </a:spcBef>
        <a:spcAft>
          <a:spcPct val="0"/>
        </a:spcAft>
        <a:defRPr sz="3200" b="1">
          <a:solidFill>
            <a:schemeClr val="accent1"/>
          </a:solidFill>
          <a:latin typeface="Arial" charset="0"/>
          <a:ea typeface="MS PGothic" pitchFamily="34" charset="-128"/>
          <a:cs typeface="Arial" charset="0"/>
        </a:defRPr>
      </a:lvl2pPr>
      <a:lvl3pPr algn="l" defTabSz="457200" rtl="0" eaLnBrk="0" fontAlgn="base" hangingPunct="0">
        <a:spcBef>
          <a:spcPct val="0"/>
        </a:spcBef>
        <a:spcAft>
          <a:spcPct val="0"/>
        </a:spcAft>
        <a:defRPr sz="3200" b="1">
          <a:solidFill>
            <a:schemeClr val="accent1"/>
          </a:solidFill>
          <a:latin typeface="Arial" charset="0"/>
          <a:ea typeface="MS PGothic" pitchFamily="34" charset="-128"/>
          <a:cs typeface="Arial" charset="0"/>
        </a:defRPr>
      </a:lvl3pPr>
      <a:lvl4pPr algn="l" defTabSz="457200" rtl="0" eaLnBrk="0" fontAlgn="base" hangingPunct="0">
        <a:spcBef>
          <a:spcPct val="0"/>
        </a:spcBef>
        <a:spcAft>
          <a:spcPct val="0"/>
        </a:spcAft>
        <a:defRPr sz="3200" b="1">
          <a:solidFill>
            <a:schemeClr val="accent1"/>
          </a:solidFill>
          <a:latin typeface="Arial" charset="0"/>
          <a:ea typeface="MS PGothic" pitchFamily="34" charset="-128"/>
          <a:cs typeface="Arial" charset="0"/>
        </a:defRPr>
      </a:lvl4pPr>
      <a:lvl5pPr algn="l" defTabSz="457200" rtl="0" eaLnBrk="0" fontAlgn="base" hangingPunct="0">
        <a:spcBef>
          <a:spcPct val="0"/>
        </a:spcBef>
        <a:spcAft>
          <a:spcPct val="0"/>
        </a:spcAft>
        <a:defRPr sz="3200" b="1">
          <a:solidFill>
            <a:schemeClr val="accent1"/>
          </a:solidFill>
          <a:latin typeface="Arial" charset="0"/>
          <a:ea typeface="MS PGothic" pitchFamily="34" charset="-128"/>
          <a:cs typeface="Arial" charset="0"/>
        </a:defRPr>
      </a:lvl5pPr>
      <a:lvl6pPr marL="457200" algn="l" defTabSz="457200" rtl="0" fontAlgn="base">
        <a:spcBef>
          <a:spcPct val="0"/>
        </a:spcBef>
        <a:spcAft>
          <a:spcPct val="0"/>
        </a:spcAft>
        <a:defRPr sz="3200" b="1">
          <a:solidFill>
            <a:schemeClr val="accent1"/>
          </a:solidFill>
          <a:latin typeface="Arial" charset="0"/>
          <a:ea typeface="ＭＳ Ｐゴシック" charset="0"/>
        </a:defRPr>
      </a:lvl6pPr>
      <a:lvl7pPr marL="914400" algn="l" defTabSz="457200" rtl="0" fontAlgn="base">
        <a:spcBef>
          <a:spcPct val="0"/>
        </a:spcBef>
        <a:spcAft>
          <a:spcPct val="0"/>
        </a:spcAft>
        <a:defRPr sz="3200" b="1">
          <a:solidFill>
            <a:schemeClr val="accent1"/>
          </a:solidFill>
          <a:latin typeface="Arial" charset="0"/>
          <a:ea typeface="ＭＳ Ｐゴシック" charset="0"/>
        </a:defRPr>
      </a:lvl7pPr>
      <a:lvl8pPr marL="1371600" algn="l" defTabSz="457200" rtl="0" fontAlgn="base">
        <a:spcBef>
          <a:spcPct val="0"/>
        </a:spcBef>
        <a:spcAft>
          <a:spcPct val="0"/>
        </a:spcAft>
        <a:defRPr sz="3200" b="1">
          <a:solidFill>
            <a:schemeClr val="accent1"/>
          </a:solidFill>
          <a:latin typeface="Arial" charset="0"/>
          <a:ea typeface="ＭＳ Ｐゴシック" charset="0"/>
        </a:defRPr>
      </a:lvl8pPr>
      <a:lvl9pPr marL="1828800" algn="l" defTabSz="457200" rtl="0" fontAlgn="base">
        <a:spcBef>
          <a:spcPct val="0"/>
        </a:spcBef>
        <a:spcAft>
          <a:spcPct val="0"/>
        </a:spcAft>
        <a:defRPr sz="3200" b="1">
          <a:solidFill>
            <a:schemeClr val="accent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2800" kern="1200" spc="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SzPct val="70000"/>
        <a:buBlip>
          <a:blip r:embed="rId10"/>
        </a:buBlip>
        <a:defRPr sz="2400" kern="1200" spc="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kern="1200" spc="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charset="0"/>
        <a:buChar char="–"/>
        <a:defRPr sz="1400" kern="1200" spc="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charset="0"/>
        <a:buChar char="»"/>
        <a:defRPr sz="1200" kern="1200" spc="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59.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512" y="0"/>
            <a:ext cx="9180512" cy="5805488"/>
          </a:xfrm>
          <a:prstGeom prst="rect">
            <a:avLst/>
          </a:prstGeom>
          <a:solidFill>
            <a:schemeClr val="tx1"/>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6C2F99"/>
              </a:solidFill>
            </a:endParaRPr>
          </a:p>
        </p:txBody>
      </p:sp>
      <p:sp>
        <p:nvSpPr>
          <p:cNvPr id="2" name="Title 1"/>
          <p:cNvSpPr>
            <a:spLocks noGrp="1"/>
          </p:cNvSpPr>
          <p:nvPr>
            <p:ph type="title"/>
          </p:nvPr>
        </p:nvSpPr>
        <p:spPr>
          <a:xfrm>
            <a:off x="467544" y="1389063"/>
            <a:ext cx="8280920" cy="1362075"/>
          </a:xfrm>
        </p:spPr>
        <p:txBody>
          <a:bodyPr>
            <a:normAutofit fontScale="90000"/>
          </a:bodyPr>
          <a:lstStyle/>
          <a:p>
            <a:pPr eaLnBrk="1" fontAlgn="auto" hangingPunct="1">
              <a:spcBef>
                <a:spcPts val="1200"/>
              </a:spcBef>
              <a:spcAft>
                <a:spcPts val="0"/>
              </a:spcAft>
              <a:defRPr/>
            </a:pPr>
            <a:r>
              <a:rPr lang="en-US" sz="4000" dirty="0">
                <a:solidFill>
                  <a:schemeClr val="bg1"/>
                </a:solidFill>
                <a:ea typeface="+mj-ea"/>
              </a:rPr>
              <a:t>Maintaining Relations with Your Student  </a:t>
            </a:r>
            <a:br>
              <a:rPr lang="en-US" sz="4000" dirty="0">
                <a:solidFill>
                  <a:schemeClr val="bg1"/>
                </a:solidFill>
                <a:ea typeface="+mj-ea"/>
              </a:rPr>
            </a:br>
            <a:r>
              <a:rPr lang="en-US" sz="3100" dirty="0">
                <a:solidFill>
                  <a:schemeClr val="bg1"/>
                </a:solidFill>
                <a:ea typeface="+mj-ea"/>
              </a:rPr>
              <a:t>for Graduate </a:t>
            </a:r>
            <a:r>
              <a:rPr lang="en-US" sz="3100" dirty="0" smtClean="0">
                <a:solidFill>
                  <a:schemeClr val="bg1"/>
                </a:solidFill>
                <a:ea typeface="+mj-ea"/>
              </a:rPr>
              <a:t>Supervisors</a:t>
            </a:r>
            <a:endParaRPr lang="en-US" sz="3100" dirty="0">
              <a:solidFill>
                <a:schemeClr val="bg1"/>
              </a:solidFill>
              <a:ea typeface="+mj-ea"/>
            </a:endParaRPr>
          </a:p>
        </p:txBody>
      </p:sp>
      <p:sp>
        <p:nvSpPr>
          <p:cNvPr id="3" name="Text Placeholder 2"/>
          <p:cNvSpPr>
            <a:spLocks noGrp="1"/>
          </p:cNvSpPr>
          <p:nvPr>
            <p:ph type="body" idx="4294967295"/>
          </p:nvPr>
        </p:nvSpPr>
        <p:spPr>
          <a:xfrm>
            <a:off x="1155700" y="3595936"/>
            <a:ext cx="6846888" cy="1777280"/>
          </a:xfrm>
        </p:spPr>
        <p:txBody>
          <a:bodyPr>
            <a:normAutofit/>
          </a:bodyPr>
          <a:lstStyle/>
          <a:p>
            <a:pPr marL="0" indent="0" algn="ctr" eaLnBrk="1" fontAlgn="auto" hangingPunct="1">
              <a:spcAft>
                <a:spcPts val="1200"/>
              </a:spcAft>
              <a:buFont typeface="Arial"/>
              <a:buNone/>
              <a:defRPr/>
            </a:pPr>
            <a:r>
              <a:rPr lang="en-US" sz="2400" b="1" dirty="0" smtClean="0">
                <a:solidFill>
                  <a:schemeClr val="accent3"/>
                </a:solidFill>
                <a:latin typeface="Arial" panose="020B0604020202020204" pitchFamily="34" charset="0"/>
                <a:ea typeface="+mn-ea"/>
                <a:cs typeface="Arial" panose="020B0604020202020204" pitchFamily="34" charset="0"/>
              </a:rPr>
              <a:t>Matt Erickson</a:t>
            </a:r>
          </a:p>
          <a:p>
            <a:pPr marL="0" indent="0" algn="ctr" eaLnBrk="1" fontAlgn="auto" hangingPunct="1">
              <a:spcAft>
                <a:spcPts val="1200"/>
              </a:spcAft>
              <a:buFont typeface="Arial"/>
              <a:buNone/>
              <a:defRPr/>
            </a:pPr>
            <a:r>
              <a:rPr lang="en-CA" sz="2400" b="1" dirty="0" smtClean="0">
                <a:solidFill>
                  <a:schemeClr val="accent3"/>
                </a:solidFill>
                <a:latin typeface="Arial" panose="020B0604020202020204" pitchFamily="34" charset="0"/>
                <a:ea typeface="+mn-ea"/>
                <a:cs typeface="Arial" panose="020B0604020202020204" pitchFamily="34" charset="0"/>
              </a:rPr>
              <a:t>Lynn Long</a:t>
            </a:r>
            <a:endParaRPr lang="en-US" sz="2400" b="1" dirty="0" smtClean="0">
              <a:solidFill>
                <a:schemeClr val="accent3"/>
              </a:solidFill>
              <a:latin typeface="Arial" panose="020B0604020202020204" pitchFamily="34" charset="0"/>
              <a:ea typeface="+mn-ea"/>
              <a:cs typeface="Arial" panose="020B0604020202020204" pitchFamily="34" charset="0"/>
            </a:endParaRPr>
          </a:p>
          <a:p>
            <a:pPr marL="0" indent="0" algn="ctr" eaLnBrk="1" fontAlgn="auto" hangingPunct="1">
              <a:spcAft>
                <a:spcPts val="0"/>
              </a:spcAft>
              <a:buFont typeface="Arial"/>
              <a:buNone/>
              <a:defRPr/>
            </a:pPr>
            <a:r>
              <a:rPr lang="en-US" sz="1400" b="1" dirty="0" smtClean="0">
                <a:solidFill>
                  <a:schemeClr val="accent3"/>
                </a:solidFill>
                <a:latin typeface="Arial" panose="020B0604020202020204" pitchFamily="34" charset="0"/>
                <a:ea typeface="+mn-ea"/>
                <a:cs typeface="Arial" panose="020B0604020202020204" pitchFamily="34" charset="0"/>
              </a:rPr>
              <a:t>CTE Sept. 25, 2015</a:t>
            </a:r>
            <a:endParaRPr lang="en-US" sz="1400" b="1" dirty="0">
              <a:solidFill>
                <a:schemeClr val="accent3"/>
              </a:solidFill>
              <a:latin typeface="Arial" panose="020B0604020202020204" pitchFamily="34" charset="0"/>
              <a:ea typeface="+mn-ea"/>
              <a:cs typeface="Arial" panose="020B0604020202020204" pitchFamily="34" charset="0"/>
            </a:endParaRPr>
          </a:p>
        </p:txBody>
      </p:sp>
      <p:sp>
        <p:nvSpPr>
          <p:cNvPr id="5123" name="Footer Placeholder 3"/>
          <p:cNvSpPr>
            <a:spLocks noGrp="1"/>
          </p:cNvSpPr>
          <p:nvPr>
            <p:ph type="ftr"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spTree>
    <p:extLst>
      <p:ext uri="{BB962C8B-B14F-4D97-AF65-F5344CB8AC3E}">
        <p14:creationId xmlns:p14="http://schemas.microsoft.com/office/powerpoint/2010/main" val="1714432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44624"/>
            <a:ext cx="9033750" cy="5760640"/>
          </a:xfrm>
          <a:prstGeom prst="rect">
            <a:avLst/>
          </a:prstGeom>
          <a:solidFill>
            <a:schemeClr val="bg1">
              <a:lumMod val="85000"/>
              <a:alpha val="69000"/>
            </a:schemeClr>
          </a:solidFill>
          <a:ln w="127000"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p:cNvSpPr txBox="1">
            <a:spLocks/>
          </p:cNvSpPr>
          <p:nvPr/>
        </p:nvSpPr>
        <p:spPr bwMode="auto">
          <a:xfrm>
            <a:off x="682625" y="6173788"/>
            <a:ext cx="5497513"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CA"/>
            </a:defPPr>
            <a:lvl1pPr algn="ctr" rtl="0" fontAlgn="base">
              <a:spcBef>
                <a:spcPct val="0"/>
              </a:spcBef>
              <a:spcAft>
                <a:spcPct val="0"/>
              </a:spcAft>
              <a:defRPr sz="1000"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mn-cs"/>
              </a:defRPr>
            </a:lvl2pPr>
            <a:lvl3pPr marL="1143000" indent="-228600" algn="l" rtl="0" fontAlgn="base">
              <a:spcBef>
                <a:spcPct val="0"/>
              </a:spcBef>
              <a:spcAft>
                <a:spcPct val="0"/>
              </a:spcAft>
              <a:defRPr kern="1200">
                <a:solidFill>
                  <a:schemeClr val="tx1"/>
                </a:solidFill>
                <a:latin typeface="Calibri" charset="0"/>
                <a:ea typeface="ＭＳ Ｐゴシック" charset="0"/>
                <a:cs typeface="+mn-cs"/>
              </a:defRPr>
            </a:lvl3pPr>
            <a:lvl4pPr marL="1600200" indent="-228600" algn="l" rtl="0" fontAlgn="base">
              <a:spcBef>
                <a:spcPct val="0"/>
              </a:spcBef>
              <a:spcAft>
                <a:spcPct val="0"/>
              </a:spcAft>
              <a:defRPr kern="1200">
                <a:solidFill>
                  <a:schemeClr val="tx1"/>
                </a:solidFill>
                <a:latin typeface="Calibri" charset="0"/>
                <a:ea typeface="ＭＳ Ｐゴシック" charset="0"/>
                <a:cs typeface="+mn-cs"/>
              </a:defRPr>
            </a:lvl4pPr>
            <a:lvl5pPr marL="2057400" indent="-228600" algn="l" rtl="0" fontAlgn="base">
              <a:spcBef>
                <a:spcPct val="0"/>
              </a:spcBef>
              <a:spcAft>
                <a:spcPct val="0"/>
              </a:spcAft>
              <a:defRPr kern="1200">
                <a:solidFill>
                  <a:schemeClr val="tx1"/>
                </a:solidFill>
                <a:latin typeface="Calibri" charset="0"/>
                <a:ea typeface="ＭＳ Ｐゴシック" charset="0"/>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9pPr>
          </a:lstStyle>
          <a:p>
            <a:pPr>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sp>
        <p:nvSpPr>
          <p:cNvPr id="6" name="Line 4"/>
          <p:cNvSpPr>
            <a:spLocks noChangeShapeType="1"/>
          </p:cNvSpPr>
          <p:nvPr/>
        </p:nvSpPr>
        <p:spPr bwMode="auto">
          <a:xfrm>
            <a:off x="827088" y="2469927"/>
            <a:ext cx="7200900" cy="0"/>
          </a:xfrm>
          <a:prstGeom prst="line">
            <a:avLst/>
          </a:prstGeom>
          <a:noFill/>
          <a:ln w="9525">
            <a:solidFill>
              <a:schemeClr val="tx1"/>
            </a:solidFill>
            <a:round/>
            <a:headEnd type="triangle" w="med" len="med"/>
            <a:tailEnd type="triangle" w="med" len="med"/>
          </a:ln>
          <a:effectLst/>
        </p:spPr>
        <p:txBody>
          <a:bodyPr/>
          <a:lstStyle/>
          <a:p>
            <a:endParaRPr lang="en-CA" dirty="0"/>
          </a:p>
        </p:txBody>
      </p:sp>
      <p:sp>
        <p:nvSpPr>
          <p:cNvPr id="8" name="Text Box 5"/>
          <p:cNvSpPr txBox="1">
            <a:spLocks noChangeArrowheads="1"/>
          </p:cNvSpPr>
          <p:nvPr/>
        </p:nvSpPr>
        <p:spPr bwMode="auto">
          <a:xfrm>
            <a:off x="546321" y="332656"/>
            <a:ext cx="6545959" cy="584775"/>
          </a:xfrm>
          <a:prstGeom prst="rect">
            <a:avLst/>
          </a:prstGeom>
          <a:noFill/>
          <a:ln w="9525">
            <a:noFill/>
            <a:miter lim="800000"/>
            <a:headEnd/>
            <a:tailEnd/>
          </a:ln>
          <a:effectLst/>
        </p:spPr>
        <p:txBody>
          <a:bodyPr wrap="none">
            <a:spAutoFit/>
          </a:bodyPr>
          <a:lstStyle/>
          <a:p>
            <a:r>
              <a:rPr lang="en-US" sz="3200" b="1" u="sng" dirty="0">
                <a:latin typeface="Calibri" panose="020F0502020204030204" pitchFamily="34" charset="0"/>
              </a:rPr>
              <a:t>Continuum</a:t>
            </a:r>
            <a:r>
              <a:rPr lang="en-US" sz="2400" b="1" u="sng" dirty="0">
                <a:latin typeface="Calibri" panose="020F0502020204030204" pitchFamily="34" charset="0"/>
              </a:rPr>
              <a:t> of Conflict Management Processes</a:t>
            </a:r>
            <a:endParaRPr lang="en-CA" sz="2400" b="1" u="sng" dirty="0">
              <a:latin typeface="Calibri" panose="020F0502020204030204" pitchFamily="34" charset="0"/>
            </a:endParaRPr>
          </a:p>
        </p:txBody>
      </p:sp>
      <p:sp>
        <p:nvSpPr>
          <p:cNvPr id="9" name="Text Box 6"/>
          <p:cNvSpPr txBox="1">
            <a:spLocks noChangeArrowheads="1"/>
          </p:cNvSpPr>
          <p:nvPr/>
        </p:nvSpPr>
        <p:spPr bwMode="auto">
          <a:xfrm>
            <a:off x="735013" y="1198340"/>
            <a:ext cx="1645450" cy="923330"/>
          </a:xfrm>
          <a:prstGeom prst="rect">
            <a:avLst/>
          </a:prstGeom>
          <a:noFill/>
          <a:ln w="9525">
            <a:noFill/>
            <a:miter lim="800000"/>
            <a:headEnd/>
            <a:tailEnd/>
          </a:ln>
          <a:effectLst/>
        </p:spPr>
        <p:txBody>
          <a:bodyPr wrap="none">
            <a:spAutoFit/>
          </a:bodyPr>
          <a:lstStyle/>
          <a:p>
            <a:r>
              <a:rPr lang="en-US" sz="1600" dirty="0">
                <a:solidFill>
                  <a:srgbClr val="3333FF"/>
                </a:solidFill>
                <a:latin typeface="Calibri" panose="020F0502020204030204" pitchFamily="34" charset="0"/>
              </a:rPr>
              <a:t>No </a:t>
            </a:r>
            <a:r>
              <a:rPr lang="en-US" dirty="0">
                <a:solidFill>
                  <a:srgbClr val="3333FF"/>
                </a:solidFill>
                <a:latin typeface="Calibri" panose="020F0502020204030204" pitchFamily="34" charset="0"/>
              </a:rPr>
              <a:t>assistance,</a:t>
            </a:r>
          </a:p>
          <a:p>
            <a:r>
              <a:rPr lang="en-US" dirty="0">
                <a:solidFill>
                  <a:srgbClr val="3333FF"/>
                </a:solidFill>
                <a:latin typeface="Calibri" panose="020F0502020204030204" pitchFamily="34" charset="0"/>
              </a:rPr>
              <a:t>      direct </a:t>
            </a:r>
          </a:p>
          <a:p>
            <a:r>
              <a:rPr lang="en-US" dirty="0">
                <a:solidFill>
                  <a:srgbClr val="3333FF"/>
                </a:solidFill>
                <a:latin typeface="Calibri" panose="020F0502020204030204" pitchFamily="34" charset="0"/>
              </a:rPr>
              <a:t>communication</a:t>
            </a:r>
            <a:endParaRPr lang="en-CA" dirty="0">
              <a:solidFill>
                <a:srgbClr val="3333FF"/>
              </a:solidFill>
              <a:latin typeface="Calibri" panose="020F0502020204030204" pitchFamily="34" charset="0"/>
            </a:endParaRPr>
          </a:p>
        </p:txBody>
      </p:sp>
      <p:sp>
        <p:nvSpPr>
          <p:cNvPr id="10" name="Text Box 7"/>
          <p:cNvSpPr txBox="1">
            <a:spLocks noChangeArrowheads="1"/>
          </p:cNvSpPr>
          <p:nvPr/>
        </p:nvSpPr>
        <p:spPr bwMode="auto">
          <a:xfrm>
            <a:off x="3348038" y="1196752"/>
            <a:ext cx="1745029" cy="615553"/>
          </a:xfrm>
          <a:prstGeom prst="rect">
            <a:avLst/>
          </a:prstGeom>
          <a:noFill/>
          <a:ln w="9525">
            <a:noFill/>
            <a:miter lim="800000"/>
            <a:headEnd/>
            <a:tailEnd/>
          </a:ln>
          <a:effectLst/>
        </p:spPr>
        <p:txBody>
          <a:bodyPr wrap="none">
            <a:spAutoFit/>
          </a:bodyPr>
          <a:lstStyle/>
          <a:p>
            <a:r>
              <a:rPr lang="en-US" sz="1600" u="sng" dirty="0">
                <a:solidFill>
                  <a:srgbClr val="FF0000"/>
                </a:solidFill>
                <a:latin typeface="Calibri" panose="020F0502020204030204" pitchFamily="34" charset="0"/>
              </a:rPr>
              <a:t>Informal </a:t>
            </a:r>
            <a:r>
              <a:rPr lang="en-US" sz="1600" dirty="0">
                <a:solidFill>
                  <a:srgbClr val="FF0000"/>
                </a:solidFill>
                <a:latin typeface="Calibri" panose="020F0502020204030204" pitchFamily="34" charset="0"/>
              </a:rPr>
              <a:t>3</a:t>
            </a:r>
            <a:r>
              <a:rPr lang="en-US" sz="1600" baseline="30000" dirty="0">
                <a:solidFill>
                  <a:srgbClr val="FF0000"/>
                </a:solidFill>
                <a:latin typeface="Calibri" panose="020F0502020204030204" pitchFamily="34" charset="0"/>
              </a:rPr>
              <a:t>rd</a:t>
            </a:r>
            <a:r>
              <a:rPr lang="en-US" sz="1600" dirty="0">
                <a:solidFill>
                  <a:srgbClr val="FF0000"/>
                </a:solidFill>
                <a:latin typeface="Calibri" panose="020F0502020204030204" pitchFamily="34" charset="0"/>
              </a:rPr>
              <a:t> </a:t>
            </a:r>
            <a:r>
              <a:rPr lang="en-US" dirty="0">
                <a:solidFill>
                  <a:srgbClr val="FF0000"/>
                </a:solidFill>
                <a:latin typeface="Calibri" panose="020F0502020204030204" pitchFamily="34" charset="0"/>
              </a:rPr>
              <a:t>party</a:t>
            </a:r>
            <a:r>
              <a:rPr lang="en-US" sz="1600" dirty="0">
                <a:solidFill>
                  <a:srgbClr val="FF0000"/>
                </a:solidFill>
                <a:latin typeface="Calibri" panose="020F0502020204030204" pitchFamily="34" charset="0"/>
              </a:rPr>
              <a:t> </a:t>
            </a:r>
          </a:p>
          <a:p>
            <a:r>
              <a:rPr lang="en-US" sz="1600" dirty="0">
                <a:solidFill>
                  <a:srgbClr val="FF0000"/>
                </a:solidFill>
                <a:latin typeface="Calibri" panose="020F0502020204030204" pitchFamily="34" charset="0"/>
              </a:rPr>
              <a:t>  assistance with...</a:t>
            </a:r>
            <a:endParaRPr lang="en-CA" sz="1600" dirty="0">
              <a:solidFill>
                <a:srgbClr val="FF0000"/>
              </a:solidFill>
              <a:latin typeface="Calibri" panose="020F0502020204030204" pitchFamily="34" charset="0"/>
            </a:endParaRPr>
          </a:p>
        </p:txBody>
      </p:sp>
      <p:sp>
        <p:nvSpPr>
          <p:cNvPr id="11" name="Text Box 8"/>
          <p:cNvSpPr txBox="1">
            <a:spLocks noChangeArrowheads="1"/>
          </p:cNvSpPr>
          <p:nvPr/>
        </p:nvSpPr>
        <p:spPr bwMode="auto">
          <a:xfrm>
            <a:off x="6588125" y="1245965"/>
            <a:ext cx="1698350" cy="1169551"/>
          </a:xfrm>
          <a:prstGeom prst="rect">
            <a:avLst/>
          </a:prstGeom>
          <a:noFill/>
          <a:ln w="9525">
            <a:noFill/>
            <a:miter lim="800000"/>
            <a:headEnd/>
            <a:tailEnd/>
          </a:ln>
          <a:effectLst/>
        </p:spPr>
        <p:txBody>
          <a:bodyPr wrap="none">
            <a:spAutoFit/>
          </a:bodyPr>
          <a:lstStyle/>
          <a:p>
            <a:r>
              <a:rPr lang="en-US" sz="1600" u="sng" dirty="0">
                <a:solidFill>
                  <a:srgbClr val="006600"/>
                </a:solidFill>
                <a:latin typeface="Calibri" panose="020F0502020204030204" pitchFamily="34" charset="0"/>
              </a:rPr>
              <a:t>Formal</a:t>
            </a:r>
            <a:r>
              <a:rPr lang="en-US" sz="1600" dirty="0">
                <a:solidFill>
                  <a:srgbClr val="006600"/>
                </a:solidFill>
                <a:latin typeface="Calibri" panose="020F0502020204030204" pitchFamily="34" charset="0"/>
              </a:rPr>
              <a:t> 3</a:t>
            </a:r>
            <a:r>
              <a:rPr lang="en-US" sz="1600" baseline="30000" dirty="0">
                <a:solidFill>
                  <a:srgbClr val="006600"/>
                </a:solidFill>
                <a:latin typeface="Calibri" panose="020F0502020204030204" pitchFamily="34" charset="0"/>
              </a:rPr>
              <a:t>rd</a:t>
            </a:r>
            <a:r>
              <a:rPr lang="en-US" sz="1600" dirty="0">
                <a:solidFill>
                  <a:srgbClr val="006600"/>
                </a:solidFill>
                <a:latin typeface="Calibri" panose="020F0502020204030204" pitchFamily="34" charset="0"/>
              </a:rPr>
              <a:t> party </a:t>
            </a:r>
          </a:p>
          <a:p>
            <a:r>
              <a:rPr lang="en-US" sz="1600" dirty="0">
                <a:solidFill>
                  <a:srgbClr val="006600"/>
                </a:solidFill>
                <a:latin typeface="Calibri" panose="020F0502020204030204" pitchFamily="34" charset="0"/>
              </a:rPr>
              <a:t>    </a:t>
            </a:r>
            <a:r>
              <a:rPr lang="en-US" dirty="0" smtClean="0">
                <a:solidFill>
                  <a:srgbClr val="006600"/>
                </a:solidFill>
                <a:latin typeface="Calibri" panose="020F0502020204030204" pitchFamily="34" charset="0"/>
              </a:rPr>
              <a:t>assistance:</a:t>
            </a:r>
            <a:endParaRPr lang="en-US" dirty="0">
              <a:solidFill>
                <a:srgbClr val="006600"/>
              </a:solidFill>
              <a:latin typeface="Calibri" panose="020F0502020204030204" pitchFamily="34" charset="0"/>
            </a:endParaRPr>
          </a:p>
          <a:p>
            <a:r>
              <a:rPr lang="en-US" dirty="0">
                <a:solidFill>
                  <a:srgbClr val="006600"/>
                </a:solidFill>
                <a:latin typeface="Calibri" panose="020F0502020204030204" pitchFamily="34" charset="0"/>
              </a:rPr>
              <a:t>    no </a:t>
            </a:r>
            <a:r>
              <a:rPr lang="en-US" dirty="0" smtClean="0">
                <a:solidFill>
                  <a:srgbClr val="006600"/>
                </a:solidFill>
                <a:latin typeface="Calibri" panose="020F0502020204030204" pitchFamily="34" charset="0"/>
              </a:rPr>
              <a:t>direct</a:t>
            </a:r>
            <a:endParaRPr lang="en-US" dirty="0">
              <a:solidFill>
                <a:srgbClr val="006600"/>
              </a:solidFill>
              <a:latin typeface="Calibri" panose="020F0502020204030204" pitchFamily="34" charset="0"/>
            </a:endParaRPr>
          </a:p>
          <a:p>
            <a:r>
              <a:rPr lang="en-US" dirty="0">
                <a:solidFill>
                  <a:srgbClr val="006600"/>
                </a:solidFill>
                <a:latin typeface="Calibri" panose="020F0502020204030204" pitchFamily="34" charset="0"/>
              </a:rPr>
              <a:t> communication</a:t>
            </a:r>
            <a:endParaRPr lang="en-CA" dirty="0">
              <a:solidFill>
                <a:srgbClr val="006600"/>
              </a:solidFill>
              <a:latin typeface="Calibri" panose="020F0502020204030204" pitchFamily="34" charset="0"/>
            </a:endParaRPr>
          </a:p>
        </p:txBody>
      </p:sp>
      <p:sp>
        <p:nvSpPr>
          <p:cNvPr id="12" name="Text Box 9"/>
          <p:cNvSpPr txBox="1">
            <a:spLocks noChangeArrowheads="1"/>
          </p:cNvSpPr>
          <p:nvPr/>
        </p:nvSpPr>
        <p:spPr bwMode="auto">
          <a:xfrm>
            <a:off x="663575" y="2806477"/>
            <a:ext cx="1459438" cy="1077218"/>
          </a:xfrm>
          <a:prstGeom prst="rect">
            <a:avLst/>
          </a:prstGeom>
          <a:noFill/>
          <a:ln w="9525">
            <a:noFill/>
            <a:miter lim="800000"/>
            <a:headEnd/>
            <a:tailEnd/>
          </a:ln>
          <a:effectLst/>
        </p:spPr>
        <p:txBody>
          <a:bodyPr wrap="none">
            <a:spAutoFit/>
          </a:bodyPr>
          <a:lstStyle/>
          <a:p>
            <a:pPr>
              <a:buFontTx/>
              <a:buChar char="•"/>
            </a:pPr>
            <a:endParaRPr lang="en-US" sz="1600" dirty="0" smtClean="0">
              <a:solidFill>
                <a:srgbClr val="3333FF"/>
              </a:solidFill>
              <a:latin typeface="Calibri" panose="020F0502020204030204" pitchFamily="34" charset="0"/>
            </a:endParaRPr>
          </a:p>
          <a:p>
            <a:pPr>
              <a:buFontTx/>
              <a:buChar char="•"/>
            </a:pPr>
            <a:r>
              <a:rPr lang="en-US" sz="1600" dirty="0" smtClean="0">
                <a:solidFill>
                  <a:srgbClr val="3333FF"/>
                </a:solidFill>
                <a:latin typeface="Calibri" panose="020F0502020204030204" pitchFamily="34" charset="0"/>
              </a:rPr>
              <a:t>Negotiation</a:t>
            </a:r>
            <a:endParaRPr lang="en-US" sz="1600" dirty="0">
              <a:solidFill>
                <a:srgbClr val="3333FF"/>
              </a:solidFill>
              <a:latin typeface="Calibri" panose="020F0502020204030204" pitchFamily="34" charset="0"/>
            </a:endParaRPr>
          </a:p>
          <a:p>
            <a:pPr>
              <a:buFontTx/>
              <a:buChar char="•"/>
            </a:pPr>
            <a:r>
              <a:rPr lang="en-US" sz="1600" dirty="0" smtClean="0">
                <a:solidFill>
                  <a:srgbClr val="3333FF"/>
                </a:solidFill>
                <a:latin typeface="Calibri" panose="020F0502020204030204" pitchFamily="34" charset="0"/>
              </a:rPr>
              <a:t>Meetings</a:t>
            </a:r>
          </a:p>
          <a:p>
            <a:pPr>
              <a:buFontTx/>
              <a:buChar char="•"/>
            </a:pPr>
            <a:r>
              <a:rPr lang="en-US" sz="1600" dirty="0" smtClean="0">
                <a:solidFill>
                  <a:srgbClr val="3333FF"/>
                </a:solidFill>
                <a:latin typeface="Calibri" panose="020F0502020204030204" pitchFamily="34" charset="0"/>
              </a:rPr>
              <a:t>Conversations</a:t>
            </a:r>
            <a:endParaRPr lang="en-US" sz="1600" dirty="0">
              <a:solidFill>
                <a:srgbClr val="3333FF"/>
              </a:solidFill>
              <a:latin typeface="Calibri" panose="020F0502020204030204" pitchFamily="34" charset="0"/>
            </a:endParaRPr>
          </a:p>
        </p:txBody>
      </p:sp>
      <p:sp>
        <p:nvSpPr>
          <p:cNvPr id="13" name="Text Box 10"/>
          <p:cNvSpPr txBox="1">
            <a:spLocks noChangeArrowheads="1"/>
          </p:cNvSpPr>
          <p:nvPr/>
        </p:nvSpPr>
        <p:spPr bwMode="auto">
          <a:xfrm>
            <a:off x="2411413" y="2830290"/>
            <a:ext cx="1266372" cy="1077218"/>
          </a:xfrm>
          <a:prstGeom prst="rect">
            <a:avLst/>
          </a:prstGeom>
          <a:noFill/>
          <a:ln w="9525">
            <a:noFill/>
            <a:miter lim="800000"/>
            <a:headEnd/>
            <a:tailEnd/>
          </a:ln>
          <a:effectLst/>
        </p:spPr>
        <p:txBody>
          <a:bodyPr wrap="none">
            <a:spAutoFit/>
          </a:bodyPr>
          <a:lstStyle/>
          <a:p>
            <a:pPr>
              <a:buFontTx/>
              <a:buChar char="•"/>
            </a:pPr>
            <a:r>
              <a:rPr lang="en-US" sz="1600" dirty="0">
                <a:solidFill>
                  <a:srgbClr val="FF0000"/>
                </a:solidFill>
                <a:latin typeface="Calibri" panose="020F0502020204030204" pitchFamily="34" charset="0"/>
              </a:rPr>
              <a:t>Conciliation</a:t>
            </a:r>
          </a:p>
          <a:p>
            <a:pPr>
              <a:buFontTx/>
              <a:buChar char="•"/>
            </a:pPr>
            <a:r>
              <a:rPr lang="en-US" sz="1600" dirty="0">
                <a:solidFill>
                  <a:srgbClr val="FF0000"/>
                </a:solidFill>
                <a:latin typeface="Calibri" panose="020F0502020204030204" pitchFamily="34" charset="0"/>
              </a:rPr>
              <a:t>Coaching</a:t>
            </a:r>
          </a:p>
          <a:p>
            <a:pPr>
              <a:buFontTx/>
              <a:buChar char="•"/>
            </a:pPr>
            <a:r>
              <a:rPr lang="en-US" sz="1600" dirty="0">
                <a:solidFill>
                  <a:srgbClr val="FF0000"/>
                </a:solidFill>
                <a:latin typeface="Calibri" panose="020F0502020204030204" pitchFamily="34" charset="0"/>
              </a:rPr>
              <a:t>Team </a:t>
            </a:r>
          </a:p>
          <a:p>
            <a:r>
              <a:rPr lang="en-US" sz="1600" dirty="0">
                <a:solidFill>
                  <a:srgbClr val="FF0000"/>
                </a:solidFill>
                <a:latin typeface="Calibri" panose="020F0502020204030204" pitchFamily="34" charset="0"/>
              </a:rPr>
              <a:t>  Building</a:t>
            </a:r>
            <a:endParaRPr lang="en-CA" sz="1600" dirty="0">
              <a:solidFill>
                <a:srgbClr val="FF0000"/>
              </a:solidFill>
              <a:latin typeface="Calibri" panose="020F0502020204030204" pitchFamily="34" charset="0"/>
            </a:endParaRPr>
          </a:p>
        </p:txBody>
      </p:sp>
      <p:sp>
        <p:nvSpPr>
          <p:cNvPr id="14" name="Text Box 11"/>
          <p:cNvSpPr txBox="1">
            <a:spLocks noChangeArrowheads="1"/>
          </p:cNvSpPr>
          <p:nvPr/>
        </p:nvSpPr>
        <p:spPr bwMode="auto">
          <a:xfrm>
            <a:off x="3779838" y="2804890"/>
            <a:ext cx="1194238" cy="1077218"/>
          </a:xfrm>
          <a:prstGeom prst="rect">
            <a:avLst/>
          </a:prstGeom>
          <a:noFill/>
          <a:ln w="9525">
            <a:noFill/>
            <a:miter lim="800000"/>
            <a:headEnd/>
            <a:tailEnd/>
          </a:ln>
          <a:effectLst/>
        </p:spPr>
        <p:txBody>
          <a:bodyPr wrap="none">
            <a:spAutoFit/>
          </a:bodyPr>
          <a:lstStyle/>
          <a:p>
            <a:pPr>
              <a:buFontTx/>
              <a:buChar char="•"/>
            </a:pPr>
            <a:r>
              <a:rPr lang="en-US" sz="1600" dirty="0">
                <a:solidFill>
                  <a:srgbClr val="FF0000"/>
                </a:solidFill>
                <a:latin typeface="Calibri" panose="020F0502020204030204" pitchFamily="34" charset="0"/>
              </a:rPr>
              <a:t>Coaching</a:t>
            </a:r>
          </a:p>
          <a:p>
            <a:pPr>
              <a:buFontTx/>
              <a:buChar char="•"/>
            </a:pPr>
            <a:r>
              <a:rPr lang="en-US" sz="1600" dirty="0">
                <a:solidFill>
                  <a:srgbClr val="FF0000"/>
                </a:solidFill>
                <a:latin typeface="Calibri" panose="020F0502020204030204" pitchFamily="34" charset="0"/>
              </a:rPr>
              <a:t>Training</a:t>
            </a:r>
          </a:p>
          <a:p>
            <a:pPr>
              <a:buFontTx/>
              <a:buChar char="•"/>
            </a:pPr>
            <a:r>
              <a:rPr lang="en-US" sz="1600" dirty="0">
                <a:solidFill>
                  <a:srgbClr val="FF0000"/>
                </a:solidFill>
                <a:latin typeface="Calibri" panose="020F0502020204030204" pitchFamily="34" charset="0"/>
              </a:rPr>
              <a:t>Facilitation</a:t>
            </a:r>
          </a:p>
          <a:p>
            <a:pPr>
              <a:buFontTx/>
              <a:buChar char="•"/>
            </a:pPr>
            <a:r>
              <a:rPr lang="en-US" sz="1600" dirty="0">
                <a:solidFill>
                  <a:srgbClr val="FF0000"/>
                </a:solidFill>
                <a:latin typeface="Calibri" panose="020F0502020204030204" pitchFamily="34" charset="0"/>
              </a:rPr>
              <a:t>Mediation</a:t>
            </a:r>
            <a:endParaRPr lang="en-CA" sz="1600" dirty="0">
              <a:solidFill>
                <a:srgbClr val="FF0000"/>
              </a:solidFill>
              <a:latin typeface="Calibri" panose="020F0502020204030204" pitchFamily="34" charset="0"/>
            </a:endParaRPr>
          </a:p>
        </p:txBody>
      </p:sp>
      <p:sp>
        <p:nvSpPr>
          <p:cNvPr id="15" name="Text Box 12"/>
          <p:cNvSpPr txBox="1">
            <a:spLocks noChangeArrowheads="1"/>
          </p:cNvSpPr>
          <p:nvPr/>
        </p:nvSpPr>
        <p:spPr bwMode="auto">
          <a:xfrm>
            <a:off x="5219700" y="2804890"/>
            <a:ext cx="1286378" cy="1323439"/>
          </a:xfrm>
          <a:prstGeom prst="rect">
            <a:avLst/>
          </a:prstGeom>
          <a:noFill/>
          <a:ln w="9525">
            <a:noFill/>
            <a:miter lim="800000"/>
            <a:headEnd/>
            <a:tailEnd/>
          </a:ln>
          <a:effectLst/>
        </p:spPr>
        <p:txBody>
          <a:bodyPr wrap="none">
            <a:spAutoFit/>
          </a:bodyPr>
          <a:lstStyle/>
          <a:p>
            <a:pPr>
              <a:buFontTx/>
              <a:buChar char="•"/>
            </a:pPr>
            <a:r>
              <a:rPr lang="en-US" sz="1600" dirty="0">
                <a:solidFill>
                  <a:srgbClr val="FF0000"/>
                </a:solidFill>
                <a:latin typeface="Calibri" panose="020F0502020204030204" pitchFamily="34" charset="0"/>
              </a:rPr>
              <a:t>Advisory </a:t>
            </a:r>
          </a:p>
          <a:p>
            <a:r>
              <a:rPr lang="en-US" sz="1600" dirty="0">
                <a:solidFill>
                  <a:srgbClr val="FF0000"/>
                </a:solidFill>
                <a:latin typeface="Calibri" panose="020F0502020204030204" pitchFamily="34" charset="0"/>
              </a:rPr>
              <a:t> mediation</a:t>
            </a:r>
          </a:p>
          <a:p>
            <a:pPr>
              <a:buFontTx/>
              <a:buChar char="•"/>
            </a:pPr>
            <a:r>
              <a:rPr lang="en-US" sz="1600" dirty="0">
                <a:solidFill>
                  <a:srgbClr val="FF0000"/>
                </a:solidFill>
                <a:latin typeface="Calibri" panose="020F0502020204030204" pitchFamily="34" charset="0"/>
              </a:rPr>
              <a:t>Fact finding</a:t>
            </a:r>
          </a:p>
          <a:p>
            <a:pPr>
              <a:buFontTx/>
              <a:buChar char="•"/>
            </a:pPr>
            <a:r>
              <a:rPr lang="en-US" sz="1600" dirty="0">
                <a:solidFill>
                  <a:srgbClr val="FF0000"/>
                </a:solidFill>
                <a:latin typeface="Calibri" panose="020F0502020204030204" pitchFamily="34" charset="0"/>
              </a:rPr>
              <a:t>Settlement </a:t>
            </a:r>
          </a:p>
          <a:p>
            <a:r>
              <a:rPr lang="en-US" sz="1600" dirty="0">
                <a:solidFill>
                  <a:srgbClr val="FF0000"/>
                </a:solidFill>
                <a:latin typeface="Calibri" panose="020F0502020204030204" pitchFamily="34" charset="0"/>
              </a:rPr>
              <a:t>  </a:t>
            </a:r>
            <a:r>
              <a:rPr lang="en-US" sz="1600" dirty="0" smtClean="0">
                <a:solidFill>
                  <a:srgbClr val="FF0000"/>
                </a:solidFill>
                <a:latin typeface="Calibri" panose="020F0502020204030204" pitchFamily="34" charset="0"/>
              </a:rPr>
              <a:t>conferences</a:t>
            </a:r>
            <a:endParaRPr lang="en-US" sz="1600" dirty="0">
              <a:solidFill>
                <a:srgbClr val="FF0000"/>
              </a:solidFill>
              <a:latin typeface="Calibri" panose="020F0502020204030204" pitchFamily="34" charset="0"/>
            </a:endParaRPr>
          </a:p>
        </p:txBody>
      </p:sp>
      <p:sp>
        <p:nvSpPr>
          <p:cNvPr id="16" name="Text Box 14"/>
          <p:cNvSpPr txBox="1">
            <a:spLocks noChangeArrowheads="1"/>
          </p:cNvSpPr>
          <p:nvPr/>
        </p:nvSpPr>
        <p:spPr bwMode="auto">
          <a:xfrm>
            <a:off x="6732588" y="2830290"/>
            <a:ext cx="1349472" cy="1077218"/>
          </a:xfrm>
          <a:prstGeom prst="rect">
            <a:avLst/>
          </a:prstGeom>
          <a:noFill/>
          <a:ln w="9525">
            <a:noFill/>
            <a:miter lim="800000"/>
            <a:headEnd/>
            <a:tailEnd/>
          </a:ln>
          <a:effectLst/>
        </p:spPr>
        <p:txBody>
          <a:bodyPr wrap="none">
            <a:spAutoFit/>
          </a:bodyPr>
          <a:lstStyle/>
          <a:p>
            <a:pPr>
              <a:buFontTx/>
              <a:buChar char="•"/>
            </a:pPr>
            <a:r>
              <a:rPr lang="en-US" sz="1600" dirty="0" smtClean="0">
                <a:solidFill>
                  <a:srgbClr val="006600"/>
                </a:solidFill>
                <a:latin typeface="Calibri" panose="020F0502020204030204" pitchFamily="34" charset="0"/>
              </a:rPr>
              <a:t>Grievances</a:t>
            </a:r>
            <a:endParaRPr lang="en-US" sz="1600" dirty="0">
              <a:solidFill>
                <a:srgbClr val="006600"/>
              </a:solidFill>
              <a:latin typeface="Calibri" panose="020F0502020204030204" pitchFamily="34" charset="0"/>
            </a:endParaRPr>
          </a:p>
          <a:p>
            <a:pPr>
              <a:buFontTx/>
              <a:buChar char="•"/>
            </a:pPr>
            <a:r>
              <a:rPr lang="en-US" sz="1600" dirty="0">
                <a:solidFill>
                  <a:srgbClr val="006600"/>
                </a:solidFill>
                <a:latin typeface="Calibri" panose="020F0502020204030204" pitchFamily="34" charset="0"/>
              </a:rPr>
              <a:t>Arbitration</a:t>
            </a:r>
          </a:p>
          <a:p>
            <a:pPr>
              <a:buFontTx/>
              <a:buChar char="•"/>
            </a:pPr>
            <a:r>
              <a:rPr lang="en-US" sz="1600" dirty="0">
                <a:solidFill>
                  <a:srgbClr val="006600"/>
                </a:solidFill>
                <a:latin typeface="Calibri" panose="020F0502020204030204" pitchFamily="34" charset="0"/>
              </a:rPr>
              <a:t>Investigation</a:t>
            </a:r>
          </a:p>
          <a:p>
            <a:pPr>
              <a:buFontTx/>
              <a:buChar char="•"/>
            </a:pPr>
            <a:r>
              <a:rPr lang="en-US" sz="1600" dirty="0">
                <a:solidFill>
                  <a:srgbClr val="006600"/>
                </a:solidFill>
                <a:latin typeface="Calibri" panose="020F0502020204030204" pitchFamily="34" charset="0"/>
              </a:rPr>
              <a:t>Adjudication</a:t>
            </a:r>
            <a:endParaRPr lang="en-CA" sz="1600" dirty="0">
              <a:solidFill>
                <a:srgbClr val="006600"/>
              </a:solidFill>
              <a:latin typeface="Calibri" panose="020F0502020204030204" pitchFamily="34" charset="0"/>
            </a:endParaRPr>
          </a:p>
        </p:txBody>
      </p:sp>
      <p:sp>
        <p:nvSpPr>
          <p:cNvPr id="17" name="Text Box 16"/>
          <p:cNvSpPr txBox="1">
            <a:spLocks noChangeArrowheads="1"/>
          </p:cNvSpPr>
          <p:nvPr/>
        </p:nvSpPr>
        <p:spPr bwMode="auto">
          <a:xfrm>
            <a:off x="2411413" y="2133377"/>
            <a:ext cx="4108450" cy="366713"/>
          </a:xfrm>
          <a:prstGeom prst="rect">
            <a:avLst/>
          </a:prstGeom>
          <a:noFill/>
          <a:ln w="9525">
            <a:noFill/>
            <a:miter lim="800000"/>
            <a:headEnd/>
            <a:tailEnd/>
          </a:ln>
          <a:effectLst/>
        </p:spPr>
        <p:txBody>
          <a:bodyPr wrap="none">
            <a:spAutoFit/>
          </a:bodyPr>
          <a:lstStyle/>
          <a:p>
            <a:r>
              <a:rPr lang="en-US" dirty="0">
                <a:solidFill>
                  <a:srgbClr val="FF0000"/>
                </a:solidFill>
                <a:latin typeface="Calibri" panose="020F0502020204030204" pitchFamily="34" charset="0"/>
              </a:rPr>
              <a:t>Relationship   </a:t>
            </a:r>
            <a:r>
              <a:rPr lang="en-US" dirty="0" smtClean="0">
                <a:solidFill>
                  <a:srgbClr val="FF0000"/>
                </a:solidFill>
                <a:latin typeface="Calibri" panose="020F0502020204030204" pitchFamily="34" charset="0"/>
              </a:rPr>
              <a:t>    Process     	 Substantive</a:t>
            </a:r>
            <a:endParaRPr lang="en-CA" dirty="0">
              <a:solidFill>
                <a:srgbClr val="FF0000"/>
              </a:solidFill>
              <a:latin typeface="Calibri" panose="020F0502020204030204" pitchFamily="34" charset="0"/>
            </a:endParaRPr>
          </a:p>
        </p:txBody>
      </p:sp>
      <p:sp>
        <p:nvSpPr>
          <p:cNvPr id="18" name="Line 17"/>
          <p:cNvSpPr>
            <a:spLocks noChangeShapeType="1"/>
          </p:cNvSpPr>
          <p:nvPr/>
        </p:nvSpPr>
        <p:spPr bwMode="auto">
          <a:xfrm>
            <a:off x="3779838" y="2492896"/>
            <a:ext cx="0" cy="2016125"/>
          </a:xfrm>
          <a:prstGeom prst="line">
            <a:avLst/>
          </a:prstGeom>
          <a:noFill/>
          <a:ln w="9525">
            <a:solidFill>
              <a:schemeClr val="tx1"/>
            </a:solidFill>
            <a:round/>
            <a:headEnd/>
            <a:tailEnd/>
          </a:ln>
          <a:effectLst/>
        </p:spPr>
        <p:txBody>
          <a:bodyPr/>
          <a:lstStyle/>
          <a:p>
            <a:endParaRPr lang="en-CA" dirty="0"/>
          </a:p>
        </p:txBody>
      </p:sp>
      <p:sp>
        <p:nvSpPr>
          <p:cNvPr id="19" name="Line 21"/>
          <p:cNvSpPr>
            <a:spLocks noChangeShapeType="1"/>
          </p:cNvSpPr>
          <p:nvPr/>
        </p:nvSpPr>
        <p:spPr bwMode="auto">
          <a:xfrm>
            <a:off x="5076825" y="2492896"/>
            <a:ext cx="0" cy="2016125"/>
          </a:xfrm>
          <a:prstGeom prst="line">
            <a:avLst/>
          </a:prstGeom>
          <a:noFill/>
          <a:ln w="9525">
            <a:solidFill>
              <a:schemeClr val="tx1"/>
            </a:solidFill>
            <a:round/>
            <a:headEnd/>
            <a:tailEnd/>
          </a:ln>
          <a:effectLst/>
        </p:spPr>
        <p:txBody>
          <a:bodyPr/>
          <a:lstStyle/>
          <a:p>
            <a:endParaRPr lang="en-CA" dirty="0"/>
          </a:p>
        </p:txBody>
      </p:sp>
      <p:sp>
        <p:nvSpPr>
          <p:cNvPr id="20" name="Line 23"/>
          <p:cNvSpPr>
            <a:spLocks noChangeShapeType="1"/>
          </p:cNvSpPr>
          <p:nvPr/>
        </p:nvSpPr>
        <p:spPr bwMode="auto">
          <a:xfrm flipV="1">
            <a:off x="6659563" y="2492946"/>
            <a:ext cx="0" cy="1008062"/>
          </a:xfrm>
          <a:prstGeom prst="line">
            <a:avLst/>
          </a:prstGeom>
          <a:noFill/>
          <a:ln w="9525">
            <a:solidFill>
              <a:schemeClr val="tx1"/>
            </a:solidFill>
            <a:round/>
            <a:headEnd/>
            <a:tailEnd/>
          </a:ln>
          <a:effectLst/>
        </p:spPr>
        <p:txBody>
          <a:bodyPr/>
          <a:lstStyle/>
          <a:p>
            <a:endParaRPr lang="en-CA" dirty="0"/>
          </a:p>
        </p:txBody>
      </p:sp>
      <p:sp>
        <p:nvSpPr>
          <p:cNvPr id="21" name="Text Box 24"/>
          <p:cNvSpPr txBox="1">
            <a:spLocks noChangeArrowheads="1"/>
          </p:cNvSpPr>
          <p:nvPr/>
        </p:nvSpPr>
        <p:spPr bwMode="auto">
          <a:xfrm>
            <a:off x="2195513" y="4581128"/>
            <a:ext cx="4537075" cy="523220"/>
          </a:xfrm>
          <a:prstGeom prst="rect">
            <a:avLst/>
          </a:prstGeom>
          <a:noFill/>
          <a:ln w="9525">
            <a:noFill/>
            <a:miter lim="800000"/>
            <a:headEnd/>
            <a:tailEnd/>
          </a:ln>
          <a:effectLst/>
        </p:spPr>
        <p:txBody>
          <a:bodyPr>
            <a:spAutoFit/>
          </a:bodyPr>
          <a:lstStyle/>
          <a:p>
            <a:r>
              <a:rPr lang="en-US" sz="1400" u="sng" dirty="0">
                <a:latin typeface="Calibri" panose="020F0502020204030204" pitchFamily="34" charset="0"/>
              </a:rPr>
              <a:t>Informa</a:t>
            </a:r>
            <a:r>
              <a:rPr lang="en-US" sz="1400" dirty="0">
                <a:latin typeface="Calibri" panose="020F0502020204030204" pitchFamily="34" charset="0"/>
              </a:rPr>
              <a:t>l: despite the intervention, the party retains control over, and input into, the final outcome.</a:t>
            </a:r>
            <a:endParaRPr lang="en-CA" sz="1400" dirty="0">
              <a:latin typeface="Calibri" panose="020F0502020204030204" pitchFamily="34" charset="0"/>
            </a:endParaRPr>
          </a:p>
        </p:txBody>
      </p:sp>
      <p:sp>
        <p:nvSpPr>
          <p:cNvPr id="22" name="Text Box 26"/>
          <p:cNvSpPr txBox="1">
            <a:spLocks noChangeArrowheads="1"/>
          </p:cNvSpPr>
          <p:nvPr/>
        </p:nvSpPr>
        <p:spPr bwMode="auto">
          <a:xfrm>
            <a:off x="6732588" y="4581128"/>
            <a:ext cx="2089150" cy="954107"/>
          </a:xfrm>
          <a:prstGeom prst="rect">
            <a:avLst/>
          </a:prstGeom>
          <a:noFill/>
          <a:ln w="9525">
            <a:noFill/>
            <a:miter lim="800000"/>
            <a:headEnd/>
            <a:tailEnd/>
          </a:ln>
          <a:effectLst/>
        </p:spPr>
        <p:txBody>
          <a:bodyPr>
            <a:spAutoFit/>
          </a:bodyPr>
          <a:lstStyle/>
          <a:p>
            <a:r>
              <a:rPr lang="en-US" sz="1400" u="sng" dirty="0">
                <a:latin typeface="Calibri" panose="020F0502020204030204" pitchFamily="34" charset="0"/>
              </a:rPr>
              <a:t>Formal</a:t>
            </a:r>
            <a:r>
              <a:rPr lang="en-US" sz="1400" dirty="0">
                <a:latin typeface="Calibri" panose="020F0502020204030204" pitchFamily="34" charset="0"/>
              </a:rPr>
              <a:t>: the party gives up </a:t>
            </a:r>
            <a:r>
              <a:rPr lang="en-US" sz="1400" dirty="0" smtClean="0">
                <a:latin typeface="Calibri" panose="020F0502020204030204" pitchFamily="34" charset="0"/>
              </a:rPr>
              <a:t>control over, </a:t>
            </a:r>
            <a:r>
              <a:rPr lang="en-US" sz="1400" dirty="0">
                <a:latin typeface="Calibri" panose="020F0502020204030204" pitchFamily="34" charset="0"/>
              </a:rPr>
              <a:t>and has limited input into, the </a:t>
            </a:r>
            <a:r>
              <a:rPr lang="en-US" sz="1400" dirty="0" smtClean="0">
                <a:latin typeface="Calibri" panose="020F0502020204030204" pitchFamily="34" charset="0"/>
              </a:rPr>
              <a:t>final outcome</a:t>
            </a:r>
            <a:r>
              <a:rPr lang="en-US" sz="1400" dirty="0">
                <a:latin typeface="Calibri" panose="020F0502020204030204" pitchFamily="34" charset="0"/>
              </a:rPr>
              <a:t>.</a:t>
            </a:r>
            <a:endParaRPr lang="en-CA" sz="1400" dirty="0">
              <a:latin typeface="Calibri" panose="020F0502020204030204" pitchFamily="34" charset="0"/>
            </a:endParaRPr>
          </a:p>
        </p:txBody>
      </p:sp>
      <p:sp>
        <p:nvSpPr>
          <p:cNvPr id="23" name="Text Box 27"/>
          <p:cNvSpPr txBox="1">
            <a:spLocks noChangeArrowheads="1"/>
          </p:cNvSpPr>
          <p:nvPr/>
        </p:nvSpPr>
        <p:spPr bwMode="auto">
          <a:xfrm>
            <a:off x="110250" y="5301208"/>
            <a:ext cx="6069888" cy="615553"/>
          </a:xfrm>
          <a:prstGeom prst="rect">
            <a:avLst/>
          </a:prstGeom>
          <a:noFill/>
          <a:ln w="9525">
            <a:noFill/>
            <a:miter lim="800000"/>
            <a:headEnd/>
            <a:tailEnd/>
          </a:ln>
          <a:effectLst/>
        </p:spPr>
        <p:txBody>
          <a:bodyPr wrap="square">
            <a:spAutoFit/>
          </a:bodyPr>
          <a:lstStyle/>
          <a:p>
            <a:r>
              <a:rPr lang="en-US" sz="1100" dirty="0" smtClean="0">
                <a:latin typeface="Calibri" panose="020F0502020204030204" pitchFamily="34" charset="0"/>
              </a:rPr>
              <a:t>Adapted from: Moore, Christopher et. al. Effective Mediation.</a:t>
            </a:r>
          </a:p>
          <a:p>
            <a:r>
              <a:rPr lang="en-US" sz="1100" dirty="0" smtClean="0">
                <a:latin typeface="Calibri" panose="020F0502020204030204" pitchFamily="34" charset="0"/>
              </a:rPr>
              <a:t>Boulder: CDR Associates, 1989.</a:t>
            </a:r>
          </a:p>
          <a:p>
            <a:endParaRPr lang="en-CA" sz="1200" dirty="0"/>
          </a:p>
        </p:txBody>
      </p:sp>
    </p:spTree>
    <p:extLst>
      <p:ext uri="{BB962C8B-B14F-4D97-AF65-F5344CB8AC3E}">
        <p14:creationId xmlns:p14="http://schemas.microsoft.com/office/powerpoint/2010/main" val="731784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txBox="1">
            <a:spLocks/>
          </p:cNvSpPr>
          <p:nvPr/>
        </p:nvSpPr>
        <p:spPr bwMode="auto">
          <a:xfrm>
            <a:off x="682625" y="6173788"/>
            <a:ext cx="5497513"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CA"/>
            </a:defPPr>
            <a:lvl1pPr algn="ctr" rtl="0" fontAlgn="base">
              <a:spcBef>
                <a:spcPct val="0"/>
              </a:spcBef>
              <a:spcAft>
                <a:spcPct val="0"/>
              </a:spcAft>
              <a:defRPr sz="1000"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mn-cs"/>
              </a:defRPr>
            </a:lvl2pPr>
            <a:lvl3pPr marL="1143000" indent="-228600" algn="l" rtl="0" fontAlgn="base">
              <a:spcBef>
                <a:spcPct val="0"/>
              </a:spcBef>
              <a:spcAft>
                <a:spcPct val="0"/>
              </a:spcAft>
              <a:defRPr kern="1200">
                <a:solidFill>
                  <a:schemeClr val="tx1"/>
                </a:solidFill>
                <a:latin typeface="Calibri" charset="0"/>
                <a:ea typeface="ＭＳ Ｐゴシック" charset="0"/>
                <a:cs typeface="+mn-cs"/>
              </a:defRPr>
            </a:lvl3pPr>
            <a:lvl4pPr marL="1600200" indent="-228600" algn="l" rtl="0" fontAlgn="base">
              <a:spcBef>
                <a:spcPct val="0"/>
              </a:spcBef>
              <a:spcAft>
                <a:spcPct val="0"/>
              </a:spcAft>
              <a:defRPr kern="1200">
                <a:solidFill>
                  <a:schemeClr val="tx1"/>
                </a:solidFill>
                <a:latin typeface="Calibri" charset="0"/>
                <a:ea typeface="ＭＳ Ｐゴシック" charset="0"/>
                <a:cs typeface="+mn-cs"/>
              </a:defRPr>
            </a:lvl4pPr>
            <a:lvl5pPr marL="2057400" indent="-228600" algn="l" rtl="0" fontAlgn="base">
              <a:spcBef>
                <a:spcPct val="0"/>
              </a:spcBef>
              <a:spcAft>
                <a:spcPct val="0"/>
              </a:spcAft>
              <a:defRPr kern="1200">
                <a:solidFill>
                  <a:schemeClr val="tx1"/>
                </a:solidFill>
                <a:latin typeface="Calibri" charset="0"/>
                <a:ea typeface="ＭＳ Ｐゴシック" charset="0"/>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9pPr>
          </a:lstStyle>
          <a:p>
            <a:pPr>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pic>
        <p:nvPicPr>
          <p:cNvPr id="10" name="Picture 3" descr="C:\Users\long\AppData\Local\Microsoft\Windows\Temporary Internet Files\Content.IE5\VGGHUCKV\MP900314350[1].jpg"/>
          <p:cNvPicPr>
            <a:picLocks noChangeAspect="1" noChangeArrowheads="1"/>
          </p:cNvPicPr>
          <p:nvPr/>
        </p:nvPicPr>
        <p:blipFill>
          <a:blip r:embed="rId3" cstate="print"/>
          <a:srcRect/>
          <a:stretch>
            <a:fillRect/>
          </a:stretch>
        </p:blipFill>
        <p:spPr bwMode="auto">
          <a:xfrm>
            <a:off x="6228184" y="1412776"/>
            <a:ext cx="2232248" cy="3290783"/>
          </a:xfrm>
          <a:prstGeom prst="rect">
            <a:avLst/>
          </a:prstGeom>
          <a:noFill/>
        </p:spPr>
      </p:pic>
      <p:pic>
        <p:nvPicPr>
          <p:cNvPr id="11" name="Picture 3" descr="C:\Users\long\AppData\Local\Microsoft\Windows\Temporary Internet Files\Content.IE5\VGGHUCKV\MP900314350[1].jpg"/>
          <p:cNvPicPr>
            <a:picLocks noChangeAspect="1" noChangeArrowheads="1"/>
          </p:cNvPicPr>
          <p:nvPr/>
        </p:nvPicPr>
        <p:blipFill>
          <a:blip r:embed="rId3" cstate="print"/>
          <a:srcRect/>
          <a:stretch>
            <a:fillRect/>
          </a:stretch>
        </p:blipFill>
        <p:spPr bwMode="auto">
          <a:xfrm>
            <a:off x="3851920" y="1988840"/>
            <a:ext cx="2232248" cy="3290783"/>
          </a:xfrm>
          <a:prstGeom prst="rect">
            <a:avLst/>
          </a:prstGeom>
          <a:noFill/>
        </p:spPr>
      </p:pic>
      <p:pic>
        <p:nvPicPr>
          <p:cNvPr id="12" name="Picture 3" descr="C:\Users\long\AppData\Local\Microsoft\Windows\Temporary Internet Files\Content.IE5\VGGHUCKV\MP900314350[1].jpg"/>
          <p:cNvPicPr>
            <a:picLocks noChangeAspect="1" noChangeArrowheads="1"/>
          </p:cNvPicPr>
          <p:nvPr/>
        </p:nvPicPr>
        <p:blipFill>
          <a:blip r:embed="rId3" cstate="print"/>
          <a:srcRect/>
          <a:stretch>
            <a:fillRect/>
          </a:stretch>
        </p:blipFill>
        <p:spPr bwMode="auto">
          <a:xfrm>
            <a:off x="1403648" y="2514481"/>
            <a:ext cx="2232248" cy="3290783"/>
          </a:xfrm>
          <a:prstGeom prst="rect">
            <a:avLst/>
          </a:prstGeom>
          <a:noFill/>
        </p:spPr>
      </p:pic>
      <p:sp>
        <p:nvSpPr>
          <p:cNvPr id="6" name="TextBox 9" descr=" "/>
          <p:cNvSpPr txBox="1">
            <a:spLocks noChangeArrowheads="1"/>
          </p:cNvSpPr>
          <p:nvPr/>
        </p:nvSpPr>
        <p:spPr bwMode="auto">
          <a:xfrm>
            <a:off x="0" y="260648"/>
            <a:ext cx="5508104" cy="1569660"/>
          </a:xfrm>
          <a:prstGeom prst="rect">
            <a:avLst/>
          </a:prstGeom>
          <a:solidFill>
            <a:schemeClr val="tx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274320" tIns="182880" rIns="274320" bIns="274320">
            <a:spAutoFit/>
          </a:bodyPr>
          <a:lstStyle>
            <a:lvl1pPr eaLnBrk="0" hangingPunct="0">
              <a:spcBef>
                <a:spcPct val="20000"/>
              </a:spcBef>
              <a:buFont typeface="Arial" charset="0"/>
              <a:buChar char="•"/>
              <a:defRPr sz="2800">
                <a:solidFill>
                  <a:schemeClr val="tx1"/>
                </a:solidFill>
                <a:latin typeface="Arial" charset="0"/>
                <a:ea typeface="MS PGothic" pitchFamily="34" charset="-128"/>
                <a:cs typeface="Arial" charset="0"/>
              </a:defRPr>
            </a:lvl1pPr>
            <a:lvl2pPr marL="742950" indent="-285750" eaLnBrk="0" hangingPunct="0">
              <a:spcBef>
                <a:spcPct val="20000"/>
              </a:spcBef>
              <a:buSzPct val="70000"/>
              <a:buBlip>
                <a:blip r:embed="rId4"/>
              </a:buBlip>
              <a:defRPr sz="2400">
                <a:solidFill>
                  <a:schemeClr val="tx1"/>
                </a:solidFill>
                <a:latin typeface="Arial" charset="0"/>
                <a:ea typeface="MS PGothic" pitchFamily="34" charset="-128"/>
                <a:cs typeface="Arial" charset="0"/>
              </a:defRPr>
            </a:lvl2pPr>
            <a:lvl3pPr marL="1143000" indent="-228600" eaLnBrk="0" hangingPunct="0">
              <a:spcBef>
                <a:spcPct val="20000"/>
              </a:spcBef>
              <a:buFont typeface="Arial" charset="0"/>
              <a:buChar char="•"/>
              <a:defRPr>
                <a:solidFill>
                  <a:schemeClr val="tx1"/>
                </a:solidFill>
                <a:latin typeface="Arial" charset="0"/>
                <a:ea typeface="MS PGothic" pitchFamily="34" charset="-128"/>
                <a:cs typeface="Arial" charset="0"/>
              </a:defRPr>
            </a:lvl3pPr>
            <a:lvl4pPr marL="1600200" indent="-228600" eaLnBrk="0" hangingPunct="0">
              <a:spcBef>
                <a:spcPct val="20000"/>
              </a:spcBef>
              <a:buFont typeface="Arial" charset="0"/>
              <a:buChar char="–"/>
              <a:defRPr sz="1400">
                <a:solidFill>
                  <a:schemeClr val="tx1"/>
                </a:solidFill>
                <a:latin typeface="Arial" charset="0"/>
                <a:ea typeface="MS PGothic" pitchFamily="34" charset="-128"/>
                <a:cs typeface="Arial" charset="0"/>
              </a:defRPr>
            </a:lvl4pPr>
            <a:lvl5pPr marL="2057400" indent="-228600" eaLnBrk="0" hangingPunct="0">
              <a:spcBef>
                <a:spcPct val="20000"/>
              </a:spcBef>
              <a:buFont typeface="Arial" charset="0"/>
              <a:buChar char="»"/>
              <a:defRPr sz="1200">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Arial" charset="0"/>
                <a:ea typeface="MS PGothic" pitchFamily="34" charset="-128"/>
                <a:cs typeface="Arial" charset="0"/>
              </a:defRPr>
            </a:lvl9pPr>
          </a:lstStyle>
          <a:p>
            <a:pPr eaLnBrk="1" hangingPunct="1">
              <a:lnSpc>
                <a:spcPct val="150000"/>
              </a:lnSpc>
              <a:spcBef>
                <a:spcPct val="0"/>
              </a:spcBef>
              <a:buFontTx/>
              <a:buNone/>
            </a:pPr>
            <a:r>
              <a:rPr lang="en-US" altLang="en-US" sz="2400" dirty="0">
                <a:solidFill>
                  <a:schemeClr val="bg1"/>
                </a:solidFill>
              </a:rPr>
              <a:t>Perceived Barriers Can Impede Effective Early  Resolution Attempts</a:t>
            </a:r>
          </a:p>
        </p:txBody>
      </p:sp>
    </p:spTree>
    <p:extLst>
      <p:ext uri="{BB962C8B-B14F-4D97-AF65-F5344CB8AC3E}">
        <p14:creationId xmlns:p14="http://schemas.microsoft.com/office/powerpoint/2010/main" val="2621960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C:\Users\long\AppData\Local\Microsoft\Windows\Temporary Internet Files\Content.IE5\VGGHUCKV\MP900314350[1].jpg"/>
          <p:cNvPicPr>
            <a:picLocks noChangeAspect="1" noChangeArrowheads="1"/>
          </p:cNvPicPr>
          <p:nvPr/>
        </p:nvPicPr>
        <p:blipFill>
          <a:blip r:embed="rId3" cstate="print"/>
          <a:srcRect/>
          <a:stretch>
            <a:fillRect/>
          </a:stretch>
        </p:blipFill>
        <p:spPr bwMode="auto">
          <a:xfrm>
            <a:off x="6228184" y="1412776"/>
            <a:ext cx="2232248" cy="3290783"/>
          </a:xfrm>
          <a:prstGeom prst="rect">
            <a:avLst/>
          </a:prstGeom>
          <a:noFill/>
        </p:spPr>
      </p:pic>
      <p:pic>
        <p:nvPicPr>
          <p:cNvPr id="15" name="Picture 3" descr="C:\Users\long\AppData\Local\Microsoft\Windows\Temporary Internet Files\Content.IE5\VGGHUCKV\MP900314350[1].jpg"/>
          <p:cNvPicPr>
            <a:picLocks noChangeAspect="1" noChangeArrowheads="1"/>
          </p:cNvPicPr>
          <p:nvPr/>
        </p:nvPicPr>
        <p:blipFill>
          <a:blip r:embed="rId3" cstate="print"/>
          <a:srcRect/>
          <a:stretch>
            <a:fillRect/>
          </a:stretch>
        </p:blipFill>
        <p:spPr bwMode="auto">
          <a:xfrm>
            <a:off x="3851920" y="1988840"/>
            <a:ext cx="2232248" cy="3290783"/>
          </a:xfrm>
          <a:prstGeom prst="rect">
            <a:avLst/>
          </a:prstGeom>
          <a:noFill/>
        </p:spPr>
      </p:pic>
      <p:pic>
        <p:nvPicPr>
          <p:cNvPr id="16" name="Picture 3" descr="C:\Users\long\AppData\Local\Microsoft\Windows\Temporary Internet Files\Content.IE5\VGGHUCKV\MP900314350[1].jpg"/>
          <p:cNvPicPr>
            <a:picLocks noChangeAspect="1" noChangeArrowheads="1"/>
          </p:cNvPicPr>
          <p:nvPr/>
        </p:nvPicPr>
        <p:blipFill>
          <a:blip r:embed="rId3" cstate="print"/>
          <a:srcRect/>
          <a:stretch>
            <a:fillRect/>
          </a:stretch>
        </p:blipFill>
        <p:spPr bwMode="auto">
          <a:xfrm>
            <a:off x="1403648" y="2514481"/>
            <a:ext cx="2232248" cy="3290783"/>
          </a:xfrm>
          <a:prstGeom prst="rect">
            <a:avLst/>
          </a:prstGeom>
          <a:noFill/>
        </p:spPr>
      </p:pic>
      <p:sp>
        <p:nvSpPr>
          <p:cNvPr id="7" name="Footer Placeholder 3"/>
          <p:cNvSpPr txBox="1">
            <a:spLocks/>
          </p:cNvSpPr>
          <p:nvPr/>
        </p:nvSpPr>
        <p:spPr bwMode="auto">
          <a:xfrm>
            <a:off x="682625" y="6173788"/>
            <a:ext cx="5497513"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CA"/>
            </a:defPPr>
            <a:lvl1pPr algn="ctr" rtl="0" fontAlgn="base">
              <a:spcBef>
                <a:spcPct val="0"/>
              </a:spcBef>
              <a:spcAft>
                <a:spcPct val="0"/>
              </a:spcAft>
              <a:defRPr sz="1000"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mn-cs"/>
              </a:defRPr>
            </a:lvl2pPr>
            <a:lvl3pPr marL="1143000" indent="-228600" algn="l" rtl="0" fontAlgn="base">
              <a:spcBef>
                <a:spcPct val="0"/>
              </a:spcBef>
              <a:spcAft>
                <a:spcPct val="0"/>
              </a:spcAft>
              <a:defRPr kern="1200">
                <a:solidFill>
                  <a:schemeClr val="tx1"/>
                </a:solidFill>
                <a:latin typeface="Calibri" charset="0"/>
                <a:ea typeface="ＭＳ Ｐゴシック" charset="0"/>
                <a:cs typeface="+mn-cs"/>
              </a:defRPr>
            </a:lvl3pPr>
            <a:lvl4pPr marL="1600200" indent="-228600" algn="l" rtl="0" fontAlgn="base">
              <a:spcBef>
                <a:spcPct val="0"/>
              </a:spcBef>
              <a:spcAft>
                <a:spcPct val="0"/>
              </a:spcAft>
              <a:defRPr kern="1200">
                <a:solidFill>
                  <a:schemeClr val="tx1"/>
                </a:solidFill>
                <a:latin typeface="Calibri" charset="0"/>
                <a:ea typeface="ＭＳ Ｐゴシック" charset="0"/>
                <a:cs typeface="+mn-cs"/>
              </a:defRPr>
            </a:lvl4pPr>
            <a:lvl5pPr marL="2057400" indent="-228600" algn="l" rtl="0" fontAlgn="base">
              <a:spcBef>
                <a:spcPct val="0"/>
              </a:spcBef>
              <a:spcAft>
                <a:spcPct val="0"/>
              </a:spcAft>
              <a:defRPr kern="1200">
                <a:solidFill>
                  <a:schemeClr val="tx1"/>
                </a:solidFill>
                <a:latin typeface="Calibri" charset="0"/>
                <a:ea typeface="ＭＳ Ｐゴシック" charset="0"/>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9pPr>
          </a:lstStyle>
          <a:p>
            <a:pPr>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sp>
        <p:nvSpPr>
          <p:cNvPr id="6" name="TextBox 9" descr=" "/>
          <p:cNvSpPr txBox="1">
            <a:spLocks noChangeArrowheads="1"/>
          </p:cNvSpPr>
          <p:nvPr/>
        </p:nvSpPr>
        <p:spPr bwMode="auto">
          <a:xfrm>
            <a:off x="0" y="260648"/>
            <a:ext cx="5508104" cy="1569660"/>
          </a:xfrm>
          <a:prstGeom prst="rect">
            <a:avLst/>
          </a:prstGeom>
          <a:solidFill>
            <a:schemeClr val="tx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274320" tIns="182880" rIns="274320" bIns="274320">
            <a:spAutoFit/>
          </a:bodyPr>
          <a:lstStyle>
            <a:lvl1pPr eaLnBrk="0" hangingPunct="0">
              <a:spcBef>
                <a:spcPct val="20000"/>
              </a:spcBef>
              <a:buFont typeface="Arial" charset="0"/>
              <a:buChar char="•"/>
              <a:defRPr sz="2800">
                <a:solidFill>
                  <a:schemeClr val="tx1"/>
                </a:solidFill>
                <a:latin typeface="Arial" charset="0"/>
                <a:ea typeface="MS PGothic" pitchFamily="34" charset="-128"/>
                <a:cs typeface="Arial" charset="0"/>
              </a:defRPr>
            </a:lvl1pPr>
            <a:lvl2pPr marL="742950" indent="-285750" eaLnBrk="0" hangingPunct="0">
              <a:spcBef>
                <a:spcPct val="20000"/>
              </a:spcBef>
              <a:buSzPct val="70000"/>
              <a:buBlip>
                <a:blip r:embed="rId4"/>
              </a:buBlip>
              <a:defRPr sz="2400">
                <a:solidFill>
                  <a:schemeClr val="tx1"/>
                </a:solidFill>
                <a:latin typeface="Arial" charset="0"/>
                <a:ea typeface="MS PGothic" pitchFamily="34" charset="-128"/>
                <a:cs typeface="Arial" charset="0"/>
              </a:defRPr>
            </a:lvl2pPr>
            <a:lvl3pPr marL="1143000" indent="-228600" eaLnBrk="0" hangingPunct="0">
              <a:spcBef>
                <a:spcPct val="20000"/>
              </a:spcBef>
              <a:buFont typeface="Arial" charset="0"/>
              <a:buChar char="•"/>
              <a:defRPr>
                <a:solidFill>
                  <a:schemeClr val="tx1"/>
                </a:solidFill>
                <a:latin typeface="Arial" charset="0"/>
                <a:ea typeface="MS PGothic" pitchFamily="34" charset="-128"/>
                <a:cs typeface="Arial" charset="0"/>
              </a:defRPr>
            </a:lvl3pPr>
            <a:lvl4pPr marL="1600200" indent="-228600" eaLnBrk="0" hangingPunct="0">
              <a:spcBef>
                <a:spcPct val="20000"/>
              </a:spcBef>
              <a:buFont typeface="Arial" charset="0"/>
              <a:buChar char="–"/>
              <a:defRPr sz="1400">
                <a:solidFill>
                  <a:schemeClr val="tx1"/>
                </a:solidFill>
                <a:latin typeface="Arial" charset="0"/>
                <a:ea typeface="MS PGothic" pitchFamily="34" charset="-128"/>
                <a:cs typeface="Arial" charset="0"/>
              </a:defRPr>
            </a:lvl4pPr>
            <a:lvl5pPr marL="2057400" indent="-228600" eaLnBrk="0" hangingPunct="0">
              <a:spcBef>
                <a:spcPct val="20000"/>
              </a:spcBef>
              <a:buFont typeface="Arial" charset="0"/>
              <a:buChar char="»"/>
              <a:defRPr sz="1200">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Arial" charset="0"/>
                <a:ea typeface="MS PGothic" pitchFamily="34" charset="-128"/>
                <a:cs typeface="Arial" charset="0"/>
              </a:defRPr>
            </a:lvl9pPr>
          </a:lstStyle>
          <a:p>
            <a:pPr eaLnBrk="1" hangingPunct="1">
              <a:lnSpc>
                <a:spcPct val="150000"/>
              </a:lnSpc>
              <a:spcBef>
                <a:spcPct val="0"/>
              </a:spcBef>
              <a:buFontTx/>
              <a:buNone/>
            </a:pPr>
            <a:r>
              <a:rPr lang="en-US" altLang="en-US" sz="2400" dirty="0">
                <a:solidFill>
                  <a:schemeClr val="bg1"/>
                </a:solidFill>
              </a:rPr>
              <a:t>Perceived Barriers Can Impede Effective Early  Resolution Attempts</a:t>
            </a:r>
          </a:p>
        </p:txBody>
      </p:sp>
      <p:sp>
        <p:nvSpPr>
          <p:cNvPr id="8" name="Rectangle 7"/>
          <p:cNvSpPr/>
          <p:nvPr/>
        </p:nvSpPr>
        <p:spPr>
          <a:xfrm>
            <a:off x="1619672" y="2492896"/>
            <a:ext cx="1584176" cy="3168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scene3d>
              <a:camera prst="orthographicFront">
                <a:rot lat="0" lon="0" rev="1800000"/>
              </a:camera>
              <a:lightRig rig="threePt" dir="t"/>
            </a:scene3d>
          </a:bodyPr>
          <a:lstStyle/>
          <a:p>
            <a:pPr algn="ctr"/>
            <a:r>
              <a:rPr lang="en-CA" sz="4000" dirty="0" smtClean="0">
                <a:solidFill>
                  <a:schemeClr val="tx1"/>
                </a:solidFill>
                <a:latin typeface="Calibri" panose="020F0502020204030204" pitchFamily="34" charset="0"/>
              </a:rPr>
              <a:t>ASSESSING</a:t>
            </a:r>
            <a:endParaRPr lang="en-CA" sz="4000" dirty="0">
              <a:solidFill>
                <a:schemeClr val="tx1"/>
              </a:solidFill>
              <a:latin typeface="Calibri" panose="020F0502020204030204" pitchFamily="34" charset="0"/>
            </a:endParaRPr>
          </a:p>
        </p:txBody>
      </p:sp>
      <p:sp>
        <p:nvSpPr>
          <p:cNvPr id="9" name="Rectangle 8"/>
          <p:cNvSpPr/>
          <p:nvPr/>
        </p:nvSpPr>
        <p:spPr>
          <a:xfrm>
            <a:off x="4139952" y="2132856"/>
            <a:ext cx="1584176" cy="3168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scene3d>
              <a:camera prst="orthographicFront">
                <a:rot lat="0" lon="0" rev="1800000"/>
              </a:camera>
              <a:lightRig rig="threePt" dir="t"/>
            </a:scene3d>
          </a:bodyPr>
          <a:lstStyle/>
          <a:p>
            <a:pPr algn="ctr"/>
            <a:r>
              <a:rPr lang="en-CA" sz="4000" dirty="0" smtClean="0">
                <a:solidFill>
                  <a:schemeClr val="tx1"/>
                </a:solidFill>
                <a:latin typeface="Calibri" panose="020F0502020204030204" pitchFamily="34" charset="0"/>
              </a:rPr>
              <a:t>PLANNING</a:t>
            </a:r>
            <a:endParaRPr lang="en-CA" sz="4000" dirty="0">
              <a:solidFill>
                <a:schemeClr val="tx1"/>
              </a:solidFill>
              <a:latin typeface="Calibri" panose="020F0502020204030204" pitchFamily="34" charset="0"/>
            </a:endParaRPr>
          </a:p>
        </p:txBody>
      </p:sp>
      <p:sp>
        <p:nvSpPr>
          <p:cNvPr id="13" name="Rectangle 12"/>
          <p:cNvSpPr/>
          <p:nvPr/>
        </p:nvSpPr>
        <p:spPr>
          <a:xfrm>
            <a:off x="6588224" y="1556792"/>
            <a:ext cx="1584176" cy="3168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scene3d>
              <a:camera prst="orthographicFront">
                <a:rot lat="0" lon="0" rev="1800000"/>
              </a:camera>
              <a:lightRig rig="threePt" dir="t"/>
            </a:scene3d>
          </a:bodyPr>
          <a:lstStyle/>
          <a:p>
            <a:pPr algn="ctr"/>
            <a:r>
              <a:rPr lang="en-CA" sz="4000" dirty="0" smtClean="0">
                <a:solidFill>
                  <a:schemeClr val="tx1"/>
                </a:solidFill>
                <a:latin typeface="Calibri" panose="020F0502020204030204" pitchFamily="34" charset="0"/>
              </a:rPr>
              <a:t>ACTIVELY PARTICIPATING</a:t>
            </a:r>
            <a:endParaRPr lang="en-CA" sz="40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54517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8" descr="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9340" y="911200"/>
            <a:ext cx="3429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txBox="1">
            <a:spLocks/>
          </p:cNvSpPr>
          <p:nvPr/>
        </p:nvSpPr>
        <p:spPr bwMode="auto">
          <a:xfrm>
            <a:off x="682625" y="6173788"/>
            <a:ext cx="5497513"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CA"/>
            </a:defPPr>
            <a:lvl1pPr algn="ctr" rtl="0" fontAlgn="base">
              <a:spcBef>
                <a:spcPct val="0"/>
              </a:spcBef>
              <a:spcAft>
                <a:spcPct val="0"/>
              </a:spcAft>
              <a:defRPr sz="1000"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mn-cs"/>
              </a:defRPr>
            </a:lvl2pPr>
            <a:lvl3pPr marL="1143000" indent="-228600" algn="l" rtl="0" fontAlgn="base">
              <a:spcBef>
                <a:spcPct val="0"/>
              </a:spcBef>
              <a:spcAft>
                <a:spcPct val="0"/>
              </a:spcAft>
              <a:defRPr kern="1200">
                <a:solidFill>
                  <a:schemeClr val="tx1"/>
                </a:solidFill>
                <a:latin typeface="Calibri" charset="0"/>
                <a:ea typeface="ＭＳ Ｐゴシック" charset="0"/>
                <a:cs typeface="+mn-cs"/>
              </a:defRPr>
            </a:lvl3pPr>
            <a:lvl4pPr marL="1600200" indent="-228600" algn="l" rtl="0" fontAlgn="base">
              <a:spcBef>
                <a:spcPct val="0"/>
              </a:spcBef>
              <a:spcAft>
                <a:spcPct val="0"/>
              </a:spcAft>
              <a:defRPr kern="1200">
                <a:solidFill>
                  <a:schemeClr val="tx1"/>
                </a:solidFill>
                <a:latin typeface="Calibri" charset="0"/>
                <a:ea typeface="ＭＳ Ｐゴシック" charset="0"/>
                <a:cs typeface="+mn-cs"/>
              </a:defRPr>
            </a:lvl4pPr>
            <a:lvl5pPr marL="2057400" indent="-228600" algn="l" rtl="0" fontAlgn="base">
              <a:spcBef>
                <a:spcPct val="0"/>
              </a:spcBef>
              <a:spcAft>
                <a:spcPct val="0"/>
              </a:spcAft>
              <a:defRPr kern="1200">
                <a:solidFill>
                  <a:schemeClr val="tx1"/>
                </a:solidFill>
                <a:latin typeface="Calibri" charset="0"/>
                <a:ea typeface="ＭＳ Ｐゴシック" charset="0"/>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9pPr>
          </a:lstStyle>
          <a:p>
            <a:pPr>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pic>
        <p:nvPicPr>
          <p:cNvPr id="5" name="Picture 2" descr="C:\Documents and Settings\l3long\Local Settings\Temporary Internet Files\Content.IE5\2F0H03QW\MP90040035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138"/>
            <a:ext cx="9180512" cy="6021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753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8293"/>
            <a:ext cx="8363272" cy="752475"/>
          </a:xfrm>
        </p:spPr>
        <p:txBody>
          <a:bodyPr>
            <a:noAutofit/>
          </a:bodyPr>
          <a:lstStyle/>
          <a:p>
            <a:pPr eaLnBrk="1" fontAlgn="auto" hangingPunct="1">
              <a:spcAft>
                <a:spcPts val="0"/>
              </a:spcAft>
              <a:defRPr/>
            </a:pPr>
            <a:r>
              <a:rPr lang="en-US" sz="2700" dirty="0">
                <a:solidFill>
                  <a:schemeClr val="accent4">
                    <a:lumMod val="75000"/>
                  </a:schemeClr>
                </a:solidFill>
                <a:ea typeface="+mj-ea"/>
              </a:rPr>
              <a:t>Two Things:</a:t>
            </a:r>
          </a:p>
        </p:txBody>
      </p:sp>
      <p:sp>
        <p:nvSpPr>
          <p:cNvPr id="9" name="Footer Placeholder 3"/>
          <p:cNvSpPr txBox="1">
            <a:spLocks/>
          </p:cNvSpPr>
          <p:nvPr/>
        </p:nvSpPr>
        <p:spPr bwMode="auto">
          <a:xfrm>
            <a:off x="755576" y="6165304"/>
            <a:ext cx="5497513"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CA"/>
            </a:defPPr>
            <a:lvl1pPr algn="l" rtl="0" fontAlgn="auto">
              <a:spcBef>
                <a:spcPts val="0"/>
              </a:spcBef>
              <a:spcAft>
                <a:spcPts val="0"/>
              </a:spcAft>
              <a:defRPr sz="1200"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mn-cs"/>
              </a:defRPr>
            </a:lvl2pPr>
            <a:lvl3pPr marL="1143000" indent="-228600" algn="l" rtl="0" fontAlgn="base">
              <a:spcBef>
                <a:spcPct val="0"/>
              </a:spcBef>
              <a:spcAft>
                <a:spcPct val="0"/>
              </a:spcAft>
              <a:defRPr kern="1200">
                <a:solidFill>
                  <a:schemeClr val="tx1"/>
                </a:solidFill>
                <a:latin typeface="Calibri" charset="0"/>
                <a:ea typeface="ＭＳ Ｐゴシック" charset="0"/>
                <a:cs typeface="+mn-cs"/>
              </a:defRPr>
            </a:lvl3pPr>
            <a:lvl4pPr marL="1600200" indent="-228600" algn="l" rtl="0" fontAlgn="base">
              <a:spcBef>
                <a:spcPct val="0"/>
              </a:spcBef>
              <a:spcAft>
                <a:spcPct val="0"/>
              </a:spcAft>
              <a:defRPr kern="1200">
                <a:solidFill>
                  <a:schemeClr val="tx1"/>
                </a:solidFill>
                <a:latin typeface="Calibri" charset="0"/>
                <a:ea typeface="ＭＳ Ｐゴシック" charset="0"/>
                <a:cs typeface="+mn-cs"/>
              </a:defRPr>
            </a:lvl4pPr>
            <a:lvl5pPr marL="2057400" indent="-228600" algn="l" rtl="0" fontAlgn="base">
              <a:spcBef>
                <a:spcPct val="0"/>
              </a:spcBef>
              <a:spcAft>
                <a:spcPct val="0"/>
              </a:spcAft>
              <a:defRPr kern="1200">
                <a:solidFill>
                  <a:schemeClr val="tx1"/>
                </a:solidFill>
                <a:latin typeface="Calibri" charset="0"/>
                <a:ea typeface="ＭＳ Ｐゴシック" charset="0"/>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9pPr>
          </a:lstStyle>
          <a:p>
            <a:pPr fontAlgn="base">
              <a:spcBef>
                <a:spcPct val="0"/>
              </a:spcBef>
              <a:spcAft>
                <a:spcPct val="0"/>
              </a:spcAft>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sp>
        <p:nvSpPr>
          <p:cNvPr id="10" name="Content Placeholder 2"/>
          <p:cNvSpPr txBox="1">
            <a:spLocks/>
          </p:cNvSpPr>
          <p:nvPr/>
        </p:nvSpPr>
        <p:spPr>
          <a:xfrm>
            <a:off x="0" y="1340768"/>
            <a:ext cx="3923928" cy="4536504"/>
          </a:xfrm>
          <a:prstGeom prst="rect">
            <a:avLst/>
          </a:prstGeom>
          <a:solidFill>
            <a:schemeClr val="tx1">
              <a:lumMod val="75000"/>
              <a:lumOff val="25000"/>
              <a:alpha val="91000"/>
            </a:schemeClr>
          </a:solidFill>
        </p:spPr>
        <p:txBody>
          <a:bodyPr vert="horz" lIns="182880" tIns="91440" rIns="182880" bIns="91440" rtlCol="0" anchor="ctr" anchorCtr="0">
            <a:normAutofit fontScale="92500" lnSpcReduction="10000"/>
          </a:bodyPr>
          <a:lstStyle>
            <a:lvl1pPr marL="342900" indent="-342900" algn="l" defTabSz="457200" rtl="0" eaLnBrk="0" fontAlgn="base" hangingPunct="0">
              <a:spcBef>
                <a:spcPct val="20000"/>
              </a:spcBef>
              <a:spcAft>
                <a:spcPct val="0"/>
              </a:spcAft>
              <a:buFont typeface="Arial" charset="0"/>
              <a:buChar char="•"/>
              <a:defRPr sz="2800" kern="1200" spc="100">
                <a:solidFill>
                  <a:srgbClr val="000000"/>
                </a:solidFill>
                <a:latin typeface="Arial"/>
                <a:ea typeface="MS PGothic" pitchFamily="34" charset="-128"/>
                <a:cs typeface="Arial"/>
              </a:defRPr>
            </a:lvl1pPr>
            <a:lvl2pPr marL="742950" indent="-285750" algn="l" defTabSz="457200" rtl="0" eaLnBrk="0" fontAlgn="base" hangingPunct="0">
              <a:spcBef>
                <a:spcPct val="20000"/>
              </a:spcBef>
              <a:spcAft>
                <a:spcPct val="0"/>
              </a:spcAft>
              <a:buSzPct val="70000"/>
              <a:buBlip>
                <a:blip r:embed="rId2"/>
              </a:buBlip>
              <a:defRPr sz="2400" kern="1200" spc="100">
                <a:solidFill>
                  <a:srgbClr val="000000"/>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kern="1200" spc="100">
                <a:solidFill>
                  <a:srgbClr val="000000"/>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charset="0"/>
              <a:buChar char="–"/>
              <a:defRPr sz="1400" kern="1200" spc="100">
                <a:solidFill>
                  <a:srgbClr val="000000"/>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charset="0"/>
              <a:buChar char="»"/>
              <a:defRPr sz="1200" kern="1200" spc="100">
                <a:solidFill>
                  <a:srgbClr val="000000"/>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0" indent="-457200" defTabSz="914400" eaLnBrk="1" fontAlgn="auto" hangingPunct="1">
              <a:spcBef>
                <a:spcPts val="0"/>
              </a:spcBef>
              <a:spcAft>
                <a:spcPts val="1200"/>
              </a:spcAft>
              <a:buFont typeface="+mj-lt"/>
              <a:buAutoNum type="arabicPeriod"/>
            </a:pPr>
            <a:r>
              <a:rPr lang="en-CA" sz="2400" kern="0" spc="0" dirty="0">
                <a:solidFill>
                  <a:schemeClr val="bg1"/>
                </a:solidFill>
                <a:latin typeface="Calibri" panose="020F0502020204030204" pitchFamily="34" charset="0"/>
              </a:rPr>
              <a:t>There will be an ongoing need to share or hear information that we believe to be negative or critical and where there is a real possibility for a negative  impact. </a:t>
            </a:r>
          </a:p>
          <a:p>
            <a:pPr marL="457200" lvl="0" indent="-457200" defTabSz="914400" eaLnBrk="1" fontAlgn="auto" hangingPunct="1">
              <a:spcBef>
                <a:spcPts val="0"/>
              </a:spcBef>
              <a:spcAft>
                <a:spcPts val="0"/>
              </a:spcAft>
              <a:buFont typeface="+mj-lt"/>
              <a:buAutoNum type="arabicPeriod"/>
            </a:pPr>
            <a:r>
              <a:rPr lang="en-CA" sz="2400" kern="0" spc="0" dirty="0">
                <a:solidFill>
                  <a:schemeClr val="bg1"/>
                </a:solidFill>
                <a:latin typeface="Calibri" panose="020F0502020204030204" pitchFamily="34" charset="0"/>
              </a:rPr>
              <a:t>If this is to be the case, then we need to consider that there is more that contributes to a difficult conversation that negative  content of the message.</a:t>
            </a:r>
          </a:p>
        </p:txBody>
      </p:sp>
      <p:pic>
        <p:nvPicPr>
          <p:cNvPr id="6" name="Picture 7" descr="C:\Users\erickson\AppData\Local\Microsoft\Windows\Temporary Internet Files\Content.IE5\Z43T90HT\MP910216604[1].jpg"/>
          <p:cNvPicPr>
            <a:picLocks noGrp="1" noChangeAspect="1" noChangeArrowheads="1"/>
          </p:cNvPicPr>
          <p:nvPr>
            <p:ph idx="1"/>
          </p:nvPr>
        </p:nvPicPr>
        <p:blipFill rotWithShape="1">
          <a:blip r:embed="rId3" cstate="print"/>
          <a:srcRect l="-2509" t="164" r="11743" b="-164"/>
          <a:stretch/>
        </p:blipFill>
        <p:spPr bwMode="auto">
          <a:xfrm>
            <a:off x="3681717" y="1340768"/>
            <a:ext cx="5462337" cy="4536504"/>
          </a:xfrm>
          <a:prstGeom prst="rect">
            <a:avLst/>
          </a:prstGeom>
          <a:noFill/>
        </p:spPr>
      </p:pic>
    </p:spTree>
    <p:extLst>
      <p:ext uri="{BB962C8B-B14F-4D97-AF65-F5344CB8AC3E}">
        <p14:creationId xmlns:p14="http://schemas.microsoft.com/office/powerpoint/2010/main" val="240806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103"/>
          <p:cNvSpPr/>
          <p:nvPr/>
        </p:nvSpPr>
        <p:spPr>
          <a:xfrm>
            <a:off x="0" y="0"/>
            <a:ext cx="9144000" cy="6021288"/>
          </a:xfrm>
          <a:prstGeom prst="rect">
            <a:avLst/>
          </a:prstGeom>
          <a:solidFill>
            <a:schemeClr val="bg1">
              <a:lumMod val="8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p:cNvSpPr txBox="1">
            <a:spLocks/>
          </p:cNvSpPr>
          <p:nvPr/>
        </p:nvSpPr>
        <p:spPr bwMode="auto">
          <a:xfrm>
            <a:off x="682625" y="6173788"/>
            <a:ext cx="5497513"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CA"/>
            </a:defPPr>
            <a:lvl1pPr algn="ctr" rtl="0" fontAlgn="base">
              <a:spcBef>
                <a:spcPct val="0"/>
              </a:spcBef>
              <a:spcAft>
                <a:spcPct val="0"/>
              </a:spcAft>
              <a:defRPr sz="1000"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mn-cs"/>
              </a:defRPr>
            </a:lvl2pPr>
            <a:lvl3pPr marL="1143000" indent="-228600" algn="l" rtl="0" fontAlgn="base">
              <a:spcBef>
                <a:spcPct val="0"/>
              </a:spcBef>
              <a:spcAft>
                <a:spcPct val="0"/>
              </a:spcAft>
              <a:defRPr kern="1200">
                <a:solidFill>
                  <a:schemeClr val="tx1"/>
                </a:solidFill>
                <a:latin typeface="Calibri" charset="0"/>
                <a:ea typeface="ＭＳ Ｐゴシック" charset="0"/>
                <a:cs typeface="+mn-cs"/>
              </a:defRPr>
            </a:lvl3pPr>
            <a:lvl4pPr marL="1600200" indent="-228600" algn="l" rtl="0" fontAlgn="base">
              <a:spcBef>
                <a:spcPct val="0"/>
              </a:spcBef>
              <a:spcAft>
                <a:spcPct val="0"/>
              </a:spcAft>
              <a:defRPr kern="1200">
                <a:solidFill>
                  <a:schemeClr val="tx1"/>
                </a:solidFill>
                <a:latin typeface="Calibri" charset="0"/>
                <a:ea typeface="ＭＳ Ｐゴシック" charset="0"/>
                <a:cs typeface="+mn-cs"/>
              </a:defRPr>
            </a:lvl4pPr>
            <a:lvl5pPr marL="2057400" indent="-228600" algn="l" rtl="0" fontAlgn="base">
              <a:spcBef>
                <a:spcPct val="0"/>
              </a:spcBef>
              <a:spcAft>
                <a:spcPct val="0"/>
              </a:spcAft>
              <a:defRPr kern="1200">
                <a:solidFill>
                  <a:schemeClr val="tx1"/>
                </a:solidFill>
                <a:latin typeface="Calibri" charset="0"/>
                <a:ea typeface="ＭＳ Ｐゴシック" charset="0"/>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9pPr>
          </a:lstStyle>
          <a:p>
            <a:pPr>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sp>
        <p:nvSpPr>
          <p:cNvPr id="84" name="Rectangle 83"/>
          <p:cNvSpPr/>
          <p:nvPr/>
        </p:nvSpPr>
        <p:spPr>
          <a:xfrm>
            <a:off x="2555776" y="908720"/>
            <a:ext cx="2088232" cy="1872208"/>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ndParaRPr>
          </a:p>
        </p:txBody>
      </p:sp>
      <p:sp>
        <p:nvSpPr>
          <p:cNvPr id="85" name="TextBox 84"/>
          <p:cNvSpPr txBox="1"/>
          <p:nvPr/>
        </p:nvSpPr>
        <p:spPr>
          <a:xfrm>
            <a:off x="2097652" y="692696"/>
            <a:ext cx="530132" cy="1656184"/>
          </a:xfrm>
          <a:prstGeom prst="rect">
            <a:avLst/>
          </a:prstGeom>
          <a:noFill/>
        </p:spPr>
        <p:txBody>
          <a:bodyPr vert="wordArtVert" wrap="square" lIns="108000" tIns="72000" rtlCol="0">
            <a:spAutoFit/>
          </a:bodyPr>
          <a:lstStyle/>
          <a:p>
            <a:r>
              <a:rPr lang="en-CA" dirty="0" smtClean="0">
                <a:solidFill>
                  <a:prstClr val="black"/>
                </a:solidFill>
                <a:latin typeface="Calibri"/>
              </a:rPr>
              <a:t> </a:t>
            </a:r>
            <a:r>
              <a:rPr lang="en-CA" b="1" dirty="0" smtClean="0">
                <a:solidFill>
                  <a:prstClr val="black"/>
                </a:solidFill>
                <a:latin typeface="Calibri"/>
              </a:rPr>
              <a:t>POS</a:t>
            </a:r>
            <a:endParaRPr lang="en-CA" b="1" dirty="0">
              <a:solidFill>
                <a:prstClr val="black"/>
              </a:solidFill>
              <a:latin typeface="Calibri"/>
            </a:endParaRPr>
          </a:p>
        </p:txBody>
      </p:sp>
      <p:sp>
        <p:nvSpPr>
          <p:cNvPr id="86" name="TextBox 85"/>
          <p:cNvSpPr txBox="1"/>
          <p:nvPr/>
        </p:nvSpPr>
        <p:spPr>
          <a:xfrm>
            <a:off x="2555776" y="260648"/>
            <a:ext cx="4176464" cy="369332"/>
          </a:xfrm>
          <a:prstGeom prst="rect">
            <a:avLst/>
          </a:prstGeom>
          <a:noFill/>
        </p:spPr>
        <p:txBody>
          <a:bodyPr vert="horz" wrap="square" rtlCol="0">
            <a:spAutoFit/>
          </a:bodyPr>
          <a:lstStyle/>
          <a:p>
            <a:pPr algn="ctr"/>
            <a:r>
              <a:rPr lang="en-CA" dirty="0" smtClean="0">
                <a:solidFill>
                  <a:prstClr val="black"/>
                </a:solidFill>
                <a:latin typeface="Calibri"/>
              </a:rPr>
              <a:t> </a:t>
            </a:r>
            <a:r>
              <a:rPr lang="en-CA" b="1" dirty="0" smtClean="0">
                <a:solidFill>
                  <a:prstClr val="black"/>
                </a:solidFill>
                <a:latin typeface="Calibri"/>
              </a:rPr>
              <a:t>P R O C E S </a:t>
            </a:r>
            <a:r>
              <a:rPr lang="en-CA" b="1" dirty="0" err="1" smtClean="0">
                <a:solidFill>
                  <a:prstClr val="black"/>
                </a:solidFill>
                <a:latin typeface="Calibri"/>
              </a:rPr>
              <a:t>S</a:t>
            </a:r>
            <a:endParaRPr lang="en-CA" b="1" dirty="0">
              <a:solidFill>
                <a:prstClr val="black"/>
              </a:solidFill>
              <a:latin typeface="Calibri"/>
            </a:endParaRPr>
          </a:p>
        </p:txBody>
      </p:sp>
      <p:sp>
        <p:nvSpPr>
          <p:cNvPr id="87" name="Right Arrow 86"/>
          <p:cNvSpPr/>
          <p:nvPr/>
        </p:nvSpPr>
        <p:spPr>
          <a:xfrm>
            <a:off x="2555776" y="4651637"/>
            <a:ext cx="4176464" cy="937603"/>
          </a:xfrm>
          <a:prstGeom prst="rightArrow">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a:endParaRPr>
          </a:p>
        </p:txBody>
      </p:sp>
      <p:sp>
        <p:nvSpPr>
          <p:cNvPr id="88" name="TextBox 87"/>
          <p:cNvSpPr txBox="1"/>
          <p:nvPr/>
        </p:nvSpPr>
        <p:spPr>
          <a:xfrm>
            <a:off x="2411760" y="4849996"/>
            <a:ext cx="4176464" cy="523220"/>
          </a:xfrm>
          <a:prstGeom prst="rect">
            <a:avLst/>
          </a:prstGeom>
          <a:noFill/>
        </p:spPr>
        <p:txBody>
          <a:bodyPr wrap="square" rtlCol="0">
            <a:spAutoFit/>
          </a:bodyPr>
          <a:lstStyle/>
          <a:p>
            <a:pPr algn="ctr"/>
            <a:r>
              <a:rPr lang="en-CA" sz="1400" b="1" dirty="0" smtClean="0">
                <a:solidFill>
                  <a:prstClr val="black"/>
                </a:solidFill>
                <a:latin typeface="Calibri"/>
              </a:rPr>
              <a:t>RELATIONSHIP</a:t>
            </a:r>
          </a:p>
          <a:p>
            <a:pPr algn="ctr"/>
            <a:r>
              <a:rPr lang="en-CA" sz="1400" b="1" i="1" dirty="0" smtClean="0">
                <a:solidFill>
                  <a:srgbClr val="00B050"/>
                </a:solidFill>
                <a:latin typeface="Calibri"/>
              </a:rPr>
              <a:t>  G O </a:t>
            </a:r>
            <a:r>
              <a:rPr lang="en-CA" sz="1400" b="1" i="1" dirty="0" err="1" smtClean="0">
                <a:solidFill>
                  <a:srgbClr val="00B050"/>
                </a:solidFill>
                <a:latin typeface="Calibri"/>
              </a:rPr>
              <a:t>O</a:t>
            </a:r>
            <a:r>
              <a:rPr lang="en-CA" sz="1400" b="1" i="1" dirty="0" smtClean="0">
                <a:solidFill>
                  <a:srgbClr val="00B050"/>
                </a:solidFill>
                <a:latin typeface="Calibri"/>
              </a:rPr>
              <a:t> D                                                                  </a:t>
            </a:r>
            <a:r>
              <a:rPr lang="en-CA" sz="1400" b="1" i="1" dirty="0" smtClean="0">
                <a:solidFill>
                  <a:srgbClr val="FF0000"/>
                </a:solidFill>
                <a:latin typeface="Calibri"/>
              </a:rPr>
              <a:t>P O </a:t>
            </a:r>
            <a:r>
              <a:rPr lang="en-CA" sz="1400" b="1" i="1" dirty="0" err="1" smtClean="0">
                <a:solidFill>
                  <a:srgbClr val="FF0000"/>
                </a:solidFill>
                <a:latin typeface="Calibri"/>
              </a:rPr>
              <a:t>O</a:t>
            </a:r>
            <a:r>
              <a:rPr lang="en-CA" sz="1400" b="1" i="1" dirty="0" smtClean="0">
                <a:solidFill>
                  <a:srgbClr val="FF0000"/>
                </a:solidFill>
                <a:latin typeface="Calibri"/>
              </a:rPr>
              <a:t> R     </a:t>
            </a:r>
            <a:endParaRPr lang="en-CA" sz="1400" b="1" i="1" dirty="0">
              <a:solidFill>
                <a:srgbClr val="FF0000"/>
              </a:solidFill>
              <a:latin typeface="Calibri"/>
            </a:endParaRPr>
          </a:p>
        </p:txBody>
      </p:sp>
      <p:sp>
        <p:nvSpPr>
          <p:cNvPr id="89" name="Rectangle 88"/>
          <p:cNvSpPr/>
          <p:nvPr/>
        </p:nvSpPr>
        <p:spPr>
          <a:xfrm>
            <a:off x="2555776" y="2780928"/>
            <a:ext cx="2088232" cy="1872208"/>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a:endParaRPr>
          </a:p>
        </p:txBody>
      </p:sp>
      <p:sp>
        <p:nvSpPr>
          <p:cNvPr id="90" name="Rectangle 89"/>
          <p:cNvSpPr/>
          <p:nvPr/>
        </p:nvSpPr>
        <p:spPr>
          <a:xfrm>
            <a:off x="4644008" y="908720"/>
            <a:ext cx="2088232" cy="1872208"/>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a:endParaRPr>
          </a:p>
        </p:txBody>
      </p:sp>
      <p:sp>
        <p:nvSpPr>
          <p:cNvPr id="91" name="Rectangle 90"/>
          <p:cNvSpPr/>
          <p:nvPr/>
        </p:nvSpPr>
        <p:spPr>
          <a:xfrm>
            <a:off x="4644008" y="2780928"/>
            <a:ext cx="2088232" cy="1872208"/>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a:endParaRPr>
          </a:p>
        </p:txBody>
      </p:sp>
      <p:sp>
        <p:nvSpPr>
          <p:cNvPr id="92" name="TextBox 91"/>
          <p:cNvSpPr txBox="1"/>
          <p:nvPr/>
        </p:nvSpPr>
        <p:spPr>
          <a:xfrm>
            <a:off x="1521588" y="692696"/>
            <a:ext cx="530132" cy="3744416"/>
          </a:xfrm>
          <a:prstGeom prst="rect">
            <a:avLst/>
          </a:prstGeom>
          <a:noFill/>
        </p:spPr>
        <p:txBody>
          <a:bodyPr vert="wordArtVert" wrap="square" lIns="108000" tIns="72000" rtlCol="0">
            <a:spAutoFit/>
          </a:bodyPr>
          <a:lstStyle/>
          <a:p>
            <a:r>
              <a:rPr lang="en-CA" dirty="0" smtClean="0">
                <a:solidFill>
                  <a:prstClr val="black"/>
                </a:solidFill>
                <a:latin typeface="Calibri"/>
              </a:rPr>
              <a:t> </a:t>
            </a:r>
            <a:r>
              <a:rPr lang="en-CA" b="1" dirty="0" smtClean="0">
                <a:solidFill>
                  <a:prstClr val="black"/>
                </a:solidFill>
                <a:latin typeface="Calibri"/>
              </a:rPr>
              <a:t>SUBSTANCE</a:t>
            </a:r>
          </a:p>
        </p:txBody>
      </p:sp>
      <p:sp>
        <p:nvSpPr>
          <p:cNvPr id="93" name="TextBox 92"/>
          <p:cNvSpPr txBox="1"/>
          <p:nvPr/>
        </p:nvSpPr>
        <p:spPr>
          <a:xfrm>
            <a:off x="2708176" y="548680"/>
            <a:ext cx="1863824" cy="369332"/>
          </a:xfrm>
          <a:prstGeom prst="rect">
            <a:avLst/>
          </a:prstGeom>
          <a:noFill/>
        </p:spPr>
        <p:txBody>
          <a:bodyPr vert="horz" wrap="square" rtlCol="0">
            <a:spAutoFit/>
          </a:bodyPr>
          <a:lstStyle/>
          <a:p>
            <a:pPr algn="ctr"/>
            <a:r>
              <a:rPr lang="en-CA" b="1" dirty="0" smtClean="0">
                <a:solidFill>
                  <a:prstClr val="black"/>
                </a:solidFill>
                <a:latin typeface="Calibri"/>
              </a:rPr>
              <a:t>G O </a:t>
            </a:r>
            <a:r>
              <a:rPr lang="en-CA" b="1" dirty="0" err="1" smtClean="0">
                <a:solidFill>
                  <a:prstClr val="black"/>
                </a:solidFill>
                <a:latin typeface="Calibri"/>
              </a:rPr>
              <a:t>O</a:t>
            </a:r>
            <a:r>
              <a:rPr lang="en-CA" b="1" dirty="0" smtClean="0">
                <a:solidFill>
                  <a:prstClr val="black"/>
                </a:solidFill>
                <a:latin typeface="Calibri"/>
              </a:rPr>
              <a:t> D</a:t>
            </a:r>
            <a:endParaRPr lang="en-CA" b="1" dirty="0">
              <a:solidFill>
                <a:prstClr val="black"/>
              </a:solidFill>
              <a:latin typeface="Calibri"/>
            </a:endParaRPr>
          </a:p>
        </p:txBody>
      </p:sp>
      <p:sp>
        <p:nvSpPr>
          <p:cNvPr id="94" name="TextBox 93"/>
          <p:cNvSpPr txBox="1"/>
          <p:nvPr/>
        </p:nvSpPr>
        <p:spPr>
          <a:xfrm>
            <a:off x="2843808" y="1249596"/>
            <a:ext cx="1584176" cy="523220"/>
          </a:xfrm>
          <a:prstGeom prst="rect">
            <a:avLst/>
          </a:prstGeom>
          <a:noFill/>
        </p:spPr>
        <p:txBody>
          <a:bodyPr wrap="square" rtlCol="0">
            <a:spAutoFit/>
          </a:bodyPr>
          <a:lstStyle/>
          <a:p>
            <a:r>
              <a:rPr lang="en-CA" sz="1400" b="1" dirty="0" smtClean="0">
                <a:solidFill>
                  <a:prstClr val="black"/>
                </a:solidFill>
                <a:latin typeface="Calibri"/>
              </a:rPr>
              <a:t>Positive Substance</a:t>
            </a:r>
          </a:p>
          <a:p>
            <a:r>
              <a:rPr lang="en-CA" sz="1400" b="1" dirty="0" smtClean="0">
                <a:solidFill>
                  <a:prstClr val="black"/>
                </a:solidFill>
                <a:latin typeface="Calibri"/>
              </a:rPr>
              <a:t>Good Process</a:t>
            </a:r>
            <a:endParaRPr lang="en-CA" sz="1400" b="1" dirty="0">
              <a:solidFill>
                <a:prstClr val="black"/>
              </a:solidFill>
              <a:latin typeface="Calibri"/>
            </a:endParaRPr>
          </a:p>
        </p:txBody>
      </p:sp>
      <p:sp>
        <p:nvSpPr>
          <p:cNvPr id="95" name="TextBox 94"/>
          <p:cNvSpPr txBox="1"/>
          <p:nvPr/>
        </p:nvSpPr>
        <p:spPr>
          <a:xfrm>
            <a:off x="2699792" y="3140968"/>
            <a:ext cx="1656184" cy="523220"/>
          </a:xfrm>
          <a:prstGeom prst="rect">
            <a:avLst/>
          </a:prstGeom>
          <a:noFill/>
        </p:spPr>
        <p:txBody>
          <a:bodyPr wrap="square" rtlCol="0">
            <a:spAutoFit/>
          </a:bodyPr>
          <a:lstStyle/>
          <a:p>
            <a:r>
              <a:rPr lang="en-CA" sz="1400" b="1" dirty="0" smtClean="0">
                <a:solidFill>
                  <a:prstClr val="black"/>
                </a:solidFill>
                <a:latin typeface="Calibri"/>
              </a:rPr>
              <a:t>Negative Substance</a:t>
            </a:r>
          </a:p>
          <a:p>
            <a:r>
              <a:rPr lang="en-CA" sz="1400" b="1" dirty="0" smtClean="0">
                <a:solidFill>
                  <a:prstClr val="black"/>
                </a:solidFill>
                <a:latin typeface="Calibri"/>
              </a:rPr>
              <a:t>Good Process</a:t>
            </a:r>
            <a:endParaRPr lang="en-CA" sz="1400" b="1" dirty="0">
              <a:solidFill>
                <a:prstClr val="black"/>
              </a:solidFill>
              <a:latin typeface="Calibri"/>
            </a:endParaRPr>
          </a:p>
        </p:txBody>
      </p:sp>
      <p:sp>
        <p:nvSpPr>
          <p:cNvPr id="96" name="TextBox 95"/>
          <p:cNvSpPr txBox="1"/>
          <p:nvPr/>
        </p:nvSpPr>
        <p:spPr>
          <a:xfrm>
            <a:off x="4860032" y="1268760"/>
            <a:ext cx="1584176" cy="523220"/>
          </a:xfrm>
          <a:prstGeom prst="rect">
            <a:avLst/>
          </a:prstGeom>
          <a:noFill/>
        </p:spPr>
        <p:txBody>
          <a:bodyPr wrap="square" rtlCol="0">
            <a:spAutoFit/>
          </a:bodyPr>
          <a:lstStyle/>
          <a:p>
            <a:r>
              <a:rPr lang="en-CA" sz="1400" b="1" dirty="0" smtClean="0">
                <a:solidFill>
                  <a:prstClr val="black"/>
                </a:solidFill>
                <a:latin typeface="Calibri"/>
              </a:rPr>
              <a:t>Positive Substance</a:t>
            </a:r>
          </a:p>
          <a:p>
            <a:r>
              <a:rPr lang="en-CA" sz="1400" b="1" dirty="0" smtClean="0">
                <a:solidFill>
                  <a:prstClr val="black"/>
                </a:solidFill>
                <a:latin typeface="Calibri"/>
              </a:rPr>
              <a:t>Poor Process</a:t>
            </a:r>
            <a:endParaRPr lang="en-CA" sz="1400" b="1" dirty="0">
              <a:solidFill>
                <a:prstClr val="black"/>
              </a:solidFill>
              <a:latin typeface="Calibri"/>
            </a:endParaRPr>
          </a:p>
        </p:txBody>
      </p:sp>
      <p:sp>
        <p:nvSpPr>
          <p:cNvPr id="97" name="TextBox 96"/>
          <p:cNvSpPr txBox="1"/>
          <p:nvPr/>
        </p:nvSpPr>
        <p:spPr>
          <a:xfrm>
            <a:off x="4860032" y="3140968"/>
            <a:ext cx="1656184" cy="523220"/>
          </a:xfrm>
          <a:prstGeom prst="rect">
            <a:avLst/>
          </a:prstGeom>
          <a:noFill/>
        </p:spPr>
        <p:txBody>
          <a:bodyPr wrap="square" rtlCol="0">
            <a:spAutoFit/>
          </a:bodyPr>
          <a:lstStyle/>
          <a:p>
            <a:r>
              <a:rPr lang="en-CA" sz="1400" b="1" dirty="0" smtClean="0">
                <a:solidFill>
                  <a:prstClr val="black"/>
                </a:solidFill>
                <a:latin typeface="Calibri"/>
              </a:rPr>
              <a:t>Negative Substance</a:t>
            </a:r>
          </a:p>
          <a:p>
            <a:r>
              <a:rPr lang="en-CA" sz="1400" b="1" dirty="0" smtClean="0">
                <a:solidFill>
                  <a:prstClr val="black"/>
                </a:solidFill>
                <a:latin typeface="Calibri"/>
              </a:rPr>
              <a:t>Poor Process</a:t>
            </a:r>
            <a:endParaRPr lang="en-CA" sz="1400" b="1" dirty="0">
              <a:solidFill>
                <a:prstClr val="black"/>
              </a:solidFill>
              <a:latin typeface="Calibri"/>
            </a:endParaRPr>
          </a:p>
        </p:txBody>
      </p:sp>
      <p:sp>
        <p:nvSpPr>
          <p:cNvPr id="98" name="TextBox 97"/>
          <p:cNvSpPr txBox="1"/>
          <p:nvPr/>
        </p:nvSpPr>
        <p:spPr>
          <a:xfrm>
            <a:off x="2843808" y="1681644"/>
            <a:ext cx="1584176" cy="307777"/>
          </a:xfrm>
          <a:prstGeom prst="rect">
            <a:avLst/>
          </a:prstGeom>
          <a:noFill/>
        </p:spPr>
        <p:txBody>
          <a:bodyPr wrap="square" rtlCol="0">
            <a:spAutoFit/>
          </a:bodyPr>
          <a:lstStyle/>
          <a:p>
            <a:r>
              <a:rPr lang="en-CA" sz="1400" b="1" i="1" dirty="0" smtClean="0">
                <a:solidFill>
                  <a:srgbClr val="00B050"/>
                </a:solidFill>
                <a:latin typeface="Calibri"/>
              </a:rPr>
              <a:t>Good Relationship</a:t>
            </a:r>
            <a:endParaRPr lang="en-CA" sz="1400" b="1" i="1" dirty="0">
              <a:solidFill>
                <a:srgbClr val="00B050"/>
              </a:solidFill>
              <a:latin typeface="Calibri"/>
            </a:endParaRPr>
          </a:p>
        </p:txBody>
      </p:sp>
      <p:sp>
        <p:nvSpPr>
          <p:cNvPr id="99" name="TextBox 98"/>
          <p:cNvSpPr txBox="1"/>
          <p:nvPr/>
        </p:nvSpPr>
        <p:spPr>
          <a:xfrm>
            <a:off x="2699792" y="3573016"/>
            <a:ext cx="1728192" cy="307777"/>
          </a:xfrm>
          <a:prstGeom prst="rect">
            <a:avLst/>
          </a:prstGeom>
          <a:noFill/>
        </p:spPr>
        <p:txBody>
          <a:bodyPr wrap="square" rtlCol="0">
            <a:spAutoFit/>
          </a:bodyPr>
          <a:lstStyle/>
          <a:p>
            <a:r>
              <a:rPr lang="en-CA" sz="1400" b="1" i="1" dirty="0" smtClean="0">
                <a:solidFill>
                  <a:srgbClr val="00B050"/>
                </a:solidFill>
                <a:latin typeface="Calibri"/>
              </a:rPr>
              <a:t>Good Relationship</a:t>
            </a:r>
            <a:endParaRPr lang="en-CA" sz="1400" b="1" i="1" dirty="0">
              <a:solidFill>
                <a:srgbClr val="00B050"/>
              </a:solidFill>
              <a:latin typeface="Calibri"/>
            </a:endParaRPr>
          </a:p>
        </p:txBody>
      </p:sp>
      <p:sp>
        <p:nvSpPr>
          <p:cNvPr id="100" name="TextBox 99"/>
          <p:cNvSpPr txBox="1"/>
          <p:nvPr/>
        </p:nvSpPr>
        <p:spPr>
          <a:xfrm>
            <a:off x="4860032" y="1700808"/>
            <a:ext cx="1728192" cy="307777"/>
          </a:xfrm>
          <a:prstGeom prst="rect">
            <a:avLst/>
          </a:prstGeom>
          <a:noFill/>
        </p:spPr>
        <p:txBody>
          <a:bodyPr wrap="square" rtlCol="0">
            <a:spAutoFit/>
          </a:bodyPr>
          <a:lstStyle/>
          <a:p>
            <a:r>
              <a:rPr lang="en-CA" sz="1400" b="1" i="1" dirty="0" smtClean="0">
                <a:solidFill>
                  <a:srgbClr val="FF0000"/>
                </a:solidFill>
                <a:latin typeface="Calibri"/>
              </a:rPr>
              <a:t>Poor Relationship</a:t>
            </a:r>
            <a:endParaRPr lang="en-CA" sz="1400" b="1" i="1" dirty="0">
              <a:solidFill>
                <a:srgbClr val="FF0000"/>
              </a:solidFill>
              <a:latin typeface="Calibri"/>
            </a:endParaRPr>
          </a:p>
        </p:txBody>
      </p:sp>
      <p:sp>
        <p:nvSpPr>
          <p:cNvPr id="101" name="TextBox 100"/>
          <p:cNvSpPr txBox="1"/>
          <p:nvPr/>
        </p:nvSpPr>
        <p:spPr>
          <a:xfrm>
            <a:off x="4860032" y="3573016"/>
            <a:ext cx="1728192" cy="307777"/>
          </a:xfrm>
          <a:prstGeom prst="rect">
            <a:avLst/>
          </a:prstGeom>
          <a:noFill/>
        </p:spPr>
        <p:txBody>
          <a:bodyPr wrap="square" rtlCol="0">
            <a:spAutoFit/>
          </a:bodyPr>
          <a:lstStyle/>
          <a:p>
            <a:r>
              <a:rPr lang="en-CA" sz="1400" b="1" i="1" dirty="0" smtClean="0">
                <a:solidFill>
                  <a:srgbClr val="FF0000"/>
                </a:solidFill>
                <a:latin typeface="Calibri"/>
              </a:rPr>
              <a:t>Poor Relationship</a:t>
            </a:r>
            <a:endParaRPr lang="en-CA" sz="1400" b="1" i="1" dirty="0">
              <a:solidFill>
                <a:srgbClr val="FF0000"/>
              </a:solidFill>
              <a:latin typeface="Calibri"/>
            </a:endParaRPr>
          </a:p>
        </p:txBody>
      </p:sp>
      <p:sp>
        <p:nvSpPr>
          <p:cNvPr id="102" name="TextBox 101"/>
          <p:cNvSpPr txBox="1"/>
          <p:nvPr/>
        </p:nvSpPr>
        <p:spPr>
          <a:xfrm>
            <a:off x="2097652" y="2996952"/>
            <a:ext cx="530132" cy="1368152"/>
          </a:xfrm>
          <a:prstGeom prst="rect">
            <a:avLst/>
          </a:prstGeom>
          <a:noFill/>
        </p:spPr>
        <p:txBody>
          <a:bodyPr vert="wordArtVert" wrap="square" lIns="108000" tIns="72000" rtlCol="0">
            <a:spAutoFit/>
          </a:bodyPr>
          <a:lstStyle/>
          <a:p>
            <a:r>
              <a:rPr lang="en-CA" b="1" dirty="0" smtClean="0">
                <a:solidFill>
                  <a:prstClr val="black"/>
                </a:solidFill>
                <a:latin typeface="Calibri"/>
              </a:rPr>
              <a:t>NEG</a:t>
            </a:r>
            <a:endParaRPr lang="en-CA" b="1" dirty="0">
              <a:solidFill>
                <a:prstClr val="black"/>
              </a:solidFill>
              <a:latin typeface="Calibri"/>
            </a:endParaRPr>
          </a:p>
        </p:txBody>
      </p:sp>
      <p:sp>
        <p:nvSpPr>
          <p:cNvPr id="103" name="TextBox 102"/>
          <p:cNvSpPr txBox="1"/>
          <p:nvPr/>
        </p:nvSpPr>
        <p:spPr>
          <a:xfrm>
            <a:off x="4572000" y="548680"/>
            <a:ext cx="2312640" cy="369332"/>
          </a:xfrm>
          <a:prstGeom prst="rect">
            <a:avLst/>
          </a:prstGeom>
          <a:noFill/>
        </p:spPr>
        <p:txBody>
          <a:bodyPr vert="horz" wrap="square" rtlCol="0">
            <a:spAutoFit/>
          </a:bodyPr>
          <a:lstStyle/>
          <a:p>
            <a:pPr algn="ctr"/>
            <a:r>
              <a:rPr lang="en-CA" b="1" dirty="0" smtClean="0">
                <a:solidFill>
                  <a:prstClr val="black"/>
                </a:solidFill>
                <a:latin typeface="Calibri"/>
              </a:rPr>
              <a:t>P O </a:t>
            </a:r>
            <a:r>
              <a:rPr lang="en-CA" b="1" dirty="0" err="1" smtClean="0">
                <a:solidFill>
                  <a:prstClr val="black"/>
                </a:solidFill>
                <a:latin typeface="Calibri"/>
              </a:rPr>
              <a:t>O</a:t>
            </a:r>
            <a:r>
              <a:rPr lang="en-CA" b="1" dirty="0" smtClean="0">
                <a:solidFill>
                  <a:prstClr val="black"/>
                </a:solidFill>
                <a:latin typeface="Calibri"/>
              </a:rPr>
              <a:t> R</a:t>
            </a:r>
            <a:endParaRPr lang="en-CA" b="1" dirty="0">
              <a:solidFill>
                <a:prstClr val="black"/>
              </a:solidFill>
              <a:latin typeface="Calibri"/>
            </a:endParaRPr>
          </a:p>
        </p:txBody>
      </p:sp>
    </p:spTree>
    <p:extLst>
      <p:ext uri="{BB962C8B-B14F-4D97-AF65-F5344CB8AC3E}">
        <p14:creationId xmlns:p14="http://schemas.microsoft.com/office/powerpoint/2010/main" val="331764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5">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6">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7">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7">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7" grpId="0" animBg="1"/>
      <p:bldP spid="88" grpId="0"/>
      <p:bldP spid="92" grpId="0"/>
      <p:bldP spid="93" grpId="0"/>
      <p:bldP spid="98" grpId="0"/>
      <p:bldP spid="99" grpId="0"/>
      <p:bldP spid="100" grpId="0"/>
      <p:bldP spid="101" grpId="0"/>
      <p:bldP spid="102" grpId="0"/>
      <p:bldP spid="10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txBox="1">
            <a:spLocks/>
          </p:cNvSpPr>
          <p:nvPr/>
        </p:nvSpPr>
        <p:spPr bwMode="auto">
          <a:xfrm>
            <a:off x="682625" y="6173788"/>
            <a:ext cx="5497513"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CA"/>
            </a:defPPr>
            <a:lvl1pPr algn="ctr" rtl="0" fontAlgn="base">
              <a:spcBef>
                <a:spcPct val="0"/>
              </a:spcBef>
              <a:spcAft>
                <a:spcPct val="0"/>
              </a:spcAft>
              <a:defRPr sz="1000"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mn-cs"/>
              </a:defRPr>
            </a:lvl2pPr>
            <a:lvl3pPr marL="1143000" indent="-228600" algn="l" rtl="0" fontAlgn="base">
              <a:spcBef>
                <a:spcPct val="0"/>
              </a:spcBef>
              <a:spcAft>
                <a:spcPct val="0"/>
              </a:spcAft>
              <a:defRPr kern="1200">
                <a:solidFill>
                  <a:schemeClr val="tx1"/>
                </a:solidFill>
                <a:latin typeface="Calibri" charset="0"/>
                <a:ea typeface="ＭＳ Ｐゴシック" charset="0"/>
                <a:cs typeface="+mn-cs"/>
              </a:defRPr>
            </a:lvl3pPr>
            <a:lvl4pPr marL="1600200" indent="-228600" algn="l" rtl="0" fontAlgn="base">
              <a:spcBef>
                <a:spcPct val="0"/>
              </a:spcBef>
              <a:spcAft>
                <a:spcPct val="0"/>
              </a:spcAft>
              <a:defRPr kern="1200">
                <a:solidFill>
                  <a:schemeClr val="tx1"/>
                </a:solidFill>
                <a:latin typeface="Calibri" charset="0"/>
                <a:ea typeface="ＭＳ Ｐゴシック" charset="0"/>
                <a:cs typeface="+mn-cs"/>
              </a:defRPr>
            </a:lvl4pPr>
            <a:lvl5pPr marL="2057400" indent="-228600" algn="l" rtl="0" fontAlgn="base">
              <a:spcBef>
                <a:spcPct val="0"/>
              </a:spcBef>
              <a:spcAft>
                <a:spcPct val="0"/>
              </a:spcAft>
              <a:defRPr kern="1200">
                <a:solidFill>
                  <a:schemeClr val="tx1"/>
                </a:solidFill>
                <a:latin typeface="Calibri" charset="0"/>
                <a:ea typeface="ＭＳ Ｐゴシック" charset="0"/>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9pPr>
          </a:lstStyle>
          <a:p>
            <a:pPr>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sp>
        <p:nvSpPr>
          <p:cNvPr id="6" name="Rectangle 5"/>
          <p:cNvSpPr/>
          <p:nvPr/>
        </p:nvSpPr>
        <p:spPr>
          <a:xfrm>
            <a:off x="0" y="0"/>
            <a:ext cx="9144000" cy="6021288"/>
          </a:xfrm>
          <a:prstGeom prst="rect">
            <a:avLst/>
          </a:prstGeom>
          <a:solidFill>
            <a:schemeClr val="bg1">
              <a:lumMod val="8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7"/>
          <p:cNvGrpSpPr/>
          <p:nvPr/>
        </p:nvGrpSpPr>
        <p:grpSpPr>
          <a:xfrm>
            <a:off x="611560" y="1141831"/>
            <a:ext cx="2666962" cy="1711105"/>
            <a:chOff x="2627784" y="1412776"/>
            <a:chExt cx="3816424" cy="3168352"/>
          </a:xfrm>
        </p:grpSpPr>
        <p:sp>
          <p:nvSpPr>
            <p:cNvPr id="9" name="Rounded Rectangle 8"/>
            <p:cNvSpPr/>
            <p:nvPr/>
          </p:nvSpPr>
          <p:spPr>
            <a:xfrm>
              <a:off x="2627784" y="1412776"/>
              <a:ext cx="3816424" cy="31683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libri" panose="020F0502020204030204" pitchFamily="34" charset="0"/>
              </a:endParaRPr>
            </a:p>
          </p:txBody>
        </p:sp>
        <p:sp>
          <p:nvSpPr>
            <p:cNvPr id="10" name="Text Box 4"/>
            <p:cNvSpPr txBox="1">
              <a:spLocks noChangeArrowheads="1"/>
            </p:cNvSpPr>
            <p:nvPr/>
          </p:nvSpPr>
          <p:spPr bwMode="auto">
            <a:xfrm>
              <a:off x="2627784" y="1728799"/>
              <a:ext cx="3744415" cy="2222578"/>
            </a:xfrm>
            <a:prstGeom prst="rect">
              <a:avLst/>
            </a:prstGeom>
            <a:noFill/>
            <a:ln>
              <a:noFill/>
            </a:ln>
            <a:scene3d>
              <a:camera prst="orthographicFront">
                <a:rot lat="0" lon="0" rev="120000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0" rIns="180000">
              <a:spAutoFit/>
            </a:bodyPr>
            <a:lstStyle>
              <a:lvl1pPr marL="457200" indent="-457200" eaLnBrk="0" hangingPunct="0">
                <a:defRPr sz="2400">
                  <a:solidFill>
                    <a:srgbClr val="FF0000"/>
                  </a:solidFill>
                  <a:latin typeface="Comic Sans MS" pitchFamily="66" charset="0"/>
                  <a:cs typeface="Calibri" pitchFamily="34" charset="0"/>
                </a:defRPr>
              </a:lvl1pPr>
              <a:lvl2pPr marL="742950" indent="-285750" eaLnBrk="0" hangingPunct="0">
                <a:defRPr sz="2400">
                  <a:solidFill>
                    <a:srgbClr val="FF0000"/>
                  </a:solidFill>
                  <a:latin typeface="Comic Sans MS" pitchFamily="66" charset="0"/>
                  <a:cs typeface="Calibri" pitchFamily="34" charset="0"/>
                </a:defRPr>
              </a:lvl2pPr>
              <a:lvl3pPr marL="1143000" indent="-228600" eaLnBrk="0" hangingPunct="0">
                <a:defRPr sz="2400">
                  <a:solidFill>
                    <a:srgbClr val="FF0000"/>
                  </a:solidFill>
                  <a:latin typeface="Comic Sans MS" pitchFamily="66" charset="0"/>
                  <a:cs typeface="Calibri" pitchFamily="34" charset="0"/>
                </a:defRPr>
              </a:lvl3pPr>
              <a:lvl4pPr marL="1600200" indent="-228600" eaLnBrk="0" hangingPunct="0">
                <a:defRPr sz="2400">
                  <a:solidFill>
                    <a:srgbClr val="FF0000"/>
                  </a:solidFill>
                  <a:latin typeface="Comic Sans MS" pitchFamily="66" charset="0"/>
                  <a:cs typeface="Calibri" pitchFamily="34" charset="0"/>
                </a:defRPr>
              </a:lvl4pPr>
              <a:lvl5pPr marL="2057400" indent="-228600" eaLnBrk="0" hangingPunct="0">
                <a:defRPr sz="2400">
                  <a:solidFill>
                    <a:srgbClr val="FF0000"/>
                  </a:solidFill>
                  <a:latin typeface="Comic Sans MS" pitchFamily="66" charset="0"/>
                  <a:cs typeface="Calibri" pitchFamily="34" charset="0"/>
                </a:defRPr>
              </a:lvl5pPr>
              <a:lvl6pPr marL="2514600" indent="-228600" eaLnBrk="0" fontAlgn="base" hangingPunct="0">
                <a:spcBef>
                  <a:spcPct val="50000"/>
                </a:spcBef>
                <a:spcAft>
                  <a:spcPct val="0"/>
                </a:spcAft>
                <a:defRPr sz="2400">
                  <a:solidFill>
                    <a:srgbClr val="FF0000"/>
                  </a:solidFill>
                  <a:latin typeface="Comic Sans MS" pitchFamily="66" charset="0"/>
                  <a:cs typeface="Calibri" pitchFamily="34" charset="0"/>
                </a:defRPr>
              </a:lvl6pPr>
              <a:lvl7pPr marL="2971800" indent="-228600" eaLnBrk="0" fontAlgn="base" hangingPunct="0">
                <a:spcBef>
                  <a:spcPct val="50000"/>
                </a:spcBef>
                <a:spcAft>
                  <a:spcPct val="0"/>
                </a:spcAft>
                <a:defRPr sz="2400">
                  <a:solidFill>
                    <a:srgbClr val="FF0000"/>
                  </a:solidFill>
                  <a:latin typeface="Comic Sans MS" pitchFamily="66" charset="0"/>
                  <a:cs typeface="Calibri" pitchFamily="34" charset="0"/>
                </a:defRPr>
              </a:lvl7pPr>
              <a:lvl8pPr marL="3429000" indent="-228600" eaLnBrk="0" fontAlgn="base" hangingPunct="0">
                <a:spcBef>
                  <a:spcPct val="50000"/>
                </a:spcBef>
                <a:spcAft>
                  <a:spcPct val="0"/>
                </a:spcAft>
                <a:defRPr sz="2400">
                  <a:solidFill>
                    <a:srgbClr val="FF0000"/>
                  </a:solidFill>
                  <a:latin typeface="Comic Sans MS" pitchFamily="66" charset="0"/>
                  <a:cs typeface="Calibri" pitchFamily="34" charset="0"/>
                </a:defRPr>
              </a:lvl8pPr>
              <a:lvl9pPr marL="3886200" indent="-228600" eaLnBrk="0" fontAlgn="base" hangingPunct="0">
                <a:spcBef>
                  <a:spcPct val="50000"/>
                </a:spcBef>
                <a:spcAft>
                  <a:spcPct val="0"/>
                </a:spcAft>
                <a:defRPr sz="2400">
                  <a:solidFill>
                    <a:srgbClr val="FF0000"/>
                  </a:solidFill>
                  <a:latin typeface="Comic Sans MS" pitchFamily="66" charset="0"/>
                  <a:cs typeface="Calibri" pitchFamily="34" charset="0"/>
                </a:defRPr>
              </a:lvl9pPr>
            </a:lstStyle>
            <a:p>
              <a:pPr marL="0" indent="0" algn="ctr">
                <a:spcBef>
                  <a:spcPts val="1200"/>
                </a:spcBef>
              </a:pPr>
              <a:r>
                <a:rPr lang="en-CA" dirty="0">
                  <a:solidFill>
                    <a:srgbClr val="0070C0"/>
                  </a:solidFill>
                  <a:latin typeface="Calibri" panose="020F0502020204030204" pitchFamily="34" charset="0"/>
                </a:rPr>
                <a:t>Presence of high negative emotions</a:t>
              </a:r>
            </a:p>
          </p:txBody>
        </p:sp>
      </p:grpSp>
      <p:grpSp>
        <p:nvGrpSpPr>
          <p:cNvPr id="11" name="Group 32"/>
          <p:cNvGrpSpPr/>
          <p:nvPr/>
        </p:nvGrpSpPr>
        <p:grpSpPr>
          <a:xfrm>
            <a:off x="5508104" y="3212976"/>
            <a:ext cx="3168352" cy="2736304"/>
            <a:chOff x="6417863" y="908720"/>
            <a:chExt cx="2163751" cy="2728739"/>
          </a:xfrm>
        </p:grpSpPr>
        <p:sp>
          <p:nvSpPr>
            <p:cNvPr id="12" name="Rounded Rectangle 11"/>
            <p:cNvSpPr/>
            <p:nvPr/>
          </p:nvSpPr>
          <p:spPr>
            <a:xfrm>
              <a:off x="6417863" y="908720"/>
              <a:ext cx="2163751" cy="2728739"/>
            </a:xfrm>
            <a:prstGeom prst="roundRect">
              <a:avLst/>
            </a:prstGeom>
            <a:noFill/>
            <a:ln>
              <a:noFill/>
            </a:ln>
            <a:scene3d>
              <a:camera prst="orthographicFront">
                <a:rot lat="0" lon="0" rev="203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libri" panose="020F0502020204030204" pitchFamily="34" charset="0"/>
              </a:endParaRPr>
            </a:p>
          </p:txBody>
        </p:sp>
        <p:sp>
          <p:nvSpPr>
            <p:cNvPr id="13" name="Text Box 5"/>
            <p:cNvSpPr txBox="1">
              <a:spLocks noChangeArrowheads="1"/>
            </p:cNvSpPr>
            <p:nvPr/>
          </p:nvSpPr>
          <p:spPr bwMode="auto">
            <a:xfrm>
              <a:off x="6663744" y="1124147"/>
              <a:ext cx="1729884" cy="1933631"/>
            </a:xfrm>
            <a:prstGeom prst="rect">
              <a:avLst/>
            </a:prstGeom>
            <a:noFill/>
            <a:ln>
              <a:noFill/>
            </a:ln>
            <a:scene3d>
              <a:camera prst="orthographicFront">
                <a:rot lat="0" lon="0" rev="20399999"/>
              </a:camera>
              <a:lightRig rig="threePt" dir="t"/>
            </a:scene3d>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rgbClr val="FF0000"/>
                  </a:solidFill>
                  <a:latin typeface="Comic Sans MS" pitchFamily="66" charset="0"/>
                  <a:cs typeface="Calibri" pitchFamily="34" charset="0"/>
                </a:defRPr>
              </a:lvl1pPr>
              <a:lvl2pPr marL="742950" indent="-285750" eaLnBrk="0" hangingPunct="0">
                <a:defRPr sz="2400">
                  <a:solidFill>
                    <a:srgbClr val="FF0000"/>
                  </a:solidFill>
                  <a:latin typeface="Comic Sans MS" pitchFamily="66" charset="0"/>
                  <a:cs typeface="Calibri" pitchFamily="34" charset="0"/>
                </a:defRPr>
              </a:lvl2pPr>
              <a:lvl3pPr marL="1143000" indent="-228600" eaLnBrk="0" hangingPunct="0">
                <a:defRPr sz="2400">
                  <a:solidFill>
                    <a:srgbClr val="FF0000"/>
                  </a:solidFill>
                  <a:latin typeface="Comic Sans MS" pitchFamily="66" charset="0"/>
                  <a:cs typeface="Calibri" pitchFamily="34" charset="0"/>
                </a:defRPr>
              </a:lvl3pPr>
              <a:lvl4pPr marL="1600200" indent="-228600" eaLnBrk="0" hangingPunct="0">
                <a:defRPr sz="2400">
                  <a:solidFill>
                    <a:srgbClr val="FF0000"/>
                  </a:solidFill>
                  <a:latin typeface="Comic Sans MS" pitchFamily="66" charset="0"/>
                  <a:cs typeface="Calibri" pitchFamily="34" charset="0"/>
                </a:defRPr>
              </a:lvl4pPr>
              <a:lvl5pPr marL="2057400" indent="-228600" eaLnBrk="0" hangingPunct="0">
                <a:defRPr sz="2400">
                  <a:solidFill>
                    <a:srgbClr val="FF0000"/>
                  </a:solidFill>
                  <a:latin typeface="Comic Sans MS" pitchFamily="66" charset="0"/>
                  <a:cs typeface="Calibri" pitchFamily="34" charset="0"/>
                </a:defRPr>
              </a:lvl5pPr>
              <a:lvl6pPr marL="2514600" indent="-228600" eaLnBrk="0" fontAlgn="base" hangingPunct="0">
                <a:spcBef>
                  <a:spcPct val="50000"/>
                </a:spcBef>
                <a:spcAft>
                  <a:spcPct val="0"/>
                </a:spcAft>
                <a:defRPr sz="2400">
                  <a:solidFill>
                    <a:srgbClr val="FF0000"/>
                  </a:solidFill>
                  <a:latin typeface="Comic Sans MS" pitchFamily="66" charset="0"/>
                  <a:cs typeface="Calibri" pitchFamily="34" charset="0"/>
                </a:defRPr>
              </a:lvl6pPr>
              <a:lvl7pPr marL="2971800" indent="-228600" eaLnBrk="0" fontAlgn="base" hangingPunct="0">
                <a:spcBef>
                  <a:spcPct val="50000"/>
                </a:spcBef>
                <a:spcAft>
                  <a:spcPct val="0"/>
                </a:spcAft>
                <a:defRPr sz="2400">
                  <a:solidFill>
                    <a:srgbClr val="FF0000"/>
                  </a:solidFill>
                  <a:latin typeface="Comic Sans MS" pitchFamily="66" charset="0"/>
                  <a:cs typeface="Calibri" pitchFamily="34" charset="0"/>
                </a:defRPr>
              </a:lvl7pPr>
              <a:lvl8pPr marL="3429000" indent="-228600" eaLnBrk="0" fontAlgn="base" hangingPunct="0">
                <a:spcBef>
                  <a:spcPct val="50000"/>
                </a:spcBef>
                <a:spcAft>
                  <a:spcPct val="0"/>
                </a:spcAft>
                <a:defRPr sz="2400">
                  <a:solidFill>
                    <a:srgbClr val="FF0000"/>
                  </a:solidFill>
                  <a:latin typeface="Comic Sans MS" pitchFamily="66" charset="0"/>
                  <a:cs typeface="Calibri" pitchFamily="34" charset="0"/>
                </a:defRPr>
              </a:lvl8pPr>
              <a:lvl9pPr marL="3886200" indent="-228600" eaLnBrk="0" fontAlgn="base" hangingPunct="0">
                <a:spcBef>
                  <a:spcPct val="50000"/>
                </a:spcBef>
                <a:spcAft>
                  <a:spcPct val="0"/>
                </a:spcAft>
                <a:defRPr sz="2400">
                  <a:solidFill>
                    <a:srgbClr val="FF0000"/>
                  </a:solidFill>
                  <a:latin typeface="Comic Sans MS" pitchFamily="66" charset="0"/>
                  <a:cs typeface="Calibri" pitchFamily="34" charset="0"/>
                </a:defRPr>
              </a:lvl9pPr>
            </a:lstStyle>
            <a:p>
              <a:pPr marL="0" indent="0" algn="ctr">
                <a:spcBef>
                  <a:spcPts val="1200"/>
                </a:spcBef>
              </a:pPr>
              <a:r>
                <a:rPr lang="en-CA" dirty="0">
                  <a:solidFill>
                    <a:srgbClr val="00B050"/>
                  </a:solidFill>
                  <a:latin typeface="Calibri" panose="020F0502020204030204" pitchFamily="34" charset="0"/>
                </a:rPr>
                <a:t>Presence of active negative filters contributing </a:t>
              </a:r>
              <a:r>
                <a:rPr lang="en-CA" dirty="0" smtClean="0">
                  <a:solidFill>
                    <a:srgbClr val="00B050"/>
                  </a:solidFill>
                  <a:latin typeface="Calibri" panose="020F0502020204030204" pitchFamily="34" charset="0"/>
                </a:rPr>
                <a:t>to </a:t>
              </a:r>
              <a:r>
                <a:rPr lang="en-CA" dirty="0">
                  <a:solidFill>
                    <a:srgbClr val="00B050"/>
                  </a:solidFill>
                  <a:latin typeface="Calibri" panose="020F0502020204030204" pitchFamily="34" charset="0"/>
                </a:rPr>
                <a:t>misperception, </a:t>
              </a:r>
              <a:r>
                <a:rPr lang="en-CA" dirty="0" smtClean="0">
                  <a:solidFill>
                    <a:srgbClr val="00B050"/>
                  </a:solidFill>
                  <a:latin typeface="Calibri" panose="020F0502020204030204" pitchFamily="34" charset="0"/>
                </a:rPr>
                <a:t>pre-judgements</a:t>
              </a:r>
              <a:endParaRPr lang="en-CA" dirty="0">
                <a:solidFill>
                  <a:srgbClr val="00B050"/>
                </a:solidFill>
                <a:latin typeface="Calibri" panose="020F0502020204030204" pitchFamily="34" charset="0"/>
              </a:endParaRPr>
            </a:p>
          </p:txBody>
        </p:sp>
      </p:grpSp>
      <p:sp>
        <p:nvSpPr>
          <p:cNvPr id="14" name="Rectangle 2"/>
          <p:cNvSpPr txBox="1">
            <a:spLocks noChangeArrowheads="1"/>
          </p:cNvSpPr>
          <p:nvPr/>
        </p:nvSpPr>
        <p:spPr bwMode="auto">
          <a:xfrm>
            <a:off x="826889" y="-99392"/>
            <a:ext cx="7345511" cy="865312"/>
          </a:xfrm>
          <a:prstGeom prst="rect">
            <a:avLst/>
          </a:prstGeom>
          <a:noFill/>
          <a:ln w="9525">
            <a:noFill/>
            <a:miter lim="800000"/>
            <a:headEnd/>
            <a:tailEnd/>
          </a:ln>
        </p:spPr>
        <p:txBody>
          <a:bodyPr anchor="b"/>
          <a:lstStyle/>
          <a:p>
            <a:pPr algn="ctr">
              <a:defRPr/>
            </a:pPr>
            <a:r>
              <a:rPr lang="en-CA" sz="3000" b="1" dirty="0">
                <a:latin typeface="Calibri" panose="020F0502020204030204" pitchFamily="34" charset="0"/>
              </a:rPr>
              <a:t>Characteristics of </a:t>
            </a:r>
            <a:r>
              <a:rPr lang="en-CA" sz="3000" b="1" dirty="0" smtClean="0">
                <a:latin typeface="Calibri" panose="020F0502020204030204" pitchFamily="34" charset="0"/>
              </a:rPr>
              <a:t>a Damaged </a:t>
            </a:r>
            <a:r>
              <a:rPr lang="en-CA" sz="3000" b="1" dirty="0">
                <a:latin typeface="Calibri" panose="020F0502020204030204" pitchFamily="34" charset="0"/>
              </a:rPr>
              <a:t>R</a:t>
            </a:r>
            <a:r>
              <a:rPr lang="en-CA" sz="3000" b="1" dirty="0" smtClean="0">
                <a:latin typeface="Calibri" panose="020F0502020204030204" pitchFamily="34" charset="0"/>
              </a:rPr>
              <a:t>elationship</a:t>
            </a:r>
            <a:endParaRPr lang="en-CA" sz="3000" b="1" kern="0" dirty="0">
              <a:solidFill>
                <a:schemeClr val="tx2"/>
              </a:solidFill>
              <a:latin typeface="Calibri" panose="020F0502020204030204" pitchFamily="34" charset="0"/>
              <a:ea typeface="+mj-ea"/>
              <a:cs typeface="+mj-cs"/>
            </a:endParaRPr>
          </a:p>
        </p:txBody>
      </p:sp>
      <p:grpSp>
        <p:nvGrpSpPr>
          <p:cNvPr id="15" name="Group 13"/>
          <p:cNvGrpSpPr/>
          <p:nvPr/>
        </p:nvGrpSpPr>
        <p:grpSpPr>
          <a:xfrm>
            <a:off x="3422538" y="1265385"/>
            <a:ext cx="1941550" cy="1155503"/>
            <a:chOff x="395536" y="1916832"/>
            <a:chExt cx="1872208" cy="1728192"/>
          </a:xfrm>
        </p:grpSpPr>
        <p:sp>
          <p:nvSpPr>
            <p:cNvPr id="16" name="Rounded Rectangle 15"/>
            <p:cNvSpPr/>
            <p:nvPr/>
          </p:nvSpPr>
          <p:spPr>
            <a:xfrm>
              <a:off x="395536" y="1916832"/>
              <a:ext cx="1872208" cy="17281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libri" panose="020F0502020204030204" pitchFamily="34" charset="0"/>
              </a:endParaRPr>
            </a:p>
          </p:txBody>
        </p:sp>
        <p:sp>
          <p:nvSpPr>
            <p:cNvPr id="17" name="Text Box 3"/>
            <p:cNvSpPr txBox="1">
              <a:spLocks noChangeArrowheads="1"/>
            </p:cNvSpPr>
            <p:nvPr/>
          </p:nvSpPr>
          <p:spPr bwMode="auto">
            <a:xfrm>
              <a:off x="613764" y="2155510"/>
              <a:ext cx="1515107" cy="133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rgbClr val="FF0000"/>
                  </a:solidFill>
                  <a:latin typeface="Comic Sans MS" pitchFamily="66" charset="0"/>
                  <a:cs typeface="Calibri" pitchFamily="34" charset="0"/>
                </a:defRPr>
              </a:lvl1pPr>
              <a:lvl2pPr marL="742950" indent="-285750" eaLnBrk="0" hangingPunct="0">
                <a:defRPr sz="2400">
                  <a:solidFill>
                    <a:srgbClr val="FF0000"/>
                  </a:solidFill>
                  <a:latin typeface="Comic Sans MS" pitchFamily="66" charset="0"/>
                  <a:cs typeface="Calibri" pitchFamily="34" charset="0"/>
                </a:defRPr>
              </a:lvl2pPr>
              <a:lvl3pPr marL="1143000" indent="-228600" eaLnBrk="0" hangingPunct="0">
                <a:defRPr sz="2400">
                  <a:solidFill>
                    <a:srgbClr val="FF0000"/>
                  </a:solidFill>
                  <a:latin typeface="Comic Sans MS" pitchFamily="66" charset="0"/>
                  <a:cs typeface="Calibri" pitchFamily="34" charset="0"/>
                </a:defRPr>
              </a:lvl3pPr>
              <a:lvl4pPr marL="1600200" indent="-228600" eaLnBrk="0" hangingPunct="0">
                <a:defRPr sz="2400">
                  <a:solidFill>
                    <a:srgbClr val="FF0000"/>
                  </a:solidFill>
                  <a:latin typeface="Comic Sans MS" pitchFamily="66" charset="0"/>
                  <a:cs typeface="Calibri" pitchFamily="34" charset="0"/>
                </a:defRPr>
              </a:lvl4pPr>
              <a:lvl5pPr marL="2057400" indent="-228600" eaLnBrk="0" hangingPunct="0">
                <a:defRPr sz="2400">
                  <a:solidFill>
                    <a:srgbClr val="FF0000"/>
                  </a:solidFill>
                  <a:latin typeface="Comic Sans MS" pitchFamily="66" charset="0"/>
                  <a:cs typeface="Calibri" pitchFamily="34" charset="0"/>
                </a:defRPr>
              </a:lvl5pPr>
              <a:lvl6pPr marL="2514600" indent="-228600" eaLnBrk="0" fontAlgn="base" hangingPunct="0">
                <a:spcBef>
                  <a:spcPct val="50000"/>
                </a:spcBef>
                <a:spcAft>
                  <a:spcPct val="0"/>
                </a:spcAft>
                <a:defRPr sz="2400">
                  <a:solidFill>
                    <a:srgbClr val="FF0000"/>
                  </a:solidFill>
                  <a:latin typeface="Comic Sans MS" pitchFamily="66" charset="0"/>
                  <a:cs typeface="Calibri" pitchFamily="34" charset="0"/>
                </a:defRPr>
              </a:lvl6pPr>
              <a:lvl7pPr marL="2971800" indent="-228600" eaLnBrk="0" fontAlgn="base" hangingPunct="0">
                <a:spcBef>
                  <a:spcPct val="50000"/>
                </a:spcBef>
                <a:spcAft>
                  <a:spcPct val="0"/>
                </a:spcAft>
                <a:defRPr sz="2400">
                  <a:solidFill>
                    <a:srgbClr val="FF0000"/>
                  </a:solidFill>
                  <a:latin typeface="Comic Sans MS" pitchFamily="66" charset="0"/>
                  <a:cs typeface="Calibri" pitchFamily="34" charset="0"/>
                </a:defRPr>
              </a:lvl7pPr>
              <a:lvl8pPr marL="3429000" indent="-228600" eaLnBrk="0" fontAlgn="base" hangingPunct="0">
                <a:spcBef>
                  <a:spcPct val="50000"/>
                </a:spcBef>
                <a:spcAft>
                  <a:spcPct val="0"/>
                </a:spcAft>
                <a:defRPr sz="2400">
                  <a:solidFill>
                    <a:srgbClr val="FF0000"/>
                  </a:solidFill>
                  <a:latin typeface="Comic Sans MS" pitchFamily="66" charset="0"/>
                  <a:cs typeface="Calibri" pitchFamily="34" charset="0"/>
                </a:defRPr>
              </a:lvl8pPr>
              <a:lvl9pPr marL="3886200" indent="-228600" eaLnBrk="0" fontAlgn="base" hangingPunct="0">
                <a:spcBef>
                  <a:spcPct val="50000"/>
                </a:spcBef>
                <a:spcAft>
                  <a:spcPct val="0"/>
                </a:spcAft>
                <a:defRPr sz="2400">
                  <a:solidFill>
                    <a:srgbClr val="FF0000"/>
                  </a:solidFill>
                  <a:latin typeface="Comic Sans MS" pitchFamily="66" charset="0"/>
                  <a:cs typeface="Calibri" pitchFamily="34" charset="0"/>
                </a:defRPr>
              </a:lvl9pPr>
            </a:lstStyle>
            <a:p>
              <a:pPr marL="0" indent="0" algn="ctr">
                <a:spcBef>
                  <a:spcPts val="900"/>
                </a:spcBef>
              </a:pPr>
              <a:r>
                <a:rPr lang="en-CA" sz="2600" dirty="0">
                  <a:solidFill>
                    <a:srgbClr val="7030A0"/>
                  </a:solidFill>
                  <a:latin typeface="Calibri" panose="020F0502020204030204" pitchFamily="34" charset="0"/>
                </a:rPr>
                <a:t>Distrust is high</a:t>
              </a:r>
            </a:p>
          </p:txBody>
        </p:sp>
      </p:grpSp>
      <p:grpSp>
        <p:nvGrpSpPr>
          <p:cNvPr id="18" name="Group 22"/>
          <p:cNvGrpSpPr/>
          <p:nvPr/>
        </p:nvGrpSpPr>
        <p:grpSpPr>
          <a:xfrm>
            <a:off x="5652119" y="1124744"/>
            <a:ext cx="3096345" cy="1809889"/>
            <a:chOff x="-412151" y="2924944"/>
            <a:chExt cx="3553057" cy="2304256"/>
          </a:xfrm>
          <a:scene3d>
            <a:camera prst="orthographicFront">
              <a:rot lat="0" lon="0" rev="300000"/>
            </a:camera>
            <a:lightRig rig="threePt" dir="t"/>
          </a:scene3d>
        </p:grpSpPr>
        <p:sp>
          <p:nvSpPr>
            <p:cNvPr id="19" name="Rounded Rectangle 18"/>
            <p:cNvSpPr/>
            <p:nvPr/>
          </p:nvSpPr>
          <p:spPr>
            <a:xfrm>
              <a:off x="195125" y="2924944"/>
              <a:ext cx="2945781" cy="23042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libri" panose="020F0502020204030204" pitchFamily="34" charset="0"/>
              </a:endParaRPr>
            </a:p>
          </p:txBody>
        </p:sp>
        <p:sp>
          <p:nvSpPr>
            <p:cNvPr id="20" name="Text Box 6"/>
            <p:cNvSpPr txBox="1">
              <a:spLocks noChangeArrowheads="1"/>
            </p:cNvSpPr>
            <p:nvPr/>
          </p:nvSpPr>
          <p:spPr bwMode="auto">
            <a:xfrm>
              <a:off x="-412151" y="3012342"/>
              <a:ext cx="3222538" cy="152819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rgbClr val="FF0000"/>
                  </a:solidFill>
                  <a:latin typeface="Comic Sans MS" pitchFamily="66" charset="0"/>
                  <a:cs typeface="Calibri" pitchFamily="34" charset="0"/>
                </a:defRPr>
              </a:lvl1pPr>
              <a:lvl2pPr marL="742950" indent="-285750" eaLnBrk="0" hangingPunct="0">
                <a:defRPr sz="2400">
                  <a:solidFill>
                    <a:srgbClr val="FF0000"/>
                  </a:solidFill>
                  <a:latin typeface="Comic Sans MS" pitchFamily="66" charset="0"/>
                  <a:cs typeface="Calibri" pitchFamily="34" charset="0"/>
                </a:defRPr>
              </a:lvl2pPr>
              <a:lvl3pPr marL="1143000" indent="-228600" eaLnBrk="0" hangingPunct="0">
                <a:defRPr sz="2400">
                  <a:solidFill>
                    <a:srgbClr val="FF0000"/>
                  </a:solidFill>
                  <a:latin typeface="Comic Sans MS" pitchFamily="66" charset="0"/>
                  <a:cs typeface="Calibri" pitchFamily="34" charset="0"/>
                </a:defRPr>
              </a:lvl3pPr>
              <a:lvl4pPr marL="1600200" indent="-228600" eaLnBrk="0" hangingPunct="0">
                <a:defRPr sz="2400">
                  <a:solidFill>
                    <a:srgbClr val="FF0000"/>
                  </a:solidFill>
                  <a:latin typeface="Comic Sans MS" pitchFamily="66" charset="0"/>
                  <a:cs typeface="Calibri" pitchFamily="34" charset="0"/>
                </a:defRPr>
              </a:lvl4pPr>
              <a:lvl5pPr marL="2057400" indent="-228600" eaLnBrk="0" hangingPunct="0">
                <a:defRPr sz="2400">
                  <a:solidFill>
                    <a:srgbClr val="FF0000"/>
                  </a:solidFill>
                  <a:latin typeface="Comic Sans MS" pitchFamily="66" charset="0"/>
                  <a:cs typeface="Calibri" pitchFamily="34" charset="0"/>
                </a:defRPr>
              </a:lvl5pPr>
              <a:lvl6pPr marL="2514600" indent="-228600" eaLnBrk="0" fontAlgn="base" hangingPunct="0">
                <a:spcBef>
                  <a:spcPct val="50000"/>
                </a:spcBef>
                <a:spcAft>
                  <a:spcPct val="0"/>
                </a:spcAft>
                <a:defRPr sz="2400">
                  <a:solidFill>
                    <a:srgbClr val="FF0000"/>
                  </a:solidFill>
                  <a:latin typeface="Comic Sans MS" pitchFamily="66" charset="0"/>
                  <a:cs typeface="Calibri" pitchFamily="34" charset="0"/>
                </a:defRPr>
              </a:lvl6pPr>
              <a:lvl7pPr marL="2971800" indent="-228600" eaLnBrk="0" fontAlgn="base" hangingPunct="0">
                <a:spcBef>
                  <a:spcPct val="50000"/>
                </a:spcBef>
                <a:spcAft>
                  <a:spcPct val="0"/>
                </a:spcAft>
                <a:defRPr sz="2400">
                  <a:solidFill>
                    <a:srgbClr val="FF0000"/>
                  </a:solidFill>
                  <a:latin typeface="Comic Sans MS" pitchFamily="66" charset="0"/>
                  <a:cs typeface="Calibri" pitchFamily="34" charset="0"/>
                </a:defRPr>
              </a:lvl7pPr>
              <a:lvl8pPr marL="3429000" indent="-228600" eaLnBrk="0" fontAlgn="base" hangingPunct="0">
                <a:spcBef>
                  <a:spcPct val="50000"/>
                </a:spcBef>
                <a:spcAft>
                  <a:spcPct val="0"/>
                </a:spcAft>
                <a:defRPr sz="2400">
                  <a:solidFill>
                    <a:srgbClr val="FF0000"/>
                  </a:solidFill>
                  <a:latin typeface="Comic Sans MS" pitchFamily="66" charset="0"/>
                  <a:cs typeface="Calibri" pitchFamily="34" charset="0"/>
                </a:defRPr>
              </a:lvl8pPr>
              <a:lvl9pPr marL="3886200" indent="-228600" eaLnBrk="0" fontAlgn="base" hangingPunct="0">
                <a:spcBef>
                  <a:spcPct val="50000"/>
                </a:spcBef>
                <a:spcAft>
                  <a:spcPct val="0"/>
                </a:spcAft>
                <a:defRPr sz="2400">
                  <a:solidFill>
                    <a:srgbClr val="FF0000"/>
                  </a:solidFill>
                  <a:latin typeface="Comic Sans MS" pitchFamily="66" charset="0"/>
                  <a:cs typeface="Calibri" pitchFamily="34" charset="0"/>
                </a:defRPr>
              </a:lvl9pPr>
            </a:lstStyle>
            <a:p>
              <a:pPr marL="0" indent="0" algn="ctr">
                <a:spcBef>
                  <a:spcPts val="1200"/>
                </a:spcBef>
              </a:pPr>
              <a:r>
                <a:rPr lang="en-CA" dirty="0">
                  <a:solidFill>
                    <a:srgbClr val="C00000"/>
                  </a:solidFill>
                  <a:latin typeface="Calibri" panose="020F0502020204030204" pitchFamily="34" charset="0"/>
                </a:rPr>
                <a:t>Desire to understand another’s perspective is low</a:t>
              </a:r>
            </a:p>
          </p:txBody>
        </p:sp>
      </p:grpSp>
      <p:sp>
        <p:nvSpPr>
          <p:cNvPr id="21" name="Text Box 8"/>
          <p:cNvSpPr txBox="1">
            <a:spLocks noChangeArrowheads="1"/>
          </p:cNvSpPr>
          <p:nvPr/>
        </p:nvSpPr>
        <p:spPr bwMode="auto">
          <a:xfrm>
            <a:off x="550041" y="3275399"/>
            <a:ext cx="4886055" cy="2169825"/>
          </a:xfrm>
          <a:prstGeom prst="rect">
            <a:avLst/>
          </a:prstGeom>
          <a:noFill/>
          <a:ln>
            <a:noFill/>
          </a:ln>
          <a:scene3d>
            <a:camera prst="orthographicFront">
              <a:rot lat="0" lon="0" rev="21299999"/>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rgbClr val="FF0000"/>
                </a:solidFill>
                <a:latin typeface="Comic Sans MS" pitchFamily="66" charset="0"/>
                <a:cs typeface="Calibri" pitchFamily="34" charset="0"/>
              </a:defRPr>
            </a:lvl1pPr>
            <a:lvl2pPr marL="742950" indent="-285750" eaLnBrk="0" hangingPunct="0">
              <a:defRPr sz="2400">
                <a:solidFill>
                  <a:srgbClr val="FF0000"/>
                </a:solidFill>
                <a:latin typeface="Comic Sans MS" pitchFamily="66" charset="0"/>
                <a:cs typeface="Calibri" pitchFamily="34" charset="0"/>
              </a:defRPr>
            </a:lvl2pPr>
            <a:lvl3pPr marL="1143000" indent="-228600" eaLnBrk="0" hangingPunct="0">
              <a:defRPr sz="2400">
                <a:solidFill>
                  <a:srgbClr val="FF0000"/>
                </a:solidFill>
                <a:latin typeface="Comic Sans MS" pitchFamily="66" charset="0"/>
                <a:cs typeface="Calibri" pitchFamily="34" charset="0"/>
              </a:defRPr>
            </a:lvl3pPr>
            <a:lvl4pPr marL="1600200" indent="-228600" eaLnBrk="0" hangingPunct="0">
              <a:defRPr sz="2400">
                <a:solidFill>
                  <a:srgbClr val="FF0000"/>
                </a:solidFill>
                <a:latin typeface="Comic Sans MS" pitchFamily="66" charset="0"/>
                <a:cs typeface="Calibri" pitchFamily="34" charset="0"/>
              </a:defRPr>
            </a:lvl4pPr>
            <a:lvl5pPr marL="2057400" indent="-228600" eaLnBrk="0" hangingPunct="0">
              <a:defRPr sz="2400">
                <a:solidFill>
                  <a:srgbClr val="FF0000"/>
                </a:solidFill>
                <a:latin typeface="Comic Sans MS" pitchFamily="66" charset="0"/>
                <a:cs typeface="Calibri" pitchFamily="34" charset="0"/>
              </a:defRPr>
            </a:lvl5pPr>
            <a:lvl6pPr marL="2514600" indent="-228600" eaLnBrk="0" fontAlgn="base" hangingPunct="0">
              <a:spcBef>
                <a:spcPct val="50000"/>
              </a:spcBef>
              <a:spcAft>
                <a:spcPct val="0"/>
              </a:spcAft>
              <a:defRPr sz="2400">
                <a:solidFill>
                  <a:srgbClr val="FF0000"/>
                </a:solidFill>
                <a:latin typeface="Comic Sans MS" pitchFamily="66" charset="0"/>
                <a:cs typeface="Calibri" pitchFamily="34" charset="0"/>
              </a:defRPr>
            </a:lvl6pPr>
            <a:lvl7pPr marL="2971800" indent="-228600" eaLnBrk="0" fontAlgn="base" hangingPunct="0">
              <a:spcBef>
                <a:spcPct val="50000"/>
              </a:spcBef>
              <a:spcAft>
                <a:spcPct val="0"/>
              </a:spcAft>
              <a:defRPr sz="2400">
                <a:solidFill>
                  <a:srgbClr val="FF0000"/>
                </a:solidFill>
                <a:latin typeface="Comic Sans MS" pitchFamily="66" charset="0"/>
                <a:cs typeface="Calibri" pitchFamily="34" charset="0"/>
              </a:defRPr>
            </a:lvl7pPr>
            <a:lvl8pPr marL="3429000" indent="-228600" eaLnBrk="0" fontAlgn="base" hangingPunct="0">
              <a:spcBef>
                <a:spcPct val="50000"/>
              </a:spcBef>
              <a:spcAft>
                <a:spcPct val="0"/>
              </a:spcAft>
              <a:defRPr sz="2400">
                <a:solidFill>
                  <a:srgbClr val="FF0000"/>
                </a:solidFill>
                <a:latin typeface="Comic Sans MS" pitchFamily="66" charset="0"/>
                <a:cs typeface="Calibri" pitchFamily="34" charset="0"/>
              </a:defRPr>
            </a:lvl8pPr>
            <a:lvl9pPr marL="3886200" indent="-228600" eaLnBrk="0" fontAlgn="base" hangingPunct="0">
              <a:spcBef>
                <a:spcPct val="50000"/>
              </a:spcBef>
              <a:spcAft>
                <a:spcPct val="0"/>
              </a:spcAft>
              <a:defRPr sz="2400">
                <a:solidFill>
                  <a:srgbClr val="FF0000"/>
                </a:solidFill>
                <a:latin typeface="Comic Sans MS" pitchFamily="66" charset="0"/>
                <a:cs typeface="Calibri" pitchFamily="34" charset="0"/>
              </a:defRPr>
            </a:lvl9pPr>
          </a:lstStyle>
          <a:p>
            <a:pPr marL="0" indent="0">
              <a:spcBef>
                <a:spcPts val="900"/>
              </a:spcBef>
            </a:pPr>
            <a:r>
              <a:rPr lang="en-CA" b="1" dirty="0">
                <a:solidFill>
                  <a:schemeClr val="bg2"/>
                </a:solidFill>
                <a:latin typeface="Calibri" panose="020F0502020204030204" pitchFamily="34" charset="0"/>
              </a:rPr>
              <a:t>Effective communication is </a:t>
            </a:r>
            <a:r>
              <a:rPr lang="en-CA" b="1" dirty="0" smtClean="0">
                <a:solidFill>
                  <a:schemeClr val="bg2"/>
                </a:solidFill>
                <a:latin typeface="Calibri" panose="020F0502020204030204" pitchFamily="34" charset="0"/>
              </a:rPr>
              <a:t>low</a:t>
            </a:r>
          </a:p>
          <a:p>
            <a:pPr marL="180000" lvl="1" indent="-180000">
              <a:spcBef>
                <a:spcPts val="900"/>
              </a:spcBef>
              <a:buFont typeface="Arial" pitchFamily="34" charset="0"/>
              <a:buChar char="•"/>
            </a:pPr>
            <a:r>
              <a:rPr lang="en-CA" dirty="0" smtClean="0">
                <a:solidFill>
                  <a:schemeClr val="bg2"/>
                </a:solidFill>
                <a:latin typeface="Calibri" panose="020F0502020204030204" pitchFamily="34" charset="0"/>
              </a:rPr>
              <a:t>Questions that promote understanding diminish and are replaced by statements</a:t>
            </a:r>
          </a:p>
          <a:p>
            <a:pPr marL="180000" lvl="1" indent="-180000">
              <a:spcBef>
                <a:spcPts val="900"/>
              </a:spcBef>
              <a:buFont typeface="Arial" pitchFamily="34" charset="0"/>
              <a:buChar char="•"/>
            </a:pPr>
            <a:r>
              <a:rPr lang="en-CA" dirty="0" smtClean="0">
                <a:solidFill>
                  <a:schemeClr val="bg2"/>
                </a:solidFill>
                <a:latin typeface="Calibri" panose="020F0502020204030204" pitchFamily="34" charset="0"/>
              </a:rPr>
              <a:t>The quality of listening  diminishes</a:t>
            </a:r>
            <a:endParaRPr lang="en-CA" dirty="0">
              <a:solidFill>
                <a:schemeClr val="bg2"/>
              </a:solidFill>
              <a:latin typeface="Calibri" panose="020F0502020204030204" pitchFamily="34" charset="0"/>
            </a:endParaRPr>
          </a:p>
        </p:txBody>
      </p:sp>
    </p:spTree>
    <p:extLst>
      <p:ext uri="{BB962C8B-B14F-4D97-AF65-F5344CB8AC3E}">
        <p14:creationId xmlns:p14="http://schemas.microsoft.com/office/powerpoint/2010/main" val="179841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6512" y="0"/>
            <a:ext cx="9144000" cy="6021288"/>
          </a:xfrm>
          <a:prstGeom prst="rect">
            <a:avLst/>
          </a:prstGeom>
          <a:solidFill>
            <a:schemeClr val="bg1">
              <a:lumMod val="8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03648" y="1"/>
            <a:ext cx="6264696" cy="6021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p:cNvSpPr txBox="1">
            <a:spLocks/>
          </p:cNvSpPr>
          <p:nvPr/>
        </p:nvSpPr>
        <p:spPr bwMode="auto">
          <a:xfrm>
            <a:off x="682625" y="6173788"/>
            <a:ext cx="5497513"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CA"/>
            </a:defPPr>
            <a:lvl1pPr algn="ctr" rtl="0" fontAlgn="base">
              <a:spcBef>
                <a:spcPct val="0"/>
              </a:spcBef>
              <a:spcAft>
                <a:spcPct val="0"/>
              </a:spcAft>
              <a:defRPr sz="1000"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mn-cs"/>
              </a:defRPr>
            </a:lvl2pPr>
            <a:lvl3pPr marL="1143000" indent="-228600" algn="l" rtl="0" fontAlgn="base">
              <a:spcBef>
                <a:spcPct val="0"/>
              </a:spcBef>
              <a:spcAft>
                <a:spcPct val="0"/>
              </a:spcAft>
              <a:defRPr kern="1200">
                <a:solidFill>
                  <a:schemeClr val="tx1"/>
                </a:solidFill>
                <a:latin typeface="Calibri" charset="0"/>
                <a:ea typeface="ＭＳ Ｐゴシック" charset="0"/>
                <a:cs typeface="+mn-cs"/>
              </a:defRPr>
            </a:lvl3pPr>
            <a:lvl4pPr marL="1600200" indent="-228600" algn="l" rtl="0" fontAlgn="base">
              <a:spcBef>
                <a:spcPct val="0"/>
              </a:spcBef>
              <a:spcAft>
                <a:spcPct val="0"/>
              </a:spcAft>
              <a:defRPr kern="1200">
                <a:solidFill>
                  <a:schemeClr val="tx1"/>
                </a:solidFill>
                <a:latin typeface="Calibri" charset="0"/>
                <a:ea typeface="ＭＳ Ｐゴシック" charset="0"/>
                <a:cs typeface="+mn-cs"/>
              </a:defRPr>
            </a:lvl4pPr>
            <a:lvl5pPr marL="2057400" indent="-228600" algn="l" rtl="0" fontAlgn="base">
              <a:spcBef>
                <a:spcPct val="0"/>
              </a:spcBef>
              <a:spcAft>
                <a:spcPct val="0"/>
              </a:spcAft>
              <a:defRPr kern="1200">
                <a:solidFill>
                  <a:schemeClr val="tx1"/>
                </a:solidFill>
                <a:latin typeface="Calibri" charset="0"/>
                <a:ea typeface="ＭＳ Ｐゴシック" charset="0"/>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9pPr>
          </a:lstStyle>
          <a:p>
            <a:pPr>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grpSp>
        <p:nvGrpSpPr>
          <p:cNvPr id="245" name="Group 244"/>
          <p:cNvGrpSpPr/>
          <p:nvPr/>
        </p:nvGrpSpPr>
        <p:grpSpPr>
          <a:xfrm>
            <a:off x="1488487" y="188641"/>
            <a:ext cx="5941466" cy="5760639"/>
            <a:chOff x="1601441" y="620688"/>
            <a:chExt cx="5592291" cy="6120680"/>
          </a:xfrm>
        </p:grpSpPr>
        <p:sp>
          <p:nvSpPr>
            <p:cNvPr id="246" name="Rectangle 245"/>
            <p:cNvSpPr/>
            <p:nvPr/>
          </p:nvSpPr>
          <p:spPr>
            <a:xfrm>
              <a:off x="2483768" y="620688"/>
              <a:ext cx="4104456" cy="360040"/>
            </a:xfrm>
            <a:prstGeom prst="rect">
              <a:avLst/>
            </a:prstGeom>
            <a:solidFill>
              <a:srgbClr val="4F81BD">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a:endParaRPr>
            </a:p>
          </p:txBody>
        </p:sp>
        <p:grpSp>
          <p:nvGrpSpPr>
            <p:cNvPr id="247" name="Group 246"/>
            <p:cNvGrpSpPr/>
            <p:nvPr/>
          </p:nvGrpSpPr>
          <p:grpSpPr>
            <a:xfrm>
              <a:off x="1601441" y="620688"/>
              <a:ext cx="5592291" cy="6120680"/>
              <a:chOff x="1601441" y="620688"/>
              <a:chExt cx="5592291" cy="6120680"/>
            </a:xfrm>
          </p:grpSpPr>
          <p:sp>
            <p:nvSpPr>
              <p:cNvPr id="248" name="Rectangle 247"/>
              <p:cNvSpPr/>
              <p:nvPr/>
            </p:nvSpPr>
            <p:spPr>
              <a:xfrm>
                <a:off x="2555776" y="3645024"/>
                <a:ext cx="2088232" cy="1872208"/>
              </a:xfrm>
              <a:prstGeom prst="rect">
                <a:avLst/>
              </a:prstGeom>
              <a:solidFill>
                <a:srgbClr val="4F81BD">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a:endParaRPr>
              </a:p>
            </p:txBody>
          </p:sp>
          <p:sp>
            <p:nvSpPr>
              <p:cNvPr id="249" name="Rectangle 248"/>
              <p:cNvSpPr/>
              <p:nvPr/>
            </p:nvSpPr>
            <p:spPr>
              <a:xfrm>
                <a:off x="4644008" y="1772816"/>
                <a:ext cx="2088232" cy="1872208"/>
              </a:xfrm>
              <a:prstGeom prst="rect">
                <a:avLst/>
              </a:prstGeom>
              <a:solidFill>
                <a:srgbClr val="4F81BD">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a:endParaRPr>
              </a:p>
            </p:txBody>
          </p:sp>
          <p:sp>
            <p:nvSpPr>
              <p:cNvPr id="250" name="Rectangle 249"/>
              <p:cNvSpPr/>
              <p:nvPr/>
            </p:nvSpPr>
            <p:spPr>
              <a:xfrm>
                <a:off x="4644008" y="3645024"/>
                <a:ext cx="2088232" cy="1872208"/>
              </a:xfrm>
              <a:prstGeom prst="rect">
                <a:avLst/>
              </a:prstGeom>
              <a:solidFill>
                <a:srgbClr val="4F81BD">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a:endParaRPr>
              </a:p>
            </p:txBody>
          </p:sp>
          <p:grpSp>
            <p:nvGrpSpPr>
              <p:cNvPr id="251" name="Group 250"/>
              <p:cNvGrpSpPr/>
              <p:nvPr/>
            </p:nvGrpSpPr>
            <p:grpSpPr>
              <a:xfrm>
                <a:off x="1601441" y="620688"/>
                <a:ext cx="5592291" cy="6120680"/>
                <a:chOff x="1601441" y="620688"/>
                <a:chExt cx="5592291" cy="6120680"/>
              </a:xfrm>
            </p:grpSpPr>
            <p:sp>
              <p:nvSpPr>
                <p:cNvPr id="252" name="TextBox 251"/>
                <p:cNvSpPr txBox="1"/>
                <p:nvPr/>
              </p:nvSpPr>
              <p:spPr>
                <a:xfrm>
                  <a:off x="2097652" y="1628800"/>
                  <a:ext cx="530132" cy="1656184"/>
                </a:xfrm>
                <a:prstGeom prst="rect">
                  <a:avLst/>
                </a:prstGeom>
                <a:noFill/>
              </p:spPr>
              <p:txBody>
                <a:bodyPr vert="wordArtVert" wrap="square" lIns="108000" tIns="72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smtClean="0">
                      <a:ln>
                        <a:noFill/>
                      </a:ln>
                      <a:solidFill>
                        <a:prstClr val="black"/>
                      </a:solidFill>
                      <a:effectLst/>
                      <a:uLnTx/>
                      <a:uFillTx/>
                      <a:latin typeface="Calibri"/>
                    </a:rPr>
                    <a:t> </a:t>
                  </a:r>
                  <a:r>
                    <a:rPr kumimoji="0" lang="en-CA" sz="1800" b="1" i="0" u="none" strike="noStrike" kern="0" cap="none" spc="0" normalizeH="0" baseline="0" noProof="0" dirty="0" smtClean="0">
                      <a:ln>
                        <a:noFill/>
                      </a:ln>
                      <a:solidFill>
                        <a:prstClr val="black"/>
                      </a:solidFill>
                      <a:effectLst/>
                      <a:uLnTx/>
                      <a:uFillTx/>
                      <a:latin typeface="Calibri"/>
                    </a:rPr>
                    <a:t>POS</a:t>
                  </a:r>
                </a:p>
              </p:txBody>
            </p:sp>
            <p:sp>
              <p:nvSpPr>
                <p:cNvPr id="253" name="TextBox 252"/>
                <p:cNvSpPr txBox="1"/>
                <p:nvPr/>
              </p:nvSpPr>
              <p:spPr>
                <a:xfrm>
                  <a:off x="2097652" y="3897052"/>
                  <a:ext cx="530132" cy="1368152"/>
                </a:xfrm>
                <a:prstGeom prst="rect">
                  <a:avLst/>
                </a:prstGeom>
                <a:noFill/>
              </p:spPr>
              <p:txBody>
                <a:bodyPr vert="wordArtVert" wrap="square" lIns="108000" tIns="72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prstClr val="black"/>
                      </a:solidFill>
                      <a:effectLst/>
                      <a:uLnTx/>
                      <a:uFillTx/>
                      <a:latin typeface="Calibri"/>
                    </a:rPr>
                    <a:t>NEG</a:t>
                  </a:r>
                </a:p>
              </p:txBody>
            </p:sp>
            <p:grpSp>
              <p:nvGrpSpPr>
                <p:cNvPr id="254" name="Group 253"/>
                <p:cNvGrpSpPr/>
                <p:nvPr/>
              </p:nvGrpSpPr>
              <p:grpSpPr>
                <a:xfrm>
                  <a:off x="1601441" y="620688"/>
                  <a:ext cx="5592291" cy="6120680"/>
                  <a:chOff x="1601441" y="620688"/>
                  <a:chExt cx="5592291" cy="6120680"/>
                </a:xfrm>
              </p:grpSpPr>
              <p:sp>
                <p:nvSpPr>
                  <p:cNvPr id="255" name="TextBox 254"/>
                  <p:cNvSpPr txBox="1"/>
                  <p:nvPr/>
                </p:nvSpPr>
                <p:spPr>
                  <a:xfrm>
                    <a:off x="1601441" y="1592796"/>
                    <a:ext cx="530132" cy="3744416"/>
                  </a:xfrm>
                  <a:prstGeom prst="rect">
                    <a:avLst/>
                  </a:prstGeom>
                  <a:noFill/>
                </p:spPr>
                <p:txBody>
                  <a:bodyPr vert="wordArtVert" wrap="square" lIns="108000" tIns="72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smtClean="0">
                        <a:ln>
                          <a:noFill/>
                        </a:ln>
                        <a:solidFill>
                          <a:prstClr val="black"/>
                        </a:solidFill>
                        <a:effectLst/>
                        <a:uLnTx/>
                        <a:uFillTx/>
                        <a:latin typeface="Calibri"/>
                      </a:rPr>
                      <a:t> </a:t>
                    </a:r>
                    <a:r>
                      <a:rPr kumimoji="0" lang="en-CA" sz="1800" b="1" i="0" u="none" strike="noStrike" kern="0" cap="none" spc="0" normalizeH="0" baseline="0" noProof="0" dirty="0" smtClean="0">
                        <a:ln>
                          <a:noFill/>
                        </a:ln>
                        <a:solidFill>
                          <a:prstClr val="black"/>
                        </a:solidFill>
                        <a:effectLst/>
                        <a:uLnTx/>
                        <a:uFillTx/>
                        <a:latin typeface="Calibri"/>
                      </a:rPr>
                      <a:t>SUBSTANCE</a:t>
                    </a:r>
                  </a:p>
                </p:txBody>
              </p:sp>
              <p:grpSp>
                <p:nvGrpSpPr>
                  <p:cNvPr id="256" name="Group 255"/>
                  <p:cNvGrpSpPr/>
                  <p:nvPr/>
                </p:nvGrpSpPr>
                <p:grpSpPr>
                  <a:xfrm>
                    <a:off x="2483768" y="5560204"/>
                    <a:ext cx="4392488" cy="1181164"/>
                    <a:chOff x="2627784" y="5445224"/>
                    <a:chExt cx="4392488" cy="1181164"/>
                  </a:xfrm>
                </p:grpSpPr>
                <p:pic>
                  <p:nvPicPr>
                    <p:cNvPr id="27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5517232"/>
                      <a:ext cx="4392488" cy="108012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8" name="Group 277"/>
                    <p:cNvGrpSpPr/>
                    <p:nvPr/>
                  </p:nvGrpSpPr>
                  <p:grpSpPr>
                    <a:xfrm>
                      <a:off x="2728467" y="5445224"/>
                      <a:ext cx="4104456" cy="1181164"/>
                      <a:chOff x="2728467" y="5445224"/>
                      <a:chExt cx="4104456" cy="1181164"/>
                    </a:xfrm>
                  </p:grpSpPr>
                  <p:sp>
                    <p:nvSpPr>
                      <p:cNvPr id="279" name="Up Arrow 278"/>
                      <p:cNvSpPr/>
                      <p:nvPr/>
                    </p:nvSpPr>
                    <p:spPr>
                      <a:xfrm>
                        <a:off x="3880595" y="5445224"/>
                        <a:ext cx="1728192" cy="432048"/>
                      </a:xfrm>
                      <a:prstGeom prst="upArrow">
                        <a:avLst/>
                      </a:prstGeom>
                      <a:solidFill>
                        <a:srgbClr val="4F81BD">
                          <a:lumMod val="7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a:endParaRPr>
                      </a:p>
                    </p:txBody>
                  </p:sp>
                  <p:grpSp>
                    <p:nvGrpSpPr>
                      <p:cNvPr id="280" name="Group 279"/>
                      <p:cNvGrpSpPr/>
                      <p:nvPr/>
                    </p:nvGrpSpPr>
                    <p:grpSpPr>
                      <a:xfrm>
                        <a:off x="2728467" y="5949280"/>
                        <a:ext cx="4104456" cy="677108"/>
                        <a:chOff x="2627784" y="6042774"/>
                        <a:chExt cx="4104456" cy="677108"/>
                      </a:xfrm>
                    </p:grpSpPr>
                    <p:sp>
                      <p:nvSpPr>
                        <p:cNvPr id="281" name="TextBox 280"/>
                        <p:cNvSpPr txBox="1"/>
                        <p:nvPr/>
                      </p:nvSpPr>
                      <p:spPr>
                        <a:xfrm>
                          <a:off x="2627784" y="6042774"/>
                          <a:ext cx="410445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dirty="0" smtClean="0">
                              <a:ln>
                                <a:noFill/>
                              </a:ln>
                              <a:solidFill>
                                <a:prstClr val="black"/>
                              </a:solidFill>
                              <a:effectLst/>
                              <a:uLnTx/>
                              <a:uFillTx/>
                              <a:latin typeface="Calibri"/>
                            </a:rPr>
                            <a:t>G O </a:t>
                          </a:r>
                          <a:r>
                            <a:rPr kumimoji="0" lang="en-CA" sz="1400" b="1" i="0" u="none" strike="noStrike" kern="0" cap="none" spc="0" normalizeH="0" baseline="0" noProof="0" dirty="0" err="1" smtClean="0">
                              <a:ln>
                                <a:noFill/>
                              </a:ln>
                              <a:solidFill>
                                <a:prstClr val="black"/>
                              </a:solidFill>
                              <a:effectLst/>
                              <a:uLnTx/>
                              <a:uFillTx/>
                              <a:latin typeface="Calibri"/>
                            </a:rPr>
                            <a:t>O</a:t>
                          </a:r>
                          <a:r>
                            <a:rPr kumimoji="0" lang="en-CA" sz="1400" b="1" i="0" u="none" strike="noStrike" kern="0" cap="none" spc="0" normalizeH="0" baseline="0" noProof="0" dirty="0" smtClean="0">
                              <a:ln>
                                <a:noFill/>
                              </a:ln>
                              <a:solidFill>
                                <a:prstClr val="black"/>
                              </a:solidFill>
                              <a:effectLst/>
                              <a:uLnTx/>
                              <a:uFillTx/>
                              <a:latin typeface="Calibri"/>
                            </a:rPr>
                            <a:t> D                </a:t>
                          </a:r>
                          <a:r>
                            <a:rPr kumimoji="0" lang="en-CA" sz="1200" b="1" i="0" u="none" strike="noStrike" kern="0" cap="none" spc="0" normalizeH="0" baseline="0" noProof="0" dirty="0" smtClean="0">
                              <a:ln>
                                <a:noFill/>
                              </a:ln>
                              <a:solidFill>
                                <a:prstClr val="black"/>
                              </a:solidFill>
                              <a:effectLst/>
                              <a:uLnTx/>
                              <a:uFillTx/>
                              <a:latin typeface="Calibri"/>
                            </a:rPr>
                            <a:t>CONCERNS EMERGING                </a:t>
                          </a:r>
                          <a:r>
                            <a:rPr kumimoji="0" lang="en-CA" sz="1400" b="1" i="0" u="none" strike="noStrike" kern="0" cap="none" spc="0" normalizeH="0" baseline="0" noProof="0" dirty="0" smtClean="0">
                              <a:ln>
                                <a:noFill/>
                              </a:ln>
                              <a:solidFill>
                                <a:prstClr val="black"/>
                              </a:solidFill>
                              <a:effectLst/>
                              <a:uLnTx/>
                              <a:uFillTx/>
                              <a:latin typeface="Calibri"/>
                            </a:rPr>
                            <a:t>P O </a:t>
                          </a:r>
                          <a:r>
                            <a:rPr kumimoji="0" lang="en-CA" sz="1400" b="1" i="0" u="none" strike="noStrike" kern="0" cap="none" spc="0" normalizeH="0" baseline="0" noProof="0" dirty="0" err="1" smtClean="0">
                              <a:ln>
                                <a:noFill/>
                              </a:ln>
                              <a:solidFill>
                                <a:prstClr val="black"/>
                              </a:solidFill>
                              <a:effectLst/>
                              <a:uLnTx/>
                              <a:uFillTx/>
                              <a:latin typeface="Calibri"/>
                            </a:rPr>
                            <a:t>O</a:t>
                          </a:r>
                          <a:r>
                            <a:rPr kumimoji="0" lang="en-CA" sz="1400" b="1" i="0" u="none" strike="noStrike" kern="0" cap="none" spc="0" normalizeH="0" baseline="0" noProof="0" dirty="0" smtClean="0">
                              <a:ln>
                                <a:noFill/>
                              </a:ln>
                              <a:solidFill>
                                <a:prstClr val="black"/>
                              </a:solidFill>
                              <a:effectLst/>
                              <a:uLnTx/>
                              <a:uFillTx/>
                              <a:latin typeface="Calibri"/>
                            </a:rPr>
                            <a:t> R     </a:t>
                          </a:r>
                        </a:p>
                      </p:txBody>
                    </p:sp>
                    <p:sp>
                      <p:nvSpPr>
                        <p:cNvPr id="282" name="TextBox 281"/>
                        <p:cNvSpPr txBox="1"/>
                        <p:nvPr/>
                      </p:nvSpPr>
                      <p:spPr>
                        <a:xfrm>
                          <a:off x="2627784" y="6381328"/>
                          <a:ext cx="4104456"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smtClean="0">
                              <a:ln>
                                <a:noFill/>
                              </a:ln>
                              <a:solidFill>
                                <a:prstClr val="black"/>
                              </a:solidFill>
                              <a:effectLst/>
                              <a:uLnTx/>
                              <a:uFillTx/>
                              <a:latin typeface="Calibri"/>
                            </a:rPr>
                            <a:t>RELATIONSHIP</a:t>
                          </a:r>
                          <a:endParaRPr kumimoji="0" lang="en-CA" sz="1400" b="1" i="0" u="none" strike="noStrike" kern="0" cap="none" spc="0" normalizeH="0" baseline="0" noProof="0" dirty="0" smtClean="0">
                            <a:ln>
                              <a:noFill/>
                            </a:ln>
                            <a:solidFill>
                              <a:prstClr val="black"/>
                            </a:solidFill>
                            <a:effectLst/>
                            <a:uLnTx/>
                            <a:uFillTx/>
                            <a:latin typeface="Calibri"/>
                          </a:endParaRPr>
                        </a:p>
                      </p:txBody>
                    </p:sp>
                  </p:grpSp>
                </p:grpSp>
              </p:grpSp>
              <p:grpSp>
                <p:nvGrpSpPr>
                  <p:cNvPr id="257" name="Group 256"/>
                  <p:cNvGrpSpPr/>
                  <p:nvPr/>
                </p:nvGrpSpPr>
                <p:grpSpPr>
                  <a:xfrm>
                    <a:off x="2411760" y="620688"/>
                    <a:ext cx="4578645" cy="4896544"/>
                    <a:chOff x="2411760" y="620688"/>
                    <a:chExt cx="4578645" cy="4896544"/>
                  </a:xfrm>
                </p:grpSpPr>
                <p:grpSp>
                  <p:nvGrpSpPr>
                    <p:cNvPr id="259" name="Group 258"/>
                    <p:cNvGrpSpPr/>
                    <p:nvPr/>
                  </p:nvGrpSpPr>
                  <p:grpSpPr>
                    <a:xfrm>
                      <a:off x="2411760" y="620688"/>
                      <a:ext cx="4578645" cy="1210926"/>
                      <a:chOff x="2411760" y="620688"/>
                      <a:chExt cx="4578645" cy="1210926"/>
                    </a:xfrm>
                  </p:grpSpPr>
                  <p:sp>
                    <p:nvSpPr>
                      <p:cNvPr id="271" name="TextBox 270"/>
                      <p:cNvSpPr txBox="1"/>
                      <p:nvPr/>
                    </p:nvSpPr>
                    <p:spPr>
                      <a:xfrm>
                        <a:off x="2555776" y="1331476"/>
                        <a:ext cx="4176464" cy="369332"/>
                      </a:xfrm>
                      <a:prstGeom prst="rect">
                        <a:avLst/>
                      </a:prstGeom>
                      <a:noFill/>
                    </p:spPr>
                    <p:txBody>
                      <a:bodyPr vert="horz"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smtClean="0">
                            <a:ln>
                              <a:noFill/>
                            </a:ln>
                            <a:solidFill>
                              <a:prstClr val="black"/>
                            </a:solidFill>
                            <a:effectLst/>
                            <a:uLnTx/>
                            <a:uFillTx/>
                            <a:latin typeface="Calibri"/>
                          </a:rPr>
                          <a:t> </a:t>
                        </a:r>
                        <a:r>
                          <a:rPr kumimoji="0" lang="en-CA" sz="1800" b="1" i="0" u="none" strike="noStrike" kern="0" cap="none" spc="0" normalizeH="0" baseline="0" noProof="0" dirty="0" smtClean="0">
                            <a:ln>
                              <a:noFill/>
                            </a:ln>
                            <a:solidFill>
                              <a:prstClr val="black"/>
                            </a:solidFill>
                            <a:effectLst/>
                            <a:uLnTx/>
                            <a:uFillTx/>
                            <a:latin typeface="Calibri"/>
                          </a:rPr>
                          <a:t>P R O C E S </a:t>
                        </a:r>
                        <a:r>
                          <a:rPr kumimoji="0" lang="en-CA" sz="1800" b="1" i="0" u="none" strike="noStrike" kern="0" cap="none" spc="0" normalizeH="0" baseline="0" noProof="0" dirty="0" err="1" smtClean="0">
                            <a:ln>
                              <a:noFill/>
                            </a:ln>
                            <a:solidFill>
                              <a:prstClr val="black"/>
                            </a:solidFill>
                            <a:effectLst/>
                            <a:uLnTx/>
                            <a:uFillTx/>
                            <a:latin typeface="Calibri"/>
                          </a:rPr>
                          <a:t>S</a:t>
                        </a:r>
                        <a:endParaRPr kumimoji="0" lang="en-CA" sz="1800" b="1" i="0" u="none" strike="noStrike" kern="0" cap="none" spc="0" normalizeH="0" baseline="0" noProof="0" dirty="0" smtClean="0">
                          <a:ln>
                            <a:noFill/>
                          </a:ln>
                          <a:solidFill>
                            <a:prstClr val="black"/>
                          </a:solidFill>
                          <a:effectLst/>
                          <a:uLnTx/>
                          <a:uFillTx/>
                          <a:latin typeface="Calibri"/>
                        </a:endParaRPr>
                      </a:p>
                    </p:txBody>
                  </p:sp>
                  <p:sp>
                    <p:nvSpPr>
                      <p:cNvPr id="272" name="TextBox 271"/>
                      <p:cNvSpPr txBox="1"/>
                      <p:nvPr/>
                    </p:nvSpPr>
                    <p:spPr>
                      <a:xfrm>
                        <a:off x="2584955" y="1462282"/>
                        <a:ext cx="1863824" cy="369332"/>
                      </a:xfrm>
                      <a:prstGeom prst="rect">
                        <a:avLst/>
                      </a:prstGeom>
                      <a:noFill/>
                    </p:spPr>
                    <p:txBody>
                      <a:bodyPr vert="horz"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prstClr val="black"/>
                            </a:solidFill>
                            <a:effectLst/>
                            <a:uLnTx/>
                            <a:uFillTx/>
                            <a:latin typeface="Calibri"/>
                          </a:rPr>
                          <a:t>G O </a:t>
                        </a:r>
                        <a:r>
                          <a:rPr kumimoji="0" lang="en-CA" sz="1800" b="1" i="0" u="none" strike="noStrike" kern="0" cap="none" spc="0" normalizeH="0" baseline="0" noProof="0" dirty="0" err="1" smtClean="0">
                            <a:ln>
                              <a:noFill/>
                            </a:ln>
                            <a:solidFill>
                              <a:prstClr val="black"/>
                            </a:solidFill>
                            <a:effectLst/>
                            <a:uLnTx/>
                            <a:uFillTx/>
                            <a:latin typeface="Calibri"/>
                          </a:rPr>
                          <a:t>O</a:t>
                        </a:r>
                        <a:r>
                          <a:rPr kumimoji="0" lang="en-CA" sz="1800" b="1" i="0" u="none" strike="noStrike" kern="0" cap="none" spc="0" normalizeH="0" baseline="0" noProof="0" dirty="0" smtClean="0">
                            <a:ln>
                              <a:noFill/>
                            </a:ln>
                            <a:solidFill>
                              <a:prstClr val="black"/>
                            </a:solidFill>
                            <a:effectLst/>
                            <a:uLnTx/>
                            <a:uFillTx/>
                            <a:latin typeface="Calibri"/>
                          </a:rPr>
                          <a:t> D</a:t>
                        </a:r>
                      </a:p>
                    </p:txBody>
                  </p:sp>
                  <p:sp>
                    <p:nvSpPr>
                      <p:cNvPr id="273" name="TextBox 272"/>
                      <p:cNvSpPr txBox="1"/>
                      <p:nvPr/>
                    </p:nvSpPr>
                    <p:spPr>
                      <a:xfrm>
                        <a:off x="4677765" y="1462282"/>
                        <a:ext cx="2312640" cy="369332"/>
                      </a:xfrm>
                      <a:prstGeom prst="rect">
                        <a:avLst/>
                      </a:prstGeom>
                      <a:noFill/>
                    </p:spPr>
                    <p:txBody>
                      <a:bodyPr vert="horz"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prstClr val="black"/>
                            </a:solidFill>
                            <a:effectLst/>
                            <a:uLnTx/>
                            <a:uFillTx/>
                            <a:latin typeface="Calibri"/>
                          </a:rPr>
                          <a:t>P O </a:t>
                        </a:r>
                        <a:r>
                          <a:rPr kumimoji="0" lang="en-CA" sz="1800" b="1" i="0" u="none" strike="noStrike" kern="0" cap="none" spc="0" normalizeH="0" baseline="0" noProof="0" dirty="0" err="1" smtClean="0">
                            <a:ln>
                              <a:noFill/>
                            </a:ln>
                            <a:solidFill>
                              <a:prstClr val="black"/>
                            </a:solidFill>
                            <a:effectLst/>
                            <a:uLnTx/>
                            <a:uFillTx/>
                            <a:latin typeface="Calibri"/>
                          </a:rPr>
                          <a:t>O</a:t>
                        </a:r>
                        <a:r>
                          <a:rPr kumimoji="0" lang="en-CA" sz="1800" b="1" i="0" u="none" strike="noStrike" kern="0" cap="none" spc="0" normalizeH="0" baseline="0" noProof="0" dirty="0" smtClean="0">
                            <a:ln>
                              <a:noFill/>
                            </a:ln>
                            <a:solidFill>
                              <a:prstClr val="black"/>
                            </a:solidFill>
                            <a:effectLst/>
                            <a:uLnTx/>
                            <a:uFillTx/>
                            <a:latin typeface="Calibri"/>
                          </a:rPr>
                          <a:t> R</a:t>
                        </a:r>
                      </a:p>
                    </p:txBody>
                  </p:sp>
                  <p:sp>
                    <p:nvSpPr>
                      <p:cNvPr id="274" name="TextBox 273"/>
                      <p:cNvSpPr txBox="1"/>
                      <p:nvPr/>
                    </p:nvSpPr>
                    <p:spPr>
                      <a:xfrm>
                        <a:off x="2411760" y="620688"/>
                        <a:ext cx="4104456"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dirty="0" smtClean="0">
                            <a:ln>
                              <a:noFill/>
                            </a:ln>
                            <a:solidFill>
                              <a:prstClr val="black"/>
                            </a:solidFill>
                            <a:effectLst/>
                            <a:uLnTx/>
                            <a:uFillTx/>
                            <a:latin typeface="Calibri"/>
                          </a:rPr>
                          <a:t>SUCCESSFUL              </a:t>
                        </a:r>
                        <a:r>
                          <a:rPr kumimoji="0" lang="en-CA" sz="1600" b="1" i="0" u="none" strike="noStrike" kern="0" cap="none" spc="0" normalizeH="0" baseline="0" noProof="0" dirty="0" smtClean="0">
                            <a:ln>
                              <a:noFill/>
                            </a:ln>
                            <a:solidFill>
                              <a:prstClr val="black"/>
                            </a:solidFill>
                            <a:effectLst/>
                            <a:uLnTx/>
                            <a:uFillTx/>
                            <a:latin typeface="Calibri"/>
                          </a:rPr>
                          <a:t>OUTCOME        </a:t>
                        </a:r>
                        <a:r>
                          <a:rPr kumimoji="0" lang="en-CA" sz="1400" b="1" i="0" u="none" strike="noStrike" kern="0" cap="none" spc="0" normalizeH="0" baseline="0" noProof="0" dirty="0" smtClean="0">
                            <a:ln>
                              <a:noFill/>
                            </a:ln>
                            <a:solidFill>
                              <a:prstClr val="black"/>
                            </a:solidFill>
                            <a:effectLst/>
                            <a:uLnTx/>
                            <a:uFillTx/>
                            <a:latin typeface="Calibri"/>
                          </a:rPr>
                          <a:t>UNSUCCESSFUL</a:t>
                        </a:r>
                      </a:p>
                    </p:txBody>
                  </p:sp>
                  <p:sp>
                    <p:nvSpPr>
                      <p:cNvPr id="275" name="Up Arrow 274"/>
                      <p:cNvSpPr/>
                      <p:nvPr/>
                    </p:nvSpPr>
                    <p:spPr>
                      <a:xfrm>
                        <a:off x="3779912" y="908720"/>
                        <a:ext cx="1728192" cy="432048"/>
                      </a:xfrm>
                      <a:prstGeom prst="upArrow">
                        <a:avLst/>
                      </a:prstGeom>
                      <a:solidFill>
                        <a:srgbClr val="4F81BD">
                          <a:lumMod val="7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a:endParaRPr>
                      </a:p>
                    </p:txBody>
                  </p:sp>
                  <p:sp>
                    <p:nvSpPr>
                      <p:cNvPr id="276" name="TextBox 275"/>
                      <p:cNvSpPr txBox="1"/>
                      <p:nvPr/>
                    </p:nvSpPr>
                    <p:spPr>
                      <a:xfrm>
                        <a:off x="4211960" y="1052736"/>
                        <a:ext cx="86409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200" b="1" i="1" u="none" strike="noStrike" kern="0" cap="none" spc="0" normalizeH="0" baseline="0" noProof="0" dirty="0" smtClean="0">
                            <a:ln>
                              <a:noFill/>
                            </a:ln>
                            <a:solidFill>
                              <a:prstClr val="white"/>
                            </a:solidFill>
                            <a:effectLst/>
                            <a:uLnTx/>
                            <a:uFillTx/>
                            <a:latin typeface="Calibri"/>
                          </a:rPr>
                          <a:t> influences</a:t>
                        </a:r>
                      </a:p>
                    </p:txBody>
                  </p:sp>
                </p:grpSp>
                <p:grpSp>
                  <p:nvGrpSpPr>
                    <p:cNvPr id="260" name="Group 259"/>
                    <p:cNvGrpSpPr/>
                    <p:nvPr/>
                  </p:nvGrpSpPr>
                  <p:grpSpPr>
                    <a:xfrm>
                      <a:off x="2555776" y="1772816"/>
                      <a:ext cx="3960440" cy="3744416"/>
                      <a:chOff x="2555776" y="1772816"/>
                      <a:chExt cx="3960440" cy="3744416"/>
                    </a:xfrm>
                  </p:grpSpPr>
                  <p:sp>
                    <p:nvSpPr>
                      <p:cNvPr id="261" name="Rectangle 260"/>
                      <p:cNvSpPr/>
                      <p:nvPr/>
                    </p:nvSpPr>
                    <p:spPr>
                      <a:xfrm>
                        <a:off x="2555776" y="1772816"/>
                        <a:ext cx="2088232" cy="1872208"/>
                      </a:xfrm>
                      <a:prstGeom prst="rect">
                        <a:avLst/>
                      </a:prstGeom>
                      <a:solidFill>
                        <a:srgbClr val="4F81BD">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ndParaRPr>
                      </a:p>
                    </p:txBody>
                  </p:sp>
                  <p:sp>
                    <p:nvSpPr>
                      <p:cNvPr id="262" name="TextBox 261"/>
                      <p:cNvSpPr txBox="1"/>
                      <p:nvPr/>
                    </p:nvSpPr>
                    <p:spPr>
                      <a:xfrm>
                        <a:off x="2843808" y="2113692"/>
                        <a:ext cx="1584176"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dirty="0" smtClean="0">
                            <a:ln>
                              <a:noFill/>
                            </a:ln>
                            <a:solidFill>
                              <a:prstClr val="black"/>
                            </a:solidFill>
                            <a:effectLst/>
                            <a:uLnTx/>
                            <a:uFillTx/>
                            <a:latin typeface="Calibri"/>
                          </a:rPr>
                          <a:t>Positive Substance</a:t>
                        </a:r>
                      </a:p>
                      <a:p>
                        <a:pPr marL="0" marR="0" lvl="0" indent="0" defTabSz="91440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dirty="0" smtClean="0">
                            <a:ln>
                              <a:noFill/>
                            </a:ln>
                            <a:solidFill>
                              <a:prstClr val="black"/>
                            </a:solidFill>
                            <a:effectLst/>
                            <a:uLnTx/>
                            <a:uFillTx/>
                            <a:latin typeface="Calibri"/>
                          </a:rPr>
                          <a:t>Good Process</a:t>
                        </a:r>
                      </a:p>
                    </p:txBody>
                  </p:sp>
                  <p:sp>
                    <p:nvSpPr>
                      <p:cNvPr id="263" name="TextBox 262"/>
                      <p:cNvSpPr txBox="1"/>
                      <p:nvPr/>
                    </p:nvSpPr>
                    <p:spPr>
                      <a:xfrm>
                        <a:off x="2699792" y="4005064"/>
                        <a:ext cx="1656184"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dirty="0" smtClean="0">
                            <a:ln>
                              <a:noFill/>
                            </a:ln>
                            <a:solidFill>
                              <a:prstClr val="black"/>
                            </a:solidFill>
                            <a:effectLst/>
                            <a:uLnTx/>
                            <a:uFillTx/>
                            <a:latin typeface="Calibri"/>
                          </a:rPr>
                          <a:t>Negative Substance</a:t>
                        </a:r>
                      </a:p>
                      <a:p>
                        <a:pPr marL="0" marR="0" lvl="0" indent="0" defTabSz="91440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dirty="0" smtClean="0">
                            <a:ln>
                              <a:noFill/>
                            </a:ln>
                            <a:solidFill>
                              <a:prstClr val="black"/>
                            </a:solidFill>
                            <a:effectLst/>
                            <a:uLnTx/>
                            <a:uFillTx/>
                            <a:latin typeface="Calibri"/>
                          </a:rPr>
                          <a:t>Good Process</a:t>
                        </a:r>
                      </a:p>
                    </p:txBody>
                  </p:sp>
                  <p:sp>
                    <p:nvSpPr>
                      <p:cNvPr id="264" name="TextBox 263"/>
                      <p:cNvSpPr txBox="1"/>
                      <p:nvPr/>
                    </p:nvSpPr>
                    <p:spPr>
                      <a:xfrm>
                        <a:off x="4860032" y="2132856"/>
                        <a:ext cx="1584176"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dirty="0" smtClean="0">
                            <a:ln>
                              <a:noFill/>
                            </a:ln>
                            <a:solidFill>
                              <a:prstClr val="black"/>
                            </a:solidFill>
                            <a:effectLst/>
                            <a:uLnTx/>
                            <a:uFillTx/>
                            <a:latin typeface="Calibri"/>
                          </a:rPr>
                          <a:t>Positive Substance</a:t>
                        </a:r>
                      </a:p>
                      <a:p>
                        <a:pPr marL="0" marR="0" lvl="0" indent="0" defTabSz="91440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dirty="0" smtClean="0">
                            <a:ln>
                              <a:noFill/>
                            </a:ln>
                            <a:solidFill>
                              <a:prstClr val="black"/>
                            </a:solidFill>
                            <a:effectLst/>
                            <a:uLnTx/>
                            <a:uFillTx/>
                            <a:latin typeface="Calibri"/>
                          </a:rPr>
                          <a:t>Poor Process</a:t>
                        </a:r>
                      </a:p>
                    </p:txBody>
                  </p:sp>
                  <p:sp>
                    <p:nvSpPr>
                      <p:cNvPr id="265" name="TextBox 264"/>
                      <p:cNvSpPr txBox="1"/>
                      <p:nvPr/>
                    </p:nvSpPr>
                    <p:spPr>
                      <a:xfrm>
                        <a:off x="4860032" y="4005064"/>
                        <a:ext cx="1656184"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dirty="0" smtClean="0">
                            <a:ln>
                              <a:noFill/>
                            </a:ln>
                            <a:solidFill>
                              <a:prstClr val="black"/>
                            </a:solidFill>
                            <a:effectLst/>
                            <a:uLnTx/>
                            <a:uFillTx/>
                            <a:latin typeface="Calibri"/>
                          </a:rPr>
                          <a:t>Negative Substance</a:t>
                        </a:r>
                      </a:p>
                      <a:p>
                        <a:pPr marL="0" marR="0" lvl="0" indent="0" defTabSz="91440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dirty="0" smtClean="0">
                            <a:ln>
                              <a:noFill/>
                            </a:ln>
                            <a:solidFill>
                              <a:prstClr val="black"/>
                            </a:solidFill>
                            <a:effectLst/>
                            <a:uLnTx/>
                            <a:uFillTx/>
                            <a:latin typeface="Calibri"/>
                          </a:rPr>
                          <a:t>Poor Process</a:t>
                        </a:r>
                      </a:p>
                    </p:txBody>
                  </p:sp>
                  <p:sp>
                    <p:nvSpPr>
                      <p:cNvPr id="266" name="Rectangle 265"/>
                      <p:cNvSpPr/>
                      <p:nvPr/>
                    </p:nvSpPr>
                    <p:spPr>
                      <a:xfrm>
                        <a:off x="4139952" y="1772816"/>
                        <a:ext cx="1008112" cy="3744416"/>
                      </a:xfrm>
                      <a:prstGeom prst="rect">
                        <a:avLst/>
                      </a:prstGeom>
                      <a:solidFill>
                        <a:srgbClr val="92D050">
                          <a:alpha val="2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a:endParaRPr>
                      </a:p>
                    </p:txBody>
                  </p:sp>
                  <p:sp>
                    <p:nvSpPr>
                      <p:cNvPr id="267" name="TextBox 266"/>
                      <p:cNvSpPr txBox="1"/>
                      <p:nvPr/>
                    </p:nvSpPr>
                    <p:spPr>
                      <a:xfrm>
                        <a:off x="2843808" y="2545159"/>
                        <a:ext cx="162018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rPr>
                          <a:t>Good Relationship</a:t>
                        </a:r>
                        <a:endParaRPr kumimoji="0" lang="en-CA" sz="1400" b="1" i="0" u="none" strike="noStrike" kern="0" cap="none" spc="0" normalizeH="0" baseline="0" noProof="0" dirty="0" smtClean="0">
                          <a:ln>
                            <a:noFill/>
                          </a:ln>
                          <a:solidFill>
                            <a:prstClr val="black"/>
                          </a:solidFill>
                          <a:effectLst/>
                          <a:uLnTx/>
                          <a:uFillTx/>
                          <a:latin typeface="Calibri"/>
                        </a:endParaRPr>
                      </a:p>
                    </p:txBody>
                  </p:sp>
                  <p:sp>
                    <p:nvSpPr>
                      <p:cNvPr id="268" name="TextBox 267"/>
                      <p:cNvSpPr txBox="1"/>
                      <p:nvPr/>
                    </p:nvSpPr>
                    <p:spPr>
                      <a:xfrm>
                        <a:off x="2699792" y="4437112"/>
                        <a:ext cx="162018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rPr>
                          <a:t>Good Relationship</a:t>
                        </a:r>
                        <a:endParaRPr kumimoji="0" lang="en-CA" sz="1400" b="1" i="0" u="none" strike="noStrike" kern="0" cap="none" spc="0" normalizeH="0" baseline="0" noProof="0" dirty="0" smtClean="0">
                          <a:ln>
                            <a:noFill/>
                          </a:ln>
                          <a:solidFill>
                            <a:prstClr val="black"/>
                          </a:solidFill>
                          <a:effectLst/>
                          <a:uLnTx/>
                          <a:uFillTx/>
                          <a:latin typeface="Calibri"/>
                        </a:endParaRPr>
                      </a:p>
                    </p:txBody>
                  </p:sp>
                  <p:sp>
                    <p:nvSpPr>
                      <p:cNvPr id="269" name="TextBox 268"/>
                      <p:cNvSpPr txBox="1"/>
                      <p:nvPr/>
                    </p:nvSpPr>
                    <p:spPr>
                      <a:xfrm>
                        <a:off x="4860032" y="2564904"/>
                        <a:ext cx="162018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rPr>
                          <a:t>Poor Relationship</a:t>
                        </a:r>
                        <a:endParaRPr kumimoji="0" lang="en-CA" sz="1400" b="1" i="0" u="none" strike="noStrike" kern="0" cap="none" spc="0" normalizeH="0" baseline="0" noProof="0" dirty="0" smtClean="0">
                          <a:ln>
                            <a:noFill/>
                          </a:ln>
                          <a:solidFill>
                            <a:prstClr val="black"/>
                          </a:solidFill>
                          <a:effectLst/>
                          <a:uLnTx/>
                          <a:uFillTx/>
                          <a:latin typeface="Calibri"/>
                        </a:endParaRPr>
                      </a:p>
                    </p:txBody>
                  </p:sp>
                  <p:sp>
                    <p:nvSpPr>
                      <p:cNvPr id="270" name="TextBox 269"/>
                      <p:cNvSpPr txBox="1"/>
                      <p:nvPr/>
                    </p:nvSpPr>
                    <p:spPr>
                      <a:xfrm>
                        <a:off x="4860032" y="4437112"/>
                        <a:ext cx="162018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rPr>
                          <a:t>Poor Relationship</a:t>
                        </a:r>
                        <a:endParaRPr kumimoji="0" lang="en-CA" sz="1400" b="1" i="0" u="none" strike="noStrike" kern="0" cap="none" spc="0" normalizeH="0" baseline="0" noProof="0" dirty="0" smtClean="0">
                          <a:ln>
                            <a:noFill/>
                          </a:ln>
                          <a:solidFill>
                            <a:prstClr val="black"/>
                          </a:solidFill>
                          <a:effectLst/>
                          <a:uLnTx/>
                          <a:uFillTx/>
                          <a:latin typeface="Calibri"/>
                        </a:endParaRPr>
                      </a:p>
                    </p:txBody>
                  </p:sp>
                </p:grpSp>
              </p:grpSp>
              <p:pic>
                <p:nvPicPr>
                  <p:cNvPr id="258"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4082" y="5589107"/>
                    <a:ext cx="1009650" cy="152400"/>
                  </a:xfrm>
                  <a:prstGeom prst="rect">
                    <a:avLst/>
                  </a:prstGeom>
                  <a:noFill/>
                  <a:extLst>
                    <a:ext uri="{909E8E84-426E-40DD-AFC4-6F175D3DCCD1}">
                      <a14:hiddenFill xmlns:a14="http://schemas.microsoft.com/office/drawing/2010/main">
                        <a:solidFill>
                          <a:srgbClr val="FFFFFF"/>
                        </a:solidFill>
                      </a14:hiddenFill>
                    </a:ext>
                  </a:extLst>
                </p:spPr>
              </p:pic>
            </p:grpSp>
          </p:grpSp>
        </p:grpSp>
      </p:grpSp>
    </p:spTree>
    <p:extLst>
      <p:ext uri="{BB962C8B-B14F-4D97-AF65-F5344CB8AC3E}">
        <p14:creationId xmlns:p14="http://schemas.microsoft.com/office/powerpoint/2010/main" val="1686025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40768"/>
            <a:ext cx="9181089" cy="4536504"/>
          </a:xfrm>
          <a:prstGeom prst="rect">
            <a:avLst/>
          </a:prstGeom>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457200" y="332656"/>
            <a:ext cx="8686800" cy="752475"/>
          </a:xfrm>
        </p:spPr>
        <p:txBody>
          <a:bodyPr>
            <a:noAutofit/>
          </a:bodyPr>
          <a:lstStyle/>
          <a:p>
            <a:pPr eaLnBrk="1" fontAlgn="auto" hangingPunct="1">
              <a:spcAft>
                <a:spcPts val="0"/>
              </a:spcAft>
              <a:defRPr/>
            </a:pPr>
            <a:r>
              <a:rPr lang="en-US" sz="2700" dirty="0" smtClean="0">
                <a:ea typeface="+mj-ea"/>
              </a:rPr>
              <a:t>Barriers </a:t>
            </a:r>
            <a:r>
              <a:rPr lang="en-US" sz="2700" dirty="0">
                <a:ea typeface="+mj-ea"/>
              </a:rPr>
              <a:t>That Can Impede Effective Early  Resolution </a:t>
            </a:r>
            <a:r>
              <a:rPr lang="en-US" sz="2700" dirty="0" smtClean="0">
                <a:ea typeface="+mj-ea"/>
              </a:rPr>
              <a:t>Attempts:</a:t>
            </a:r>
            <a:endParaRPr lang="en-US" sz="2700" dirty="0">
              <a:ea typeface="+mj-ea"/>
            </a:endParaRPr>
          </a:p>
        </p:txBody>
      </p:sp>
      <p:sp>
        <p:nvSpPr>
          <p:cNvPr id="3" name="Content Placeholder 2"/>
          <p:cNvSpPr>
            <a:spLocks noGrp="1"/>
          </p:cNvSpPr>
          <p:nvPr>
            <p:ph idx="1"/>
          </p:nvPr>
        </p:nvSpPr>
        <p:spPr>
          <a:xfrm>
            <a:off x="611560" y="1340768"/>
            <a:ext cx="4608512" cy="4536504"/>
          </a:xfrm>
          <a:solidFill>
            <a:schemeClr val="tx1">
              <a:lumMod val="75000"/>
              <a:lumOff val="25000"/>
              <a:alpha val="91000"/>
            </a:schemeClr>
          </a:solidFill>
        </p:spPr>
        <p:txBody>
          <a:bodyPr lIns="182880" tIns="91440" rIns="182880" bIns="91440" anchor="ctr" anchorCtr="0">
            <a:normAutofit fontScale="70000" lnSpcReduction="20000"/>
          </a:bodyPr>
          <a:lstStyle/>
          <a:p>
            <a:pPr fontAlgn="t">
              <a:lnSpc>
                <a:spcPct val="124000"/>
              </a:lnSpc>
              <a:spcBef>
                <a:spcPts val="1200"/>
              </a:spcBef>
              <a:buFont typeface="Wingdings" panose="05000000000000000000" pitchFamily="2" charset="2"/>
              <a:buChar char="v"/>
              <a:defRPr/>
            </a:pPr>
            <a:r>
              <a:rPr lang="en-US" sz="2400" dirty="0">
                <a:solidFill>
                  <a:schemeClr val="bg1"/>
                </a:solidFill>
              </a:rPr>
              <a:t>Low confidence</a:t>
            </a:r>
          </a:p>
          <a:p>
            <a:pPr fontAlgn="t">
              <a:lnSpc>
                <a:spcPct val="124000"/>
              </a:lnSpc>
              <a:spcBef>
                <a:spcPts val="1200"/>
              </a:spcBef>
              <a:buFont typeface="Wingdings" panose="05000000000000000000" pitchFamily="2" charset="2"/>
              <a:buChar char="v"/>
              <a:defRPr/>
            </a:pPr>
            <a:r>
              <a:rPr lang="en-US" sz="2400" dirty="0">
                <a:solidFill>
                  <a:schemeClr val="bg1"/>
                </a:solidFill>
              </a:rPr>
              <a:t>Lack knowledge “how to …”</a:t>
            </a:r>
          </a:p>
          <a:p>
            <a:pPr fontAlgn="t">
              <a:lnSpc>
                <a:spcPct val="124000"/>
              </a:lnSpc>
              <a:spcBef>
                <a:spcPts val="1200"/>
              </a:spcBef>
              <a:buFont typeface="Wingdings" panose="05000000000000000000" pitchFamily="2" charset="2"/>
              <a:buChar char="v"/>
              <a:defRPr/>
            </a:pPr>
            <a:r>
              <a:rPr lang="en-US" sz="2400" dirty="0">
                <a:solidFill>
                  <a:schemeClr val="bg1"/>
                </a:solidFill>
              </a:rPr>
              <a:t>Lack requisite skills</a:t>
            </a:r>
          </a:p>
          <a:p>
            <a:pPr fontAlgn="t">
              <a:lnSpc>
                <a:spcPct val="124000"/>
              </a:lnSpc>
              <a:spcBef>
                <a:spcPts val="1200"/>
              </a:spcBef>
              <a:buFont typeface="Wingdings" panose="05000000000000000000" pitchFamily="2" charset="2"/>
              <a:buChar char="v"/>
              <a:defRPr/>
            </a:pPr>
            <a:r>
              <a:rPr lang="en-US" sz="2400" dirty="0">
                <a:solidFill>
                  <a:schemeClr val="bg1"/>
                </a:solidFill>
              </a:rPr>
              <a:t>Lack support … “I’m all alone”</a:t>
            </a:r>
          </a:p>
          <a:p>
            <a:pPr fontAlgn="t">
              <a:lnSpc>
                <a:spcPct val="124000"/>
              </a:lnSpc>
              <a:spcBef>
                <a:spcPts val="1200"/>
              </a:spcBef>
              <a:buFont typeface="Wingdings" panose="05000000000000000000" pitchFamily="2" charset="2"/>
              <a:buChar char="v"/>
              <a:defRPr/>
            </a:pPr>
            <a:r>
              <a:rPr lang="en-US" sz="2400" dirty="0">
                <a:solidFill>
                  <a:schemeClr val="bg1"/>
                </a:solidFill>
              </a:rPr>
              <a:t>Uncertainty</a:t>
            </a:r>
          </a:p>
          <a:p>
            <a:pPr fontAlgn="t">
              <a:lnSpc>
                <a:spcPct val="124000"/>
              </a:lnSpc>
              <a:spcBef>
                <a:spcPts val="1200"/>
              </a:spcBef>
              <a:buFont typeface="Wingdings" panose="05000000000000000000" pitchFamily="2" charset="2"/>
              <a:buChar char="v"/>
              <a:defRPr/>
            </a:pPr>
            <a:r>
              <a:rPr lang="en-US" sz="2400" dirty="0">
                <a:solidFill>
                  <a:schemeClr val="bg1"/>
                </a:solidFill>
              </a:rPr>
              <a:t>Carelessly framed problems and solutions</a:t>
            </a:r>
          </a:p>
          <a:p>
            <a:pPr fontAlgn="t">
              <a:lnSpc>
                <a:spcPct val="124000"/>
              </a:lnSpc>
              <a:spcBef>
                <a:spcPts val="1200"/>
              </a:spcBef>
              <a:buFont typeface="Wingdings" panose="05000000000000000000" pitchFamily="2" charset="2"/>
              <a:buChar char="v"/>
              <a:defRPr/>
            </a:pPr>
            <a:r>
              <a:rPr lang="en-US" sz="2400" dirty="0">
                <a:solidFill>
                  <a:schemeClr val="bg1"/>
                </a:solidFill>
              </a:rPr>
              <a:t>Perceived lack of caring/sensitivity</a:t>
            </a:r>
          </a:p>
          <a:p>
            <a:pPr fontAlgn="t">
              <a:lnSpc>
                <a:spcPct val="124000"/>
              </a:lnSpc>
              <a:spcBef>
                <a:spcPts val="1200"/>
              </a:spcBef>
              <a:buFont typeface="Wingdings" panose="05000000000000000000" pitchFamily="2" charset="2"/>
              <a:buChar char="v"/>
              <a:defRPr/>
            </a:pPr>
            <a:r>
              <a:rPr lang="en-US" sz="2400" dirty="0">
                <a:solidFill>
                  <a:schemeClr val="bg1"/>
                </a:solidFill>
              </a:rPr>
              <a:t>Fear</a:t>
            </a:r>
          </a:p>
          <a:p>
            <a:pPr fontAlgn="t">
              <a:lnSpc>
                <a:spcPct val="124000"/>
              </a:lnSpc>
              <a:spcBef>
                <a:spcPts val="1200"/>
              </a:spcBef>
              <a:buFont typeface="Wingdings" panose="05000000000000000000" pitchFamily="2" charset="2"/>
              <a:buChar char="v"/>
              <a:defRPr/>
            </a:pPr>
            <a:r>
              <a:rPr lang="en-US" sz="2400" dirty="0">
                <a:solidFill>
                  <a:schemeClr val="bg1"/>
                </a:solidFill>
              </a:rPr>
              <a:t>Lack of understanding</a:t>
            </a:r>
          </a:p>
        </p:txBody>
      </p:sp>
      <p:sp>
        <p:nvSpPr>
          <p:cNvPr id="8" name="Footer Placeholder 3"/>
          <p:cNvSpPr txBox="1">
            <a:spLocks/>
          </p:cNvSpPr>
          <p:nvPr/>
        </p:nvSpPr>
        <p:spPr bwMode="auto">
          <a:xfrm>
            <a:off x="755650" y="6165850"/>
            <a:ext cx="5497513"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CA"/>
            </a:defPPr>
            <a:lvl1pPr algn="l" rtl="0" fontAlgn="auto">
              <a:spcBef>
                <a:spcPts val="0"/>
              </a:spcBef>
              <a:spcAft>
                <a:spcPts val="0"/>
              </a:spcAft>
              <a:defRPr sz="1200"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mn-cs"/>
              </a:defRPr>
            </a:lvl2pPr>
            <a:lvl3pPr marL="1143000" indent="-228600" algn="l" rtl="0" fontAlgn="base">
              <a:spcBef>
                <a:spcPct val="0"/>
              </a:spcBef>
              <a:spcAft>
                <a:spcPct val="0"/>
              </a:spcAft>
              <a:defRPr kern="1200">
                <a:solidFill>
                  <a:schemeClr val="tx1"/>
                </a:solidFill>
                <a:latin typeface="Calibri" charset="0"/>
                <a:ea typeface="ＭＳ Ｐゴシック" charset="0"/>
                <a:cs typeface="+mn-cs"/>
              </a:defRPr>
            </a:lvl3pPr>
            <a:lvl4pPr marL="1600200" indent="-228600" algn="l" rtl="0" fontAlgn="base">
              <a:spcBef>
                <a:spcPct val="0"/>
              </a:spcBef>
              <a:spcAft>
                <a:spcPct val="0"/>
              </a:spcAft>
              <a:defRPr kern="1200">
                <a:solidFill>
                  <a:schemeClr val="tx1"/>
                </a:solidFill>
                <a:latin typeface="Calibri" charset="0"/>
                <a:ea typeface="ＭＳ Ｐゴシック" charset="0"/>
                <a:cs typeface="+mn-cs"/>
              </a:defRPr>
            </a:lvl4pPr>
            <a:lvl5pPr marL="2057400" indent="-228600" algn="l" rtl="0" fontAlgn="base">
              <a:spcBef>
                <a:spcPct val="0"/>
              </a:spcBef>
              <a:spcAft>
                <a:spcPct val="0"/>
              </a:spcAft>
              <a:defRPr kern="1200">
                <a:solidFill>
                  <a:schemeClr val="tx1"/>
                </a:solidFill>
                <a:latin typeface="Calibri" charset="0"/>
                <a:ea typeface="ＭＳ Ｐゴシック" charset="0"/>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9pPr>
          </a:lstStyle>
          <a:p>
            <a:pPr fontAlgn="base">
              <a:spcBef>
                <a:spcPct val="0"/>
              </a:spcBef>
              <a:spcAft>
                <a:spcPct val="0"/>
              </a:spcAft>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pic>
        <p:nvPicPr>
          <p:cNvPr id="9" name="Picture 3" descr="C:\Users\long\AppData\Local\Microsoft\Windows\Temporary Internet Files\Content.IE5\VGGHUCKV\MP900314350[1].jpg"/>
          <p:cNvPicPr>
            <a:picLocks noChangeAspect="1" noChangeArrowheads="1"/>
          </p:cNvPicPr>
          <p:nvPr/>
        </p:nvPicPr>
        <p:blipFill>
          <a:blip r:embed="rId2" cstate="print"/>
          <a:srcRect/>
          <a:stretch>
            <a:fillRect/>
          </a:stretch>
        </p:blipFill>
        <p:spPr bwMode="auto">
          <a:xfrm>
            <a:off x="5220072" y="1340768"/>
            <a:ext cx="3077262" cy="4536504"/>
          </a:xfrm>
          <a:prstGeom prst="rect">
            <a:avLst/>
          </a:prstGeom>
          <a:noFill/>
        </p:spPr>
      </p:pic>
    </p:spTree>
    <p:extLst>
      <p:ext uri="{BB962C8B-B14F-4D97-AF65-F5344CB8AC3E}">
        <p14:creationId xmlns:p14="http://schemas.microsoft.com/office/powerpoint/2010/main" val="370372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363272" cy="752475"/>
          </a:xfrm>
        </p:spPr>
        <p:txBody>
          <a:bodyPr>
            <a:noAutofit/>
          </a:bodyPr>
          <a:lstStyle/>
          <a:p>
            <a:pPr eaLnBrk="1" fontAlgn="auto" hangingPunct="1">
              <a:spcAft>
                <a:spcPts val="0"/>
              </a:spcAft>
              <a:defRPr/>
            </a:pPr>
            <a:r>
              <a:rPr lang="en-US" sz="2700" dirty="0" smtClean="0">
                <a:ea typeface="+mj-ea"/>
              </a:rPr>
              <a:t>FERD </a:t>
            </a:r>
            <a:r>
              <a:rPr lang="en-US" sz="2700" dirty="0" err="1" smtClean="0">
                <a:ea typeface="+mj-ea"/>
              </a:rPr>
              <a:t>andJOHN</a:t>
            </a:r>
            <a:r>
              <a:rPr lang="en-US" sz="2700" dirty="0" smtClean="0">
                <a:ea typeface="+mj-ea"/>
              </a:rPr>
              <a:t>:</a:t>
            </a:r>
            <a:endParaRPr lang="en-US" sz="2700" dirty="0">
              <a:ea typeface="+mj-ea"/>
            </a:endParaRPr>
          </a:p>
        </p:txBody>
      </p:sp>
      <p:sp>
        <p:nvSpPr>
          <p:cNvPr id="3" name="Content Placeholder 2"/>
          <p:cNvSpPr>
            <a:spLocks noGrp="1"/>
          </p:cNvSpPr>
          <p:nvPr>
            <p:ph idx="1"/>
          </p:nvPr>
        </p:nvSpPr>
        <p:spPr>
          <a:xfrm>
            <a:off x="457200" y="1196752"/>
            <a:ext cx="8229600" cy="4752528"/>
          </a:xfrm>
        </p:spPr>
        <p:txBody>
          <a:bodyPr>
            <a:noAutofit/>
          </a:bodyPr>
          <a:lstStyle/>
          <a:p>
            <a:pPr marR="0">
              <a:spcBef>
                <a:spcPts val="600"/>
              </a:spcBef>
              <a:spcAft>
                <a:spcPts val="0"/>
              </a:spcAft>
              <a:buFont typeface="Wingdings" panose="05000000000000000000" pitchFamily="2" charset="2"/>
              <a:buChar char="v"/>
            </a:pPr>
            <a:r>
              <a:rPr lang="en-US" sz="20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Ferd</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has been waiting in </a:t>
            </a:r>
            <a:r>
              <a:rPr lang="en-US"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for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John, his first PhD </a:t>
            </a:r>
            <a:r>
              <a:rPr lang="en-US"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student.</a:t>
            </a:r>
          </a:p>
          <a:p>
            <a:pPr marR="0">
              <a:spcBef>
                <a:spcPts val="600"/>
              </a:spcBef>
              <a:spcAft>
                <a:spcPts val="0"/>
              </a:spcAft>
              <a:buFont typeface="Wingdings" panose="05000000000000000000" pitchFamily="2" charset="2"/>
              <a:buChar char="v"/>
            </a:pPr>
            <a:r>
              <a:rPr lang="en-US"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John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was an excellent undergraduate </a:t>
            </a:r>
            <a:r>
              <a:rPr lang="en-US"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and Masters student.</a:t>
            </a:r>
          </a:p>
          <a:p>
            <a:pPr marR="0">
              <a:spcBef>
                <a:spcPts val="600"/>
              </a:spcBef>
              <a:spcAft>
                <a:spcPts val="0"/>
              </a:spcAft>
              <a:buFont typeface="Wingdings" panose="05000000000000000000" pitchFamily="2" charset="2"/>
              <a:buChar char="v"/>
            </a:pPr>
            <a:r>
              <a:rPr lang="en-US"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John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is now in his second term of the </a:t>
            </a:r>
            <a:r>
              <a:rPr lang="en-US"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PhD.</a:t>
            </a:r>
          </a:p>
          <a:p>
            <a:pPr marR="0">
              <a:spcBef>
                <a:spcPts val="600"/>
              </a:spcBef>
              <a:spcAft>
                <a:spcPts val="0"/>
              </a:spcAft>
              <a:buFont typeface="Wingdings" panose="05000000000000000000" pitchFamily="2" charset="2"/>
              <a:buChar char="v"/>
            </a:pPr>
            <a:r>
              <a:rPr lang="en-US"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He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has failed to deliver on any of the </a:t>
            </a:r>
            <a:r>
              <a:rPr lang="en-US"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milestones.</a:t>
            </a:r>
          </a:p>
          <a:p>
            <a:pPr marR="0">
              <a:spcBef>
                <a:spcPts val="600"/>
              </a:spcBef>
              <a:spcAft>
                <a:spcPts val="0"/>
              </a:spcAft>
              <a:buFont typeface="Wingdings" panose="05000000000000000000" pitchFamily="2" charset="2"/>
              <a:buChar char="v"/>
            </a:pPr>
            <a:r>
              <a:rPr lang="en-US"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He doesn’t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appear to be coming into the lab to work. </a:t>
            </a:r>
            <a:endParaRPr lang="en-US"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R="0">
              <a:spcBef>
                <a:spcPts val="600"/>
              </a:spcBef>
              <a:spcAft>
                <a:spcPts val="0"/>
              </a:spcAft>
              <a:buFont typeface="Wingdings" panose="05000000000000000000" pitchFamily="2" charset="2"/>
              <a:buChar char="v"/>
            </a:pPr>
            <a:r>
              <a:rPr lang="en-US"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After another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no-show </a:t>
            </a:r>
            <a:r>
              <a:rPr lang="en-US" sz="2000" dirty="0" err="1" smtClean="0">
                <a:solidFill>
                  <a:schemeClr val="tx1"/>
                </a:solidFill>
                <a:latin typeface="Calibri" panose="020F0502020204030204" pitchFamily="34" charset="0"/>
                <a:ea typeface="Calibri" panose="020F0502020204030204" pitchFamily="34" charset="0"/>
                <a:cs typeface="Times New Roman" panose="02020603050405020304" pitchFamily="18" charset="0"/>
              </a:rPr>
              <a:t>meeting,Ferd</a:t>
            </a:r>
            <a:r>
              <a:rPr lang="en-US"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decides to fire </a:t>
            </a:r>
            <a:r>
              <a:rPr lang="en-US"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him.</a:t>
            </a:r>
          </a:p>
          <a:p>
            <a:pPr marR="0">
              <a:spcBef>
                <a:spcPts val="600"/>
              </a:spcBef>
              <a:spcAft>
                <a:spcPts val="0"/>
              </a:spcAft>
              <a:buFont typeface="Wingdings" panose="05000000000000000000" pitchFamily="2" charset="2"/>
              <a:buChar char="v"/>
            </a:pPr>
            <a:r>
              <a:rPr lang="en-US" sz="2000" dirty="0" err="1" smtClean="0">
                <a:solidFill>
                  <a:schemeClr val="tx1"/>
                </a:solidFill>
                <a:latin typeface="Calibri" panose="020F0502020204030204" pitchFamily="34" charset="0"/>
                <a:ea typeface="Calibri" panose="020F0502020204030204" pitchFamily="34" charset="0"/>
                <a:cs typeface="Times New Roman" panose="02020603050405020304" pitchFamily="18" charset="0"/>
              </a:rPr>
              <a:t>Ferd</a:t>
            </a:r>
            <a:r>
              <a:rPr lang="en-US"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sends him an e-mail dismissing </a:t>
            </a:r>
            <a:r>
              <a:rPr lang="en-US"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him.</a:t>
            </a:r>
          </a:p>
          <a:p>
            <a:pPr marR="0">
              <a:spcBef>
                <a:spcPts val="600"/>
              </a:spcBef>
              <a:spcAft>
                <a:spcPts val="0"/>
              </a:spcAft>
              <a:buFont typeface="Wingdings" panose="05000000000000000000" pitchFamily="2" charset="2"/>
              <a:buChar char="v"/>
            </a:pPr>
            <a:r>
              <a:rPr lang="en-US" sz="2000" dirty="0" err="1" smtClean="0">
                <a:solidFill>
                  <a:schemeClr val="tx1"/>
                </a:solidFill>
                <a:latin typeface="Calibri" panose="020F0502020204030204" pitchFamily="34" charset="0"/>
                <a:ea typeface="Calibri" panose="020F0502020204030204" pitchFamily="34" charset="0"/>
                <a:cs typeface="Times New Roman" panose="02020603050405020304" pitchFamily="18" charset="0"/>
              </a:rPr>
              <a:t>Ferd</a:t>
            </a:r>
            <a:r>
              <a:rPr lang="en-US"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CC’s the Department Chair, </a:t>
            </a:r>
            <a:r>
              <a:rPr lang="en-US"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Graduate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Officer, </a:t>
            </a:r>
            <a:r>
              <a:rPr lang="en-US"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Faculty’s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Associate Dean for Graduate Studies, </a:t>
            </a:r>
            <a:r>
              <a:rPr lang="en-US"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Computing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staff and campus </a:t>
            </a:r>
            <a:r>
              <a:rPr lang="en-US"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Police.</a:t>
            </a:r>
            <a:endPar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Footer Placeholder 3"/>
          <p:cNvSpPr txBox="1">
            <a:spLocks/>
          </p:cNvSpPr>
          <p:nvPr/>
        </p:nvSpPr>
        <p:spPr bwMode="auto">
          <a:xfrm>
            <a:off x="755576" y="6165304"/>
            <a:ext cx="5497513"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CA"/>
            </a:defPPr>
            <a:lvl1pPr algn="l" rtl="0" fontAlgn="auto">
              <a:spcBef>
                <a:spcPts val="0"/>
              </a:spcBef>
              <a:spcAft>
                <a:spcPts val="0"/>
              </a:spcAft>
              <a:defRPr sz="1200"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mn-cs"/>
              </a:defRPr>
            </a:lvl2pPr>
            <a:lvl3pPr marL="1143000" indent="-228600" algn="l" rtl="0" fontAlgn="base">
              <a:spcBef>
                <a:spcPct val="0"/>
              </a:spcBef>
              <a:spcAft>
                <a:spcPct val="0"/>
              </a:spcAft>
              <a:defRPr kern="1200">
                <a:solidFill>
                  <a:schemeClr val="tx1"/>
                </a:solidFill>
                <a:latin typeface="Calibri" charset="0"/>
                <a:ea typeface="ＭＳ Ｐゴシック" charset="0"/>
                <a:cs typeface="+mn-cs"/>
              </a:defRPr>
            </a:lvl3pPr>
            <a:lvl4pPr marL="1600200" indent="-228600" algn="l" rtl="0" fontAlgn="base">
              <a:spcBef>
                <a:spcPct val="0"/>
              </a:spcBef>
              <a:spcAft>
                <a:spcPct val="0"/>
              </a:spcAft>
              <a:defRPr kern="1200">
                <a:solidFill>
                  <a:schemeClr val="tx1"/>
                </a:solidFill>
                <a:latin typeface="Calibri" charset="0"/>
                <a:ea typeface="ＭＳ Ｐゴシック" charset="0"/>
                <a:cs typeface="+mn-cs"/>
              </a:defRPr>
            </a:lvl4pPr>
            <a:lvl5pPr marL="2057400" indent="-228600" algn="l" rtl="0" fontAlgn="base">
              <a:spcBef>
                <a:spcPct val="0"/>
              </a:spcBef>
              <a:spcAft>
                <a:spcPct val="0"/>
              </a:spcAft>
              <a:defRPr kern="1200">
                <a:solidFill>
                  <a:schemeClr val="tx1"/>
                </a:solidFill>
                <a:latin typeface="Calibri" charset="0"/>
                <a:ea typeface="ＭＳ Ｐゴシック" charset="0"/>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9pPr>
          </a:lstStyle>
          <a:p>
            <a:pPr fontAlgn="base">
              <a:spcBef>
                <a:spcPct val="0"/>
              </a:spcBef>
              <a:spcAft>
                <a:spcPct val="0"/>
              </a:spcAft>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spTree>
    <p:extLst>
      <p:ext uri="{BB962C8B-B14F-4D97-AF65-F5344CB8AC3E}">
        <p14:creationId xmlns:p14="http://schemas.microsoft.com/office/powerpoint/2010/main" val="3522448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8" descr="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9340" y="911200"/>
            <a:ext cx="3429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txBox="1">
            <a:spLocks/>
          </p:cNvSpPr>
          <p:nvPr/>
        </p:nvSpPr>
        <p:spPr bwMode="auto">
          <a:xfrm>
            <a:off x="682625" y="6173788"/>
            <a:ext cx="5497513"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CA"/>
            </a:defPPr>
            <a:lvl1pPr algn="ctr" rtl="0" fontAlgn="base">
              <a:spcBef>
                <a:spcPct val="0"/>
              </a:spcBef>
              <a:spcAft>
                <a:spcPct val="0"/>
              </a:spcAft>
              <a:defRPr sz="1000"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mn-cs"/>
              </a:defRPr>
            </a:lvl2pPr>
            <a:lvl3pPr marL="1143000" indent="-228600" algn="l" rtl="0" fontAlgn="base">
              <a:spcBef>
                <a:spcPct val="0"/>
              </a:spcBef>
              <a:spcAft>
                <a:spcPct val="0"/>
              </a:spcAft>
              <a:defRPr kern="1200">
                <a:solidFill>
                  <a:schemeClr val="tx1"/>
                </a:solidFill>
                <a:latin typeface="Calibri" charset="0"/>
                <a:ea typeface="ＭＳ Ｐゴシック" charset="0"/>
                <a:cs typeface="+mn-cs"/>
              </a:defRPr>
            </a:lvl3pPr>
            <a:lvl4pPr marL="1600200" indent="-228600" algn="l" rtl="0" fontAlgn="base">
              <a:spcBef>
                <a:spcPct val="0"/>
              </a:spcBef>
              <a:spcAft>
                <a:spcPct val="0"/>
              </a:spcAft>
              <a:defRPr kern="1200">
                <a:solidFill>
                  <a:schemeClr val="tx1"/>
                </a:solidFill>
                <a:latin typeface="Calibri" charset="0"/>
                <a:ea typeface="ＭＳ Ｐゴシック" charset="0"/>
                <a:cs typeface="+mn-cs"/>
              </a:defRPr>
            </a:lvl4pPr>
            <a:lvl5pPr marL="2057400" indent="-228600" algn="l" rtl="0" fontAlgn="base">
              <a:spcBef>
                <a:spcPct val="0"/>
              </a:spcBef>
              <a:spcAft>
                <a:spcPct val="0"/>
              </a:spcAft>
              <a:defRPr kern="1200">
                <a:solidFill>
                  <a:schemeClr val="tx1"/>
                </a:solidFill>
                <a:latin typeface="Calibri" charset="0"/>
                <a:ea typeface="ＭＳ Ｐゴシック" charset="0"/>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9pPr>
          </a:lstStyle>
          <a:p>
            <a:pPr>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pic>
        <p:nvPicPr>
          <p:cNvPr id="6" name="Picture 9" descr="C:\Documents and Settings\l3long\Local Settings\Temporary Internet Files\Content.IE5\YCK242M9\MP90042222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200946"/>
            <a:ext cx="8496943" cy="5662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082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363272" cy="752475"/>
          </a:xfrm>
        </p:spPr>
        <p:txBody>
          <a:bodyPr>
            <a:noAutofit/>
          </a:bodyPr>
          <a:lstStyle/>
          <a:p>
            <a:pPr eaLnBrk="1" fontAlgn="auto" hangingPunct="1">
              <a:spcAft>
                <a:spcPts val="0"/>
              </a:spcAft>
              <a:defRPr/>
            </a:pPr>
            <a:r>
              <a:rPr lang="en-US" sz="2700" dirty="0" smtClean="0">
                <a:ea typeface="+mj-ea"/>
              </a:rPr>
              <a:t>Questions:</a:t>
            </a:r>
            <a:endParaRPr lang="en-US" sz="2700" dirty="0">
              <a:ea typeface="+mj-ea"/>
            </a:endParaRPr>
          </a:p>
        </p:txBody>
      </p:sp>
      <p:sp>
        <p:nvSpPr>
          <p:cNvPr id="3" name="Content Placeholder 2"/>
          <p:cNvSpPr>
            <a:spLocks noGrp="1"/>
          </p:cNvSpPr>
          <p:nvPr>
            <p:ph idx="1"/>
          </p:nvPr>
        </p:nvSpPr>
        <p:spPr>
          <a:xfrm>
            <a:off x="899592" y="1196752"/>
            <a:ext cx="7787208" cy="4536504"/>
          </a:xfrm>
        </p:spPr>
        <p:txBody>
          <a:bodyPr>
            <a:noAutofit/>
          </a:bodyPr>
          <a:lstStyle/>
          <a:p>
            <a:pPr lvl="0">
              <a:lnSpc>
                <a:spcPct val="115000"/>
              </a:lnSpc>
              <a:spcBef>
                <a:spcPts val="0"/>
              </a:spcBef>
              <a:spcAft>
                <a:spcPts val="1000"/>
              </a:spcAft>
              <a:buFont typeface="+mj-lt"/>
              <a:buAutoNum type="arabicPeriod"/>
            </a:pPr>
            <a:r>
              <a:rPr lang="en-US" sz="2000" dirty="0" smtClean="0">
                <a:latin typeface="Calibri" panose="020F0502020204030204" pitchFamily="34" charset="0"/>
                <a:ea typeface="Times New Roman" panose="02020603050405020304" pitchFamily="18" charset="0"/>
                <a:cs typeface="Times New Roman" panose="02020603050405020304" pitchFamily="18" charset="0"/>
              </a:rPr>
              <a:t>Consider the state that things are currently in between </a:t>
            </a:r>
            <a:r>
              <a:rPr lang="en-US" sz="2000" dirty="0" err="1" smtClean="0">
                <a:latin typeface="Calibri" panose="020F0502020204030204" pitchFamily="34" charset="0"/>
                <a:ea typeface="Times New Roman" panose="02020603050405020304" pitchFamily="18" charset="0"/>
                <a:cs typeface="Times New Roman" panose="02020603050405020304" pitchFamily="18" charset="0"/>
              </a:rPr>
              <a:t>Ferd</a:t>
            </a:r>
            <a:r>
              <a:rPr lang="en-US" sz="2000" dirty="0" smtClean="0">
                <a:latin typeface="Calibri" panose="020F0502020204030204" pitchFamily="34" charset="0"/>
                <a:ea typeface="Times New Roman" panose="02020603050405020304" pitchFamily="18" charset="0"/>
                <a:cs typeface="Times New Roman" panose="02020603050405020304" pitchFamily="18" charset="0"/>
              </a:rPr>
              <a:t> and John.  Now, look </a:t>
            </a:r>
            <a:r>
              <a:rPr lang="en-US" sz="2000" dirty="0">
                <a:latin typeface="Calibri" panose="020F0502020204030204" pitchFamily="34" charset="0"/>
                <a:ea typeface="Times New Roman" panose="02020603050405020304" pitchFamily="18" charset="0"/>
                <a:cs typeface="Times New Roman" panose="02020603050405020304" pitchFamily="18" charset="0"/>
              </a:rPr>
              <a:t>for the missed opportunity that </a:t>
            </a:r>
            <a:r>
              <a:rPr lang="en-US" sz="2000" dirty="0" err="1">
                <a:latin typeface="Calibri" panose="020F0502020204030204" pitchFamily="34" charset="0"/>
                <a:ea typeface="Times New Roman" panose="02020603050405020304" pitchFamily="18" charset="0"/>
                <a:cs typeface="Times New Roman" panose="02020603050405020304" pitchFamily="18" charset="0"/>
              </a:rPr>
              <a:t>Ferd</a:t>
            </a:r>
            <a:r>
              <a:rPr lang="en-US" sz="2000" dirty="0">
                <a:latin typeface="Calibri" panose="020F0502020204030204" pitchFamily="34" charset="0"/>
                <a:ea typeface="Times New Roman" panose="02020603050405020304" pitchFamily="18" charset="0"/>
                <a:cs typeface="Times New Roman" panose="02020603050405020304" pitchFamily="18" charset="0"/>
              </a:rPr>
              <a:t> had </a:t>
            </a:r>
            <a:r>
              <a:rPr lang="en-US" sz="2000" dirty="0" smtClean="0">
                <a:latin typeface="Calibri" panose="020F0502020204030204" pitchFamily="34" charset="0"/>
                <a:ea typeface="Times New Roman" panose="02020603050405020304" pitchFamily="18" charset="0"/>
                <a:cs typeface="Times New Roman" panose="02020603050405020304" pitchFamily="18" charset="0"/>
              </a:rPr>
              <a:t>when he </a:t>
            </a:r>
            <a:r>
              <a:rPr lang="en-US" sz="2000" dirty="0">
                <a:latin typeface="Calibri" panose="020F0502020204030204" pitchFamily="34" charset="0"/>
                <a:ea typeface="Times New Roman" panose="02020603050405020304" pitchFamily="18" charset="0"/>
                <a:cs typeface="Times New Roman" panose="02020603050405020304" pitchFamily="18" charset="0"/>
              </a:rPr>
              <a:t>could have had an earlier </a:t>
            </a:r>
            <a:r>
              <a:rPr lang="en-US" sz="2000" dirty="0" smtClean="0">
                <a:latin typeface="Calibri" panose="020F0502020204030204" pitchFamily="34" charset="0"/>
                <a:ea typeface="Times New Roman" panose="02020603050405020304" pitchFamily="18" charset="0"/>
                <a:cs typeface="Times New Roman" panose="02020603050405020304" pitchFamily="18" charset="0"/>
              </a:rPr>
              <a:t>“difficult conversation” with John.  Identify </a:t>
            </a:r>
            <a:r>
              <a:rPr lang="en-US" sz="2000" dirty="0">
                <a:latin typeface="Calibri" panose="020F0502020204030204" pitchFamily="34" charset="0"/>
                <a:ea typeface="Times New Roman" panose="02020603050405020304" pitchFamily="18" charset="0"/>
                <a:cs typeface="Times New Roman" panose="02020603050405020304" pitchFamily="18" charset="0"/>
              </a:rPr>
              <a:t>this opportunity.</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fontAlgn="t">
              <a:lnSpc>
                <a:spcPct val="124000"/>
              </a:lnSpc>
              <a:buFont typeface="+mj-lt"/>
              <a:buAutoNum type="arabicPeriod"/>
              <a:defRPr/>
            </a:pPr>
            <a:endParaRPr lang="en-US" sz="2000" dirty="0" smtClean="0">
              <a:latin typeface="+mn-lt"/>
            </a:endParaRPr>
          </a:p>
          <a:p>
            <a:pPr fontAlgn="t">
              <a:lnSpc>
                <a:spcPct val="124000"/>
              </a:lnSpc>
              <a:buFont typeface="+mj-lt"/>
              <a:buAutoNum type="arabicPeriod"/>
              <a:defRPr/>
            </a:pPr>
            <a:r>
              <a:rPr lang="en-US" sz="2000" dirty="0" smtClean="0">
                <a:latin typeface="+mn-lt"/>
              </a:rPr>
              <a:t>What made this earlier opportunity a “prime time” to deal with the situation?</a:t>
            </a:r>
            <a:endParaRPr lang="en-US" sz="2000" dirty="0">
              <a:latin typeface="+mn-lt"/>
            </a:endParaRPr>
          </a:p>
        </p:txBody>
      </p:sp>
      <p:sp>
        <p:nvSpPr>
          <p:cNvPr id="9" name="Footer Placeholder 3"/>
          <p:cNvSpPr txBox="1">
            <a:spLocks/>
          </p:cNvSpPr>
          <p:nvPr/>
        </p:nvSpPr>
        <p:spPr bwMode="auto">
          <a:xfrm>
            <a:off x="755576" y="6165304"/>
            <a:ext cx="5497513"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CA"/>
            </a:defPPr>
            <a:lvl1pPr algn="l" rtl="0" fontAlgn="auto">
              <a:spcBef>
                <a:spcPts val="0"/>
              </a:spcBef>
              <a:spcAft>
                <a:spcPts val="0"/>
              </a:spcAft>
              <a:defRPr sz="1200"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mn-cs"/>
              </a:defRPr>
            </a:lvl2pPr>
            <a:lvl3pPr marL="1143000" indent="-228600" algn="l" rtl="0" fontAlgn="base">
              <a:spcBef>
                <a:spcPct val="0"/>
              </a:spcBef>
              <a:spcAft>
                <a:spcPct val="0"/>
              </a:spcAft>
              <a:defRPr kern="1200">
                <a:solidFill>
                  <a:schemeClr val="tx1"/>
                </a:solidFill>
                <a:latin typeface="Calibri" charset="0"/>
                <a:ea typeface="ＭＳ Ｐゴシック" charset="0"/>
                <a:cs typeface="+mn-cs"/>
              </a:defRPr>
            </a:lvl3pPr>
            <a:lvl4pPr marL="1600200" indent="-228600" algn="l" rtl="0" fontAlgn="base">
              <a:spcBef>
                <a:spcPct val="0"/>
              </a:spcBef>
              <a:spcAft>
                <a:spcPct val="0"/>
              </a:spcAft>
              <a:defRPr kern="1200">
                <a:solidFill>
                  <a:schemeClr val="tx1"/>
                </a:solidFill>
                <a:latin typeface="Calibri" charset="0"/>
                <a:ea typeface="ＭＳ Ｐゴシック" charset="0"/>
                <a:cs typeface="+mn-cs"/>
              </a:defRPr>
            </a:lvl4pPr>
            <a:lvl5pPr marL="2057400" indent="-228600" algn="l" rtl="0" fontAlgn="base">
              <a:spcBef>
                <a:spcPct val="0"/>
              </a:spcBef>
              <a:spcAft>
                <a:spcPct val="0"/>
              </a:spcAft>
              <a:defRPr kern="1200">
                <a:solidFill>
                  <a:schemeClr val="tx1"/>
                </a:solidFill>
                <a:latin typeface="Calibri" charset="0"/>
                <a:ea typeface="ＭＳ Ｐゴシック" charset="0"/>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9pPr>
          </a:lstStyle>
          <a:p>
            <a:pPr fontAlgn="base">
              <a:spcBef>
                <a:spcPct val="0"/>
              </a:spcBef>
              <a:spcAft>
                <a:spcPct val="0"/>
              </a:spcAft>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spTree>
    <p:extLst>
      <p:ext uri="{BB962C8B-B14F-4D97-AF65-F5344CB8AC3E}">
        <p14:creationId xmlns:p14="http://schemas.microsoft.com/office/powerpoint/2010/main" val="292358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363272" cy="752475"/>
          </a:xfrm>
        </p:spPr>
        <p:txBody>
          <a:bodyPr>
            <a:noAutofit/>
          </a:bodyPr>
          <a:lstStyle/>
          <a:p>
            <a:pPr eaLnBrk="1" fontAlgn="auto" hangingPunct="1">
              <a:spcAft>
                <a:spcPts val="0"/>
              </a:spcAft>
              <a:defRPr/>
            </a:pPr>
            <a:r>
              <a:rPr lang="en-US" sz="2700" dirty="0" smtClean="0">
                <a:ea typeface="+mj-ea"/>
              </a:rPr>
              <a:t>The Context Statement:</a:t>
            </a:r>
            <a:endParaRPr lang="en-US" sz="2700" dirty="0">
              <a:ea typeface="+mj-ea"/>
            </a:endParaRPr>
          </a:p>
        </p:txBody>
      </p:sp>
      <p:sp>
        <p:nvSpPr>
          <p:cNvPr id="3" name="Content Placeholder 2"/>
          <p:cNvSpPr>
            <a:spLocks noGrp="1"/>
          </p:cNvSpPr>
          <p:nvPr>
            <p:ph idx="1"/>
          </p:nvPr>
        </p:nvSpPr>
        <p:spPr>
          <a:xfrm>
            <a:off x="755576" y="1196752"/>
            <a:ext cx="7931224" cy="4536504"/>
          </a:xfrm>
        </p:spPr>
        <p:txBody>
          <a:bodyPr>
            <a:noAutofit/>
          </a:bodyPr>
          <a:lstStyle/>
          <a:p>
            <a:pPr marL="0" indent="0" fontAlgn="t">
              <a:lnSpc>
                <a:spcPct val="124000"/>
              </a:lnSpc>
              <a:buNone/>
              <a:defRPr/>
            </a:pPr>
            <a:r>
              <a:rPr lang="en-US" sz="2000" dirty="0" smtClean="0">
                <a:latin typeface="+mn-lt"/>
              </a:rPr>
              <a:t>Sometimes </a:t>
            </a:r>
            <a:r>
              <a:rPr lang="en-US" sz="2000" dirty="0">
                <a:latin typeface="+mn-lt"/>
              </a:rPr>
              <a:t>those receiving messages spend time wondering about the motive and reasons for the message at the expense of listening to and understanding the message</a:t>
            </a:r>
            <a:r>
              <a:rPr lang="en-US" sz="2000" dirty="0" smtClean="0">
                <a:latin typeface="+mn-lt"/>
              </a:rPr>
              <a:t>.</a:t>
            </a:r>
            <a:br>
              <a:rPr lang="en-US" sz="2000" dirty="0" smtClean="0">
                <a:latin typeface="+mn-lt"/>
              </a:rPr>
            </a:br>
            <a:endParaRPr lang="en-US" sz="2000" dirty="0">
              <a:latin typeface="+mn-lt"/>
            </a:endParaRPr>
          </a:p>
          <a:p>
            <a:pPr marL="0" indent="0" fontAlgn="t">
              <a:lnSpc>
                <a:spcPct val="124000"/>
              </a:lnSpc>
              <a:buNone/>
              <a:defRPr/>
            </a:pPr>
            <a:r>
              <a:rPr lang="en-US" sz="2000" dirty="0">
                <a:latin typeface="+mn-lt"/>
              </a:rPr>
              <a:t>The potential for a critical message to have a negative impact can be minimized when the sender of a message takes the time to generate a common understanding of why the message is important even before sharing.</a:t>
            </a:r>
          </a:p>
        </p:txBody>
      </p:sp>
      <p:sp>
        <p:nvSpPr>
          <p:cNvPr id="9" name="Footer Placeholder 3"/>
          <p:cNvSpPr txBox="1">
            <a:spLocks/>
          </p:cNvSpPr>
          <p:nvPr/>
        </p:nvSpPr>
        <p:spPr bwMode="auto">
          <a:xfrm>
            <a:off x="755576" y="6165304"/>
            <a:ext cx="5497513"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CA"/>
            </a:defPPr>
            <a:lvl1pPr algn="l" rtl="0" fontAlgn="auto">
              <a:spcBef>
                <a:spcPts val="0"/>
              </a:spcBef>
              <a:spcAft>
                <a:spcPts val="0"/>
              </a:spcAft>
              <a:defRPr sz="1200"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mn-cs"/>
              </a:defRPr>
            </a:lvl2pPr>
            <a:lvl3pPr marL="1143000" indent="-228600" algn="l" rtl="0" fontAlgn="base">
              <a:spcBef>
                <a:spcPct val="0"/>
              </a:spcBef>
              <a:spcAft>
                <a:spcPct val="0"/>
              </a:spcAft>
              <a:defRPr kern="1200">
                <a:solidFill>
                  <a:schemeClr val="tx1"/>
                </a:solidFill>
                <a:latin typeface="Calibri" charset="0"/>
                <a:ea typeface="ＭＳ Ｐゴシック" charset="0"/>
                <a:cs typeface="+mn-cs"/>
              </a:defRPr>
            </a:lvl3pPr>
            <a:lvl4pPr marL="1600200" indent="-228600" algn="l" rtl="0" fontAlgn="base">
              <a:spcBef>
                <a:spcPct val="0"/>
              </a:spcBef>
              <a:spcAft>
                <a:spcPct val="0"/>
              </a:spcAft>
              <a:defRPr kern="1200">
                <a:solidFill>
                  <a:schemeClr val="tx1"/>
                </a:solidFill>
                <a:latin typeface="Calibri" charset="0"/>
                <a:ea typeface="ＭＳ Ｐゴシック" charset="0"/>
                <a:cs typeface="+mn-cs"/>
              </a:defRPr>
            </a:lvl4pPr>
            <a:lvl5pPr marL="2057400" indent="-228600" algn="l" rtl="0" fontAlgn="base">
              <a:spcBef>
                <a:spcPct val="0"/>
              </a:spcBef>
              <a:spcAft>
                <a:spcPct val="0"/>
              </a:spcAft>
              <a:defRPr kern="1200">
                <a:solidFill>
                  <a:schemeClr val="tx1"/>
                </a:solidFill>
                <a:latin typeface="Calibri" charset="0"/>
                <a:ea typeface="ＭＳ Ｐゴシック" charset="0"/>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9pPr>
          </a:lstStyle>
          <a:p>
            <a:pPr fontAlgn="base">
              <a:spcBef>
                <a:spcPct val="0"/>
              </a:spcBef>
              <a:spcAft>
                <a:spcPct val="0"/>
              </a:spcAft>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spTree>
    <p:extLst>
      <p:ext uri="{BB962C8B-B14F-4D97-AF65-F5344CB8AC3E}">
        <p14:creationId xmlns:p14="http://schemas.microsoft.com/office/powerpoint/2010/main" val="2229402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363272" cy="752475"/>
          </a:xfrm>
        </p:spPr>
        <p:txBody>
          <a:bodyPr>
            <a:noAutofit/>
          </a:bodyPr>
          <a:lstStyle/>
          <a:p>
            <a:pPr eaLnBrk="1" fontAlgn="auto" hangingPunct="1">
              <a:spcAft>
                <a:spcPts val="0"/>
              </a:spcAft>
              <a:defRPr/>
            </a:pPr>
            <a:r>
              <a:rPr lang="en-US" sz="2700" dirty="0" smtClean="0">
                <a:ea typeface="+mj-ea"/>
              </a:rPr>
              <a:t>Questions:</a:t>
            </a:r>
            <a:endParaRPr lang="en-US" sz="2700" dirty="0">
              <a:ea typeface="+mj-ea"/>
            </a:endParaRPr>
          </a:p>
        </p:txBody>
      </p:sp>
      <p:sp>
        <p:nvSpPr>
          <p:cNvPr id="3" name="Content Placeholder 2"/>
          <p:cNvSpPr>
            <a:spLocks noGrp="1"/>
          </p:cNvSpPr>
          <p:nvPr>
            <p:ph idx="1"/>
          </p:nvPr>
        </p:nvSpPr>
        <p:spPr>
          <a:xfrm>
            <a:off x="457200" y="980728"/>
            <a:ext cx="8363272" cy="4752528"/>
          </a:xfrm>
        </p:spPr>
        <p:txBody>
          <a:bodyPr>
            <a:noAutofit/>
          </a:bodyPr>
          <a:lstStyle/>
          <a:p>
            <a:pPr marL="522900" lvl="0" indent="-457200" defTabSz="360000">
              <a:spcBef>
                <a:spcPts val="600"/>
              </a:spcBef>
              <a:spcAft>
                <a:spcPts val="600"/>
              </a:spcAft>
              <a:buClr>
                <a:srgbClr val="06000C"/>
              </a:buClr>
              <a:buSzPct val="100000"/>
              <a:buFont typeface="+mj-lt"/>
              <a:buAutoNum type="arabicPeriod" startAt="3"/>
            </a:pPr>
            <a:r>
              <a:rPr lang="en-US" sz="2000" kern="0" spc="0" dirty="0" smtClean="0">
                <a:latin typeface="Calibri" panose="020F0502020204030204" pitchFamily="34" charset="0"/>
              </a:rPr>
              <a:t>If </a:t>
            </a:r>
            <a:r>
              <a:rPr lang="en-US" sz="2000" kern="0" spc="0" dirty="0" err="1">
                <a:latin typeface="Calibri" panose="020F0502020204030204" pitchFamily="34" charset="0"/>
              </a:rPr>
              <a:t>Ferd</a:t>
            </a:r>
            <a:r>
              <a:rPr lang="en-US" sz="2000" kern="0" spc="0" dirty="0">
                <a:latin typeface="Calibri" panose="020F0502020204030204" pitchFamily="34" charset="0"/>
              </a:rPr>
              <a:t> had taken advantage of this early opportunity, </a:t>
            </a:r>
            <a:r>
              <a:rPr lang="en-US" sz="2000" kern="0" spc="0" dirty="0" smtClean="0">
                <a:latin typeface="Calibri" panose="020F0502020204030204" pitchFamily="34" charset="0"/>
              </a:rPr>
              <a:t>he would need to consider how to set the context for his conversation.  Use the following questions to prepare a  </a:t>
            </a:r>
            <a:r>
              <a:rPr lang="en-US" sz="2000" kern="0" spc="0" dirty="0">
                <a:latin typeface="Calibri" panose="020F0502020204030204" pitchFamily="34" charset="0"/>
              </a:rPr>
              <a:t>context statement </a:t>
            </a:r>
            <a:r>
              <a:rPr lang="en-US" sz="2000" kern="0" spc="0" dirty="0" smtClean="0">
                <a:latin typeface="Calibri" panose="020F0502020204030204" pitchFamily="34" charset="0"/>
              </a:rPr>
              <a:t>with which </a:t>
            </a:r>
            <a:r>
              <a:rPr lang="en-US" sz="2000" kern="0" spc="0" dirty="0" err="1" smtClean="0">
                <a:latin typeface="Calibri" panose="020F0502020204030204" pitchFamily="34" charset="0"/>
              </a:rPr>
              <a:t>Ferd</a:t>
            </a:r>
            <a:r>
              <a:rPr lang="en-US" sz="2000" kern="0" spc="0" dirty="0" smtClean="0">
                <a:latin typeface="Calibri" panose="020F0502020204030204" pitchFamily="34" charset="0"/>
              </a:rPr>
              <a:t> can begin </a:t>
            </a:r>
            <a:r>
              <a:rPr lang="en-US" sz="2000" kern="0" spc="0" dirty="0">
                <a:latin typeface="Calibri" panose="020F0502020204030204" pitchFamily="34" charset="0"/>
              </a:rPr>
              <a:t>his conversation with John</a:t>
            </a:r>
            <a:r>
              <a:rPr lang="en-US" sz="2000" kern="0" spc="0" dirty="0" smtClean="0">
                <a:latin typeface="Calibri" panose="020F0502020204030204" pitchFamily="34" charset="0"/>
              </a:rPr>
              <a:t>.</a:t>
            </a:r>
            <a:endParaRPr lang="en-US" sz="2000" kern="0" spc="0" dirty="0">
              <a:latin typeface="Calibri" panose="020F0502020204030204" pitchFamily="34" charset="0"/>
            </a:endParaRPr>
          </a:p>
          <a:p>
            <a:pPr marL="980100" lvl="1" indent="-514350" defTabSz="360000">
              <a:spcBef>
                <a:spcPts val="600"/>
              </a:spcBef>
              <a:spcAft>
                <a:spcPts val="600"/>
              </a:spcAft>
              <a:buClr>
                <a:srgbClr val="06000C"/>
              </a:buClr>
              <a:buSzPct val="100000"/>
              <a:buFont typeface="+mj-lt"/>
              <a:buAutoNum type="alphaLcPeriod"/>
            </a:pPr>
            <a:r>
              <a:rPr lang="en-US" sz="2000" kern="0" spc="0" dirty="0" smtClean="0">
                <a:latin typeface="Calibri" panose="020F0502020204030204" pitchFamily="34" charset="0"/>
              </a:rPr>
              <a:t>Why </a:t>
            </a:r>
            <a:r>
              <a:rPr lang="en-US" sz="2000" kern="0" spc="0" dirty="0">
                <a:latin typeface="Calibri" panose="020F0502020204030204" pitchFamily="34" charset="0"/>
              </a:rPr>
              <a:t>does </a:t>
            </a:r>
            <a:r>
              <a:rPr lang="en-US" sz="2000" kern="0" spc="0" dirty="0" err="1">
                <a:latin typeface="Calibri" panose="020F0502020204030204" pitchFamily="34" charset="0"/>
              </a:rPr>
              <a:t>Ferd</a:t>
            </a:r>
            <a:r>
              <a:rPr lang="en-US" sz="2000" kern="0" spc="0" dirty="0">
                <a:latin typeface="Calibri" panose="020F0502020204030204" pitchFamily="34" charset="0"/>
              </a:rPr>
              <a:t> need to have this conversation? </a:t>
            </a:r>
          </a:p>
          <a:p>
            <a:pPr marL="980100" lvl="1" indent="-514350" defTabSz="360000">
              <a:spcBef>
                <a:spcPts val="600"/>
              </a:spcBef>
              <a:spcAft>
                <a:spcPts val="600"/>
              </a:spcAft>
              <a:buClr>
                <a:srgbClr val="06000C"/>
              </a:buClr>
              <a:buSzPct val="100000"/>
              <a:buFont typeface="+mj-lt"/>
              <a:buAutoNum type="alphaLcPeriod"/>
            </a:pPr>
            <a:r>
              <a:rPr lang="en-US" sz="2000" kern="0" spc="0" dirty="0" smtClean="0">
                <a:latin typeface="Calibri" panose="020F0502020204030204" pitchFamily="34" charset="0"/>
              </a:rPr>
              <a:t>Is </a:t>
            </a:r>
            <a:r>
              <a:rPr lang="en-US" sz="2000" kern="0" spc="0" dirty="0">
                <a:latin typeface="Calibri" panose="020F0502020204030204" pitchFamily="34" charset="0"/>
              </a:rPr>
              <a:t>it best </a:t>
            </a:r>
            <a:r>
              <a:rPr lang="en-US" sz="2000" kern="0" spc="0" dirty="0" smtClean="0">
                <a:latin typeface="Calibri" panose="020F0502020204030204" pitchFamily="34" charset="0"/>
              </a:rPr>
              <a:t>to have </a:t>
            </a:r>
            <a:r>
              <a:rPr lang="en-US" sz="2000" kern="0" spc="0" dirty="0">
                <a:latin typeface="Calibri" panose="020F0502020204030204" pitchFamily="34" charset="0"/>
              </a:rPr>
              <a:t>this conversation now or should it be delayed?  Why?</a:t>
            </a:r>
          </a:p>
          <a:p>
            <a:pPr marL="980100" lvl="1" indent="-514350" defTabSz="360000">
              <a:spcBef>
                <a:spcPts val="600"/>
              </a:spcBef>
              <a:spcAft>
                <a:spcPts val="600"/>
              </a:spcAft>
              <a:buClr>
                <a:srgbClr val="06000C"/>
              </a:buClr>
              <a:buSzPct val="100000"/>
              <a:buFont typeface="+mj-lt"/>
              <a:buAutoNum type="alphaLcPeriod"/>
            </a:pPr>
            <a:r>
              <a:rPr lang="en-US" sz="2000" kern="0" spc="0" dirty="0" smtClean="0">
                <a:latin typeface="Calibri" panose="020F0502020204030204" pitchFamily="34" charset="0"/>
              </a:rPr>
              <a:t>Has </a:t>
            </a:r>
            <a:r>
              <a:rPr lang="en-US" sz="2000" kern="0" spc="0" dirty="0">
                <a:latin typeface="Calibri" panose="020F0502020204030204" pitchFamily="34" charset="0"/>
              </a:rPr>
              <a:t>something kept </a:t>
            </a:r>
            <a:r>
              <a:rPr lang="en-US" sz="2000" kern="0" spc="0" dirty="0" err="1">
                <a:latin typeface="Calibri" panose="020F0502020204030204" pitchFamily="34" charset="0"/>
              </a:rPr>
              <a:t>Ferd</a:t>
            </a:r>
            <a:r>
              <a:rPr lang="en-US" sz="2000" kern="0" spc="0" dirty="0">
                <a:latin typeface="Calibri" panose="020F0502020204030204" pitchFamily="34" charset="0"/>
              </a:rPr>
              <a:t> from having this conversation earlier?  What is that? </a:t>
            </a:r>
          </a:p>
          <a:p>
            <a:pPr marL="980100" lvl="1" indent="-514350" defTabSz="360000">
              <a:spcBef>
                <a:spcPts val="600"/>
              </a:spcBef>
              <a:spcAft>
                <a:spcPts val="600"/>
              </a:spcAft>
              <a:buClr>
                <a:srgbClr val="06000C"/>
              </a:buClr>
              <a:buSzPct val="100000"/>
              <a:buFont typeface="+mj-lt"/>
              <a:buAutoNum type="alphaLcPeriod"/>
            </a:pPr>
            <a:r>
              <a:rPr lang="en-US" sz="2000" kern="0" spc="0" dirty="0" smtClean="0">
                <a:latin typeface="Calibri" panose="020F0502020204030204" pitchFamily="34" charset="0"/>
              </a:rPr>
              <a:t>What </a:t>
            </a:r>
            <a:r>
              <a:rPr lang="en-US" sz="2000" kern="0" spc="0" dirty="0">
                <a:latin typeface="Calibri" panose="020F0502020204030204" pitchFamily="34" charset="0"/>
              </a:rPr>
              <a:t>will </a:t>
            </a:r>
            <a:r>
              <a:rPr lang="en-US" sz="2000" kern="0" spc="0" dirty="0" err="1">
                <a:latin typeface="Calibri" panose="020F0502020204030204" pitchFamily="34" charset="0"/>
              </a:rPr>
              <a:t>Ferd</a:t>
            </a:r>
            <a:r>
              <a:rPr lang="en-US" sz="2000" kern="0" spc="0" dirty="0">
                <a:latin typeface="Calibri" panose="020F0502020204030204" pitchFamily="34" charset="0"/>
              </a:rPr>
              <a:t> and John gain from having the conversation? </a:t>
            </a:r>
            <a:endParaRPr lang="en-US" sz="2000" kern="0" spc="0" dirty="0" smtClean="0">
              <a:latin typeface="Calibri" panose="020F0502020204030204" pitchFamily="34" charset="0"/>
            </a:endParaRPr>
          </a:p>
          <a:p>
            <a:pPr marL="980100" lvl="1" indent="-514350" defTabSz="360000">
              <a:spcBef>
                <a:spcPts val="600"/>
              </a:spcBef>
              <a:spcAft>
                <a:spcPts val="600"/>
              </a:spcAft>
              <a:buClr>
                <a:srgbClr val="06000C"/>
              </a:buClr>
              <a:buSzPct val="100000"/>
              <a:buFont typeface="+mj-lt"/>
              <a:buAutoNum type="alphaLcPeriod"/>
            </a:pPr>
            <a:r>
              <a:rPr lang="en-US" sz="2000" kern="0" spc="0" dirty="0" smtClean="0">
                <a:latin typeface="Calibri" panose="020F0502020204030204" pitchFamily="34" charset="0"/>
              </a:rPr>
              <a:t>What </a:t>
            </a:r>
            <a:r>
              <a:rPr lang="en-US" sz="2000" kern="0" spc="0" dirty="0">
                <a:latin typeface="Calibri" panose="020F0502020204030204" pitchFamily="34" charset="0"/>
              </a:rPr>
              <a:t>will be the likely outcome if </a:t>
            </a:r>
            <a:r>
              <a:rPr lang="en-US" sz="2000" kern="0" spc="0" dirty="0" err="1">
                <a:latin typeface="Calibri" panose="020F0502020204030204" pitchFamily="34" charset="0"/>
              </a:rPr>
              <a:t>Ferd</a:t>
            </a:r>
            <a:r>
              <a:rPr lang="en-US" sz="2000" kern="0" spc="0" dirty="0">
                <a:latin typeface="Calibri" panose="020F0502020204030204" pitchFamily="34" charset="0"/>
              </a:rPr>
              <a:t> </a:t>
            </a:r>
            <a:r>
              <a:rPr lang="en-US" sz="2000" kern="0" spc="0" dirty="0" smtClean="0">
                <a:latin typeface="Calibri" panose="020F0502020204030204" pitchFamily="34" charset="0"/>
              </a:rPr>
              <a:t>and John do not  </a:t>
            </a:r>
            <a:r>
              <a:rPr lang="en-US" sz="2000" kern="0" spc="0" dirty="0">
                <a:latin typeface="Calibri" panose="020F0502020204030204" pitchFamily="34" charset="0"/>
              </a:rPr>
              <a:t>have the conversation? </a:t>
            </a:r>
            <a:r>
              <a:rPr lang="en-US" sz="2000" kern="0" spc="0" dirty="0" smtClean="0">
                <a:latin typeface="Calibri" panose="020F0502020204030204" pitchFamily="34" charset="0"/>
              </a:rPr>
              <a:t> (Refer </a:t>
            </a:r>
            <a:r>
              <a:rPr lang="en-US" sz="2000" kern="0" spc="0" dirty="0">
                <a:latin typeface="Calibri" panose="020F0502020204030204" pitchFamily="34" charset="0"/>
              </a:rPr>
              <a:t>to the scenario  … what costs can you identify</a:t>
            </a:r>
            <a:r>
              <a:rPr lang="en-US" sz="2000" kern="0" spc="0" dirty="0" smtClean="0">
                <a:latin typeface="Calibri" panose="020F0502020204030204" pitchFamily="34" charset="0"/>
              </a:rPr>
              <a:t>?)</a:t>
            </a:r>
            <a:endParaRPr lang="en-US" sz="2000" kern="0" spc="0" dirty="0">
              <a:latin typeface="Calibri" panose="020F0502020204030204" pitchFamily="34" charset="0"/>
            </a:endParaRPr>
          </a:p>
        </p:txBody>
      </p:sp>
      <p:sp>
        <p:nvSpPr>
          <p:cNvPr id="9" name="Footer Placeholder 3"/>
          <p:cNvSpPr txBox="1">
            <a:spLocks/>
          </p:cNvSpPr>
          <p:nvPr/>
        </p:nvSpPr>
        <p:spPr bwMode="auto">
          <a:xfrm>
            <a:off x="755576" y="6165304"/>
            <a:ext cx="5497513"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CA"/>
            </a:defPPr>
            <a:lvl1pPr algn="l" rtl="0" fontAlgn="auto">
              <a:spcBef>
                <a:spcPts val="0"/>
              </a:spcBef>
              <a:spcAft>
                <a:spcPts val="0"/>
              </a:spcAft>
              <a:defRPr sz="1200"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mn-cs"/>
              </a:defRPr>
            </a:lvl2pPr>
            <a:lvl3pPr marL="1143000" indent="-228600" algn="l" rtl="0" fontAlgn="base">
              <a:spcBef>
                <a:spcPct val="0"/>
              </a:spcBef>
              <a:spcAft>
                <a:spcPct val="0"/>
              </a:spcAft>
              <a:defRPr kern="1200">
                <a:solidFill>
                  <a:schemeClr val="tx1"/>
                </a:solidFill>
                <a:latin typeface="Calibri" charset="0"/>
                <a:ea typeface="ＭＳ Ｐゴシック" charset="0"/>
                <a:cs typeface="+mn-cs"/>
              </a:defRPr>
            </a:lvl3pPr>
            <a:lvl4pPr marL="1600200" indent="-228600" algn="l" rtl="0" fontAlgn="base">
              <a:spcBef>
                <a:spcPct val="0"/>
              </a:spcBef>
              <a:spcAft>
                <a:spcPct val="0"/>
              </a:spcAft>
              <a:defRPr kern="1200">
                <a:solidFill>
                  <a:schemeClr val="tx1"/>
                </a:solidFill>
                <a:latin typeface="Calibri" charset="0"/>
                <a:ea typeface="ＭＳ Ｐゴシック" charset="0"/>
                <a:cs typeface="+mn-cs"/>
              </a:defRPr>
            </a:lvl4pPr>
            <a:lvl5pPr marL="2057400" indent="-228600" algn="l" rtl="0" fontAlgn="base">
              <a:spcBef>
                <a:spcPct val="0"/>
              </a:spcBef>
              <a:spcAft>
                <a:spcPct val="0"/>
              </a:spcAft>
              <a:defRPr kern="1200">
                <a:solidFill>
                  <a:schemeClr val="tx1"/>
                </a:solidFill>
                <a:latin typeface="Calibri" charset="0"/>
                <a:ea typeface="ＭＳ Ｐゴシック" charset="0"/>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9pPr>
          </a:lstStyle>
          <a:p>
            <a:pPr fontAlgn="base">
              <a:spcBef>
                <a:spcPct val="0"/>
              </a:spcBef>
              <a:spcAft>
                <a:spcPct val="0"/>
              </a:spcAft>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spTree>
    <p:extLst>
      <p:ext uri="{BB962C8B-B14F-4D97-AF65-F5344CB8AC3E}">
        <p14:creationId xmlns:p14="http://schemas.microsoft.com/office/powerpoint/2010/main" val="389131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4277"/>
            <a:ext cx="8363272" cy="752475"/>
          </a:xfrm>
        </p:spPr>
        <p:txBody>
          <a:bodyPr>
            <a:noAutofit/>
          </a:bodyPr>
          <a:lstStyle/>
          <a:p>
            <a:pPr eaLnBrk="1" fontAlgn="auto" hangingPunct="1">
              <a:spcAft>
                <a:spcPts val="0"/>
              </a:spcAft>
              <a:defRPr/>
            </a:pPr>
            <a:r>
              <a:rPr lang="en-US" sz="2400" dirty="0" smtClean="0">
                <a:ea typeface="+mj-ea"/>
              </a:rPr>
              <a:t>FERD’s Context Statement: A sample</a:t>
            </a:r>
            <a:endParaRPr lang="en-US" sz="2400" dirty="0">
              <a:ea typeface="+mj-ea"/>
            </a:endParaRPr>
          </a:p>
        </p:txBody>
      </p:sp>
      <p:sp>
        <p:nvSpPr>
          <p:cNvPr id="3" name="Content Placeholder 2"/>
          <p:cNvSpPr>
            <a:spLocks noGrp="1"/>
          </p:cNvSpPr>
          <p:nvPr>
            <p:ph idx="1"/>
          </p:nvPr>
        </p:nvSpPr>
        <p:spPr>
          <a:xfrm>
            <a:off x="611560" y="980728"/>
            <a:ext cx="8147248" cy="4536504"/>
          </a:xfrm>
        </p:spPr>
        <p:txBody>
          <a:bodyPr>
            <a:noAutofit/>
          </a:bodyPr>
          <a:lstStyle/>
          <a:p>
            <a:pPr marL="0" indent="0" fontAlgn="t">
              <a:lnSpc>
                <a:spcPct val="124000"/>
              </a:lnSpc>
              <a:buNone/>
              <a:defRPr/>
            </a:pPr>
            <a:r>
              <a:rPr lang="en-US" sz="1900" dirty="0">
                <a:latin typeface="+mn-lt"/>
              </a:rPr>
              <a:t>John, I’d like to take some time to speak with you sometime soon. I’m concerned that you missed your first milestone  and did so without any communication with </a:t>
            </a:r>
            <a:r>
              <a:rPr lang="en-US" sz="1900" dirty="0" smtClean="0">
                <a:latin typeface="+mn-lt"/>
              </a:rPr>
              <a:t>me. Given </a:t>
            </a:r>
            <a:r>
              <a:rPr lang="en-US" sz="1900" dirty="0">
                <a:latin typeface="+mn-lt"/>
              </a:rPr>
              <a:t>your excellent past </a:t>
            </a:r>
            <a:r>
              <a:rPr lang="en-US" sz="1900" dirty="0" smtClean="0">
                <a:latin typeface="+mn-lt"/>
              </a:rPr>
              <a:t>performance, </a:t>
            </a:r>
            <a:r>
              <a:rPr lang="en-US" sz="1900" dirty="0">
                <a:latin typeface="+mn-lt"/>
              </a:rPr>
              <a:t>this seems out of character for </a:t>
            </a:r>
            <a:r>
              <a:rPr lang="en-US" sz="1900" dirty="0" smtClean="0">
                <a:latin typeface="+mn-lt"/>
              </a:rPr>
              <a:t>you </a:t>
            </a:r>
            <a:r>
              <a:rPr lang="en-US" sz="1900" dirty="0">
                <a:latin typeface="+mn-lt"/>
              </a:rPr>
              <a:t> </a:t>
            </a:r>
            <a:r>
              <a:rPr lang="en-US" sz="1900" dirty="0" smtClean="0">
                <a:latin typeface="+mn-lt"/>
              </a:rPr>
              <a:t>and </a:t>
            </a:r>
            <a:r>
              <a:rPr lang="en-US" sz="1900" dirty="0">
                <a:latin typeface="+mn-lt"/>
              </a:rPr>
              <a:t>I’m concerned. I’d like to talk with you about this so I can better understand the circumstances from your perspective. I believe it’s important to discuss this matter now because I’m concerned about how these missed expectations will impact our ability to work effectively together. In addition, I don’t want anything to get in the way of your success as a doctoral student. My sense is that our working relationship will benefit with some clarity around this particular situation and how it is we can communicate when concerns or difficulties arise in the future.  Are you </a:t>
            </a:r>
            <a:r>
              <a:rPr lang="en-US" sz="1900" dirty="0" smtClean="0">
                <a:latin typeface="+mn-lt"/>
              </a:rPr>
              <a:t>okay </a:t>
            </a:r>
            <a:r>
              <a:rPr lang="en-US" sz="1900" dirty="0">
                <a:latin typeface="+mn-lt"/>
              </a:rPr>
              <a:t>to have a conversation with me about this </a:t>
            </a:r>
            <a:r>
              <a:rPr lang="en-US" sz="1900" dirty="0" smtClean="0">
                <a:latin typeface="+mn-lt"/>
              </a:rPr>
              <a:t>today? </a:t>
            </a:r>
            <a:endParaRPr lang="en-US" sz="1900" dirty="0">
              <a:latin typeface="+mn-lt"/>
            </a:endParaRPr>
          </a:p>
        </p:txBody>
      </p:sp>
      <p:sp>
        <p:nvSpPr>
          <p:cNvPr id="9" name="Footer Placeholder 3"/>
          <p:cNvSpPr txBox="1">
            <a:spLocks/>
          </p:cNvSpPr>
          <p:nvPr/>
        </p:nvSpPr>
        <p:spPr bwMode="auto">
          <a:xfrm>
            <a:off x="755576" y="6165304"/>
            <a:ext cx="5497513"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CA"/>
            </a:defPPr>
            <a:lvl1pPr algn="l" rtl="0" fontAlgn="auto">
              <a:spcBef>
                <a:spcPts val="0"/>
              </a:spcBef>
              <a:spcAft>
                <a:spcPts val="0"/>
              </a:spcAft>
              <a:defRPr sz="1200"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mn-cs"/>
              </a:defRPr>
            </a:lvl2pPr>
            <a:lvl3pPr marL="1143000" indent="-228600" algn="l" rtl="0" fontAlgn="base">
              <a:spcBef>
                <a:spcPct val="0"/>
              </a:spcBef>
              <a:spcAft>
                <a:spcPct val="0"/>
              </a:spcAft>
              <a:defRPr kern="1200">
                <a:solidFill>
                  <a:schemeClr val="tx1"/>
                </a:solidFill>
                <a:latin typeface="Calibri" charset="0"/>
                <a:ea typeface="ＭＳ Ｐゴシック" charset="0"/>
                <a:cs typeface="+mn-cs"/>
              </a:defRPr>
            </a:lvl3pPr>
            <a:lvl4pPr marL="1600200" indent="-228600" algn="l" rtl="0" fontAlgn="base">
              <a:spcBef>
                <a:spcPct val="0"/>
              </a:spcBef>
              <a:spcAft>
                <a:spcPct val="0"/>
              </a:spcAft>
              <a:defRPr kern="1200">
                <a:solidFill>
                  <a:schemeClr val="tx1"/>
                </a:solidFill>
                <a:latin typeface="Calibri" charset="0"/>
                <a:ea typeface="ＭＳ Ｐゴシック" charset="0"/>
                <a:cs typeface="+mn-cs"/>
              </a:defRPr>
            </a:lvl4pPr>
            <a:lvl5pPr marL="2057400" indent="-228600" algn="l" rtl="0" fontAlgn="base">
              <a:spcBef>
                <a:spcPct val="0"/>
              </a:spcBef>
              <a:spcAft>
                <a:spcPct val="0"/>
              </a:spcAft>
              <a:defRPr kern="1200">
                <a:solidFill>
                  <a:schemeClr val="tx1"/>
                </a:solidFill>
                <a:latin typeface="Calibri" charset="0"/>
                <a:ea typeface="ＭＳ Ｐゴシック" charset="0"/>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9pPr>
          </a:lstStyle>
          <a:p>
            <a:pPr fontAlgn="base">
              <a:spcBef>
                <a:spcPct val="0"/>
              </a:spcBef>
              <a:spcAft>
                <a:spcPct val="0"/>
              </a:spcAft>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spTree>
    <p:extLst>
      <p:ext uri="{BB962C8B-B14F-4D97-AF65-F5344CB8AC3E}">
        <p14:creationId xmlns:p14="http://schemas.microsoft.com/office/powerpoint/2010/main" val="3941879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363272" cy="752475"/>
          </a:xfrm>
        </p:spPr>
        <p:txBody>
          <a:bodyPr>
            <a:noAutofit/>
          </a:bodyPr>
          <a:lstStyle/>
          <a:p>
            <a:pPr eaLnBrk="1" fontAlgn="auto" hangingPunct="1">
              <a:spcAft>
                <a:spcPts val="0"/>
              </a:spcAft>
              <a:defRPr/>
            </a:pPr>
            <a:r>
              <a:rPr lang="en-US" sz="2700" dirty="0" smtClean="0"/>
              <a:t>What </a:t>
            </a:r>
            <a:r>
              <a:rPr lang="en-US" sz="2700" dirty="0" err="1" smtClean="0"/>
              <a:t>Ferd</a:t>
            </a:r>
            <a:r>
              <a:rPr lang="en-US" sz="2700" dirty="0" smtClean="0"/>
              <a:t> would learn:</a:t>
            </a:r>
            <a:endParaRPr lang="en-US" sz="2700" dirty="0">
              <a:ea typeface="+mj-ea"/>
            </a:endParaRPr>
          </a:p>
        </p:txBody>
      </p:sp>
      <p:sp>
        <p:nvSpPr>
          <p:cNvPr id="3" name="Content Placeholder 2"/>
          <p:cNvSpPr>
            <a:spLocks noGrp="1"/>
          </p:cNvSpPr>
          <p:nvPr>
            <p:ph idx="1"/>
          </p:nvPr>
        </p:nvSpPr>
        <p:spPr>
          <a:xfrm>
            <a:off x="899592" y="1124744"/>
            <a:ext cx="7787208" cy="2952328"/>
          </a:xfrm>
        </p:spPr>
        <p:txBody>
          <a:bodyPr>
            <a:noAutofit/>
          </a:bodyPr>
          <a:lstStyle/>
          <a:p>
            <a:pPr marL="0" indent="0">
              <a:spcBef>
                <a:spcPts val="600"/>
              </a:spcBef>
              <a:spcAft>
                <a:spcPts val="0"/>
              </a:spcAft>
              <a:buNone/>
            </a:pPr>
            <a:r>
              <a:rPr lang="en-US" sz="2400" dirty="0" smtClean="0">
                <a:latin typeface="Calibri" panose="020F0502020204030204" pitchFamily="34" charset="0"/>
                <a:ea typeface="Calibri" panose="020F0502020204030204" pitchFamily="34" charset="0"/>
                <a:cs typeface="Times New Roman" panose="02020603050405020304" pitchFamily="18" charset="0"/>
              </a:rPr>
              <a:t>When </a:t>
            </a:r>
            <a:r>
              <a:rPr lang="en-US" sz="2400" dirty="0" err="1" smtClean="0">
                <a:latin typeface="Calibri" panose="020F0502020204030204" pitchFamily="34" charset="0"/>
                <a:ea typeface="Calibri" panose="020F0502020204030204" pitchFamily="34" charset="0"/>
                <a:cs typeface="Times New Roman" panose="02020603050405020304" pitchFamily="18" charset="0"/>
              </a:rPr>
              <a:t>Ferd</a:t>
            </a:r>
            <a:r>
              <a:rPr lang="en-US" sz="2400" dirty="0" smtClean="0">
                <a:latin typeface="Calibri" panose="020F0502020204030204" pitchFamily="34" charset="0"/>
                <a:ea typeface="Calibri" panose="020F0502020204030204" pitchFamily="34" charset="0"/>
                <a:cs typeface="Times New Roman" panose="02020603050405020304" pitchFamily="18" charset="0"/>
              </a:rPr>
              <a:t> spoke to John, he learned that early </a:t>
            </a:r>
            <a:r>
              <a:rPr lang="en-US" sz="2400" dirty="0">
                <a:latin typeface="Calibri" panose="020F0502020204030204" pitchFamily="34" charset="0"/>
                <a:ea typeface="Calibri" panose="020F0502020204030204" pitchFamily="34" charset="0"/>
                <a:cs typeface="Times New Roman" panose="02020603050405020304" pitchFamily="18" charset="0"/>
              </a:rPr>
              <a:t>in the academic year, John's partner had begun to struggle with depression.  This had left John with many responsibilities at home as he was caring for his family and his ill partner.  These responsibilities left John exhausted. Because John and his partner come from backgrounds where mental health issues are not discussed, they have not sought any help for the depression.  For this same reason, John was ashamed to admit the problem to </a:t>
            </a:r>
            <a:r>
              <a:rPr lang="en-US" sz="2400" dirty="0" err="1">
                <a:latin typeface="Calibri" panose="020F0502020204030204" pitchFamily="34" charset="0"/>
                <a:ea typeface="Calibri" panose="020F0502020204030204" pitchFamily="34" charset="0"/>
                <a:cs typeface="Times New Roman" panose="02020603050405020304" pitchFamily="18" charset="0"/>
              </a:rPr>
              <a:t>Ferd</a:t>
            </a:r>
            <a:r>
              <a:rPr lang="en-US" sz="2400" dirty="0">
                <a:latin typeface="Calibri" panose="020F050202020403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Footer Placeholder 3"/>
          <p:cNvSpPr txBox="1">
            <a:spLocks/>
          </p:cNvSpPr>
          <p:nvPr/>
        </p:nvSpPr>
        <p:spPr bwMode="auto">
          <a:xfrm>
            <a:off x="755576" y="6165304"/>
            <a:ext cx="5497513"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CA"/>
            </a:defPPr>
            <a:lvl1pPr algn="l" rtl="0" fontAlgn="auto">
              <a:spcBef>
                <a:spcPts val="0"/>
              </a:spcBef>
              <a:spcAft>
                <a:spcPts val="0"/>
              </a:spcAft>
              <a:defRPr sz="1200"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mn-cs"/>
              </a:defRPr>
            </a:lvl2pPr>
            <a:lvl3pPr marL="1143000" indent="-228600" algn="l" rtl="0" fontAlgn="base">
              <a:spcBef>
                <a:spcPct val="0"/>
              </a:spcBef>
              <a:spcAft>
                <a:spcPct val="0"/>
              </a:spcAft>
              <a:defRPr kern="1200">
                <a:solidFill>
                  <a:schemeClr val="tx1"/>
                </a:solidFill>
                <a:latin typeface="Calibri" charset="0"/>
                <a:ea typeface="ＭＳ Ｐゴシック" charset="0"/>
                <a:cs typeface="+mn-cs"/>
              </a:defRPr>
            </a:lvl3pPr>
            <a:lvl4pPr marL="1600200" indent="-228600" algn="l" rtl="0" fontAlgn="base">
              <a:spcBef>
                <a:spcPct val="0"/>
              </a:spcBef>
              <a:spcAft>
                <a:spcPct val="0"/>
              </a:spcAft>
              <a:defRPr kern="1200">
                <a:solidFill>
                  <a:schemeClr val="tx1"/>
                </a:solidFill>
                <a:latin typeface="Calibri" charset="0"/>
                <a:ea typeface="ＭＳ Ｐゴシック" charset="0"/>
                <a:cs typeface="+mn-cs"/>
              </a:defRPr>
            </a:lvl4pPr>
            <a:lvl5pPr marL="2057400" indent="-228600" algn="l" rtl="0" fontAlgn="base">
              <a:spcBef>
                <a:spcPct val="0"/>
              </a:spcBef>
              <a:spcAft>
                <a:spcPct val="0"/>
              </a:spcAft>
              <a:defRPr kern="1200">
                <a:solidFill>
                  <a:schemeClr val="tx1"/>
                </a:solidFill>
                <a:latin typeface="Calibri" charset="0"/>
                <a:ea typeface="ＭＳ Ｐゴシック" charset="0"/>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9pPr>
          </a:lstStyle>
          <a:p>
            <a:pPr fontAlgn="base">
              <a:spcBef>
                <a:spcPct val="0"/>
              </a:spcBef>
              <a:spcAft>
                <a:spcPct val="0"/>
              </a:spcAft>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spTree>
    <p:extLst>
      <p:ext uri="{BB962C8B-B14F-4D97-AF65-F5344CB8AC3E}">
        <p14:creationId xmlns:p14="http://schemas.microsoft.com/office/powerpoint/2010/main" val="154709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363272" cy="752475"/>
          </a:xfrm>
        </p:spPr>
        <p:txBody>
          <a:bodyPr>
            <a:noAutofit/>
          </a:bodyPr>
          <a:lstStyle/>
          <a:p>
            <a:pPr eaLnBrk="1" fontAlgn="auto" hangingPunct="1">
              <a:spcAft>
                <a:spcPts val="0"/>
              </a:spcAft>
              <a:defRPr/>
            </a:pPr>
            <a:r>
              <a:rPr lang="en-US" sz="2700" dirty="0" smtClean="0">
                <a:ea typeface="+mj-ea"/>
              </a:rPr>
              <a:t>Questions:</a:t>
            </a:r>
            <a:endParaRPr lang="en-US" sz="2700" dirty="0">
              <a:ea typeface="+mj-ea"/>
            </a:endParaRPr>
          </a:p>
        </p:txBody>
      </p:sp>
      <p:sp>
        <p:nvSpPr>
          <p:cNvPr id="3" name="Content Placeholder 2"/>
          <p:cNvSpPr>
            <a:spLocks noGrp="1"/>
          </p:cNvSpPr>
          <p:nvPr>
            <p:ph idx="1"/>
          </p:nvPr>
        </p:nvSpPr>
        <p:spPr>
          <a:xfrm>
            <a:off x="899592" y="1268760"/>
            <a:ext cx="7787208" cy="4464496"/>
          </a:xfrm>
        </p:spPr>
        <p:txBody>
          <a:bodyPr>
            <a:noAutofit/>
          </a:bodyPr>
          <a:lstStyle/>
          <a:p>
            <a:pPr fontAlgn="t">
              <a:lnSpc>
                <a:spcPct val="124000"/>
              </a:lnSpc>
              <a:buFont typeface="+mj-lt"/>
              <a:buAutoNum type="arabicPeriod" startAt="4"/>
              <a:defRPr/>
            </a:pPr>
            <a:r>
              <a:rPr lang="en-US" sz="1800" dirty="0" smtClean="0">
                <a:latin typeface="+mn-lt"/>
              </a:rPr>
              <a:t>What </a:t>
            </a:r>
            <a:r>
              <a:rPr lang="en-US" sz="1800" dirty="0">
                <a:latin typeface="+mn-lt"/>
              </a:rPr>
              <a:t>behaviors does your group believe </a:t>
            </a:r>
            <a:r>
              <a:rPr lang="en-US" sz="1800" dirty="0" smtClean="0">
                <a:latin typeface="+mn-lt"/>
              </a:rPr>
              <a:t>prevented </a:t>
            </a:r>
            <a:r>
              <a:rPr lang="en-US" sz="1800" dirty="0">
                <a:latin typeface="+mn-lt"/>
              </a:rPr>
              <a:t>with effective communication between </a:t>
            </a:r>
            <a:r>
              <a:rPr lang="en-US" sz="1800" dirty="0" err="1">
                <a:latin typeface="+mn-lt"/>
              </a:rPr>
              <a:t>Ferd</a:t>
            </a:r>
            <a:r>
              <a:rPr lang="en-US" sz="1800" dirty="0">
                <a:latin typeface="+mn-lt"/>
              </a:rPr>
              <a:t> and </a:t>
            </a:r>
            <a:r>
              <a:rPr lang="en-US" sz="1800" dirty="0" smtClean="0">
                <a:latin typeface="+mn-lt"/>
              </a:rPr>
              <a:t>John?</a:t>
            </a:r>
            <a:endParaRPr lang="en-US" sz="1800" dirty="0">
              <a:latin typeface="+mn-lt"/>
            </a:endParaRPr>
          </a:p>
        </p:txBody>
      </p:sp>
      <p:sp>
        <p:nvSpPr>
          <p:cNvPr id="9" name="Footer Placeholder 3"/>
          <p:cNvSpPr txBox="1">
            <a:spLocks/>
          </p:cNvSpPr>
          <p:nvPr/>
        </p:nvSpPr>
        <p:spPr bwMode="auto">
          <a:xfrm>
            <a:off x="755576" y="6165304"/>
            <a:ext cx="5497513"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CA"/>
            </a:defPPr>
            <a:lvl1pPr algn="l" rtl="0" fontAlgn="auto">
              <a:spcBef>
                <a:spcPts val="0"/>
              </a:spcBef>
              <a:spcAft>
                <a:spcPts val="0"/>
              </a:spcAft>
              <a:defRPr sz="1200"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mn-cs"/>
              </a:defRPr>
            </a:lvl2pPr>
            <a:lvl3pPr marL="1143000" indent="-228600" algn="l" rtl="0" fontAlgn="base">
              <a:spcBef>
                <a:spcPct val="0"/>
              </a:spcBef>
              <a:spcAft>
                <a:spcPct val="0"/>
              </a:spcAft>
              <a:defRPr kern="1200">
                <a:solidFill>
                  <a:schemeClr val="tx1"/>
                </a:solidFill>
                <a:latin typeface="Calibri" charset="0"/>
                <a:ea typeface="ＭＳ Ｐゴシック" charset="0"/>
                <a:cs typeface="+mn-cs"/>
              </a:defRPr>
            </a:lvl3pPr>
            <a:lvl4pPr marL="1600200" indent="-228600" algn="l" rtl="0" fontAlgn="base">
              <a:spcBef>
                <a:spcPct val="0"/>
              </a:spcBef>
              <a:spcAft>
                <a:spcPct val="0"/>
              </a:spcAft>
              <a:defRPr kern="1200">
                <a:solidFill>
                  <a:schemeClr val="tx1"/>
                </a:solidFill>
                <a:latin typeface="Calibri" charset="0"/>
                <a:ea typeface="ＭＳ Ｐゴシック" charset="0"/>
                <a:cs typeface="+mn-cs"/>
              </a:defRPr>
            </a:lvl4pPr>
            <a:lvl5pPr marL="2057400" indent="-228600" algn="l" rtl="0" fontAlgn="base">
              <a:spcBef>
                <a:spcPct val="0"/>
              </a:spcBef>
              <a:spcAft>
                <a:spcPct val="0"/>
              </a:spcAft>
              <a:defRPr kern="1200">
                <a:solidFill>
                  <a:schemeClr val="tx1"/>
                </a:solidFill>
                <a:latin typeface="Calibri" charset="0"/>
                <a:ea typeface="ＭＳ Ｐゴシック" charset="0"/>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9pPr>
          </a:lstStyle>
          <a:p>
            <a:pPr fontAlgn="base">
              <a:spcBef>
                <a:spcPct val="0"/>
              </a:spcBef>
              <a:spcAft>
                <a:spcPct val="0"/>
              </a:spcAft>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spTree>
    <p:extLst>
      <p:ext uri="{BB962C8B-B14F-4D97-AF65-F5344CB8AC3E}">
        <p14:creationId xmlns:p14="http://schemas.microsoft.com/office/powerpoint/2010/main" val="256629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386" b="1"/>
          <a:stretch/>
        </p:blipFill>
        <p:spPr>
          <a:xfrm>
            <a:off x="-4936" y="-7812"/>
            <a:ext cx="9144000" cy="5877272"/>
          </a:xfrm>
          <a:prstGeom prst="rect">
            <a:avLst/>
          </a:prstGeom>
        </p:spPr>
      </p:pic>
      <p:sp>
        <p:nvSpPr>
          <p:cNvPr id="9" name="Footer Placeholder 3"/>
          <p:cNvSpPr txBox="1">
            <a:spLocks/>
          </p:cNvSpPr>
          <p:nvPr/>
        </p:nvSpPr>
        <p:spPr bwMode="auto">
          <a:xfrm>
            <a:off x="755576" y="6165304"/>
            <a:ext cx="5497513"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CA"/>
            </a:defPPr>
            <a:lvl1pPr algn="l" rtl="0" fontAlgn="auto">
              <a:spcBef>
                <a:spcPts val="0"/>
              </a:spcBef>
              <a:spcAft>
                <a:spcPts val="0"/>
              </a:spcAft>
              <a:defRPr sz="1200"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mn-cs"/>
              </a:defRPr>
            </a:lvl2pPr>
            <a:lvl3pPr marL="1143000" indent="-228600" algn="l" rtl="0" fontAlgn="base">
              <a:spcBef>
                <a:spcPct val="0"/>
              </a:spcBef>
              <a:spcAft>
                <a:spcPct val="0"/>
              </a:spcAft>
              <a:defRPr kern="1200">
                <a:solidFill>
                  <a:schemeClr val="tx1"/>
                </a:solidFill>
                <a:latin typeface="Calibri" charset="0"/>
                <a:ea typeface="ＭＳ Ｐゴシック" charset="0"/>
                <a:cs typeface="+mn-cs"/>
              </a:defRPr>
            </a:lvl3pPr>
            <a:lvl4pPr marL="1600200" indent="-228600" algn="l" rtl="0" fontAlgn="base">
              <a:spcBef>
                <a:spcPct val="0"/>
              </a:spcBef>
              <a:spcAft>
                <a:spcPct val="0"/>
              </a:spcAft>
              <a:defRPr kern="1200">
                <a:solidFill>
                  <a:schemeClr val="tx1"/>
                </a:solidFill>
                <a:latin typeface="Calibri" charset="0"/>
                <a:ea typeface="ＭＳ Ｐゴシック" charset="0"/>
                <a:cs typeface="+mn-cs"/>
              </a:defRPr>
            </a:lvl4pPr>
            <a:lvl5pPr marL="2057400" indent="-228600" algn="l" rtl="0" fontAlgn="base">
              <a:spcBef>
                <a:spcPct val="0"/>
              </a:spcBef>
              <a:spcAft>
                <a:spcPct val="0"/>
              </a:spcAft>
              <a:defRPr kern="1200">
                <a:solidFill>
                  <a:schemeClr val="tx1"/>
                </a:solidFill>
                <a:latin typeface="Calibri" charset="0"/>
                <a:ea typeface="ＭＳ Ｐゴシック" charset="0"/>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9pPr>
          </a:lstStyle>
          <a:p>
            <a:pPr fontAlgn="base">
              <a:spcBef>
                <a:spcPct val="0"/>
              </a:spcBef>
              <a:spcAft>
                <a:spcPct val="0"/>
              </a:spcAft>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sp>
        <p:nvSpPr>
          <p:cNvPr id="7" name="TextBox 9" descr=" "/>
          <p:cNvSpPr txBox="1">
            <a:spLocks noChangeArrowheads="1"/>
          </p:cNvSpPr>
          <p:nvPr/>
        </p:nvSpPr>
        <p:spPr bwMode="auto">
          <a:xfrm>
            <a:off x="28600" y="-34452"/>
            <a:ext cx="4359163" cy="1190006"/>
          </a:xfrm>
          <a:prstGeom prst="rect">
            <a:avLst/>
          </a:prstGeom>
          <a:solidFill>
            <a:schemeClr val="tx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274320" tIns="182880" rIns="274320" bIns="274320">
            <a:spAutoFit/>
          </a:bodyPr>
          <a:lstStyle>
            <a:lvl1pPr eaLnBrk="0" hangingPunct="0">
              <a:spcBef>
                <a:spcPct val="20000"/>
              </a:spcBef>
              <a:buFont typeface="Arial" charset="0"/>
              <a:buChar char="•"/>
              <a:defRPr sz="2800">
                <a:solidFill>
                  <a:schemeClr val="tx1"/>
                </a:solidFill>
                <a:latin typeface="Arial" charset="0"/>
                <a:ea typeface="MS PGothic" pitchFamily="34" charset="-128"/>
                <a:cs typeface="Arial" charset="0"/>
              </a:defRPr>
            </a:lvl1pPr>
            <a:lvl2pPr marL="742950" indent="-285750" eaLnBrk="0" hangingPunct="0">
              <a:spcBef>
                <a:spcPct val="20000"/>
              </a:spcBef>
              <a:buSzPct val="70000"/>
              <a:buBlip>
                <a:blip r:embed="rId3"/>
              </a:buBlip>
              <a:defRPr sz="2400">
                <a:solidFill>
                  <a:schemeClr val="tx1"/>
                </a:solidFill>
                <a:latin typeface="Arial" charset="0"/>
                <a:ea typeface="MS PGothic" pitchFamily="34" charset="-128"/>
                <a:cs typeface="Arial" charset="0"/>
              </a:defRPr>
            </a:lvl2pPr>
            <a:lvl3pPr marL="1143000" indent="-228600" eaLnBrk="0" hangingPunct="0">
              <a:spcBef>
                <a:spcPct val="20000"/>
              </a:spcBef>
              <a:buFont typeface="Arial" charset="0"/>
              <a:buChar char="•"/>
              <a:defRPr>
                <a:solidFill>
                  <a:schemeClr val="tx1"/>
                </a:solidFill>
                <a:latin typeface="Arial" charset="0"/>
                <a:ea typeface="MS PGothic" pitchFamily="34" charset="-128"/>
                <a:cs typeface="Arial" charset="0"/>
              </a:defRPr>
            </a:lvl3pPr>
            <a:lvl4pPr marL="1600200" indent="-228600" eaLnBrk="0" hangingPunct="0">
              <a:spcBef>
                <a:spcPct val="20000"/>
              </a:spcBef>
              <a:buFont typeface="Arial" charset="0"/>
              <a:buChar char="–"/>
              <a:defRPr sz="1400">
                <a:solidFill>
                  <a:schemeClr val="tx1"/>
                </a:solidFill>
                <a:latin typeface="Arial" charset="0"/>
                <a:ea typeface="MS PGothic" pitchFamily="34" charset="-128"/>
                <a:cs typeface="Arial" charset="0"/>
              </a:defRPr>
            </a:lvl4pPr>
            <a:lvl5pPr marL="2057400" indent="-228600" eaLnBrk="0" hangingPunct="0">
              <a:spcBef>
                <a:spcPct val="20000"/>
              </a:spcBef>
              <a:buFont typeface="Arial" charset="0"/>
              <a:buChar char="»"/>
              <a:defRPr sz="1200">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Arial" charset="0"/>
                <a:ea typeface="MS PGothic" pitchFamily="34" charset="-128"/>
                <a:cs typeface="Arial" charset="0"/>
              </a:defRPr>
            </a:lvl9pPr>
          </a:lstStyle>
          <a:p>
            <a:pPr eaLnBrk="1" hangingPunct="1">
              <a:lnSpc>
                <a:spcPct val="150000"/>
              </a:lnSpc>
              <a:spcBef>
                <a:spcPct val="0"/>
              </a:spcBef>
              <a:buFontTx/>
              <a:buNone/>
            </a:pPr>
            <a:r>
              <a:rPr lang="en-US" sz="3600" b="1" cap="all" spc="300" dirty="0">
                <a:solidFill>
                  <a:prstClr val="white"/>
                </a:solidFill>
                <a:latin typeface="Arial"/>
                <a:cs typeface="Arial"/>
              </a:rPr>
              <a:t>group </a:t>
            </a:r>
            <a:r>
              <a:rPr lang="en-US" sz="3600" b="1" cap="all" spc="300" dirty="0" smtClean="0">
                <a:solidFill>
                  <a:prstClr val="white"/>
                </a:solidFill>
                <a:latin typeface="Arial"/>
                <a:cs typeface="Arial"/>
              </a:rPr>
              <a:t>work</a:t>
            </a:r>
            <a:endParaRPr lang="en-US" altLang="en-US" sz="2000" dirty="0">
              <a:solidFill>
                <a:schemeClr val="bg1"/>
              </a:solidFill>
            </a:endParaRPr>
          </a:p>
        </p:txBody>
      </p:sp>
    </p:spTree>
    <p:extLst>
      <p:ext uri="{BB962C8B-B14F-4D97-AF65-F5344CB8AC3E}">
        <p14:creationId xmlns:p14="http://schemas.microsoft.com/office/powerpoint/2010/main" val="3243956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712968" cy="752475"/>
          </a:xfrm>
        </p:spPr>
        <p:txBody>
          <a:bodyPr>
            <a:noAutofit/>
          </a:bodyPr>
          <a:lstStyle/>
          <a:p>
            <a:pPr eaLnBrk="1" fontAlgn="auto" hangingPunct="1">
              <a:spcAft>
                <a:spcPts val="0"/>
              </a:spcAft>
              <a:defRPr/>
            </a:pPr>
            <a:r>
              <a:rPr lang="en-US" sz="2600" dirty="0" smtClean="0">
                <a:ea typeface="+mj-ea"/>
              </a:rPr>
              <a:t>Pat and </a:t>
            </a:r>
            <a:r>
              <a:rPr lang="en-US" sz="2600" dirty="0" err="1" smtClean="0">
                <a:ea typeface="+mj-ea"/>
              </a:rPr>
              <a:t>devika</a:t>
            </a:r>
            <a:endParaRPr lang="en-US" sz="2600" dirty="0">
              <a:ea typeface="+mj-ea"/>
            </a:endParaRPr>
          </a:p>
        </p:txBody>
      </p:sp>
      <p:sp>
        <p:nvSpPr>
          <p:cNvPr id="3" name="Content Placeholder 2"/>
          <p:cNvSpPr>
            <a:spLocks noGrp="1"/>
          </p:cNvSpPr>
          <p:nvPr>
            <p:ph idx="1"/>
          </p:nvPr>
        </p:nvSpPr>
        <p:spPr>
          <a:xfrm>
            <a:off x="457200" y="1196752"/>
            <a:ext cx="8229600" cy="4752528"/>
          </a:xfrm>
        </p:spPr>
        <p:txBody>
          <a:bodyPr>
            <a:noAutofit/>
          </a:bodyPr>
          <a:lstStyle/>
          <a:p>
            <a:pPr marR="0">
              <a:spcBef>
                <a:spcPts val="600"/>
              </a:spcBef>
              <a:spcAft>
                <a:spcPts val="0"/>
              </a:spcAft>
              <a:buFont typeface="Wingdings" panose="05000000000000000000" pitchFamily="2" charset="2"/>
              <a:buChar char="v"/>
            </a:pPr>
            <a:r>
              <a:rPr lang="en-US"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Pat</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 newly-tenured Associate Professor, is going on </a:t>
            </a:r>
            <a:r>
              <a:rPr lang="en-US"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sabbatical.</a:t>
            </a:r>
          </a:p>
          <a:p>
            <a:pPr marR="0">
              <a:spcBef>
                <a:spcPts val="600"/>
              </a:spcBef>
              <a:spcAft>
                <a:spcPts val="0"/>
              </a:spcAft>
              <a:buFont typeface="Wingdings" panose="05000000000000000000" pitchFamily="2" charset="2"/>
              <a:buChar char="v"/>
            </a:pPr>
            <a:r>
              <a:rPr lang="en-US"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Pat will be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in Spain for a term and Mexico for a </a:t>
            </a:r>
            <a:r>
              <a:rPr lang="en-US"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term.</a:t>
            </a:r>
          </a:p>
          <a:p>
            <a:pPr marR="0">
              <a:spcBef>
                <a:spcPts val="600"/>
              </a:spcBef>
              <a:spcAft>
                <a:spcPts val="0"/>
              </a:spcAft>
              <a:buFont typeface="Wingdings" panose="05000000000000000000" pitchFamily="2" charset="2"/>
              <a:buChar char="v"/>
            </a:pPr>
            <a:r>
              <a:rPr lang="en-US" sz="2000" dirty="0" err="1" smtClean="0">
                <a:solidFill>
                  <a:schemeClr val="tx1"/>
                </a:solidFill>
                <a:latin typeface="Calibri" panose="020F0502020204030204" pitchFamily="34" charset="0"/>
                <a:ea typeface="Calibri" panose="020F0502020204030204" pitchFamily="34" charset="0"/>
                <a:cs typeface="Times New Roman" panose="02020603050405020304" pitchFamily="18" charset="0"/>
              </a:rPr>
              <a:t>Devika</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one of Pat’s two doctoral students, is hoping to go </a:t>
            </a:r>
            <a:r>
              <a:rPr lang="en-US"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along.</a:t>
            </a:r>
          </a:p>
          <a:p>
            <a:pPr marR="0">
              <a:spcBef>
                <a:spcPts val="600"/>
              </a:spcBef>
              <a:spcAft>
                <a:spcPts val="0"/>
              </a:spcAft>
              <a:buFont typeface="Wingdings" panose="05000000000000000000" pitchFamily="2" charset="2"/>
              <a:buChar char="v"/>
            </a:pPr>
            <a:r>
              <a:rPr lang="en-US"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She will join Pat for one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month of each term in each country. </a:t>
            </a:r>
            <a:endParaRPr lang="en-US"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R="0">
              <a:spcBef>
                <a:spcPts val="600"/>
              </a:spcBef>
              <a:spcAft>
                <a:spcPts val="0"/>
              </a:spcAft>
              <a:buFont typeface="Wingdings" panose="05000000000000000000" pitchFamily="2" charset="2"/>
              <a:buChar char="v"/>
            </a:pPr>
            <a:r>
              <a:rPr lang="en-US"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Both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are excited about the idea and it takes them past sites important to their work.</a:t>
            </a:r>
          </a:p>
        </p:txBody>
      </p:sp>
      <p:sp>
        <p:nvSpPr>
          <p:cNvPr id="9" name="Footer Placeholder 3"/>
          <p:cNvSpPr txBox="1">
            <a:spLocks/>
          </p:cNvSpPr>
          <p:nvPr/>
        </p:nvSpPr>
        <p:spPr bwMode="auto">
          <a:xfrm>
            <a:off x="755576" y="6165304"/>
            <a:ext cx="5497513"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CA"/>
            </a:defPPr>
            <a:lvl1pPr algn="l" rtl="0" fontAlgn="auto">
              <a:spcBef>
                <a:spcPts val="0"/>
              </a:spcBef>
              <a:spcAft>
                <a:spcPts val="0"/>
              </a:spcAft>
              <a:defRPr sz="1200"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mn-cs"/>
              </a:defRPr>
            </a:lvl2pPr>
            <a:lvl3pPr marL="1143000" indent="-228600" algn="l" rtl="0" fontAlgn="base">
              <a:spcBef>
                <a:spcPct val="0"/>
              </a:spcBef>
              <a:spcAft>
                <a:spcPct val="0"/>
              </a:spcAft>
              <a:defRPr kern="1200">
                <a:solidFill>
                  <a:schemeClr val="tx1"/>
                </a:solidFill>
                <a:latin typeface="Calibri" charset="0"/>
                <a:ea typeface="ＭＳ Ｐゴシック" charset="0"/>
                <a:cs typeface="+mn-cs"/>
              </a:defRPr>
            </a:lvl3pPr>
            <a:lvl4pPr marL="1600200" indent="-228600" algn="l" rtl="0" fontAlgn="base">
              <a:spcBef>
                <a:spcPct val="0"/>
              </a:spcBef>
              <a:spcAft>
                <a:spcPct val="0"/>
              </a:spcAft>
              <a:defRPr kern="1200">
                <a:solidFill>
                  <a:schemeClr val="tx1"/>
                </a:solidFill>
                <a:latin typeface="Calibri" charset="0"/>
                <a:ea typeface="ＭＳ Ｐゴシック" charset="0"/>
                <a:cs typeface="+mn-cs"/>
              </a:defRPr>
            </a:lvl4pPr>
            <a:lvl5pPr marL="2057400" indent="-228600" algn="l" rtl="0" fontAlgn="base">
              <a:spcBef>
                <a:spcPct val="0"/>
              </a:spcBef>
              <a:spcAft>
                <a:spcPct val="0"/>
              </a:spcAft>
              <a:defRPr kern="1200">
                <a:solidFill>
                  <a:schemeClr val="tx1"/>
                </a:solidFill>
                <a:latin typeface="Calibri" charset="0"/>
                <a:ea typeface="ＭＳ Ｐゴシック" charset="0"/>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9pPr>
          </a:lstStyle>
          <a:p>
            <a:pPr fontAlgn="base">
              <a:spcBef>
                <a:spcPct val="0"/>
              </a:spcBef>
              <a:spcAft>
                <a:spcPct val="0"/>
              </a:spcAft>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spTree>
    <p:extLst>
      <p:ext uri="{BB962C8B-B14F-4D97-AF65-F5344CB8AC3E}">
        <p14:creationId xmlns:p14="http://schemas.microsoft.com/office/powerpoint/2010/main" val="13083611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363272" cy="752475"/>
          </a:xfrm>
        </p:spPr>
        <p:txBody>
          <a:bodyPr>
            <a:noAutofit/>
          </a:bodyPr>
          <a:lstStyle/>
          <a:p>
            <a:pPr eaLnBrk="1" fontAlgn="auto" hangingPunct="1">
              <a:spcAft>
                <a:spcPts val="0"/>
              </a:spcAft>
              <a:defRPr/>
            </a:pPr>
            <a:r>
              <a:rPr lang="en-US" sz="2700" dirty="0" smtClean="0"/>
              <a:t>Pat and </a:t>
            </a:r>
            <a:r>
              <a:rPr lang="en-US" sz="2700" dirty="0" err="1" smtClean="0"/>
              <a:t>devika</a:t>
            </a:r>
            <a:r>
              <a:rPr lang="en-US" sz="2700" dirty="0"/>
              <a:t>: </a:t>
            </a:r>
            <a:r>
              <a:rPr lang="en-US" sz="2700" dirty="0" smtClean="0"/>
              <a:t>continued</a:t>
            </a:r>
            <a:endParaRPr lang="en-US" sz="2700" dirty="0">
              <a:ea typeface="+mj-ea"/>
            </a:endParaRPr>
          </a:p>
        </p:txBody>
      </p:sp>
      <p:sp>
        <p:nvSpPr>
          <p:cNvPr id="3" name="Content Placeholder 2"/>
          <p:cNvSpPr>
            <a:spLocks noGrp="1"/>
          </p:cNvSpPr>
          <p:nvPr>
            <p:ph idx="1"/>
          </p:nvPr>
        </p:nvSpPr>
        <p:spPr>
          <a:xfrm>
            <a:off x="457200" y="1124744"/>
            <a:ext cx="8363272" cy="2952328"/>
          </a:xfrm>
        </p:spPr>
        <p:txBody>
          <a:bodyPr>
            <a:noAutofit/>
          </a:bodyPr>
          <a:lstStyle/>
          <a:p>
            <a:pPr>
              <a:spcBef>
                <a:spcPts val="600"/>
              </a:spcBef>
              <a:spcAft>
                <a:spcPts val="0"/>
              </a:spcAft>
              <a:buFont typeface="Wingdings" panose="05000000000000000000" pitchFamily="2" charset="2"/>
              <a:buChar char="v"/>
            </a:pPr>
            <a:r>
              <a:rPr lang="en-US" sz="2000" dirty="0">
                <a:latin typeface="Calibri" panose="020F0502020204030204" pitchFamily="34" charset="0"/>
                <a:ea typeface="Calibri" panose="020F0502020204030204" pitchFamily="34" charset="0"/>
                <a:cs typeface="Times New Roman" panose="02020603050405020304" pitchFamily="18" charset="0"/>
              </a:rPr>
              <a:t>Pat and </a:t>
            </a:r>
            <a:r>
              <a:rPr lang="en-US" sz="2000" dirty="0" err="1">
                <a:latin typeface="Calibri" panose="020F0502020204030204" pitchFamily="34" charset="0"/>
                <a:ea typeface="Calibri" panose="020F0502020204030204" pitchFamily="34" charset="0"/>
                <a:cs typeface="Times New Roman" panose="02020603050405020304" pitchFamily="18" charset="0"/>
              </a:rPr>
              <a:t>Devika</a:t>
            </a:r>
            <a:r>
              <a:rPr lang="en-US" sz="2000" dirty="0">
                <a:latin typeface="Calibri" panose="020F0502020204030204" pitchFamily="34" charset="0"/>
                <a:ea typeface="Calibri" panose="020F0502020204030204" pitchFamily="34" charset="0"/>
                <a:cs typeface="Times New Roman" panose="02020603050405020304" pitchFamily="18" charset="0"/>
              </a:rPr>
              <a:t> have been in Spain for almost a month.  </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0"/>
              </a:spcAft>
              <a:buFont typeface="Wingdings" panose="05000000000000000000" pitchFamily="2" charset="2"/>
              <a:buChar char="v"/>
            </a:pPr>
            <a:r>
              <a:rPr lang="en-US" sz="2000" dirty="0" smtClean="0">
                <a:latin typeface="Calibri" panose="020F0502020204030204" pitchFamily="34" charset="0"/>
                <a:ea typeface="Calibri" panose="020F0502020204030204" pitchFamily="34" charset="0"/>
                <a:cs typeface="Times New Roman" panose="02020603050405020304" pitchFamily="18" charset="0"/>
              </a:rPr>
              <a:t>At first,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Devika</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seemed to fully engage in the work.  </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0"/>
              </a:spcAft>
              <a:buFont typeface="Wingdings" panose="05000000000000000000" pitchFamily="2" charset="2"/>
              <a:buChar char="v"/>
            </a:pPr>
            <a:r>
              <a:rPr lang="en-US" sz="2000" dirty="0" smtClean="0">
                <a:latin typeface="Calibri" panose="020F0502020204030204" pitchFamily="34" charset="0"/>
                <a:ea typeface="Calibri" panose="020F0502020204030204" pitchFamily="34" charset="0"/>
                <a:cs typeface="Times New Roman" panose="02020603050405020304" pitchFamily="18" charset="0"/>
              </a:rPr>
              <a:t>After a hotel stay,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Devika</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has </a:t>
            </a:r>
            <a:r>
              <a:rPr lang="en-US" sz="2000" dirty="0" smtClean="0">
                <a:latin typeface="Calibri" panose="020F0502020204030204" pitchFamily="34" charset="0"/>
                <a:ea typeface="Calibri" panose="020F0502020204030204" pitchFamily="34" charset="0"/>
                <a:cs typeface="Times New Roman" panose="02020603050405020304" pitchFamily="18" charset="0"/>
              </a:rPr>
              <a:t>become </a:t>
            </a:r>
            <a:r>
              <a:rPr lang="en-US" sz="2000" dirty="0">
                <a:latin typeface="Calibri" panose="020F0502020204030204" pitchFamily="34" charset="0"/>
                <a:ea typeface="Calibri" panose="020F0502020204030204" pitchFamily="34" charset="0"/>
                <a:cs typeface="Times New Roman" panose="02020603050405020304" pitchFamily="18" charset="0"/>
              </a:rPr>
              <a:t>distant and </a:t>
            </a:r>
            <a:r>
              <a:rPr lang="en-US" sz="2000" dirty="0" smtClean="0">
                <a:latin typeface="Calibri" panose="020F0502020204030204" pitchFamily="34" charset="0"/>
                <a:ea typeface="Calibri" panose="020F0502020204030204" pitchFamily="34" charset="0"/>
                <a:cs typeface="Times New Roman" panose="02020603050405020304" pitchFamily="18" charset="0"/>
              </a:rPr>
              <a:t>unmotivated.</a:t>
            </a:r>
          </a:p>
          <a:p>
            <a:pPr>
              <a:spcBef>
                <a:spcPts val="600"/>
              </a:spcBef>
              <a:spcAft>
                <a:spcPts val="0"/>
              </a:spcAft>
              <a:buFont typeface="Wingdings" panose="05000000000000000000" pitchFamily="2" charset="2"/>
              <a:buChar char="v"/>
            </a:pPr>
            <a:r>
              <a:rPr lang="en-US" sz="2000" dirty="0" smtClean="0">
                <a:latin typeface="Calibri" panose="020F0502020204030204" pitchFamily="34" charset="0"/>
                <a:ea typeface="Calibri" panose="020F0502020204030204" pitchFamily="34" charset="0"/>
                <a:cs typeface="Times New Roman" panose="02020603050405020304" pitchFamily="18" charset="0"/>
              </a:rPr>
              <a:t>Pat </a:t>
            </a:r>
            <a:r>
              <a:rPr lang="en-US" sz="2000" dirty="0">
                <a:latin typeface="Calibri" panose="020F0502020204030204" pitchFamily="34" charset="0"/>
                <a:ea typeface="Calibri" panose="020F0502020204030204" pitchFamily="34" charset="0"/>
                <a:cs typeface="Times New Roman" panose="02020603050405020304" pitchFamily="18" charset="0"/>
              </a:rPr>
              <a:t>assumed that </a:t>
            </a:r>
            <a:r>
              <a:rPr lang="en-US" sz="2000" dirty="0" err="1">
                <a:latin typeface="Calibri" panose="020F0502020204030204" pitchFamily="34" charset="0"/>
                <a:ea typeface="Calibri" panose="020F0502020204030204" pitchFamily="34" charset="0"/>
                <a:cs typeface="Times New Roman" panose="02020603050405020304" pitchFamily="18" charset="0"/>
              </a:rPr>
              <a:t>Delvika</a:t>
            </a:r>
            <a:r>
              <a:rPr lang="en-US" sz="2000" dirty="0">
                <a:latin typeface="Calibri" panose="020F0502020204030204" pitchFamily="34" charset="0"/>
                <a:ea typeface="Calibri" panose="020F0502020204030204" pitchFamily="34" charset="0"/>
                <a:cs typeface="Times New Roman" panose="02020603050405020304" pitchFamily="18" charset="0"/>
              </a:rPr>
              <a:t> was struggling with culture </a:t>
            </a:r>
            <a:r>
              <a:rPr lang="en-US" sz="2000" dirty="0" smtClean="0">
                <a:latin typeface="Calibri" panose="020F0502020204030204" pitchFamily="34" charset="0"/>
                <a:ea typeface="Calibri" panose="020F0502020204030204" pitchFamily="34" charset="0"/>
                <a:cs typeface="Times New Roman" panose="02020603050405020304" pitchFamily="18" charset="0"/>
              </a:rPr>
              <a:t>shock.</a:t>
            </a:r>
          </a:p>
          <a:p>
            <a:pPr>
              <a:spcBef>
                <a:spcPts val="600"/>
              </a:spcBef>
              <a:spcAft>
                <a:spcPts val="0"/>
              </a:spcAft>
              <a:buFont typeface="Wingdings" panose="05000000000000000000" pitchFamily="2" charset="2"/>
              <a:buChar char="v"/>
            </a:pPr>
            <a:r>
              <a:rPr lang="en-US" sz="2000" dirty="0" err="1" smtClean="0">
                <a:latin typeface="Calibri" panose="020F0502020204030204" pitchFamily="34" charset="0"/>
                <a:ea typeface="Calibri" panose="020F0502020204030204" pitchFamily="34" charset="0"/>
                <a:cs typeface="Times New Roman" panose="02020603050405020304" pitchFamily="18" charset="0"/>
              </a:rPr>
              <a:t>Devika</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has retreated further, </a:t>
            </a:r>
            <a:r>
              <a:rPr lang="en-US" sz="2000" dirty="0" smtClean="0">
                <a:latin typeface="Calibri" panose="020F0502020204030204" pitchFamily="34" charset="0"/>
                <a:ea typeface="Calibri" panose="020F0502020204030204" pitchFamily="34" charset="0"/>
                <a:cs typeface="Times New Roman" panose="02020603050405020304" pitchFamily="18" charset="0"/>
              </a:rPr>
              <a:t>staying </a:t>
            </a:r>
            <a:r>
              <a:rPr lang="en-US" sz="2000" dirty="0">
                <a:latin typeface="Calibri" panose="020F0502020204030204" pitchFamily="34" charset="0"/>
                <a:ea typeface="Calibri" panose="020F0502020204030204" pitchFamily="34" charset="0"/>
                <a:cs typeface="Times New Roman" panose="02020603050405020304" pitchFamily="18" charset="0"/>
              </a:rPr>
              <a:t>in her room for days at a time. </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0"/>
              </a:spcAft>
              <a:buFont typeface="Wingdings" panose="05000000000000000000" pitchFamily="2" charset="2"/>
              <a:buChar char="v"/>
            </a:pPr>
            <a:r>
              <a:rPr lang="en-US" sz="2000" dirty="0" smtClean="0">
                <a:latin typeface="Calibri" panose="020F0502020204030204" pitchFamily="34" charset="0"/>
                <a:ea typeface="Calibri" panose="020F0502020204030204" pitchFamily="34" charset="0"/>
                <a:cs typeface="Times New Roman" panose="02020603050405020304" pitchFamily="18" charset="0"/>
              </a:rPr>
              <a:t>As </a:t>
            </a:r>
            <a:r>
              <a:rPr lang="en-US" sz="2000" dirty="0">
                <a:latin typeface="Calibri" panose="020F0502020204030204" pitchFamily="34" charset="0"/>
                <a:ea typeface="Calibri" panose="020F0502020204030204" pitchFamily="34" charset="0"/>
                <a:cs typeface="Times New Roman" panose="02020603050405020304" pitchFamily="18" charset="0"/>
              </a:rPr>
              <a:t>she was </a:t>
            </a:r>
            <a:r>
              <a:rPr lang="en-US" sz="2000" dirty="0" smtClean="0">
                <a:latin typeface="Calibri" panose="020F0502020204030204" pitchFamily="34" charset="0"/>
                <a:ea typeface="Calibri" panose="020F0502020204030204" pitchFamily="34" charset="0"/>
                <a:cs typeface="Times New Roman" panose="02020603050405020304" pitchFamily="18" charset="0"/>
              </a:rPr>
              <a:t>going home, </a:t>
            </a:r>
            <a:r>
              <a:rPr lang="en-US" sz="2000" dirty="0">
                <a:latin typeface="Calibri" panose="020F0502020204030204" pitchFamily="34" charset="0"/>
                <a:ea typeface="Calibri" panose="020F0502020204030204" pitchFamily="34" charset="0"/>
                <a:cs typeface="Times New Roman" panose="02020603050405020304" pitchFamily="18" charset="0"/>
              </a:rPr>
              <a:t>Pat told </a:t>
            </a:r>
            <a:r>
              <a:rPr lang="en-US" sz="2000" dirty="0" err="1">
                <a:latin typeface="Calibri" panose="020F0502020204030204" pitchFamily="34" charset="0"/>
                <a:ea typeface="Calibri" panose="020F0502020204030204" pitchFamily="34" charset="0"/>
                <a:cs typeface="Times New Roman" panose="02020603050405020304" pitchFamily="18" charset="0"/>
              </a:rPr>
              <a:t>Devika</a:t>
            </a:r>
            <a:r>
              <a:rPr lang="en-US" sz="2000" dirty="0">
                <a:latin typeface="Calibri" panose="020F0502020204030204" pitchFamily="34" charset="0"/>
                <a:ea typeface="Calibri" panose="020F0502020204030204" pitchFamily="34" charset="0"/>
                <a:cs typeface="Times New Roman" panose="02020603050405020304" pitchFamily="18" charset="0"/>
              </a:rPr>
              <a:t> that, </a:t>
            </a:r>
            <a:r>
              <a:rPr lang="en-US" sz="2000" dirty="0" smtClean="0">
                <a:latin typeface="Calibri" panose="020F0502020204030204" pitchFamily="34" charset="0"/>
                <a:ea typeface="Calibri" panose="020F0502020204030204" pitchFamily="34" charset="0"/>
                <a:cs typeface="Times New Roman" panose="02020603050405020304" pitchFamily="18" charset="0"/>
              </a:rPr>
              <a:t>not to come to Mexico. </a:t>
            </a:r>
          </a:p>
          <a:p>
            <a:pPr>
              <a:spcBef>
                <a:spcPts val="600"/>
              </a:spcBef>
              <a:spcAft>
                <a:spcPts val="0"/>
              </a:spcAft>
              <a:buFont typeface="Wingdings" panose="05000000000000000000" pitchFamily="2" charset="2"/>
              <a:buChar char="v"/>
            </a:pPr>
            <a:r>
              <a:rPr lang="en-US" sz="2000" dirty="0" err="1" smtClean="0">
                <a:latin typeface="Calibri" panose="020F0502020204030204" pitchFamily="34" charset="0"/>
                <a:ea typeface="Calibri" panose="020F0502020204030204" pitchFamily="34" charset="0"/>
                <a:cs typeface="Times New Roman" panose="02020603050405020304" pitchFamily="18" charset="0"/>
              </a:rPr>
              <a:t>Delvika</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went home in tears and </a:t>
            </a:r>
            <a:r>
              <a:rPr lang="en-US" sz="2000" dirty="0" smtClean="0">
                <a:latin typeface="Calibri" panose="020F0502020204030204" pitchFamily="34" charset="0"/>
                <a:ea typeface="Calibri" panose="020F0502020204030204" pitchFamily="34" charset="0"/>
                <a:cs typeface="Times New Roman" panose="02020603050405020304" pitchFamily="18" charset="0"/>
              </a:rPr>
              <a:t>withdrew from </a:t>
            </a:r>
            <a:r>
              <a:rPr lang="en-US" sz="2000" dirty="0">
                <a:latin typeface="Calibri" panose="020F0502020204030204" pitchFamily="34" charset="0"/>
                <a:ea typeface="Calibri" panose="020F0502020204030204" pitchFamily="34" charset="0"/>
                <a:cs typeface="Times New Roman" panose="02020603050405020304" pitchFamily="18" charset="0"/>
              </a:rPr>
              <a:t>her program.  </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9" name="Footer Placeholder 3"/>
          <p:cNvSpPr txBox="1">
            <a:spLocks/>
          </p:cNvSpPr>
          <p:nvPr/>
        </p:nvSpPr>
        <p:spPr bwMode="auto">
          <a:xfrm>
            <a:off x="755576" y="6165304"/>
            <a:ext cx="5497513"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CA"/>
            </a:defPPr>
            <a:lvl1pPr algn="l" rtl="0" fontAlgn="auto">
              <a:spcBef>
                <a:spcPts val="0"/>
              </a:spcBef>
              <a:spcAft>
                <a:spcPts val="0"/>
              </a:spcAft>
              <a:defRPr sz="1200"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mn-cs"/>
              </a:defRPr>
            </a:lvl2pPr>
            <a:lvl3pPr marL="1143000" indent="-228600" algn="l" rtl="0" fontAlgn="base">
              <a:spcBef>
                <a:spcPct val="0"/>
              </a:spcBef>
              <a:spcAft>
                <a:spcPct val="0"/>
              </a:spcAft>
              <a:defRPr kern="1200">
                <a:solidFill>
                  <a:schemeClr val="tx1"/>
                </a:solidFill>
                <a:latin typeface="Calibri" charset="0"/>
                <a:ea typeface="ＭＳ Ｐゴシック" charset="0"/>
                <a:cs typeface="+mn-cs"/>
              </a:defRPr>
            </a:lvl3pPr>
            <a:lvl4pPr marL="1600200" indent="-228600" algn="l" rtl="0" fontAlgn="base">
              <a:spcBef>
                <a:spcPct val="0"/>
              </a:spcBef>
              <a:spcAft>
                <a:spcPct val="0"/>
              </a:spcAft>
              <a:defRPr kern="1200">
                <a:solidFill>
                  <a:schemeClr val="tx1"/>
                </a:solidFill>
                <a:latin typeface="Calibri" charset="0"/>
                <a:ea typeface="ＭＳ Ｐゴシック" charset="0"/>
                <a:cs typeface="+mn-cs"/>
              </a:defRPr>
            </a:lvl4pPr>
            <a:lvl5pPr marL="2057400" indent="-228600" algn="l" rtl="0" fontAlgn="base">
              <a:spcBef>
                <a:spcPct val="0"/>
              </a:spcBef>
              <a:spcAft>
                <a:spcPct val="0"/>
              </a:spcAft>
              <a:defRPr kern="1200">
                <a:solidFill>
                  <a:schemeClr val="tx1"/>
                </a:solidFill>
                <a:latin typeface="Calibri" charset="0"/>
                <a:ea typeface="ＭＳ Ｐゴシック" charset="0"/>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9pPr>
          </a:lstStyle>
          <a:p>
            <a:pPr fontAlgn="base">
              <a:spcBef>
                <a:spcPct val="0"/>
              </a:spcBef>
              <a:spcAft>
                <a:spcPct val="0"/>
              </a:spcAft>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spTree>
    <p:extLst>
      <p:ext uri="{BB962C8B-B14F-4D97-AF65-F5344CB8AC3E}">
        <p14:creationId xmlns:p14="http://schemas.microsoft.com/office/powerpoint/2010/main" val="934027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363272" cy="752475"/>
          </a:xfrm>
        </p:spPr>
        <p:txBody>
          <a:bodyPr>
            <a:noAutofit/>
          </a:bodyPr>
          <a:lstStyle/>
          <a:p>
            <a:pPr eaLnBrk="1" fontAlgn="auto" hangingPunct="1">
              <a:spcAft>
                <a:spcPts val="0"/>
              </a:spcAft>
              <a:defRPr/>
            </a:pPr>
            <a:r>
              <a:rPr lang="en-US" sz="2700" dirty="0" smtClean="0">
                <a:ea typeface="+mj-ea"/>
              </a:rPr>
              <a:t>Questions:</a:t>
            </a:r>
            <a:endParaRPr lang="en-US" sz="2700" dirty="0">
              <a:ea typeface="+mj-ea"/>
            </a:endParaRPr>
          </a:p>
        </p:txBody>
      </p:sp>
      <p:sp>
        <p:nvSpPr>
          <p:cNvPr id="3" name="Content Placeholder 2"/>
          <p:cNvSpPr>
            <a:spLocks noGrp="1"/>
          </p:cNvSpPr>
          <p:nvPr>
            <p:ph idx="1"/>
          </p:nvPr>
        </p:nvSpPr>
        <p:spPr>
          <a:xfrm>
            <a:off x="899592" y="1196752"/>
            <a:ext cx="7787208" cy="4536504"/>
          </a:xfrm>
        </p:spPr>
        <p:txBody>
          <a:bodyPr>
            <a:noAutofit/>
          </a:bodyPr>
          <a:lstStyle/>
          <a:p>
            <a:pPr lvl="0">
              <a:lnSpc>
                <a:spcPct val="115000"/>
              </a:lnSpc>
              <a:spcBef>
                <a:spcPts val="0"/>
              </a:spcBef>
              <a:spcAft>
                <a:spcPts val="1000"/>
              </a:spcAft>
              <a:buFont typeface="+mj-lt"/>
              <a:buAutoNum type="arabicPeriod"/>
            </a:pPr>
            <a:r>
              <a:rPr lang="en-US" sz="2000" dirty="0" smtClean="0">
                <a:latin typeface="Calibri" panose="020F0502020204030204" pitchFamily="34" charset="0"/>
                <a:ea typeface="Times New Roman" panose="02020603050405020304" pitchFamily="18" charset="0"/>
                <a:cs typeface="Times New Roman" panose="02020603050405020304" pitchFamily="18" charset="0"/>
              </a:rPr>
              <a:t>Consider the current situation with Pat and </a:t>
            </a:r>
            <a:r>
              <a:rPr lang="en-US" sz="2000" dirty="0" err="1" smtClean="0">
                <a:latin typeface="Calibri" panose="020F0502020204030204" pitchFamily="34" charset="0"/>
                <a:ea typeface="Times New Roman" panose="02020603050405020304" pitchFamily="18" charset="0"/>
                <a:cs typeface="Times New Roman" panose="02020603050405020304" pitchFamily="18" charset="0"/>
              </a:rPr>
              <a:t>Devika</a:t>
            </a:r>
            <a:r>
              <a:rPr lang="en-US" sz="2000" dirty="0" smtClean="0">
                <a:latin typeface="Calibri" panose="020F0502020204030204" pitchFamily="34" charset="0"/>
                <a:ea typeface="Times New Roman" panose="02020603050405020304" pitchFamily="18" charset="0"/>
                <a:cs typeface="Times New Roman" panose="02020603050405020304" pitchFamily="18" charset="0"/>
              </a:rPr>
              <a:t>.  Now, look </a:t>
            </a:r>
            <a:r>
              <a:rPr lang="en-US" sz="2000" dirty="0">
                <a:latin typeface="Calibri" panose="020F0502020204030204" pitchFamily="34" charset="0"/>
                <a:ea typeface="Times New Roman" panose="02020603050405020304" pitchFamily="18" charset="0"/>
                <a:cs typeface="Times New Roman" panose="02020603050405020304" pitchFamily="18" charset="0"/>
              </a:rPr>
              <a:t>for the missed opportunity that </a:t>
            </a:r>
            <a:r>
              <a:rPr lang="en-US" sz="2000" dirty="0" smtClean="0">
                <a:latin typeface="Calibri" panose="020F0502020204030204" pitchFamily="34" charset="0"/>
                <a:ea typeface="Times New Roman" panose="02020603050405020304" pitchFamily="18" charset="0"/>
                <a:cs typeface="Times New Roman" panose="02020603050405020304" pitchFamily="18" charset="0"/>
              </a:rPr>
              <a:t>Pat </a:t>
            </a:r>
            <a:r>
              <a:rPr lang="en-US" sz="2000" dirty="0">
                <a:latin typeface="Calibri" panose="020F0502020204030204" pitchFamily="34" charset="0"/>
                <a:ea typeface="Times New Roman" panose="02020603050405020304" pitchFamily="18" charset="0"/>
                <a:cs typeface="Times New Roman" panose="02020603050405020304" pitchFamily="18" charset="0"/>
              </a:rPr>
              <a:t>had </a:t>
            </a:r>
            <a:r>
              <a:rPr lang="en-US" sz="2000" dirty="0" smtClean="0">
                <a:latin typeface="Calibri" panose="020F0502020204030204" pitchFamily="34" charset="0"/>
                <a:ea typeface="Times New Roman" panose="02020603050405020304" pitchFamily="18" charset="0"/>
                <a:cs typeface="Times New Roman" panose="02020603050405020304" pitchFamily="18" charset="0"/>
              </a:rPr>
              <a:t>to have </a:t>
            </a:r>
            <a:r>
              <a:rPr lang="en-US" sz="2000" dirty="0">
                <a:latin typeface="Calibri" panose="020F0502020204030204" pitchFamily="34" charset="0"/>
                <a:ea typeface="Times New Roman" panose="02020603050405020304" pitchFamily="18" charset="0"/>
                <a:cs typeface="Times New Roman" panose="02020603050405020304" pitchFamily="18" charset="0"/>
              </a:rPr>
              <a:t>had an earlier </a:t>
            </a:r>
            <a:r>
              <a:rPr lang="en-US" sz="2000" dirty="0" smtClean="0">
                <a:latin typeface="Calibri" panose="020F0502020204030204" pitchFamily="34" charset="0"/>
                <a:ea typeface="Times New Roman" panose="02020603050405020304" pitchFamily="18" charset="0"/>
                <a:cs typeface="Times New Roman" panose="02020603050405020304" pitchFamily="18" charset="0"/>
              </a:rPr>
              <a:t>“difficult conversation” with </a:t>
            </a:r>
            <a:r>
              <a:rPr lang="en-US" sz="2000" dirty="0" err="1" smtClean="0">
                <a:latin typeface="Calibri" panose="020F0502020204030204" pitchFamily="34" charset="0"/>
                <a:ea typeface="Times New Roman" panose="02020603050405020304" pitchFamily="18" charset="0"/>
                <a:cs typeface="Times New Roman" panose="02020603050405020304" pitchFamily="18" charset="0"/>
              </a:rPr>
              <a:t>Devika</a:t>
            </a:r>
            <a:r>
              <a:rPr lang="en-US" sz="2000" dirty="0" smtClean="0">
                <a:latin typeface="Calibri" panose="020F0502020204030204" pitchFamily="34" charset="0"/>
                <a:ea typeface="Times New Roman" panose="02020603050405020304" pitchFamily="18" charset="0"/>
                <a:cs typeface="Times New Roman" panose="02020603050405020304" pitchFamily="18" charset="0"/>
              </a:rPr>
              <a:t>.  Identify </a:t>
            </a:r>
            <a:r>
              <a:rPr lang="en-US" sz="2000" dirty="0">
                <a:latin typeface="Calibri" panose="020F0502020204030204" pitchFamily="34" charset="0"/>
                <a:ea typeface="Times New Roman" panose="02020603050405020304" pitchFamily="18" charset="0"/>
                <a:cs typeface="Times New Roman" panose="02020603050405020304" pitchFamily="18" charset="0"/>
              </a:rPr>
              <a:t>this opportunity.</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fontAlgn="t">
              <a:lnSpc>
                <a:spcPct val="124000"/>
              </a:lnSpc>
              <a:buFont typeface="+mj-lt"/>
              <a:buAutoNum type="arabicPeriod"/>
              <a:defRPr/>
            </a:pPr>
            <a:endParaRPr lang="en-US" sz="2000" dirty="0" smtClean="0">
              <a:latin typeface="+mn-lt"/>
            </a:endParaRPr>
          </a:p>
          <a:p>
            <a:pPr fontAlgn="t">
              <a:lnSpc>
                <a:spcPct val="124000"/>
              </a:lnSpc>
              <a:buFont typeface="+mj-lt"/>
              <a:buAutoNum type="arabicPeriod"/>
              <a:defRPr/>
            </a:pPr>
            <a:r>
              <a:rPr lang="en-US" sz="2000" dirty="0" smtClean="0">
                <a:latin typeface="+mn-lt"/>
              </a:rPr>
              <a:t>What made this earlier opportunity a “prime time” to deal with the situation?</a:t>
            </a:r>
            <a:endParaRPr lang="en-US" sz="2000" dirty="0">
              <a:latin typeface="+mn-lt"/>
            </a:endParaRPr>
          </a:p>
        </p:txBody>
      </p:sp>
      <p:sp>
        <p:nvSpPr>
          <p:cNvPr id="9" name="Footer Placeholder 3"/>
          <p:cNvSpPr txBox="1">
            <a:spLocks/>
          </p:cNvSpPr>
          <p:nvPr/>
        </p:nvSpPr>
        <p:spPr bwMode="auto">
          <a:xfrm>
            <a:off x="755576" y="6165304"/>
            <a:ext cx="5497513"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CA"/>
            </a:defPPr>
            <a:lvl1pPr algn="l" rtl="0" fontAlgn="auto">
              <a:spcBef>
                <a:spcPts val="0"/>
              </a:spcBef>
              <a:spcAft>
                <a:spcPts val="0"/>
              </a:spcAft>
              <a:defRPr sz="1200"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mn-cs"/>
              </a:defRPr>
            </a:lvl2pPr>
            <a:lvl3pPr marL="1143000" indent="-228600" algn="l" rtl="0" fontAlgn="base">
              <a:spcBef>
                <a:spcPct val="0"/>
              </a:spcBef>
              <a:spcAft>
                <a:spcPct val="0"/>
              </a:spcAft>
              <a:defRPr kern="1200">
                <a:solidFill>
                  <a:schemeClr val="tx1"/>
                </a:solidFill>
                <a:latin typeface="Calibri" charset="0"/>
                <a:ea typeface="ＭＳ Ｐゴシック" charset="0"/>
                <a:cs typeface="+mn-cs"/>
              </a:defRPr>
            </a:lvl3pPr>
            <a:lvl4pPr marL="1600200" indent="-228600" algn="l" rtl="0" fontAlgn="base">
              <a:spcBef>
                <a:spcPct val="0"/>
              </a:spcBef>
              <a:spcAft>
                <a:spcPct val="0"/>
              </a:spcAft>
              <a:defRPr kern="1200">
                <a:solidFill>
                  <a:schemeClr val="tx1"/>
                </a:solidFill>
                <a:latin typeface="Calibri" charset="0"/>
                <a:ea typeface="ＭＳ Ｐゴシック" charset="0"/>
                <a:cs typeface="+mn-cs"/>
              </a:defRPr>
            </a:lvl4pPr>
            <a:lvl5pPr marL="2057400" indent="-228600" algn="l" rtl="0" fontAlgn="base">
              <a:spcBef>
                <a:spcPct val="0"/>
              </a:spcBef>
              <a:spcAft>
                <a:spcPct val="0"/>
              </a:spcAft>
              <a:defRPr kern="1200">
                <a:solidFill>
                  <a:schemeClr val="tx1"/>
                </a:solidFill>
                <a:latin typeface="Calibri" charset="0"/>
                <a:ea typeface="ＭＳ Ｐゴシック" charset="0"/>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9pPr>
          </a:lstStyle>
          <a:p>
            <a:pPr fontAlgn="base">
              <a:spcBef>
                <a:spcPct val="0"/>
              </a:spcBef>
              <a:spcAft>
                <a:spcPct val="0"/>
              </a:spcAft>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spTree>
    <p:extLst>
      <p:ext uri="{BB962C8B-B14F-4D97-AF65-F5344CB8AC3E}">
        <p14:creationId xmlns:p14="http://schemas.microsoft.com/office/powerpoint/2010/main" val="344054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8" descr="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9340" y="911200"/>
            <a:ext cx="3429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txBox="1">
            <a:spLocks/>
          </p:cNvSpPr>
          <p:nvPr/>
        </p:nvSpPr>
        <p:spPr bwMode="auto">
          <a:xfrm>
            <a:off x="682625" y="6173788"/>
            <a:ext cx="5497513"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CA"/>
            </a:defPPr>
            <a:lvl1pPr algn="ctr" rtl="0" fontAlgn="base">
              <a:spcBef>
                <a:spcPct val="0"/>
              </a:spcBef>
              <a:spcAft>
                <a:spcPct val="0"/>
              </a:spcAft>
              <a:defRPr sz="1000"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mn-cs"/>
              </a:defRPr>
            </a:lvl2pPr>
            <a:lvl3pPr marL="1143000" indent="-228600" algn="l" rtl="0" fontAlgn="base">
              <a:spcBef>
                <a:spcPct val="0"/>
              </a:spcBef>
              <a:spcAft>
                <a:spcPct val="0"/>
              </a:spcAft>
              <a:defRPr kern="1200">
                <a:solidFill>
                  <a:schemeClr val="tx1"/>
                </a:solidFill>
                <a:latin typeface="Calibri" charset="0"/>
                <a:ea typeface="ＭＳ Ｐゴシック" charset="0"/>
                <a:cs typeface="+mn-cs"/>
              </a:defRPr>
            </a:lvl3pPr>
            <a:lvl4pPr marL="1600200" indent="-228600" algn="l" rtl="0" fontAlgn="base">
              <a:spcBef>
                <a:spcPct val="0"/>
              </a:spcBef>
              <a:spcAft>
                <a:spcPct val="0"/>
              </a:spcAft>
              <a:defRPr kern="1200">
                <a:solidFill>
                  <a:schemeClr val="tx1"/>
                </a:solidFill>
                <a:latin typeface="Calibri" charset="0"/>
                <a:ea typeface="ＭＳ Ｐゴシック" charset="0"/>
                <a:cs typeface="+mn-cs"/>
              </a:defRPr>
            </a:lvl4pPr>
            <a:lvl5pPr marL="2057400" indent="-228600" algn="l" rtl="0" fontAlgn="base">
              <a:spcBef>
                <a:spcPct val="0"/>
              </a:spcBef>
              <a:spcAft>
                <a:spcPct val="0"/>
              </a:spcAft>
              <a:defRPr kern="1200">
                <a:solidFill>
                  <a:schemeClr val="tx1"/>
                </a:solidFill>
                <a:latin typeface="Calibri" charset="0"/>
                <a:ea typeface="ＭＳ Ｐゴシック" charset="0"/>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9pPr>
          </a:lstStyle>
          <a:p>
            <a:pPr>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pic>
        <p:nvPicPr>
          <p:cNvPr id="5" name="Picture 6" descr="C:\Documents and Settings\l3long\Local Settings\Temporary Internet Files\Content.IE5\0VR0G97I\MP90040253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777"/>
            <a:ext cx="9144000" cy="5884910"/>
          </a:xfrm>
          <a:prstGeom prst="rect">
            <a:avLst/>
          </a:prstGeom>
          <a:noFill/>
          <a:ln w="635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7303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363272" cy="752475"/>
          </a:xfrm>
        </p:spPr>
        <p:txBody>
          <a:bodyPr>
            <a:noAutofit/>
          </a:bodyPr>
          <a:lstStyle/>
          <a:p>
            <a:pPr eaLnBrk="1" fontAlgn="auto" hangingPunct="1">
              <a:spcAft>
                <a:spcPts val="0"/>
              </a:spcAft>
              <a:defRPr/>
            </a:pPr>
            <a:r>
              <a:rPr lang="en-US" sz="2700" dirty="0" smtClean="0">
                <a:ea typeface="+mj-ea"/>
              </a:rPr>
              <a:t>Questions:</a:t>
            </a:r>
            <a:endParaRPr lang="en-US" sz="2700" dirty="0">
              <a:ea typeface="+mj-ea"/>
            </a:endParaRPr>
          </a:p>
        </p:txBody>
      </p:sp>
      <p:sp>
        <p:nvSpPr>
          <p:cNvPr id="3" name="Content Placeholder 2"/>
          <p:cNvSpPr>
            <a:spLocks noGrp="1"/>
          </p:cNvSpPr>
          <p:nvPr>
            <p:ph idx="1"/>
          </p:nvPr>
        </p:nvSpPr>
        <p:spPr>
          <a:xfrm>
            <a:off x="457200" y="980728"/>
            <a:ext cx="8363272" cy="4752528"/>
          </a:xfrm>
        </p:spPr>
        <p:txBody>
          <a:bodyPr>
            <a:noAutofit/>
          </a:bodyPr>
          <a:lstStyle/>
          <a:p>
            <a:pPr marL="522900" lvl="0" indent="-457200" defTabSz="360000">
              <a:spcBef>
                <a:spcPts val="600"/>
              </a:spcBef>
              <a:spcAft>
                <a:spcPts val="600"/>
              </a:spcAft>
              <a:buClr>
                <a:srgbClr val="06000C"/>
              </a:buClr>
              <a:buSzPct val="100000"/>
              <a:buFont typeface="+mj-lt"/>
              <a:buAutoNum type="arabicPeriod" startAt="3"/>
            </a:pPr>
            <a:r>
              <a:rPr lang="en-US" sz="2000" kern="0" spc="0" dirty="0" smtClean="0">
                <a:latin typeface="Calibri" panose="020F0502020204030204" pitchFamily="34" charset="0"/>
              </a:rPr>
              <a:t>Use the following questions to  gather the information needed for the </a:t>
            </a:r>
            <a:r>
              <a:rPr lang="en-US" sz="2000" kern="0" spc="0" dirty="0">
                <a:latin typeface="Calibri" panose="020F0502020204030204" pitchFamily="34" charset="0"/>
              </a:rPr>
              <a:t>context </a:t>
            </a:r>
            <a:r>
              <a:rPr lang="en-US" sz="2000" kern="0" spc="0" dirty="0" smtClean="0">
                <a:latin typeface="Calibri" panose="020F0502020204030204" pitchFamily="34" charset="0"/>
              </a:rPr>
              <a:t>statement with which Pat can begin a conversation with </a:t>
            </a:r>
            <a:r>
              <a:rPr lang="en-US" sz="2000" kern="0" spc="0" dirty="0" err="1" smtClean="0">
                <a:latin typeface="Calibri" panose="020F0502020204030204" pitchFamily="34" charset="0"/>
              </a:rPr>
              <a:t>Devika</a:t>
            </a:r>
            <a:r>
              <a:rPr lang="en-US" sz="2000" kern="0" spc="0" dirty="0" smtClean="0">
                <a:latin typeface="Calibri" panose="020F0502020204030204" pitchFamily="34" charset="0"/>
              </a:rPr>
              <a:t>.</a:t>
            </a:r>
            <a:endParaRPr lang="en-US" sz="2000" kern="0" spc="0" dirty="0">
              <a:latin typeface="Calibri" panose="020F0502020204030204" pitchFamily="34" charset="0"/>
            </a:endParaRPr>
          </a:p>
          <a:p>
            <a:pPr marL="980100" lvl="1" indent="-514350" defTabSz="360000">
              <a:spcBef>
                <a:spcPts val="600"/>
              </a:spcBef>
              <a:spcAft>
                <a:spcPts val="600"/>
              </a:spcAft>
              <a:buClr>
                <a:srgbClr val="06000C"/>
              </a:buClr>
              <a:buSzPct val="100000"/>
              <a:buFont typeface="+mj-lt"/>
              <a:buAutoNum type="alphaLcPeriod"/>
            </a:pPr>
            <a:r>
              <a:rPr lang="en-US" sz="2000" kern="0" spc="0" dirty="0" smtClean="0">
                <a:latin typeface="Calibri" panose="020F0502020204030204" pitchFamily="34" charset="0"/>
              </a:rPr>
              <a:t>Why </a:t>
            </a:r>
            <a:r>
              <a:rPr lang="en-US" sz="2000" kern="0" spc="0" dirty="0">
                <a:latin typeface="Calibri" panose="020F0502020204030204" pitchFamily="34" charset="0"/>
              </a:rPr>
              <a:t>does </a:t>
            </a:r>
            <a:r>
              <a:rPr lang="en-US" sz="2000" kern="0" spc="0" dirty="0" smtClean="0">
                <a:latin typeface="Calibri" panose="020F0502020204030204" pitchFamily="34" charset="0"/>
              </a:rPr>
              <a:t>Pat </a:t>
            </a:r>
            <a:r>
              <a:rPr lang="en-US" sz="2000" kern="0" spc="0" dirty="0">
                <a:latin typeface="Calibri" panose="020F0502020204030204" pitchFamily="34" charset="0"/>
              </a:rPr>
              <a:t>need to have this conversation? </a:t>
            </a:r>
          </a:p>
          <a:p>
            <a:pPr marL="980100" lvl="1" indent="-514350" defTabSz="360000">
              <a:spcBef>
                <a:spcPts val="600"/>
              </a:spcBef>
              <a:spcAft>
                <a:spcPts val="600"/>
              </a:spcAft>
              <a:buClr>
                <a:srgbClr val="06000C"/>
              </a:buClr>
              <a:buSzPct val="100000"/>
              <a:buFont typeface="+mj-lt"/>
              <a:buAutoNum type="alphaLcPeriod"/>
            </a:pPr>
            <a:r>
              <a:rPr lang="en-US" sz="2000" kern="0" spc="0" dirty="0" smtClean="0">
                <a:latin typeface="Calibri" panose="020F0502020204030204" pitchFamily="34" charset="0"/>
              </a:rPr>
              <a:t>Is </a:t>
            </a:r>
            <a:r>
              <a:rPr lang="en-US" sz="2000" kern="0" spc="0" dirty="0">
                <a:latin typeface="Calibri" panose="020F0502020204030204" pitchFamily="34" charset="0"/>
              </a:rPr>
              <a:t>it best </a:t>
            </a:r>
            <a:r>
              <a:rPr lang="en-US" sz="2000" kern="0" spc="0" dirty="0" smtClean="0">
                <a:latin typeface="Calibri" panose="020F0502020204030204" pitchFamily="34" charset="0"/>
              </a:rPr>
              <a:t>to have </a:t>
            </a:r>
            <a:r>
              <a:rPr lang="en-US" sz="2000" kern="0" spc="0" dirty="0">
                <a:latin typeface="Calibri" panose="020F0502020204030204" pitchFamily="34" charset="0"/>
              </a:rPr>
              <a:t>this conversation now or should it be delayed?  Why?</a:t>
            </a:r>
          </a:p>
          <a:p>
            <a:pPr marL="980100" lvl="1" indent="-514350" defTabSz="360000">
              <a:spcBef>
                <a:spcPts val="600"/>
              </a:spcBef>
              <a:spcAft>
                <a:spcPts val="600"/>
              </a:spcAft>
              <a:buClr>
                <a:srgbClr val="06000C"/>
              </a:buClr>
              <a:buSzPct val="100000"/>
              <a:buFont typeface="+mj-lt"/>
              <a:buAutoNum type="alphaLcPeriod"/>
            </a:pPr>
            <a:r>
              <a:rPr lang="en-US" sz="2000" kern="0" spc="0" dirty="0" smtClean="0">
                <a:latin typeface="Calibri" panose="020F0502020204030204" pitchFamily="34" charset="0"/>
              </a:rPr>
              <a:t>Has </a:t>
            </a:r>
            <a:r>
              <a:rPr lang="en-US" sz="2000" kern="0" spc="0" dirty="0">
                <a:latin typeface="Calibri" panose="020F0502020204030204" pitchFamily="34" charset="0"/>
              </a:rPr>
              <a:t>something kept </a:t>
            </a:r>
            <a:r>
              <a:rPr lang="en-US" sz="2000" kern="0" spc="0" dirty="0" smtClean="0">
                <a:latin typeface="Calibri" panose="020F0502020204030204" pitchFamily="34" charset="0"/>
              </a:rPr>
              <a:t>Pat </a:t>
            </a:r>
            <a:r>
              <a:rPr lang="en-US" sz="2000" kern="0" spc="0" dirty="0">
                <a:latin typeface="Calibri" panose="020F0502020204030204" pitchFamily="34" charset="0"/>
              </a:rPr>
              <a:t>from having this conversation earlier?  What is that? </a:t>
            </a:r>
          </a:p>
          <a:p>
            <a:pPr marL="980100" lvl="1" indent="-514350" defTabSz="360000">
              <a:spcBef>
                <a:spcPts val="600"/>
              </a:spcBef>
              <a:spcAft>
                <a:spcPts val="600"/>
              </a:spcAft>
              <a:buClr>
                <a:srgbClr val="06000C"/>
              </a:buClr>
              <a:buSzPct val="100000"/>
              <a:buFont typeface="+mj-lt"/>
              <a:buAutoNum type="alphaLcPeriod"/>
            </a:pPr>
            <a:r>
              <a:rPr lang="en-US" sz="2000" kern="0" spc="0" dirty="0" smtClean="0">
                <a:latin typeface="Calibri" panose="020F0502020204030204" pitchFamily="34" charset="0"/>
              </a:rPr>
              <a:t>What </a:t>
            </a:r>
            <a:r>
              <a:rPr lang="en-US" sz="2000" kern="0" spc="0" dirty="0">
                <a:latin typeface="Calibri" panose="020F0502020204030204" pitchFamily="34" charset="0"/>
              </a:rPr>
              <a:t>will </a:t>
            </a:r>
            <a:r>
              <a:rPr lang="en-US" sz="2000" kern="0" spc="0" dirty="0" smtClean="0">
                <a:latin typeface="Calibri" panose="020F0502020204030204" pitchFamily="34" charset="0"/>
              </a:rPr>
              <a:t>Pat and </a:t>
            </a:r>
            <a:r>
              <a:rPr lang="en-US" sz="2000" kern="0" spc="0" dirty="0" err="1" smtClean="0">
                <a:latin typeface="Calibri" panose="020F0502020204030204" pitchFamily="34" charset="0"/>
              </a:rPr>
              <a:t>Devika</a:t>
            </a:r>
            <a:r>
              <a:rPr lang="en-US" sz="2000" kern="0" spc="0" dirty="0" smtClean="0">
                <a:latin typeface="Calibri" panose="020F0502020204030204" pitchFamily="34" charset="0"/>
              </a:rPr>
              <a:t> gain </a:t>
            </a:r>
            <a:r>
              <a:rPr lang="en-US" sz="2000" kern="0" spc="0" dirty="0">
                <a:latin typeface="Calibri" panose="020F0502020204030204" pitchFamily="34" charset="0"/>
              </a:rPr>
              <a:t>from having the conversation? </a:t>
            </a:r>
            <a:endParaRPr lang="en-US" sz="2000" kern="0" spc="0" dirty="0" smtClean="0">
              <a:latin typeface="Calibri" panose="020F0502020204030204" pitchFamily="34" charset="0"/>
            </a:endParaRPr>
          </a:p>
          <a:p>
            <a:pPr marL="980100" lvl="1" indent="-514350" defTabSz="360000">
              <a:spcBef>
                <a:spcPts val="600"/>
              </a:spcBef>
              <a:spcAft>
                <a:spcPts val="600"/>
              </a:spcAft>
              <a:buClr>
                <a:srgbClr val="06000C"/>
              </a:buClr>
              <a:buSzPct val="100000"/>
              <a:buFont typeface="+mj-lt"/>
              <a:buAutoNum type="alphaLcPeriod"/>
            </a:pPr>
            <a:r>
              <a:rPr lang="en-US" sz="2000" kern="0" spc="0" dirty="0" smtClean="0">
                <a:latin typeface="Calibri" panose="020F0502020204030204" pitchFamily="34" charset="0"/>
              </a:rPr>
              <a:t>What </a:t>
            </a:r>
            <a:r>
              <a:rPr lang="en-US" sz="2000" kern="0" spc="0" dirty="0">
                <a:latin typeface="Calibri" panose="020F0502020204030204" pitchFamily="34" charset="0"/>
              </a:rPr>
              <a:t>will be the likely outcome if Pat and </a:t>
            </a:r>
            <a:r>
              <a:rPr lang="en-US" sz="2000" kern="0" spc="0" dirty="0" err="1">
                <a:latin typeface="Calibri" panose="020F0502020204030204" pitchFamily="34" charset="0"/>
              </a:rPr>
              <a:t>Devika</a:t>
            </a:r>
            <a:r>
              <a:rPr lang="en-US" sz="2000" kern="0" spc="0" dirty="0">
                <a:latin typeface="Calibri" panose="020F0502020204030204" pitchFamily="34" charset="0"/>
              </a:rPr>
              <a:t> do </a:t>
            </a:r>
            <a:r>
              <a:rPr lang="en-US" sz="2000" kern="0" spc="0" dirty="0" smtClean="0">
                <a:latin typeface="Calibri" panose="020F0502020204030204" pitchFamily="34" charset="0"/>
              </a:rPr>
              <a:t>not  </a:t>
            </a:r>
            <a:r>
              <a:rPr lang="en-US" sz="2000" kern="0" spc="0" dirty="0">
                <a:latin typeface="Calibri" panose="020F0502020204030204" pitchFamily="34" charset="0"/>
              </a:rPr>
              <a:t>have the conversation? </a:t>
            </a:r>
            <a:r>
              <a:rPr lang="en-US" sz="2000" kern="0" spc="0" dirty="0" smtClean="0">
                <a:latin typeface="Calibri" panose="020F0502020204030204" pitchFamily="34" charset="0"/>
              </a:rPr>
              <a:t> (Refer </a:t>
            </a:r>
            <a:r>
              <a:rPr lang="en-US" sz="2000" kern="0" spc="0" dirty="0">
                <a:latin typeface="Calibri" panose="020F0502020204030204" pitchFamily="34" charset="0"/>
              </a:rPr>
              <a:t>to the scenario  … what costs can you identify</a:t>
            </a:r>
            <a:r>
              <a:rPr lang="en-US" sz="2000" kern="0" spc="0" dirty="0" smtClean="0">
                <a:latin typeface="Calibri" panose="020F0502020204030204" pitchFamily="34" charset="0"/>
              </a:rPr>
              <a:t>?)</a:t>
            </a:r>
            <a:endParaRPr lang="en-US" sz="2000" kern="0" spc="0" dirty="0">
              <a:latin typeface="Calibri" panose="020F0502020204030204" pitchFamily="34" charset="0"/>
            </a:endParaRPr>
          </a:p>
        </p:txBody>
      </p:sp>
      <p:sp>
        <p:nvSpPr>
          <p:cNvPr id="9" name="Footer Placeholder 3"/>
          <p:cNvSpPr txBox="1">
            <a:spLocks/>
          </p:cNvSpPr>
          <p:nvPr/>
        </p:nvSpPr>
        <p:spPr bwMode="auto">
          <a:xfrm>
            <a:off x="755576" y="6165304"/>
            <a:ext cx="5497513"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CA"/>
            </a:defPPr>
            <a:lvl1pPr algn="l" rtl="0" fontAlgn="auto">
              <a:spcBef>
                <a:spcPts val="0"/>
              </a:spcBef>
              <a:spcAft>
                <a:spcPts val="0"/>
              </a:spcAft>
              <a:defRPr sz="1200"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mn-cs"/>
              </a:defRPr>
            </a:lvl2pPr>
            <a:lvl3pPr marL="1143000" indent="-228600" algn="l" rtl="0" fontAlgn="base">
              <a:spcBef>
                <a:spcPct val="0"/>
              </a:spcBef>
              <a:spcAft>
                <a:spcPct val="0"/>
              </a:spcAft>
              <a:defRPr kern="1200">
                <a:solidFill>
                  <a:schemeClr val="tx1"/>
                </a:solidFill>
                <a:latin typeface="Calibri" charset="0"/>
                <a:ea typeface="ＭＳ Ｐゴシック" charset="0"/>
                <a:cs typeface="+mn-cs"/>
              </a:defRPr>
            </a:lvl3pPr>
            <a:lvl4pPr marL="1600200" indent="-228600" algn="l" rtl="0" fontAlgn="base">
              <a:spcBef>
                <a:spcPct val="0"/>
              </a:spcBef>
              <a:spcAft>
                <a:spcPct val="0"/>
              </a:spcAft>
              <a:defRPr kern="1200">
                <a:solidFill>
                  <a:schemeClr val="tx1"/>
                </a:solidFill>
                <a:latin typeface="Calibri" charset="0"/>
                <a:ea typeface="ＭＳ Ｐゴシック" charset="0"/>
                <a:cs typeface="+mn-cs"/>
              </a:defRPr>
            </a:lvl4pPr>
            <a:lvl5pPr marL="2057400" indent="-228600" algn="l" rtl="0" fontAlgn="base">
              <a:spcBef>
                <a:spcPct val="0"/>
              </a:spcBef>
              <a:spcAft>
                <a:spcPct val="0"/>
              </a:spcAft>
              <a:defRPr kern="1200">
                <a:solidFill>
                  <a:schemeClr val="tx1"/>
                </a:solidFill>
                <a:latin typeface="Calibri" charset="0"/>
                <a:ea typeface="ＭＳ Ｐゴシック" charset="0"/>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9pPr>
          </a:lstStyle>
          <a:p>
            <a:pPr fontAlgn="base">
              <a:spcBef>
                <a:spcPct val="0"/>
              </a:spcBef>
              <a:spcAft>
                <a:spcPct val="0"/>
              </a:spcAft>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spTree>
    <p:extLst>
      <p:ext uri="{BB962C8B-B14F-4D97-AF65-F5344CB8AC3E}">
        <p14:creationId xmlns:p14="http://schemas.microsoft.com/office/powerpoint/2010/main" val="14722837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txBox="1">
            <a:spLocks/>
          </p:cNvSpPr>
          <p:nvPr/>
        </p:nvSpPr>
        <p:spPr bwMode="auto">
          <a:xfrm>
            <a:off x="755576" y="6165304"/>
            <a:ext cx="5497513"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CA"/>
            </a:defPPr>
            <a:lvl1pPr algn="l" rtl="0" fontAlgn="auto">
              <a:spcBef>
                <a:spcPts val="0"/>
              </a:spcBef>
              <a:spcAft>
                <a:spcPts val="0"/>
              </a:spcAft>
              <a:defRPr sz="1200"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mn-cs"/>
              </a:defRPr>
            </a:lvl2pPr>
            <a:lvl3pPr marL="1143000" indent="-228600" algn="l" rtl="0" fontAlgn="base">
              <a:spcBef>
                <a:spcPct val="0"/>
              </a:spcBef>
              <a:spcAft>
                <a:spcPct val="0"/>
              </a:spcAft>
              <a:defRPr kern="1200">
                <a:solidFill>
                  <a:schemeClr val="tx1"/>
                </a:solidFill>
                <a:latin typeface="Calibri" charset="0"/>
                <a:ea typeface="ＭＳ Ｐゴシック" charset="0"/>
                <a:cs typeface="+mn-cs"/>
              </a:defRPr>
            </a:lvl3pPr>
            <a:lvl4pPr marL="1600200" indent="-228600" algn="l" rtl="0" fontAlgn="base">
              <a:spcBef>
                <a:spcPct val="0"/>
              </a:spcBef>
              <a:spcAft>
                <a:spcPct val="0"/>
              </a:spcAft>
              <a:defRPr kern="1200">
                <a:solidFill>
                  <a:schemeClr val="tx1"/>
                </a:solidFill>
                <a:latin typeface="Calibri" charset="0"/>
                <a:ea typeface="ＭＳ Ｐゴシック" charset="0"/>
                <a:cs typeface="+mn-cs"/>
              </a:defRPr>
            </a:lvl4pPr>
            <a:lvl5pPr marL="2057400" indent="-228600" algn="l" rtl="0" fontAlgn="base">
              <a:spcBef>
                <a:spcPct val="0"/>
              </a:spcBef>
              <a:spcAft>
                <a:spcPct val="0"/>
              </a:spcAft>
              <a:defRPr kern="1200">
                <a:solidFill>
                  <a:schemeClr val="tx1"/>
                </a:solidFill>
                <a:latin typeface="Calibri" charset="0"/>
                <a:ea typeface="ＭＳ Ｐゴシック" charset="0"/>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9pPr>
          </a:lstStyle>
          <a:p>
            <a:pPr fontAlgn="base">
              <a:spcBef>
                <a:spcPct val="0"/>
              </a:spcBef>
              <a:spcAft>
                <a:spcPct val="0"/>
              </a:spcAft>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sp>
        <p:nvSpPr>
          <p:cNvPr id="7" name="TextBox 9" descr=" "/>
          <p:cNvSpPr txBox="1">
            <a:spLocks noChangeArrowheads="1"/>
          </p:cNvSpPr>
          <p:nvPr/>
        </p:nvSpPr>
        <p:spPr bwMode="auto">
          <a:xfrm>
            <a:off x="28600" y="-34452"/>
            <a:ext cx="8071792" cy="1292662"/>
          </a:xfrm>
          <a:prstGeom prst="rect">
            <a:avLst/>
          </a:prstGeom>
          <a:solidFill>
            <a:schemeClr val="tx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274320" tIns="182880" rIns="274320" bIns="274320">
            <a:spAutoFit/>
          </a:bodyPr>
          <a:lstStyle>
            <a:lvl1pPr eaLnBrk="0" hangingPunct="0">
              <a:spcBef>
                <a:spcPct val="20000"/>
              </a:spcBef>
              <a:buFont typeface="Arial" charset="0"/>
              <a:buChar char="•"/>
              <a:defRPr sz="2800">
                <a:solidFill>
                  <a:schemeClr val="tx1"/>
                </a:solidFill>
                <a:latin typeface="Arial" charset="0"/>
                <a:ea typeface="MS PGothic" pitchFamily="34" charset="-128"/>
                <a:cs typeface="Arial" charset="0"/>
              </a:defRPr>
            </a:lvl1pPr>
            <a:lvl2pPr marL="742950" indent="-285750" eaLnBrk="0" hangingPunct="0">
              <a:spcBef>
                <a:spcPct val="20000"/>
              </a:spcBef>
              <a:buSzPct val="70000"/>
              <a:buBlip>
                <a:blip r:embed="rId2"/>
              </a:buBlip>
              <a:defRPr sz="2400">
                <a:solidFill>
                  <a:schemeClr val="tx1"/>
                </a:solidFill>
                <a:latin typeface="Arial" charset="0"/>
                <a:ea typeface="MS PGothic" pitchFamily="34" charset="-128"/>
                <a:cs typeface="Arial" charset="0"/>
              </a:defRPr>
            </a:lvl2pPr>
            <a:lvl3pPr marL="1143000" indent="-228600" eaLnBrk="0" hangingPunct="0">
              <a:spcBef>
                <a:spcPct val="20000"/>
              </a:spcBef>
              <a:buFont typeface="Arial" charset="0"/>
              <a:buChar char="•"/>
              <a:defRPr>
                <a:solidFill>
                  <a:schemeClr val="tx1"/>
                </a:solidFill>
                <a:latin typeface="Arial" charset="0"/>
                <a:ea typeface="MS PGothic" pitchFamily="34" charset="-128"/>
                <a:cs typeface="Arial" charset="0"/>
              </a:defRPr>
            </a:lvl3pPr>
            <a:lvl4pPr marL="1600200" indent="-228600" eaLnBrk="0" hangingPunct="0">
              <a:spcBef>
                <a:spcPct val="20000"/>
              </a:spcBef>
              <a:buFont typeface="Arial" charset="0"/>
              <a:buChar char="–"/>
              <a:defRPr sz="1400">
                <a:solidFill>
                  <a:schemeClr val="tx1"/>
                </a:solidFill>
                <a:latin typeface="Arial" charset="0"/>
                <a:ea typeface="MS PGothic" pitchFamily="34" charset="-128"/>
                <a:cs typeface="Arial" charset="0"/>
              </a:defRPr>
            </a:lvl4pPr>
            <a:lvl5pPr marL="2057400" indent="-228600" eaLnBrk="0" hangingPunct="0">
              <a:spcBef>
                <a:spcPct val="20000"/>
              </a:spcBef>
              <a:buFont typeface="Arial" charset="0"/>
              <a:buChar char="»"/>
              <a:defRPr sz="1200">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Arial" charset="0"/>
                <a:ea typeface="MS PGothic" pitchFamily="34" charset="-128"/>
                <a:cs typeface="Arial" charset="0"/>
              </a:defRPr>
            </a:lvl9pPr>
          </a:lstStyle>
          <a:p>
            <a:pPr eaLnBrk="1" hangingPunct="1">
              <a:lnSpc>
                <a:spcPct val="150000"/>
              </a:lnSpc>
              <a:spcBef>
                <a:spcPct val="0"/>
              </a:spcBef>
              <a:buFontTx/>
              <a:buNone/>
            </a:pPr>
            <a:r>
              <a:rPr lang="en-US" sz="3600" b="1" cap="all" spc="300" dirty="0" smtClean="0">
                <a:solidFill>
                  <a:prstClr val="white"/>
                </a:solidFill>
                <a:latin typeface="Arial"/>
                <a:cs typeface="Arial"/>
              </a:rPr>
              <a:t>Context statements …</a:t>
            </a:r>
            <a:endParaRPr lang="en-US" altLang="en-US" sz="2000" dirty="0">
              <a:solidFill>
                <a:schemeClr val="bg1"/>
              </a:solidFill>
            </a:endParaRPr>
          </a:p>
        </p:txBody>
      </p:sp>
      <p:pic>
        <p:nvPicPr>
          <p:cNvPr id="3" name="Picture 2"/>
          <p:cNvPicPr>
            <a:picLocks noChangeAspect="1"/>
          </p:cNvPicPr>
          <p:nvPr/>
        </p:nvPicPr>
        <p:blipFill>
          <a:blip r:embed="rId3"/>
          <a:stretch>
            <a:fillRect/>
          </a:stretch>
        </p:blipFill>
        <p:spPr>
          <a:xfrm>
            <a:off x="558399" y="1556792"/>
            <a:ext cx="8585601" cy="3902546"/>
          </a:xfrm>
          <a:prstGeom prst="rect">
            <a:avLst/>
          </a:prstGeom>
        </p:spPr>
      </p:pic>
      <p:sp>
        <p:nvSpPr>
          <p:cNvPr id="4" name="Rectangle 3"/>
          <p:cNvSpPr/>
          <p:nvPr/>
        </p:nvSpPr>
        <p:spPr>
          <a:xfrm>
            <a:off x="-2654" y="5600273"/>
            <a:ext cx="5150718" cy="276999"/>
          </a:xfrm>
          <a:prstGeom prst="rect">
            <a:avLst/>
          </a:prstGeom>
        </p:spPr>
        <p:txBody>
          <a:bodyPr wrap="square">
            <a:spAutoFit/>
          </a:bodyPr>
          <a:lstStyle/>
          <a:p>
            <a:r>
              <a:rPr lang="en-US" sz="1200" dirty="0">
                <a:solidFill>
                  <a:schemeClr val="bg1">
                    <a:lumMod val="50000"/>
                  </a:schemeClr>
                </a:solidFill>
              </a:rPr>
              <a:t>http://www.extendgrace.org/personal-impact.html</a:t>
            </a:r>
          </a:p>
        </p:txBody>
      </p:sp>
    </p:spTree>
    <p:extLst>
      <p:ext uri="{BB962C8B-B14F-4D97-AF65-F5344CB8AC3E}">
        <p14:creationId xmlns:p14="http://schemas.microsoft.com/office/powerpoint/2010/main" val="12662510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363272" cy="752475"/>
          </a:xfrm>
        </p:spPr>
        <p:txBody>
          <a:bodyPr>
            <a:noAutofit/>
          </a:bodyPr>
          <a:lstStyle/>
          <a:p>
            <a:pPr eaLnBrk="1" fontAlgn="auto" hangingPunct="1">
              <a:spcAft>
                <a:spcPts val="0"/>
              </a:spcAft>
              <a:defRPr/>
            </a:pPr>
            <a:r>
              <a:rPr lang="en-US" sz="2700" dirty="0" smtClean="0">
                <a:ea typeface="+mj-ea"/>
              </a:rPr>
              <a:t>Questions:</a:t>
            </a:r>
            <a:endParaRPr lang="en-US" sz="2700" dirty="0">
              <a:ea typeface="+mj-ea"/>
            </a:endParaRPr>
          </a:p>
        </p:txBody>
      </p:sp>
      <p:sp>
        <p:nvSpPr>
          <p:cNvPr id="3" name="Content Placeholder 2"/>
          <p:cNvSpPr>
            <a:spLocks noGrp="1"/>
          </p:cNvSpPr>
          <p:nvPr>
            <p:ph idx="1"/>
          </p:nvPr>
        </p:nvSpPr>
        <p:spPr>
          <a:xfrm>
            <a:off x="899592" y="1268760"/>
            <a:ext cx="7787208" cy="4464496"/>
          </a:xfrm>
        </p:spPr>
        <p:txBody>
          <a:bodyPr>
            <a:noAutofit/>
          </a:bodyPr>
          <a:lstStyle/>
          <a:p>
            <a:pPr fontAlgn="t">
              <a:lnSpc>
                <a:spcPct val="124000"/>
              </a:lnSpc>
              <a:buFont typeface="+mj-lt"/>
              <a:buAutoNum type="arabicPeriod" startAt="4"/>
              <a:defRPr/>
            </a:pPr>
            <a:r>
              <a:rPr lang="en-US" sz="1800" dirty="0" smtClean="0">
                <a:latin typeface="+mn-lt"/>
              </a:rPr>
              <a:t>What </a:t>
            </a:r>
            <a:r>
              <a:rPr lang="en-US" sz="1800" dirty="0">
                <a:latin typeface="+mn-lt"/>
              </a:rPr>
              <a:t>behaviors does your group believe </a:t>
            </a:r>
            <a:r>
              <a:rPr lang="en-US" sz="1800" dirty="0" smtClean="0">
                <a:latin typeface="+mn-lt"/>
              </a:rPr>
              <a:t>prevented </a:t>
            </a:r>
            <a:r>
              <a:rPr lang="en-US" sz="1800" dirty="0">
                <a:latin typeface="+mn-lt"/>
              </a:rPr>
              <a:t>with effective communication between </a:t>
            </a:r>
            <a:r>
              <a:rPr lang="en-US" sz="1800" dirty="0" smtClean="0">
                <a:latin typeface="+mn-lt"/>
              </a:rPr>
              <a:t>Pat and </a:t>
            </a:r>
            <a:r>
              <a:rPr lang="en-US" sz="1800" dirty="0" err="1" smtClean="0">
                <a:latin typeface="+mn-lt"/>
              </a:rPr>
              <a:t>Devika</a:t>
            </a:r>
            <a:r>
              <a:rPr lang="en-US" sz="1800" dirty="0" smtClean="0">
                <a:latin typeface="+mn-lt"/>
              </a:rPr>
              <a:t>?</a:t>
            </a:r>
            <a:endParaRPr lang="en-US" sz="1800" dirty="0">
              <a:latin typeface="+mn-lt"/>
            </a:endParaRPr>
          </a:p>
        </p:txBody>
      </p:sp>
      <p:sp>
        <p:nvSpPr>
          <p:cNvPr id="9" name="Footer Placeholder 3"/>
          <p:cNvSpPr txBox="1">
            <a:spLocks/>
          </p:cNvSpPr>
          <p:nvPr/>
        </p:nvSpPr>
        <p:spPr bwMode="auto">
          <a:xfrm>
            <a:off x="755576" y="6165304"/>
            <a:ext cx="5497513"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CA"/>
            </a:defPPr>
            <a:lvl1pPr algn="l" rtl="0" fontAlgn="auto">
              <a:spcBef>
                <a:spcPts val="0"/>
              </a:spcBef>
              <a:spcAft>
                <a:spcPts val="0"/>
              </a:spcAft>
              <a:defRPr sz="1200"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mn-cs"/>
              </a:defRPr>
            </a:lvl2pPr>
            <a:lvl3pPr marL="1143000" indent="-228600" algn="l" rtl="0" fontAlgn="base">
              <a:spcBef>
                <a:spcPct val="0"/>
              </a:spcBef>
              <a:spcAft>
                <a:spcPct val="0"/>
              </a:spcAft>
              <a:defRPr kern="1200">
                <a:solidFill>
                  <a:schemeClr val="tx1"/>
                </a:solidFill>
                <a:latin typeface="Calibri" charset="0"/>
                <a:ea typeface="ＭＳ Ｐゴシック" charset="0"/>
                <a:cs typeface="+mn-cs"/>
              </a:defRPr>
            </a:lvl3pPr>
            <a:lvl4pPr marL="1600200" indent="-228600" algn="l" rtl="0" fontAlgn="base">
              <a:spcBef>
                <a:spcPct val="0"/>
              </a:spcBef>
              <a:spcAft>
                <a:spcPct val="0"/>
              </a:spcAft>
              <a:defRPr kern="1200">
                <a:solidFill>
                  <a:schemeClr val="tx1"/>
                </a:solidFill>
                <a:latin typeface="Calibri" charset="0"/>
                <a:ea typeface="ＭＳ Ｐゴシック" charset="0"/>
                <a:cs typeface="+mn-cs"/>
              </a:defRPr>
            </a:lvl4pPr>
            <a:lvl5pPr marL="2057400" indent="-228600" algn="l" rtl="0" fontAlgn="base">
              <a:spcBef>
                <a:spcPct val="0"/>
              </a:spcBef>
              <a:spcAft>
                <a:spcPct val="0"/>
              </a:spcAft>
              <a:defRPr kern="1200">
                <a:solidFill>
                  <a:schemeClr val="tx1"/>
                </a:solidFill>
                <a:latin typeface="Calibri" charset="0"/>
                <a:ea typeface="ＭＳ Ｐゴシック" charset="0"/>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9pPr>
          </a:lstStyle>
          <a:p>
            <a:pPr fontAlgn="base">
              <a:spcBef>
                <a:spcPct val="0"/>
              </a:spcBef>
              <a:spcAft>
                <a:spcPct val="0"/>
              </a:spcAft>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spTree>
    <p:extLst>
      <p:ext uri="{BB962C8B-B14F-4D97-AF65-F5344CB8AC3E}">
        <p14:creationId xmlns:p14="http://schemas.microsoft.com/office/powerpoint/2010/main" val="360206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363272" cy="752475"/>
          </a:xfrm>
        </p:spPr>
        <p:txBody>
          <a:bodyPr>
            <a:noAutofit/>
          </a:bodyPr>
          <a:lstStyle/>
          <a:p>
            <a:pPr eaLnBrk="1" fontAlgn="auto" hangingPunct="1">
              <a:spcAft>
                <a:spcPts val="0"/>
              </a:spcAft>
              <a:defRPr/>
            </a:pPr>
            <a:r>
              <a:rPr lang="en-US" sz="2700" dirty="0" smtClean="0"/>
              <a:t>What pat would learn:</a:t>
            </a:r>
            <a:endParaRPr lang="en-US" sz="2700" dirty="0">
              <a:ea typeface="+mj-ea"/>
            </a:endParaRPr>
          </a:p>
        </p:txBody>
      </p:sp>
      <p:sp>
        <p:nvSpPr>
          <p:cNvPr id="3" name="Content Placeholder 2"/>
          <p:cNvSpPr>
            <a:spLocks noGrp="1"/>
          </p:cNvSpPr>
          <p:nvPr>
            <p:ph idx="1"/>
          </p:nvPr>
        </p:nvSpPr>
        <p:spPr>
          <a:xfrm>
            <a:off x="899592" y="1196752"/>
            <a:ext cx="7787208" cy="2952328"/>
          </a:xfrm>
        </p:spPr>
        <p:txBody>
          <a:bodyPr>
            <a:noAutofit/>
          </a:bodyPr>
          <a:lstStyle/>
          <a:p>
            <a:pPr marL="0" indent="0">
              <a:spcBef>
                <a:spcPts val="60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Upon returning home at the end of the sabbatical, Pat learned that a staff person at the </a:t>
            </a:r>
            <a:r>
              <a:rPr lang="en-US" sz="2400" dirty="0" smtClean="0">
                <a:latin typeface="Calibri" panose="020F0502020204030204" pitchFamily="34" charset="0"/>
                <a:ea typeface="Calibri" panose="020F0502020204030204" pitchFamily="34" charset="0"/>
                <a:cs typeface="Times New Roman" panose="02020603050405020304" pitchFamily="18" charset="0"/>
              </a:rPr>
              <a:t>hotel had been sexually harassing </a:t>
            </a:r>
            <a:r>
              <a:rPr lang="en-US" sz="2400" dirty="0" err="1" smtClean="0">
                <a:latin typeface="Calibri" panose="020F0502020204030204" pitchFamily="34" charset="0"/>
                <a:ea typeface="Calibri" panose="020F0502020204030204" pitchFamily="34" charset="0"/>
                <a:cs typeface="Times New Roman" panose="02020603050405020304" pitchFamily="18" charset="0"/>
              </a:rPr>
              <a:t>Devika</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600"/>
              </a:spcBef>
              <a:spcAft>
                <a:spcPts val="0"/>
              </a:spcAft>
              <a:buNone/>
            </a:pPr>
            <a:r>
              <a:rPr lang="en-US" sz="2400" dirty="0" err="1" smtClean="0">
                <a:latin typeface="Calibri" panose="020F0502020204030204" pitchFamily="34" charset="0"/>
                <a:ea typeface="Calibri" panose="020F0502020204030204" pitchFamily="34" charset="0"/>
                <a:cs typeface="Times New Roman" panose="02020603050405020304" pitchFamily="18" charset="0"/>
              </a:rPr>
              <a:t>Devika</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was scared to confide in Pat for fear Pat might think </a:t>
            </a:r>
            <a:r>
              <a:rPr lang="en-US" sz="2400" dirty="0" smtClean="0">
                <a:latin typeface="Calibri" panose="020F0502020204030204" pitchFamily="34" charset="0"/>
                <a:ea typeface="Calibri" panose="020F0502020204030204" pitchFamily="34" charset="0"/>
                <a:cs typeface="Times New Roman" panose="02020603050405020304" pitchFamily="18" charset="0"/>
              </a:rPr>
              <a:t>that she had done something </a:t>
            </a:r>
            <a:r>
              <a:rPr lang="en-US" sz="2400" dirty="0">
                <a:latin typeface="Calibri" panose="020F0502020204030204" pitchFamily="34" charset="0"/>
                <a:ea typeface="Calibri" panose="020F0502020204030204" pitchFamily="34" charset="0"/>
                <a:cs typeface="Times New Roman" panose="02020603050405020304" pitchFamily="18" charset="0"/>
              </a:rPr>
              <a:t>wrong.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Footer Placeholder 3"/>
          <p:cNvSpPr txBox="1">
            <a:spLocks/>
          </p:cNvSpPr>
          <p:nvPr/>
        </p:nvSpPr>
        <p:spPr bwMode="auto">
          <a:xfrm>
            <a:off x="755576" y="6165304"/>
            <a:ext cx="5497513"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CA"/>
            </a:defPPr>
            <a:lvl1pPr algn="l" rtl="0" fontAlgn="auto">
              <a:spcBef>
                <a:spcPts val="0"/>
              </a:spcBef>
              <a:spcAft>
                <a:spcPts val="0"/>
              </a:spcAft>
              <a:defRPr sz="1200"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mn-cs"/>
              </a:defRPr>
            </a:lvl2pPr>
            <a:lvl3pPr marL="1143000" indent="-228600" algn="l" rtl="0" fontAlgn="base">
              <a:spcBef>
                <a:spcPct val="0"/>
              </a:spcBef>
              <a:spcAft>
                <a:spcPct val="0"/>
              </a:spcAft>
              <a:defRPr kern="1200">
                <a:solidFill>
                  <a:schemeClr val="tx1"/>
                </a:solidFill>
                <a:latin typeface="Calibri" charset="0"/>
                <a:ea typeface="ＭＳ Ｐゴシック" charset="0"/>
                <a:cs typeface="+mn-cs"/>
              </a:defRPr>
            </a:lvl3pPr>
            <a:lvl4pPr marL="1600200" indent="-228600" algn="l" rtl="0" fontAlgn="base">
              <a:spcBef>
                <a:spcPct val="0"/>
              </a:spcBef>
              <a:spcAft>
                <a:spcPct val="0"/>
              </a:spcAft>
              <a:defRPr kern="1200">
                <a:solidFill>
                  <a:schemeClr val="tx1"/>
                </a:solidFill>
                <a:latin typeface="Calibri" charset="0"/>
                <a:ea typeface="ＭＳ Ｐゴシック" charset="0"/>
                <a:cs typeface="+mn-cs"/>
              </a:defRPr>
            </a:lvl4pPr>
            <a:lvl5pPr marL="2057400" indent="-228600" algn="l" rtl="0" fontAlgn="base">
              <a:spcBef>
                <a:spcPct val="0"/>
              </a:spcBef>
              <a:spcAft>
                <a:spcPct val="0"/>
              </a:spcAft>
              <a:defRPr kern="1200">
                <a:solidFill>
                  <a:schemeClr val="tx1"/>
                </a:solidFill>
                <a:latin typeface="Calibri" charset="0"/>
                <a:ea typeface="ＭＳ Ｐゴシック" charset="0"/>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9pPr>
          </a:lstStyle>
          <a:p>
            <a:pPr fontAlgn="base">
              <a:spcBef>
                <a:spcPct val="0"/>
              </a:spcBef>
              <a:spcAft>
                <a:spcPct val="0"/>
              </a:spcAft>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spTree>
    <p:extLst>
      <p:ext uri="{BB962C8B-B14F-4D97-AF65-F5344CB8AC3E}">
        <p14:creationId xmlns:p14="http://schemas.microsoft.com/office/powerpoint/2010/main" val="25865592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long\AppData\Local\Microsoft\Windows\Temporary Internet Files\Content.IE5\VGGHUCKV\MP900314350[1].jpg"/>
          <p:cNvPicPr>
            <a:picLocks noChangeAspect="1" noChangeArrowheads="1"/>
          </p:cNvPicPr>
          <p:nvPr/>
        </p:nvPicPr>
        <p:blipFill>
          <a:blip r:embed="rId3" cstate="print"/>
          <a:srcRect/>
          <a:stretch>
            <a:fillRect/>
          </a:stretch>
        </p:blipFill>
        <p:spPr bwMode="auto">
          <a:xfrm>
            <a:off x="5940152" y="2082433"/>
            <a:ext cx="2232248" cy="3290783"/>
          </a:xfrm>
          <a:prstGeom prst="rect">
            <a:avLst/>
          </a:prstGeom>
          <a:noFill/>
        </p:spPr>
      </p:pic>
      <p:pic>
        <p:nvPicPr>
          <p:cNvPr id="10" name="Picture 3" descr="C:\Users\long\AppData\Local\Microsoft\Windows\Temporary Internet Files\Content.IE5\VGGHUCKV\MP900314350[1].jpg"/>
          <p:cNvPicPr>
            <a:picLocks noChangeAspect="1" noChangeArrowheads="1"/>
          </p:cNvPicPr>
          <p:nvPr/>
        </p:nvPicPr>
        <p:blipFill>
          <a:blip r:embed="rId3" cstate="print"/>
          <a:srcRect/>
          <a:stretch>
            <a:fillRect/>
          </a:stretch>
        </p:blipFill>
        <p:spPr bwMode="auto">
          <a:xfrm>
            <a:off x="3563888" y="2060848"/>
            <a:ext cx="2232248" cy="3290783"/>
          </a:xfrm>
          <a:prstGeom prst="rect">
            <a:avLst/>
          </a:prstGeom>
          <a:noFill/>
        </p:spPr>
      </p:pic>
      <p:pic>
        <p:nvPicPr>
          <p:cNvPr id="11" name="Picture 3" descr="C:\Users\long\AppData\Local\Microsoft\Windows\Temporary Internet Files\Content.IE5\VGGHUCKV\MP900314350[1].jpg"/>
          <p:cNvPicPr>
            <a:picLocks noChangeAspect="1" noChangeArrowheads="1"/>
          </p:cNvPicPr>
          <p:nvPr/>
        </p:nvPicPr>
        <p:blipFill>
          <a:blip r:embed="rId3" cstate="print"/>
          <a:srcRect/>
          <a:stretch>
            <a:fillRect/>
          </a:stretch>
        </p:blipFill>
        <p:spPr bwMode="auto">
          <a:xfrm>
            <a:off x="1115616" y="2276872"/>
            <a:ext cx="2232248" cy="3290783"/>
          </a:xfrm>
          <a:prstGeom prst="rect">
            <a:avLst/>
          </a:prstGeom>
          <a:noFill/>
        </p:spPr>
      </p:pic>
      <p:sp>
        <p:nvSpPr>
          <p:cNvPr id="7" name="Footer Placeholder 3"/>
          <p:cNvSpPr txBox="1">
            <a:spLocks/>
          </p:cNvSpPr>
          <p:nvPr/>
        </p:nvSpPr>
        <p:spPr bwMode="auto">
          <a:xfrm>
            <a:off x="682625" y="6173788"/>
            <a:ext cx="5497513"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CA"/>
            </a:defPPr>
            <a:lvl1pPr algn="ctr" rtl="0" fontAlgn="base">
              <a:spcBef>
                <a:spcPct val="0"/>
              </a:spcBef>
              <a:spcAft>
                <a:spcPct val="0"/>
              </a:spcAft>
              <a:defRPr sz="1000"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mn-cs"/>
              </a:defRPr>
            </a:lvl2pPr>
            <a:lvl3pPr marL="1143000" indent="-228600" algn="l" rtl="0" fontAlgn="base">
              <a:spcBef>
                <a:spcPct val="0"/>
              </a:spcBef>
              <a:spcAft>
                <a:spcPct val="0"/>
              </a:spcAft>
              <a:defRPr kern="1200">
                <a:solidFill>
                  <a:schemeClr val="tx1"/>
                </a:solidFill>
                <a:latin typeface="Calibri" charset="0"/>
                <a:ea typeface="ＭＳ Ｐゴシック" charset="0"/>
                <a:cs typeface="+mn-cs"/>
              </a:defRPr>
            </a:lvl3pPr>
            <a:lvl4pPr marL="1600200" indent="-228600" algn="l" rtl="0" fontAlgn="base">
              <a:spcBef>
                <a:spcPct val="0"/>
              </a:spcBef>
              <a:spcAft>
                <a:spcPct val="0"/>
              </a:spcAft>
              <a:defRPr kern="1200">
                <a:solidFill>
                  <a:schemeClr val="tx1"/>
                </a:solidFill>
                <a:latin typeface="Calibri" charset="0"/>
                <a:ea typeface="ＭＳ Ｐゴシック" charset="0"/>
                <a:cs typeface="+mn-cs"/>
              </a:defRPr>
            </a:lvl4pPr>
            <a:lvl5pPr marL="2057400" indent="-228600" algn="l" rtl="0" fontAlgn="base">
              <a:spcBef>
                <a:spcPct val="0"/>
              </a:spcBef>
              <a:spcAft>
                <a:spcPct val="0"/>
              </a:spcAft>
              <a:defRPr kern="1200">
                <a:solidFill>
                  <a:schemeClr val="tx1"/>
                </a:solidFill>
                <a:latin typeface="Calibri" charset="0"/>
                <a:ea typeface="ＭＳ Ｐゴシック" charset="0"/>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9pPr>
          </a:lstStyle>
          <a:p>
            <a:pPr>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sp>
        <p:nvSpPr>
          <p:cNvPr id="4" name="Rectangle 2"/>
          <p:cNvSpPr txBox="1">
            <a:spLocks noChangeArrowheads="1"/>
          </p:cNvSpPr>
          <p:nvPr/>
        </p:nvSpPr>
        <p:spPr bwMode="auto">
          <a:xfrm>
            <a:off x="611560" y="835496"/>
            <a:ext cx="7344816" cy="649288"/>
          </a:xfrm>
          <a:prstGeom prst="rect">
            <a:avLst/>
          </a:prstGeom>
          <a:noFill/>
          <a:ln w="9525">
            <a:noFill/>
            <a:miter lim="800000"/>
            <a:headEnd/>
            <a:tailEnd/>
          </a:ln>
        </p:spPr>
        <p:txBody>
          <a:bodyPr anchor="b"/>
          <a:lstStyle/>
          <a:p>
            <a:pPr algn="ctr"/>
            <a:r>
              <a:rPr lang="en-CA" sz="2800" b="1" dirty="0" smtClean="0">
                <a:latin typeface="Calibri" panose="020F0502020204030204" pitchFamily="34" charset="0"/>
              </a:rPr>
              <a:t>Perceived Barriers Can Impede Effective Early  Resolution Attempts</a:t>
            </a:r>
            <a:endParaRPr lang="en-CA" sz="2800" b="1" dirty="0">
              <a:latin typeface="Calibri" panose="020F0502020204030204" pitchFamily="34" charset="0"/>
            </a:endParaRPr>
          </a:p>
        </p:txBody>
      </p:sp>
      <p:sp>
        <p:nvSpPr>
          <p:cNvPr id="5" name="Rectangle 4"/>
          <p:cNvSpPr/>
          <p:nvPr/>
        </p:nvSpPr>
        <p:spPr>
          <a:xfrm>
            <a:off x="1403648" y="2204864"/>
            <a:ext cx="1584176" cy="3168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scene3d>
              <a:camera prst="orthographicFront">
                <a:rot lat="0" lon="0" rev="1800000"/>
              </a:camera>
              <a:lightRig rig="threePt" dir="t"/>
            </a:scene3d>
          </a:bodyPr>
          <a:lstStyle/>
          <a:p>
            <a:pPr algn="ctr"/>
            <a:r>
              <a:rPr lang="en-CA" sz="4000" dirty="0" smtClean="0">
                <a:solidFill>
                  <a:srgbClr val="C00000"/>
                </a:solidFill>
                <a:latin typeface="Calibri" panose="020F0502020204030204" pitchFamily="34" charset="0"/>
              </a:rPr>
              <a:t>ASSESS</a:t>
            </a:r>
            <a:endParaRPr lang="en-CA" sz="4000" dirty="0">
              <a:solidFill>
                <a:srgbClr val="C00000"/>
              </a:solidFill>
              <a:latin typeface="Calibri" panose="020F0502020204030204" pitchFamily="34" charset="0"/>
            </a:endParaRPr>
          </a:p>
        </p:txBody>
      </p:sp>
      <p:sp>
        <p:nvSpPr>
          <p:cNvPr id="6" name="Rectangle 5"/>
          <p:cNvSpPr/>
          <p:nvPr/>
        </p:nvSpPr>
        <p:spPr>
          <a:xfrm>
            <a:off x="3779912" y="2060848"/>
            <a:ext cx="1584176" cy="3168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scene3d>
              <a:camera prst="orthographicFront">
                <a:rot lat="0" lon="0" rev="1800000"/>
              </a:camera>
              <a:lightRig rig="threePt" dir="t"/>
            </a:scene3d>
          </a:bodyPr>
          <a:lstStyle/>
          <a:p>
            <a:pPr algn="ctr"/>
            <a:r>
              <a:rPr lang="en-CA" sz="4000" dirty="0" smtClean="0">
                <a:solidFill>
                  <a:srgbClr val="00B050"/>
                </a:solidFill>
                <a:latin typeface="Calibri" panose="020F0502020204030204" pitchFamily="34" charset="0"/>
              </a:rPr>
              <a:t>PLAN</a:t>
            </a:r>
            <a:endParaRPr lang="en-CA" sz="4000" dirty="0">
              <a:solidFill>
                <a:srgbClr val="00B050"/>
              </a:solidFill>
              <a:latin typeface="Calibri" panose="020F0502020204030204" pitchFamily="34" charset="0"/>
            </a:endParaRPr>
          </a:p>
        </p:txBody>
      </p:sp>
      <p:sp>
        <p:nvSpPr>
          <p:cNvPr id="8" name="Rectangle 7"/>
          <p:cNvSpPr/>
          <p:nvPr/>
        </p:nvSpPr>
        <p:spPr>
          <a:xfrm>
            <a:off x="6228184" y="2132856"/>
            <a:ext cx="1584176" cy="3168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scene3d>
              <a:camera prst="orthographicFront">
                <a:rot lat="0" lon="0" rev="1800000"/>
              </a:camera>
              <a:lightRig rig="threePt" dir="t"/>
            </a:scene3d>
          </a:bodyPr>
          <a:lstStyle/>
          <a:p>
            <a:pPr algn="ctr"/>
            <a:r>
              <a:rPr lang="en-CA" sz="4000" dirty="0" smtClean="0">
                <a:solidFill>
                  <a:schemeClr val="accent6">
                    <a:lumMod val="75000"/>
                  </a:schemeClr>
                </a:solidFill>
                <a:latin typeface="Calibri" panose="020F0502020204030204" pitchFamily="34" charset="0"/>
              </a:rPr>
              <a:t>PARTICIPATE ACTIVELY</a:t>
            </a:r>
            <a:endParaRPr lang="en-CA" sz="4000" dirty="0">
              <a:solidFill>
                <a:schemeClr val="accent6">
                  <a:lumMod val="75000"/>
                </a:schemeClr>
              </a:solidFill>
              <a:latin typeface="Calibri" panose="020F0502020204030204" pitchFamily="34" charset="0"/>
            </a:endParaRPr>
          </a:p>
        </p:txBody>
      </p:sp>
    </p:spTree>
    <p:extLst>
      <p:ext uri="{BB962C8B-B14F-4D97-AF65-F5344CB8AC3E}">
        <p14:creationId xmlns:p14="http://schemas.microsoft.com/office/powerpoint/2010/main" val="262781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p:cNvSpPr txBox="1">
            <a:spLocks/>
          </p:cNvSpPr>
          <p:nvPr/>
        </p:nvSpPr>
        <p:spPr bwMode="auto">
          <a:xfrm>
            <a:off x="684213" y="6159500"/>
            <a:ext cx="54975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2800">
                <a:solidFill>
                  <a:schemeClr val="tx1"/>
                </a:solidFill>
                <a:latin typeface="Arial" charset="0"/>
                <a:ea typeface="MS PGothic" pitchFamily="34" charset="-128"/>
                <a:cs typeface="Arial" charset="0"/>
              </a:defRPr>
            </a:lvl1pPr>
            <a:lvl2pPr marL="742950" indent="-285750" eaLnBrk="0" hangingPunct="0">
              <a:spcBef>
                <a:spcPct val="20000"/>
              </a:spcBef>
              <a:buSzPct val="70000"/>
              <a:buBlip>
                <a:blip r:embed="rId3"/>
              </a:buBlip>
              <a:defRPr sz="2400">
                <a:solidFill>
                  <a:schemeClr val="tx1"/>
                </a:solidFill>
                <a:latin typeface="Arial" charset="0"/>
                <a:ea typeface="MS PGothic" pitchFamily="34" charset="-128"/>
                <a:cs typeface="Arial" charset="0"/>
              </a:defRPr>
            </a:lvl2pPr>
            <a:lvl3pPr marL="1143000" indent="-228600" eaLnBrk="0" hangingPunct="0">
              <a:spcBef>
                <a:spcPct val="20000"/>
              </a:spcBef>
              <a:buFont typeface="Arial" charset="0"/>
              <a:buChar char="•"/>
              <a:defRPr>
                <a:solidFill>
                  <a:schemeClr val="tx1"/>
                </a:solidFill>
                <a:latin typeface="Arial" charset="0"/>
                <a:ea typeface="MS PGothic" pitchFamily="34" charset="-128"/>
                <a:cs typeface="Arial" charset="0"/>
              </a:defRPr>
            </a:lvl3pPr>
            <a:lvl4pPr marL="1600200" indent="-228600" eaLnBrk="0" hangingPunct="0">
              <a:spcBef>
                <a:spcPct val="20000"/>
              </a:spcBef>
              <a:buFont typeface="Arial" charset="0"/>
              <a:buChar char="–"/>
              <a:defRPr sz="1400">
                <a:solidFill>
                  <a:schemeClr val="tx1"/>
                </a:solidFill>
                <a:latin typeface="Arial" charset="0"/>
                <a:ea typeface="MS PGothic" pitchFamily="34" charset="-128"/>
                <a:cs typeface="Arial" charset="0"/>
              </a:defRPr>
            </a:lvl4pPr>
            <a:lvl5pPr marL="2057400" indent="-228600" eaLnBrk="0" hangingPunct="0">
              <a:spcBef>
                <a:spcPct val="20000"/>
              </a:spcBef>
              <a:buFont typeface="Arial" charset="0"/>
              <a:buChar char="»"/>
              <a:defRPr sz="12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ea typeface="MS PGothic" pitchFamily="34" charset="-128"/>
                <a:cs typeface="Arial" charset="0"/>
              </a:defRPr>
            </a:lvl9pPr>
          </a:lstStyle>
          <a:p>
            <a:pPr eaLnBrk="1" fontAlgn="base" hangingPunct="1">
              <a:spcBef>
                <a:spcPct val="0"/>
              </a:spcBef>
              <a:spcAft>
                <a:spcPct val="0"/>
              </a:spcAft>
              <a:buFontTx/>
              <a:buNone/>
            </a:pPr>
            <a:r>
              <a:rPr lang="en-US" altLang="en-US" sz="1400" smtClean="0">
                <a:solidFill>
                  <a:srgbClr val="000000"/>
                </a:solidFill>
                <a:latin typeface="Arial Black" pitchFamily="34" charset="0"/>
              </a:rPr>
              <a:t>CONFLICT MANAGEMENT AND HUMAN RIGHTS</a:t>
            </a:r>
          </a:p>
        </p:txBody>
      </p:sp>
      <p:pic>
        <p:nvPicPr>
          <p:cNvPr id="53251" name="Picture 2" descr="C:\Users\l3long\AppData\Local\Microsoft\Windows\Temporary Internet Files\Content.IE5\7PDS159O\MP900401828[1].jpg"/>
          <p:cNvPicPr>
            <a:picLocks noChangeAspect="1" noChangeArrowheads="1"/>
          </p:cNvPicPr>
          <p:nvPr/>
        </p:nvPicPr>
        <p:blipFill>
          <a:blip r:embed="rId4">
            <a:extLst>
              <a:ext uri="{28A0092B-C50C-407E-A947-70E740481C1C}">
                <a14:useLocalDpi xmlns:a14="http://schemas.microsoft.com/office/drawing/2010/main" val="0"/>
              </a:ext>
            </a:extLst>
          </a:blip>
          <a:srcRect t="5553" b="58360"/>
          <a:stretch>
            <a:fillRect/>
          </a:stretch>
        </p:blipFill>
        <p:spPr bwMode="auto">
          <a:xfrm>
            <a:off x="0" y="0"/>
            <a:ext cx="9144000"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descr=" "/>
          <p:cNvSpPr txBox="1">
            <a:spLocks noChangeArrowheads="1"/>
          </p:cNvSpPr>
          <p:nvPr/>
        </p:nvSpPr>
        <p:spPr bwMode="auto">
          <a:xfrm>
            <a:off x="5004048" y="332656"/>
            <a:ext cx="3995936" cy="4483535"/>
          </a:xfrm>
          <a:prstGeom prst="rect">
            <a:avLst/>
          </a:prstGeom>
          <a:solidFill>
            <a:schemeClr val="tx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274320" tIns="182880" rIns="274320" bIns="274320">
            <a:spAutoFit/>
          </a:bodyPr>
          <a:lstStyle>
            <a:lvl1pPr eaLnBrk="0" hangingPunct="0">
              <a:spcBef>
                <a:spcPct val="20000"/>
              </a:spcBef>
              <a:buFont typeface="Arial" charset="0"/>
              <a:buChar char="•"/>
              <a:defRPr sz="2800">
                <a:solidFill>
                  <a:schemeClr val="tx1"/>
                </a:solidFill>
                <a:latin typeface="Arial" charset="0"/>
                <a:ea typeface="MS PGothic" pitchFamily="34" charset="-128"/>
                <a:cs typeface="Arial" charset="0"/>
              </a:defRPr>
            </a:lvl1pPr>
            <a:lvl2pPr marL="742950" indent="-285750" eaLnBrk="0" hangingPunct="0">
              <a:spcBef>
                <a:spcPct val="20000"/>
              </a:spcBef>
              <a:buSzPct val="70000"/>
              <a:buBlip>
                <a:blip r:embed="rId3"/>
              </a:buBlip>
              <a:defRPr sz="2400">
                <a:solidFill>
                  <a:schemeClr val="tx1"/>
                </a:solidFill>
                <a:latin typeface="Arial" charset="0"/>
                <a:ea typeface="MS PGothic" pitchFamily="34" charset="-128"/>
                <a:cs typeface="Arial" charset="0"/>
              </a:defRPr>
            </a:lvl2pPr>
            <a:lvl3pPr marL="1143000" indent="-228600" eaLnBrk="0" hangingPunct="0">
              <a:spcBef>
                <a:spcPct val="20000"/>
              </a:spcBef>
              <a:buFont typeface="Arial" charset="0"/>
              <a:buChar char="•"/>
              <a:defRPr>
                <a:solidFill>
                  <a:schemeClr val="tx1"/>
                </a:solidFill>
                <a:latin typeface="Arial" charset="0"/>
                <a:ea typeface="MS PGothic" pitchFamily="34" charset="-128"/>
                <a:cs typeface="Arial" charset="0"/>
              </a:defRPr>
            </a:lvl3pPr>
            <a:lvl4pPr marL="1600200" indent="-228600" eaLnBrk="0" hangingPunct="0">
              <a:spcBef>
                <a:spcPct val="20000"/>
              </a:spcBef>
              <a:buFont typeface="Arial" charset="0"/>
              <a:buChar char="–"/>
              <a:defRPr sz="1400">
                <a:solidFill>
                  <a:schemeClr val="tx1"/>
                </a:solidFill>
                <a:latin typeface="Arial" charset="0"/>
                <a:ea typeface="MS PGothic" pitchFamily="34" charset="-128"/>
                <a:cs typeface="Arial" charset="0"/>
              </a:defRPr>
            </a:lvl4pPr>
            <a:lvl5pPr marL="2057400" indent="-228600" eaLnBrk="0" hangingPunct="0">
              <a:spcBef>
                <a:spcPct val="20000"/>
              </a:spcBef>
              <a:buFont typeface="Arial" charset="0"/>
              <a:buChar char="»"/>
              <a:defRPr sz="1200">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Arial" charset="0"/>
                <a:ea typeface="MS PGothic" pitchFamily="34" charset="-128"/>
                <a:cs typeface="Arial" charset="0"/>
              </a:defRPr>
            </a:lvl9pPr>
          </a:lstStyle>
          <a:p>
            <a:pPr marL="80010" lvl="1" indent="0" defTabSz="457200">
              <a:lnSpc>
                <a:spcPct val="114000"/>
              </a:lnSpc>
              <a:spcBef>
                <a:spcPts val="1000"/>
              </a:spcBef>
              <a:spcAft>
                <a:spcPts val="600"/>
              </a:spcAft>
              <a:buFontTx/>
              <a:buNone/>
              <a:defRPr/>
            </a:pPr>
            <a:r>
              <a:rPr lang="en-US" sz="2000" b="1" spc="100" dirty="0">
                <a:solidFill>
                  <a:prstClr val="white"/>
                </a:solidFill>
                <a:latin typeface="Arial"/>
                <a:cs typeface="Arial"/>
              </a:rPr>
              <a:t>Contact:   </a:t>
            </a:r>
          </a:p>
          <a:p>
            <a:pPr marL="80010" lvl="1" indent="0" defTabSz="457200">
              <a:lnSpc>
                <a:spcPct val="114000"/>
              </a:lnSpc>
              <a:spcBef>
                <a:spcPts val="600"/>
              </a:spcBef>
              <a:spcAft>
                <a:spcPts val="600"/>
              </a:spcAft>
              <a:buFontTx/>
              <a:buNone/>
              <a:defRPr/>
            </a:pPr>
            <a:r>
              <a:rPr lang="en-US" sz="2800" b="1" spc="100" dirty="0" smtClean="0">
                <a:solidFill>
                  <a:srgbClr val="FFD74E"/>
                </a:solidFill>
                <a:latin typeface="Arial"/>
                <a:cs typeface="Arial"/>
              </a:rPr>
              <a:t>Matt Erickson</a:t>
            </a:r>
          </a:p>
          <a:p>
            <a:pPr marL="80010" lvl="1" indent="0" defTabSz="457200">
              <a:lnSpc>
                <a:spcPct val="114000"/>
              </a:lnSpc>
              <a:spcBef>
                <a:spcPts val="600"/>
              </a:spcBef>
              <a:spcAft>
                <a:spcPts val="600"/>
              </a:spcAft>
              <a:buFontTx/>
              <a:buNone/>
              <a:defRPr/>
            </a:pPr>
            <a:r>
              <a:rPr lang="en-US" sz="1800" b="1" spc="100" dirty="0" smtClean="0">
                <a:solidFill>
                  <a:prstClr val="white"/>
                </a:solidFill>
                <a:latin typeface="Arial"/>
                <a:cs typeface="Arial"/>
              </a:rPr>
              <a:t>519-888-4567 </a:t>
            </a:r>
            <a:r>
              <a:rPr lang="en-US" sz="1800" b="1" spc="100" dirty="0">
                <a:solidFill>
                  <a:prstClr val="white"/>
                </a:solidFill>
                <a:latin typeface="Arial"/>
                <a:cs typeface="Arial"/>
              </a:rPr>
              <a:t>x </a:t>
            </a:r>
            <a:r>
              <a:rPr lang="en-US" sz="1800" b="1" spc="100" dirty="0" smtClean="0">
                <a:solidFill>
                  <a:prstClr val="white"/>
                </a:solidFill>
                <a:latin typeface="Arial"/>
                <a:cs typeface="Arial"/>
              </a:rPr>
              <a:t>33765</a:t>
            </a:r>
            <a:endParaRPr lang="en-US" sz="1800" b="1" spc="100" dirty="0">
              <a:solidFill>
                <a:prstClr val="white"/>
              </a:solidFill>
              <a:latin typeface="Arial"/>
              <a:cs typeface="Arial"/>
            </a:endParaRPr>
          </a:p>
          <a:p>
            <a:pPr marL="80010" lvl="1" indent="0" defTabSz="457200">
              <a:lnSpc>
                <a:spcPct val="114000"/>
              </a:lnSpc>
              <a:spcBef>
                <a:spcPts val="600"/>
              </a:spcBef>
              <a:spcAft>
                <a:spcPts val="600"/>
              </a:spcAft>
              <a:buFontTx/>
              <a:buNone/>
              <a:defRPr/>
            </a:pPr>
            <a:r>
              <a:rPr lang="en-US" sz="1800" b="1" spc="100" dirty="0" smtClean="0">
                <a:solidFill>
                  <a:srgbClr val="FFC000"/>
                </a:solidFill>
                <a:latin typeface="Arial"/>
                <a:cs typeface="Arial"/>
              </a:rPr>
              <a:t>erickson@uwaterloo.ca</a:t>
            </a:r>
            <a:endParaRPr lang="en-US" sz="1800" b="1" spc="100" dirty="0">
              <a:solidFill>
                <a:srgbClr val="FFC000"/>
              </a:solidFill>
              <a:latin typeface="Arial"/>
              <a:cs typeface="Arial"/>
            </a:endParaRPr>
          </a:p>
          <a:p>
            <a:pPr marL="80010" lvl="1" indent="0" defTabSz="457200">
              <a:lnSpc>
                <a:spcPct val="114000"/>
              </a:lnSpc>
              <a:spcBef>
                <a:spcPts val="1000"/>
              </a:spcBef>
              <a:spcAft>
                <a:spcPts val="600"/>
              </a:spcAft>
              <a:buFontTx/>
              <a:buNone/>
              <a:defRPr/>
            </a:pPr>
            <a:endParaRPr lang="en-US" sz="1400" b="1" spc="100" dirty="0" smtClean="0">
              <a:solidFill>
                <a:srgbClr val="FFD74E"/>
              </a:solidFill>
              <a:latin typeface="Arial"/>
              <a:cs typeface="Arial"/>
            </a:endParaRPr>
          </a:p>
          <a:p>
            <a:pPr marL="80010" lvl="1" indent="0" defTabSz="457200">
              <a:lnSpc>
                <a:spcPct val="114000"/>
              </a:lnSpc>
              <a:spcBef>
                <a:spcPts val="1000"/>
              </a:spcBef>
              <a:spcAft>
                <a:spcPts val="600"/>
              </a:spcAft>
              <a:buFontTx/>
              <a:buNone/>
              <a:defRPr/>
            </a:pPr>
            <a:r>
              <a:rPr lang="en-US" sz="2800" b="1" spc="100" dirty="0" smtClean="0">
                <a:solidFill>
                  <a:srgbClr val="FFD74E"/>
                </a:solidFill>
                <a:latin typeface="Arial"/>
                <a:cs typeface="Arial"/>
              </a:rPr>
              <a:t>Jeremy </a:t>
            </a:r>
            <a:r>
              <a:rPr lang="en-US" sz="2800" b="1" spc="100" dirty="0">
                <a:solidFill>
                  <a:srgbClr val="FFD74E"/>
                </a:solidFill>
                <a:latin typeface="Arial"/>
                <a:cs typeface="Arial"/>
              </a:rPr>
              <a:t>de Boer</a:t>
            </a:r>
          </a:p>
          <a:p>
            <a:pPr marL="80010" lvl="1" indent="0" defTabSz="457200">
              <a:lnSpc>
                <a:spcPct val="114000"/>
              </a:lnSpc>
              <a:spcBef>
                <a:spcPts val="600"/>
              </a:spcBef>
              <a:spcAft>
                <a:spcPts val="600"/>
              </a:spcAft>
              <a:buFontTx/>
              <a:buNone/>
              <a:defRPr/>
            </a:pPr>
            <a:r>
              <a:rPr lang="en-US" sz="1800" b="1" spc="100" dirty="0" smtClean="0">
                <a:solidFill>
                  <a:prstClr val="white"/>
                </a:solidFill>
                <a:latin typeface="Arial"/>
                <a:cs typeface="Arial"/>
              </a:rPr>
              <a:t>519-888-4567 </a:t>
            </a:r>
            <a:r>
              <a:rPr lang="en-US" sz="1800" b="1" spc="100" dirty="0">
                <a:solidFill>
                  <a:prstClr val="white"/>
                </a:solidFill>
                <a:latin typeface="Arial"/>
                <a:cs typeface="Arial"/>
              </a:rPr>
              <a:t>x 39526</a:t>
            </a:r>
          </a:p>
          <a:p>
            <a:pPr marL="80010" lvl="1" indent="0" defTabSz="457200">
              <a:lnSpc>
                <a:spcPct val="114000"/>
              </a:lnSpc>
              <a:spcBef>
                <a:spcPts val="600"/>
              </a:spcBef>
              <a:spcAft>
                <a:spcPts val="600"/>
              </a:spcAft>
              <a:buFontTx/>
              <a:buNone/>
              <a:defRPr/>
            </a:pPr>
            <a:r>
              <a:rPr lang="en-US" sz="1800" b="1" spc="100" dirty="0">
                <a:solidFill>
                  <a:srgbClr val="FFC000"/>
                </a:solidFill>
                <a:latin typeface="Arial"/>
                <a:cs typeface="Arial"/>
              </a:rPr>
              <a:t>jdeboer@uwaterloo.ca</a:t>
            </a:r>
          </a:p>
        </p:txBody>
      </p:sp>
    </p:spTree>
    <p:extLst>
      <p:ext uri="{BB962C8B-B14F-4D97-AF65-F5344CB8AC3E}">
        <p14:creationId xmlns:p14="http://schemas.microsoft.com/office/powerpoint/2010/main" val="936763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8" descr="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9340" y="911200"/>
            <a:ext cx="3429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txBox="1">
            <a:spLocks/>
          </p:cNvSpPr>
          <p:nvPr/>
        </p:nvSpPr>
        <p:spPr bwMode="auto">
          <a:xfrm>
            <a:off x="682625" y="6173788"/>
            <a:ext cx="5497513"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CA"/>
            </a:defPPr>
            <a:lvl1pPr algn="ctr" rtl="0" fontAlgn="base">
              <a:spcBef>
                <a:spcPct val="0"/>
              </a:spcBef>
              <a:spcAft>
                <a:spcPct val="0"/>
              </a:spcAft>
              <a:defRPr sz="1000"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mn-cs"/>
              </a:defRPr>
            </a:lvl2pPr>
            <a:lvl3pPr marL="1143000" indent="-228600" algn="l" rtl="0" fontAlgn="base">
              <a:spcBef>
                <a:spcPct val="0"/>
              </a:spcBef>
              <a:spcAft>
                <a:spcPct val="0"/>
              </a:spcAft>
              <a:defRPr kern="1200">
                <a:solidFill>
                  <a:schemeClr val="tx1"/>
                </a:solidFill>
                <a:latin typeface="Calibri" charset="0"/>
                <a:ea typeface="ＭＳ Ｐゴシック" charset="0"/>
                <a:cs typeface="+mn-cs"/>
              </a:defRPr>
            </a:lvl3pPr>
            <a:lvl4pPr marL="1600200" indent="-228600" algn="l" rtl="0" fontAlgn="base">
              <a:spcBef>
                <a:spcPct val="0"/>
              </a:spcBef>
              <a:spcAft>
                <a:spcPct val="0"/>
              </a:spcAft>
              <a:defRPr kern="1200">
                <a:solidFill>
                  <a:schemeClr val="tx1"/>
                </a:solidFill>
                <a:latin typeface="Calibri" charset="0"/>
                <a:ea typeface="ＭＳ Ｐゴシック" charset="0"/>
                <a:cs typeface="+mn-cs"/>
              </a:defRPr>
            </a:lvl4pPr>
            <a:lvl5pPr marL="2057400" indent="-228600" algn="l" rtl="0" fontAlgn="base">
              <a:spcBef>
                <a:spcPct val="0"/>
              </a:spcBef>
              <a:spcAft>
                <a:spcPct val="0"/>
              </a:spcAft>
              <a:defRPr kern="1200">
                <a:solidFill>
                  <a:schemeClr val="tx1"/>
                </a:solidFill>
                <a:latin typeface="Calibri" charset="0"/>
                <a:ea typeface="ＭＳ Ｐゴシック" charset="0"/>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9pPr>
          </a:lstStyle>
          <a:p>
            <a:pPr>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pic>
        <p:nvPicPr>
          <p:cNvPr id="6" name="Picture 5" descr="C:\Users\long\AppData\Local\Microsoft\Windows\Temporary Internet Files\Content.IE5\K93E3Z6Y\MP900443225[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7" t="1" r="-59" b="6811"/>
          <a:stretch/>
        </p:blipFill>
        <p:spPr bwMode="auto">
          <a:xfrm>
            <a:off x="-36512" y="7132"/>
            <a:ext cx="9180512" cy="6014156"/>
          </a:xfrm>
          <a:prstGeom prst="rect">
            <a:avLst/>
          </a:prstGeom>
          <a:noFill/>
          <a:ln w="63500">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337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8" descr="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9340" y="911200"/>
            <a:ext cx="3429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txBox="1">
            <a:spLocks/>
          </p:cNvSpPr>
          <p:nvPr/>
        </p:nvSpPr>
        <p:spPr bwMode="auto">
          <a:xfrm>
            <a:off x="682625" y="6173788"/>
            <a:ext cx="5497513"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CA"/>
            </a:defPPr>
            <a:lvl1pPr algn="ctr" rtl="0" fontAlgn="base">
              <a:spcBef>
                <a:spcPct val="0"/>
              </a:spcBef>
              <a:spcAft>
                <a:spcPct val="0"/>
              </a:spcAft>
              <a:defRPr sz="1000"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mn-cs"/>
              </a:defRPr>
            </a:lvl2pPr>
            <a:lvl3pPr marL="1143000" indent="-228600" algn="l" rtl="0" fontAlgn="base">
              <a:spcBef>
                <a:spcPct val="0"/>
              </a:spcBef>
              <a:spcAft>
                <a:spcPct val="0"/>
              </a:spcAft>
              <a:defRPr kern="1200">
                <a:solidFill>
                  <a:schemeClr val="tx1"/>
                </a:solidFill>
                <a:latin typeface="Calibri" charset="0"/>
                <a:ea typeface="ＭＳ Ｐゴシック" charset="0"/>
                <a:cs typeface="+mn-cs"/>
              </a:defRPr>
            </a:lvl3pPr>
            <a:lvl4pPr marL="1600200" indent="-228600" algn="l" rtl="0" fontAlgn="base">
              <a:spcBef>
                <a:spcPct val="0"/>
              </a:spcBef>
              <a:spcAft>
                <a:spcPct val="0"/>
              </a:spcAft>
              <a:defRPr kern="1200">
                <a:solidFill>
                  <a:schemeClr val="tx1"/>
                </a:solidFill>
                <a:latin typeface="Calibri" charset="0"/>
                <a:ea typeface="ＭＳ Ｐゴシック" charset="0"/>
                <a:cs typeface="+mn-cs"/>
              </a:defRPr>
            </a:lvl4pPr>
            <a:lvl5pPr marL="2057400" indent="-228600" algn="l" rtl="0" fontAlgn="base">
              <a:spcBef>
                <a:spcPct val="0"/>
              </a:spcBef>
              <a:spcAft>
                <a:spcPct val="0"/>
              </a:spcAft>
              <a:defRPr kern="1200">
                <a:solidFill>
                  <a:schemeClr val="tx1"/>
                </a:solidFill>
                <a:latin typeface="Calibri" charset="0"/>
                <a:ea typeface="ＭＳ Ｐゴシック" charset="0"/>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9pPr>
          </a:lstStyle>
          <a:p>
            <a:pPr>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pic>
        <p:nvPicPr>
          <p:cNvPr id="5" name="Picture 5" descr="http://www.unlockourminds.com/wp-content/uploads/2010/12/door-knoc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212"/>
          <a:stretch/>
        </p:blipFill>
        <p:spPr bwMode="auto">
          <a:xfrm>
            <a:off x="0" y="-27384"/>
            <a:ext cx="9144000" cy="5998981"/>
          </a:xfrm>
          <a:prstGeom prst="rect">
            <a:avLst/>
          </a:prstGeom>
          <a:noFill/>
          <a:ln w="63500">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33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8" descr="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9340" y="911200"/>
            <a:ext cx="3429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txBox="1">
            <a:spLocks/>
          </p:cNvSpPr>
          <p:nvPr/>
        </p:nvSpPr>
        <p:spPr bwMode="auto">
          <a:xfrm>
            <a:off x="682625" y="6173788"/>
            <a:ext cx="5497513"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CA"/>
            </a:defPPr>
            <a:lvl1pPr algn="ctr" rtl="0" fontAlgn="base">
              <a:spcBef>
                <a:spcPct val="0"/>
              </a:spcBef>
              <a:spcAft>
                <a:spcPct val="0"/>
              </a:spcAft>
              <a:defRPr sz="1000"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mn-cs"/>
              </a:defRPr>
            </a:lvl2pPr>
            <a:lvl3pPr marL="1143000" indent="-228600" algn="l" rtl="0" fontAlgn="base">
              <a:spcBef>
                <a:spcPct val="0"/>
              </a:spcBef>
              <a:spcAft>
                <a:spcPct val="0"/>
              </a:spcAft>
              <a:defRPr kern="1200">
                <a:solidFill>
                  <a:schemeClr val="tx1"/>
                </a:solidFill>
                <a:latin typeface="Calibri" charset="0"/>
                <a:ea typeface="ＭＳ Ｐゴシック" charset="0"/>
                <a:cs typeface="+mn-cs"/>
              </a:defRPr>
            </a:lvl3pPr>
            <a:lvl4pPr marL="1600200" indent="-228600" algn="l" rtl="0" fontAlgn="base">
              <a:spcBef>
                <a:spcPct val="0"/>
              </a:spcBef>
              <a:spcAft>
                <a:spcPct val="0"/>
              </a:spcAft>
              <a:defRPr kern="1200">
                <a:solidFill>
                  <a:schemeClr val="tx1"/>
                </a:solidFill>
                <a:latin typeface="Calibri" charset="0"/>
                <a:ea typeface="ＭＳ Ｐゴシック" charset="0"/>
                <a:cs typeface="+mn-cs"/>
              </a:defRPr>
            </a:lvl4pPr>
            <a:lvl5pPr marL="2057400" indent="-228600" algn="l" rtl="0" fontAlgn="base">
              <a:spcBef>
                <a:spcPct val="0"/>
              </a:spcBef>
              <a:spcAft>
                <a:spcPct val="0"/>
              </a:spcAft>
              <a:defRPr kern="1200">
                <a:solidFill>
                  <a:schemeClr val="tx1"/>
                </a:solidFill>
                <a:latin typeface="Calibri" charset="0"/>
                <a:ea typeface="ＭＳ Ｐゴシック" charset="0"/>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9pPr>
          </a:lstStyle>
          <a:p>
            <a:pPr>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pic>
        <p:nvPicPr>
          <p:cNvPr id="6" name="Picture 14" descr="C:\Documents and Settings\l3long\Local Settings\Temporary Internet Files\Content.IE5\QRKM21MT\MP90028514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90751"/>
            <a:ext cx="9144000" cy="6049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178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8" descr="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9340" y="911200"/>
            <a:ext cx="3429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txBox="1">
            <a:spLocks/>
          </p:cNvSpPr>
          <p:nvPr/>
        </p:nvSpPr>
        <p:spPr bwMode="auto">
          <a:xfrm>
            <a:off x="682625" y="6173788"/>
            <a:ext cx="5497513"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CA"/>
            </a:defPPr>
            <a:lvl1pPr algn="ctr" rtl="0" fontAlgn="base">
              <a:spcBef>
                <a:spcPct val="0"/>
              </a:spcBef>
              <a:spcAft>
                <a:spcPct val="0"/>
              </a:spcAft>
              <a:defRPr sz="1000"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mn-cs"/>
              </a:defRPr>
            </a:lvl2pPr>
            <a:lvl3pPr marL="1143000" indent="-228600" algn="l" rtl="0" fontAlgn="base">
              <a:spcBef>
                <a:spcPct val="0"/>
              </a:spcBef>
              <a:spcAft>
                <a:spcPct val="0"/>
              </a:spcAft>
              <a:defRPr kern="1200">
                <a:solidFill>
                  <a:schemeClr val="tx1"/>
                </a:solidFill>
                <a:latin typeface="Calibri" charset="0"/>
                <a:ea typeface="ＭＳ Ｐゴシック" charset="0"/>
                <a:cs typeface="+mn-cs"/>
              </a:defRPr>
            </a:lvl3pPr>
            <a:lvl4pPr marL="1600200" indent="-228600" algn="l" rtl="0" fontAlgn="base">
              <a:spcBef>
                <a:spcPct val="0"/>
              </a:spcBef>
              <a:spcAft>
                <a:spcPct val="0"/>
              </a:spcAft>
              <a:defRPr kern="1200">
                <a:solidFill>
                  <a:schemeClr val="tx1"/>
                </a:solidFill>
                <a:latin typeface="Calibri" charset="0"/>
                <a:ea typeface="ＭＳ Ｐゴシック" charset="0"/>
                <a:cs typeface="+mn-cs"/>
              </a:defRPr>
            </a:lvl4pPr>
            <a:lvl5pPr marL="2057400" indent="-228600" algn="l" rtl="0" fontAlgn="base">
              <a:spcBef>
                <a:spcPct val="0"/>
              </a:spcBef>
              <a:spcAft>
                <a:spcPct val="0"/>
              </a:spcAft>
              <a:defRPr kern="1200">
                <a:solidFill>
                  <a:schemeClr val="tx1"/>
                </a:solidFill>
                <a:latin typeface="Calibri" charset="0"/>
                <a:ea typeface="ＭＳ Ｐゴシック" charset="0"/>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9pPr>
          </a:lstStyle>
          <a:p>
            <a:pPr>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pic>
        <p:nvPicPr>
          <p:cNvPr id="5" name="Picture 2" descr="C:\Documents and Settings\l3long\Local Settings\Temporary Internet Files\Content.IE5\2F0H03QW\MP90040035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138"/>
            <a:ext cx="9180512" cy="6021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479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9672" y="1052736"/>
            <a:ext cx="7067128" cy="4341465"/>
          </a:xfrm>
        </p:spPr>
        <p:txBody>
          <a:bodyPr>
            <a:normAutofit/>
          </a:bodyPr>
          <a:lstStyle/>
          <a:p>
            <a:pPr marL="0" lvl="0" indent="0" defTabSz="914400" eaLnBrk="1" fontAlgn="auto" hangingPunct="1">
              <a:lnSpc>
                <a:spcPct val="125000"/>
              </a:lnSpc>
              <a:spcBef>
                <a:spcPts val="0"/>
              </a:spcBef>
              <a:spcAft>
                <a:spcPts val="0"/>
              </a:spcAft>
              <a:buNone/>
            </a:pPr>
            <a:r>
              <a:rPr lang="en-CA" sz="2600" spc="0" dirty="0">
                <a:latin typeface="Calibri" panose="020F0502020204030204" pitchFamily="34" charset="0"/>
              </a:rPr>
              <a:t>“While it is important to acknowledge that graduate students are partners in the University enterprise, </a:t>
            </a:r>
            <a:r>
              <a:rPr lang="en-CA" sz="2600" spc="0" dirty="0">
                <a:solidFill>
                  <a:srgbClr val="FF0000"/>
                </a:solidFill>
                <a:latin typeface="Calibri" panose="020F0502020204030204" pitchFamily="34" charset="0"/>
              </a:rPr>
              <a:t>it is equally important to recognize their differential power status</a:t>
            </a:r>
            <a:r>
              <a:rPr lang="en-CA" sz="2600" spc="0" dirty="0">
                <a:latin typeface="Calibri" panose="020F0502020204030204" pitchFamily="34" charset="0"/>
              </a:rPr>
              <a:t>, especially as it relates to their supervisors. </a:t>
            </a:r>
            <a:r>
              <a:rPr lang="en-CA" sz="2600" spc="0" dirty="0">
                <a:solidFill>
                  <a:srgbClr val="FF0000"/>
                </a:solidFill>
                <a:latin typeface="Calibri" panose="020F0502020204030204" pitchFamily="34" charset="0"/>
              </a:rPr>
              <a:t>Some students may feel at risk </a:t>
            </a:r>
            <a:r>
              <a:rPr lang="en-CA" sz="2600" spc="0" dirty="0">
                <a:latin typeface="Calibri" panose="020F0502020204030204" pitchFamily="34" charset="0"/>
              </a:rPr>
              <a:t>if they complain or disagree with their supervisors.” </a:t>
            </a:r>
          </a:p>
          <a:p>
            <a:pPr marL="0" lvl="0" indent="0" defTabSz="914400" eaLnBrk="1" fontAlgn="auto" hangingPunct="1">
              <a:lnSpc>
                <a:spcPct val="125000"/>
              </a:lnSpc>
              <a:spcBef>
                <a:spcPts val="0"/>
              </a:spcBef>
              <a:spcAft>
                <a:spcPts val="0"/>
              </a:spcAft>
              <a:buNone/>
            </a:pPr>
            <a:r>
              <a:rPr lang="en-CA" sz="1000" spc="0" dirty="0">
                <a:latin typeface="Calibri" panose="020F0502020204030204" pitchFamily="34" charset="0"/>
              </a:rPr>
              <a:t>                                                                                            </a:t>
            </a:r>
          </a:p>
          <a:p>
            <a:pPr marL="0" lvl="0" indent="0" defTabSz="914400" eaLnBrk="1" fontAlgn="auto" hangingPunct="1">
              <a:lnSpc>
                <a:spcPct val="125000"/>
              </a:lnSpc>
              <a:spcBef>
                <a:spcPts val="0"/>
              </a:spcBef>
              <a:spcAft>
                <a:spcPts val="0"/>
              </a:spcAft>
              <a:buNone/>
            </a:pPr>
            <a:endParaRPr lang="en-CA" sz="1000" spc="0" dirty="0">
              <a:latin typeface="Calibri" panose="020F0502020204030204" pitchFamily="34" charset="0"/>
            </a:endParaRPr>
          </a:p>
          <a:p>
            <a:pPr marL="0" lvl="0" indent="0" defTabSz="914400" eaLnBrk="1" fontAlgn="auto" hangingPunct="1">
              <a:lnSpc>
                <a:spcPct val="125000"/>
              </a:lnSpc>
              <a:spcBef>
                <a:spcPts val="0"/>
              </a:spcBef>
              <a:spcAft>
                <a:spcPts val="0"/>
              </a:spcAft>
              <a:buNone/>
            </a:pPr>
            <a:r>
              <a:rPr lang="en-CA" sz="1000" spc="0" dirty="0">
                <a:latin typeface="Calibri" panose="020F0502020204030204" pitchFamily="34" charset="0"/>
              </a:rPr>
              <a:t>                                                                                                                              http://www.grad.uwaterloo.ca/students/current/supervisory_guide_2011.pdf</a:t>
            </a:r>
          </a:p>
        </p:txBody>
      </p:sp>
      <p:grpSp>
        <p:nvGrpSpPr>
          <p:cNvPr id="6" name="Group 5"/>
          <p:cNvGrpSpPr/>
          <p:nvPr/>
        </p:nvGrpSpPr>
        <p:grpSpPr>
          <a:xfrm>
            <a:off x="539552" y="1340768"/>
            <a:ext cx="792088" cy="648072"/>
            <a:chOff x="467544" y="1628800"/>
            <a:chExt cx="792088" cy="648072"/>
          </a:xfrm>
        </p:grpSpPr>
        <p:sp>
          <p:nvSpPr>
            <p:cNvPr id="4" name="Chevron 3"/>
            <p:cNvSpPr/>
            <p:nvPr/>
          </p:nvSpPr>
          <p:spPr>
            <a:xfrm>
              <a:off x="467544" y="1628800"/>
              <a:ext cx="432048" cy="64807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black"/>
                </a:solidFill>
              </a:endParaRPr>
            </a:p>
          </p:txBody>
        </p:sp>
        <p:sp>
          <p:nvSpPr>
            <p:cNvPr id="7" name="Chevron 6"/>
            <p:cNvSpPr/>
            <p:nvPr/>
          </p:nvSpPr>
          <p:spPr>
            <a:xfrm>
              <a:off x="827584" y="1628800"/>
              <a:ext cx="432048" cy="64807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black"/>
                </a:solidFill>
              </a:endParaRPr>
            </a:p>
          </p:txBody>
        </p:sp>
      </p:grpSp>
      <p:sp>
        <p:nvSpPr>
          <p:cNvPr id="9" name="Footer Placeholder 3"/>
          <p:cNvSpPr txBox="1">
            <a:spLocks/>
          </p:cNvSpPr>
          <p:nvPr/>
        </p:nvSpPr>
        <p:spPr bwMode="auto">
          <a:xfrm>
            <a:off x="755576" y="6165304"/>
            <a:ext cx="5497513"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CA"/>
            </a:defPPr>
            <a:lvl1pPr algn="l" rtl="0" fontAlgn="auto">
              <a:spcBef>
                <a:spcPts val="0"/>
              </a:spcBef>
              <a:spcAft>
                <a:spcPts val="0"/>
              </a:spcAft>
              <a:defRPr sz="1200"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mn-cs"/>
              </a:defRPr>
            </a:lvl2pPr>
            <a:lvl3pPr marL="1143000" indent="-228600" algn="l" rtl="0" fontAlgn="base">
              <a:spcBef>
                <a:spcPct val="0"/>
              </a:spcBef>
              <a:spcAft>
                <a:spcPct val="0"/>
              </a:spcAft>
              <a:defRPr kern="1200">
                <a:solidFill>
                  <a:schemeClr val="tx1"/>
                </a:solidFill>
                <a:latin typeface="Calibri" charset="0"/>
                <a:ea typeface="ＭＳ Ｐゴシック" charset="0"/>
                <a:cs typeface="+mn-cs"/>
              </a:defRPr>
            </a:lvl3pPr>
            <a:lvl4pPr marL="1600200" indent="-228600" algn="l" rtl="0" fontAlgn="base">
              <a:spcBef>
                <a:spcPct val="0"/>
              </a:spcBef>
              <a:spcAft>
                <a:spcPct val="0"/>
              </a:spcAft>
              <a:defRPr kern="1200">
                <a:solidFill>
                  <a:schemeClr val="tx1"/>
                </a:solidFill>
                <a:latin typeface="Calibri" charset="0"/>
                <a:ea typeface="ＭＳ Ｐゴシック" charset="0"/>
                <a:cs typeface="+mn-cs"/>
              </a:defRPr>
            </a:lvl4pPr>
            <a:lvl5pPr marL="2057400" indent="-228600" algn="l" rtl="0" fontAlgn="base">
              <a:spcBef>
                <a:spcPct val="0"/>
              </a:spcBef>
              <a:spcAft>
                <a:spcPct val="0"/>
              </a:spcAft>
              <a:defRPr kern="1200">
                <a:solidFill>
                  <a:schemeClr val="tx1"/>
                </a:solidFill>
                <a:latin typeface="Calibri" charset="0"/>
                <a:ea typeface="ＭＳ Ｐゴシック" charset="0"/>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9pPr>
          </a:lstStyle>
          <a:p>
            <a:pPr fontAlgn="base">
              <a:spcBef>
                <a:spcPct val="0"/>
              </a:spcBef>
              <a:spcAft>
                <a:spcPct val="0"/>
              </a:spcAft>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spTree>
    <p:extLst>
      <p:ext uri="{BB962C8B-B14F-4D97-AF65-F5344CB8AC3E}">
        <p14:creationId xmlns:p14="http://schemas.microsoft.com/office/powerpoint/2010/main" val="3269854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9672" y="1052736"/>
            <a:ext cx="7067128" cy="4341465"/>
          </a:xfrm>
        </p:spPr>
        <p:txBody>
          <a:bodyPr>
            <a:normAutofit/>
          </a:bodyPr>
          <a:lstStyle/>
          <a:p>
            <a:pPr marL="0" lvl="0" indent="0" defTabSz="914400" eaLnBrk="1" fontAlgn="auto" hangingPunct="1">
              <a:lnSpc>
                <a:spcPct val="125000"/>
              </a:lnSpc>
              <a:spcBef>
                <a:spcPts val="0"/>
              </a:spcBef>
              <a:spcAft>
                <a:spcPts val="0"/>
              </a:spcAft>
              <a:buNone/>
            </a:pPr>
            <a:r>
              <a:rPr lang="en-CA" sz="2600" spc="0" dirty="0">
                <a:latin typeface="Calibri" panose="020F0502020204030204" pitchFamily="34" charset="0"/>
              </a:rPr>
              <a:t>“While it is important to acknowledge that graduate </a:t>
            </a:r>
            <a:r>
              <a:rPr lang="en-CA" sz="2600" spc="0" dirty="0">
                <a:solidFill>
                  <a:srgbClr val="002060"/>
                </a:solidFill>
                <a:latin typeface="Calibri" panose="020F0502020204030204" pitchFamily="34" charset="0"/>
              </a:rPr>
              <a:t>students are partners in the University enterprise, it is equally important to recognize their differential power status, </a:t>
            </a:r>
            <a:r>
              <a:rPr lang="en-CA" sz="2600" spc="0" dirty="0">
                <a:latin typeface="Calibri" panose="020F0502020204030204" pitchFamily="34" charset="0"/>
              </a:rPr>
              <a:t>especially as it relates to their supervisors. </a:t>
            </a:r>
            <a:r>
              <a:rPr lang="en-CA" sz="2600" spc="0" dirty="0">
                <a:solidFill>
                  <a:srgbClr val="FF0000"/>
                </a:solidFill>
                <a:latin typeface="Calibri" panose="020F0502020204030204" pitchFamily="34" charset="0"/>
              </a:rPr>
              <a:t>Some students may feel at risk </a:t>
            </a:r>
            <a:r>
              <a:rPr lang="en-CA" sz="2600" spc="0" dirty="0">
                <a:latin typeface="Calibri" panose="020F0502020204030204" pitchFamily="34" charset="0"/>
              </a:rPr>
              <a:t>if they complain or disagree with their supervisors.” </a:t>
            </a:r>
          </a:p>
          <a:p>
            <a:pPr marL="0" lvl="0" indent="0" defTabSz="914400" eaLnBrk="1" fontAlgn="auto" hangingPunct="1">
              <a:lnSpc>
                <a:spcPct val="125000"/>
              </a:lnSpc>
              <a:spcBef>
                <a:spcPts val="0"/>
              </a:spcBef>
              <a:spcAft>
                <a:spcPts val="0"/>
              </a:spcAft>
              <a:buNone/>
            </a:pPr>
            <a:r>
              <a:rPr lang="en-CA" sz="1000" spc="0" dirty="0">
                <a:latin typeface="Calibri" panose="020F0502020204030204" pitchFamily="34" charset="0"/>
              </a:rPr>
              <a:t>                                                                                            </a:t>
            </a:r>
          </a:p>
          <a:p>
            <a:pPr marL="0" lvl="0" indent="0" defTabSz="914400" eaLnBrk="1" fontAlgn="auto" hangingPunct="1">
              <a:lnSpc>
                <a:spcPct val="125000"/>
              </a:lnSpc>
              <a:spcBef>
                <a:spcPts val="0"/>
              </a:spcBef>
              <a:spcAft>
                <a:spcPts val="0"/>
              </a:spcAft>
              <a:buNone/>
            </a:pPr>
            <a:endParaRPr lang="en-CA" sz="1000" spc="0" dirty="0">
              <a:latin typeface="Calibri" panose="020F0502020204030204" pitchFamily="34" charset="0"/>
            </a:endParaRPr>
          </a:p>
          <a:p>
            <a:pPr marL="0" lvl="0" indent="0" defTabSz="914400" eaLnBrk="1" fontAlgn="auto" hangingPunct="1">
              <a:lnSpc>
                <a:spcPct val="125000"/>
              </a:lnSpc>
              <a:spcBef>
                <a:spcPts val="0"/>
              </a:spcBef>
              <a:spcAft>
                <a:spcPts val="0"/>
              </a:spcAft>
              <a:buNone/>
            </a:pPr>
            <a:r>
              <a:rPr lang="en-CA" sz="1000" spc="0" dirty="0">
                <a:latin typeface="Calibri" panose="020F0502020204030204" pitchFamily="34" charset="0"/>
              </a:rPr>
              <a:t>                                                                                                                              http://www.grad.uwaterloo.ca/students/current/supervisory_guide_2011.pdf</a:t>
            </a:r>
          </a:p>
        </p:txBody>
      </p:sp>
      <p:grpSp>
        <p:nvGrpSpPr>
          <p:cNvPr id="6" name="Group 5"/>
          <p:cNvGrpSpPr/>
          <p:nvPr/>
        </p:nvGrpSpPr>
        <p:grpSpPr>
          <a:xfrm>
            <a:off x="539552" y="1340768"/>
            <a:ext cx="792088" cy="648072"/>
            <a:chOff x="467544" y="1628800"/>
            <a:chExt cx="792088" cy="648072"/>
          </a:xfrm>
        </p:grpSpPr>
        <p:sp>
          <p:nvSpPr>
            <p:cNvPr id="4" name="Chevron 3"/>
            <p:cNvSpPr/>
            <p:nvPr/>
          </p:nvSpPr>
          <p:spPr>
            <a:xfrm>
              <a:off x="467544" y="1628800"/>
              <a:ext cx="432048" cy="64807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black"/>
                </a:solidFill>
              </a:endParaRPr>
            </a:p>
          </p:txBody>
        </p:sp>
        <p:sp>
          <p:nvSpPr>
            <p:cNvPr id="7" name="Chevron 6"/>
            <p:cNvSpPr/>
            <p:nvPr/>
          </p:nvSpPr>
          <p:spPr>
            <a:xfrm>
              <a:off x="827584" y="1628800"/>
              <a:ext cx="432048" cy="64807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black"/>
                </a:solidFill>
              </a:endParaRPr>
            </a:p>
          </p:txBody>
        </p:sp>
      </p:grpSp>
      <p:sp>
        <p:nvSpPr>
          <p:cNvPr id="9" name="Footer Placeholder 3"/>
          <p:cNvSpPr txBox="1">
            <a:spLocks/>
          </p:cNvSpPr>
          <p:nvPr/>
        </p:nvSpPr>
        <p:spPr bwMode="auto">
          <a:xfrm>
            <a:off x="755576" y="6165304"/>
            <a:ext cx="5497513"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CA"/>
            </a:defPPr>
            <a:lvl1pPr algn="l" rtl="0" fontAlgn="auto">
              <a:spcBef>
                <a:spcPts val="0"/>
              </a:spcBef>
              <a:spcAft>
                <a:spcPts val="0"/>
              </a:spcAft>
              <a:defRPr sz="1200"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mn-cs"/>
              </a:defRPr>
            </a:lvl2pPr>
            <a:lvl3pPr marL="1143000" indent="-228600" algn="l" rtl="0" fontAlgn="base">
              <a:spcBef>
                <a:spcPct val="0"/>
              </a:spcBef>
              <a:spcAft>
                <a:spcPct val="0"/>
              </a:spcAft>
              <a:defRPr kern="1200">
                <a:solidFill>
                  <a:schemeClr val="tx1"/>
                </a:solidFill>
                <a:latin typeface="Calibri" charset="0"/>
                <a:ea typeface="ＭＳ Ｐゴシック" charset="0"/>
                <a:cs typeface="+mn-cs"/>
              </a:defRPr>
            </a:lvl3pPr>
            <a:lvl4pPr marL="1600200" indent="-228600" algn="l" rtl="0" fontAlgn="base">
              <a:spcBef>
                <a:spcPct val="0"/>
              </a:spcBef>
              <a:spcAft>
                <a:spcPct val="0"/>
              </a:spcAft>
              <a:defRPr kern="1200">
                <a:solidFill>
                  <a:schemeClr val="tx1"/>
                </a:solidFill>
                <a:latin typeface="Calibri" charset="0"/>
                <a:ea typeface="ＭＳ Ｐゴシック" charset="0"/>
                <a:cs typeface="+mn-cs"/>
              </a:defRPr>
            </a:lvl4pPr>
            <a:lvl5pPr marL="2057400" indent="-228600" algn="l" rtl="0" fontAlgn="base">
              <a:spcBef>
                <a:spcPct val="0"/>
              </a:spcBef>
              <a:spcAft>
                <a:spcPct val="0"/>
              </a:spcAft>
              <a:defRPr kern="1200">
                <a:solidFill>
                  <a:schemeClr val="tx1"/>
                </a:solidFill>
                <a:latin typeface="Calibri" charset="0"/>
                <a:ea typeface="ＭＳ Ｐゴシック" charset="0"/>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charset="0"/>
                <a:ea typeface="ＭＳ Ｐゴシック" charset="0"/>
                <a:cs typeface="+mn-cs"/>
              </a:defRPr>
            </a:lvl9pPr>
          </a:lstStyle>
          <a:p>
            <a:pPr fontAlgn="base">
              <a:spcBef>
                <a:spcPct val="0"/>
              </a:spcBef>
              <a:spcAft>
                <a:spcPct val="0"/>
              </a:spcAft>
              <a:defRPr/>
            </a:pPr>
            <a:r>
              <a:rPr lang="en-US" sz="1300" b="1" spc="100" dirty="0" smtClean="0">
                <a:solidFill>
                  <a:prstClr val="black"/>
                </a:solidFill>
                <a:latin typeface="Arial" charset="0"/>
                <a:cs typeface="Arial" charset="0"/>
              </a:rPr>
              <a:t>CONFLICT MANAGEMENT AND HUMAN RIGHTS OFFICE</a:t>
            </a:r>
            <a:endParaRPr lang="en-US" sz="1300" b="1" spc="100" dirty="0">
              <a:solidFill>
                <a:prstClr val="black"/>
              </a:solidFill>
              <a:latin typeface="Arial" charset="0"/>
              <a:cs typeface="Arial" charset="0"/>
            </a:endParaRPr>
          </a:p>
        </p:txBody>
      </p:sp>
    </p:spTree>
    <p:extLst>
      <p:ext uri="{BB962C8B-B14F-4D97-AF65-F5344CB8AC3E}">
        <p14:creationId xmlns:p14="http://schemas.microsoft.com/office/powerpoint/2010/main" val="1893515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University of Waterloo">
      <a:dk1>
        <a:sysClr val="windowText" lastClr="000000"/>
      </a:dk1>
      <a:lt1>
        <a:sysClr val="window" lastClr="FFFFFF"/>
      </a:lt1>
      <a:dk2>
        <a:srgbClr val="757575"/>
      </a:dk2>
      <a:lt2>
        <a:srgbClr val="EEEEEE"/>
      </a:lt2>
      <a:accent1>
        <a:srgbClr val="757575"/>
      </a:accent1>
      <a:accent2>
        <a:srgbClr val="EEEEEE"/>
      </a:accent2>
      <a:accent3>
        <a:srgbClr val="FFD74E"/>
      </a:accent3>
      <a:accent4>
        <a:srgbClr val="C11F42"/>
      </a:accent4>
      <a:accent5>
        <a:srgbClr val="FFFFFF"/>
      </a:accent5>
      <a:accent6>
        <a:srgbClr val="FFFFFF"/>
      </a:accent6>
      <a:hlink>
        <a:srgbClr val="C11F42"/>
      </a:hlink>
      <a:folHlink>
        <a:srgbClr val="7575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etwork">
  <a:themeElements>
    <a:clrScheme name="Network 12">
      <a:dk1>
        <a:srgbClr val="000000"/>
      </a:dk1>
      <a:lt1>
        <a:srgbClr val="FFFFFF"/>
      </a:lt1>
      <a:dk2>
        <a:srgbClr val="06000C"/>
      </a:dk2>
      <a:lt2>
        <a:srgbClr val="808080"/>
      </a:lt2>
      <a:accent1>
        <a:srgbClr val="FFFF00"/>
      </a:accent1>
      <a:accent2>
        <a:srgbClr val="FE1A02"/>
      </a:accent2>
      <a:accent3>
        <a:srgbClr val="FFFFFF"/>
      </a:accent3>
      <a:accent4>
        <a:srgbClr val="000000"/>
      </a:accent4>
      <a:accent5>
        <a:srgbClr val="FFFFAA"/>
      </a:accent5>
      <a:accent6>
        <a:srgbClr val="E61602"/>
      </a:accent6>
      <a:hlink>
        <a:srgbClr val="FF0000"/>
      </a:hlink>
      <a:folHlink>
        <a:srgbClr val="FF0000"/>
      </a:folHlink>
    </a:clrScheme>
    <a:fontScheme name="Network">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06000C"/>
        </a:dk2>
        <a:lt2>
          <a:srgbClr val="808080"/>
        </a:lt2>
        <a:accent1>
          <a:srgbClr val="FFFF00"/>
        </a:accent1>
        <a:accent2>
          <a:srgbClr val="FE1A02"/>
        </a:accent2>
        <a:accent3>
          <a:srgbClr val="FFFFFF"/>
        </a:accent3>
        <a:accent4>
          <a:srgbClr val="000000"/>
        </a:accent4>
        <a:accent5>
          <a:srgbClr val="FFFFAA"/>
        </a:accent5>
        <a:accent6>
          <a:srgbClr val="E61602"/>
        </a:accent6>
        <a:hlink>
          <a:srgbClr val="FF0000"/>
        </a:hlink>
        <a:folHlink>
          <a:srgbClr val="D8D8EC"/>
        </a:folHlink>
      </a:clrScheme>
      <a:clrMap bg1="lt1" tx1="dk1" bg2="lt2" tx2="dk2" accent1="accent1" accent2="accent2" accent3="accent3" accent4="accent4" accent5="accent5" accent6="accent6" hlink="hlink" folHlink="folHlink"/>
    </a:extraClrScheme>
    <a:extraClrScheme>
      <a:clrScheme name="Network 12">
        <a:dk1>
          <a:srgbClr val="000000"/>
        </a:dk1>
        <a:lt1>
          <a:srgbClr val="FFFFFF"/>
        </a:lt1>
        <a:dk2>
          <a:srgbClr val="06000C"/>
        </a:dk2>
        <a:lt2>
          <a:srgbClr val="808080"/>
        </a:lt2>
        <a:accent1>
          <a:srgbClr val="FFFF00"/>
        </a:accent1>
        <a:accent2>
          <a:srgbClr val="FE1A02"/>
        </a:accent2>
        <a:accent3>
          <a:srgbClr val="FFFFFF"/>
        </a:accent3>
        <a:accent4>
          <a:srgbClr val="000000"/>
        </a:accent4>
        <a:accent5>
          <a:srgbClr val="FFFFAA"/>
        </a:accent5>
        <a:accent6>
          <a:srgbClr val="E61602"/>
        </a:accent6>
        <a:hlink>
          <a:srgbClr val="FF0000"/>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Theme">
  <a:themeElements>
    <a:clrScheme name="University of Waterloo">
      <a:dk1>
        <a:sysClr val="windowText" lastClr="000000"/>
      </a:dk1>
      <a:lt1>
        <a:sysClr val="window" lastClr="FFFFFF"/>
      </a:lt1>
      <a:dk2>
        <a:srgbClr val="757575"/>
      </a:dk2>
      <a:lt2>
        <a:srgbClr val="EEEEEE"/>
      </a:lt2>
      <a:accent1>
        <a:srgbClr val="757575"/>
      </a:accent1>
      <a:accent2>
        <a:srgbClr val="EEEEEE"/>
      </a:accent2>
      <a:accent3>
        <a:srgbClr val="FFD74E"/>
      </a:accent3>
      <a:accent4>
        <a:srgbClr val="C11F42"/>
      </a:accent4>
      <a:accent5>
        <a:srgbClr val="FFFFFF"/>
      </a:accent5>
      <a:accent6>
        <a:srgbClr val="FFFFFF"/>
      </a:accent6>
      <a:hlink>
        <a:srgbClr val="C11F42"/>
      </a:hlink>
      <a:folHlink>
        <a:srgbClr val="7575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Theme">
  <a:themeElements>
    <a:clrScheme name="University of Waterloo">
      <a:dk1>
        <a:sysClr val="windowText" lastClr="000000"/>
      </a:dk1>
      <a:lt1>
        <a:sysClr val="window" lastClr="FFFFFF"/>
      </a:lt1>
      <a:dk2>
        <a:srgbClr val="757575"/>
      </a:dk2>
      <a:lt2>
        <a:srgbClr val="EEEEEE"/>
      </a:lt2>
      <a:accent1>
        <a:srgbClr val="757575"/>
      </a:accent1>
      <a:accent2>
        <a:srgbClr val="EEEEEE"/>
      </a:accent2>
      <a:accent3>
        <a:srgbClr val="FFD74E"/>
      </a:accent3>
      <a:accent4>
        <a:srgbClr val="C11F42"/>
      </a:accent4>
      <a:accent5>
        <a:srgbClr val="FFFFFF"/>
      </a:accent5>
      <a:accent6>
        <a:srgbClr val="FFFFFF"/>
      </a:accent6>
      <a:hlink>
        <a:srgbClr val="C11F42"/>
      </a:hlink>
      <a:folHlink>
        <a:srgbClr val="7575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Default Theme">
  <a:themeElements>
    <a:clrScheme name="University of Waterloo">
      <a:dk1>
        <a:sysClr val="windowText" lastClr="000000"/>
      </a:dk1>
      <a:lt1>
        <a:sysClr val="window" lastClr="FFFFFF"/>
      </a:lt1>
      <a:dk2>
        <a:srgbClr val="757575"/>
      </a:dk2>
      <a:lt2>
        <a:srgbClr val="EEEEEE"/>
      </a:lt2>
      <a:accent1>
        <a:srgbClr val="757575"/>
      </a:accent1>
      <a:accent2>
        <a:srgbClr val="EEEEEE"/>
      </a:accent2>
      <a:accent3>
        <a:srgbClr val="FFD74E"/>
      </a:accent3>
      <a:accent4>
        <a:srgbClr val="C11F42"/>
      </a:accent4>
      <a:accent5>
        <a:srgbClr val="FFFFFF"/>
      </a:accent5>
      <a:accent6>
        <a:srgbClr val="FFFFFF"/>
      </a:accent6>
      <a:hlink>
        <a:srgbClr val="C11F42"/>
      </a:hlink>
      <a:folHlink>
        <a:srgbClr val="7575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Default Theme">
  <a:themeElements>
    <a:clrScheme name="University of Waterloo">
      <a:dk1>
        <a:sysClr val="windowText" lastClr="000000"/>
      </a:dk1>
      <a:lt1>
        <a:sysClr val="window" lastClr="FFFFFF"/>
      </a:lt1>
      <a:dk2>
        <a:srgbClr val="757575"/>
      </a:dk2>
      <a:lt2>
        <a:srgbClr val="EEEEEE"/>
      </a:lt2>
      <a:accent1>
        <a:srgbClr val="757575"/>
      </a:accent1>
      <a:accent2>
        <a:srgbClr val="EEEEEE"/>
      </a:accent2>
      <a:accent3>
        <a:srgbClr val="FFD74E"/>
      </a:accent3>
      <a:accent4>
        <a:srgbClr val="C11F42"/>
      </a:accent4>
      <a:accent5>
        <a:srgbClr val="FFFFFF"/>
      </a:accent5>
      <a:accent6>
        <a:srgbClr val="FFFFFF"/>
      </a:accent6>
      <a:hlink>
        <a:srgbClr val="C11F42"/>
      </a:hlink>
      <a:folHlink>
        <a:srgbClr val="7575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Default Theme">
  <a:themeElements>
    <a:clrScheme name="University of Waterloo">
      <a:dk1>
        <a:sysClr val="windowText" lastClr="000000"/>
      </a:dk1>
      <a:lt1>
        <a:sysClr val="window" lastClr="FFFFFF"/>
      </a:lt1>
      <a:dk2>
        <a:srgbClr val="757575"/>
      </a:dk2>
      <a:lt2>
        <a:srgbClr val="EEEEEE"/>
      </a:lt2>
      <a:accent1>
        <a:srgbClr val="757575"/>
      </a:accent1>
      <a:accent2>
        <a:srgbClr val="EEEEEE"/>
      </a:accent2>
      <a:accent3>
        <a:srgbClr val="FFD74E"/>
      </a:accent3>
      <a:accent4>
        <a:srgbClr val="C11F42"/>
      </a:accent4>
      <a:accent5>
        <a:srgbClr val="FFFFFF"/>
      </a:accent5>
      <a:accent6>
        <a:srgbClr val="FFFFFF"/>
      </a:accent6>
      <a:hlink>
        <a:srgbClr val="C11F42"/>
      </a:hlink>
      <a:folHlink>
        <a:srgbClr val="7575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3452</TotalTime>
  <Words>3299</Words>
  <Application>Microsoft Office PowerPoint</Application>
  <PresentationFormat>On-screen Show (4:3)</PresentationFormat>
  <Paragraphs>285</Paragraphs>
  <Slides>35</Slides>
  <Notes>15</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35</vt:i4>
      </vt:variant>
    </vt:vector>
  </HeadingPairs>
  <TitlesOfParts>
    <vt:vector size="50" baseType="lpstr">
      <vt:lpstr>ＭＳ Ｐゴシック</vt:lpstr>
      <vt:lpstr>ＭＳ Ｐゴシック</vt:lpstr>
      <vt:lpstr>Arial</vt:lpstr>
      <vt:lpstr>Arial Black</vt:lpstr>
      <vt:lpstr>Calibri</vt:lpstr>
      <vt:lpstr>Comic Sans MS</vt:lpstr>
      <vt:lpstr>Times New Roman</vt:lpstr>
      <vt:lpstr>Wingdings</vt:lpstr>
      <vt:lpstr>Default Theme</vt:lpstr>
      <vt:lpstr>Network</vt:lpstr>
      <vt:lpstr>1_Default Theme</vt:lpstr>
      <vt:lpstr>2_Default Theme</vt:lpstr>
      <vt:lpstr>3_Default Theme</vt:lpstr>
      <vt:lpstr>4_Default Theme</vt:lpstr>
      <vt:lpstr>5_Default Theme</vt:lpstr>
      <vt:lpstr>Maintaining Relations with Your Student   for Graduate Supervisors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Things:</vt:lpstr>
      <vt:lpstr>PowerPoint Presentation</vt:lpstr>
      <vt:lpstr>PowerPoint Presentation</vt:lpstr>
      <vt:lpstr>PowerPoint Presentation</vt:lpstr>
      <vt:lpstr>Barriers That Can Impede Effective Early  Resolution Attempts:</vt:lpstr>
      <vt:lpstr>FERD andJOHN:</vt:lpstr>
      <vt:lpstr>Questions:</vt:lpstr>
      <vt:lpstr>The Context Statement:</vt:lpstr>
      <vt:lpstr>Questions:</vt:lpstr>
      <vt:lpstr>FERD’s Context Statement: A sample</vt:lpstr>
      <vt:lpstr>What Ferd would learn:</vt:lpstr>
      <vt:lpstr>Questions:</vt:lpstr>
      <vt:lpstr>PowerPoint Presentation</vt:lpstr>
      <vt:lpstr>Pat and devika</vt:lpstr>
      <vt:lpstr>Pat and devika: continued</vt:lpstr>
      <vt:lpstr>Questions:</vt:lpstr>
      <vt:lpstr>Questions:</vt:lpstr>
      <vt:lpstr>PowerPoint Presentation</vt:lpstr>
      <vt:lpstr>Questions:</vt:lpstr>
      <vt:lpstr>What pat would learn:</vt:lpstr>
      <vt:lpstr>PowerPoint Presentation</vt:lpstr>
      <vt:lpstr>PowerPoint Presentation</vt:lpstr>
    </vt:vector>
  </TitlesOfParts>
  <Company>University of Waterloo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l3long</dc:creator>
  <cp:lastModifiedBy>Long, Lynn</cp:lastModifiedBy>
  <cp:revision>290</cp:revision>
  <dcterms:created xsi:type="dcterms:W3CDTF">2011-01-18T14:30:04Z</dcterms:created>
  <dcterms:modified xsi:type="dcterms:W3CDTF">2015-09-23T17:27:14Z</dcterms:modified>
</cp:coreProperties>
</file>