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6"/>
  </p:notesMasterIdLst>
  <p:sldIdLst>
    <p:sldId id="256" r:id="rId2"/>
    <p:sldId id="267" r:id="rId3"/>
    <p:sldId id="268" r:id="rId4"/>
    <p:sldId id="302" r:id="rId5"/>
    <p:sldId id="269" r:id="rId6"/>
    <p:sldId id="257" r:id="rId7"/>
    <p:sldId id="263" r:id="rId8"/>
    <p:sldId id="275" r:id="rId9"/>
    <p:sldId id="276" r:id="rId10"/>
    <p:sldId id="262" r:id="rId11"/>
    <p:sldId id="264" r:id="rId12"/>
    <p:sldId id="270" r:id="rId13"/>
    <p:sldId id="271" r:id="rId14"/>
    <p:sldId id="272" r:id="rId15"/>
    <p:sldId id="273" r:id="rId16"/>
    <p:sldId id="274" r:id="rId17"/>
    <p:sldId id="29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96" r:id="rId27"/>
    <p:sldId id="297" r:id="rId28"/>
    <p:sldId id="298" r:id="rId29"/>
    <p:sldId id="299" r:id="rId30"/>
    <p:sldId id="300" r:id="rId31"/>
    <p:sldId id="287" r:id="rId32"/>
    <p:sldId id="286" r:id="rId33"/>
    <p:sldId id="301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4B429"/>
    <a:srgbClr val="FFD54F"/>
    <a:srgbClr val="FFEA3D"/>
    <a:srgbClr val="FFFFAA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2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A5-45A3-A311-887DAB2690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A5-45A3-A311-887DAB2690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A5-45A3-A311-887DAB2690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8309664"/>
        <c:axId val="128310224"/>
      </c:barChart>
      <c:catAx>
        <c:axId val="12830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10224"/>
        <c:crosses val="autoZero"/>
        <c:auto val="1"/>
        <c:lblAlgn val="ctr"/>
        <c:lblOffset val="100"/>
        <c:noMultiLvlLbl val="0"/>
      </c:catAx>
      <c:valAx>
        <c:axId val="12831022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830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tx1">
                  <a:lumMod val="50000"/>
                  <a:lumOff val="50000"/>
                </a:schemeClr>
              </a:bgClr>
            </a:patt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3-4762-89E7-4A17FF050E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93-4762-89E7-4A17FF050E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pattFill prst="lgConfetti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93-4762-89E7-4A17FF050E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6488944"/>
        <c:axId val="166489504"/>
      </c:barChart>
      <c:catAx>
        <c:axId val="16648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489504"/>
        <c:crosses val="autoZero"/>
        <c:auto val="1"/>
        <c:lblAlgn val="ctr"/>
        <c:lblOffset val="100"/>
        <c:noMultiLvlLbl val="0"/>
      </c:catAx>
      <c:valAx>
        <c:axId val="16648950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66488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214213162715"/>
          <c:y val="0.13186152867255199"/>
          <c:w val="0.74263028587799196"/>
          <c:h val="0.850461703650679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26-412C-A7E7-937A4C62139F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26-412C-A7E7-937A4C6213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26-412C-A7E7-937A4C62139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26-412C-A7E7-937A4C6213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26-412C-A7E7-937A4C6213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026-412C-A7E7-937A4C6213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026-412C-A7E7-937A4C6213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026-412C-A7E7-937A4C6213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026-412C-A7E7-937A4C6213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026-412C-A7E7-937A4C6213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026-412C-A7E7-937A4C6213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026-412C-A7E7-937A4C6213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026-412C-A7E7-937A4C621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214213162715"/>
          <c:y val="0.13186152867255199"/>
          <c:w val="0.74263028587799196"/>
          <c:h val="0.850461703650679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plosion val="11"/>
            <c:spPr>
              <a:pattFill prst="wdUpDiag">
                <a:fgClr>
                  <a:schemeClr val="accent1">
                    <a:lumMod val="75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29-4156-8DAD-8482145E41EB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29-4156-8DAD-8482145E41EB}"/>
              </c:ext>
            </c:extLst>
          </c:dPt>
          <c:dPt>
            <c:idx val="2"/>
            <c:bubble3D val="0"/>
            <c:spPr>
              <a:pattFill prst="pct40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29-4156-8DAD-8482145E41EB}"/>
              </c:ext>
            </c:extLst>
          </c:dPt>
          <c:dLbls>
            <c:dLbl>
              <c:idx val="1"/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29-4156-8DAD-8482145E41EB}"/>
                </c:ext>
              </c:extLst>
            </c:dLbl>
            <c:dLbl>
              <c:idx val="2"/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29-4156-8DAD-8482145E41E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29-4156-8DAD-8482145E41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529-4156-8DAD-8482145E41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529-4156-8DAD-8482145E41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529-4156-8DAD-8482145E41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529-4156-8DAD-8482145E41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529-4156-8DAD-8482145E41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529-4156-8DAD-8482145E41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529-4156-8DAD-8482145E41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529-4156-8DAD-8482145E4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Series 1</c:v>
                </c:pt>
              </c:strCache>
            </c:strRef>
          </c:tx>
          <c:spPr>
            <a:ln w="762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76-4194-A806-83C7DA8D17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Series 2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76-4194-A806-83C7DA8D17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Series 3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76-4194-A806-83C7DA8D1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99024"/>
        <c:axId val="166499584"/>
      </c:lineChart>
      <c:catAx>
        <c:axId val="16649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499584"/>
        <c:crosses val="autoZero"/>
        <c:auto val="1"/>
        <c:lblAlgn val="ctr"/>
        <c:lblOffset val="100"/>
        <c:noMultiLvlLbl val="0"/>
      </c:catAx>
      <c:valAx>
        <c:axId val="16649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49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277595951002"/>
          <c:y val="0.93580947267955195"/>
          <c:w val="0.712318016477268"/>
          <c:h val="4.9039012168933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69332835600622"/>
          <c:y val="1.51515151515152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Series 1</c:v>
                </c:pt>
              </c:strCache>
            </c:strRef>
          </c:tx>
          <c:spPr>
            <a:ln w="50800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square"/>
            <c:size val="11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5B-4B43-A11C-327CAFCD82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Series 2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5B-4B43-A11C-327CAFCD82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Series 3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x"/>
            <c:size val="13"/>
            <c:spPr>
              <a:noFill/>
              <a:ln w="2857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5B-4B43-A11C-327CAFCD8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502944"/>
        <c:axId val="166503504"/>
      </c:lineChart>
      <c:catAx>
        <c:axId val="1665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503504"/>
        <c:crosses val="autoZero"/>
        <c:auto val="1"/>
        <c:lblAlgn val="ctr"/>
        <c:lblOffset val="100"/>
        <c:noMultiLvlLbl val="0"/>
      </c:catAx>
      <c:valAx>
        <c:axId val="16650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502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751003823753E-2"/>
          <c:y val="8.4984826846471503E-2"/>
          <c:w val="0.97584979923524895"/>
          <c:h val="0.7642027633218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0-4C64-BDB9-526252875D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0-4C64-BDB9-526252875D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50-4C64-BDB9-526252875D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3.2</c:v>
                </c:pt>
                <c:pt idx="1">
                  <c:v>1</c:v>
                </c:pt>
                <c:pt idx="2">
                  <c:v>1.5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50-4C64-BDB9-526252875D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174624"/>
        <c:axId val="168175184"/>
      </c:barChart>
      <c:catAx>
        <c:axId val="16817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5184"/>
        <c:crosses val="autoZero"/>
        <c:auto val="1"/>
        <c:lblAlgn val="ctr"/>
        <c:lblOffset val="100"/>
        <c:noMultiLvlLbl val="0"/>
      </c:catAx>
      <c:valAx>
        <c:axId val="1681751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6817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45558442110902"/>
          <c:y val="0.94714226260864098"/>
          <c:w val="0.29473212610294097"/>
          <c:h val="5.2857737391358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tx1">
                  <a:lumMod val="50000"/>
                  <a:lumOff val="50000"/>
                </a:schemeClr>
              </a:bgClr>
            </a:patt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0-4CAE-AC36-840FD3558F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0-4CAE-AC36-840FD3558F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pattFill prst="lgConfetti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B0-4CAE-AC36-840FD3558F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pattFill prst="ltHorz">
              <a:fgClr>
                <a:schemeClr val="bg1"/>
              </a:fgClr>
              <a:bgClr>
                <a:schemeClr val="accent4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3.2</c:v>
                </c:pt>
                <c:pt idx="1">
                  <c:v>1</c:v>
                </c:pt>
                <c:pt idx="2">
                  <c:v>1.5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B0-4CAE-AC36-840FD3558F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179104"/>
        <c:axId val="168179664"/>
      </c:barChart>
      <c:catAx>
        <c:axId val="16817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664"/>
        <c:crosses val="autoZero"/>
        <c:auto val="1"/>
        <c:lblAlgn val="ctr"/>
        <c:lblOffset val="100"/>
        <c:noMultiLvlLbl val="0"/>
      </c:catAx>
      <c:valAx>
        <c:axId val="16817966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68179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46" y="5401092"/>
            <a:ext cx="5165572" cy="1575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829F-8847-4C2A-8DD0-690EAD78E53F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0D7-90CE-4513-A3CE-C070B9421917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57225" y="6335309"/>
            <a:ext cx="482917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89" y="2728800"/>
            <a:ext cx="7653600" cy="12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46" y="5401092"/>
            <a:ext cx="5165572" cy="15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0" y="384561"/>
            <a:ext cx="12192000" cy="647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8D4B-3D0A-49AB-8EA2-2DC8CB4594DB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33425" y="6335309"/>
            <a:ext cx="475297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54" y="2728800"/>
            <a:ext cx="7655271" cy="1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88" y="5252878"/>
            <a:ext cx="5158225" cy="157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88" y="5252878"/>
            <a:ext cx="5158225" cy="15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947813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10" y="902963"/>
            <a:ext cx="9679861" cy="29522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9E2-52BD-4C8D-9C57-79F661DB94A1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521" y="6335309"/>
            <a:ext cx="4525878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3/1/2019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52" y="5812053"/>
            <a:ext cx="3930638" cy="1198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IN THIS SPACE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Presented by: Joanne </a:t>
            </a:r>
            <a:r>
              <a:rPr lang="en-US" dirty="0" err="1"/>
              <a:t>Shmoe</a:t>
            </a:r>
            <a:endParaRPr lang="en-US" dirty="0"/>
          </a:p>
          <a:p>
            <a:r>
              <a:rPr lang="en-US" dirty="0"/>
              <a:t>Marketing and Strategic Initiatives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D485-9E4C-422A-874A-A7B0EA07F166}" type="datetime1">
              <a:rPr lang="en-US" smtClean="0"/>
              <a:t>3/1/2019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t="764" r="5335" b="764"/>
          <a:stretch/>
        </p:blipFill>
        <p:spPr>
          <a:xfrm>
            <a:off x="6725544" y="1382681"/>
            <a:ext cx="4880960" cy="33925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TITLE HERE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9883" y="1413163"/>
            <a:ext cx="5826881" cy="4595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adipiscing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. Maecenas </a:t>
            </a:r>
            <a:r>
              <a:rPr lang="en-US" sz="1800" dirty="0" err="1"/>
              <a:t>porttitor</a:t>
            </a:r>
            <a:r>
              <a:rPr lang="en-US" sz="1800" dirty="0"/>
              <a:t> </a:t>
            </a:r>
            <a:r>
              <a:rPr lang="en-US" sz="1800" dirty="0" err="1"/>
              <a:t>congue</a:t>
            </a:r>
            <a:r>
              <a:rPr lang="en-US" sz="1800" dirty="0"/>
              <a:t> </a:t>
            </a:r>
            <a:r>
              <a:rPr lang="en-US" sz="1800" dirty="0" err="1"/>
              <a:t>massa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posuere</a:t>
            </a:r>
            <a:r>
              <a:rPr lang="en-US" sz="1800" dirty="0"/>
              <a:t>, magna </a:t>
            </a:r>
            <a:r>
              <a:rPr lang="en-US" sz="1800" dirty="0" err="1"/>
              <a:t>sed</a:t>
            </a:r>
            <a:r>
              <a:rPr lang="en-US" sz="1800" dirty="0"/>
              <a:t> pulvinar </a:t>
            </a:r>
            <a:r>
              <a:rPr lang="en-US" sz="1800" dirty="0" err="1"/>
              <a:t>ultricies</a:t>
            </a:r>
            <a:r>
              <a:rPr lang="en-US" sz="1800" dirty="0"/>
              <a:t>, </a:t>
            </a:r>
            <a:r>
              <a:rPr lang="en-US" sz="1800" dirty="0" err="1"/>
              <a:t>purus</a:t>
            </a:r>
            <a:r>
              <a:rPr lang="en-US" sz="1800" dirty="0"/>
              <a:t> </a:t>
            </a:r>
            <a:r>
              <a:rPr lang="en-US" sz="1800" dirty="0" err="1"/>
              <a:t>lectus</a:t>
            </a:r>
            <a:r>
              <a:rPr lang="en-US" sz="1800" dirty="0"/>
              <a:t> </a:t>
            </a:r>
            <a:r>
              <a:rPr lang="en-US" sz="1800" dirty="0" err="1"/>
              <a:t>malesuada</a:t>
            </a:r>
            <a:r>
              <a:rPr lang="en-US" sz="1800" dirty="0"/>
              <a:t> libero, sit </a:t>
            </a:r>
            <a:r>
              <a:rPr lang="en-US" sz="1800" dirty="0" err="1"/>
              <a:t>amet</a:t>
            </a:r>
            <a:r>
              <a:rPr lang="en-US" sz="1800" dirty="0"/>
              <a:t> </a:t>
            </a:r>
            <a:r>
              <a:rPr lang="en-US" sz="1800" dirty="0" err="1"/>
              <a:t>commodo</a:t>
            </a:r>
            <a:r>
              <a:rPr lang="en-US" sz="1800" dirty="0"/>
              <a:t> magna </a:t>
            </a:r>
            <a:r>
              <a:rPr lang="en-US" sz="1800" dirty="0" err="1"/>
              <a:t>eros</a:t>
            </a:r>
            <a:r>
              <a:rPr lang="en-US" sz="1800" dirty="0"/>
              <a:t>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urna</a:t>
            </a:r>
            <a:r>
              <a:rPr lang="en-US" sz="1800" dirty="0"/>
              <a:t>. Nunc </a:t>
            </a:r>
            <a:r>
              <a:rPr lang="en-US" sz="1800" dirty="0" err="1"/>
              <a:t>viverra</a:t>
            </a:r>
            <a:r>
              <a:rPr lang="en-US" sz="1800" dirty="0"/>
              <a:t> </a:t>
            </a:r>
            <a:r>
              <a:rPr lang="en-US" sz="1800" dirty="0" err="1"/>
              <a:t>imperdiet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est. </a:t>
            </a:r>
            <a:r>
              <a:rPr lang="en-US" sz="1800" dirty="0" err="1"/>
              <a:t>Vivamus</a:t>
            </a:r>
            <a:r>
              <a:rPr lang="en-US" sz="1800" dirty="0"/>
              <a:t> a </a:t>
            </a:r>
            <a:r>
              <a:rPr lang="en-US" sz="1800" dirty="0" err="1"/>
              <a:t>tellus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 err="1"/>
              <a:t>Pellentesque</a:t>
            </a:r>
            <a:r>
              <a:rPr lang="en-US" sz="1800" dirty="0"/>
              <a:t> habitant </a:t>
            </a:r>
            <a:r>
              <a:rPr lang="en-US" sz="1800" dirty="0" err="1"/>
              <a:t>morbi</a:t>
            </a:r>
            <a:r>
              <a:rPr lang="en-US" sz="1800" dirty="0"/>
              <a:t> </a:t>
            </a:r>
            <a:r>
              <a:rPr lang="en-US" sz="1800" dirty="0" err="1"/>
              <a:t>tristique</a:t>
            </a:r>
            <a:r>
              <a:rPr lang="en-US" sz="1800" dirty="0"/>
              <a:t> </a:t>
            </a:r>
            <a:r>
              <a:rPr lang="en-US" sz="1800" dirty="0" err="1"/>
              <a:t>senectus</a:t>
            </a:r>
            <a:r>
              <a:rPr lang="en-US" sz="1800" dirty="0"/>
              <a:t> et </a:t>
            </a:r>
            <a:r>
              <a:rPr lang="en-US" sz="1800" dirty="0" err="1"/>
              <a:t>netus</a:t>
            </a:r>
            <a:r>
              <a:rPr lang="en-US" sz="1800" dirty="0"/>
              <a:t> et </a:t>
            </a:r>
            <a:r>
              <a:rPr lang="en-US" sz="1800" dirty="0" err="1"/>
              <a:t>malesuada</a:t>
            </a:r>
            <a:r>
              <a:rPr lang="en-US" sz="1800" dirty="0"/>
              <a:t> fames ac </a:t>
            </a:r>
            <a:r>
              <a:rPr lang="en-US" sz="1800" dirty="0" err="1"/>
              <a:t>turpis</a:t>
            </a:r>
            <a:r>
              <a:rPr lang="en-US" sz="1800" dirty="0"/>
              <a:t> </a:t>
            </a:r>
            <a:r>
              <a:rPr lang="en-US" sz="1800" dirty="0" err="1"/>
              <a:t>egestas</a:t>
            </a:r>
            <a:r>
              <a:rPr lang="en-US" sz="1800" dirty="0"/>
              <a:t>. </a:t>
            </a:r>
            <a:r>
              <a:rPr lang="en-US" sz="1800" dirty="0" err="1"/>
              <a:t>Proin</a:t>
            </a:r>
            <a:r>
              <a:rPr lang="en-US" sz="1800" dirty="0"/>
              <a:t> pharetra </a:t>
            </a:r>
            <a:r>
              <a:rPr lang="en-US" sz="1800" dirty="0" err="1"/>
              <a:t>nonummy</a:t>
            </a:r>
            <a:r>
              <a:rPr lang="en-US" sz="1800" dirty="0"/>
              <a:t> </a:t>
            </a:r>
            <a:r>
              <a:rPr lang="en-US" sz="1800" dirty="0" err="1"/>
              <a:t>pede</a:t>
            </a:r>
            <a:r>
              <a:rPr lang="en-US" sz="1800" dirty="0"/>
              <a:t>. </a:t>
            </a:r>
            <a:r>
              <a:rPr lang="en-US" sz="1800" dirty="0" err="1"/>
              <a:t>Mauris</a:t>
            </a:r>
            <a:r>
              <a:rPr lang="en-US" sz="1800" dirty="0"/>
              <a:t> et </a:t>
            </a:r>
            <a:r>
              <a:rPr lang="en-US" sz="1800" dirty="0" err="1"/>
              <a:t>orci</a:t>
            </a:r>
            <a:r>
              <a:rPr lang="en-US" sz="1800" dirty="0"/>
              <a:t>. 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adipiscing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. Maecenas </a:t>
            </a:r>
            <a:r>
              <a:rPr lang="en-US" sz="1800" dirty="0" err="1"/>
              <a:t>porttitor</a:t>
            </a:r>
            <a:r>
              <a:rPr lang="en-US" sz="1800" dirty="0"/>
              <a:t> </a:t>
            </a:r>
            <a:r>
              <a:rPr lang="en-US" sz="1800" dirty="0" err="1"/>
              <a:t>congue</a:t>
            </a:r>
            <a:r>
              <a:rPr lang="en-US" sz="1800" dirty="0"/>
              <a:t> </a:t>
            </a:r>
            <a:r>
              <a:rPr lang="en-US" sz="1800" dirty="0" err="1"/>
              <a:t>massa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posuere</a:t>
            </a:r>
            <a:r>
              <a:rPr lang="en-US" sz="1800" dirty="0"/>
              <a:t>, magna </a:t>
            </a:r>
            <a:r>
              <a:rPr lang="en-US" sz="1800" dirty="0" err="1"/>
              <a:t>sed</a:t>
            </a:r>
            <a:r>
              <a:rPr lang="en-US" sz="1800" dirty="0"/>
              <a:t> pulvinar </a:t>
            </a:r>
            <a:r>
              <a:rPr lang="en-US" sz="1800" dirty="0" err="1"/>
              <a:t>ultricies</a:t>
            </a:r>
            <a:r>
              <a:rPr lang="en-US" sz="1800" dirty="0"/>
              <a:t>, </a:t>
            </a:r>
            <a:r>
              <a:rPr lang="en-US" sz="1800" dirty="0" err="1"/>
              <a:t>purus</a:t>
            </a:r>
            <a:r>
              <a:rPr lang="en-US" sz="1800" dirty="0"/>
              <a:t> </a:t>
            </a:r>
            <a:r>
              <a:rPr lang="en-US" sz="1800" dirty="0" err="1"/>
              <a:t>lectus</a:t>
            </a:r>
            <a:r>
              <a:rPr lang="en-US" sz="1800" dirty="0"/>
              <a:t> </a:t>
            </a:r>
            <a:r>
              <a:rPr lang="en-US" sz="1800" dirty="0" err="1"/>
              <a:t>malesuada</a:t>
            </a:r>
            <a:r>
              <a:rPr lang="en-US" sz="1800" dirty="0"/>
              <a:t> libero, sit </a:t>
            </a:r>
            <a:r>
              <a:rPr lang="en-US" sz="1800" dirty="0" err="1"/>
              <a:t>amet</a:t>
            </a:r>
            <a:r>
              <a:rPr lang="en-US" sz="1800" dirty="0"/>
              <a:t> </a:t>
            </a:r>
            <a:r>
              <a:rPr lang="en-US" sz="1800" dirty="0" err="1"/>
              <a:t>commodo</a:t>
            </a:r>
            <a:r>
              <a:rPr lang="en-US" sz="1800" dirty="0"/>
              <a:t> magna </a:t>
            </a:r>
            <a:r>
              <a:rPr lang="en-US" sz="1800" dirty="0" err="1"/>
              <a:t>eros</a:t>
            </a:r>
            <a:r>
              <a:rPr lang="en-US" sz="1800" dirty="0"/>
              <a:t>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urna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 err="1"/>
              <a:t>Pellentesque</a:t>
            </a:r>
            <a:r>
              <a:rPr lang="en-US" sz="1800" dirty="0"/>
              <a:t> habitant </a:t>
            </a:r>
            <a:r>
              <a:rPr lang="en-US" sz="1800" dirty="0" err="1"/>
              <a:t>morbi</a:t>
            </a:r>
            <a:r>
              <a:rPr lang="en-US" sz="1800" dirty="0"/>
              <a:t> </a:t>
            </a:r>
            <a:r>
              <a:rPr lang="en-US" sz="1800" dirty="0" err="1"/>
              <a:t>tristique</a:t>
            </a:r>
            <a:r>
              <a:rPr lang="en-US" sz="1800" dirty="0"/>
              <a:t> </a:t>
            </a:r>
            <a:r>
              <a:rPr lang="en-US" sz="1800" dirty="0" err="1"/>
              <a:t>senectus</a:t>
            </a:r>
            <a:r>
              <a:rPr lang="en-US" sz="1800" dirty="0"/>
              <a:t> et </a:t>
            </a:r>
            <a:r>
              <a:rPr lang="en-US" sz="1800" dirty="0" err="1"/>
              <a:t>netus</a:t>
            </a:r>
            <a:r>
              <a:rPr lang="en-US" sz="1800" dirty="0"/>
              <a:t> et </a:t>
            </a:r>
            <a:r>
              <a:rPr lang="en-US" sz="1800" dirty="0" err="1"/>
              <a:t>malesuada</a:t>
            </a:r>
            <a:r>
              <a:rPr lang="en-US" sz="1800" dirty="0"/>
              <a:t> fames ac </a:t>
            </a:r>
            <a:r>
              <a:rPr lang="en-US" sz="1800" dirty="0" err="1"/>
              <a:t>turpis</a:t>
            </a:r>
            <a:r>
              <a:rPr lang="en-US" sz="1800" dirty="0"/>
              <a:t> </a:t>
            </a:r>
            <a:r>
              <a:rPr lang="en-US" sz="1800" dirty="0" err="1"/>
              <a:t>egestas</a:t>
            </a:r>
            <a:r>
              <a:rPr lang="en-US" sz="1800" dirty="0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14839" y="4913740"/>
            <a:ext cx="2817091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 CREDIT: NAME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7460" y="5292432"/>
            <a:ext cx="312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. </a:t>
            </a:r>
            <a:r>
              <a:rPr lang="en-US" sz="1200" dirty="0" err="1"/>
              <a:t>Phasellus</a:t>
            </a:r>
            <a:r>
              <a:rPr lang="en-US" sz="1200" dirty="0"/>
              <a:t> non </a:t>
            </a:r>
            <a:r>
              <a:rPr lang="en-US" sz="1200" dirty="0" err="1"/>
              <a:t>sem</a:t>
            </a:r>
            <a:r>
              <a:rPr lang="en-US" sz="1200" dirty="0"/>
              <a:t> semper,</a:t>
            </a:r>
          </a:p>
          <a:p>
            <a:r>
              <a:rPr lang="en-US" sz="1200" dirty="0" err="1"/>
              <a:t>rhoncus</a:t>
            </a:r>
            <a:r>
              <a:rPr lang="en-US" sz="1200" dirty="0"/>
              <a:t> </a:t>
            </a:r>
            <a:r>
              <a:rPr lang="en-US" sz="1200" dirty="0" err="1"/>
              <a:t>quam</a:t>
            </a:r>
            <a:r>
              <a:rPr lang="en-US" sz="1200" dirty="0"/>
              <a:t> </a:t>
            </a:r>
            <a:r>
              <a:rPr lang="en-US" sz="1200" dirty="0" err="1"/>
              <a:t>nec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r="11338"/>
          <a:stretch/>
        </p:blipFill>
        <p:spPr>
          <a:xfrm>
            <a:off x="7994988" y="1431290"/>
            <a:ext cx="3541941" cy="30483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3" b="19121"/>
          <a:stretch/>
        </p:blipFill>
        <p:spPr>
          <a:xfrm>
            <a:off x="337262" y="1431291"/>
            <a:ext cx="3541941" cy="30483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5" t="41163" r="11265" b="14387"/>
          <a:stretch/>
        </p:blipFill>
        <p:spPr>
          <a:xfrm>
            <a:off x="4166125" y="1431291"/>
            <a:ext cx="3541941" cy="3048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 HERE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7262" y="4682835"/>
            <a:ext cx="1205212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882" y="5126179"/>
            <a:ext cx="3619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</a:t>
            </a:r>
            <a:r>
              <a:rPr lang="en-US" sz="1400" dirty="0" err="1"/>
              <a:t>Phasellus</a:t>
            </a:r>
            <a:r>
              <a:rPr lang="en-US" sz="1400" dirty="0"/>
              <a:t> non </a:t>
            </a:r>
            <a:r>
              <a:rPr lang="en-US" sz="1400" dirty="0" err="1"/>
              <a:t>sem</a:t>
            </a:r>
            <a:r>
              <a:rPr lang="en-US" sz="1400" dirty="0"/>
              <a:t> semper,</a:t>
            </a:r>
          </a:p>
          <a:p>
            <a:r>
              <a:rPr lang="en-US" sz="1400" dirty="0" err="1"/>
              <a:t>rhoncus</a:t>
            </a:r>
            <a:r>
              <a:rPr lang="en-US" sz="1400" dirty="0"/>
              <a:t>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nec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2446" y="4682835"/>
            <a:ext cx="1205212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EXAMPLE.2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309" y="4682835"/>
            <a:ext cx="1205212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EXAMPLE.3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88745" y="5126179"/>
            <a:ext cx="3619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</a:t>
            </a:r>
            <a:r>
              <a:rPr lang="en-US" sz="1400" dirty="0" err="1"/>
              <a:t>Phasellus</a:t>
            </a:r>
            <a:r>
              <a:rPr lang="en-US" sz="1400" dirty="0"/>
              <a:t> non </a:t>
            </a:r>
            <a:r>
              <a:rPr lang="en-US" sz="1400" dirty="0" err="1"/>
              <a:t>sem</a:t>
            </a:r>
            <a:r>
              <a:rPr lang="en-US" sz="1400" dirty="0"/>
              <a:t> semper,</a:t>
            </a:r>
          </a:p>
          <a:p>
            <a:r>
              <a:rPr lang="en-US" sz="1400" dirty="0" err="1"/>
              <a:t>rhoncus</a:t>
            </a:r>
            <a:r>
              <a:rPr lang="en-US" sz="1400" dirty="0"/>
              <a:t>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nec</a:t>
            </a:r>
            <a:r>
              <a:rPr lang="en-US" sz="14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7608" y="5126179"/>
            <a:ext cx="3619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</a:t>
            </a:r>
            <a:r>
              <a:rPr lang="en-US" sz="1400" dirty="0" err="1"/>
              <a:t>Phasellus</a:t>
            </a:r>
            <a:r>
              <a:rPr lang="en-US" sz="1400" dirty="0"/>
              <a:t> non </a:t>
            </a:r>
            <a:r>
              <a:rPr lang="en-US" sz="1400" dirty="0" err="1"/>
              <a:t>sem</a:t>
            </a:r>
            <a:r>
              <a:rPr lang="en-US" sz="1400" dirty="0"/>
              <a:t> semper,</a:t>
            </a:r>
          </a:p>
          <a:p>
            <a:r>
              <a:rPr lang="en-US" sz="1400" dirty="0" err="1"/>
              <a:t>rhoncus</a:t>
            </a:r>
            <a:r>
              <a:rPr lang="en-US" sz="1400" dirty="0"/>
              <a:t>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nec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5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OR THEME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“Lorem ipsum dolor sit amet, consectetur adipiscing elit.</a:t>
            </a:r>
            <a:br>
              <a:rPr lang="en-US"/>
            </a:br>
            <a:r>
              <a:rPr lang="en-US"/>
              <a:t>Phasellus non sem semper, rhoncus quam nec, suscipit erat.</a:t>
            </a:r>
            <a:br>
              <a:rPr lang="en-US"/>
            </a:br>
            <a:r>
              <a:rPr lang="en-US"/>
              <a:t>In non scelerisque est. Cras eu sodales mauris.”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OR THEME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“Lorem ipsum dolor sit amet, consectetur adipiscing elit. Phasellus non sem semper, rhoncus quam nec, suscipit erat. In non scelerisque est. Cras eu sodales mauris.”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NAME HERE</a:t>
            </a:r>
            <a:endParaRPr lang="en-US" dirty="0"/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lum bright="10000" contrast="10000"/>
          </a:blip>
          <a:srcRect l="18489" r="18489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4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9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 SYMBOLS /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927303" y="3635196"/>
            <a:ext cx="2011516" cy="20115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/>
          <p:cNvSpPr/>
          <p:nvPr/>
        </p:nvSpPr>
        <p:spPr>
          <a:xfrm>
            <a:off x="4340196" y="1606932"/>
            <a:ext cx="1185730" cy="1532456"/>
          </a:xfrm>
          <a:custGeom>
            <a:avLst/>
            <a:gdLst>
              <a:gd name="connsiteX0" fmla="*/ 582716 w 3219059"/>
              <a:gd name="connsiteY0" fmla="*/ 358249 h 4160366"/>
              <a:gd name="connsiteX1" fmla="*/ 523854 w 3219059"/>
              <a:gd name="connsiteY1" fmla="*/ 423014 h 4160366"/>
              <a:gd name="connsiteX2" fmla="*/ 155278 w 3219059"/>
              <a:gd name="connsiteY2" fmla="*/ 1449712 h 4160366"/>
              <a:gd name="connsiteX3" fmla="*/ 1769348 w 3219059"/>
              <a:gd name="connsiteY3" fmla="*/ 3063782 h 4160366"/>
              <a:gd name="connsiteX4" fmla="*/ 2796047 w 3219059"/>
              <a:gd name="connsiteY4" fmla="*/ 2695207 h 4160366"/>
              <a:gd name="connsiteX5" fmla="*/ 2841455 w 3219059"/>
              <a:gd name="connsiteY5" fmla="*/ 2653937 h 4160366"/>
              <a:gd name="connsiteX6" fmla="*/ 2725235 w 3219059"/>
              <a:gd name="connsiteY6" fmla="*/ 2537717 h 4160366"/>
              <a:gd name="connsiteX7" fmla="*/ 2691499 w 3219059"/>
              <a:gd name="connsiteY7" fmla="*/ 2568379 h 4160366"/>
              <a:gd name="connsiteX8" fmla="*/ 1769348 w 3219059"/>
              <a:gd name="connsiteY8" fmla="*/ 2899422 h 4160366"/>
              <a:gd name="connsiteX9" fmla="*/ 319637 w 3219059"/>
              <a:gd name="connsiteY9" fmla="*/ 1449711 h 4160366"/>
              <a:gd name="connsiteX10" fmla="*/ 650681 w 3219059"/>
              <a:gd name="connsiteY10" fmla="*/ 527561 h 4160366"/>
              <a:gd name="connsiteX11" fmla="*/ 698935 w 3219059"/>
              <a:gd name="connsiteY11" fmla="*/ 474468 h 4160366"/>
              <a:gd name="connsiteX12" fmla="*/ 1769348 w 3219059"/>
              <a:gd name="connsiteY12" fmla="*/ 155758 h 4160366"/>
              <a:gd name="connsiteX13" fmla="*/ 475394 w 3219059"/>
              <a:gd name="connsiteY13" fmla="*/ 1449711 h 4160366"/>
              <a:gd name="connsiteX14" fmla="*/ 1769348 w 3219059"/>
              <a:gd name="connsiteY14" fmla="*/ 2743665 h 4160366"/>
              <a:gd name="connsiteX15" fmla="*/ 3063302 w 3219059"/>
              <a:gd name="connsiteY15" fmla="*/ 1449711 h 4160366"/>
              <a:gd name="connsiteX16" fmla="*/ 1769348 w 3219059"/>
              <a:gd name="connsiteY16" fmla="*/ 155758 h 4160366"/>
              <a:gd name="connsiteX17" fmla="*/ 1769348 w 3219059"/>
              <a:gd name="connsiteY17" fmla="*/ 0 h 4160366"/>
              <a:gd name="connsiteX18" fmla="*/ 3219059 w 3219059"/>
              <a:gd name="connsiteY18" fmla="*/ 1449711 h 4160366"/>
              <a:gd name="connsiteX19" fmla="*/ 2888015 w 3219059"/>
              <a:gd name="connsiteY19" fmla="*/ 2371862 h 4160366"/>
              <a:gd name="connsiteX20" fmla="*/ 2841107 w 3219059"/>
              <a:gd name="connsiteY20" fmla="*/ 2423474 h 4160366"/>
              <a:gd name="connsiteX21" fmla="*/ 3163494 w 3219059"/>
              <a:gd name="connsiteY21" fmla="*/ 2745863 h 4160366"/>
              <a:gd name="connsiteX22" fmla="*/ 3163494 w 3219059"/>
              <a:gd name="connsiteY22" fmla="*/ 2860920 h 4160366"/>
              <a:gd name="connsiteX23" fmla="*/ 3163494 w 3219059"/>
              <a:gd name="connsiteY23" fmla="*/ 2860919 h 4160366"/>
              <a:gd name="connsiteX24" fmla="*/ 3048437 w 3219059"/>
              <a:gd name="connsiteY24" fmla="*/ 2860919 h 4160366"/>
              <a:gd name="connsiteX25" fmla="*/ 2951253 w 3219059"/>
              <a:gd name="connsiteY25" fmla="*/ 2763735 h 4160366"/>
              <a:gd name="connsiteX26" fmla="*/ 2894818 w 3219059"/>
              <a:gd name="connsiteY26" fmla="*/ 2815027 h 4160366"/>
              <a:gd name="connsiteX27" fmla="*/ 1950254 w 3219059"/>
              <a:gd name="connsiteY27" fmla="*/ 3209925 h 4160366"/>
              <a:gd name="connsiteX28" fmla="*/ 1794260 w 3219059"/>
              <a:gd name="connsiteY28" fmla="*/ 3217802 h 4160366"/>
              <a:gd name="connsiteX29" fmla="*/ 1794260 w 3219059"/>
              <a:gd name="connsiteY29" fmla="*/ 3995774 h 4160366"/>
              <a:gd name="connsiteX30" fmla="*/ 2173776 w 3219059"/>
              <a:gd name="connsiteY30" fmla="*/ 3995774 h 4160366"/>
              <a:gd name="connsiteX31" fmla="*/ 2256072 w 3219059"/>
              <a:gd name="connsiteY31" fmla="*/ 4078070 h 4160366"/>
              <a:gd name="connsiteX32" fmla="*/ 2173776 w 3219059"/>
              <a:gd name="connsiteY32" fmla="*/ 4160366 h 4160366"/>
              <a:gd name="connsiteX33" fmla="*/ 1250152 w 3219059"/>
              <a:gd name="connsiteY33" fmla="*/ 4160366 h 4160366"/>
              <a:gd name="connsiteX34" fmla="*/ 1167856 w 3219059"/>
              <a:gd name="connsiteY34" fmla="*/ 4078070 h 4160366"/>
              <a:gd name="connsiteX35" fmla="*/ 1250152 w 3219059"/>
              <a:gd name="connsiteY35" fmla="*/ 3995774 h 4160366"/>
              <a:gd name="connsiteX36" fmla="*/ 1629668 w 3219059"/>
              <a:gd name="connsiteY36" fmla="*/ 3995774 h 4160366"/>
              <a:gd name="connsiteX37" fmla="*/ 1629668 w 3219059"/>
              <a:gd name="connsiteY37" fmla="*/ 3212007 h 4160366"/>
              <a:gd name="connsiteX38" fmla="*/ 1588442 w 3219059"/>
              <a:gd name="connsiteY38" fmla="*/ 3209925 h 4160366"/>
              <a:gd name="connsiteX39" fmla="*/ 0 w 3219059"/>
              <a:gd name="connsiteY39" fmla="*/ 1449712 h 4160366"/>
              <a:gd name="connsiteX40" fmla="*/ 404033 w 3219059"/>
              <a:gd name="connsiteY40" fmla="*/ 324242 h 4160366"/>
              <a:gd name="connsiteX41" fmla="*/ 472917 w 3219059"/>
              <a:gd name="connsiteY41" fmla="*/ 248451 h 4160366"/>
              <a:gd name="connsiteX42" fmla="*/ 365063 w 3219059"/>
              <a:gd name="connsiteY42" fmla="*/ 140597 h 4160366"/>
              <a:gd name="connsiteX43" fmla="*/ 365063 w 3219059"/>
              <a:gd name="connsiteY43" fmla="*/ 25539 h 4160366"/>
              <a:gd name="connsiteX44" fmla="*/ 480120 w 3219059"/>
              <a:gd name="connsiteY44" fmla="*/ 25539 h 4160366"/>
              <a:gd name="connsiteX45" fmla="*/ 814941 w 3219059"/>
              <a:gd name="connsiteY45" fmla="*/ 360361 h 4160366"/>
              <a:gd name="connsiteX46" fmla="*/ 847198 w 3219059"/>
              <a:gd name="connsiteY46" fmla="*/ 331044 h 4160366"/>
              <a:gd name="connsiteX47" fmla="*/ 1769348 w 3219059"/>
              <a:gd name="connsiteY47" fmla="*/ 0 h 416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219059" h="4160366">
                <a:moveTo>
                  <a:pt x="582716" y="358249"/>
                </a:moveTo>
                <a:lnTo>
                  <a:pt x="523854" y="423014"/>
                </a:lnTo>
                <a:cubicBezTo>
                  <a:pt x="293596" y="702021"/>
                  <a:pt x="155278" y="1059713"/>
                  <a:pt x="155278" y="1449712"/>
                </a:cubicBezTo>
                <a:cubicBezTo>
                  <a:pt x="155278" y="2341138"/>
                  <a:pt x="877922" y="3063782"/>
                  <a:pt x="1769348" y="3063782"/>
                </a:cubicBezTo>
                <a:cubicBezTo>
                  <a:pt x="2159347" y="3063782"/>
                  <a:pt x="2517040" y="2925464"/>
                  <a:pt x="2796047" y="2695207"/>
                </a:cubicBezTo>
                <a:lnTo>
                  <a:pt x="2841455" y="2653937"/>
                </a:lnTo>
                <a:lnTo>
                  <a:pt x="2725235" y="2537717"/>
                </a:lnTo>
                <a:lnTo>
                  <a:pt x="2691499" y="2568379"/>
                </a:lnTo>
                <a:cubicBezTo>
                  <a:pt x="2440903" y="2775188"/>
                  <a:pt x="2119634" y="2899422"/>
                  <a:pt x="1769348" y="2899422"/>
                </a:cubicBezTo>
                <a:cubicBezTo>
                  <a:pt x="968695" y="2899422"/>
                  <a:pt x="319637" y="2250364"/>
                  <a:pt x="319637" y="1449711"/>
                </a:cubicBezTo>
                <a:cubicBezTo>
                  <a:pt x="319637" y="1099425"/>
                  <a:pt x="443871" y="778156"/>
                  <a:pt x="650681" y="527561"/>
                </a:cubicBezTo>
                <a:lnTo>
                  <a:pt x="698935" y="474468"/>
                </a:lnTo>
                <a:close/>
                <a:moveTo>
                  <a:pt x="1769348" y="155758"/>
                </a:moveTo>
                <a:cubicBezTo>
                  <a:pt x="1054717" y="155758"/>
                  <a:pt x="475394" y="735081"/>
                  <a:pt x="475394" y="1449711"/>
                </a:cubicBezTo>
                <a:cubicBezTo>
                  <a:pt x="475394" y="2164342"/>
                  <a:pt x="1054717" y="2743665"/>
                  <a:pt x="1769348" y="2743665"/>
                </a:cubicBezTo>
                <a:cubicBezTo>
                  <a:pt x="2483979" y="2743665"/>
                  <a:pt x="3063302" y="2164342"/>
                  <a:pt x="3063302" y="1449711"/>
                </a:cubicBezTo>
                <a:cubicBezTo>
                  <a:pt x="3063302" y="735081"/>
                  <a:pt x="2483979" y="155758"/>
                  <a:pt x="1769348" y="155758"/>
                </a:cubicBezTo>
                <a:close/>
                <a:moveTo>
                  <a:pt x="1769348" y="0"/>
                </a:moveTo>
                <a:cubicBezTo>
                  <a:pt x="2570001" y="0"/>
                  <a:pt x="3219059" y="649058"/>
                  <a:pt x="3219059" y="1449711"/>
                </a:cubicBezTo>
                <a:cubicBezTo>
                  <a:pt x="3219059" y="1799997"/>
                  <a:pt x="3094825" y="2121266"/>
                  <a:pt x="2888015" y="2371862"/>
                </a:cubicBezTo>
                <a:lnTo>
                  <a:pt x="2841107" y="2423474"/>
                </a:lnTo>
                <a:lnTo>
                  <a:pt x="3163494" y="2745863"/>
                </a:lnTo>
                <a:cubicBezTo>
                  <a:pt x="3195267" y="2777635"/>
                  <a:pt x="3195267" y="2829148"/>
                  <a:pt x="3163494" y="2860920"/>
                </a:cubicBezTo>
                <a:lnTo>
                  <a:pt x="3163494" y="2860919"/>
                </a:lnTo>
                <a:cubicBezTo>
                  <a:pt x="3131722" y="2892691"/>
                  <a:pt x="3080209" y="2892691"/>
                  <a:pt x="3048437" y="2860919"/>
                </a:cubicBezTo>
                <a:lnTo>
                  <a:pt x="2951253" y="2763735"/>
                </a:lnTo>
                <a:lnTo>
                  <a:pt x="2894818" y="2815027"/>
                </a:lnTo>
                <a:cubicBezTo>
                  <a:pt x="2632663" y="3031377"/>
                  <a:pt x="2307135" y="3173682"/>
                  <a:pt x="1950254" y="3209925"/>
                </a:cubicBezTo>
                <a:lnTo>
                  <a:pt x="1794260" y="3217802"/>
                </a:lnTo>
                <a:lnTo>
                  <a:pt x="1794260" y="3995774"/>
                </a:lnTo>
                <a:lnTo>
                  <a:pt x="2173776" y="3995774"/>
                </a:lnTo>
                <a:cubicBezTo>
                  <a:pt x="2219227" y="3995774"/>
                  <a:pt x="2256072" y="4032619"/>
                  <a:pt x="2256072" y="4078070"/>
                </a:cubicBezTo>
                <a:cubicBezTo>
                  <a:pt x="2256072" y="4123521"/>
                  <a:pt x="2219227" y="4160366"/>
                  <a:pt x="2173776" y="4160366"/>
                </a:cubicBezTo>
                <a:lnTo>
                  <a:pt x="1250152" y="4160366"/>
                </a:lnTo>
                <a:cubicBezTo>
                  <a:pt x="1204701" y="4160366"/>
                  <a:pt x="1167856" y="4123521"/>
                  <a:pt x="1167856" y="4078070"/>
                </a:cubicBezTo>
                <a:cubicBezTo>
                  <a:pt x="1167856" y="4032619"/>
                  <a:pt x="1204701" y="3995774"/>
                  <a:pt x="1250152" y="3995774"/>
                </a:cubicBezTo>
                <a:lnTo>
                  <a:pt x="1629668" y="3995774"/>
                </a:lnTo>
                <a:lnTo>
                  <a:pt x="1629668" y="3212007"/>
                </a:lnTo>
                <a:lnTo>
                  <a:pt x="1588442" y="3209925"/>
                </a:lnTo>
                <a:cubicBezTo>
                  <a:pt x="696238" y="3119317"/>
                  <a:pt x="0" y="2365822"/>
                  <a:pt x="0" y="1449712"/>
                </a:cubicBezTo>
                <a:cubicBezTo>
                  <a:pt x="0" y="1022194"/>
                  <a:pt x="151625" y="630090"/>
                  <a:pt x="404033" y="324242"/>
                </a:cubicBezTo>
                <a:lnTo>
                  <a:pt x="472917" y="248451"/>
                </a:lnTo>
                <a:lnTo>
                  <a:pt x="365063" y="140597"/>
                </a:lnTo>
                <a:cubicBezTo>
                  <a:pt x="333290" y="108824"/>
                  <a:pt x="333290" y="57311"/>
                  <a:pt x="365063" y="25539"/>
                </a:cubicBezTo>
                <a:cubicBezTo>
                  <a:pt x="396835" y="-6234"/>
                  <a:pt x="448348" y="-6234"/>
                  <a:pt x="480120" y="25539"/>
                </a:cubicBezTo>
                <a:lnTo>
                  <a:pt x="814941" y="360361"/>
                </a:lnTo>
                <a:lnTo>
                  <a:pt x="847198" y="331044"/>
                </a:lnTo>
                <a:cubicBezTo>
                  <a:pt x="1097793" y="124234"/>
                  <a:pt x="1419062" y="0"/>
                  <a:pt x="17693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/>
          <p:cNvSpPr/>
          <p:nvPr/>
        </p:nvSpPr>
        <p:spPr>
          <a:xfrm>
            <a:off x="4340196" y="3902540"/>
            <a:ext cx="1185730" cy="1532456"/>
          </a:xfrm>
          <a:custGeom>
            <a:avLst/>
            <a:gdLst>
              <a:gd name="connsiteX0" fmla="*/ 582716 w 3219059"/>
              <a:gd name="connsiteY0" fmla="*/ 358249 h 4160366"/>
              <a:gd name="connsiteX1" fmla="*/ 523854 w 3219059"/>
              <a:gd name="connsiteY1" fmla="*/ 423014 h 4160366"/>
              <a:gd name="connsiteX2" fmla="*/ 155278 w 3219059"/>
              <a:gd name="connsiteY2" fmla="*/ 1449712 h 4160366"/>
              <a:gd name="connsiteX3" fmla="*/ 1769348 w 3219059"/>
              <a:gd name="connsiteY3" fmla="*/ 3063782 h 4160366"/>
              <a:gd name="connsiteX4" fmla="*/ 2796047 w 3219059"/>
              <a:gd name="connsiteY4" fmla="*/ 2695207 h 4160366"/>
              <a:gd name="connsiteX5" fmla="*/ 2841455 w 3219059"/>
              <a:gd name="connsiteY5" fmla="*/ 2653937 h 4160366"/>
              <a:gd name="connsiteX6" fmla="*/ 2725235 w 3219059"/>
              <a:gd name="connsiteY6" fmla="*/ 2537717 h 4160366"/>
              <a:gd name="connsiteX7" fmla="*/ 2691499 w 3219059"/>
              <a:gd name="connsiteY7" fmla="*/ 2568379 h 4160366"/>
              <a:gd name="connsiteX8" fmla="*/ 1769348 w 3219059"/>
              <a:gd name="connsiteY8" fmla="*/ 2899422 h 4160366"/>
              <a:gd name="connsiteX9" fmla="*/ 319637 w 3219059"/>
              <a:gd name="connsiteY9" fmla="*/ 1449711 h 4160366"/>
              <a:gd name="connsiteX10" fmla="*/ 650681 w 3219059"/>
              <a:gd name="connsiteY10" fmla="*/ 527561 h 4160366"/>
              <a:gd name="connsiteX11" fmla="*/ 698935 w 3219059"/>
              <a:gd name="connsiteY11" fmla="*/ 474468 h 4160366"/>
              <a:gd name="connsiteX12" fmla="*/ 1769348 w 3219059"/>
              <a:gd name="connsiteY12" fmla="*/ 155758 h 4160366"/>
              <a:gd name="connsiteX13" fmla="*/ 475394 w 3219059"/>
              <a:gd name="connsiteY13" fmla="*/ 1449711 h 4160366"/>
              <a:gd name="connsiteX14" fmla="*/ 1769348 w 3219059"/>
              <a:gd name="connsiteY14" fmla="*/ 2743665 h 4160366"/>
              <a:gd name="connsiteX15" fmla="*/ 3063302 w 3219059"/>
              <a:gd name="connsiteY15" fmla="*/ 1449711 h 4160366"/>
              <a:gd name="connsiteX16" fmla="*/ 1769348 w 3219059"/>
              <a:gd name="connsiteY16" fmla="*/ 155758 h 4160366"/>
              <a:gd name="connsiteX17" fmla="*/ 1769348 w 3219059"/>
              <a:gd name="connsiteY17" fmla="*/ 0 h 4160366"/>
              <a:gd name="connsiteX18" fmla="*/ 3219059 w 3219059"/>
              <a:gd name="connsiteY18" fmla="*/ 1449711 h 4160366"/>
              <a:gd name="connsiteX19" fmla="*/ 2888015 w 3219059"/>
              <a:gd name="connsiteY19" fmla="*/ 2371862 h 4160366"/>
              <a:gd name="connsiteX20" fmla="*/ 2841107 w 3219059"/>
              <a:gd name="connsiteY20" fmla="*/ 2423474 h 4160366"/>
              <a:gd name="connsiteX21" fmla="*/ 3163494 w 3219059"/>
              <a:gd name="connsiteY21" fmla="*/ 2745863 h 4160366"/>
              <a:gd name="connsiteX22" fmla="*/ 3163494 w 3219059"/>
              <a:gd name="connsiteY22" fmla="*/ 2860920 h 4160366"/>
              <a:gd name="connsiteX23" fmla="*/ 3163494 w 3219059"/>
              <a:gd name="connsiteY23" fmla="*/ 2860919 h 4160366"/>
              <a:gd name="connsiteX24" fmla="*/ 3048437 w 3219059"/>
              <a:gd name="connsiteY24" fmla="*/ 2860919 h 4160366"/>
              <a:gd name="connsiteX25" fmla="*/ 2951253 w 3219059"/>
              <a:gd name="connsiteY25" fmla="*/ 2763735 h 4160366"/>
              <a:gd name="connsiteX26" fmla="*/ 2894818 w 3219059"/>
              <a:gd name="connsiteY26" fmla="*/ 2815027 h 4160366"/>
              <a:gd name="connsiteX27" fmla="*/ 1950254 w 3219059"/>
              <a:gd name="connsiteY27" fmla="*/ 3209925 h 4160366"/>
              <a:gd name="connsiteX28" fmla="*/ 1794260 w 3219059"/>
              <a:gd name="connsiteY28" fmla="*/ 3217802 h 4160366"/>
              <a:gd name="connsiteX29" fmla="*/ 1794260 w 3219059"/>
              <a:gd name="connsiteY29" fmla="*/ 3995774 h 4160366"/>
              <a:gd name="connsiteX30" fmla="*/ 2173776 w 3219059"/>
              <a:gd name="connsiteY30" fmla="*/ 3995774 h 4160366"/>
              <a:gd name="connsiteX31" fmla="*/ 2256072 w 3219059"/>
              <a:gd name="connsiteY31" fmla="*/ 4078070 h 4160366"/>
              <a:gd name="connsiteX32" fmla="*/ 2173776 w 3219059"/>
              <a:gd name="connsiteY32" fmla="*/ 4160366 h 4160366"/>
              <a:gd name="connsiteX33" fmla="*/ 1250152 w 3219059"/>
              <a:gd name="connsiteY33" fmla="*/ 4160366 h 4160366"/>
              <a:gd name="connsiteX34" fmla="*/ 1167856 w 3219059"/>
              <a:gd name="connsiteY34" fmla="*/ 4078070 h 4160366"/>
              <a:gd name="connsiteX35" fmla="*/ 1250152 w 3219059"/>
              <a:gd name="connsiteY35" fmla="*/ 3995774 h 4160366"/>
              <a:gd name="connsiteX36" fmla="*/ 1629668 w 3219059"/>
              <a:gd name="connsiteY36" fmla="*/ 3995774 h 4160366"/>
              <a:gd name="connsiteX37" fmla="*/ 1629668 w 3219059"/>
              <a:gd name="connsiteY37" fmla="*/ 3212007 h 4160366"/>
              <a:gd name="connsiteX38" fmla="*/ 1588442 w 3219059"/>
              <a:gd name="connsiteY38" fmla="*/ 3209925 h 4160366"/>
              <a:gd name="connsiteX39" fmla="*/ 0 w 3219059"/>
              <a:gd name="connsiteY39" fmla="*/ 1449712 h 4160366"/>
              <a:gd name="connsiteX40" fmla="*/ 404033 w 3219059"/>
              <a:gd name="connsiteY40" fmla="*/ 324242 h 4160366"/>
              <a:gd name="connsiteX41" fmla="*/ 472917 w 3219059"/>
              <a:gd name="connsiteY41" fmla="*/ 248451 h 4160366"/>
              <a:gd name="connsiteX42" fmla="*/ 365063 w 3219059"/>
              <a:gd name="connsiteY42" fmla="*/ 140597 h 4160366"/>
              <a:gd name="connsiteX43" fmla="*/ 365063 w 3219059"/>
              <a:gd name="connsiteY43" fmla="*/ 25539 h 4160366"/>
              <a:gd name="connsiteX44" fmla="*/ 480120 w 3219059"/>
              <a:gd name="connsiteY44" fmla="*/ 25539 h 4160366"/>
              <a:gd name="connsiteX45" fmla="*/ 814941 w 3219059"/>
              <a:gd name="connsiteY45" fmla="*/ 360361 h 4160366"/>
              <a:gd name="connsiteX46" fmla="*/ 847198 w 3219059"/>
              <a:gd name="connsiteY46" fmla="*/ 331044 h 4160366"/>
              <a:gd name="connsiteX47" fmla="*/ 1769348 w 3219059"/>
              <a:gd name="connsiteY47" fmla="*/ 0 h 416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219059" h="4160366">
                <a:moveTo>
                  <a:pt x="582716" y="358249"/>
                </a:moveTo>
                <a:lnTo>
                  <a:pt x="523854" y="423014"/>
                </a:lnTo>
                <a:cubicBezTo>
                  <a:pt x="293596" y="702021"/>
                  <a:pt x="155278" y="1059713"/>
                  <a:pt x="155278" y="1449712"/>
                </a:cubicBezTo>
                <a:cubicBezTo>
                  <a:pt x="155278" y="2341138"/>
                  <a:pt x="877922" y="3063782"/>
                  <a:pt x="1769348" y="3063782"/>
                </a:cubicBezTo>
                <a:cubicBezTo>
                  <a:pt x="2159347" y="3063782"/>
                  <a:pt x="2517040" y="2925464"/>
                  <a:pt x="2796047" y="2695207"/>
                </a:cubicBezTo>
                <a:lnTo>
                  <a:pt x="2841455" y="2653937"/>
                </a:lnTo>
                <a:lnTo>
                  <a:pt x="2725235" y="2537717"/>
                </a:lnTo>
                <a:lnTo>
                  <a:pt x="2691499" y="2568379"/>
                </a:lnTo>
                <a:cubicBezTo>
                  <a:pt x="2440903" y="2775188"/>
                  <a:pt x="2119634" y="2899422"/>
                  <a:pt x="1769348" y="2899422"/>
                </a:cubicBezTo>
                <a:cubicBezTo>
                  <a:pt x="968695" y="2899422"/>
                  <a:pt x="319637" y="2250364"/>
                  <a:pt x="319637" y="1449711"/>
                </a:cubicBezTo>
                <a:cubicBezTo>
                  <a:pt x="319637" y="1099425"/>
                  <a:pt x="443871" y="778156"/>
                  <a:pt x="650681" y="527561"/>
                </a:cubicBezTo>
                <a:lnTo>
                  <a:pt x="698935" y="474468"/>
                </a:lnTo>
                <a:close/>
                <a:moveTo>
                  <a:pt x="1769348" y="155758"/>
                </a:moveTo>
                <a:cubicBezTo>
                  <a:pt x="1054717" y="155758"/>
                  <a:pt x="475394" y="735081"/>
                  <a:pt x="475394" y="1449711"/>
                </a:cubicBezTo>
                <a:cubicBezTo>
                  <a:pt x="475394" y="2164342"/>
                  <a:pt x="1054717" y="2743665"/>
                  <a:pt x="1769348" y="2743665"/>
                </a:cubicBezTo>
                <a:cubicBezTo>
                  <a:pt x="2483979" y="2743665"/>
                  <a:pt x="3063302" y="2164342"/>
                  <a:pt x="3063302" y="1449711"/>
                </a:cubicBezTo>
                <a:cubicBezTo>
                  <a:pt x="3063302" y="735081"/>
                  <a:pt x="2483979" y="155758"/>
                  <a:pt x="1769348" y="155758"/>
                </a:cubicBezTo>
                <a:close/>
                <a:moveTo>
                  <a:pt x="1769348" y="0"/>
                </a:moveTo>
                <a:cubicBezTo>
                  <a:pt x="2570001" y="0"/>
                  <a:pt x="3219059" y="649058"/>
                  <a:pt x="3219059" y="1449711"/>
                </a:cubicBezTo>
                <a:cubicBezTo>
                  <a:pt x="3219059" y="1799997"/>
                  <a:pt x="3094825" y="2121266"/>
                  <a:pt x="2888015" y="2371862"/>
                </a:cubicBezTo>
                <a:lnTo>
                  <a:pt x="2841107" y="2423474"/>
                </a:lnTo>
                <a:lnTo>
                  <a:pt x="3163494" y="2745863"/>
                </a:lnTo>
                <a:cubicBezTo>
                  <a:pt x="3195267" y="2777635"/>
                  <a:pt x="3195267" y="2829148"/>
                  <a:pt x="3163494" y="2860920"/>
                </a:cubicBezTo>
                <a:lnTo>
                  <a:pt x="3163494" y="2860919"/>
                </a:lnTo>
                <a:cubicBezTo>
                  <a:pt x="3131722" y="2892691"/>
                  <a:pt x="3080209" y="2892691"/>
                  <a:pt x="3048437" y="2860919"/>
                </a:cubicBezTo>
                <a:lnTo>
                  <a:pt x="2951253" y="2763735"/>
                </a:lnTo>
                <a:lnTo>
                  <a:pt x="2894818" y="2815027"/>
                </a:lnTo>
                <a:cubicBezTo>
                  <a:pt x="2632663" y="3031377"/>
                  <a:pt x="2307135" y="3173682"/>
                  <a:pt x="1950254" y="3209925"/>
                </a:cubicBezTo>
                <a:lnTo>
                  <a:pt x="1794260" y="3217802"/>
                </a:lnTo>
                <a:lnTo>
                  <a:pt x="1794260" y="3995774"/>
                </a:lnTo>
                <a:lnTo>
                  <a:pt x="2173776" y="3995774"/>
                </a:lnTo>
                <a:cubicBezTo>
                  <a:pt x="2219227" y="3995774"/>
                  <a:pt x="2256072" y="4032619"/>
                  <a:pt x="2256072" y="4078070"/>
                </a:cubicBezTo>
                <a:cubicBezTo>
                  <a:pt x="2256072" y="4123521"/>
                  <a:pt x="2219227" y="4160366"/>
                  <a:pt x="2173776" y="4160366"/>
                </a:cubicBezTo>
                <a:lnTo>
                  <a:pt x="1250152" y="4160366"/>
                </a:lnTo>
                <a:cubicBezTo>
                  <a:pt x="1204701" y="4160366"/>
                  <a:pt x="1167856" y="4123521"/>
                  <a:pt x="1167856" y="4078070"/>
                </a:cubicBezTo>
                <a:cubicBezTo>
                  <a:pt x="1167856" y="4032619"/>
                  <a:pt x="1204701" y="3995774"/>
                  <a:pt x="1250152" y="3995774"/>
                </a:cubicBezTo>
                <a:lnTo>
                  <a:pt x="1629668" y="3995774"/>
                </a:lnTo>
                <a:lnTo>
                  <a:pt x="1629668" y="3212007"/>
                </a:lnTo>
                <a:lnTo>
                  <a:pt x="1588442" y="3209925"/>
                </a:lnTo>
                <a:cubicBezTo>
                  <a:pt x="696238" y="3119317"/>
                  <a:pt x="0" y="2365822"/>
                  <a:pt x="0" y="1449712"/>
                </a:cubicBezTo>
                <a:cubicBezTo>
                  <a:pt x="0" y="1022194"/>
                  <a:pt x="151625" y="630090"/>
                  <a:pt x="404033" y="324242"/>
                </a:cubicBezTo>
                <a:lnTo>
                  <a:pt x="472917" y="248451"/>
                </a:lnTo>
                <a:lnTo>
                  <a:pt x="365063" y="140597"/>
                </a:lnTo>
                <a:cubicBezTo>
                  <a:pt x="333290" y="108824"/>
                  <a:pt x="333290" y="57311"/>
                  <a:pt x="365063" y="25539"/>
                </a:cubicBezTo>
                <a:cubicBezTo>
                  <a:pt x="396835" y="-6234"/>
                  <a:pt x="448348" y="-6234"/>
                  <a:pt x="480120" y="25539"/>
                </a:cubicBezTo>
                <a:lnTo>
                  <a:pt x="814941" y="360361"/>
                </a:lnTo>
                <a:lnTo>
                  <a:pt x="847198" y="331044"/>
                </a:lnTo>
                <a:cubicBezTo>
                  <a:pt x="1097793" y="124234"/>
                  <a:pt x="1419062" y="0"/>
                  <a:pt x="17693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58801" y="3635195"/>
            <a:ext cx="2011516" cy="20115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/>
          <p:cNvSpPr/>
          <p:nvPr/>
        </p:nvSpPr>
        <p:spPr>
          <a:xfrm>
            <a:off x="1988249" y="4089116"/>
            <a:ext cx="1352620" cy="1103672"/>
          </a:xfrm>
          <a:custGeom>
            <a:avLst/>
            <a:gdLst>
              <a:gd name="connsiteX0" fmla="*/ 3033164 w 5362575"/>
              <a:gd name="connsiteY0" fmla="*/ 223208 h 4375602"/>
              <a:gd name="connsiteX1" fmla="*/ 2127548 w 5362575"/>
              <a:gd name="connsiteY1" fmla="*/ 223208 h 4375602"/>
              <a:gd name="connsiteX2" fmla="*/ 3561230 w 5362575"/>
              <a:gd name="connsiteY2" fmla="*/ 1590866 h 4375602"/>
              <a:gd name="connsiteX3" fmla="*/ 3564923 w 5362575"/>
              <a:gd name="connsiteY3" fmla="*/ 1747570 h 4375602"/>
              <a:gd name="connsiteX4" fmla="*/ 3561080 w 5362575"/>
              <a:gd name="connsiteY4" fmla="*/ 1750255 h 4375602"/>
              <a:gd name="connsiteX5" fmla="*/ 3555865 w 5362575"/>
              <a:gd name="connsiteY5" fmla="*/ 1757990 h 4375602"/>
              <a:gd name="connsiteX6" fmla="*/ 3477491 w 5362575"/>
              <a:gd name="connsiteY6" fmla="*/ 1790453 h 4375602"/>
              <a:gd name="connsiteX7" fmla="*/ 221675 w 5362575"/>
              <a:gd name="connsiteY7" fmla="*/ 1790452 h 4375602"/>
              <a:gd name="connsiteX8" fmla="*/ 221675 w 5362575"/>
              <a:gd name="connsiteY8" fmla="*/ 2579008 h 4375602"/>
              <a:gd name="connsiteX9" fmla="*/ 3477491 w 5362575"/>
              <a:gd name="connsiteY9" fmla="*/ 2579007 h 4375602"/>
              <a:gd name="connsiteX10" fmla="*/ 3579618 w 5362575"/>
              <a:gd name="connsiteY10" fmla="*/ 2646701 h 4375602"/>
              <a:gd name="connsiteX11" fmla="*/ 3581399 w 5362575"/>
              <a:gd name="connsiteY11" fmla="*/ 2655520 h 4375602"/>
              <a:gd name="connsiteX12" fmla="*/ 3587542 w 5362575"/>
              <a:gd name="connsiteY12" fmla="*/ 2665261 h 4375602"/>
              <a:gd name="connsiteX13" fmla="*/ 3560371 w 5362575"/>
              <a:gd name="connsiteY13" fmla="*/ 2784737 h 4375602"/>
              <a:gd name="connsiteX14" fmla="*/ 2126688 w 5362575"/>
              <a:gd name="connsiteY14" fmla="*/ 4152395 h 4375602"/>
              <a:gd name="connsiteX15" fmla="*/ 3032305 w 5362575"/>
              <a:gd name="connsiteY15" fmla="*/ 4152395 h 4375602"/>
              <a:gd name="connsiteX16" fmla="*/ 5092170 w 5362575"/>
              <a:gd name="connsiteY16" fmla="*/ 2187392 h 4375602"/>
              <a:gd name="connsiteX17" fmla="*/ 3073332 w 5362575"/>
              <a:gd name="connsiteY17" fmla="*/ 31 h 4375602"/>
              <a:gd name="connsiteX18" fmla="*/ 3152448 w 5362575"/>
              <a:gd name="connsiteY18" fmla="*/ 30639 h 4375602"/>
              <a:gd name="connsiteX19" fmla="*/ 5328274 w 5362575"/>
              <a:gd name="connsiteY19" fmla="*/ 2106262 h 4375602"/>
              <a:gd name="connsiteX20" fmla="*/ 5362575 w 5362575"/>
              <a:gd name="connsiteY20" fmla="*/ 2183849 h 4375602"/>
              <a:gd name="connsiteX21" fmla="*/ 5361473 w 5362575"/>
              <a:gd name="connsiteY21" fmla="*/ 2190324 h 4375602"/>
              <a:gd name="connsiteX22" fmla="*/ 5361716 w 5362575"/>
              <a:gd name="connsiteY22" fmla="*/ 2191753 h 4375602"/>
              <a:gd name="connsiteX23" fmla="*/ 5359536 w 5362575"/>
              <a:gd name="connsiteY23" fmla="*/ 2201700 h 4375602"/>
              <a:gd name="connsiteX24" fmla="*/ 5355444 w 5362575"/>
              <a:gd name="connsiteY24" fmla="*/ 2225737 h 4375602"/>
              <a:gd name="connsiteX25" fmla="*/ 5353642 w 5362575"/>
              <a:gd name="connsiteY25" fmla="*/ 2228594 h 4375602"/>
              <a:gd name="connsiteX26" fmla="*/ 5352620 w 5362575"/>
              <a:gd name="connsiteY26" fmla="*/ 2233258 h 4375602"/>
              <a:gd name="connsiteX27" fmla="*/ 5332889 w 5362575"/>
              <a:gd name="connsiteY27" fmla="*/ 2261505 h 4375602"/>
              <a:gd name="connsiteX28" fmla="*/ 5331968 w 5362575"/>
              <a:gd name="connsiteY28" fmla="*/ 2262966 h 4375602"/>
              <a:gd name="connsiteX29" fmla="*/ 5331773 w 5362575"/>
              <a:gd name="connsiteY29" fmla="*/ 2263101 h 4375602"/>
              <a:gd name="connsiteX30" fmla="*/ 5327415 w 5362575"/>
              <a:gd name="connsiteY30" fmla="*/ 2269340 h 4375602"/>
              <a:gd name="connsiteX31" fmla="*/ 3151590 w 5362575"/>
              <a:gd name="connsiteY31" fmla="*/ 4344964 h 4375602"/>
              <a:gd name="connsiteX32" fmla="*/ 3072473 w 5362575"/>
              <a:gd name="connsiteY32" fmla="*/ 4375572 h 4375602"/>
              <a:gd name="connsiteX33" fmla="*/ 3065614 w 5362575"/>
              <a:gd name="connsiteY33" fmla="*/ 4374068 h 4375602"/>
              <a:gd name="connsiteX34" fmla="*/ 1851034 w 5362575"/>
              <a:gd name="connsiteY34" fmla="*/ 4374069 h 4375602"/>
              <a:gd name="connsiteX35" fmla="*/ 1740197 w 5362575"/>
              <a:gd name="connsiteY35" fmla="*/ 4263231 h 4375602"/>
              <a:gd name="connsiteX36" fmla="*/ 1741077 w 5362575"/>
              <a:gd name="connsiteY36" fmla="*/ 4258872 h 4375602"/>
              <a:gd name="connsiteX37" fmla="*/ 1741059 w 5362575"/>
              <a:gd name="connsiteY37" fmla="*/ 4258769 h 4375602"/>
              <a:gd name="connsiteX38" fmla="*/ 1741540 w 5362575"/>
              <a:gd name="connsiteY38" fmla="*/ 4256578 h 4375602"/>
              <a:gd name="connsiteX39" fmla="*/ 1748907 w 5362575"/>
              <a:gd name="connsiteY39" fmla="*/ 4220088 h 4375602"/>
              <a:gd name="connsiteX40" fmla="*/ 1749841 w 5362575"/>
              <a:gd name="connsiteY40" fmla="*/ 4218703 h 4375602"/>
              <a:gd name="connsiteX41" fmla="*/ 1750156 w 5362575"/>
              <a:gd name="connsiteY41" fmla="*/ 4217264 h 4375602"/>
              <a:gd name="connsiteX42" fmla="*/ 1768954 w 5362575"/>
              <a:gd name="connsiteY42" fmla="*/ 4190356 h 4375602"/>
              <a:gd name="connsiteX43" fmla="*/ 1772660 w 5362575"/>
              <a:gd name="connsiteY43" fmla="*/ 4184858 h 4375602"/>
              <a:gd name="connsiteX44" fmla="*/ 1772912 w 5362575"/>
              <a:gd name="connsiteY44" fmla="*/ 4184687 h 4375602"/>
              <a:gd name="connsiteX45" fmla="*/ 1775361 w 5362575"/>
              <a:gd name="connsiteY45" fmla="*/ 4181183 h 4375602"/>
              <a:gd name="connsiteX46" fmla="*/ 3222506 w 5362575"/>
              <a:gd name="connsiteY46" fmla="*/ 2800681 h 4375602"/>
              <a:gd name="connsiteX47" fmla="*/ 110837 w 5362575"/>
              <a:gd name="connsiteY47" fmla="*/ 2800680 h 4375602"/>
              <a:gd name="connsiteX48" fmla="*/ 0 w 5362575"/>
              <a:gd name="connsiteY48" fmla="*/ 2689843 h 4375602"/>
              <a:gd name="connsiteX49" fmla="*/ 1 w 5362575"/>
              <a:gd name="connsiteY49" fmla="*/ 2689844 h 4375602"/>
              <a:gd name="connsiteX50" fmla="*/ 1283 w 5362575"/>
              <a:gd name="connsiteY50" fmla="*/ 2683491 h 4375602"/>
              <a:gd name="connsiteX51" fmla="*/ 2 w 5362575"/>
              <a:gd name="connsiteY51" fmla="*/ 2677143 h 4375602"/>
              <a:gd name="connsiteX52" fmla="*/ 2 w 5362575"/>
              <a:gd name="connsiteY52" fmla="*/ 1679625 h 4375602"/>
              <a:gd name="connsiteX53" fmla="*/ 0 w 5362575"/>
              <a:gd name="connsiteY53" fmla="*/ 1679615 h 4375602"/>
              <a:gd name="connsiteX54" fmla="*/ 0 w 5362575"/>
              <a:gd name="connsiteY54" fmla="*/ 1679616 h 4375602"/>
              <a:gd name="connsiteX55" fmla="*/ 110838 w 5362575"/>
              <a:gd name="connsiteY55" fmla="*/ 1568779 h 4375602"/>
              <a:gd name="connsiteX56" fmla="*/ 110839 w 5362575"/>
              <a:gd name="connsiteY56" fmla="*/ 1568779 h 4375602"/>
              <a:gd name="connsiteX57" fmla="*/ 3216926 w 5362575"/>
              <a:gd name="connsiteY57" fmla="*/ 1568779 h 4375602"/>
              <a:gd name="connsiteX58" fmla="*/ 1776220 w 5362575"/>
              <a:gd name="connsiteY58" fmla="*/ 194420 h 4375602"/>
              <a:gd name="connsiteX59" fmla="*/ 1773771 w 5362575"/>
              <a:gd name="connsiteY59" fmla="*/ 190915 h 4375602"/>
              <a:gd name="connsiteX60" fmla="*/ 1773519 w 5362575"/>
              <a:gd name="connsiteY60" fmla="*/ 190745 h 4375602"/>
              <a:gd name="connsiteX61" fmla="*/ 1769813 w 5362575"/>
              <a:gd name="connsiteY61" fmla="*/ 185248 h 4375602"/>
              <a:gd name="connsiteX62" fmla="*/ 1751016 w 5362575"/>
              <a:gd name="connsiteY62" fmla="*/ 158338 h 4375602"/>
              <a:gd name="connsiteX63" fmla="*/ 1750699 w 5362575"/>
              <a:gd name="connsiteY63" fmla="*/ 156900 h 4375602"/>
              <a:gd name="connsiteX64" fmla="*/ 1749766 w 5362575"/>
              <a:gd name="connsiteY64" fmla="*/ 155514 h 4375602"/>
              <a:gd name="connsiteX65" fmla="*/ 1742399 w 5362575"/>
              <a:gd name="connsiteY65" fmla="*/ 119023 h 4375602"/>
              <a:gd name="connsiteX66" fmla="*/ 1741919 w 5362575"/>
              <a:gd name="connsiteY66" fmla="*/ 116833 h 4375602"/>
              <a:gd name="connsiteX67" fmla="*/ 1741936 w 5362575"/>
              <a:gd name="connsiteY67" fmla="*/ 116731 h 4375602"/>
              <a:gd name="connsiteX68" fmla="*/ 1741056 w 5362575"/>
              <a:gd name="connsiteY68" fmla="*/ 112371 h 4375602"/>
              <a:gd name="connsiteX69" fmla="*/ 1851892 w 5362575"/>
              <a:gd name="connsiteY69" fmla="*/ 1534 h 4375602"/>
              <a:gd name="connsiteX70" fmla="*/ 3066473 w 5362575"/>
              <a:gd name="connsiteY70" fmla="*/ 1534 h 4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62575" h="4375602">
                <a:moveTo>
                  <a:pt x="3033164" y="223208"/>
                </a:moveTo>
                <a:lnTo>
                  <a:pt x="2127548" y="223208"/>
                </a:lnTo>
                <a:lnTo>
                  <a:pt x="3561230" y="1590866"/>
                </a:lnTo>
                <a:cubicBezTo>
                  <a:pt x="3605523" y="1633119"/>
                  <a:pt x="3607176" y="1703277"/>
                  <a:pt x="3564923" y="1747570"/>
                </a:cubicBezTo>
                <a:lnTo>
                  <a:pt x="3561080" y="1750255"/>
                </a:lnTo>
                <a:lnTo>
                  <a:pt x="3555865" y="1757990"/>
                </a:lnTo>
                <a:cubicBezTo>
                  <a:pt x="3535807" y="1778047"/>
                  <a:pt x="3508098" y="1790454"/>
                  <a:pt x="3477491" y="1790453"/>
                </a:cubicBezTo>
                <a:lnTo>
                  <a:pt x="221675" y="1790452"/>
                </a:lnTo>
                <a:lnTo>
                  <a:pt x="221675" y="2579008"/>
                </a:lnTo>
                <a:lnTo>
                  <a:pt x="3477491" y="2579007"/>
                </a:lnTo>
                <a:cubicBezTo>
                  <a:pt x="3523402" y="2579007"/>
                  <a:pt x="3562792" y="2606920"/>
                  <a:pt x="3579618" y="2646701"/>
                </a:cubicBezTo>
                <a:lnTo>
                  <a:pt x="3581399" y="2655520"/>
                </a:lnTo>
                <a:lnTo>
                  <a:pt x="3587542" y="2665261"/>
                </a:lnTo>
                <a:cubicBezTo>
                  <a:pt x="3602826" y="2705660"/>
                  <a:pt x="3593591" y="2753046"/>
                  <a:pt x="3560371" y="2784737"/>
                </a:cubicBezTo>
                <a:lnTo>
                  <a:pt x="2126688" y="4152395"/>
                </a:lnTo>
                <a:lnTo>
                  <a:pt x="3032305" y="4152395"/>
                </a:lnTo>
                <a:lnTo>
                  <a:pt x="5092170" y="2187392"/>
                </a:lnTo>
                <a:close/>
                <a:moveTo>
                  <a:pt x="3073332" y="31"/>
                </a:moveTo>
                <a:cubicBezTo>
                  <a:pt x="3101689" y="-638"/>
                  <a:pt x="3130302" y="9512"/>
                  <a:pt x="3152448" y="30639"/>
                </a:cubicBezTo>
                <a:lnTo>
                  <a:pt x="5328274" y="2106262"/>
                </a:lnTo>
                <a:cubicBezTo>
                  <a:pt x="5350421" y="2127389"/>
                  <a:pt x="5361906" y="2155491"/>
                  <a:pt x="5362575" y="2183849"/>
                </a:cubicBezTo>
                <a:lnTo>
                  <a:pt x="5361473" y="2190324"/>
                </a:lnTo>
                <a:lnTo>
                  <a:pt x="5361716" y="2191753"/>
                </a:lnTo>
                <a:lnTo>
                  <a:pt x="5359536" y="2201700"/>
                </a:lnTo>
                <a:lnTo>
                  <a:pt x="5355444" y="2225737"/>
                </a:lnTo>
                <a:lnTo>
                  <a:pt x="5353642" y="2228594"/>
                </a:lnTo>
                <a:lnTo>
                  <a:pt x="5352620" y="2233258"/>
                </a:lnTo>
                <a:lnTo>
                  <a:pt x="5332889" y="2261505"/>
                </a:lnTo>
                <a:lnTo>
                  <a:pt x="5331968" y="2262966"/>
                </a:lnTo>
                <a:lnTo>
                  <a:pt x="5331773" y="2263101"/>
                </a:lnTo>
                <a:lnTo>
                  <a:pt x="5327415" y="2269340"/>
                </a:lnTo>
                <a:lnTo>
                  <a:pt x="3151590" y="4344964"/>
                </a:lnTo>
                <a:cubicBezTo>
                  <a:pt x="3129443" y="4366090"/>
                  <a:pt x="3100831" y="4376239"/>
                  <a:pt x="3072473" y="4375572"/>
                </a:cubicBezTo>
                <a:lnTo>
                  <a:pt x="3065614" y="4374068"/>
                </a:lnTo>
                <a:lnTo>
                  <a:pt x="1851034" y="4374069"/>
                </a:lnTo>
                <a:cubicBezTo>
                  <a:pt x="1789820" y="4374068"/>
                  <a:pt x="1740197" y="4324446"/>
                  <a:pt x="1740197" y="4263231"/>
                </a:cubicBezTo>
                <a:lnTo>
                  <a:pt x="1741077" y="4258872"/>
                </a:lnTo>
                <a:lnTo>
                  <a:pt x="1741059" y="4258769"/>
                </a:lnTo>
                <a:lnTo>
                  <a:pt x="1741540" y="4256578"/>
                </a:lnTo>
                <a:lnTo>
                  <a:pt x="1748907" y="4220088"/>
                </a:lnTo>
                <a:lnTo>
                  <a:pt x="1749841" y="4218703"/>
                </a:lnTo>
                <a:lnTo>
                  <a:pt x="1750156" y="4217264"/>
                </a:lnTo>
                <a:lnTo>
                  <a:pt x="1768954" y="4190356"/>
                </a:lnTo>
                <a:lnTo>
                  <a:pt x="1772660" y="4184858"/>
                </a:lnTo>
                <a:lnTo>
                  <a:pt x="1772912" y="4184687"/>
                </a:lnTo>
                <a:lnTo>
                  <a:pt x="1775361" y="4181183"/>
                </a:lnTo>
                <a:lnTo>
                  <a:pt x="3222506" y="2800681"/>
                </a:lnTo>
                <a:lnTo>
                  <a:pt x="110837" y="2800680"/>
                </a:lnTo>
                <a:cubicBezTo>
                  <a:pt x="49623" y="2800680"/>
                  <a:pt x="0" y="2751057"/>
                  <a:pt x="0" y="2689843"/>
                </a:cubicBezTo>
                <a:lnTo>
                  <a:pt x="1" y="2689844"/>
                </a:lnTo>
                <a:lnTo>
                  <a:pt x="1283" y="2683491"/>
                </a:lnTo>
                <a:lnTo>
                  <a:pt x="2" y="2677143"/>
                </a:lnTo>
                <a:lnTo>
                  <a:pt x="2" y="1679625"/>
                </a:lnTo>
                <a:lnTo>
                  <a:pt x="0" y="1679615"/>
                </a:lnTo>
                <a:lnTo>
                  <a:pt x="0" y="1679616"/>
                </a:lnTo>
                <a:cubicBezTo>
                  <a:pt x="1" y="1618402"/>
                  <a:pt x="49624" y="1568779"/>
                  <a:pt x="110838" y="1568779"/>
                </a:cubicBezTo>
                <a:lnTo>
                  <a:pt x="110839" y="1568779"/>
                </a:lnTo>
                <a:lnTo>
                  <a:pt x="3216926" y="1568779"/>
                </a:lnTo>
                <a:lnTo>
                  <a:pt x="1776220" y="194420"/>
                </a:lnTo>
                <a:lnTo>
                  <a:pt x="1773771" y="190915"/>
                </a:lnTo>
                <a:lnTo>
                  <a:pt x="1773519" y="190745"/>
                </a:lnTo>
                <a:lnTo>
                  <a:pt x="1769813" y="185248"/>
                </a:lnTo>
                <a:lnTo>
                  <a:pt x="1751016" y="158338"/>
                </a:lnTo>
                <a:lnTo>
                  <a:pt x="1750699" y="156900"/>
                </a:lnTo>
                <a:lnTo>
                  <a:pt x="1749766" y="155514"/>
                </a:lnTo>
                <a:lnTo>
                  <a:pt x="1742399" y="119023"/>
                </a:lnTo>
                <a:lnTo>
                  <a:pt x="1741919" y="116833"/>
                </a:lnTo>
                <a:lnTo>
                  <a:pt x="1741936" y="116731"/>
                </a:lnTo>
                <a:lnTo>
                  <a:pt x="1741056" y="112371"/>
                </a:lnTo>
                <a:cubicBezTo>
                  <a:pt x="1741056" y="51157"/>
                  <a:pt x="1790678" y="1534"/>
                  <a:pt x="1851892" y="1534"/>
                </a:cubicBezTo>
                <a:lnTo>
                  <a:pt x="3066473" y="15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/>
          <p:cNvSpPr/>
          <p:nvPr/>
        </p:nvSpPr>
        <p:spPr>
          <a:xfrm>
            <a:off x="1988249" y="1821323"/>
            <a:ext cx="1352620" cy="1103672"/>
          </a:xfrm>
          <a:custGeom>
            <a:avLst/>
            <a:gdLst>
              <a:gd name="connsiteX0" fmla="*/ 3033164 w 5362575"/>
              <a:gd name="connsiteY0" fmla="*/ 223208 h 4375602"/>
              <a:gd name="connsiteX1" fmla="*/ 2127548 w 5362575"/>
              <a:gd name="connsiteY1" fmla="*/ 223208 h 4375602"/>
              <a:gd name="connsiteX2" fmla="*/ 3561230 w 5362575"/>
              <a:gd name="connsiteY2" fmla="*/ 1590866 h 4375602"/>
              <a:gd name="connsiteX3" fmla="*/ 3564923 w 5362575"/>
              <a:gd name="connsiteY3" fmla="*/ 1747570 h 4375602"/>
              <a:gd name="connsiteX4" fmla="*/ 3561080 w 5362575"/>
              <a:gd name="connsiteY4" fmla="*/ 1750255 h 4375602"/>
              <a:gd name="connsiteX5" fmla="*/ 3555865 w 5362575"/>
              <a:gd name="connsiteY5" fmla="*/ 1757990 h 4375602"/>
              <a:gd name="connsiteX6" fmla="*/ 3477491 w 5362575"/>
              <a:gd name="connsiteY6" fmla="*/ 1790453 h 4375602"/>
              <a:gd name="connsiteX7" fmla="*/ 221675 w 5362575"/>
              <a:gd name="connsiteY7" fmla="*/ 1790452 h 4375602"/>
              <a:gd name="connsiteX8" fmla="*/ 221675 w 5362575"/>
              <a:gd name="connsiteY8" fmla="*/ 2579008 h 4375602"/>
              <a:gd name="connsiteX9" fmla="*/ 3477491 w 5362575"/>
              <a:gd name="connsiteY9" fmla="*/ 2579007 h 4375602"/>
              <a:gd name="connsiteX10" fmla="*/ 3579618 w 5362575"/>
              <a:gd name="connsiteY10" fmla="*/ 2646701 h 4375602"/>
              <a:gd name="connsiteX11" fmla="*/ 3581399 w 5362575"/>
              <a:gd name="connsiteY11" fmla="*/ 2655520 h 4375602"/>
              <a:gd name="connsiteX12" fmla="*/ 3587542 w 5362575"/>
              <a:gd name="connsiteY12" fmla="*/ 2665261 h 4375602"/>
              <a:gd name="connsiteX13" fmla="*/ 3560371 w 5362575"/>
              <a:gd name="connsiteY13" fmla="*/ 2784737 h 4375602"/>
              <a:gd name="connsiteX14" fmla="*/ 2126688 w 5362575"/>
              <a:gd name="connsiteY14" fmla="*/ 4152395 h 4375602"/>
              <a:gd name="connsiteX15" fmla="*/ 3032305 w 5362575"/>
              <a:gd name="connsiteY15" fmla="*/ 4152395 h 4375602"/>
              <a:gd name="connsiteX16" fmla="*/ 5092170 w 5362575"/>
              <a:gd name="connsiteY16" fmla="*/ 2187392 h 4375602"/>
              <a:gd name="connsiteX17" fmla="*/ 3073332 w 5362575"/>
              <a:gd name="connsiteY17" fmla="*/ 31 h 4375602"/>
              <a:gd name="connsiteX18" fmla="*/ 3152448 w 5362575"/>
              <a:gd name="connsiteY18" fmla="*/ 30639 h 4375602"/>
              <a:gd name="connsiteX19" fmla="*/ 5328274 w 5362575"/>
              <a:gd name="connsiteY19" fmla="*/ 2106262 h 4375602"/>
              <a:gd name="connsiteX20" fmla="*/ 5362575 w 5362575"/>
              <a:gd name="connsiteY20" fmla="*/ 2183849 h 4375602"/>
              <a:gd name="connsiteX21" fmla="*/ 5361473 w 5362575"/>
              <a:gd name="connsiteY21" fmla="*/ 2190324 h 4375602"/>
              <a:gd name="connsiteX22" fmla="*/ 5361716 w 5362575"/>
              <a:gd name="connsiteY22" fmla="*/ 2191753 h 4375602"/>
              <a:gd name="connsiteX23" fmla="*/ 5359536 w 5362575"/>
              <a:gd name="connsiteY23" fmla="*/ 2201700 h 4375602"/>
              <a:gd name="connsiteX24" fmla="*/ 5355444 w 5362575"/>
              <a:gd name="connsiteY24" fmla="*/ 2225737 h 4375602"/>
              <a:gd name="connsiteX25" fmla="*/ 5353642 w 5362575"/>
              <a:gd name="connsiteY25" fmla="*/ 2228594 h 4375602"/>
              <a:gd name="connsiteX26" fmla="*/ 5352620 w 5362575"/>
              <a:gd name="connsiteY26" fmla="*/ 2233258 h 4375602"/>
              <a:gd name="connsiteX27" fmla="*/ 5332889 w 5362575"/>
              <a:gd name="connsiteY27" fmla="*/ 2261505 h 4375602"/>
              <a:gd name="connsiteX28" fmla="*/ 5331968 w 5362575"/>
              <a:gd name="connsiteY28" fmla="*/ 2262966 h 4375602"/>
              <a:gd name="connsiteX29" fmla="*/ 5331773 w 5362575"/>
              <a:gd name="connsiteY29" fmla="*/ 2263101 h 4375602"/>
              <a:gd name="connsiteX30" fmla="*/ 5327415 w 5362575"/>
              <a:gd name="connsiteY30" fmla="*/ 2269340 h 4375602"/>
              <a:gd name="connsiteX31" fmla="*/ 3151590 w 5362575"/>
              <a:gd name="connsiteY31" fmla="*/ 4344964 h 4375602"/>
              <a:gd name="connsiteX32" fmla="*/ 3072473 w 5362575"/>
              <a:gd name="connsiteY32" fmla="*/ 4375572 h 4375602"/>
              <a:gd name="connsiteX33" fmla="*/ 3065614 w 5362575"/>
              <a:gd name="connsiteY33" fmla="*/ 4374068 h 4375602"/>
              <a:gd name="connsiteX34" fmla="*/ 1851034 w 5362575"/>
              <a:gd name="connsiteY34" fmla="*/ 4374069 h 4375602"/>
              <a:gd name="connsiteX35" fmla="*/ 1740197 w 5362575"/>
              <a:gd name="connsiteY35" fmla="*/ 4263231 h 4375602"/>
              <a:gd name="connsiteX36" fmla="*/ 1741077 w 5362575"/>
              <a:gd name="connsiteY36" fmla="*/ 4258872 h 4375602"/>
              <a:gd name="connsiteX37" fmla="*/ 1741059 w 5362575"/>
              <a:gd name="connsiteY37" fmla="*/ 4258769 h 4375602"/>
              <a:gd name="connsiteX38" fmla="*/ 1741540 w 5362575"/>
              <a:gd name="connsiteY38" fmla="*/ 4256578 h 4375602"/>
              <a:gd name="connsiteX39" fmla="*/ 1748907 w 5362575"/>
              <a:gd name="connsiteY39" fmla="*/ 4220088 h 4375602"/>
              <a:gd name="connsiteX40" fmla="*/ 1749841 w 5362575"/>
              <a:gd name="connsiteY40" fmla="*/ 4218703 h 4375602"/>
              <a:gd name="connsiteX41" fmla="*/ 1750156 w 5362575"/>
              <a:gd name="connsiteY41" fmla="*/ 4217264 h 4375602"/>
              <a:gd name="connsiteX42" fmla="*/ 1768954 w 5362575"/>
              <a:gd name="connsiteY42" fmla="*/ 4190356 h 4375602"/>
              <a:gd name="connsiteX43" fmla="*/ 1772660 w 5362575"/>
              <a:gd name="connsiteY43" fmla="*/ 4184858 h 4375602"/>
              <a:gd name="connsiteX44" fmla="*/ 1772912 w 5362575"/>
              <a:gd name="connsiteY44" fmla="*/ 4184687 h 4375602"/>
              <a:gd name="connsiteX45" fmla="*/ 1775361 w 5362575"/>
              <a:gd name="connsiteY45" fmla="*/ 4181183 h 4375602"/>
              <a:gd name="connsiteX46" fmla="*/ 3222506 w 5362575"/>
              <a:gd name="connsiteY46" fmla="*/ 2800681 h 4375602"/>
              <a:gd name="connsiteX47" fmla="*/ 110837 w 5362575"/>
              <a:gd name="connsiteY47" fmla="*/ 2800680 h 4375602"/>
              <a:gd name="connsiteX48" fmla="*/ 0 w 5362575"/>
              <a:gd name="connsiteY48" fmla="*/ 2689843 h 4375602"/>
              <a:gd name="connsiteX49" fmla="*/ 1 w 5362575"/>
              <a:gd name="connsiteY49" fmla="*/ 2689844 h 4375602"/>
              <a:gd name="connsiteX50" fmla="*/ 1283 w 5362575"/>
              <a:gd name="connsiteY50" fmla="*/ 2683491 h 4375602"/>
              <a:gd name="connsiteX51" fmla="*/ 2 w 5362575"/>
              <a:gd name="connsiteY51" fmla="*/ 2677143 h 4375602"/>
              <a:gd name="connsiteX52" fmla="*/ 2 w 5362575"/>
              <a:gd name="connsiteY52" fmla="*/ 1679625 h 4375602"/>
              <a:gd name="connsiteX53" fmla="*/ 0 w 5362575"/>
              <a:gd name="connsiteY53" fmla="*/ 1679615 h 4375602"/>
              <a:gd name="connsiteX54" fmla="*/ 0 w 5362575"/>
              <a:gd name="connsiteY54" fmla="*/ 1679616 h 4375602"/>
              <a:gd name="connsiteX55" fmla="*/ 110838 w 5362575"/>
              <a:gd name="connsiteY55" fmla="*/ 1568779 h 4375602"/>
              <a:gd name="connsiteX56" fmla="*/ 110839 w 5362575"/>
              <a:gd name="connsiteY56" fmla="*/ 1568779 h 4375602"/>
              <a:gd name="connsiteX57" fmla="*/ 3216926 w 5362575"/>
              <a:gd name="connsiteY57" fmla="*/ 1568779 h 4375602"/>
              <a:gd name="connsiteX58" fmla="*/ 1776220 w 5362575"/>
              <a:gd name="connsiteY58" fmla="*/ 194420 h 4375602"/>
              <a:gd name="connsiteX59" fmla="*/ 1773771 w 5362575"/>
              <a:gd name="connsiteY59" fmla="*/ 190915 h 4375602"/>
              <a:gd name="connsiteX60" fmla="*/ 1773519 w 5362575"/>
              <a:gd name="connsiteY60" fmla="*/ 190745 h 4375602"/>
              <a:gd name="connsiteX61" fmla="*/ 1769813 w 5362575"/>
              <a:gd name="connsiteY61" fmla="*/ 185248 h 4375602"/>
              <a:gd name="connsiteX62" fmla="*/ 1751016 w 5362575"/>
              <a:gd name="connsiteY62" fmla="*/ 158338 h 4375602"/>
              <a:gd name="connsiteX63" fmla="*/ 1750699 w 5362575"/>
              <a:gd name="connsiteY63" fmla="*/ 156900 h 4375602"/>
              <a:gd name="connsiteX64" fmla="*/ 1749766 w 5362575"/>
              <a:gd name="connsiteY64" fmla="*/ 155514 h 4375602"/>
              <a:gd name="connsiteX65" fmla="*/ 1742399 w 5362575"/>
              <a:gd name="connsiteY65" fmla="*/ 119023 h 4375602"/>
              <a:gd name="connsiteX66" fmla="*/ 1741919 w 5362575"/>
              <a:gd name="connsiteY66" fmla="*/ 116833 h 4375602"/>
              <a:gd name="connsiteX67" fmla="*/ 1741936 w 5362575"/>
              <a:gd name="connsiteY67" fmla="*/ 116731 h 4375602"/>
              <a:gd name="connsiteX68" fmla="*/ 1741056 w 5362575"/>
              <a:gd name="connsiteY68" fmla="*/ 112371 h 4375602"/>
              <a:gd name="connsiteX69" fmla="*/ 1851892 w 5362575"/>
              <a:gd name="connsiteY69" fmla="*/ 1534 h 4375602"/>
              <a:gd name="connsiteX70" fmla="*/ 3066473 w 5362575"/>
              <a:gd name="connsiteY70" fmla="*/ 1534 h 4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62575" h="4375602">
                <a:moveTo>
                  <a:pt x="3033164" y="223208"/>
                </a:moveTo>
                <a:lnTo>
                  <a:pt x="2127548" y="223208"/>
                </a:lnTo>
                <a:lnTo>
                  <a:pt x="3561230" y="1590866"/>
                </a:lnTo>
                <a:cubicBezTo>
                  <a:pt x="3605523" y="1633119"/>
                  <a:pt x="3607176" y="1703277"/>
                  <a:pt x="3564923" y="1747570"/>
                </a:cubicBezTo>
                <a:lnTo>
                  <a:pt x="3561080" y="1750255"/>
                </a:lnTo>
                <a:lnTo>
                  <a:pt x="3555865" y="1757990"/>
                </a:lnTo>
                <a:cubicBezTo>
                  <a:pt x="3535807" y="1778047"/>
                  <a:pt x="3508098" y="1790454"/>
                  <a:pt x="3477491" y="1790453"/>
                </a:cubicBezTo>
                <a:lnTo>
                  <a:pt x="221675" y="1790452"/>
                </a:lnTo>
                <a:lnTo>
                  <a:pt x="221675" y="2579008"/>
                </a:lnTo>
                <a:lnTo>
                  <a:pt x="3477491" y="2579007"/>
                </a:lnTo>
                <a:cubicBezTo>
                  <a:pt x="3523402" y="2579007"/>
                  <a:pt x="3562792" y="2606920"/>
                  <a:pt x="3579618" y="2646701"/>
                </a:cubicBezTo>
                <a:lnTo>
                  <a:pt x="3581399" y="2655520"/>
                </a:lnTo>
                <a:lnTo>
                  <a:pt x="3587542" y="2665261"/>
                </a:lnTo>
                <a:cubicBezTo>
                  <a:pt x="3602826" y="2705660"/>
                  <a:pt x="3593591" y="2753046"/>
                  <a:pt x="3560371" y="2784737"/>
                </a:cubicBezTo>
                <a:lnTo>
                  <a:pt x="2126688" y="4152395"/>
                </a:lnTo>
                <a:lnTo>
                  <a:pt x="3032305" y="4152395"/>
                </a:lnTo>
                <a:lnTo>
                  <a:pt x="5092170" y="2187392"/>
                </a:lnTo>
                <a:close/>
                <a:moveTo>
                  <a:pt x="3073332" y="31"/>
                </a:moveTo>
                <a:cubicBezTo>
                  <a:pt x="3101689" y="-638"/>
                  <a:pt x="3130302" y="9512"/>
                  <a:pt x="3152448" y="30639"/>
                </a:cubicBezTo>
                <a:lnTo>
                  <a:pt x="5328274" y="2106262"/>
                </a:lnTo>
                <a:cubicBezTo>
                  <a:pt x="5350421" y="2127389"/>
                  <a:pt x="5361906" y="2155491"/>
                  <a:pt x="5362575" y="2183849"/>
                </a:cubicBezTo>
                <a:lnTo>
                  <a:pt x="5361473" y="2190324"/>
                </a:lnTo>
                <a:lnTo>
                  <a:pt x="5361716" y="2191753"/>
                </a:lnTo>
                <a:lnTo>
                  <a:pt x="5359536" y="2201700"/>
                </a:lnTo>
                <a:lnTo>
                  <a:pt x="5355444" y="2225737"/>
                </a:lnTo>
                <a:lnTo>
                  <a:pt x="5353642" y="2228594"/>
                </a:lnTo>
                <a:lnTo>
                  <a:pt x="5352620" y="2233258"/>
                </a:lnTo>
                <a:lnTo>
                  <a:pt x="5332889" y="2261505"/>
                </a:lnTo>
                <a:lnTo>
                  <a:pt x="5331968" y="2262966"/>
                </a:lnTo>
                <a:lnTo>
                  <a:pt x="5331773" y="2263101"/>
                </a:lnTo>
                <a:lnTo>
                  <a:pt x="5327415" y="2269340"/>
                </a:lnTo>
                <a:lnTo>
                  <a:pt x="3151590" y="4344964"/>
                </a:lnTo>
                <a:cubicBezTo>
                  <a:pt x="3129443" y="4366090"/>
                  <a:pt x="3100831" y="4376239"/>
                  <a:pt x="3072473" y="4375572"/>
                </a:cubicBezTo>
                <a:lnTo>
                  <a:pt x="3065614" y="4374068"/>
                </a:lnTo>
                <a:lnTo>
                  <a:pt x="1851034" y="4374069"/>
                </a:lnTo>
                <a:cubicBezTo>
                  <a:pt x="1789820" y="4374068"/>
                  <a:pt x="1740197" y="4324446"/>
                  <a:pt x="1740197" y="4263231"/>
                </a:cubicBezTo>
                <a:lnTo>
                  <a:pt x="1741077" y="4258872"/>
                </a:lnTo>
                <a:lnTo>
                  <a:pt x="1741059" y="4258769"/>
                </a:lnTo>
                <a:lnTo>
                  <a:pt x="1741540" y="4256578"/>
                </a:lnTo>
                <a:lnTo>
                  <a:pt x="1748907" y="4220088"/>
                </a:lnTo>
                <a:lnTo>
                  <a:pt x="1749841" y="4218703"/>
                </a:lnTo>
                <a:lnTo>
                  <a:pt x="1750156" y="4217264"/>
                </a:lnTo>
                <a:lnTo>
                  <a:pt x="1768954" y="4190356"/>
                </a:lnTo>
                <a:lnTo>
                  <a:pt x="1772660" y="4184858"/>
                </a:lnTo>
                <a:lnTo>
                  <a:pt x="1772912" y="4184687"/>
                </a:lnTo>
                <a:lnTo>
                  <a:pt x="1775361" y="4181183"/>
                </a:lnTo>
                <a:lnTo>
                  <a:pt x="3222506" y="2800681"/>
                </a:lnTo>
                <a:lnTo>
                  <a:pt x="110837" y="2800680"/>
                </a:lnTo>
                <a:cubicBezTo>
                  <a:pt x="49623" y="2800680"/>
                  <a:pt x="0" y="2751057"/>
                  <a:pt x="0" y="2689843"/>
                </a:cubicBezTo>
                <a:lnTo>
                  <a:pt x="1" y="2689844"/>
                </a:lnTo>
                <a:lnTo>
                  <a:pt x="1283" y="2683491"/>
                </a:lnTo>
                <a:lnTo>
                  <a:pt x="2" y="2677143"/>
                </a:lnTo>
                <a:lnTo>
                  <a:pt x="2" y="1679625"/>
                </a:lnTo>
                <a:lnTo>
                  <a:pt x="0" y="1679615"/>
                </a:lnTo>
                <a:lnTo>
                  <a:pt x="0" y="1679616"/>
                </a:lnTo>
                <a:cubicBezTo>
                  <a:pt x="1" y="1618402"/>
                  <a:pt x="49624" y="1568779"/>
                  <a:pt x="110838" y="1568779"/>
                </a:cubicBezTo>
                <a:lnTo>
                  <a:pt x="110839" y="1568779"/>
                </a:lnTo>
                <a:lnTo>
                  <a:pt x="3216926" y="1568779"/>
                </a:lnTo>
                <a:lnTo>
                  <a:pt x="1776220" y="194420"/>
                </a:lnTo>
                <a:lnTo>
                  <a:pt x="1773771" y="190915"/>
                </a:lnTo>
                <a:lnTo>
                  <a:pt x="1773519" y="190745"/>
                </a:lnTo>
                <a:lnTo>
                  <a:pt x="1769813" y="185248"/>
                </a:lnTo>
                <a:lnTo>
                  <a:pt x="1751016" y="158338"/>
                </a:lnTo>
                <a:lnTo>
                  <a:pt x="1750699" y="156900"/>
                </a:lnTo>
                <a:lnTo>
                  <a:pt x="1749766" y="155514"/>
                </a:lnTo>
                <a:lnTo>
                  <a:pt x="1742399" y="119023"/>
                </a:lnTo>
                <a:lnTo>
                  <a:pt x="1741919" y="116833"/>
                </a:lnTo>
                <a:lnTo>
                  <a:pt x="1741936" y="116731"/>
                </a:lnTo>
                <a:lnTo>
                  <a:pt x="1741056" y="112371"/>
                </a:lnTo>
                <a:cubicBezTo>
                  <a:pt x="1741056" y="51157"/>
                  <a:pt x="1790678" y="1534"/>
                  <a:pt x="1851892" y="1534"/>
                </a:cubicBezTo>
                <a:lnTo>
                  <a:pt x="3066473" y="15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215301" y="3630676"/>
            <a:ext cx="2011516" cy="20115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: Shape 101"/>
          <p:cNvSpPr/>
          <p:nvPr/>
        </p:nvSpPr>
        <p:spPr>
          <a:xfrm>
            <a:off x="6885180" y="3902524"/>
            <a:ext cx="671758" cy="1532470"/>
          </a:xfrm>
          <a:custGeom>
            <a:avLst/>
            <a:gdLst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22871 w 2262739"/>
              <a:gd name="connsiteY63" fmla="*/ 1507948 h 5161948"/>
              <a:gd name="connsiteX64" fmla="*/ 983256 w 2262739"/>
              <a:gd name="connsiteY64" fmla="*/ 3315 h 5161948"/>
              <a:gd name="connsiteX65" fmla="*/ 1079325 w 2262739"/>
              <a:gd name="connsiteY65" fmla="*/ 99384 h 5161948"/>
              <a:gd name="connsiteX66" fmla="*/ 983256 w 2262739"/>
              <a:gd name="connsiteY66" fmla="*/ 195453 h 5161948"/>
              <a:gd name="connsiteX67" fmla="*/ 972320 w 2262739"/>
              <a:gd name="connsiteY67" fmla="*/ 193245 h 5161948"/>
              <a:gd name="connsiteX68" fmla="*/ 972320 w 2262739"/>
              <a:gd name="connsiteY68" fmla="*/ 201354 h 5161948"/>
              <a:gd name="connsiteX69" fmla="*/ 950365 w 2262739"/>
              <a:gd name="connsiteY69" fmla="*/ 208170 h 5161948"/>
              <a:gd name="connsiteX70" fmla="*/ 646302 w 2262739"/>
              <a:gd name="connsiteY70" fmla="*/ 666894 h 5161948"/>
              <a:gd name="connsiteX71" fmla="*/ 950365 w 2262739"/>
              <a:gd name="connsiteY71" fmla="*/ 1125619 h 5161948"/>
              <a:gd name="connsiteX72" fmla="*/ 972320 w 2262739"/>
              <a:gd name="connsiteY72" fmla="*/ 1132434 h 5161948"/>
              <a:gd name="connsiteX73" fmla="*/ 972320 w 2262739"/>
              <a:gd name="connsiteY73" fmla="*/ 1139401 h 5161948"/>
              <a:gd name="connsiteX74" fmla="*/ 985249 w 2262739"/>
              <a:gd name="connsiteY74" fmla="*/ 1136791 h 5161948"/>
              <a:gd name="connsiteX75" fmla="*/ 1081318 w 2262739"/>
              <a:gd name="connsiteY75" fmla="*/ 1232860 h 5161948"/>
              <a:gd name="connsiteX76" fmla="*/ 985249 w 2262739"/>
              <a:gd name="connsiteY76" fmla="*/ 1328929 h 5161948"/>
              <a:gd name="connsiteX77" fmla="*/ 972320 w 2262739"/>
              <a:gd name="connsiteY77" fmla="*/ 1326319 h 5161948"/>
              <a:gd name="connsiteX78" fmla="*/ 972320 w 2262739"/>
              <a:gd name="connsiteY78" fmla="*/ 1328854 h 5161948"/>
              <a:gd name="connsiteX79" fmla="*/ 948958 w 2262739"/>
              <a:gd name="connsiteY79" fmla="*/ 1321602 h 5161948"/>
              <a:gd name="connsiteX80" fmla="*/ 947855 w 2262739"/>
              <a:gd name="connsiteY80" fmla="*/ 1321380 h 5161948"/>
              <a:gd name="connsiteX81" fmla="*/ 947526 w 2262739"/>
              <a:gd name="connsiteY81" fmla="*/ 1321158 h 5161948"/>
              <a:gd name="connsiteX82" fmla="*/ 877009 w 2262739"/>
              <a:gd name="connsiteY82" fmla="*/ 1299268 h 5161948"/>
              <a:gd name="connsiteX83" fmla="*/ 457843 w 2262739"/>
              <a:gd name="connsiteY83" fmla="*/ 666894 h 5161948"/>
              <a:gd name="connsiteX84" fmla="*/ 877009 w 2262739"/>
              <a:gd name="connsiteY84" fmla="*/ 34521 h 5161948"/>
              <a:gd name="connsiteX85" fmla="*/ 939587 w 2262739"/>
              <a:gd name="connsiteY85" fmla="*/ 15095 h 5161948"/>
              <a:gd name="connsiteX86" fmla="*/ 945862 w 2262739"/>
              <a:gd name="connsiteY86" fmla="*/ 10865 h 5161948"/>
              <a:gd name="connsiteX87" fmla="*/ 966894 w 2262739"/>
              <a:gd name="connsiteY87" fmla="*/ 6618 h 5161948"/>
              <a:gd name="connsiteX88" fmla="*/ 972320 w 2262739"/>
              <a:gd name="connsiteY88" fmla="*/ 4934 h 5161948"/>
              <a:gd name="connsiteX89" fmla="*/ 972320 w 2262739"/>
              <a:gd name="connsiteY89" fmla="*/ 5523 h 5161948"/>
              <a:gd name="connsiteX90" fmla="*/ 1288612 w 2262739"/>
              <a:gd name="connsiteY90" fmla="*/ 0 h 5161948"/>
              <a:gd name="connsiteX91" fmla="*/ 1309522 w 2262739"/>
              <a:gd name="connsiteY91" fmla="*/ 4222 h 5161948"/>
              <a:gd name="connsiteX92" fmla="*/ 1309522 w 2262739"/>
              <a:gd name="connsiteY92" fmla="*/ 2930 h 5161948"/>
              <a:gd name="connsiteX93" fmla="*/ 1321424 w 2262739"/>
              <a:gd name="connsiteY93" fmla="*/ 6624 h 5161948"/>
              <a:gd name="connsiteX94" fmla="*/ 1326006 w 2262739"/>
              <a:gd name="connsiteY94" fmla="*/ 7550 h 5161948"/>
              <a:gd name="connsiteX95" fmla="*/ 1327373 w 2262739"/>
              <a:gd name="connsiteY95" fmla="*/ 8471 h 5161948"/>
              <a:gd name="connsiteX96" fmla="*/ 1411291 w 2262739"/>
              <a:gd name="connsiteY96" fmla="*/ 34521 h 5161948"/>
              <a:gd name="connsiteX97" fmla="*/ 1830457 w 2262739"/>
              <a:gd name="connsiteY97" fmla="*/ 666894 h 5161948"/>
              <a:gd name="connsiteX98" fmla="*/ 1411291 w 2262739"/>
              <a:gd name="connsiteY98" fmla="*/ 1299268 h 5161948"/>
              <a:gd name="connsiteX99" fmla="*/ 1309522 w 2262739"/>
              <a:gd name="connsiteY99" fmla="*/ 1330859 h 5161948"/>
              <a:gd name="connsiteX100" fmla="*/ 1309522 w 2262739"/>
              <a:gd name="connsiteY100" fmla="*/ 1325376 h 5161948"/>
              <a:gd name="connsiteX101" fmla="*/ 1291923 w 2262739"/>
              <a:gd name="connsiteY101" fmla="*/ 1328929 h 5161948"/>
              <a:gd name="connsiteX102" fmla="*/ 1195854 w 2262739"/>
              <a:gd name="connsiteY102" fmla="*/ 1232860 h 5161948"/>
              <a:gd name="connsiteX103" fmla="*/ 1291923 w 2262739"/>
              <a:gd name="connsiteY103" fmla="*/ 1136791 h 5161948"/>
              <a:gd name="connsiteX104" fmla="*/ 1309522 w 2262739"/>
              <a:gd name="connsiteY104" fmla="*/ 1140344 h 5161948"/>
              <a:gd name="connsiteX105" fmla="*/ 1309522 w 2262739"/>
              <a:gd name="connsiteY105" fmla="*/ 1134438 h 5161948"/>
              <a:gd name="connsiteX106" fmla="*/ 1337935 w 2262739"/>
              <a:gd name="connsiteY106" fmla="*/ 1125619 h 5161948"/>
              <a:gd name="connsiteX107" fmla="*/ 1641997 w 2262739"/>
              <a:gd name="connsiteY107" fmla="*/ 666894 h 5161948"/>
              <a:gd name="connsiteX108" fmla="*/ 1337935 w 2262739"/>
              <a:gd name="connsiteY108" fmla="*/ 208170 h 5161948"/>
              <a:gd name="connsiteX109" fmla="*/ 1309522 w 2262739"/>
              <a:gd name="connsiteY109" fmla="*/ 199350 h 5161948"/>
              <a:gd name="connsiteX110" fmla="*/ 1309522 w 2262739"/>
              <a:gd name="connsiteY110" fmla="*/ 187916 h 5161948"/>
              <a:gd name="connsiteX111" fmla="*/ 1288612 w 2262739"/>
              <a:gd name="connsiteY111" fmla="*/ 192138 h 5161948"/>
              <a:gd name="connsiteX112" fmla="*/ 1192543 w 2262739"/>
              <a:gd name="connsiteY112" fmla="*/ 96069 h 5161948"/>
              <a:gd name="connsiteX113" fmla="*/ 1288612 w 2262739"/>
              <a:gd name="connsiteY113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22871 w 2262739"/>
              <a:gd name="connsiteY63" fmla="*/ 1507948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72320 w 2262739"/>
              <a:gd name="connsiteY68" fmla="*/ 193245 h 5161948"/>
              <a:gd name="connsiteX69" fmla="*/ 972320 w 2262739"/>
              <a:gd name="connsiteY69" fmla="*/ 201354 h 5161948"/>
              <a:gd name="connsiteX70" fmla="*/ 950365 w 2262739"/>
              <a:gd name="connsiteY70" fmla="*/ 208170 h 5161948"/>
              <a:gd name="connsiteX71" fmla="*/ 646302 w 2262739"/>
              <a:gd name="connsiteY71" fmla="*/ 666894 h 5161948"/>
              <a:gd name="connsiteX72" fmla="*/ 950365 w 2262739"/>
              <a:gd name="connsiteY72" fmla="*/ 1125619 h 5161948"/>
              <a:gd name="connsiteX73" fmla="*/ 972320 w 2262739"/>
              <a:gd name="connsiteY73" fmla="*/ 1132434 h 5161948"/>
              <a:gd name="connsiteX74" fmla="*/ 972320 w 2262739"/>
              <a:gd name="connsiteY74" fmla="*/ 1139401 h 5161948"/>
              <a:gd name="connsiteX75" fmla="*/ 985249 w 2262739"/>
              <a:gd name="connsiteY75" fmla="*/ 1136791 h 5161948"/>
              <a:gd name="connsiteX76" fmla="*/ 1081318 w 2262739"/>
              <a:gd name="connsiteY76" fmla="*/ 1232860 h 5161948"/>
              <a:gd name="connsiteX77" fmla="*/ 985249 w 2262739"/>
              <a:gd name="connsiteY77" fmla="*/ 1328929 h 5161948"/>
              <a:gd name="connsiteX78" fmla="*/ 972320 w 2262739"/>
              <a:gd name="connsiteY78" fmla="*/ 1326319 h 5161948"/>
              <a:gd name="connsiteX79" fmla="*/ 972320 w 2262739"/>
              <a:gd name="connsiteY79" fmla="*/ 1328854 h 5161948"/>
              <a:gd name="connsiteX80" fmla="*/ 948958 w 2262739"/>
              <a:gd name="connsiteY80" fmla="*/ 1321602 h 5161948"/>
              <a:gd name="connsiteX81" fmla="*/ 947855 w 2262739"/>
              <a:gd name="connsiteY81" fmla="*/ 1321380 h 5161948"/>
              <a:gd name="connsiteX82" fmla="*/ 947526 w 2262739"/>
              <a:gd name="connsiteY82" fmla="*/ 1321158 h 5161948"/>
              <a:gd name="connsiteX83" fmla="*/ 877009 w 2262739"/>
              <a:gd name="connsiteY83" fmla="*/ 1299268 h 5161948"/>
              <a:gd name="connsiteX84" fmla="*/ 457843 w 2262739"/>
              <a:gd name="connsiteY84" fmla="*/ 666894 h 5161948"/>
              <a:gd name="connsiteX85" fmla="*/ 877009 w 2262739"/>
              <a:gd name="connsiteY85" fmla="*/ 34521 h 5161948"/>
              <a:gd name="connsiteX86" fmla="*/ 939587 w 2262739"/>
              <a:gd name="connsiteY86" fmla="*/ 15095 h 5161948"/>
              <a:gd name="connsiteX87" fmla="*/ 945862 w 2262739"/>
              <a:gd name="connsiteY87" fmla="*/ 10865 h 5161948"/>
              <a:gd name="connsiteX88" fmla="*/ 966894 w 2262739"/>
              <a:gd name="connsiteY88" fmla="*/ 6618 h 5161948"/>
              <a:gd name="connsiteX89" fmla="*/ 972320 w 2262739"/>
              <a:gd name="connsiteY89" fmla="*/ 4934 h 5161948"/>
              <a:gd name="connsiteX90" fmla="*/ 972320 w 2262739"/>
              <a:gd name="connsiteY90" fmla="*/ 5523 h 5161948"/>
              <a:gd name="connsiteX91" fmla="*/ 983256 w 2262739"/>
              <a:gd name="connsiteY91" fmla="*/ 3315 h 5161948"/>
              <a:gd name="connsiteX92" fmla="*/ 1288612 w 2262739"/>
              <a:gd name="connsiteY92" fmla="*/ 0 h 5161948"/>
              <a:gd name="connsiteX93" fmla="*/ 1309522 w 2262739"/>
              <a:gd name="connsiteY93" fmla="*/ 4222 h 5161948"/>
              <a:gd name="connsiteX94" fmla="*/ 1309522 w 2262739"/>
              <a:gd name="connsiteY94" fmla="*/ 2930 h 5161948"/>
              <a:gd name="connsiteX95" fmla="*/ 1321424 w 2262739"/>
              <a:gd name="connsiteY95" fmla="*/ 6624 h 5161948"/>
              <a:gd name="connsiteX96" fmla="*/ 1326006 w 2262739"/>
              <a:gd name="connsiteY96" fmla="*/ 7550 h 5161948"/>
              <a:gd name="connsiteX97" fmla="*/ 1327373 w 2262739"/>
              <a:gd name="connsiteY97" fmla="*/ 8471 h 5161948"/>
              <a:gd name="connsiteX98" fmla="*/ 1411291 w 2262739"/>
              <a:gd name="connsiteY98" fmla="*/ 34521 h 5161948"/>
              <a:gd name="connsiteX99" fmla="*/ 1830457 w 2262739"/>
              <a:gd name="connsiteY99" fmla="*/ 666894 h 5161948"/>
              <a:gd name="connsiteX100" fmla="*/ 1411291 w 2262739"/>
              <a:gd name="connsiteY100" fmla="*/ 1299268 h 5161948"/>
              <a:gd name="connsiteX101" fmla="*/ 1309522 w 2262739"/>
              <a:gd name="connsiteY101" fmla="*/ 1330859 h 5161948"/>
              <a:gd name="connsiteX102" fmla="*/ 1309522 w 2262739"/>
              <a:gd name="connsiteY102" fmla="*/ 1325376 h 5161948"/>
              <a:gd name="connsiteX103" fmla="*/ 1291923 w 2262739"/>
              <a:gd name="connsiteY103" fmla="*/ 1328929 h 5161948"/>
              <a:gd name="connsiteX104" fmla="*/ 1195854 w 2262739"/>
              <a:gd name="connsiteY104" fmla="*/ 1232860 h 5161948"/>
              <a:gd name="connsiteX105" fmla="*/ 1291923 w 2262739"/>
              <a:gd name="connsiteY105" fmla="*/ 1136791 h 5161948"/>
              <a:gd name="connsiteX106" fmla="*/ 1309522 w 2262739"/>
              <a:gd name="connsiteY106" fmla="*/ 1140344 h 5161948"/>
              <a:gd name="connsiteX107" fmla="*/ 1309522 w 2262739"/>
              <a:gd name="connsiteY107" fmla="*/ 1134438 h 5161948"/>
              <a:gd name="connsiteX108" fmla="*/ 1337935 w 2262739"/>
              <a:gd name="connsiteY108" fmla="*/ 1125619 h 5161948"/>
              <a:gd name="connsiteX109" fmla="*/ 1641997 w 2262739"/>
              <a:gd name="connsiteY109" fmla="*/ 666894 h 5161948"/>
              <a:gd name="connsiteX110" fmla="*/ 1337935 w 2262739"/>
              <a:gd name="connsiteY110" fmla="*/ 208170 h 5161948"/>
              <a:gd name="connsiteX111" fmla="*/ 1309522 w 2262739"/>
              <a:gd name="connsiteY111" fmla="*/ 199350 h 5161948"/>
              <a:gd name="connsiteX112" fmla="*/ 1288612 w 2262739"/>
              <a:gd name="connsiteY112" fmla="*/ 192138 h 5161948"/>
              <a:gd name="connsiteX113" fmla="*/ 1192543 w 2262739"/>
              <a:gd name="connsiteY113" fmla="*/ 96069 h 5161948"/>
              <a:gd name="connsiteX114" fmla="*/ 1288612 w 2262739"/>
              <a:gd name="connsiteY114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22871 w 2262739"/>
              <a:gd name="connsiteY63" fmla="*/ 1507948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72320 w 2262739"/>
              <a:gd name="connsiteY68" fmla="*/ 201354 h 5161948"/>
              <a:gd name="connsiteX69" fmla="*/ 950365 w 2262739"/>
              <a:gd name="connsiteY69" fmla="*/ 208170 h 5161948"/>
              <a:gd name="connsiteX70" fmla="*/ 646302 w 2262739"/>
              <a:gd name="connsiteY70" fmla="*/ 666894 h 5161948"/>
              <a:gd name="connsiteX71" fmla="*/ 950365 w 2262739"/>
              <a:gd name="connsiteY71" fmla="*/ 1125619 h 5161948"/>
              <a:gd name="connsiteX72" fmla="*/ 972320 w 2262739"/>
              <a:gd name="connsiteY72" fmla="*/ 1132434 h 5161948"/>
              <a:gd name="connsiteX73" fmla="*/ 972320 w 2262739"/>
              <a:gd name="connsiteY73" fmla="*/ 1139401 h 5161948"/>
              <a:gd name="connsiteX74" fmla="*/ 985249 w 2262739"/>
              <a:gd name="connsiteY74" fmla="*/ 1136791 h 5161948"/>
              <a:gd name="connsiteX75" fmla="*/ 1081318 w 2262739"/>
              <a:gd name="connsiteY75" fmla="*/ 1232860 h 5161948"/>
              <a:gd name="connsiteX76" fmla="*/ 985249 w 2262739"/>
              <a:gd name="connsiteY76" fmla="*/ 1328929 h 5161948"/>
              <a:gd name="connsiteX77" fmla="*/ 972320 w 2262739"/>
              <a:gd name="connsiteY77" fmla="*/ 1326319 h 5161948"/>
              <a:gd name="connsiteX78" fmla="*/ 972320 w 2262739"/>
              <a:gd name="connsiteY78" fmla="*/ 1328854 h 5161948"/>
              <a:gd name="connsiteX79" fmla="*/ 948958 w 2262739"/>
              <a:gd name="connsiteY79" fmla="*/ 1321602 h 5161948"/>
              <a:gd name="connsiteX80" fmla="*/ 947855 w 2262739"/>
              <a:gd name="connsiteY80" fmla="*/ 1321380 h 5161948"/>
              <a:gd name="connsiteX81" fmla="*/ 947526 w 2262739"/>
              <a:gd name="connsiteY81" fmla="*/ 1321158 h 5161948"/>
              <a:gd name="connsiteX82" fmla="*/ 877009 w 2262739"/>
              <a:gd name="connsiteY82" fmla="*/ 1299268 h 5161948"/>
              <a:gd name="connsiteX83" fmla="*/ 457843 w 2262739"/>
              <a:gd name="connsiteY83" fmla="*/ 666894 h 5161948"/>
              <a:gd name="connsiteX84" fmla="*/ 877009 w 2262739"/>
              <a:gd name="connsiteY84" fmla="*/ 34521 h 5161948"/>
              <a:gd name="connsiteX85" fmla="*/ 939587 w 2262739"/>
              <a:gd name="connsiteY85" fmla="*/ 15095 h 5161948"/>
              <a:gd name="connsiteX86" fmla="*/ 945862 w 2262739"/>
              <a:gd name="connsiteY86" fmla="*/ 10865 h 5161948"/>
              <a:gd name="connsiteX87" fmla="*/ 966894 w 2262739"/>
              <a:gd name="connsiteY87" fmla="*/ 6618 h 5161948"/>
              <a:gd name="connsiteX88" fmla="*/ 972320 w 2262739"/>
              <a:gd name="connsiteY88" fmla="*/ 4934 h 5161948"/>
              <a:gd name="connsiteX89" fmla="*/ 972320 w 2262739"/>
              <a:gd name="connsiteY89" fmla="*/ 5523 h 5161948"/>
              <a:gd name="connsiteX90" fmla="*/ 983256 w 2262739"/>
              <a:gd name="connsiteY90" fmla="*/ 3315 h 5161948"/>
              <a:gd name="connsiteX91" fmla="*/ 1288612 w 2262739"/>
              <a:gd name="connsiteY91" fmla="*/ 0 h 5161948"/>
              <a:gd name="connsiteX92" fmla="*/ 1309522 w 2262739"/>
              <a:gd name="connsiteY92" fmla="*/ 4222 h 5161948"/>
              <a:gd name="connsiteX93" fmla="*/ 1309522 w 2262739"/>
              <a:gd name="connsiteY93" fmla="*/ 2930 h 5161948"/>
              <a:gd name="connsiteX94" fmla="*/ 1321424 w 2262739"/>
              <a:gd name="connsiteY94" fmla="*/ 6624 h 5161948"/>
              <a:gd name="connsiteX95" fmla="*/ 1326006 w 2262739"/>
              <a:gd name="connsiteY95" fmla="*/ 7550 h 5161948"/>
              <a:gd name="connsiteX96" fmla="*/ 1327373 w 2262739"/>
              <a:gd name="connsiteY96" fmla="*/ 8471 h 5161948"/>
              <a:gd name="connsiteX97" fmla="*/ 1411291 w 2262739"/>
              <a:gd name="connsiteY97" fmla="*/ 34521 h 5161948"/>
              <a:gd name="connsiteX98" fmla="*/ 1830457 w 2262739"/>
              <a:gd name="connsiteY98" fmla="*/ 666894 h 5161948"/>
              <a:gd name="connsiteX99" fmla="*/ 1411291 w 2262739"/>
              <a:gd name="connsiteY99" fmla="*/ 1299268 h 5161948"/>
              <a:gd name="connsiteX100" fmla="*/ 1309522 w 2262739"/>
              <a:gd name="connsiteY100" fmla="*/ 1330859 h 5161948"/>
              <a:gd name="connsiteX101" fmla="*/ 1309522 w 2262739"/>
              <a:gd name="connsiteY101" fmla="*/ 1325376 h 5161948"/>
              <a:gd name="connsiteX102" fmla="*/ 1291923 w 2262739"/>
              <a:gd name="connsiteY102" fmla="*/ 1328929 h 5161948"/>
              <a:gd name="connsiteX103" fmla="*/ 1195854 w 2262739"/>
              <a:gd name="connsiteY103" fmla="*/ 1232860 h 5161948"/>
              <a:gd name="connsiteX104" fmla="*/ 1291923 w 2262739"/>
              <a:gd name="connsiteY104" fmla="*/ 1136791 h 5161948"/>
              <a:gd name="connsiteX105" fmla="*/ 1309522 w 2262739"/>
              <a:gd name="connsiteY105" fmla="*/ 1140344 h 5161948"/>
              <a:gd name="connsiteX106" fmla="*/ 1309522 w 2262739"/>
              <a:gd name="connsiteY106" fmla="*/ 1134438 h 5161948"/>
              <a:gd name="connsiteX107" fmla="*/ 1337935 w 2262739"/>
              <a:gd name="connsiteY107" fmla="*/ 1125619 h 5161948"/>
              <a:gd name="connsiteX108" fmla="*/ 1641997 w 2262739"/>
              <a:gd name="connsiteY108" fmla="*/ 666894 h 5161948"/>
              <a:gd name="connsiteX109" fmla="*/ 1337935 w 2262739"/>
              <a:gd name="connsiteY109" fmla="*/ 208170 h 5161948"/>
              <a:gd name="connsiteX110" fmla="*/ 1309522 w 2262739"/>
              <a:gd name="connsiteY110" fmla="*/ 199350 h 5161948"/>
              <a:gd name="connsiteX111" fmla="*/ 1288612 w 2262739"/>
              <a:gd name="connsiteY111" fmla="*/ 192138 h 5161948"/>
              <a:gd name="connsiteX112" fmla="*/ 1192543 w 2262739"/>
              <a:gd name="connsiteY112" fmla="*/ 96069 h 5161948"/>
              <a:gd name="connsiteX113" fmla="*/ 1288612 w 2262739"/>
              <a:gd name="connsiteY113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22871 w 2262739"/>
              <a:gd name="connsiteY63" fmla="*/ 1507948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72320 w 2262739"/>
              <a:gd name="connsiteY68" fmla="*/ 201354 h 5161948"/>
              <a:gd name="connsiteX69" fmla="*/ 950365 w 2262739"/>
              <a:gd name="connsiteY69" fmla="*/ 208170 h 5161948"/>
              <a:gd name="connsiteX70" fmla="*/ 646302 w 2262739"/>
              <a:gd name="connsiteY70" fmla="*/ 666894 h 5161948"/>
              <a:gd name="connsiteX71" fmla="*/ 950365 w 2262739"/>
              <a:gd name="connsiteY71" fmla="*/ 1125619 h 5161948"/>
              <a:gd name="connsiteX72" fmla="*/ 972320 w 2262739"/>
              <a:gd name="connsiteY72" fmla="*/ 1132434 h 5161948"/>
              <a:gd name="connsiteX73" fmla="*/ 972320 w 2262739"/>
              <a:gd name="connsiteY73" fmla="*/ 1139401 h 5161948"/>
              <a:gd name="connsiteX74" fmla="*/ 985249 w 2262739"/>
              <a:gd name="connsiteY74" fmla="*/ 1136791 h 5161948"/>
              <a:gd name="connsiteX75" fmla="*/ 1081318 w 2262739"/>
              <a:gd name="connsiteY75" fmla="*/ 1232860 h 5161948"/>
              <a:gd name="connsiteX76" fmla="*/ 985249 w 2262739"/>
              <a:gd name="connsiteY76" fmla="*/ 1328929 h 5161948"/>
              <a:gd name="connsiteX77" fmla="*/ 972320 w 2262739"/>
              <a:gd name="connsiteY77" fmla="*/ 1326319 h 5161948"/>
              <a:gd name="connsiteX78" fmla="*/ 972320 w 2262739"/>
              <a:gd name="connsiteY78" fmla="*/ 1328854 h 5161948"/>
              <a:gd name="connsiteX79" fmla="*/ 948958 w 2262739"/>
              <a:gd name="connsiteY79" fmla="*/ 1321602 h 5161948"/>
              <a:gd name="connsiteX80" fmla="*/ 947855 w 2262739"/>
              <a:gd name="connsiteY80" fmla="*/ 1321380 h 5161948"/>
              <a:gd name="connsiteX81" fmla="*/ 947526 w 2262739"/>
              <a:gd name="connsiteY81" fmla="*/ 1321158 h 5161948"/>
              <a:gd name="connsiteX82" fmla="*/ 877009 w 2262739"/>
              <a:gd name="connsiteY82" fmla="*/ 1299268 h 5161948"/>
              <a:gd name="connsiteX83" fmla="*/ 457843 w 2262739"/>
              <a:gd name="connsiteY83" fmla="*/ 666894 h 5161948"/>
              <a:gd name="connsiteX84" fmla="*/ 877009 w 2262739"/>
              <a:gd name="connsiteY84" fmla="*/ 34521 h 5161948"/>
              <a:gd name="connsiteX85" fmla="*/ 939587 w 2262739"/>
              <a:gd name="connsiteY85" fmla="*/ 15095 h 5161948"/>
              <a:gd name="connsiteX86" fmla="*/ 945862 w 2262739"/>
              <a:gd name="connsiteY86" fmla="*/ 10865 h 5161948"/>
              <a:gd name="connsiteX87" fmla="*/ 966894 w 2262739"/>
              <a:gd name="connsiteY87" fmla="*/ 6618 h 5161948"/>
              <a:gd name="connsiteX88" fmla="*/ 972320 w 2262739"/>
              <a:gd name="connsiteY88" fmla="*/ 4934 h 5161948"/>
              <a:gd name="connsiteX89" fmla="*/ 972320 w 2262739"/>
              <a:gd name="connsiteY89" fmla="*/ 5523 h 5161948"/>
              <a:gd name="connsiteX90" fmla="*/ 983256 w 2262739"/>
              <a:gd name="connsiteY90" fmla="*/ 3315 h 5161948"/>
              <a:gd name="connsiteX91" fmla="*/ 1288612 w 2262739"/>
              <a:gd name="connsiteY91" fmla="*/ 0 h 5161948"/>
              <a:gd name="connsiteX92" fmla="*/ 1309522 w 2262739"/>
              <a:gd name="connsiteY92" fmla="*/ 4222 h 5161948"/>
              <a:gd name="connsiteX93" fmla="*/ 1309522 w 2262739"/>
              <a:gd name="connsiteY93" fmla="*/ 2930 h 5161948"/>
              <a:gd name="connsiteX94" fmla="*/ 1321424 w 2262739"/>
              <a:gd name="connsiteY94" fmla="*/ 6624 h 5161948"/>
              <a:gd name="connsiteX95" fmla="*/ 1326006 w 2262739"/>
              <a:gd name="connsiteY95" fmla="*/ 7550 h 5161948"/>
              <a:gd name="connsiteX96" fmla="*/ 1327373 w 2262739"/>
              <a:gd name="connsiteY96" fmla="*/ 8471 h 5161948"/>
              <a:gd name="connsiteX97" fmla="*/ 1411291 w 2262739"/>
              <a:gd name="connsiteY97" fmla="*/ 34521 h 5161948"/>
              <a:gd name="connsiteX98" fmla="*/ 1830457 w 2262739"/>
              <a:gd name="connsiteY98" fmla="*/ 666894 h 5161948"/>
              <a:gd name="connsiteX99" fmla="*/ 1411291 w 2262739"/>
              <a:gd name="connsiteY99" fmla="*/ 1299268 h 5161948"/>
              <a:gd name="connsiteX100" fmla="*/ 1309522 w 2262739"/>
              <a:gd name="connsiteY100" fmla="*/ 1330859 h 5161948"/>
              <a:gd name="connsiteX101" fmla="*/ 1309522 w 2262739"/>
              <a:gd name="connsiteY101" fmla="*/ 1325376 h 5161948"/>
              <a:gd name="connsiteX102" fmla="*/ 1291923 w 2262739"/>
              <a:gd name="connsiteY102" fmla="*/ 1328929 h 5161948"/>
              <a:gd name="connsiteX103" fmla="*/ 1195854 w 2262739"/>
              <a:gd name="connsiteY103" fmla="*/ 1232860 h 5161948"/>
              <a:gd name="connsiteX104" fmla="*/ 1291923 w 2262739"/>
              <a:gd name="connsiteY104" fmla="*/ 1136791 h 5161948"/>
              <a:gd name="connsiteX105" fmla="*/ 1309522 w 2262739"/>
              <a:gd name="connsiteY105" fmla="*/ 1140344 h 5161948"/>
              <a:gd name="connsiteX106" fmla="*/ 1337935 w 2262739"/>
              <a:gd name="connsiteY106" fmla="*/ 1125619 h 5161948"/>
              <a:gd name="connsiteX107" fmla="*/ 1641997 w 2262739"/>
              <a:gd name="connsiteY107" fmla="*/ 666894 h 5161948"/>
              <a:gd name="connsiteX108" fmla="*/ 1337935 w 2262739"/>
              <a:gd name="connsiteY108" fmla="*/ 208170 h 5161948"/>
              <a:gd name="connsiteX109" fmla="*/ 1309522 w 2262739"/>
              <a:gd name="connsiteY109" fmla="*/ 199350 h 5161948"/>
              <a:gd name="connsiteX110" fmla="*/ 1288612 w 2262739"/>
              <a:gd name="connsiteY110" fmla="*/ 192138 h 5161948"/>
              <a:gd name="connsiteX111" fmla="*/ 1192543 w 2262739"/>
              <a:gd name="connsiteY111" fmla="*/ 96069 h 5161948"/>
              <a:gd name="connsiteX112" fmla="*/ 1288612 w 2262739"/>
              <a:gd name="connsiteY112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22871 w 2262739"/>
              <a:gd name="connsiteY63" fmla="*/ 1507948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72320 w 2262739"/>
              <a:gd name="connsiteY68" fmla="*/ 201354 h 5161948"/>
              <a:gd name="connsiteX69" fmla="*/ 950365 w 2262739"/>
              <a:gd name="connsiteY69" fmla="*/ 208170 h 5161948"/>
              <a:gd name="connsiteX70" fmla="*/ 646302 w 2262739"/>
              <a:gd name="connsiteY70" fmla="*/ 666894 h 5161948"/>
              <a:gd name="connsiteX71" fmla="*/ 950365 w 2262739"/>
              <a:gd name="connsiteY71" fmla="*/ 1125619 h 5161948"/>
              <a:gd name="connsiteX72" fmla="*/ 972320 w 2262739"/>
              <a:gd name="connsiteY72" fmla="*/ 1132434 h 5161948"/>
              <a:gd name="connsiteX73" fmla="*/ 985249 w 2262739"/>
              <a:gd name="connsiteY73" fmla="*/ 1136791 h 5161948"/>
              <a:gd name="connsiteX74" fmla="*/ 1081318 w 2262739"/>
              <a:gd name="connsiteY74" fmla="*/ 1232860 h 5161948"/>
              <a:gd name="connsiteX75" fmla="*/ 985249 w 2262739"/>
              <a:gd name="connsiteY75" fmla="*/ 1328929 h 5161948"/>
              <a:gd name="connsiteX76" fmla="*/ 972320 w 2262739"/>
              <a:gd name="connsiteY76" fmla="*/ 1326319 h 5161948"/>
              <a:gd name="connsiteX77" fmla="*/ 972320 w 2262739"/>
              <a:gd name="connsiteY77" fmla="*/ 1328854 h 5161948"/>
              <a:gd name="connsiteX78" fmla="*/ 948958 w 2262739"/>
              <a:gd name="connsiteY78" fmla="*/ 1321602 h 5161948"/>
              <a:gd name="connsiteX79" fmla="*/ 947855 w 2262739"/>
              <a:gd name="connsiteY79" fmla="*/ 1321380 h 5161948"/>
              <a:gd name="connsiteX80" fmla="*/ 947526 w 2262739"/>
              <a:gd name="connsiteY80" fmla="*/ 1321158 h 5161948"/>
              <a:gd name="connsiteX81" fmla="*/ 877009 w 2262739"/>
              <a:gd name="connsiteY81" fmla="*/ 1299268 h 5161948"/>
              <a:gd name="connsiteX82" fmla="*/ 457843 w 2262739"/>
              <a:gd name="connsiteY82" fmla="*/ 666894 h 5161948"/>
              <a:gd name="connsiteX83" fmla="*/ 877009 w 2262739"/>
              <a:gd name="connsiteY83" fmla="*/ 34521 h 5161948"/>
              <a:gd name="connsiteX84" fmla="*/ 939587 w 2262739"/>
              <a:gd name="connsiteY84" fmla="*/ 15095 h 5161948"/>
              <a:gd name="connsiteX85" fmla="*/ 945862 w 2262739"/>
              <a:gd name="connsiteY85" fmla="*/ 10865 h 5161948"/>
              <a:gd name="connsiteX86" fmla="*/ 966894 w 2262739"/>
              <a:gd name="connsiteY86" fmla="*/ 6618 h 5161948"/>
              <a:gd name="connsiteX87" fmla="*/ 972320 w 2262739"/>
              <a:gd name="connsiteY87" fmla="*/ 4934 h 5161948"/>
              <a:gd name="connsiteX88" fmla="*/ 972320 w 2262739"/>
              <a:gd name="connsiteY88" fmla="*/ 5523 h 5161948"/>
              <a:gd name="connsiteX89" fmla="*/ 983256 w 2262739"/>
              <a:gd name="connsiteY89" fmla="*/ 3315 h 5161948"/>
              <a:gd name="connsiteX90" fmla="*/ 1288612 w 2262739"/>
              <a:gd name="connsiteY90" fmla="*/ 0 h 5161948"/>
              <a:gd name="connsiteX91" fmla="*/ 1309522 w 2262739"/>
              <a:gd name="connsiteY91" fmla="*/ 4222 h 5161948"/>
              <a:gd name="connsiteX92" fmla="*/ 1309522 w 2262739"/>
              <a:gd name="connsiteY92" fmla="*/ 2930 h 5161948"/>
              <a:gd name="connsiteX93" fmla="*/ 1321424 w 2262739"/>
              <a:gd name="connsiteY93" fmla="*/ 6624 h 5161948"/>
              <a:gd name="connsiteX94" fmla="*/ 1326006 w 2262739"/>
              <a:gd name="connsiteY94" fmla="*/ 7550 h 5161948"/>
              <a:gd name="connsiteX95" fmla="*/ 1327373 w 2262739"/>
              <a:gd name="connsiteY95" fmla="*/ 8471 h 5161948"/>
              <a:gd name="connsiteX96" fmla="*/ 1411291 w 2262739"/>
              <a:gd name="connsiteY96" fmla="*/ 34521 h 5161948"/>
              <a:gd name="connsiteX97" fmla="*/ 1830457 w 2262739"/>
              <a:gd name="connsiteY97" fmla="*/ 666894 h 5161948"/>
              <a:gd name="connsiteX98" fmla="*/ 1411291 w 2262739"/>
              <a:gd name="connsiteY98" fmla="*/ 1299268 h 5161948"/>
              <a:gd name="connsiteX99" fmla="*/ 1309522 w 2262739"/>
              <a:gd name="connsiteY99" fmla="*/ 1330859 h 5161948"/>
              <a:gd name="connsiteX100" fmla="*/ 1309522 w 2262739"/>
              <a:gd name="connsiteY100" fmla="*/ 1325376 h 5161948"/>
              <a:gd name="connsiteX101" fmla="*/ 1291923 w 2262739"/>
              <a:gd name="connsiteY101" fmla="*/ 1328929 h 5161948"/>
              <a:gd name="connsiteX102" fmla="*/ 1195854 w 2262739"/>
              <a:gd name="connsiteY102" fmla="*/ 1232860 h 5161948"/>
              <a:gd name="connsiteX103" fmla="*/ 1291923 w 2262739"/>
              <a:gd name="connsiteY103" fmla="*/ 1136791 h 5161948"/>
              <a:gd name="connsiteX104" fmla="*/ 1309522 w 2262739"/>
              <a:gd name="connsiteY104" fmla="*/ 1140344 h 5161948"/>
              <a:gd name="connsiteX105" fmla="*/ 1337935 w 2262739"/>
              <a:gd name="connsiteY105" fmla="*/ 1125619 h 5161948"/>
              <a:gd name="connsiteX106" fmla="*/ 1641997 w 2262739"/>
              <a:gd name="connsiteY106" fmla="*/ 666894 h 5161948"/>
              <a:gd name="connsiteX107" fmla="*/ 1337935 w 2262739"/>
              <a:gd name="connsiteY107" fmla="*/ 208170 h 5161948"/>
              <a:gd name="connsiteX108" fmla="*/ 1309522 w 2262739"/>
              <a:gd name="connsiteY108" fmla="*/ 199350 h 5161948"/>
              <a:gd name="connsiteX109" fmla="*/ 1288612 w 2262739"/>
              <a:gd name="connsiteY109" fmla="*/ 192138 h 5161948"/>
              <a:gd name="connsiteX110" fmla="*/ 1192543 w 2262739"/>
              <a:gd name="connsiteY110" fmla="*/ 96069 h 5161948"/>
              <a:gd name="connsiteX111" fmla="*/ 1288612 w 2262739"/>
              <a:gd name="connsiteY111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22871 w 2262739"/>
              <a:gd name="connsiteY63" fmla="*/ 1507948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72320 w 2262739"/>
              <a:gd name="connsiteY68" fmla="*/ 201354 h 5161948"/>
              <a:gd name="connsiteX69" fmla="*/ 950365 w 2262739"/>
              <a:gd name="connsiteY69" fmla="*/ 208170 h 5161948"/>
              <a:gd name="connsiteX70" fmla="*/ 646302 w 2262739"/>
              <a:gd name="connsiteY70" fmla="*/ 666894 h 5161948"/>
              <a:gd name="connsiteX71" fmla="*/ 950365 w 2262739"/>
              <a:gd name="connsiteY71" fmla="*/ 1125619 h 5161948"/>
              <a:gd name="connsiteX72" fmla="*/ 972320 w 2262739"/>
              <a:gd name="connsiteY72" fmla="*/ 1132434 h 5161948"/>
              <a:gd name="connsiteX73" fmla="*/ 985249 w 2262739"/>
              <a:gd name="connsiteY73" fmla="*/ 1136791 h 5161948"/>
              <a:gd name="connsiteX74" fmla="*/ 1081318 w 2262739"/>
              <a:gd name="connsiteY74" fmla="*/ 1232860 h 5161948"/>
              <a:gd name="connsiteX75" fmla="*/ 985249 w 2262739"/>
              <a:gd name="connsiteY75" fmla="*/ 1328929 h 5161948"/>
              <a:gd name="connsiteX76" fmla="*/ 972320 w 2262739"/>
              <a:gd name="connsiteY76" fmla="*/ 1326319 h 5161948"/>
              <a:gd name="connsiteX77" fmla="*/ 972320 w 2262739"/>
              <a:gd name="connsiteY77" fmla="*/ 1328854 h 5161948"/>
              <a:gd name="connsiteX78" fmla="*/ 948958 w 2262739"/>
              <a:gd name="connsiteY78" fmla="*/ 1321602 h 5161948"/>
              <a:gd name="connsiteX79" fmla="*/ 947855 w 2262739"/>
              <a:gd name="connsiteY79" fmla="*/ 1321380 h 5161948"/>
              <a:gd name="connsiteX80" fmla="*/ 947526 w 2262739"/>
              <a:gd name="connsiteY80" fmla="*/ 1321158 h 5161948"/>
              <a:gd name="connsiteX81" fmla="*/ 877009 w 2262739"/>
              <a:gd name="connsiteY81" fmla="*/ 1299268 h 5161948"/>
              <a:gd name="connsiteX82" fmla="*/ 457843 w 2262739"/>
              <a:gd name="connsiteY82" fmla="*/ 666894 h 5161948"/>
              <a:gd name="connsiteX83" fmla="*/ 877009 w 2262739"/>
              <a:gd name="connsiteY83" fmla="*/ 34521 h 5161948"/>
              <a:gd name="connsiteX84" fmla="*/ 939587 w 2262739"/>
              <a:gd name="connsiteY84" fmla="*/ 15095 h 5161948"/>
              <a:gd name="connsiteX85" fmla="*/ 945862 w 2262739"/>
              <a:gd name="connsiteY85" fmla="*/ 10865 h 5161948"/>
              <a:gd name="connsiteX86" fmla="*/ 966894 w 2262739"/>
              <a:gd name="connsiteY86" fmla="*/ 6618 h 5161948"/>
              <a:gd name="connsiteX87" fmla="*/ 972320 w 2262739"/>
              <a:gd name="connsiteY87" fmla="*/ 4934 h 5161948"/>
              <a:gd name="connsiteX88" fmla="*/ 972320 w 2262739"/>
              <a:gd name="connsiteY88" fmla="*/ 5523 h 5161948"/>
              <a:gd name="connsiteX89" fmla="*/ 983256 w 2262739"/>
              <a:gd name="connsiteY89" fmla="*/ 3315 h 5161948"/>
              <a:gd name="connsiteX90" fmla="*/ 1288612 w 2262739"/>
              <a:gd name="connsiteY90" fmla="*/ 0 h 5161948"/>
              <a:gd name="connsiteX91" fmla="*/ 1309522 w 2262739"/>
              <a:gd name="connsiteY91" fmla="*/ 4222 h 5161948"/>
              <a:gd name="connsiteX92" fmla="*/ 1309522 w 2262739"/>
              <a:gd name="connsiteY92" fmla="*/ 2930 h 5161948"/>
              <a:gd name="connsiteX93" fmla="*/ 1321424 w 2262739"/>
              <a:gd name="connsiteY93" fmla="*/ 6624 h 5161948"/>
              <a:gd name="connsiteX94" fmla="*/ 1326006 w 2262739"/>
              <a:gd name="connsiteY94" fmla="*/ 7550 h 5161948"/>
              <a:gd name="connsiteX95" fmla="*/ 1327373 w 2262739"/>
              <a:gd name="connsiteY95" fmla="*/ 8471 h 5161948"/>
              <a:gd name="connsiteX96" fmla="*/ 1411291 w 2262739"/>
              <a:gd name="connsiteY96" fmla="*/ 34521 h 5161948"/>
              <a:gd name="connsiteX97" fmla="*/ 1830457 w 2262739"/>
              <a:gd name="connsiteY97" fmla="*/ 666894 h 5161948"/>
              <a:gd name="connsiteX98" fmla="*/ 1411291 w 2262739"/>
              <a:gd name="connsiteY98" fmla="*/ 1299268 h 5161948"/>
              <a:gd name="connsiteX99" fmla="*/ 1309522 w 2262739"/>
              <a:gd name="connsiteY99" fmla="*/ 1325376 h 5161948"/>
              <a:gd name="connsiteX100" fmla="*/ 1291923 w 2262739"/>
              <a:gd name="connsiteY100" fmla="*/ 1328929 h 5161948"/>
              <a:gd name="connsiteX101" fmla="*/ 1195854 w 2262739"/>
              <a:gd name="connsiteY101" fmla="*/ 1232860 h 5161948"/>
              <a:gd name="connsiteX102" fmla="*/ 1291923 w 2262739"/>
              <a:gd name="connsiteY102" fmla="*/ 1136791 h 5161948"/>
              <a:gd name="connsiteX103" fmla="*/ 1309522 w 2262739"/>
              <a:gd name="connsiteY103" fmla="*/ 1140344 h 5161948"/>
              <a:gd name="connsiteX104" fmla="*/ 1337935 w 2262739"/>
              <a:gd name="connsiteY104" fmla="*/ 1125619 h 5161948"/>
              <a:gd name="connsiteX105" fmla="*/ 1641997 w 2262739"/>
              <a:gd name="connsiteY105" fmla="*/ 666894 h 5161948"/>
              <a:gd name="connsiteX106" fmla="*/ 1337935 w 2262739"/>
              <a:gd name="connsiteY106" fmla="*/ 208170 h 5161948"/>
              <a:gd name="connsiteX107" fmla="*/ 1309522 w 2262739"/>
              <a:gd name="connsiteY107" fmla="*/ 199350 h 5161948"/>
              <a:gd name="connsiteX108" fmla="*/ 1288612 w 2262739"/>
              <a:gd name="connsiteY108" fmla="*/ 192138 h 5161948"/>
              <a:gd name="connsiteX109" fmla="*/ 1192543 w 2262739"/>
              <a:gd name="connsiteY109" fmla="*/ 96069 h 5161948"/>
              <a:gd name="connsiteX110" fmla="*/ 1288612 w 2262739"/>
              <a:gd name="connsiteY110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22871 w 2262739"/>
              <a:gd name="connsiteY63" fmla="*/ 1507948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72320 w 2262739"/>
              <a:gd name="connsiteY68" fmla="*/ 201354 h 5161948"/>
              <a:gd name="connsiteX69" fmla="*/ 950365 w 2262739"/>
              <a:gd name="connsiteY69" fmla="*/ 208170 h 5161948"/>
              <a:gd name="connsiteX70" fmla="*/ 646302 w 2262739"/>
              <a:gd name="connsiteY70" fmla="*/ 666894 h 5161948"/>
              <a:gd name="connsiteX71" fmla="*/ 950365 w 2262739"/>
              <a:gd name="connsiteY71" fmla="*/ 1125619 h 5161948"/>
              <a:gd name="connsiteX72" fmla="*/ 972320 w 2262739"/>
              <a:gd name="connsiteY72" fmla="*/ 1132434 h 5161948"/>
              <a:gd name="connsiteX73" fmla="*/ 985249 w 2262739"/>
              <a:gd name="connsiteY73" fmla="*/ 1136791 h 5161948"/>
              <a:gd name="connsiteX74" fmla="*/ 1081318 w 2262739"/>
              <a:gd name="connsiteY74" fmla="*/ 1232860 h 5161948"/>
              <a:gd name="connsiteX75" fmla="*/ 985249 w 2262739"/>
              <a:gd name="connsiteY75" fmla="*/ 1328929 h 5161948"/>
              <a:gd name="connsiteX76" fmla="*/ 972320 w 2262739"/>
              <a:gd name="connsiteY76" fmla="*/ 1326319 h 5161948"/>
              <a:gd name="connsiteX77" fmla="*/ 972320 w 2262739"/>
              <a:gd name="connsiteY77" fmla="*/ 1328854 h 5161948"/>
              <a:gd name="connsiteX78" fmla="*/ 948958 w 2262739"/>
              <a:gd name="connsiteY78" fmla="*/ 1321602 h 5161948"/>
              <a:gd name="connsiteX79" fmla="*/ 947855 w 2262739"/>
              <a:gd name="connsiteY79" fmla="*/ 1321380 h 5161948"/>
              <a:gd name="connsiteX80" fmla="*/ 947526 w 2262739"/>
              <a:gd name="connsiteY80" fmla="*/ 1321158 h 5161948"/>
              <a:gd name="connsiteX81" fmla="*/ 877009 w 2262739"/>
              <a:gd name="connsiteY81" fmla="*/ 1299268 h 5161948"/>
              <a:gd name="connsiteX82" fmla="*/ 457843 w 2262739"/>
              <a:gd name="connsiteY82" fmla="*/ 666894 h 5161948"/>
              <a:gd name="connsiteX83" fmla="*/ 877009 w 2262739"/>
              <a:gd name="connsiteY83" fmla="*/ 34521 h 5161948"/>
              <a:gd name="connsiteX84" fmla="*/ 939587 w 2262739"/>
              <a:gd name="connsiteY84" fmla="*/ 15095 h 5161948"/>
              <a:gd name="connsiteX85" fmla="*/ 945862 w 2262739"/>
              <a:gd name="connsiteY85" fmla="*/ 10865 h 5161948"/>
              <a:gd name="connsiteX86" fmla="*/ 966894 w 2262739"/>
              <a:gd name="connsiteY86" fmla="*/ 6618 h 5161948"/>
              <a:gd name="connsiteX87" fmla="*/ 972320 w 2262739"/>
              <a:gd name="connsiteY87" fmla="*/ 4934 h 5161948"/>
              <a:gd name="connsiteX88" fmla="*/ 972320 w 2262739"/>
              <a:gd name="connsiteY88" fmla="*/ 5523 h 5161948"/>
              <a:gd name="connsiteX89" fmla="*/ 983256 w 2262739"/>
              <a:gd name="connsiteY89" fmla="*/ 3315 h 5161948"/>
              <a:gd name="connsiteX90" fmla="*/ 1288612 w 2262739"/>
              <a:gd name="connsiteY90" fmla="*/ 0 h 5161948"/>
              <a:gd name="connsiteX91" fmla="*/ 1309522 w 2262739"/>
              <a:gd name="connsiteY91" fmla="*/ 4222 h 5161948"/>
              <a:gd name="connsiteX92" fmla="*/ 1309522 w 2262739"/>
              <a:gd name="connsiteY92" fmla="*/ 2930 h 5161948"/>
              <a:gd name="connsiteX93" fmla="*/ 1321424 w 2262739"/>
              <a:gd name="connsiteY93" fmla="*/ 6624 h 5161948"/>
              <a:gd name="connsiteX94" fmla="*/ 1326006 w 2262739"/>
              <a:gd name="connsiteY94" fmla="*/ 7550 h 5161948"/>
              <a:gd name="connsiteX95" fmla="*/ 1327373 w 2262739"/>
              <a:gd name="connsiteY95" fmla="*/ 8471 h 5161948"/>
              <a:gd name="connsiteX96" fmla="*/ 1411291 w 2262739"/>
              <a:gd name="connsiteY96" fmla="*/ 34521 h 5161948"/>
              <a:gd name="connsiteX97" fmla="*/ 1830457 w 2262739"/>
              <a:gd name="connsiteY97" fmla="*/ 666894 h 5161948"/>
              <a:gd name="connsiteX98" fmla="*/ 1411291 w 2262739"/>
              <a:gd name="connsiteY98" fmla="*/ 1299268 h 5161948"/>
              <a:gd name="connsiteX99" fmla="*/ 1309522 w 2262739"/>
              <a:gd name="connsiteY99" fmla="*/ 1325376 h 5161948"/>
              <a:gd name="connsiteX100" fmla="*/ 1291923 w 2262739"/>
              <a:gd name="connsiteY100" fmla="*/ 1328929 h 5161948"/>
              <a:gd name="connsiteX101" fmla="*/ 1195854 w 2262739"/>
              <a:gd name="connsiteY101" fmla="*/ 1232860 h 5161948"/>
              <a:gd name="connsiteX102" fmla="*/ 1291923 w 2262739"/>
              <a:gd name="connsiteY102" fmla="*/ 1136791 h 5161948"/>
              <a:gd name="connsiteX103" fmla="*/ 1337935 w 2262739"/>
              <a:gd name="connsiteY103" fmla="*/ 1125619 h 5161948"/>
              <a:gd name="connsiteX104" fmla="*/ 1641997 w 2262739"/>
              <a:gd name="connsiteY104" fmla="*/ 666894 h 5161948"/>
              <a:gd name="connsiteX105" fmla="*/ 1337935 w 2262739"/>
              <a:gd name="connsiteY105" fmla="*/ 208170 h 5161948"/>
              <a:gd name="connsiteX106" fmla="*/ 1309522 w 2262739"/>
              <a:gd name="connsiteY106" fmla="*/ 199350 h 5161948"/>
              <a:gd name="connsiteX107" fmla="*/ 1288612 w 2262739"/>
              <a:gd name="connsiteY107" fmla="*/ 192138 h 5161948"/>
              <a:gd name="connsiteX108" fmla="*/ 1192543 w 2262739"/>
              <a:gd name="connsiteY108" fmla="*/ 96069 h 5161948"/>
              <a:gd name="connsiteX109" fmla="*/ 1288612 w 2262739"/>
              <a:gd name="connsiteY109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22871 w 2262739"/>
              <a:gd name="connsiteY63" fmla="*/ 1507948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50365 w 2262739"/>
              <a:gd name="connsiteY68" fmla="*/ 208170 h 5161948"/>
              <a:gd name="connsiteX69" fmla="*/ 646302 w 2262739"/>
              <a:gd name="connsiteY69" fmla="*/ 666894 h 5161948"/>
              <a:gd name="connsiteX70" fmla="*/ 950365 w 2262739"/>
              <a:gd name="connsiteY70" fmla="*/ 1125619 h 5161948"/>
              <a:gd name="connsiteX71" fmla="*/ 972320 w 2262739"/>
              <a:gd name="connsiteY71" fmla="*/ 1132434 h 5161948"/>
              <a:gd name="connsiteX72" fmla="*/ 985249 w 2262739"/>
              <a:gd name="connsiteY72" fmla="*/ 1136791 h 5161948"/>
              <a:gd name="connsiteX73" fmla="*/ 1081318 w 2262739"/>
              <a:gd name="connsiteY73" fmla="*/ 1232860 h 5161948"/>
              <a:gd name="connsiteX74" fmla="*/ 985249 w 2262739"/>
              <a:gd name="connsiteY74" fmla="*/ 1328929 h 5161948"/>
              <a:gd name="connsiteX75" fmla="*/ 972320 w 2262739"/>
              <a:gd name="connsiteY75" fmla="*/ 1326319 h 5161948"/>
              <a:gd name="connsiteX76" fmla="*/ 972320 w 2262739"/>
              <a:gd name="connsiteY76" fmla="*/ 1328854 h 5161948"/>
              <a:gd name="connsiteX77" fmla="*/ 948958 w 2262739"/>
              <a:gd name="connsiteY77" fmla="*/ 1321602 h 5161948"/>
              <a:gd name="connsiteX78" fmla="*/ 947855 w 2262739"/>
              <a:gd name="connsiteY78" fmla="*/ 1321380 h 5161948"/>
              <a:gd name="connsiteX79" fmla="*/ 947526 w 2262739"/>
              <a:gd name="connsiteY79" fmla="*/ 1321158 h 5161948"/>
              <a:gd name="connsiteX80" fmla="*/ 877009 w 2262739"/>
              <a:gd name="connsiteY80" fmla="*/ 1299268 h 5161948"/>
              <a:gd name="connsiteX81" fmla="*/ 457843 w 2262739"/>
              <a:gd name="connsiteY81" fmla="*/ 666894 h 5161948"/>
              <a:gd name="connsiteX82" fmla="*/ 877009 w 2262739"/>
              <a:gd name="connsiteY82" fmla="*/ 34521 h 5161948"/>
              <a:gd name="connsiteX83" fmla="*/ 939587 w 2262739"/>
              <a:gd name="connsiteY83" fmla="*/ 15095 h 5161948"/>
              <a:gd name="connsiteX84" fmla="*/ 945862 w 2262739"/>
              <a:gd name="connsiteY84" fmla="*/ 10865 h 5161948"/>
              <a:gd name="connsiteX85" fmla="*/ 966894 w 2262739"/>
              <a:gd name="connsiteY85" fmla="*/ 6618 h 5161948"/>
              <a:gd name="connsiteX86" fmla="*/ 972320 w 2262739"/>
              <a:gd name="connsiteY86" fmla="*/ 4934 h 5161948"/>
              <a:gd name="connsiteX87" fmla="*/ 972320 w 2262739"/>
              <a:gd name="connsiteY87" fmla="*/ 5523 h 5161948"/>
              <a:gd name="connsiteX88" fmla="*/ 983256 w 2262739"/>
              <a:gd name="connsiteY88" fmla="*/ 3315 h 5161948"/>
              <a:gd name="connsiteX89" fmla="*/ 1288612 w 2262739"/>
              <a:gd name="connsiteY89" fmla="*/ 0 h 5161948"/>
              <a:gd name="connsiteX90" fmla="*/ 1309522 w 2262739"/>
              <a:gd name="connsiteY90" fmla="*/ 4222 h 5161948"/>
              <a:gd name="connsiteX91" fmla="*/ 1309522 w 2262739"/>
              <a:gd name="connsiteY91" fmla="*/ 2930 h 5161948"/>
              <a:gd name="connsiteX92" fmla="*/ 1321424 w 2262739"/>
              <a:gd name="connsiteY92" fmla="*/ 6624 h 5161948"/>
              <a:gd name="connsiteX93" fmla="*/ 1326006 w 2262739"/>
              <a:gd name="connsiteY93" fmla="*/ 7550 h 5161948"/>
              <a:gd name="connsiteX94" fmla="*/ 1327373 w 2262739"/>
              <a:gd name="connsiteY94" fmla="*/ 8471 h 5161948"/>
              <a:gd name="connsiteX95" fmla="*/ 1411291 w 2262739"/>
              <a:gd name="connsiteY95" fmla="*/ 34521 h 5161948"/>
              <a:gd name="connsiteX96" fmla="*/ 1830457 w 2262739"/>
              <a:gd name="connsiteY96" fmla="*/ 666894 h 5161948"/>
              <a:gd name="connsiteX97" fmla="*/ 1411291 w 2262739"/>
              <a:gd name="connsiteY97" fmla="*/ 1299268 h 5161948"/>
              <a:gd name="connsiteX98" fmla="*/ 1309522 w 2262739"/>
              <a:gd name="connsiteY98" fmla="*/ 1325376 h 5161948"/>
              <a:gd name="connsiteX99" fmla="*/ 1291923 w 2262739"/>
              <a:gd name="connsiteY99" fmla="*/ 1328929 h 5161948"/>
              <a:gd name="connsiteX100" fmla="*/ 1195854 w 2262739"/>
              <a:gd name="connsiteY100" fmla="*/ 1232860 h 5161948"/>
              <a:gd name="connsiteX101" fmla="*/ 1291923 w 2262739"/>
              <a:gd name="connsiteY101" fmla="*/ 1136791 h 5161948"/>
              <a:gd name="connsiteX102" fmla="*/ 1337935 w 2262739"/>
              <a:gd name="connsiteY102" fmla="*/ 1125619 h 5161948"/>
              <a:gd name="connsiteX103" fmla="*/ 1641997 w 2262739"/>
              <a:gd name="connsiteY103" fmla="*/ 666894 h 5161948"/>
              <a:gd name="connsiteX104" fmla="*/ 1337935 w 2262739"/>
              <a:gd name="connsiteY104" fmla="*/ 208170 h 5161948"/>
              <a:gd name="connsiteX105" fmla="*/ 1309522 w 2262739"/>
              <a:gd name="connsiteY105" fmla="*/ 199350 h 5161948"/>
              <a:gd name="connsiteX106" fmla="*/ 1288612 w 2262739"/>
              <a:gd name="connsiteY106" fmla="*/ 192138 h 5161948"/>
              <a:gd name="connsiteX107" fmla="*/ 1192543 w 2262739"/>
              <a:gd name="connsiteY107" fmla="*/ 96069 h 5161948"/>
              <a:gd name="connsiteX108" fmla="*/ 1288612 w 2262739"/>
              <a:gd name="connsiteY108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13346 w 2262739"/>
              <a:gd name="connsiteY63" fmla="*/ 1505567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50365 w 2262739"/>
              <a:gd name="connsiteY68" fmla="*/ 208170 h 5161948"/>
              <a:gd name="connsiteX69" fmla="*/ 646302 w 2262739"/>
              <a:gd name="connsiteY69" fmla="*/ 666894 h 5161948"/>
              <a:gd name="connsiteX70" fmla="*/ 950365 w 2262739"/>
              <a:gd name="connsiteY70" fmla="*/ 1125619 h 5161948"/>
              <a:gd name="connsiteX71" fmla="*/ 972320 w 2262739"/>
              <a:gd name="connsiteY71" fmla="*/ 1132434 h 5161948"/>
              <a:gd name="connsiteX72" fmla="*/ 985249 w 2262739"/>
              <a:gd name="connsiteY72" fmla="*/ 1136791 h 5161948"/>
              <a:gd name="connsiteX73" fmla="*/ 1081318 w 2262739"/>
              <a:gd name="connsiteY73" fmla="*/ 1232860 h 5161948"/>
              <a:gd name="connsiteX74" fmla="*/ 985249 w 2262739"/>
              <a:gd name="connsiteY74" fmla="*/ 1328929 h 5161948"/>
              <a:gd name="connsiteX75" fmla="*/ 972320 w 2262739"/>
              <a:gd name="connsiteY75" fmla="*/ 1326319 h 5161948"/>
              <a:gd name="connsiteX76" fmla="*/ 972320 w 2262739"/>
              <a:gd name="connsiteY76" fmla="*/ 1328854 h 5161948"/>
              <a:gd name="connsiteX77" fmla="*/ 948958 w 2262739"/>
              <a:gd name="connsiteY77" fmla="*/ 1321602 h 5161948"/>
              <a:gd name="connsiteX78" fmla="*/ 947855 w 2262739"/>
              <a:gd name="connsiteY78" fmla="*/ 1321380 h 5161948"/>
              <a:gd name="connsiteX79" fmla="*/ 947526 w 2262739"/>
              <a:gd name="connsiteY79" fmla="*/ 1321158 h 5161948"/>
              <a:gd name="connsiteX80" fmla="*/ 877009 w 2262739"/>
              <a:gd name="connsiteY80" fmla="*/ 1299268 h 5161948"/>
              <a:gd name="connsiteX81" fmla="*/ 457843 w 2262739"/>
              <a:gd name="connsiteY81" fmla="*/ 666894 h 5161948"/>
              <a:gd name="connsiteX82" fmla="*/ 877009 w 2262739"/>
              <a:gd name="connsiteY82" fmla="*/ 34521 h 5161948"/>
              <a:gd name="connsiteX83" fmla="*/ 939587 w 2262739"/>
              <a:gd name="connsiteY83" fmla="*/ 15095 h 5161948"/>
              <a:gd name="connsiteX84" fmla="*/ 945862 w 2262739"/>
              <a:gd name="connsiteY84" fmla="*/ 10865 h 5161948"/>
              <a:gd name="connsiteX85" fmla="*/ 966894 w 2262739"/>
              <a:gd name="connsiteY85" fmla="*/ 6618 h 5161948"/>
              <a:gd name="connsiteX86" fmla="*/ 972320 w 2262739"/>
              <a:gd name="connsiteY86" fmla="*/ 4934 h 5161948"/>
              <a:gd name="connsiteX87" fmla="*/ 972320 w 2262739"/>
              <a:gd name="connsiteY87" fmla="*/ 5523 h 5161948"/>
              <a:gd name="connsiteX88" fmla="*/ 983256 w 2262739"/>
              <a:gd name="connsiteY88" fmla="*/ 3315 h 5161948"/>
              <a:gd name="connsiteX89" fmla="*/ 1288612 w 2262739"/>
              <a:gd name="connsiteY89" fmla="*/ 0 h 5161948"/>
              <a:gd name="connsiteX90" fmla="*/ 1309522 w 2262739"/>
              <a:gd name="connsiteY90" fmla="*/ 4222 h 5161948"/>
              <a:gd name="connsiteX91" fmla="*/ 1309522 w 2262739"/>
              <a:gd name="connsiteY91" fmla="*/ 2930 h 5161948"/>
              <a:gd name="connsiteX92" fmla="*/ 1321424 w 2262739"/>
              <a:gd name="connsiteY92" fmla="*/ 6624 h 5161948"/>
              <a:gd name="connsiteX93" fmla="*/ 1326006 w 2262739"/>
              <a:gd name="connsiteY93" fmla="*/ 7550 h 5161948"/>
              <a:gd name="connsiteX94" fmla="*/ 1327373 w 2262739"/>
              <a:gd name="connsiteY94" fmla="*/ 8471 h 5161948"/>
              <a:gd name="connsiteX95" fmla="*/ 1411291 w 2262739"/>
              <a:gd name="connsiteY95" fmla="*/ 34521 h 5161948"/>
              <a:gd name="connsiteX96" fmla="*/ 1830457 w 2262739"/>
              <a:gd name="connsiteY96" fmla="*/ 666894 h 5161948"/>
              <a:gd name="connsiteX97" fmla="*/ 1411291 w 2262739"/>
              <a:gd name="connsiteY97" fmla="*/ 1299268 h 5161948"/>
              <a:gd name="connsiteX98" fmla="*/ 1309522 w 2262739"/>
              <a:gd name="connsiteY98" fmla="*/ 1325376 h 5161948"/>
              <a:gd name="connsiteX99" fmla="*/ 1291923 w 2262739"/>
              <a:gd name="connsiteY99" fmla="*/ 1328929 h 5161948"/>
              <a:gd name="connsiteX100" fmla="*/ 1195854 w 2262739"/>
              <a:gd name="connsiteY100" fmla="*/ 1232860 h 5161948"/>
              <a:gd name="connsiteX101" fmla="*/ 1291923 w 2262739"/>
              <a:gd name="connsiteY101" fmla="*/ 1136791 h 5161948"/>
              <a:gd name="connsiteX102" fmla="*/ 1337935 w 2262739"/>
              <a:gd name="connsiteY102" fmla="*/ 1125619 h 5161948"/>
              <a:gd name="connsiteX103" fmla="*/ 1641997 w 2262739"/>
              <a:gd name="connsiteY103" fmla="*/ 666894 h 5161948"/>
              <a:gd name="connsiteX104" fmla="*/ 1337935 w 2262739"/>
              <a:gd name="connsiteY104" fmla="*/ 208170 h 5161948"/>
              <a:gd name="connsiteX105" fmla="*/ 1309522 w 2262739"/>
              <a:gd name="connsiteY105" fmla="*/ 199350 h 5161948"/>
              <a:gd name="connsiteX106" fmla="*/ 1288612 w 2262739"/>
              <a:gd name="connsiteY106" fmla="*/ 192138 h 5161948"/>
              <a:gd name="connsiteX107" fmla="*/ 1192543 w 2262739"/>
              <a:gd name="connsiteY107" fmla="*/ 96069 h 5161948"/>
              <a:gd name="connsiteX108" fmla="*/ 1288612 w 2262739"/>
              <a:gd name="connsiteY108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13346 w 2262739"/>
              <a:gd name="connsiteY63" fmla="*/ 1505567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50365 w 2262739"/>
              <a:gd name="connsiteY68" fmla="*/ 208170 h 5161948"/>
              <a:gd name="connsiteX69" fmla="*/ 646302 w 2262739"/>
              <a:gd name="connsiteY69" fmla="*/ 666894 h 5161948"/>
              <a:gd name="connsiteX70" fmla="*/ 950365 w 2262739"/>
              <a:gd name="connsiteY70" fmla="*/ 1125619 h 5161948"/>
              <a:gd name="connsiteX71" fmla="*/ 972320 w 2262739"/>
              <a:gd name="connsiteY71" fmla="*/ 1132434 h 5161948"/>
              <a:gd name="connsiteX72" fmla="*/ 985249 w 2262739"/>
              <a:gd name="connsiteY72" fmla="*/ 1136791 h 5161948"/>
              <a:gd name="connsiteX73" fmla="*/ 1081318 w 2262739"/>
              <a:gd name="connsiteY73" fmla="*/ 1232860 h 5161948"/>
              <a:gd name="connsiteX74" fmla="*/ 985249 w 2262739"/>
              <a:gd name="connsiteY74" fmla="*/ 1328929 h 5161948"/>
              <a:gd name="connsiteX75" fmla="*/ 972320 w 2262739"/>
              <a:gd name="connsiteY75" fmla="*/ 1326319 h 5161948"/>
              <a:gd name="connsiteX76" fmla="*/ 972320 w 2262739"/>
              <a:gd name="connsiteY76" fmla="*/ 1328854 h 5161948"/>
              <a:gd name="connsiteX77" fmla="*/ 948958 w 2262739"/>
              <a:gd name="connsiteY77" fmla="*/ 1321602 h 5161948"/>
              <a:gd name="connsiteX78" fmla="*/ 947855 w 2262739"/>
              <a:gd name="connsiteY78" fmla="*/ 1321380 h 5161948"/>
              <a:gd name="connsiteX79" fmla="*/ 947526 w 2262739"/>
              <a:gd name="connsiteY79" fmla="*/ 1321158 h 5161948"/>
              <a:gd name="connsiteX80" fmla="*/ 877009 w 2262739"/>
              <a:gd name="connsiteY80" fmla="*/ 1299268 h 5161948"/>
              <a:gd name="connsiteX81" fmla="*/ 457843 w 2262739"/>
              <a:gd name="connsiteY81" fmla="*/ 666894 h 5161948"/>
              <a:gd name="connsiteX82" fmla="*/ 877009 w 2262739"/>
              <a:gd name="connsiteY82" fmla="*/ 34521 h 5161948"/>
              <a:gd name="connsiteX83" fmla="*/ 939587 w 2262739"/>
              <a:gd name="connsiteY83" fmla="*/ 15095 h 5161948"/>
              <a:gd name="connsiteX84" fmla="*/ 945862 w 2262739"/>
              <a:gd name="connsiteY84" fmla="*/ 10865 h 5161948"/>
              <a:gd name="connsiteX85" fmla="*/ 966894 w 2262739"/>
              <a:gd name="connsiteY85" fmla="*/ 6618 h 5161948"/>
              <a:gd name="connsiteX86" fmla="*/ 972320 w 2262739"/>
              <a:gd name="connsiteY86" fmla="*/ 4934 h 5161948"/>
              <a:gd name="connsiteX87" fmla="*/ 972320 w 2262739"/>
              <a:gd name="connsiteY87" fmla="*/ 5523 h 5161948"/>
              <a:gd name="connsiteX88" fmla="*/ 983256 w 2262739"/>
              <a:gd name="connsiteY88" fmla="*/ 3315 h 5161948"/>
              <a:gd name="connsiteX89" fmla="*/ 1288612 w 2262739"/>
              <a:gd name="connsiteY89" fmla="*/ 0 h 5161948"/>
              <a:gd name="connsiteX90" fmla="*/ 1309522 w 2262739"/>
              <a:gd name="connsiteY90" fmla="*/ 4222 h 5161948"/>
              <a:gd name="connsiteX91" fmla="*/ 1309522 w 2262739"/>
              <a:gd name="connsiteY91" fmla="*/ 2930 h 5161948"/>
              <a:gd name="connsiteX92" fmla="*/ 1321424 w 2262739"/>
              <a:gd name="connsiteY92" fmla="*/ 6624 h 5161948"/>
              <a:gd name="connsiteX93" fmla="*/ 1326006 w 2262739"/>
              <a:gd name="connsiteY93" fmla="*/ 7550 h 5161948"/>
              <a:gd name="connsiteX94" fmla="*/ 1327373 w 2262739"/>
              <a:gd name="connsiteY94" fmla="*/ 8471 h 5161948"/>
              <a:gd name="connsiteX95" fmla="*/ 1411291 w 2262739"/>
              <a:gd name="connsiteY95" fmla="*/ 34521 h 5161948"/>
              <a:gd name="connsiteX96" fmla="*/ 1830457 w 2262739"/>
              <a:gd name="connsiteY96" fmla="*/ 666894 h 5161948"/>
              <a:gd name="connsiteX97" fmla="*/ 1411291 w 2262739"/>
              <a:gd name="connsiteY97" fmla="*/ 1299268 h 5161948"/>
              <a:gd name="connsiteX98" fmla="*/ 1309522 w 2262739"/>
              <a:gd name="connsiteY98" fmla="*/ 1325376 h 5161948"/>
              <a:gd name="connsiteX99" fmla="*/ 1291923 w 2262739"/>
              <a:gd name="connsiteY99" fmla="*/ 1328929 h 5161948"/>
              <a:gd name="connsiteX100" fmla="*/ 1195854 w 2262739"/>
              <a:gd name="connsiteY100" fmla="*/ 1232860 h 5161948"/>
              <a:gd name="connsiteX101" fmla="*/ 1291923 w 2262739"/>
              <a:gd name="connsiteY101" fmla="*/ 1136791 h 5161948"/>
              <a:gd name="connsiteX102" fmla="*/ 1337935 w 2262739"/>
              <a:gd name="connsiteY102" fmla="*/ 1125619 h 5161948"/>
              <a:gd name="connsiteX103" fmla="*/ 1641997 w 2262739"/>
              <a:gd name="connsiteY103" fmla="*/ 666894 h 5161948"/>
              <a:gd name="connsiteX104" fmla="*/ 1337935 w 2262739"/>
              <a:gd name="connsiteY104" fmla="*/ 208170 h 5161948"/>
              <a:gd name="connsiteX105" fmla="*/ 1309522 w 2262739"/>
              <a:gd name="connsiteY105" fmla="*/ 199350 h 5161948"/>
              <a:gd name="connsiteX106" fmla="*/ 1288612 w 2262739"/>
              <a:gd name="connsiteY106" fmla="*/ 192138 h 5161948"/>
              <a:gd name="connsiteX107" fmla="*/ 1192543 w 2262739"/>
              <a:gd name="connsiteY107" fmla="*/ 96069 h 5161948"/>
              <a:gd name="connsiteX108" fmla="*/ 1288612 w 2262739"/>
              <a:gd name="connsiteY108" fmla="*/ 0 h 516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262739" h="5161948">
                <a:moveTo>
                  <a:pt x="1324539" y="1501038"/>
                </a:moveTo>
                <a:lnTo>
                  <a:pt x="2140543" y="1501038"/>
                </a:lnTo>
                <a:lnTo>
                  <a:pt x="2156843" y="1507791"/>
                </a:lnTo>
                <a:lnTo>
                  <a:pt x="2160676" y="1506203"/>
                </a:lnTo>
                <a:lnTo>
                  <a:pt x="2160676" y="1506206"/>
                </a:lnTo>
                <a:cubicBezTo>
                  <a:pt x="2217042" y="1506206"/>
                  <a:pt x="2262739" y="1551903"/>
                  <a:pt x="2262739" y="1608269"/>
                </a:cubicBezTo>
                <a:cubicBezTo>
                  <a:pt x="2262739" y="2146992"/>
                  <a:pt x="2262736" y="2685715"/>
                  <a:pt x="2262736" y="3224438"/>
                </a:cubicBezTo>
                <a:cubicBezTo>
                  <a:pt x="2262318" y="3243529"/>
                  <a:pt x="2261902" y="3262616"/>
                  <a:pt x="2261484" y="3281706"/>
                </a:cubicBezTo>
                <a:cubicBezTo>
                  <a:pt x="2261484" y="3331956"/>
                  <a:pt x="2220750" y="3372690"/>
                  <a:pt x="2170500" y="3372690"/>
                </a:cubicBezTo>
                <a:lnTo>
                  <a:pt x="1845354" y="3372690"/>
                </a:lnTo>
                <a:lnTo>
                  <a:pt x="1845354" y="5063482"/>
                </a:lnTo>
                <a:cubicBezTo>
                  <a:pt x="1845354" y="5117861"/>
                  <a:pt x="1801269" y="5161945"/>
                  <a:pt x="1746890" y="5161945"/>
                </a:cubicBezTo>
                <a:lnTo>
                  <a:pt x="1741131" y="5159558"/>
                </a:lnTo>
                <a:lnTo>
                  <a:pt x="1735359" y="5161948"/>
                </a:lnTo>
                <a:lnTo>
                  <a:pt x="1307781" y="5161945"/>
                </a:lnTo>
                <a:lnTo>
                  <a:pt x="1266638" y="5161942"/>
                </a:lnTo>
                <a:cubicBezTo>
                  <a:pt x="1212259" y="5161942"/>
                  <a:pt x="1168175" y="5117858"/>
                  <a:pt x="1168175" y="5063479"/>
                </a:cubicBezTo>
                <a:lnTo>
                  <a:pt x="1168175" y="4114957"/>
                </a:lnTo>
                <a:cubicBezTo>
                  <a:pt x="1168175" y="4060578"/>
                  <a:pt x="1212259" y="4016494"/>
                  <a:pt x="1266638" y="4016494"/>
                </a:cubicBezTo>
                <a:cubicBezTo>
                  <a:pt x="1321017" y="4016494"/>
                  <a:pt x="1365101" y="4060578"/>
                  <a:pt x="1365101" y="4114957"/>
                </a:cubicBezTo>
                <a:lnTo>
                  <a:pt x="1365101" y="4971753"/>
                </a:lnTo>
                <a:lnTo>
                  <a:pt x="1648427" y="4971753"/>
                </a:lnTo>
                <a:lnTo>
                  <a:pt x="1648427" y="2207315"/>
                </a:lnTo>
                <a:cubicBezTo>
                  <a:pt x="1648427" y="2152936"/>
                  <a:pt x="1692512" y="2108852"/>
                  <a:pt x="1746890" y="2108852"/>
                </a:cubicBezTo>
                <a:cubicBezTo>
                  <a:pt x="1801269" y="2108852"/>
                  <a:pt x="1845354" y="2152936"/>
                  <a:pt x="1845354" y="2207315"/>
                </a:cubicBezTo>
                <a:lnTo>
                  <a:pt x="1845354" y="3190722"/>
                </a:lnTo>
                <a:lnTo>
                  <a:pt x="2058614" y="3190722"/>
                </a:lnTo>
                <a:lnTo>
                  <a:pt x="2058614" y="1724749"/>
                </a:lnTo>
                <a:lnTo>
                  <a:pt x="1324539" y="1724746"/>
                </a:lnTo>
                <a:cubicBezTo>
                  <a:pt x="1293653" y="1724746"/>
                  <a:pt x="1265690" y="1712227"/>
                  <a:pt x="1245446" y="1691983"/>
                </a:cubicBezTo>
                <a:cubicBezTo>
                  <a:pt x="1234524" y="1665620"/>
                  <a:pt x="1211699" y="1651163"/>
                  <a:pt x="1212684" y="1612893"/>
                </a:cubicBezTo>
                <a:cubicBezTo>
                  <a:pt x="1213668" y="1574623"/>
                  <a:pt x="1226805" y="1552441"/>
                  <a:pt x="1245446" y="1533800"/>
                </a:cubicBezTo>
                <a:cubicBezTo>
                  <a:pt x="1265690" y="1513559"/>
                  <a:pt x="1293653" y="1501038"/>
                  <a:pt x="1324539" y="1501038"/>
                </a:cubicBezTo>
                <a:close/>
                <a:moveTo>
                  <a:pt x="452440" y="1501035"/>
                </a:moveTo>
                <a:lnTo>
                  <a:pt x="927484" y="1501035"/>
                </a:lnTo>
                <a:cubicBezTo>
                  <a:pt x="986699" y="1501035"/>
                  <a:pt x="1034700" y="1549036"/>
                  <a:pt x="1034700" y="1608251"/>
                </a:cubicBezTo>
                <a:cubicBezTo>
                  <a:pt x="1034700" y="1667466"/>
                  <a:pt x="986699" y="1715467"/>
                  <a:pt x="927484" y="1715467"/>
                </a:cubicBezTo>
                <a:lnTo>
                  <a:pt x="541544" y="1715467"/>
                </a:lnTo>
                <a:lnTo>
                  <a:pt x="237922" y="4016494"/>
                </a:lnTo>
                <a:lnTo>
                  <a:pt x="472663" y="4016494"/>
                </a:lnTo>
                <a:lnTo>
                  <a:pt x="479013" y="4019124"/>
                </a:lnTo>
                <a:lnTo>
                  <a:pt x="485366" y="4016494"/>
                </a:lnTo>
                <a:cubicBezTo>
                  <a:pt x="539744" y="4016494"/>
                  <a:pt x="583829" y="4060578"/>
                  <a:pt x="583829" y="4114957"/>
                </a:cubicBezTo>
                <a:lnTo>
                  <a:pt x="583829" y="4971753"/>
                </a:lnTo>
                <a:lnTo>
                  <a:pt x="795689" y="4971753"/>
                </a:lnTo>
                <a:lnTo>
                  <a:pt x="795689" y="4114957"/>
                </a:lnTo>
                <a:cubicBezTo>
                  <a:pt x="795689" y="4060578"/>
                  <a:pt x="839773" y="4016494"/>
                  <a:pt x="894152" y="4016494"/>
                </a:cubicBezTo>
                <a:cubicBezTo>
                  <a:pt x="948531" y="4016494"/>
                  <a:pt x="992615" y="4060578"/>
                  <a:pt x="992615" y="4114957"/>
                </a:cubicBezTo>
                <a:lnTo>
                  <a:pt x="992615" y="5063479"/>
                </a:lnTo>
                <a:cubicBezTo>
                  <a:pt x="992615" y="5117858"/>
                  <a:pt x="948531" y="5161942"/>
                  <a:pt x="894152" y="5161942"/>
                </a:cubicBezTo>
                <a:lnTo>
                  <a:pt x="888008" y="5159398"/>
                </a:lnTo>
                <a:lnTo>
                  <a:pt x="881846" y="5161948"/>
                </a:lnTo>
                <a:lnTo>
                  <a:pt x="493466" y="5161945"/>
                </a:lnTo>
                <a:lnTo>
                  <a:pt x="489412" y="5160265"/>
                </a:lnTo>
                <a:lnTo>
                  <a:pt x="485366" y="5161942"/>
                </a:lnTo>
                <a:cubicBezTo>
                  <a:pt x="430984" y="5161942"/>
                  <a:pt x="386900" y="5117858"/>
                  <a:pt x="386900" y="5063479"/>
                </a:cubicBezTo>
                <a:lnTo>
                  <a:pt x="386900" y="4206689"/>
                </a:lnTo>
                <a:lnTo>
                  <a:pt x="95098" y="4206686"/>
                </a:lnTo>
                <a:cubicBezTo>
                  <a:pt x="68836" y="4206686"/>
                  <a:pt x="45063" y="4196041"/>
                  <a:pt x="27853" y="4178833"/>
                </a:cubicBezTo>
                <a:cubicBezTo>
                  <a:pt x="18569" y="4156419"/>
                  <a:pt x="6902" y="4155436"/>
                  <a:pt x="0" y="4111591"/>
                </a:cubicBezTo>
                <a:lnTo>
                  <a:pt x="8375" y="4051244"/>
                </a:lnTo>
                <a:lnTo>
                  <a:pt x="332053" y="1598178"/>
                </a:lnTo>
                <a:cubicBezTo>
                  <a:pt x="336084" y="1567649"/>
                  <a:pt x="352104" y="1541639"/>
                  <a:pt x="374750" y="1524272"/>
                </a:cubicBezTo>
                <a:lnTo>
                  <a:pt x="413346" y="1505567"/>
                </a:lnTo>
                <a:lnTo>
                  <a:pt x="452440" y="1501035"/>
                </a:lnTo>
                <a:close/>
                <a:moveTo>
                  <a:pt x="983256" y="3315"/>
                </a:moveTo>
                <a:cubicBezTo>
                  <a:pt x="1036313" y="3315"/>
                  <a:pt x="1079325" y="46327"/>
                  <a:pt x="1079325" y="99384"/>
                </a:cubicBezTo>
                <a:cubicBezTo>
                  <a:pt x="1079325" y="152441"/>
                  <a:pt x="1036313" y="195453"/>
                  <a:pt x="983256" y="195453"/>
                </a:cubicBezTo>
                <a:lnTo>
                  <a:pt x="950365" y="208170"/>
                </a:lnTo>
                <a:cubicBezTo>
                  <a:pt x="771679" y="283747"/>
                  <a:pt x="646302" y="460678"/>
                  <a:pt x="646302" y="666894"/>
                </a:cubicBezTo>
                <a:cubicBezTo>
                  <a:pt x="646302" y="873110"/>
                  <a:pt x="771679" y="1050042"/>
                  <a:pt x="950365" y="1125619"/>
                </a:cubicBezTo>
                <a:lnTo>
                  <a:pt x="972320" y="1132434"/>
                </a:lnTo>
                <a:lnTo>
                  <a:pt x="985249" y="1136791"/>
                </a:lnTo>
                <a:cubicBezTo>
                  <a:pt x="1038306" y="1136791"/>
                  <a:pt x="1081318" y="1179803"/>
                  <a:pt x="1081318" y="1232860"/>
                </a:cubicBezTo>
                <a:cubicBezTo>
                  <a:pt x="1081318" y="1285917"/>
                  <a:pt x="1038306" y="1328929"/>
                  <a:pt x="985249" y="1328929"/>
                </a:cubicBezTo>
                <a:lnTo>
                  <a:pt x="972320" y="1326319"/>
                </a:lnTo>
                <a:lnTo>
                  <a:pt x="972320" y="1328854"/>
                </a:lnTo>
                <a:lnTo>
                  <a:pt x="948958" y="1321602"/>
                </a:lnTo>
                <a:lnTo>
                  <a:pt x="947855" y="1321380"/>
                </a:lnTo>
                <a:lnTo>
                  <a:pt x="947526" y="1321158"/>
                </a:lnTo>
                <a:lnTo>
                  <a:pt x="877009" y="1299268"/>
                </a:lnTo>
                <a:cubicBezTo>
                  <a:pt x="630683" y="1195080"/>
                  <a:pt x="457843" y="951171"/>
                  <a:pt x="457843" y="666894"/>
                </a:cubicBezTo>
                <a:cubicBezTo>
                  <a:pt x="457843" y="382617"/>
                  <a:pt x="630683" y="138708"/>
                  <a:pt x="877009" y="34521"/>
                </a:cubicBezTo>
                <a:lnTo>
                  <a:pt x="939587" y="15095"/>
                </a:lnTo>
                <a:lnTo>
                  <a:pt x="945862" y="10865"/>
                </a:lnTo>
                <a:lnTo>
                  <a:pt x="966894" y="6618"/>
                </a:lnTo>
                <a:lnTo>
                  <a:pt x="972320" y="4934"/>
                </a:lnTo>
                <a:lnTo>
                  <a:pt x="972320" y="5523"/>
                </a:lnTo>
                <a:lnTo>
                  <a:pt x="983256" y="3315"/>
                </a:lnTo>
                <a:close/>
                <a:moveTo>
                  <a:pt x="1288612" y="0"/>
                </a:moveTo>
                <a:lnTo>
                  <a:pt x="1309522" y="4222"/>
                </a:lnTo>
                <a:lnTo>
                  <a:pt x="1309522" y="2930"/>
                </a:lnTo>
                <a:lnTo>
                  <a:pt x="1321424" y="6624"/>
                </a:lnTo>
                <a:lnTo>
                  <a:pt x="1326006" y="7550"/>
                </a:lnTo>
                <a:lnTo>
                  <a:pt x="1327373" y="8471"/>
                </a:lnTo>
                <a:lnTo>
                  <a:pt x="1411291" y="34521"/>
                </a:lnTo>
                <a:cubicBezTo>
                  <a:pt x="1657617" y="138708"/>
                  <a:pt x="1830457" y="382617"/>
                  <a:pt x="1830457" y="666894"/>
                </a:cubicBezTo>
                <a:cubicBezTo>
                  <a:pt x="1830457" y="951171"/>
                  <a:pt x="1657617" y="1195080"/>
                  <a:pt x="1411291" y="1299268"/>
                </a:cubicBezTo>
                <a:lnTo>
                  <a:pt x="1309522" y="1325376"/>
                </a:lnTo>
                <a:lnTo>
                  <a:pt x="1291923" y="1328929"/>
                </a:lnTo>
                <a:cubicBezTo>
                  <a:pt x="1238866" y="1328929"/>
                  <a:pt x="1195854" y="1285917"/>
                  <a:pt x="1195854" y="1232860"/>
                </a:cubicBezTo>
                <a:cubicBezTo>
                  <a:pt x="1195854" y="1179803"/>
                  <a:pt x="1238866" y="1136791"/>
                  <a:pt x="1291923" y="1136791"/>
                </a:cubicBezTo>
                <a:lnTo>
                  <a:pt x="1337935" y="1125619"/>
                </a:lnTo>
                <a:cubicBezTo>
                  <a:pt x="1516620" y="1050042"/>
                  <a:pt x="1641997" y="873110"/>
                  <a:pt x="1641997" y="666894"/>
                </a:cubicBezTo>
                <a:cubicBezTo>
                  <a:pt x="1641997" y="460678"/>
                  <a:pt x="1516620" y="283747"/>
                  <a:pt x="1337935" y="208170"/>
                </a:cubicBezTo>
                <a:lnTo>
                  <a:pt x="1309522" y="199350"/>
                </a:lnTo>
                <a:lnTo>
                  <a:pt x="1288612" y="192138"/>
                </a:lnTo>
                <a:cubicBezTo>
                  <a:pt x="1235555" y="192138"/>
                  <a:pt x="1192543" y="149126"/>
                  <a:pt x="1192543" y="96069"/>
                </a:cubicBezTo>
                <a:cubicBezTo>
                  <a:pt x="1192543" y="43012"/>
                  <a:pt x="1235555" y="0"/>
                  <a:pt x="1288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2"/>
          <p:cNvSpPr/>
          <p:nvPr/>
        </p:nvSpPr>
        <p:spPr>
          <a:xfrm>
            <a:off x="6885180" y="1606917"/>
            <a:ext cx="671758" cy="1532470"/>
          </a:xfrm>
          <a:custGeom>
            <a:avLst/>
            <a:gdLst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22871 w 2262739"/>
              <a:gd name="connsiteY63" fmla="*/ 1507948 h 5161948"/>
              <a:gd name="connsiteX64" fmla="*/ 983256 w 2262739"/>
              <a:gd name="connsiteY64" fmla="*/ 3315 h 5161948"/>
              <a:gd name="connsiteX65" fmla="*/ 1079325 w 2262739"/>
              <a:gd name="connsiteY65" fmla="*/ 99384 h 5161948"/>
              <a:gd name="connsiteX66" fmla="*/ 983256 w 2262739"/>
              <a:gd name="connsiteY66" fmla="*/ 195453 h 5161948"/>
              <a:gd name="connsiteX67" fmla="*/ 972320 w 2262739"/>
              <a:gd name="connsiteY67" fmla="*/ 193245 h 5161948"/>
              <a:gd name="connsiteX68" fmla="*/ 972320 w 2262739"/>
              <a:gd name="connsiteY68" fmla="*/ 201354 h 5161948"/>
              <a:gd name="connsiteX69" fmla="*/ 950365 w 2262739"/>
              <a:gd name="connsiteY69" fmla="*/ 208170 h 5161948"/>
              <a:gd name="connsiteX70" fmla="*/ 646302 w 2262739"/>
              <a:gd name="connsiteY70" fmla="*/ 666894 h 5161948"/>
              <a:gd name="connsiteX71" fmla="*/ 950365 w 2262739"/>
              <a:gd name="connsiteY71" fmla="*/ 1125619 h 5161948"/>
              <a:gd name="connsiteX72" fmla="*/ 972320 w 2262739"/>
              <a:gd name="connsiteY72" fmla="*/ 1132434 h 5161948"/>
              <a:gd name="connsiteX73" fmla="*/ 972320 w 2262739"/>
              <a:gd name="connsiteY73" fmla="*/ 1139401 h 5161948"/>
              <a:gd name="connsiteX74" fmla="*/ 985249 w 2262739"/>
              <a:gd name="connsiteY74" fmla="*/ 1136791 h 5161948"/>
              <a:gd name="connsiteX75" fmla="*/ 1081318 w 2262739"/>
              <a:gd name="connsiteY75" fmla="*/ 1232860 h 5161948"/>
              <a:gd name="connsiteX76" fmla="*/ 985249 w 2262739"/>
              <a:gd name="connsiteY76" fmla="*/ 1328929 h 5161948"/>
              <a:gd name="connsiteX77" fmla="*/ 972320 w 2262739"/>
              <a:gd name="connsiteY77" fmla="*/ 1326319 h 5161948"/>
              <a:gd name="connsiteX78" fmla="*/ 972320 w 2262739"/>
              <a:gd name="connsiteY78" fmla="*/ 1328854 h 5161948"/>
              <a:gd name="connsiteX79" fmla="*/ 948958 w 2262739"/>
              <a:gd name="connsiteY79" fmla="*/ 1321602 h 5161948"/>
              <a:gd name="connsiteX80" fmla="*/ 947855 w 2262739"/>
              <a:gd name="connsiteY80" fmla="*/ 1321380 h 5161948"/>
              <a:gd name="connsiteX81" fmla="*/ 947526 w 2262739"/>
              <a:gd name="connsiteY81" fmla="*/ 1321158 h 5161948"/>
              <a:gd name="connsiteX82" fmla="*/ 877009 w 2262739"/>
              <a:gd name="connsiteY82" fmla="*/ 1299268 h 5161948"/>
              <a:gd name="connsiteX83" fmla="*/ 457843 w 2262739"/>
              <a:gd name="connsiteY83" fmla="*/ 666894 h 5161948"/>
              <a:gd name="connsiteX84" fmla="*/ 877009 w 2262739"/>
              <a:gd name="connsiteY84" fmla="*/ 34521 h 5161948"/>
              <a:gd name="connsiteX85" fmla="*/ 939587 w 2262739"/>
              <a:gd name="connsiteY85" fmla="*/ 15095 h 5161948"/>
              <a:gd name="connsiteX86" fmla="*/ 945862 w 2262739"/>
              <a:gd name="connsiteY86" fmla="*/ 10865 h 5161948"/>
              <a:gd name="connsiteX87" fmla="*/ 966894 w 2262739"/>
              <a:gd name="connsiteY87" fmla="*/ 6618 h 5161948"/>
              <a:gd name="connsiteX88" fmla="*/ 972320 w 2262739"/>
              <a:gd name="connsiteY88" fmla="*/ 4934 h 5161948"/>
              <a:gd name="connsiteX89" fmla="*/ 972320 w 2262739"/>
              <a:gd name="connsiteY89" fmla="*/ 5523 h 5161948"/>
              <a:gd name="connsiteX90" fmla="*/ 1288612 w 2262739"/>
              <a:gd name="connsiteY90" fmla="*/ 0 h 5161948"/>
              <a:gd name="connsiteX91" fmla="*/ 1309522 w 2262739"/>
              <a:gd name="connsiteY91" fmla="*/ 4222 h 5161948"/>
              <a:gd name="connsiteX92" fmla="*/ 1309522 w 2262739"/>
              <a:gd name="connsiteY92" fmla="*/ 2930 h 5161948"/>
              <a:gd name="connsiteX93" fmla="*/ 1321424 w 2262739"/>
              <a:gd name="connsiteY93" fmla="*/ 6624 h 5161948"/>
              <a:gd name="connsiteX94" fmla="*/ 1326006 w 2262739"/>
              <a:gd name="connsiteY94" fmla="*/ 7550 h 5161948"/>
              <a:gd name="connsiteX95" fmla="*/ 1327373 w 2262739"/>
              <a:gd name="connsiteY95" fmla="*/ 8471 h 5161948"/>
              <a:gd name="connsiteX96" fmla="*/ 1411291 w 2262739"/>
              <a:gd name="connsiteY96" fmla="*/ 34521 h 5161948"/>
              <a:gd name="connsiteX97" fmla="*/ 1830457 w 2262739"/>
              <a:gd name="connsiteY97" fmla="*/ 666894 h 5161948"/>
              <a:gd name="connsiteX98" fmla="*/ 1411291 w 2262739"/>
              <a:gd name="connsiteY98" fmla="*/ 1299268 h 5161948"/>
              <a:gd name="connsiteX99" fmla="*/ 1309522 w 2262739"/>
              <a:gd name="connsiteY99" fmla="*/ 1330859 h 5161948"/>
              <a:gd name="connsiteX100" fmla="*/ 1309522 w 2262739"/>
              <a:gd name="connsiteY100" fmla="*/ 1325376 h 5161948"/>
              <a:gd name="connsiteX101" fmla="*/ 1291923 w 2262739"/>
              <a:gd name="connsiteY101" fmla="*/ 1328929 h 5161948"/>
              <a:gd name="connsiteX102" fmla="*/ 1195854 w 2262739"/>
              <a:gd name="connsiteY102" fmla="*/ 1232860 h 5161948"/>
              <a:gd name="connsiteX103" fmla="*/ 1291923 w 2262739"/>
              <a:gd name="connsiteY103" fmla="*/ 1136791 h 5161948"/>
              <a:gd name="connsiteX104" fmla="*/ 1309522 w 2262739"/>
              <a:gd name="connsiteY104" fmla="*/ 1140344 h 5161948"/>
              <a:gd name="connsiteX105" fmla="*/ 1309522 w 2262739"/>
              <a:gd name="connsiteY105" fmla="*/ 1134438 h 5161948"/>
              <a:gd name="connsiteX106" fmla="*/ 1337935 w 2262739"/>
              <a:gd name="connsiteY106" fmla="*/ 1125619 h 5161948"/>
              <a:gd name="connsiteX107" fmla="*/ 1641997 w 2262739"/>
              <a:gd name="connsiteY107" fmla="*/ 666894 h 5161948"/>
              <a:gd name="connsiteX108" fmla="*/ 1337935 w 2262739"/>
              <a:gd name="connsiteY108" fmla="*/ 208170 h 5161948"/>
              <a:gd name="connsiteX109" fmla="*/ 1309522 w 2262739"/>
              <a:gd name="connsiteY109" fmla="*/ 199350 h 5161948"/>
              <a:gd name="connsiteX110" fmla="*/ 1309522 w 2262739"/>
              <a:gd name="connsiteY110" fmla="*/ 187916 h 5161948"/>
              <a:gd name="connsiteX111" fmla="*/ 1288612 w 2262739"/>
              <a:gd name="connsiteY111" fmla="*/ 192138 h 5161948"/>
              <a:gd name="connsiteX112" fmla="*/ 1192543 w 2262739"/>
              <a:gd name="connsiteY112" fmla="*/ 96069 h 5161948"/>
              <a:gd name="connsiteX113" fmla="*/ 1288612 w 2262739"/>
              <a:gd name="connsiteY113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22871 w 2262739"/>
              <a:gd name="connsiteY63" fmla="*/ 1507948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72320 w 2262739"/>
              <a:gd name="connsiteY68" fmla="*/ 193245 h 5161948"/>
              <a:gd name="connsiteX69" fmla="*/ 972320 w 2262739"/>
              <a:gd name="connsiteY69" fmla="*/ 201354 h 5161948"/>
              <a:gd name="connsiteX70" fmla="*/ 950365 w 2262739"/>
              <a:gd name="connsiteY70" fmla="*/ 208170 h 5161948"/>
              <a:gd name="connsiteX71" fmla="*/ 646302 w 2262739"/>
              <a:gd name="connsiteY71" fmla="*/ 666894 h 5161948"/>
              <a:gd name="connsiteX72" fmla="*/ 950365 w 2262739"/>
              <a:gd name="connsiteY72" fmla="*/ 1125619 h 5161948"/>
              <a:gd name="connsiteX73" fmla="*/ 972320 w 2262739"/>
              <a:gd name="connsiteY73" fmla="*/ 1132434 h 5161948"/>
              <a:gd name="connsiteX74" fmla="*/ 972320 w 2262739"/>
              <a:gd name="connsiteY74" fmla="*/ 1139401 h 5161948"/>
              <a:gd name="connsiteX75" fmla="*/ 985249 w 2262739"/>
              <a:gd name="connsiteY75" fmla="*/ 1136791 h 5161948"/>
              <a:gd name="connsiteX76" fmla="*/ 1081318 w 2262739"/>
              <a:gd name="connsiteY76" fmla="*/ 1232860 h 5161948"/>
              <a:gd name="connsiteX77" fmla="*/ 985249 w 2262739"/>
              <a:gd name="connsiteY77" fmla="*/ 1328929 h 5161948"/>
              <a:gd name="connsiteX78" fmla="*/ 972320 w 2262739"/>
              <a:gd name="connsiteY78" fmla="*/ 1326319 h 5161948"/>
              <a:gd name="connsiteX79" fmla="*/ 972320 w 2262739"/>
              <a:gd name="connsiteY79" fmla="*/ 1328854 h 5161948"/>
              <a:gd name="connsiteX80" fmla="*/ 948958 w 2262739"/>
              <a:gd name="connsiteY80" fmla="*/ 1321602 h 5161948"/>
              <a:gd name="connsiteX81" fmla="*/ 947855 w 2262739"/>
              <a:gd name="connsiteY81" fmla="*/ 1321380 h 5161948"/>
              <a:gd name="connsiteX82" fmla="*/ 947526 w 2262739"/>
              <a:gd name="connsiteY82" fmla="*/ 1321158 h 5161948"/>
              <a:gd name="connsiteX83" fmla="*/ 877009 w 2262739"/>
              <a:gd name="connsiteY83" fmla="*/ 1299268 h 5161948"/>
              <a:gd name="connsiteX84" fmla="*/ 457843 w 2262739"/>
              <a:gd name="connsiteY84" fmla="*/ 666894 h 5161948"/>
              <a:gd name="connsiteX85" fmla="*/ 877009 w 2262739"/>
              <a:gd name="connsiteY85" fmla="*/ 34521 h 5161948"/>
              <a:gd name="connsiteX86" fmla="*/ 939587 w 2262739"/>
              <a:gd name="connsiteY86" fmla="*/ 15095 h 5161948"/>
              <a:gd name="connsiteX87" fmla="*/ 945862 w 2262739"/>
              <a:gd name="connsiteY87" fmla="*/ 10865 h 5161948"/>
              <a:gd name="connsiteX88" fmla="*/ 966894 w 2262739"/>
              <a:gd name="connsiteY88" fmla="*/ 6618 h 5161948"/>
              <a:gd name="connsiteX89" fmla="*/ 972320 w 2262739"/>
              <a:gd name="connsiteY89" fmla="*/ 4934 h 5161948"/>
              <a:gd name="connsiteX90" fmla="*/ 972320 w 2262739"/>
              <a:gd name="connsiteY90" fmla="*/ 5523 h 5161948"/>
              <a:gd name="connsiteX91" fmla="*/ 983256 w 2262739"/>
              <a:gd name="connsiteY91" fmla="*/ 3315 h 5161948"/>
              <a:gd name="connsiteX92" fmla="*/ 1288612 w 2262739"/>
              <a:gd name="connsiteY92" fmla="*/ 0 h 5161948"/>
              <a:gd name="connsiteX93" fmla="*/ 1309522 w 2262739"/>
              <a:gd name="connsiteY93" fmla="*/ 4222 h 5161948"/>
              <a:gd name="connsiteX94" fmla="*/ 1309522 w 2262739"/>
              <a:gd name="connsiteY94" fmla="*/ 2930 h 5161948"/>
              <a:gd name="connsiteX95" fmla="*/ 1321424 w 2262739"/>
              <a:gd name="connsiteY95" fmla="*/ 6624 h 5161948"/>
              <a:gd name="connsiteX96" fmla="*/ 1326006 w 2262739"/>
              <a:gd name="connsiteY96" fmla="*/ 7550 h 5161948"/>
              <a:gd name="connsiteX97" fmla="*/ 1327373 w 2262739"/>
              <a:gd name="connsiteY97" fmla="*/ 8471 h 5161948"/>
              <a:gd name="connsiteX98" fmla="*/ 1411291 w 2262739"/>
              <a:gd name="connsiteY98" fmla="*/ 34521 h 5161948"/>
              <a:gd name="connsiteX99" fmla="*/ 1830457 w 2262739"/>
              <a:gd name="connsiteY99" fmla="*/ 666894 h 5161948"/>
              <a:gd name="connsiteX100" fmla="*/ 1411291 w 2262739"/>
              <a:gd name="connsiteY100" fmla="*/ 1299268 h 5161948"/>
              <a:gd name="connsiteX101" fmla="*/ 1309522 w 2262739"/>
              <a:gd name="connsiteY101" fmla="*/ 1330859 h 5161948"/>
              <a:gd name="connsiteX102" fmla="*/ 1309522 w 2262739"/>
              <a:gd name="connsiteY102" fmla="*/ 1325376 h 5161948"/>
              <a:gd name="connsiteX103" fmla="*/ 1291923 w 2262739"/>
              <a:gd name="connsiteY103" fmla="*/ 1328929 h 5161948"/>
              <a:gd name="connsiteX104" fmla="*/ 1195854 w 2262739"/>
              <a:gd name="connsiteY104" fmla="*/ 1232860 h 5161948"/>
              <a:gd name="connsiteX105" fmla="*/ 1291923 w 2262739"/>
              <a:gd name="connsiteY105" fmla="*/ 1136791 h 5161948"/>
              <a:gd name="connsiteX106" fmla="*/ 1309522 w 2262739"/>
              <a:gd name="connsiteY106" fmla="*/ 1140344 h 5161948"/>
              <a:gd name="connsiteX107" fmla="*/ 1309522 w 2262739"/>
              <a:gd name="connsiteY107" fmla="*/ 1134438 h 5161948"/>
              <a:gd name="connsiteX108" fmla="*/ 1337935 w 2262739"/>
              <a:gd name="connsiteY108" fmla="*/ 1125619 h 5161948"/>
              <a:gd name="connsiteX109" fmla="*/ 1641997 w 2262739"/>
              <a:gd name="connsiteY109" fmla="*/ 666894 h 5161948"/>
              <a:gd name="connsiteX110" fmla="*/ 1337935 w 2262739"/>
              <a:gd name="connsiteY110" fmla="*/ 208170 h 5161948"/>
              <a:gd name="connsiteX111" fmla="*/ 1309522 w 2262739"/>
              <a:gd name="connsiteY111" fmla="*/ 199350 h 5161948"/>
              <a:gd name="connsiteX112" fmla="*/ 1288612 w 2262739"/>
              <a:gd name="connsiteY112" fmla="*/ 192138 h 5161948"/>
              <a:gd name="connsiteX113" fmla="*/ 1192543 w 2262739"/>
              <a:gd name="connsiteY113" fmla="*/ 96069 h 5161948"/>
              <a:gd name="connsiteX114" fmla="*/ 1288612 w 2262739"/>
              <a:gd name="connsiteY114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22871 w 2262739"/>
              <a:gd name="connsiteY63" fmla="*/ 1507948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72320 w 2262739"/>
              <a:gd name="connsiteY68" fmla="*/ 201354 h 5161948"/>
              <a:gd name="connsiteX69" fmla="*/ 950365 w 2262739"/>
              <a:gd name="connsiteY69" fmla="*/ 208170 h 5161948"/>
              <a:gd name="connsiteX70" fmla="*/ 646302 w 2262739"/>
              <a:gd name="connsiteY70" fmla="*/ 666894 h 5161948"/>
              <a:gd name="connsiteX71" fmla="*/ 950365 w 2262739"/>
              <a:gd name="connsiteY71" fmla="*/ 1125619 h 5161948"/>
              <a:gd name="connsiteX72" fmla="*/ 972320 w 2262739"/>
              <a:gd name="connsiteY72" fmla="*/ 1132434 h 5161948"/>
              <a:gd name="connsiteX73" fmla="*/ 972320 w 2262739"/>
              <a:gd name="connsiteY73" fmla="*/ 1139401 h 5161948"/>
              <a:gd name="connsiteX74" fmla="*/ 985249 w 2262739"/>
              <a:gd name="connsiteY74" fmla="*/ 1136791 h 5161948"/>
              <a:gd name="connsiteX75" fmla="*/ 1081318 w 2262739"/>
              <a:gd name="connsiteY75" fmla="*/ 1232860 h 5161948"/>
              <a:gd name="connsiteX76" fmla="*/ 985249 w 2262739"/>
              <a:gd name="connsiteY76" fmla="*/ 1328929 h 5161948"/>
              <a:gd name="connsiteX77" fmla="*/ 972320 w 2262739"/>
              <a:gd name="connsiteY77" fmla="*/ 1326319 h 5161948"/>
              <a:gd name="connsiteX78" fmla="*/ 972320 w 2262739"/>
              <a:gd name="connsiteY78" fmla="*/ 1328854 h 5161948"/>
              <a:gd name="connsiteX79" fmla="*/ 948958 w 2262739"/>
              <a:gd name="connsiteY79" fmla="*/ 1321602 h 5161948"/>
              <a:gd name="connsiteX80" fmla="*/ 947855 w 2262739"/>
              <a:gd name="connsiteY80" fmla="*/ 1321380 h 5161948"/>
              <a:gd name="connsiteX81" fmla="*/ 947526 w 2262739"/>
              <a:gd name="connsiteY81" fmla="*/ 1321158 h 5161948"/>
              <a:gd name="connsiteX82" fmla="*/ 877009 w 2262739"/>
              <a:gd name="connsiteY82" fmla="*/ 1299268 h 5161948"/>
              <a:gd name="connsiteX83" fmla="*/ 457843 w 2262739"/>
              <a:gd name="connsiteY83" fmla="*/ 666894 h 5161948"/>
              <a:gd name="connsiteX84" fmla="*/ 877009 w 2262739"/>
              <a:gd name="connsiteY84" fmla="*/ 34521 h 5161948"/>
              <a:gd name="connsiteX85" fmla="*/ 939587 w 2262739"/>
              <a:gd name="connsiteY85" fmla="*/ 15095 h 5161948"/>
              <a:gd name="connsiteX86" fmla="*/ 945862 w 2262739"/>
              <a:gd name="connsiteY86" fmla="*/ 10865 h 5161948"/>
              <a:gd name="connsiteX87" fmla="*/ 966894 w 2262739"/>
              <a:gd name="connsiteY87" fmla="*/ 6618 h 5161948"/>
              <a:gd name="connsiteX88" fmla="*/ 972320 w 2262739"/>
              <a:gd name="connsiteY88" fmla="*/ 4934 h 5161948"/>
              <a:gd name="connsiteX89" fmla="*/ 972320 w 2262739"/>
              <a:gd name="connsiteY89" fmla="*/ 5523 h 5161948"/>
              <a:gd name="connsiteX90" fmla="*/ 983256 w 2262739"/>
              <a:gd name="connsiteY90" fmla="*/ 3315 h 5161948"/>
              <a:gd name="connsiteX91" fmla="*/ 1288612 w 2262739"/>
              <a:gd name="connsiteY91" fmla="*/ 0 h 5161948"/>
              <a:gd name="connsiteX92" fmla="*/ 1309522 w 2262739"/>
              <a:gd name="connsiteY92" fmla="*/ 4222 h 5161948"/>
              <a:gd name="connsiteX93" fmla="*/ 1309522 w 2262739"/>
              <a:gd name="connsiteY93" fmla="*/ 2930 h 5161948"/>
              <a:gd name="connsiteX94" fmla="*/ 1321424 w 2262739"/>
              <a:gd name="connsiteY94" fmla="*/ 6624 h 5161948"/>
              <a:gd name="connsiteX95" fmla="*/ 1326006 w 2262739"/>
              <a:gd name="connsiteY95" fmla="*/ 7550 h 5161948"/>
              <a:gd name="connsiteX96" fmla="*/ 1327373 w 2262739"/>
              <a:gd name="connsiteY96" fmla="*/ 8471 h 5161948"/>
              <a:gd name="connsiteX97" fmla="*/ 1411291 w 2262739"/>
              <a:gd name="connsiteY97" fmla="*/ 34521 h 5161948"/>
              <a:gd name="connsiteX98" fmla="*/ 1830457 w 2262739"/>
              <a:gd name="connsiteY98" fmla="*/ 666894 h 5161948"/>
              <a:gd name="connsiteX99" fmla="*/ 1411291 w 2262739"/>
              <a:gd name="connsiteY99" fmla="*/ 1299268 h 5161948"/>
              <a:gd name="connsiteX100" fmla="*/ 1309522 w 2262739"/>
              <a:gd name="connsiteY100" fmla="*/ 1330859 h 5161948"/>
              <a:gd name="connsiteX101" fmla="*/ 1309522 w 2262739"/>
              <a:gd name="connsiteY101" fmla="*/ 1325376 h 5161948"/>
              <a:gd name="connsiteX102" fmla="*/ 1291923 w 2262739"/>
              <a:gd name="connsiteY102" fmla="*/ 1328929 h 5161948"/>
              <a:gd name="connsiteX103" fmla="*/ 1195854 w 2262739"/>
              <a:gd name="connsiteY103" fmla="*/ 1232860 h 5161948"/>
              <a:gd name="connsiteX104" fmla="*/ 1291923 w 2262739"/>
              <a:gd name="connsiteY104" fmla="*/ 1136791 h 5161948"/>
              <a:gd name="connsiteX105" fmla="*/ 1309522 w 2262739"/>
              <a:gd name="connsiteY105" fmla="*/ 1140344 h 5161948"/>
              <a:gd name="connsiteX106" fmla="*/ 1309522 w 2262739"/>
              <a:gd name="connsiteY106" fmla="*/ 1134438 h 5161948"/>
              <a:gd name="connsiteX107" fmla="*/ 1337935 w 2262739"/>
              <a:gd name="connsiteY107" fmla="*/ 1125619 h 5161948"/>
              <a:gd name="connsiteX108" fmla="*/ 1641997 w 2262739"/>
              <a:gd name="connsiteY108" fmla="*/ 666894 h 5161948"/>
              <a:gd name="connsiteX109" fmla="*/ 1337935 w 2262739"/>
              <a:gd name="connsiteY109" fmla="*/ 208170 h 5161948"/>
              <a:gd name="connsiteX110" fmla="*/ 1309522 w 2262739"/>
              <a:gd name="connsiteY110" fmla="*/ 199350 h 5161948"/>
              <a:gd name="connsiteX111" fmla="*/ 1288612 w 2262739"/>
              <a:gd name="connsiteY111" fmla="*/ 192138 h 5161948"/>
              <a:gd name="connsiteX112" fmla="*/ 1192543 w 2262739"/>
              <a:gd name="connsiteY112" fmla="*/ 96069 h 5161948"/>
              <a:gd name="connsiteX113" fmla="*/ 1288612 w 2262739"/>
              <a:gd name="connsiteY113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22871 w 2262739"/>
              <a:gd name="connsiteY63" fmla="*/ 1507948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72320 w 2262739"/>
              <a:gd name="connsiteY68" fmla="*/ 201354 h 5161948"/>
              <a:gd name="connsiteX69" fmla="*/ 950365 w 2262739"/>
              <a:gd name="connsiteY69" fmla="*/ 208170 h 5161948"/>
              <a:gd name="connsiteX70" fmla="*/ 646302 w 2262739"/>
              <a:gd name="connsiteY70" fmla="*/ 666894 h 5161948"/>
              <a:gd name="connsiteX71" fmla="*/ 950365 w 2262739"/>
              <a:gd name="connsiteY71" fmla="*/ 1125619 h 5161948"/>
              <a:gd name="connsiteX72" fmla="*/ 972320 w 2262739"/>
              <a:gd name="connsiteY72" fmla="*/ 1132434 h 5161948"/>
              <a:gd name="connsiteX73" fmla="*/ 972320 w 2262739"/>
              <a:gd name="connsiteY73" fmla="*/ 1139401 h 5161948"/>
              <a:gd name="connsiteX74" fmla="*/ 985249 w 2262739"/>
              <a:gd name="connsiteY74" fmla="*/ 1136791 h 5161948"/>
              <a:gd name="connsiteX75" fmla="*/ 1081318 w 2262739"/>
              <a:gd name="connsiteY75" fmla="*/ 1232860 h 5161948"/>
              <a:gd name="connsiteX76" fmla="*/ 985249 w 2262739"/>
              <a:gd name="connsiteY76" fmla="*/ 1328929 h 5161948"/>
              <a:gd name="connsiteX77" fmla="*/ 972320 w 2262739"/>
              <a:gd name="connsiteY77" fmla="*/ 1326319 h 5161948"/>
              <a:gd name="connsiteX78" fmla="*/ 972320 w 2262739"/>
              <a:gd name="connsiteY78" fmla="*/ 1328854 h 5161948"/>
              <a:gd name="connsiteX79" fmla="*/ 948958 w 2262739"/>
              <a:gd name="connsiteY79" fmla="*/ 1321602 h 5161948"/>
              <a:gd name="connsiteX80" fmla="*/ 947855 w 2262739"/>
              <a:gd name="connsiteY80" fmla="*/ 1321380 h 5161948"/>
              <a:gd name="connsiteX81" fmla="*/ 947526 w 2262739"/>
              <a:gd name="connsiteY81" fmla="*/ 1321158 h 5161948"/>
              <a:gd name="connsiteX82" fmla="*/ 877009 w 2262739"/>
              <a:gd name="connsiteY82" fmla="*/ 1299268 h 5161948"/>
              <a:gd name="connsiteX83" fmla="*/ 457843 w 2262739"/>
              <a:gd name="connsiteY83" fmla="*/ 666894 h 5161948"/>
              <a:gd name="connsiteX84" fmla="*/ 877009 w 2262739"/>
              <a:gd name="connsiteY84" fmla="*/ 34521 h 5161948"/>
              <a:gd name="connsiteX85" fmla="*/ 939587 w 2262739"/>
              <a:gd name="connsiteY85" fmla="*/ 15095 h 5161948"/>
              <a:gd name="connsiteX86" fmla="*/ 945862 w 2262739"/>
              <a:gd name="connsiteY86" fmla="*/ 10865 h 5161948"/>
              <a:gd name="connsiteX87" fmla="*/ 966894 w 2262739"/>
              <a:gd name="connsiteY87" fmla="*/ 6618 h 5161948"/>
              <a:gd name="connsiteX88" fmla="*/ 972320 w 2262739"/>
              <a:gd name="connsiteY88" fmla="*/ 4934 h 5161948"/>
              <a:gd name="connsiteX89" fmla="*/ 972320 w 2262739"/>
              <a:gd name="connsiteY89" fmla="*/ 5523 h 5161948"/>
              <a:gd name="connsiteX90" fmla="*/ 983256 w 2262739"/>
              <a:gd name="connsiteY90" fmla="*/ 3315 h 5161948"/>
              <a:gd name="connsiteX91" fmla="*/ 1288612 w 2262739"/>
              <a:gd name="connsiteY91" fmla="*/ 0 h 5161948"/>
              <a:gd name="connsiteX92" fmla="*/ 1309522 w 2262739"/>
              <a:gd name="connsiteY92" fmla="*/ 4222 h 5161948"/>
              <a:gd name="connsiteX93" fmla="*/ 1309522 w 2262739"/>
              <a:gd name="connsiteY93" fmla="*/ 2930 h 5161948"/>
              <a:gd name="connsiteX94" fmla="*/ 1321424 w 2262739"/>
              <a:gd name="connsiteY94" fmla="*/ 6624 h 5161948"/>
              <a:gd name="connsiteX95" fmla="*/ 1326006 w 2262739"/>
              <a:gd name="connsiteY95" fmla="*/ 7550 h 5161948"/>
              <a:gd name="connsiteX96" fmla="*/ 1327373 w 2262739"/>
              <a:gd name="connsiteY96" fmla="*/ 8471 h 5161948"/>
              <a:gd name="connsiteX97" fmla="*/ 1411291 w 2262739"/>
              <a:gd name="connsiteY97" fmla="*/ 34521 h 5161948"/>
              <a:gd name="connsiteX98" fmla="*/ 1830457 w 2262739"/>
              <a:gd name="connsiteY98" fmla="*/ 666894 h 5161948"/>
              <a:gd name="connsiteX99" fmla="*/ 1411291 w 2262739"/>
              <a:gd name="connsiteY99" fmla="*/ 1299268 h 5161948"/>
              <a:gd name="connsiteX100" fmla="*/ 1309522 w 2262739"/>
              <a:gd name="connsiteY100" fmla="*/ 1330859 h 5161948"/>
              <a:gd name="connsiteX101" fmla="*/ 1309522 w 2262739"/>
              <a:gd name="connsiteY101" fmla="*/ 1325376 h 5161948"/>
              <a:gd name="connsiteX102" fmla="*/ 1291923 w 2262739"/>
              <a:gd name="connsiteY102" fmla="*/ 1328929 h 5161948"/>
              <a:gd name="connsiteX103" fmla="*/ 1195854 w 2262739"/>
              <a:gd name="connsiteY103" fmla="*/ 1232860 h 5161948"/>
              <a:gd name="connsiteX104" fmla="*/ 1291923 w 2262739"/>
              <a:gd name="connsiteY104" fmla="*/ 1136791 h 5161948"/>
              <a:gd name="connsiteX105" fmla="*/ 1309522 w 2262739"/>
              <a:gd name="connsiteY105" fmla="*/ 1140344 h 5161948"/>
              <a:gd name="connsiteX106" fmla="*/ 1337935 w 2262739"/>
              <a:gd name="connsiteY106" fmla="*/ 1125619 h 5161948"/>
              <a:gd name="connsiteX107" fmla="*/ 1641997 w 2262739"/>
              <a:gd name="connsiteY107" fmla="*/ 666894 h 5161948"/>
              <a:gd name="connsiteX108" fmla="*/ 1337935 w 2262739"/>
              <a:gd name="connsiteY108" fmla="*/ 208170 h 5161948"/>
              <a:gd name="connsiteX109" fmla="*/ 1309522 w 2262739"/>
              <a:gd name="connsiteY109" fmla="*/ 199350 h 5161948"/>
              <a:gd name="connsiteX110" fmla="*/ 1288612 w 2262739"/>
              <a:gd name="connsiteY110" fmla="*/ 192138 h 5161948"/>
              <a:gd name="connsiteX111" fmla="*/ 1192543 w 2262739"/>
              <a:gd name="connsiteY111" fmla="*/ 96069 h 5161948"/>
              <a:gd name="connsiteX112" fmla="*/ 1288612 w 2262739"/>
              <a:gd name="connsiteY112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22871 w 2262739"/>
              <a:gd name="connsiteY63" fmla="*/ 1507948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72320 w 2262739"/>
              <a:gd name="connsiteY68" fmla="*/ 201354 h 5161948"/>
              <a:gd name="connsiteX69" fmla="*/ 950365 w 2262739"/>
              <a:gd name="connsiteY69" fmla="*/ 208170 h 5161948"/>
              <a:gd name="connsiteX70" fmla="*/ 646302 w 2262739"/>
              <a:gd name="connsiteY70" fmla="*/ 666894 h 5161948"/>
              <a:gd name="connsiteX71" fmla="*/ 950365 w 2262739"/>
              <a:gd name="connsiteY71" fmla="*/ 1125619 h 5161948"/>
              <a:gd name="connsiteX72" fmla="*/ 972320 w 2262739"/>
              <a:gd name="connsiteY72" fmla="*/ 1132434 h 5161948"/>
              <a:gd name="connsiteX73" fmla="*/ 985249 w 2262739"/>
              <a:gd name="connsiteY73" fmla="*/ 1136791 h 5161948"/>
              <a:gd name="connsiteX74" fmla="*/ 1081318 w 2262739"/>
              <a:gd name="connsiteY74" fmla="*/ 1232860 h 5161948"/>
              <a:gd name="connsiteX75" fmla="*/ 985249 w 2262739"/>
              <a:gd name="connsiteY75" fmla="*/ 1328929 h 5161948"/>
              <a:gd name="connsiteX76" fmla="*/ 972320 w 2262739"/>
              <a:gd name="connsiteY76" fmla="*/ 1326319 h 5161948"/>
              <a:gd name="connsiteX77" fmla="*/ 972320 w 2262739"/>
              <a:gd name="connsiteY77" fmla="*/ 1328854 h 5161948"/>
              <a:gd name="connsiteX78" fmla="*/ 948958 w 2262739"/>
              <a:gd name="connsiteY78" fmla="*/ 1321602 h 5161948"/>
              <a:gd name="connsiteX79" fmla="*/ 947855 w 2262739"/>
              <a:gd name="connsiteY79" fmla="*/ 1321380 h 5161948"/>
              <a:gd name="connsiteX80" fmla="*/ 947526 w 2262739"/>
              <a:gd name="connsiteY80" fmla="*/ 1321158 h 5161948"/>
              <a:gd name="connsiteX81" fmla="*/ 877009 w 2262739"/>
              <a:gd name="connsiteY81" fmla="*/ 1299268 h 5161948"/>
              <a:gd name="connsiteX82" fmla="*/ 457843 w 2262739"/>
              <a:gd name="connsiteY82" fmla="*/ 666894 h 5161948"/>
              <a:gd name="connsiteX83" fmla="*/ 877009 w 2262739"/>
              <a:gd name="connsiteY83" fmla="*/ 34521 h 5161948"/>
              <a:gd name="connsiteX84" fmla="*/ 939587 w 2262739"/>
              <a:gd name="connsiteY84" fmla="*/ 15095 h 5161948"/>
              <a:gd name="connsiteX85" fmla="*/ 945862 w 2262739"/>
              <a:gd name="connsiteY85" fmla="*/ 10865 h 5161948"/>
              <a:gd name="connsiteX86" fmla="*/ 966894 w 2262739"/>
              <a:gd name="connsiteY86" fmla="*/ 6618 h 5161948"/>
              <a:gd name="connsiteX87" fmla="*/ 972320 w 2262739"/>
              <a:gd name="connsiteY87" fmla="*/ 4934 h 5161948"/>
              <a:gd name="connsiteX88" fmla="*/ 972320 w 2262739"/>
              <a:gd name="connsiteY88" fmla="*/ 5523 h 5161948"/>
              <a:gd name="connsiteX89" fmla="*/ 983256 w 2262739"/>
              <a:gd name="connsiteY89" fmla="*/ 3315 h 5161948"/>
              <a:gd name="connsiteX90" fmla="*/ 1288612 w 2262739"/>
              <a:gd name="connsiteY90" fmla="*/ 0 h 5161948"/>
              <a:gd name="connsiteX91" fmla="*/ 1309522 w 2262739"/>
              <a:gd name="connsiteY91" fmla="*/ 4222 h 5161948"/>
              <a:gd name="connsiteX92" fmla="*/ 1309522 w 2262739"/>
              <a:gd name="connsiteY92" fmla="*/ 2930 h 5161948"/>
              <a:gd name="connsiteX93" fmla="*/ 1321424 w 2262739"/>
              <a:gd name="connsiteY93" fmla="*/ 6624 h 5161948"/>
              <a:gd name="connsiteX94" fmla="*/ 1326006 w 2262739"/>
              <a:gd name="connsiteY94" fmla="*/ 7550 h 5161948"/>
              <a:gd name="connsiteX95" fmla="*/ 1327373 w 2262739"/>
              <a:gd name="connsiteY95" fmla="*/ 8471 h 5161948"/>
              <a:gd name="connsiteX96" fmla="*/ 1411291 w 2262739"/>
              <a:gd name="connsiteY96" fmla="*/ 34521 h 5161948"/>
              <a:gd name="connsiteX97" fmla="*/ 1830457 w 2262739"/>
              <a:gd name="connsiteY97" fmla="*/ 666894 h 5161948"/>
              <a:gd name="connsiteX98" fmla="*/ 1411291 w 2262739"/>
              <a:gd name="connsiteY98" fmla="*/ 1299268 h 5161948"/>
              <a:gd name="connsiteX99" fmla="*/ 1309522 w 2262739"/>
              <a:gd name="connsiteY99" fmla="*/ 1330859 h 5161948"/>
              <a:gd name="connsiteX100" fmla="*/ 1309522 w 2262739"/>
              <a:gd name="connsiteY100" fmla="*/ 1325376 h 5161948"/>
              <a:gd name="connsiteX101" fmla="*/ 1291923 w 2262739"/>
              <a:gd name="connsiteY101" fmla="*/ 1328929 h 5161948"/>
              <a:gd name="connsiteX102" fmla="*/ 1195854 w 2262739"/>
              <a:gd name="connsiteY102" fmla="*/ 1232860 h 5161948"/>
              <a:gd name="connsiteX103" fmla="*/ 1291923 w 2262739"/>
              <a:gd name="connsiteY103" fmla="*/ 1136791 h 5161948"/>
              <a:gd name="connsiteX104" fmla="*/ 1309522 w 2262739"/>
              <a:gd name="connsiteY104" fmla="*/ 1140344 h 5161948"/>
              <a:gd name="connsiteX105" fmla="*/ 1337935 w 2262739"/>
              <a:gd name="connsiteY105" fmla="*/ 1125619 h 5161948"/>
              <a:gd name="connsiteX106" fmla="*/ 1641997 w 2262739"/>
              <a:gd name="connsiteY106" fmla="*/ 666894 h 5161948"/>
              <a:gd name="connsiteX107" fmla="*/ 1337935 w 2262739"/>
              <a:gd name="connsiteY107" fmla="*/ 208170 h 5161948"/>
              <a:gd name="connsiteX108" fmla="*/ 1309522 w 2262739"/>
              <a:gd name="connsiteY108" fmla="*/ 199350 h 5161948"/>
              <a:gd name="connsiteX109" fmla="*/ 1288612 w 2262739"/>
              <a:gd name="connsiteY109" fmla="*/ 192138 h 5161948"/>
              <a:gd name="connsiteX110" fmla="*/ 1192543 w 2262739"/>
              <a:gd name="connsiteY110" fmla="*/ 96069 h 5161948"/>
              <a:gd name="connsiteX111" fmla="*/ 1288612 w 2262739"/>
              <a:gd name="connsiteY111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22871 w 2262739"/>
              <a:gd name="connsiteY63" fmla="*/ 1507948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72320 w 2262739"/>
              <a:gd name="connsiteY68" fmla="*/ 201354 h 5161948"/>
              <a:gd name="connsiteX69" fmla="*/ 950365 w 2262739"/>
              <a:gd name="connsiteY69" fmla="*/ 208170 h 5161948"/>
              <a:gd name="connsiteX70" fmla="*/ 646302 w 2262739"/>
              <a:gd name="connsiteY70" fmla="*/ 666894 h 5161948"/>
              <a:gd name="connsiteX71" fmla="*/ 950365 w 2262739"/>
              <a:gd name="connsiteY71" fmla="*/ 1125619 h 5161948"/>
              <a:gd name="connsiteX72" fmla="*/ 972320 w 2262739"/>
              <a:gd name="connsiteY72" fmla="*/ 1132434 h 5161948"/>
              <a:gd name="connsiteX73" fmla="*/ 985249 w 2262739"/>
              <a:gd name="connsiteY73" fmla="*/ 1136791 h 5161948"/>
              <a:gd name="connsiteX74" fmla="*/ 1081318 w 2262739"/>
              <a:gd name="connsiteY74" fmla="*/ 1232860 h 5161948"/>
              <a:gd name="connsiteX75" fmla="*/ 985249 w 2262739"/>
              <a:gd name="connsiteY75" fmla="*/ 1328929 h 5161948"/>
              <a:gd name="connsiteX76" fmla="*/ 972320 w 2262739"/>
              <a:gd name="connsiteY76" fmla="*/ 1326319 h 5161948"/>
              <a:gd name="connsiteX77" fmla="*/ 972320 w 2262739"/>
              <a:gd name="connsiteY77" fmla="*/ 1328854 h 5161948"/>
              <a:gd name="connsiteX78" fmla="*/ 948958 w 2262739"/>
              <a:gd name="connsiteY78" fmla="*/ 1321602 h 5161948"/>
              <a:gd name="connsiteX79" fmla="*/ 947855 w 2262739"/>
              <a:gd name="connsiteY79" fmla="*/ 1321380 h 5161948"/>
              <a:gd name="connsiteX80" fmla="*/ 947526 w 2262739"/>
              <a:gd name="connsiteY80" fmla="*/ 1321158 h 5161948"/>
              <a:gd name="connsiteX81" fmla="*/ 877009 w 2262739"/>
              <a:gd name="connsiteY81" fmla="*/ 1299268 h 5161948"/>
              <a:gd name="connsiteX82" fmla="*/ 457843 w 2262739"/>
              <a:gd name="connsiteY82" fmla="*/ 666894 h 5161948"/>
              <a:gd name="connsiteX83" fmla="*/ 877009 w 2262739"/>
              <a:gd name="connsiteY83" fmla="*/ 34521 h 5161948"/>
              <a:gd name="connsiteX84" fmla="*/ 939587 w 2262739"/>
              <a:gd name="connsiteY84" fmla="*/ 15095 h 5161948"/>
              <a:gd name="connsiteX85" fmla="*/ 945862 w 2262739"/>
              <a:gd name="connsiteY85" fmla="*/ 10865 h 5161948"/>
              <a:gd name="connsiteX86" fmla="*/ 966894 w 2262739"/>
              <a:gd name="connsiteY86" fmla="*/ 6618 h 5161948"/>
              <a:gd name="connsiteX87" fmla="*/ 972320 w 2262739"/>
              <a:gd name="connsiteY87" fmla="*/ 4934 h 5161948"/>
              <a:gd name="connsiteX88" fmla="*/ 972320 w 2262739"/>
              <a:gd name="connsiteY88" fmla="*/ 5523 h 5161948"/>
              <a:gd name="connsiteX89" fmla="*/ 983256 w 2262739"/>
              <a:gd name="connsiteY89" fmla="*/ 3315 h 5161948"/>
              <a:gd name="connsiteX90" fmla="*/ 1288612 w 2262739"/>
              <a:gd name="connsiteY90" fmla="*/ 0 h 5161948"/>
              <a:gd name="connsiteX91" fmla="*/ 1309522 w 2262739"/>
              <a:gd name="connsiteY91" fmla="*/ 4222 h 5161948"/>
              <a:gd name="connsiteX92" fmla="*/ 1309522 w 2262739"/>
              <a:gd name="connsiteY92" fmla="*/ 2930 h 5161948"/>
              <a:gd name="connsiteX93" fmla="*/ 1321424 w 2262739"/>
              <a:gd name="connsiteY93" fmla="*/ 6624 h 5161948"/>
              <a:gd name="connsiteX94" fmla="*/ 1326006 w 2262739"/>
              <a:gd name="connsiteY94" fmla="*/ 7550 h 5161948"/>
              <a:gd name="connsiteX95" fmla="*/ 1327373 w 2262739"/>
              <a:gd name="connsiteY95" fmla="*/ 8471 h 5161948"/>
              <a:gd name="connsiteX96" fmla="*/ 1411291 w 2262739"/>
              <a:gd name="connsiteY96" fmla="*/ 34521 h 5161948"/>
              <a:gd name="connsiteX97" fmla="*/ 1830457 w 2262739"/>
              <a:gd name="connsiteY97" fmla="*/ 666894 h 5161948"/>
              <a:gd name="connsiteX98" fmla="*/ 1411291 w 2262739"/>
              <a:gd name="connsiteY98" fmla="*/ 1299268 h 5161948"/>
              <a:gd name="connsiteX99" fmla="*/ 1309522 w 2262739"/>
              <a:gd name="connsiteY99" fmla="*/ 1325376 h 5161948"/>
              <a:gd name="connsiteX100" fmla="*/ 1291923 w 2262739"/>
              <a:gd name="connsiteY100" fmla="*/ 1328929 h 5161948"/>
              <a:gd name="connsiteX101" fmla="*/ 1195854 w 2262739"/>
              <a:gd name="connsiteY101" fmla="*/ 1232860 h 5161948"/>
              <a:gd name="connsiteX102" fmla="*/ 1291923 w 2262739"/>
              <a:gd name="connsiteY102" fmla="*/ 1136791 h 5161948"/>
              <a:gd name="connsiteX103" fmla="*/ 1309522 w 2262739"/>
              <a:gd name="connsiteY103" fmla="*/ 1140344 h 5161948"/>
              <a:gd name="connsiteX104" fmla="*/ 1337935 w 2262739"/>
              <a:gd name="connsiteY104" fmla="*/ 1125619 h 5161948"/>
              <a:gd name="connsiteX105" fmla="*/ 1641997 w 2262739"/>
              <a:gd name="connsiteY105" fmla="*/ 666894 h 5161948"/>
              <a:gd name="connsiteX106" fmla="*/ 1337935 w 2262739"/>
              <a:gd name="connsiteY106" fmla="*/ 208170 h 5161948"/>
              <a:gd name="connsiteX107" fmla="*/ 1309522 w 2262739"/>
              <a:gd name="connsiteY107" fmla="*/ 199350 h 5161948"/>
              <a:gd name="connsiteX108" fmla="*/ 1288612 w 2262739"/>
              <a:gd name="connsiteY108" fmla="*/ 192138 h 5161948"/>
              <a:gd name="connsiteX109" fmla="*/ 1192543 w 2262739"/>
              <a:gd name="connsiteY109" fmla="*/ 96069 h 5161948"/>
              <a:gd name="connsiteX110" fmla="*/ 1288612 w 2262739"/>
              <a:gd name="connsiteY110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22871 w 2262739"/>
              <a:gd name="connsiteY63" fmla="*/ 1507948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72320 w 2262739"/>
              <a:gd name="connsiteY68" fmla="*/ 201354 h 5161948"/>
              <a:gd name="connsiteX69" fmla="*/ 950365 w 2262739"/>
              <a:gd name="connsiteY69" fmla="*/ 208170 h 5161948"/>
              <a:gd name="connsiteX70" fmla="*/ 646302 w 2262739"/>
              <a:gd name="connsiteY70" fmla="*/ 666894 h 5161948"/>
              <a:gd name="connsiteX71" fmla="*/ 950365 w 2262739"/>
              <a:gd name="connsiteY71" fmla="*/ 1125619 h 5161948"/>
              <a:gd name="connsiteX72" fmla="*/ 972320 w 2262739"/>
              <a:gd name="connsiteY72" fmla="*/ 1132434 h 5161948"/>
              <a:gd name="connsiteX73" fmla="*/ 985249 w 2262739"/>
              <a:gd name="connsiteY73" fmla="*/ 1136791 h 5161948"/>
              <a:gd name="connsiteX74" fmla="*/ 1081318 w 2262739"/>
              <a:gd name="connsiteY74" fmla="*/ 1232860 h 5161948"/>
              <a:gd name="connsiteX75" fmla="*/ 985249 w 2262739"/>
              <a:gd name="connsiteY75" fmla="*/ 1328929 h 5161948"/>
              <a:gd name="connsiteX76" fmla="*/ 972320 w 2262739"/>
              <a:gd name="connsiteY76" fmla="*/ 1326319 h 5161948"/>
              <a:gd name="connsiteX77" fmla="*/ 972320 w 2262739"/>
              <a:gd name="connsiteY77" fmla="*/ 1328854 h 5161948"/>
              <a:gd name="connsiteX78" fmla="*/ 948958 w 2262739"/>
              <a:gd name="connsiteY78" fmla="*/ 1321602 h 5161948"/>
              <a:gd name="connsiteX79" fmla="*/ 947855 w 2262739"/>
              <a:gd name="connsiteY79" fmla="*/ 1321380 h 5161948"/>
              <a:gd name="connsiteX80" fmla="*/ 947526 w 2262739"/>
              <a:gd name="connsiteY80" fmla="*/ 1321158 h 5161948"/>
              <a:gd name="connsiteX81" fmla="*/ 877009 w 2262739"/>
              <a:gd name="connsiteY81" fmla="*/ 1299268 h 5161948"/>
              <a:gd name="connsiteX82" fmla="*/ 457843 w 2262739"/>
              <a:gd name="connsiteY82" fmla="*/ 666894 h 5161948"/>
              <a:gd name="connsiteX83" fmla="*/ 877009 w 2262739"/>
              <a:gd name="connsiteY83" fmla="*/ 34521 h 5161948"/>
              <a:gd name="connsiteX84" fmla="*/ 939587 w 2262739"/>
              <a:gd name="connsiteY84" fmla="*/ 15095 h 5161948"/>
              <a:gd name="connsiteX85" fmla="*/ 945862 w 2262739"/>
              <a:gd name="connsiteY85" fmla="*/ 10865 h 5161948"/>
              <a:gd name="connsiteX86" fmla="*/ 966894 w 2262739"/>
              <a:gd name="connsiteY86" fmla="*/ 6618 h 5161948"/>
              <a:gd name="connsiteX87" fmla="*/ 972320 w 2262739"/>
              <a:gd name="connsiteY87" fmla="*/ 4934 h 5161948"/>
              <a:gd name="connsiteX88" fmla="*/ 972320 w 2262739"/>
              <a:gd name="connsiteY88" fmla="*/ 5523 h 5161948"/>
              <a:gd name="connsiteX89" fmla="*/ 983256 w 2262739"/>
              <a:gd name="connsiteY89" fmla="*/ 3315 h 5161948"/>
              <a:gd name="connsiteX90" fmla="*/ 1288612 w 2262739"/>
              <a:gd name="connsiteY90" fmla="*/ 0 h 5161948"/>
              <a:gd name="connsiteX91" fmla="*/ 1309522 w 2262739"/>
              <a:gd name="connsiteY91" fmla="*/ 4222 h 5161948"/>
              <a:gd name="connsiteX92" fmla="*/ 1309522 w 2262739"/>
              <a:gd name="connsiteY92" fmla="*/ 2930 h 5161948"/>
              <a:gd name="connsiteX93" fmla="*/ 1321424 w 2262739"/>
              <a:gd name="connsiteY93" fmla="*/ 6624 h 5161948"/>
              <a:gd name="connsiteX94" fmla="*/ 1326006 w 2262739"/>
              <a:gd name="connsiteY94" fmla="*/ 7550 h 5161948"/>
              <a:gd name="connsiteX95" fmla="*/ 1327373 w 2262739"/>
              <a:gd name="connsiteY95" fmla="*/ 8471 h 5161948"/>
              <a:gd name="connsiteX96" fmla="*/ 1411291 w 2262739"/>
              <a:gd name="connsiteY96" fmla="*/ 34521 h 5161948"/>
              <a:gd name="connsiteX97" fmla="*/ 1830457 w 2262739"/>
              <a:gd name="connsiteY97" fmla="*/ 666894 h 5161948"/>
              <a:gd name="connsiteX98" fmla="*/ 1411291 w 2262739"/>
              <a:gd name="connsiteY98" fmla="*/ 1299268 h 5161948"/>
              <a:gd name="connsiteX99" fmla="*/ 1309522 w 2262739"/>
              <a:gd name="connsiteY99" fmla="*/ 1325376 h 5161948"/>
              <a:gd name="connsiteX100" fmla="*/ 1291923 w 2262739"/>
              <a:gd name="connsiteY100" fmla="*/ 1328929 h 5161948"/>
              <a:gd name="connsiteX101" fmla="*/ 1195854 w 2262739"/>
              <a:gd name="connsiteY101" fmla="*/ 1232860 h 5161948"/>
              <a:gd name="connsiteX102" fmla="*/ 1291923 w 2262739"/>
              <a:gd name="connsiteY102" fmla="*/ 1136791 h 5161948"/>
              <a:gd name="connsiteX103" fmla="*/ 1337935 w 2262739"/>
              <a:gd name="connsiteY103" fmla="*/ 1125619 h 5161948"/>
              <a:gd name="connsiteX104" fmla="*/ 1641997 w 2262739"/>
              <a:gd name="connsiteY104" fmla="*/ 666894 h 5161948"/>
              <a:gd name="connsiteX105" fmla="*/ 1337935 w 2262739"/>
              <a:gd name="connsiteY105" fmla="*/ 208170 h 5161948"/>
              <a:gd name="connsiteX106" fmla="*/ 1309522 w 2262739"/>
              <a:gd name="connsiteY106" fmla="*/ 199350 h 5161948"/>
              <a:gd name="connsiteX107" fmla="*/ 1288612 w 2262739"/>
              <a:gd name="connsiteY107" fmla="*/ 192138 h 5161948"/>
              <a:gd name="connsiteX108" fmla="*/ 1192543 w 2262739"/>
              <a:gd name="connsiteY108" fmla="*/ 96069 h 5161948"/>
              <a:gd name="connsiteX109" fmla="*/ 1288612 w 2262739"/>
              <a:gd name="connsiteY109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22871 w 2262739"/>
              <a:gd name="connsiteY63" fmla="*/ 1507948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50365 w 2262739"/>
              <a:gd name="connsiteY68" fmla="*/ 208170 h 5161948"/>
              <a:gd name="connsiteX69" fmla="*/ 646302 w 2262739"/>
              <a:gd name="connsiteY69" fmla="*/ 666894 h 5161948"/>
              <a:gd name="connsiteX70" fmla="*/ 950365 w 2262739"/>
              <a:gd name="connsiteY70" fmla="*/ 1125619 h 5161948"/>
              <a:gd name="connsiteX71" fmla="*/ 972320 w 2262739"/>
              <a:gd name="connsiteY71" fmla="*/ 1132434 h 5161948"/>
              <a:gd name="connsiteX72" fmla="*/ 985249 w 2262739"/>
              <a:gd name="connsiteY72" fmla="*/ 1136791 h 5161948"/>
              <a:gd name="connsiteX73" fmla="*/ 1081318 w 2262739"/>
              <a:gd name="connsiteY73" fmla="*/ 1232860 h 5161948"/>
              <a:gd name="connsiteX74" fmla="*/ 985249 w 2262739"/>
              <a:gd name="connsiteY74" fmla="*/ 1328929 h 5161948"/>
              <a:gd name="connsiteX75" fmla="*/ 972320 w 2262739"/>
              <a:gd name="connsiteY75" fmla="*/ 1326319 h 5161948"/>
              <a:gd name="connsiteX76" fmla="*/ 972320 w 2262739"/>
              <a:gd name="connsiteY76" fmla="*/ 1328854 h 5161948"/>
              <a:gd name="connsiteX77" fmla="*/ 948958 w 2262739"/>
              <a:gd name="connsiteY77" fmla="*/ 1321602 h 5161948"/>
              <a:gd name="connsiteX78" fmla="*/ 947855 w 2262739"/>
              <a:gd name="connsiteY78" fmla="*/ 1321380 h 5161948"/>
              <a:gd name="connsiteX79" fmla="*/ 947526 w 2262739"/>
              <a:gd name="connsiteY79" fmla="*/ 1321158 h 5161948"/>
              <a:gd name="connsiteX80" fmla="*/ 877009 w 2262739"/>
              <a:gd name="connsiteY80" fmla="*/ 1299268 h 5161948"/>
              <a:gd name="connsiteX81" fmla="*/ 457843 w 2262739"/>
              <a:gd name="connsiteY81" fmla="*/ 666894 h 5161948"/>
              <a:gd name="connsiteX82" fmla="*/ 877009 w 2262739"/>
              <a:gd name="connsiteY82" fmla="*/ 34521 h 5161948"/>
              <a:gd name="connsiteX83" fmla="*/ 939587 w 2262739"/>
              <a:gd name="connsiteY83" fmla="*/ 15095 h 5161948"/>
              <a:gd name="connsiteX84" fmla="*/ 945862 w 2262739"/>
              <a:gd name="connsiteY84" fmla="*/ 10865 h 5161948"/>
              <a:gd name="connsiteX85" fmla="*/ 966894 w 2262739"/>
              <a:gd name="connsiteY85" fmla="*/ 6618 h 5161948"/>
              <a:gd name="connsiteX86" fmla="*/ 972320 w 2262739"/>
              <a:gd name="connsiteY86" fmla="*/ 4934 h 5161948"/>
              <a:gd name="connsiteX87" fmla="*/ 972320 w 2262739"/>
              <a:gd name="connsiteY87" fmla="*/ 5523 h 5161948"/>
              <a:gd name="connsiteX88" fmla="*/ 983256 w 2262739"/>
              <a:gd name="connsiteY88" fmla="*/ 3315 h 5161948"/>
              <a:gd name="connsiteX89" fmla="*/ 1288612 w 2262739"/>
              <a:gd name="connsiteY89" fmla="*/ 0 h 5161948"/>
              <a:gd name="connsiteX90" fmla="*/ 1309522 w 2262739"/>
              <a:gd name="connsiteY90" fmla="*/ 4222 h 5161948"/>
              <a:gd name="connsiteX91" fmla="*/ 1309522 w 2262739"/>
              <a:gd name="connsiteY91" fmla="*/ 2930 h 5161948"/>
              <a:gd name="connsiteX92" fmla="*/ 1321424 w 2262739"/>
              <a:gd name="connsiteY92" fmla="*/ 6624 h 5161948"/>
              <a:gd name="connsiteX93" fmla="*/ 1326006 w 2262739"/>
              <a:gd name="connsiteY93" fmla="*/ 7550 h 5161948"/>
              <a:gd name="connsiteX94" fmla="*/ 1327373 w 2262739"/>
              <a:gd name="connsiteY94" fmla="*/ 8471 h 5161948"/>
              <a:gd name="connsiteX95" fmla="*/ 1411291 w 2262739"/>
              <a:gd name="connsiteY95" fmla="*/ 34521 h 5161948"/>
              <a:gd name="connsiteX96" fmla="*/ 1830457 w 2262739"/>
              <a:gd name="connsiteY96" fmla="*/ 666894 h 5161948"/>
              <a:gd name="connsiteX97" fmla="*/ 1411291 w 2262739"/>
              <a:gd name="connsiteY97" fmla="*/ 1299268 h 5161948"/>
              <a:gd name="connsiteX98" fmla="*/ 1309522 w 2262739"/>
              <a:gd name="connsiteY98" fmla="*/ 1325376 h 5161948"/>
              <a:gd name="connsiteX99" fmla="*/ 1291923 w 2262739"/>
              <a:gd name="connsiteY99" fmla="*/ 1328929 h 5161948"/>
              <a:gd name="connsiteX100" fmla="*/ 1195854 w 2262739"/>
              <a:gd name="connsiteY100" fmla="*/ 1232860 h 5161948"/>
              <a:gd name="connsiteX101" fmla="*/ 1291923 w 2262739"/>
              <a:gd name="connsiteY101" fmla="*/ 1136791 h 5161948"/>
              <a:gd name="connsiteX102" fmla="*/ 1337935 w 2262739"/>
              <a:gd name="connsiteY102" fmla="*/ 1125619 h 5161948"/>
              <a:gd name="connsiteX103" fmla="*/ 1641997 w 2262739"/>
              <a:gd name="connsiteY103" fmla="*/ 666894 h 5161948"/>
              <a:gd name="connsiteX104" fmla="*/ 1337935 w 2262739"/>
              <a:gd name="connsiteY104" fmla="*/ 208170 h 5161948"/>
              <a:gd name="connsiteX105" fmla="*/ 1309522 w 2262739"/>
              <a:gd name="connsiteY105" fmla="*/ 199350 h 5161948"/>
              <a:gd name="connsiteX106" fmla="*/ 1288612 w 2262739"/>
              <a:gd name="connsiteY106" fmla="*/ 192138 h 5161948"/>
              <a:gd name="connsiteX107" fmla="*/ 1192543 w 2262739"/>
              <a:gd name="connsiteY107" fmla="*/ 96069 h 5161948"/>
              <a:gd name="connsiteX108" fmla="*/ 1288612 w 2262739"/>
              <a:gd name="connsiteY108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13346 w 2262739"/>
              <a:gd name="connsiteY63" fmla="*/ 1505567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50365 w 2262739"/>
              <a:gd name="connsiteY68" fmla="*/ 208170 h 5161948"/>
              <a:gd name="connsiteX69" fmla="*/ 646302 w 2262739"/>
              <a:gd name="connsiteY69" fmla="*/ 666894 h 5161948"/>
              <a:gd name="connsiteX70" fmla="*/ 950365 w 2262739"/>
              <a:gd name="connsiteY70" fmla="*/ 1125619 h 5161948"/>
              <a:gd name="connsiteX71" fmla="*/ 972320 w 2262739"/>
              <a:gd name="connsiteY71" fmla="*/ 1132434 h 5161948"/>
              <a:gd name="connsiteX72" fmla="*/ 985249 w 2262739"/>
              <a:gd name="connsiteY72" fmla="*/ 1136791 h 5161948"/>
              <a:gd name="connsiteX73" fmla="*/ 1081318 w 2262739"/>
              <a:gd name="connsiteY73" fmla="*/ 1232860 h 5161948"/>
              <a:gd name="connsiteX74" fmla="*/ 985249 w 2262739"/>
              <a:gd name="connsiteY74" fmla="*/ 1328929 h 5161948"/>
              <a:gd name="connsiteX75" fmla="*/ 972320 w 2262739"/>
              <a:gd name="connsiteY75" fmla="*/ 1326319 h 5161948"/>
              <a:gd name="connsiteX76" fmla="*/ 972320 w 2262739"/>
              <a:gd name="connsiteY76" fmla="*/ 1328854 h 5161948"/>
              <a:gd name="connsiteX77" fmla="*/ 948958 w 2262739"/>
              <a:gd name="connsiteY77" fmla="*/ 1321602 h 5161948"/>
              <a:gd name="connsiteX78" fmla="*/ 947855 w 2262739"/>
              <a:gd name="connsiteY78" fmla="*/ 1321380 h 5161948"/>
              <a:gd name="connsiteX79" fmla="*/ 947526 w 2262739"/>
              <a:gd name="connsiteY79" fmla="*/ 1321158 h 5161948"/>
              <a:gd name="connsiteX80" fmla="*/ 877009 w 2262739"/>
              <a:gd name="connsiteY80" fmla="*/ 1299268 h 5161948"/>
              <a:gd name="connsiteX81" fmla="*/ 457843 w 2262739"/>
              <a:gd name="connsiteY81" fmla="*/ 666894 h 5161948"/>
              <a:gd name="connsiteX82" fmla="*/ 877009 w 2262739"/>
              <a:gd name="connsiteY82" fmla="*/ 34521 h 5161948"/>
              <a:gd name="connsiteX83" fmla="*/ 939587 w 2262739"/>
              <a:gd name="connsiteY83" fmla="*/ 15095 h 5161948"/>
              <a:gd name="connsiteX84" fmla="*/ 945862 w 2262739"/>
              <a:gd name="connsiteY84" fmla="*/ 10865 h 5161948"/>
              <a:gd name="connsiteX85" fmla="*/ 966894 w 2262739"/>
              <a:gd name="connsiteY85" fmla="*/ 6618 h 5161948"/>
              <a:gd name="connsiteX86" fmla="*/ 972320 w 2262739"/>
              <a:gd name="connsiteY86" fmla="*/ 4934 h 5161948"/>
              <a:gd name="connsiteX87" fmla="*/ 972320 w 2262739"/>
              <a:gd name="connsiteY87" fmla="*/ 5523 h 5161948"/>
              <a:gd name="connsiteX88" fmla="*/ 983256 w 2262739"/>
              <a:gd name="connsiteY88" fmla="*/ 3315 h 5161948"/>
              <a:gd name="connsiteX89" fmla="*/ 1288612 w 2262739"/>
              <a:gd name="connsiteY89" fmla="*/ 0 h 5161948"/>
              <a:gd name="connsiteX90" fmla="*/ 1309522 w 2262739"/>
              <a:gd name="connsiteY90" fmla="*/ 4222 h 5161948"/>
              <a:gd name="connsiteX91" fmla="*/ 1309522 w 2262739"/>
              <a:gd name="connsiteY91" fmla="*/ 2930 h 5161948"/>
              <a:gd name="connsiteX92" fmla="*/ 1321424 w 2262739"/>
              <a:gd name="connsiteY92" fmla="*/ 6624 h 5161948"/>
              <a:gd name="connsiteX93" fmla="*/ 1326006 w 2262739"/>
              <a:gd name="connsiteY93" fmla="*/ 7550 h 5161948"/>
              <a:gd name="connsiteX94" fmla="*/ 1327373 w 2262739"/>
              <a:gd name="connsiteY94" fmla="*/ 8471 h 5161948"/>
              <a:gd name="connsiteX95" fmla="*/ 1411291 w 2262739"/>
              <a:gd name="connsiteY95" fmla="*/ 34521 h 5161948"/>
              <a:gd name="connsiteX96" fmla="*/ 1830457 w 2262739"/>
              <a:gd name="connsiteY96" fmla="*/ 666894 h 5161948"/>
              <a:gd name="connsiteX97" fmla="*/ 1411291 w 2262739"/>
              <a:gd name="connsiteY97" fmla="*/ 1299268 h 5161948"/>
              <a:gd name="connsiteX98" fmla="*/ 1309522 w 2262739"/>
              <a:gd name="connsiteY98" fmla="*/ 1325376 h 5161948"/>
              <a:gd name="connsiteX99" fmla="*/ 1291923 w 2262739"/>
              <a:gd name="connsiteY99" fmla="*/ 1328929 h 5161948"/>
              <a:gd name="connsiteX100" fmla="*/ 1195854 w 2262739"/>
              <a:gd name="connsiteY100" fmla="*/ 1232860 h 5161948"/>
              <a:gd name="connsiteX101" fmla="*/ 1291923 w 2262739"/>
              <a:gd name="connsiteY101" fmla="*/ 1136791 h 5161948"/>
              <a:gd name="connsiteX102" fmla="*/ 1337935 w 2262739"/>
              <a:gd name="connsiteY102" fmla="*/ 1125619 h 5161948"/>
              <a:gd name="connsiteX103" fmla="*/ 1641997 w 2262739"/>
              <a:gd name="connsiteY103" fmla="*/ 666894 h 5161948"/>
              <a:gd name="connsiteX104" fmla="*/ 1337935 w 2262739"/>
              <a:gd name="connsiteY104" fmla="*/ 208170 h 5161948"/>
              <a:gd name="connsiteX105" fmla="*/ 1309522 w 2262739"/>
              <a:gd name="connsiteY105" fmla="*/ 199350 h 5161948"/>
              <a:gd name="connsiteX106" fmla="*/ 1288612 w 2262739"/>
              <a:gd name="connsiteY106" fmla="*/ 192138 h 5161948"/>
              <a:gd name="connsiteX107" fmla="*/ 1192543 w 2262739"/>
              <a:gd name="connsiteY107" fmla="*/ 96069 h 5161948"/>
              <a:gd name="connsiteX108" fmla="*/ 1288612 w 2262739"/>
              <a:gd name="connsiteY108" fmla="*/ 0 h 5161948"/>
              <a:gd name="connsiteX0" fmla="*/ 1324539 w 2262739"/>
              <a:gd name="connsiteY0" fmla="*/ 1501038 h 5161948"/>
              <a:gd name="connsiteX1" fmla="*/ 2140543 w 2262739"/>
              <a:gd name="connsiteY1" fmla="*/ 1501038 h 5161948"/>
              <a:gd name="connsiteX2" fmla="*/ 2156843 w 2262739"/>
              <a:gd name="connsiteY2" fmla="*/ 1507791 h 5161948"/>
              <a:gd name="connsiteX3" fmla="*/ 2160676 w 2262739"/>
              <a:gd name="connsiteY3" fmla="*/ 1506203 h 5161948"/>
              <a:gd name="connsiteX4" fmla="*/ 2160676 w 2262739"/>
              <a:gd name="connsiteY4" fmla="*/ 1506206 h 5161948"/>
              <a:gd name="connsiteX5" fmla="*/ 2262739 w 2262739"/>
              <a:gd name="connsiteY5" fmla="*/ 1608269 h 5161948"/>
              <a:gd name="connsiteX6" fmla="*/ 2262736 w 2262739"/>
              <a:gd name="connsiteY6" fmla="*/ 3224438 h 5161948"/>
              <a:gd name="connsiteX7" fmla="*/ 2261484 w 2262739"/>
              <a:gd name="connsiteY7" fmla="*/ 3281706 h 5161948"/>
              <a:gd name="connsiteX8" fmla="*/ 2170500 w 2262739"/>
              <a:gd name="connsiteY8" fmla="*/ 3372690 h 5161948"/>
              <a:gd name="connsiteX9" fmla="*/ 1845354 w 2262739"/>
              <a:gd name="connsiteY9" fmla="*/ 3372690 h 5161948"/>
              <a:gd name="connsiteX10" fmla="*/ 1845354 w 2262739"/>
              <a:gd name="connsiteY10" fmla="*/ 5063482 h 5161948"/>
              <a:gd name="connsiteX11" fmla="*/ 1746890 w 2262739"/>
              <a:gd name="connsiteY11" fmla="*/ 5161945 h 5161948"/>
              <a:gd name="connsiteX12" fmla="*/ 1741131 w 2262739"/>
              <a:gd name="connsiteY12" fmla="*/ 5159558 h 5161948"/>
              <a:gd name="connsiteX13" fmla="*/ 1735359 w 2262739"/>
              <a:gd name="connsiteY13" fmla="*/ 5161948 h 5161948"/>
              <a:gd name="connsiteX14" fmla="*/ 1307781 w 2262739"/>
              <a:gd name="connsiteY14" fmla="*/ 5161945 h 5161948"/>
              <a:gd name="connsiteX15" fmla="*/ 1266638 w 2262739"/>
              <a:gd name="connsiteY15" fmla="*/ 5161942 h 5161948"/>
              <a:gd name="connsiteX16" fmla="*/ 1168175 w 2262739"/>
              <a:gd name="connsiteY16" fmla="*/ 5063479 h 5161948"/>
              <a:gd name="connsiteX17" fmla="*/ 1168175 w 2262739"/>
              <a:gd name="connsiteY17" fmla="*/ 4114957 h 5161948"/>
              <a:gd name="connsiteX18" fmla="*/ 1266638 w 2262739"/>
              <a:gd name="connsiteY18" fmla="*/ 4016494 h 5161948"/>
              <a:gd name="connsiteX19" fmla="*/ 1365101 w 2262739"/>
              <a:gd name="connsiteY19" fmla="*/ 4114957 h 5161948"/>
              <a:gd name="connsiteX20" fmla="*/ 1365101 w 2262739"/>
              <a:gd name="connsiteY20" fmla="*/ 4971753 h 5161948"/>
              <a:gd name="connsiteX21" fmla="*/ 1648427 w 2262739"/>
              <a:gd name="connsiteY21" fmla="*/ 4971753 h 5161948"/>
              <a:gd name="connsiteX22" fmla="*/ 1648427 w 2262739"/>
              <a:gd name="connsiteY22" fmla="*/ 2207315 h 5161948"/>
              <a:gd name="connsiteX23" fmla="*/ 1746890 w 2262739"/>
              <a:gd name="connsiteY23" fmla="*/ 2108852 h 5161948"/>
              <a:gd name="connsiteX24" fmla="*/ 1845354 w 2262739"/>
              <a:gd name="connsiteY24" fmla="*/ 2207315 h 5161948"/>
              <a:gd name="connsiteX25" fmla="*/ 1845354 w 2262739"/>
              <a:gd name="connsiteY25" fmla="*/ 3190722 h 5161948"/>
              <a:gd name="connsiteX26" fmla="*/ 2058614 w 2262739"/>
              <a:gd name="connsiteY26" fmla="*/ 3190722 h 5161948"/>
              <a:gd name="connsiteX27" fmla="*/ 2058614 w 2262739"/>
              <a:gd name="connsiteY27" fmla="*/ 1724749 h 5161948"/>
              <a:gd name="connsiteX28" fmla="*/ 1324539 w 2262739"/>
              <a:gd name="connsiteY28" fmla="*/ 1724746 h 5161948"/>
              <a:gd name="connsiteX29" fmla="*/ 1245446 w 2262739"/>
              <a:gd name="connsiteY29" fmla="*/ 1691983 h 5161948"/>
              <a:gd name="connsiteX30" fmla="*/ 1212684 w 2262739"/>
              <a:gd name="connsiteY30" fmla="*/ 1612893 h 5161948"/>
              <a:gd name="connsiteX31" fmla="*/ 1245446 w 2262739"/>
              <a:gd name="connsiteY31" fmla="*/ 1533800 h 5161948"/>
              <a:gd name="connsiteX32" fmla="*/ 1324539 w 2262739"/>
              <a:gd name="connsiteY32" fmla="*/ 1501038 h 5161948"/>
              <a:gd name="connsiteX33" fmla="*/ 452440 w 2262739"/>
              <a:gd name="connsiteY33" fmla="*/ 1501035 h 5161948"/>
              <a:gd name="connsiteX34" fmla="*/ 927484 w 2262739"/>
              <a:gd name="connsiteY34" fmla="*/ 1501035 h 5161948"/>
              <a:gd name="connsiteX35" fmla="*/ 1034700 w 2262739"/>
              <a:gd name="connsiteY35" fmla="*/ 1608251 h 5161948"/>
              <a:gd name="connsiteX36" fmla="*/ 927484 w 2262739"/>
              <a:gd name="connsiteY36" fmla="*/ 1715467 h 5161948"/>
              <a:gd name="connsiteX37" fmla="*/ 541544 w 2262739"/>
              <a:gd name="connsiteY37" fmla="*/ 1715467 h 5161948"/>
              <a:gd name="connsiteX38" fmla="*/ 237922 w 2262739"/>
              <a:gd name="connsiteY38" fmla="*/ 4016494 h 5161948"/>
              <a:gd name="connsiteX39" fmla="*/ 472663 w 2262739"/>
              <a:gd name="connsiteY39" fmla="*/ 4016494 h 5161948"/>
              <a:gd name="connsiteX40" fmla="*/ 479013 w 2262739"/>
              <a:gd name="connsiteY40" fmla="*/ 4019124 h 5161948"/>
              <a:gd name="connsiteX41" fmla="*/ 485366 w 2262739"/>
              <a:gd name="connsiteY41" fmla="*/ 4016494 h 5161948"/>
              <a:gd name="connsiteX42" fmla="*/ 583829 w 2262739"/>
              <a:gd name="connsiteY42" fmla="*/ 4114957 h 5161948"/>
              <a:gd name="connsiteX43" fmla="*/ 583829 w 2262739"/>
              <a:gd name="connsiteY43" fmla="*/ 4971753 h 5161948"/>
              <a:gd name="connsiteX44" fmla="*/ 795689 w 2262739"/>
              <a:gd name="connsiteY44" fmla="*/ 4971753 h 5161948"/>
              <a:gd name="connsiteX45" fmla="*/ 795689 w 2262739"/>
              <a:gd name="connsiteY45" fmla="*/ 4114957 h 5161948"/>
              <a:gd name="connsiteX46" fmla="*/ 894152 w 2262739"/>
              <a:gd name="connsiteY46" fmla="*/ 4016494 h 5161948"/>
              <a:gd name="connsiteX47" fmla="*/ 992615 w 2262739"/>
              <a:gd name="connsiteY47" fmla="*/ 4114957 h 5161948"/>
              <a:gd name="connsiteX48" fmla="*/ 992615 w 2262739"/>
              <a:gd name="connsiteY48" fmla="*/ 5063479 h 5161948"/>
              <a:gd name="connsiteX49" fmla="*/ 894152 w 2262739"/>
              <a:gd name="connsiteY49" fmla="*/ 5161942 h 5161948"/>
              <a:gd name="connsiteX50" fmla="*/ 888008 w 2262739"/>
              <a:gd name="connsiteY50" fmla="*/ 5159398 h 5161948"/>
              <a:gd name="connsiteX51" fmla="*/ 881846 w 2262739"/>
              <a:gd name="connsiteY51" fmla="*/ 5161948 h 5161948"/>
              <a:gd name="connsiteX52" fmla="*/ 493466 w 2262739"/>
              <a:gd name="connsiteY52" fmla="*/ 5161945 h 5161948"/>
              <a:gd name="connsiteX53" fmla="*/ 489412 w 2262739"/>
              <a:gd name="connsiteY53" fmla="*/ 5160265 h 5161948"/>
              <a:gd name="connsiteX54" fmla="*/ 485366 w 2262739"/>
              <a:gd name="connsiteY54" fmla="*/ 5161942 h 5161948"/>
              <a:gd name="connsiteX55" fmla="*/ 386900 w 2262739"/>
              <a:gd name="connsiteY55" fmla="*/ 5063479 h 5161948"/>
              <a:gd name="connsiteX56" fmla="*/ 386900 w 2262739"/>
              <a:gd name="connsiteY56" fmla="*/ 4206689 h 5161948"/>
              <a:gd name="connsiteX57" fmla="*/ 95098 w 2262739"/>
              <a:gd name="connsiteY57" fmla="*/ 4206686 h 5161948"/>
              <a:gd name="connsiteX58" fmla="*/ 27853 w 2262739"/>
              <a:gd name="connsiteY58" fmla="*/ 4178833 h 5161948"/>
              <a:gd name="connsiteX59" fmla="*/ 0 w 2262739"/>
              <a:gd name="connsiteY59" fmla="*/ 4111591 h 5161948"/>
              <a:gd name="connsiteX60" fmla="*/ 8375 w 2262739"/>
              <a:gd name="connsiteY60" fmla="*/ 4051244 h 5161948"/>
              <a:gd name="connsiteX61" fmla="*/ 332053 w 2262739"/>
              <a:gd name="connsiteY61" fmla="*/ 1598178 h 5161948"/>
              <a:gd name="connsiteX62" fmla="*/ 374750 w 2262739"/>
              <a:gd name="connsiteY62" fmla="*/ 1524272 h 5161948"/>
              <a:gd name="connsiteX63" fmla="*/ 413346 w 2262739"/>
              <a:gd name="connsiteY63" fmla="*/ 1505567 h 5161948"/>
              <a:gd name="connsiteX64" fmla="*/ 452440 w 2262739"/>
              <a:gd name="connsiteY64" fmla="*/ 1501035 h 5161948"/>
              <a:gd name="connsiteX65" fmla="*/ 983256 w 2262739"/>
              <a:gd name="connsiteY65" fmla="*/ 3315 h 5161948"/>
              <a:gd name="connsiteX66" fmla="*/ 1079325 w 2262739"/>
              <a:gd name="connsiteY66" fmla="*/ 99384 h 5161948"/>
              <a:gd name="connsiteX67" fmla="*/ 983256 w 2262739"/>
              <a:gd name="connsiteY67" fmla="*/ 195453 h 5161948"/>
              <a:gd name="connsiteX68" fmla="*/ 950365 w 2262739"/>
              <a:gd name="connsiteY68" fmla="*/ 208170 h 5161948"/>
              <a:gd name="connsiteX69" fmla="*/ 646302 w 2262739"/>
              <a:gd name="connsiteY69" fmla="*/ 666894 h 5161948"/>
              <a:gd name="connsiteX70" fmla="*/ 950365 w 2262739"/>
              <a:gd name="connsiteY70" fmla="*/ 1125619 h 5161948"/>
              <a:gd name="connsiteX71" fmla="*/ 972320 w 2262739"/>
              <a:gd name="connsiteY71" fmla="*/ 1132434 h 5161948"/>
              <a:gd name="connsiteX72" fmla="*/ 985249 w 2262739"/>
              <a:gd name="connsiteY72" fmla="*/ 1136791 h 5161948"/>
              <a:gd name="connsiteX73" fmla="*/ 1081318 w 2262739"/>
              <a:gd name="connsiteY73" fmla="*/ 1232860 h 5161948"/>
              <a:gd name="connsiteX74" fmla="*/ 985249 w 2262739"/>
              <a:gd name="connsiteY74" fmla="*/ 1328929 h 5161948"/>
              <a:gd name="connsiteX75" fmla="*/ 972320 w 2262739"/>
              <a:gd name="connsiteY75" fmla="*/ 1326319 h 5161948"/>
              <a:gd name="connsiteX76" fmla="*/ 972320 w 2262739"/>
              <a:gd name="connsiteY76" fmla="*/ 1328854 h 5161948"/>
              <a:gd name="connsiteX77" fmla="*/ 948958 w 2262739"/>
              <a:gd name="connsiteY77" fmla="*/ 1321602 h 5161948"/>
              <a:gd name="connsiteX78" fmla="*/ 947855 w 2262739"/>
              <a:gd name="connsiteY78" fmla="*/ 1321380 h 5161948"/>
              <a:gd name="connsiteX79" fmla="*/ 947526 w 2262739"/>
              <a:gd name="connsiteY79" fmla="*/ 1321158 h 5161948"/>
              <a:gd name="connsiteX80" fmla="*/ 877009 w 2262739"/>
              <a:gd name="connsiteY80" fmla="*/ 1299268 h 5161948"/>
              <a:gd name="connsiteX81" fmla="*/ 457843 w 2262739"/>
              <a:gd name="connsiteY81" fmla="*/ 666894 h 5161948"/>
              <a:gd name="connsiteX82" fmla="*/ 877009 w 2262739"/>
              <a:gd name="connsiteY82" fmla="*/ 34521 h 5161948"/>
              <a:gd name="connsiteX83" fmla="*/ 939587 w 2262739"/>
              <a:gd name="connsiteY83" fmla="*/ 15095 h 5161948"/>
              <a:gd name="connsiteX84" fmla="*/ 945862 w 2262739"/>
              <a:gd name="connsiteY84" fmla="*/ 10865 h 5161948"/>
              <a:gd name="connsiteX85" fmla="*/ 966894 w 2262739"/>
              <a:gd name="connsiteY85" fmla="*/ 6618 h 5161948"/>
              <a:gd name="connsiteX86" fmla="*/ 972320 w 2262739"/>
              <a:gd name="connsiteY86" fmla="*/ 4934 h 5161948"/>
              <a:gd name="connsiteX87" fmla="*/ 972320 w 2262739"/>
              <a:gd name="connsiteY87" fmla="*/ 5523 h 5161948"/>
              <a:gd name="connsiteX88" fmla="*/ 983256 w 2262739"/>
              <a:gd name="connsiteY88" fmla="*/ 3315 h 5161948"/>
              <a:gd name="connsiteX89" fmla="*/ 1288612 w 2262739"/>
              <a:gd name="connsiteY89" fmla="*/ 0 h 5161948"/>
              <a:gd name="connsiteX90" fmla="*/ 1309522 w 2262739"/>
              <a:gd name="connsiteY90" fmla="*/ 4222 h 5161948"/>
              <a:gd name="connsiteX91" fmla="*/ 1309522 w 2262739"/>
              <a:gd name="connsiteY91" fmla="*/ 2930 h 5161948"/>
              <a:gd name="connsiteX92" fmla="*/ 1321424 w 2262739"/>
              <a:gd name="connsiteY92" fmla="*/ 6624 h 5161948"/>
              <a:gd name="connsiteX93" fmla="*/ 1326006 w 2262739"/>
              <a:gd name="connsiteY93" fmla="*/ 7550 h 5161948"/>
              <a:gd name="connsiteX94" fmla="*/ 1327373 w 2262739"/>
              <a:gd name="connsiteY94" fmla="*/ 8471 h 5161948"/>
              <a:gd name="connsiteX95" fmla="*/ 1411291 w 2262739"/>
              <a:gd name="connsiteY95" fmla="*/ 34521 h 5161948"/>
              <a:gd name="connsiteX96" fmla="*/ 1830457 w 2262739"/>
              <a:gd name="connsiteY96" fmla="*/ 666894 h 5161948"/>
              <a:gd name="connsiteX97" fmla="*/ 1411291 w 2262739"/>
              <a:gd name="connsiteY97" fmla="*/ 1299268 h 5161948"/>
              <a:gd name="connsiteX98" fmla="*/ 1309522 w 2262739"/>
              <a:gd name="connsiteY98" fmla="*/ 1325376 h 5161948"/>
              <a:gd name="connsiteX99" fmla="*/ 1291923 w 2262739"/>
              <a:gd name="connsiteY99" fmla="*/ 1328929 h 5161948"/>
              <a:gd name="connsiteX100" fmla="*/ 1195854 w 2262739"/>
              <a:gd name="connsiteY100" fmla="*/ 1232860 h 5161948"/>
              <a:gd name="connsiteX101" fmla="*/ 1291923 w 2262739"/>
              <a:gd name="connsiteY101" fmla="*/ 1136791 h 5161948"/>
              <a:gd name="connsiteX102" fmla="*/ 1337935 w 2262739"/>
              <a:gd name="connsiteY102" fmla="*/ 1125619 h 5161948"/>
              <a:gd name="connsiteX103" fmla="*/ 1641997 w 2262739"/>
              <a:gd name="connsiteY103" fmla="*/ 666894 h 5161948"/>
              <a:gd name="connsiteX104" fmla="*/ 1337935 w 2262739"/>
              <a:gd name="connsiteY104" fmla="*/ 208170 h 5161948"/>
              <a:gd name="connsiteX105" fmla="*/ 1309522 w 2262739"/>
              <a:gd name="connsiteY105" fmla="*/ 199350 h 5161948"/>
              <a:gd name="connsiteX106" fmla="*/ 1288612 w 2262739"/>
              <a:gd name="connsiteY106" fmla="*/ 192138 h 5161948"/>
              <a:gd name="connsiteX107" fmla="*/ 1192543 w 2262739"/>
              <a:gd name="connsiteY107" fmla="*/ 96069 h 5161948"/>
              <a:gd name="connsiteX108" fmla="*/ 1288612 w 2262739"/>
              <a:gd name="connsiteY108" fmla="*/ 0 h 516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262739" h="5161948">
                <a:moveTo>
                  <a:pt x="1324539" y="1501038"/>
                </a:moveTo>
                <a:lnTo>
                  <a:pt x="2140543" y="1501038"/>
                </a:lnTo>
                <a:lnTo>
                  <a:pt x="2156843" y="1507791"/>
                </a:lnTo>
                <a:lnTo>
                  <a:pt x="2160676" y="1506203"/>
                </a:lnTo>
                <a:lnTo>
                  <a:pt x="2160676" y="1506206"/>
                </a:lnTo>
                <a:cubicBezTo>
                  <a:pt x="2217042" y="1506206"/>
                  <a:pt x="2262739" y="1551903"/>
                  <a:pt x="2262739" y="1608269"/>
                </a:cubicBezTo>
                <a:cubicBezTo>
                  <a:pt x="2262739" y="2146992"/>
                  <a:pt x="2262736" y="2685715"/>
                  <a:pt x="2262736" y="3224438"/>
                </a:cubicBezTo>
                <a:cubicBezTo>
                  <a:pt x="2262318" y="3243529"/>
                  <a:pt x="2261902" y="3262616"/>
                  <a:pt x="2261484" y="3281706"/>
                </a:cubicBezTo>
                <a:cubicBezTo>
                  <a:pt x="2261484" y="3331956"/>
                  <a:pt x="2220750" y="3372690"/>
                  <a:pt x="2170500" y="3372690"/>
                </a:cubicBezTo>
                <a:lnTo>
                  <a:pt x="1845354" y="3372690"/>
                </a:lnTo>
                <a:lnTo>
                  <a:pt x="1845354" y="5063482"/>
                </a:lnTo>
                <a:cubicBezTo>
                  <a:pt x="1845354" y="5117861"/>
                  <a:pt x="1801269" y="5161945"/>
                  <a:pt x="1746890" y="5161945"/>
                </a:cubicBezTo>
                <a:lnTo>
                  <a:pt x="1741131" y="5159558"/>
                </a:lnTo>
                <a:lnTo>
                  <a:pt x="1735359" y="5161948"/>
                </a:lnTo>
                <a:lnTo>
                  <a:pt x="1307781" y="5161945"/>
                </a:lnTo>
                <a:lnTo>
                  <a:pt x="1266638" y="5161942"/>
                </a:lnTo>
                <a:cubicBezTo>
                  <a:pt x="1212259" y="5161942"/>
                  <a:pt x="1168175" y="5117858"/>
                  <a:pt x="1168175" y="5063479"/>
                </a:cubicBezTo>
                <a:lnTo>
                  <a:pt x="1168175" y="4114957"/>
                </a:lnTo>
                <a:cubicBezTo>
                  <a:pt x="1168175" y="4060578"/>
                  <a:pt x="1212259" y="4016494"/>
                  <a:pt x="1266638" y="4016494"/>
                </a:cubicBezTo>
                <a:cubicBezTo>
                  <a:pt x="1321017" y="4016494"/>
                  <a:pt x="1365101" y="4060578"/>
                  <a:pt x="1365101" y="4114957"/>
                </a:cubicBezTo>
                <a:lnTo>
                  <a:pt x="1365101" y="4971753"/>
                </a:lnTo>
                <a:lnTo>
                  <a:pt x="1648427" y="4971753"/>
                </a:lnTo>
                <a:lnTo>
                  <a:pt x="1648427" y="2207315"/>
                </a:lnTo>
                <a:cubicBezTo>
                  <a:pt x="1648427" y="2152936"/>
                  <a:pt x="1692512" y="2108852"/>
                  <a:pt x="1746890" y="2108852"/>
                </a:cubicBezTo>
                <a:cubicBezTo>
                  <a:pt x="1801269" y="2108852"/>
                  <a:pt x="1845354" y="2152936"/>
                  <a:pt x="1845354" y="2207315"/>
                </a:cubicBezTo>
                <a:lnTo>
                  <a:pt x="1845354" y="3190722"/>
                </a:lnTo>
                <a:lnTo>
                  <a:pt x="2058614" y="3190722"/>
                </a:lnTo>
                <a:lnTo>
                  <a:pt x="2058614" y="1724749"/>
                </a:lnTo>
                <a:lnTo>
                  <a:pt x="1324539" y="1724746"/>
                </a:lnTo>
                <a:cubicBezTo>
                  <a:pt x="1293653" y="1724746"/>
                  <a:pt x="1265690" y="1712227"/>
                  <a:pt x="1245446" y="1691983"/>
                </a:cubicBezTo>
                <a:cubicBezTo>
                  <a:pt x="1234524" y="1665620"/>
                  <a:pt x="1211699" y="1651163"/>
                  <a:pt x="1212684" y="1612893"/>
                </a:cubicBezTo>
                <a:cubicBezTo>
                  <a:pt x="1213668" y="1574623"/>
                  <a:pt x="1226805" y="1552441"/>
                  <a:pt x="1245446" y="1533800"/>
                </a:cubicBezTo>
                <a:cubicBezTo>
                  <a:pt x="1265690" y="1513559"/>
                  <a:pt x="1293653" y="1501038"/>
                  <a:pt x="1324539" y="1501038"/>
                </a:cubicBezTo>
                <a:close/>
                <a:moveTo>
                  <a:pt x="452440" y="1501035"/>
                </a:moveTo>
                <a:lnTo>
                  <a:pt x="927484" y="1501035"/>
                </a:lnTo>
                <a:cubicBezTo>
                  <a:pt x="986699" y="1501035"/>
                  <a:pt x="1034700" y="1549036"/>
                  <a:pt x="1034700" y="1608251"/>
                </a:cubicBezTo>
                <a:cubicBezTo>
                  <a:pt x="1034700" y="1667466"/>
                  <a:pt x="986699" y="1715467"/>
                  <a:pt x="927484" y="1715467"/>
                </a:cubicBezTo>
                <a:lnTo>
                  <a:pt x="541544" y="1715467"/>
                </a:lnTo>
                <a:lnTo>
                  <a:pt x="237922" y="4016494"/>
                </a:lnTo>
                <a:lnTo>
                  <a:pt x="472663" y="4016494"/>
                </a:lnTo>
                <a:lnTo>
                  <a:pt x="479013" y="4019124"/>
                </a:lnTo>
                <a:lnTo>
                  <a:pt x="485366" y="4016494"/>
                </a:lnTo>
                <a:cubicBezTo>
                  <a:pt x="539744" y="4016494"/>
                  <a:pt x="583829" y="4060578"/>
                  <a:pt x="583829" y="4114957"/>
                </a:cubicBezTo>
                <a:lnTo>
                  <a:pt x="583829" y="4971753"/>
                </a:lnTo>
                <a:lnTo>
                  <a:pt x="795689" y="4971753"/>
                </a:lnTo>
                <a:lnTo>
                  <a:pt x="795689" y="4114957"/>
                </a:lnTo>
                <a:cubicBezTo>
                  <a:pt x="795689" y="4060578"/>
                  <a:pt x="839773" y="4016494"/>
                  <a:pt x="894152" y="4016494"/>
                </a:cubicBezTo>
                <a:cubicBezTo>
                  <a:pt x="948531" y="4016494"/>
                  <a:pt x="992615" y="4060578"/>
                  <a:pt x="992615" y="4114957"/>
                </a:cubicBezTo>
                <a:lnTo>
                  <a:pt x="992615" y="5063479"/>
                </a:lnTo>
                <a:cubicBezTo>
                  <a:pt x="992615" y="5117858"/>
                  <a:pt x="948531" y="5161942"/>
                  <a:pt x="894152" y="5161942"/>
                </a:cubicBezTo>
                <a:lnTo>
                  <a:pt x="888008" y="5159398"/>
                </a:lnTo>
                <a:lnTo>
                  <a:pt x="881846" y="5161948"/>
                </a:lnTo>
                <a:lnTo>
                  <a:pt x="493466" y="5161945"/>
                </a:lnTo>
                <a:lnTo>
                  <a:pt x="489412" y="5160265"/>
                </a:lnTo>
                <a:lnTo>
                  <a:pt x="485366" y="5161942"/>
                </a:lnTo>
                <a:cubicBezTo>
                  <a:pt x="430984" y="5161942"/>
                  <a:pt x="386900" y="5117858"/>
                  <a:pt x="386900" y="5063479"/>
                </a:cubicBezTo>
                <a:lnTo>
                  <a:pt x="386900" y="4206689"/>
                </a:lnTo>
                <a:lnTo>
                  <a:pt x="95098" y="4206686"/>
                </a:lnTo>
                <a:cubicBezTo>
                  <a:pt x="68836" y="4206686"/>
                  <a:pt x="45063" y="4196041"/>
                  <a:pt x="27853" y="4178833"/>
                </a:cubicBezTo>
                <a:cubicBezTo>
                  <a:pt x="18569" y="4156419"/>
                  <a:pt x="6902" y="4155436"/>
                  <a:pt x="0" y="4111591"/>
                </a:cubicBezTo>
                <a:lnTo>
                  <a:pt x="8375" y="4051244"/>
                </a:lnTo>
                <a:lnTo>
                  <a:pt x="332053" y="1598178"/>
                </a:lnTo>
                <a:cubicBezTo>
                  <a:pt x="336084" y="1567649"/>
                  <a:pt x="352104" y="1541639"/>
                  <a:pt x="374750" y="1524272"/>
                </a:cubicBezTo>
                <a:lnTo>
                  <a:pt x="413346" y="1505567"/>
                </a:lnTo>
                <a:lnTo>
                  <a:pt x="452440" y="1501035"/>
                </a:lnTo>
                <a:close/>
                <a:moveTo>
                  <a:pt x="983256" y="3315"/>
                </a:moveTo>
                <a:cubicBezTo>
                  <a:pt x="1036313" y="3315"/>
                  <a:pt x="1079325" y="46327"/>
                  <a:pt x="1079325" y="99384"/>
                </a:cubicBezTo>
                <a:cubicBezTo>
                  <a:pt x="1079325" y="152441"/>
                  <a:pt x="1036313" y="195453"/>
                  <a:pt x="983256" y="195453"/>
                </a:cubicBezTo>
                <a:lnTo>
                  <a:pt x="950365" y="208170"/>
                </a:lnTo>
                <a:cubicBezTo>
                  <a:pt x="771679" y="283747"/>
                  <a:pt x="646302" y="460678"/>
                  <a:pt x="646302" y="666894"/>
                </a:cubicBezTo>
                <a:cubicBezTo>
                  <a:pt x="646302" y="873110"/>
                  <a:pt x="771679" y="1050042"/>
                  <a:pt x="950365" y="1125619"/>
                </a:cubicBezTo>
                <a:lnTo>
                  <a:pt x="972320" y="1132434"/>
                </a:lnTo>
                <a:lnTo>
                  <a:pt x="985249" y="1136791"/>
                </a:lnTo>
                <a:cubicBezTo>
                  <a:pt x="1038306" y="1136791"/>
                  <a:pt x="1081318" y="1179803"/>
                  <a:pt x="1081318" y="1232860"/>
                </a:cubicBezTo>
                <a:cubicBezTo>
                  <a:pt x="1081318" y="1285917"/>
                  <a:pt x="1038306" y="1328929"/>
                  <a:pt x="985249" y="1328929"/>
                </a:cubicBezTo>
                <a:lnTo>
                  <a:pt x="972320" y="1326319"/>
                </a:lnTo>
                <a:lnTo>
                  <a:pt x="972320" y="1328854"/>
                </a:lnTo>
                <a:lnTo>
                  <a:pt x="948958" y="1321602"/>
                </a:lnTo>
                <a:lnTo>
                  <a:pt x="947855" y="1321380"/>
                </a:lnTo>
                <a:lnTo>
                  <a:pt x="947526" y="1321158"/>
                </a:lnTo>
                <a:lnTo>
                  <a:pt x="877009" y="1299268"/>
                </a:lnTo>
                <a:cubicBezTo>
                  <a:pt x="630683" y="1195080"/>
                  <a:pt x="457843" y="951171"/>
                  <a:pt x="457843" y="666894"/>
                </a:cubicBezTo>
                <a:cubicBezTo>
                  <a:pt x="457843" y="382617"/>
                  <a:pt x="630683" y="138708"/>
                  <a:pt x="877009" y="34521"/>
                </a:cubicBezTo>
                <a:lnTo>
                  <a:pt x="939587" y="15095"/>
                </a:lnTo>
                <a:lnTo>
                  <a:pt x="945862" y="10865"/>
                </a:lnTo>
                <a:lnTo>
                  <a:pt x="966894" y="6618"/>
                </a:lnTo>
                <a:lnTo>
                  <a:pt x="972320" y="4934"/>
                </a:lnTo>
                <a:lnTo>
                  <a:pt x="972320" y="5523"/>
                </a:lnTo>
                <a:lnTo>
                  <a:pt x="983256" y="3315"/>
                </a:lnTo>
                <a:close/>
                <a:moveTo>
                  <a:pt x="1288612" y="0"/>
                </a:moveTo>
                <a:lnTo>
                  <a:pt x="1309522" y="4222"/>
                </a:lnTo>
                <a:lnTo>
                  <a:pt x="1309522" y="2930"/>
                </a:lnTo>
                <a:lnTo>
                  <a:pt x="1321424" y="6624"/>
                </a:lnTo>
                <a:lnTo>
                  <a:pt x="1326006" y="7550"/>
                </a:lnTo>
                <a:lnTo>
                  <a:pt x="1327373" y="8471"/>
                </a:lnTo>
                <a:lnTo>
                  <a:pt x="1411291" y="34521"/>
                </a:lnTo>
                <a:cubicBezTo>
                  <a:pt x="1657617" y="138708"/>
                  <a:pt x="1830457" y="382617"/>
                  <a:pt x="1830457" y="666894"/>
                </a:cubicBezTo>
                <a:cubicBezTo>
                  <a:pt x="1830457" y="951171"/>
                  <a:pt x="1657617" y="1195080"/>
                  <a:pt x="1411291" y="1299268"/>
                </a:cubicBezTo>
                <a:lnTo>
                  <a:pt x="1309522" y="1325376"/>
                </a:lnTo>
                <a:lnTo>
                  <a:pt x="1291923" y="1328929"/>
                </a:lnTo>
                <a:cubicBezTo>
                  <a:pt x="1238866" y="1328929"/>
                  <a:pt x="1195854" y="1285917"/>
                  <a:pt x="1195854" y="1232860"/>
                </a:cubicBezTo>
                <a:cubicBezTo>
                  <a:pt x="1195854" y="1179803"/>
                  <a:pt x="1238866" y="1136791"/>
                  <a:pt x="1291923" y="1136791"/>
                </a:cubicBezTo>
                <a:lnTo>
                  <a:pt x="1337935" y="1125619"/>
                </a:lnTo>
                <a:cubicBezTo>
                  <a:pt x="1516620" y="1050042"/>
                  <a:pt x="1641997" y="873110"/>
                  <a:pt x="1641997" y="666894"/>
                </a:cubicBezTo>
                <a:cubicBezTo>
                  <a:pt x="1641997" y="460678"/>
                  <a:pt x="1516620" y="283747"/>
                  <a:pt x="1337935" y="208170"/>
                </a:cubicBezTo>
                <a:lnTo>
                  <a:pt x="1309522" y="199350"/>
                </a:lnTo>
                <a:lnTo>
                  <a:pt x="1288612" y="192138"/>
                </a:lnTo>
                <a:cubicBezTo>
                  <a:pt x="1235555" y="192138"/>
                  <a:pt x="1192543" y="149126"/>
                  <a:pt x="1192543" y="96069"/>
                </a:cubicBezTo>
                <a:cubicBezTo>
                  <a:pt x="1192543" y="43012"/>
                  <a:pt x="1235555" y="0"/>
                  <a:pt x="128861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8503299" y="3630675"/>
            <a:ext cx="2011516" cy="20115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: Shape 110"/>
          <p:cNvSpPr/>
          <p:nvPr/>
        </p:nvSpPr>
        <p:spPr>
          <a:xfrm>
            <a:off x="8779781" y="4110258"/>
            <a:ext cx="1458550" cy="1117000"/>
          </a:xfrm>
          <a:custGeom>
            <a:avLst/>
            <a:gdLst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2017104 w 5438098"/>
              <a:gd name="connsiteY15" fmla="*/ 3447172 h 4151088"/>
              <a:gd name="connsiteX16" fmla="*/ 1783025 w 5438098"/>
              <a:gd name="connsiteY16" fmla="*/ 3605213 h 4151088"/>
              <a:gd name="connsiteX17" fmla="*/ 1711063 w 5438098"/>
              <a:gd name="connsiteY17" fmla="*/ 3561496 h 4151088"/>
              <a:gd name="connsiteX18" fmla="*/ 916205 w 5438098"/>
              <a:gd name="connsiteY18" fmla="*/ 2066553 h 4151088"/>
              <a:gd name="connsiteX19" fmla="*/ 1711063 w 5438098"/>
              <a:gd name="connsiteY19" fmla="*/ 571611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4483380 w 5438098"/>
              <a:gd name="connsiteY30" fmla="*/ 0 h 4151088"/>
              <a:gd name="connsiteX31" fmla="*/ 4641707 w 5438098"/>
              <a:gd name="connsiteY31" fmla="*/ 143898 h 4151088"/>
              <a:gd name="connsiteX32" fmla="*/ 5438098 w 5438098"/>
              <a:gd name="connsiteY32" fmla="*/ 2066549 h 4151088"/>
              <a:gd name="connsiteX33" fmla="*/ 4641707 w 5438098"/>
              <a:gd name="connsiteY33" fmla="*/ 3989201 h 4151088"/>
              <a:gd name="connsiteX34" fmla="*/ 4463586 w 5438098"/>
              <a:gd name="connsiteY34" fmla="*/ 4151087 h 4151088"/>
              <a:gd name="connsiteX35" fmla="*/ 4216594 w 5438098"/>
              <a:gd name="connsiteY35" fmla="*/ 3984328 h 4151088"/>
              <a:gd name="connsiteX36" fmla="*/ 4268154 w 5438098"/>
              <a:gd name="connsiteY36" fmla="*/ 3945772 h 4151088"/>
              <a:gd name="connsiteX37" fmla="*/ 5154393 w 5438098"/>
              <a:gd name="connsiteY37" fmla="*/ 2066549 h 4151088"/>
              <a:gd name="connsiteX38" fmla="*/ 4268154 w 5438098"/>
              <a:gd name="connsiteY38" fmla="*/ 187326 h 4151088"/>
              <a:gd name="connsiteX39" fmla="*/ 4238628 w 5438098"/>
              <a:gd name="connsiteY39" fmla="*/ 165247 h 4151088"/>
              <a:gd name="connsiteX40" fmla="*/ 954719 w 5438098"/>
              <a:gd name="connsiteY40" fmla="*/ 0 h 4151088"/>
              <a:gd name="connsiteX41" fmla="*/ 1199471 w 5438098"/>
              <a:gd name="connsiteY41" fmla="*/ 165247 h 4151088"/>
              <a:gd name="connsiteX42" fmla="*/ 1169945 w 5438098"/>
              <a:gd name="connsiteY42" fmla="*/ 187326 h 4151088"/>
              <a:gd name="connsiteX43" fmla="*/ 283705 w 5438098"/>
              <a:gd name="connsiteY43" fmla="*/ 2066549 h 4151088"/>
              <a:gd name="connsiteX44" fmla="*/ 1169945 w 5438098"/>
              <a:gd name="connsiteY44" fmla="*/ 3945772 h 4151088"/>
              <a:gd name="connsiteX45" fmla="*/ 1221505 w 5438098"/>
              <a:gd name="connsiteY45" fmla="*/ 3984328 h 4151088"/>
              <a:gd name="connsiteX46" fmla="*/ 974513 w 5438098"/>
              <a:gd name="connsiteY46" fmla="*/ 4151088 h 4151088"/>
              <a:gd name="connsiteX47" fmla="*/ 796391 w 5438098"/>
              <a:gd name="connsiteY47" fmla="*/ 3989201 h 4151088"/>
              <a:gd name="connsiteX48" fmla="*/ 0 w 5438098"/>
              <a:gd name="connsiteY48" fmla="*/ 2066549 h 4151088"/>
              <a:gd name="connsiteX49" fmla="*/ 796391 w 5438098"/>
              <a:gd name="connsiteY49" fmla="*/ 143898 h 4151088"/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1783025 w 5438098"/>
              <a:gd name="connsiteY15" fmla="*/ 3605213 h 4151088"/>
              <a:gd name="connsiteX16" fmla="*/ 1711063 w 5438098"/>
              <a:gd name="connsiteY16" fmla="*/ 3561496 h 4151088"/>
              <a:gd name="connsiteX17" fmla="*/ 916205 w 5438098"/>
              <a:gd name="connsiteY17" fmla="*/ 2066553 h 4151088"/>
              <a:gd name="connsiteX18" fmla="*/ 1711063 w 5438098"/>
              <a:gd name="connsiteY18" fmla="*/ 571611 h 4151088"/>
              <a:gd name="connsiteX19" fmla="*/ 1758587 w 5438098"/>
              <a:gd name="connsiteY19" fmla="*/ 542739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3679515 w 5438098"/>
              <a:gd name="connsiteY30" fmla="*/ 542738 h 4151088"/>
              <a:gd name="connsiteX31" fmla="*/ 4483380 w 5438098"/>
              <a:gd name="connsiteY31" fmla="*/ 0 h 4151088"/>
              <a:gd name="connsiteX32" fmla="*/ 4641707 w 5438098"/>
              <a:gd name="connsiteY32" fmla="*/ 143898 h 4151088"/>
              <a:gd name="connsiteX33" fmla="*/ 5438098 w 5438098"/>
              <a:gd name="connsiteY33" fmla="*/ 2066549 h 4151088"/>
              <a:gd name="connsiteX34" fmla="*/ 4641707 w 5438098"/>
              <a:gd name="connsiteY34" fmla="*/ 3989201 h 4151088"/>
              <a:gd name="connsiteX35" fmla="*/ 4463586 w 5438098"/>
              <a:gd name="connsiteY35" fmla="*/ 4151087 h 4151088"/>
              <a:gd name="connsiteX36" fmla="*/ 4216594 w 5438098"/>
              <a:gd name="connsiteY36" fmla="*/ 3984328 h 4151088"/>
              <a:gd name="connsiteX37" fmla="*/ 4268154 w 5438098"/>
              <a:gd name="connsiteY37" fmla="*/ 3945772 h 4151088"/>
              <a:gd name="connsiteX38" fmla="*/ 5154393 w 5438098"/>
              <a:gd name="connsiteY38" fmla="*/ 2066549 h 4151088"/>
              <a:gd name="connsiteX39" fmla="*/ 4268154 w 5438098"/>
              <a:gd name="connsiteY39" fmla="*/ 187326 h 4151088"/>
              <a:gd name="connsiteX40" fmla="*/ 4238628 w 5438098"/>
              <a:gd name="connsiteY40" fmla="*/ 165247 h 4151088"/>
              <a:gd name="connsiteX41" fmla="*/ 4483380 w 5438098"/>
              <a:gd name="connsiteY41" fmla="*/ 0 h 4151088"/>
              <a:gd name="connsiteX42" fmla="*/ 954719 w 5438098"/>
              <a:gd name="connsiteY42" fmla="*/ 0 h 4151088"/>
              <a:gd name="connsiteX43" fmla="*/ 1199471 w 5438098"/>
              <a:gd name="connsiteY43" fmla="*/ 165247 h 4151088"/>
              <a:gd name="connsiteX44" fmla="*/ 1169945 w 5438098"/>
              <a:gd name="connsiteY44" fmla="*/ 187326 h 4151088"/>
              <a:gd name="connsiteX45" fmla="*/ 283705 w 5438098"/>
              <a:gd name="connsiteY45" fmla="*/ 2066549 h 4151088"/>
              <a:gd name="connsiteX46" fmla="*/ 1169945 w 5438098"/>
              <a:gd name="connsiteY46" fmla="*/ 3945772 h 4151088"/>
              <a:gd name="connsiteX47" fmla="*/ 1221505 w 5438098"/>
              <a:gd name="connsiteY47" fmla="*/ 3984328 h 4151088"/>
              <a:gd name="connsiteX48" fmla="*/ 974513 w 5438098"/>
              <a:gd name="connsiteY48" fmla="*/ 4151088 h 4151088"/>
              <a:gd name="connsiteX49" fmla="*/ 796391 w 5438098"/>
              <a:gd name="connsiteY49" fmla="*/ 3989201 h 4151088"/>
              <a:gd name="connsiteX50" fmla="*/ 0 w 5438098"/>
              <a:gd name="connsiteY50" fmla="*/ 2066549 h 4151088"/>
              <a:gd name="connsiteX51" fmla="*/ 796391 w 5438098"/>
              <a:gd name="connsiteY51" fmla="*/ 143898 h 4151088"/>
              <a:gd name="connsiteX52" fmla="*/ 954719 w 5438098"/>
              <a:gd name="connsiteY52" fmla="*/ 0 h 4151088"/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1783025 w 5438098"/>
              <a:gd name="connsiteY15" fmla="*/ 3605213 h 4151088"/>
              <a:gd name="connsiteX16" fmla="*/ 1711063 w 5438098"/>
              <a:gd name="connsiteY16" fmla="*/ 3561496 h 4151088"/>
              <a:gd name="connsiteX17" fmla="*/ 916205 w 5438098"/>
              <a:gd name="connsiteY17" fmla="*/ 2066553 h 4151088"/>
              <a:gd name="connsiteX18" fmla="*/ 1711063 w 5438098"/>
              <a:gd name="connsiteY18" fmla="*/ 571611 h 4151088"/>
              <a:gd name="connsiteX19" fmla="*/ 1758587 w 5438098"/>
              <a:gd name="connsiteY19" fmla="*/ 542739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3679515 w 5438098"/>
              <a:gd name="connsiteY30" fmla="*/ 542738 h 4151088"/>
              <a:gd name="connsiteX31" fmla="*/ 4483380 w 5438098"/>
              <a:gd name="connsiteY31" fmla="*/ 0 h 4151088"/>
              <a:gd name="connsiteX32" fmla="*/ 4641707 w 5438098"/>
              <a:gd name="connsiteY32" fmla="*/ 143898 h 4151088"/>
              <a:gd name="connsiteX33" fmla="*/ 5438098 w 5438098"/>
              <a:gd name="connsiteY33" fmla="*/ 2066549 h 4151088"/>
              <a:gd name="connsiteX34" fmla="*/ 4641707 w 5438098"/>
              <a:gd name="connsiteY34" fmla="*/ 3989201 h 4151088"/>
              <a:gd name="connsiteX35" fmla="*/ 4463586 w 5438098"/>
              <a:gd name="connsiteY35" fmla="*/ 4151087 h 4151088"/>
              <a:gd name="connsiteX36" fmla="*/ 4216594 w 5438098"/>
              <a:gd name="connsiteY36" fmla="*/ 3984328 h 4151088"/>
              <a:gd name="connsiteX37" fmla="*/ 4268154 w 5438098"/>
              <a:gd name="connsiteY37" fmla="*/ 3945772 h 4151088"/>
              <a:gd name="connsiteX38" fmla="*/ 5154393 w 5438098"/>
              <a:gd name="connsiteY38" fmla="*/ 2066549 h 4151088"/>
              <a:gd name="connsiteX39" fmla="*/ 4268154 w 5438098"/>
              <a:gd name="connsiteY39" fmla="*/ 187326 h 4151088"/>
              <a:gd name="connsiteX40" fmla="*/ 4238628 w 5438098"/>
              <a:gd name="connsiteY40" fmla="*/ 165247 h 4151088"/>
              <a:gd name="connsiteX41" fmla="*/ 4483380 w 5438098"/>
              <a:gd name="connsiteY41" fmla="*/ 0 h 4151088"/>
              <a:gd name="connsiteX42" fmla="*/ 954719 w 5438098"/>
              <a:gd name="connsiteY42" fmla="*/ 0 h 4151088"/>
              <a:gd name="connsiteX43" fmla="*/ 1199471 w 5438098"/>
              <a:gd name="connsiteY43" fmla="*/ 165247 h 4151088"/>
              <a:gd name="connsiteX44" fmla="*/ 1169945 w 5438098"/>
              <a:gd name="connsiteY44" fmla="*/ 187326 h 4151088"/>
              <a:gd name="connsiteX45" fmla="*/ 283705 w 5438098"/>
              <a:gd name="connsiteY45" fmla="*/ 2066549 h 4151088"/>
              <a:gd name="connsiteX46" fmla="*/ 1169945 w 5438098"/>
              <a:gd name="connsiteY46" fmla="*/ 3945772 h 4151088"/>
              <a:gd name="connsiteX47" fmla="*/ 1221505 w 5438098"/>
              <a:gd name="connsiteY47" fmla="*/ 3984328 h 4151088"/>
              <a:gd name="connsiteX48" fmla="*/ 974513 w 5438098"/>
              <a:gd name="connsiteY48" fmla="*/ 4151088 h 4151088"/>
              <a:gd name="connsiteX49" fmla="*/ 796391 w 5438098"/>
              <a:gd name="connsiteY49" fmla="*/ 3989201 h 4151088"/>
              <a:gd name="connsiteX50" fmla="*/ 0 w 5438098"/>
              <a:gd name="connsiteY50" fmla="*/ 2066549 h 4151088"/>
              <a:gd name="connsiteX51" fmla="*/ 796391 w 5438098"/>
              <a:gd name="connsiteY51" fmla="*/ 143898 h 4151088"/>
              <a:gd name="connsiteX52" fmla="*/ 954719 w 5438098"/>
              <a:gd name="connsiteY52" fmla="*/ 0 h 4151088"/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1783025 w 5438098"/>
              <a:gd name="connsiteY15" fmla="*/ 3605213 h 4151088"/>
              <a:gd name="connsiteX16" fmla="*/ 1711063 w 5438098"/>
              <a:gd name="connsiteY16" fmla="*/ 3561496 h 4151088"/>
              <a:gd name="connsiteX17" fmla="*/ 916205 w 5438098"/>
              <a:gd name="connsiteY17" fmla="*/ 2066553 h 4151088"/>
              <a:gd name="connsiteX18" fmla="*/ 1711063 w 5438098"/>
              <a:gd name="connsiteY18" fmla="*/ 571611 h 4151088"/>
              <a:gd name="connsiteX19" fmla="*/ 1758587 w 5438098"/>
              <a:gd name="connsiteY19" fmla="*/ 542739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3679515 w 5438098"/>
              <a:gd name="connsiteY30" fmla="*/ 542738 h 4151088"/>
              <a:gd name="connsiteX31" fmla="*/ 4483380 w 5438098"/>
              <a:gd name="connsiteY31" fmla="*/ 0 h 4151088"/>
              <a:gd name="connsiteX32" fmla="*/ 4641707 w 5438098"/>
              <a:gd name="connsiteY32" fmla="*/ 143898 h 4151088"/>
              <a:gd name="connsiteX33" fmla="*/ 5438098 w 5438098"/>
              <a:gd name="connsiteY33" fmla="*/ 2066549 h 4151088"/>
              <a:gd name="connsiteX34" fmla="*/ 4641707 w 5438098"/>
              <a:gd name="connsiteY34" fmla="*/ 3989201 h 4151088"/>
              <a:gd name="connsiteX35" fmla="*/ 4463586 w 5438098"/>
              <a:gd name="connsiteY35" fmla="*/ 4151087 h 4151088"/>
              <a:gd name="connsiteX36" fmla="*/ 4216594 w 5438098"/>
              <a:gd name="connsiteY36" fmla="*/ 3984328 h 4151088"/>
              <a:gd name="connsiteX37" fmla="*/ 4268154 w 5438098"/>
              <a:gd name="connsiteY37" fmla="*/ 3945772 h 4151088"/>
              <a:gd name="connsiteX38" fmla="*/ 5154393 w 5438098"/>
              <a:gd name="connsiteY38" fmla="*/ 2066549 h 4151088"/>
              <a:gd name="connsiteX39" fmla="*/ 4268154 w 5438098"/>
              <a:gd name="connsiteY39" fmla="*/ 187326 h 4151088"/>
              <a:gd name="connsiteX40" fmla="*/ 4238628 w 5438098"/>
              <a:gd name="connsiteY40" fmla="*/ 165247 h 4151088"/>
              <a:gd name="connsiteX41" fmla="*/ 4483380 w 5438098"/>
              <a:gd name="connsiteY41" fmla="*/ 0 h 4151088"/>
              <a:gd name="connsiteX42" fmla="*/ 954719 w 5438098"/>
              <a:gd name="connsiteY42" fmla="*/ 0 h 4151088"/>
              <a:gd name="connsiteX43" fmla="*/ 1199471 w 5438098"/>
              <a:gd name="connsiteY43" fmla="*/ 165247 h 4151088"/>
              <a:gd name="connsiteX44" fmla="*/ 1169945 w 5438098"/>
              <a:gd name="connsiteY44" fmla="*/ 187326 h 4151088"/>
              <a:gd name="connsiteX45" fmla="*/ 283705 w 5438098"/>
              <a:gd name="connsiteY45" fmla="*/ 2066549 h 4151088"/>
              <a:gd name="connsiteX46" fmla="*/ 1169945 w 5438098"/>
              <a:gd name="connsiteY46" fmla="*/ 3945772 h 4151088"/>
              <a:gd name="connsiteX47" fmla="*/ 1221505 w 5438098"/>
              <a:gd name="connsiteY47" fmla="*/ 3984328 h 4151088"/>
              <a:gd name="connsiteX48" fmla="*/ 974513 w 5438098"/>
              <a:gd name="connsiteY48" fmla="*/ 4151088 h 4151088"/>
              <a:gd name="connsiteX49" fmla="*/ 796391 w 5438098"/>
              <a:gd name="connsiteY49" fmla="*/ 3989201 h 4151088"/>
              <a:gd name="connsiteX50" fmla="*/ 0 w 5438098"/>
              <a:gd name="connsiteY50" fmla="*/ 2066549 h 4151088"/>
              <a:gd name="connsiteX51" fmla="*/ 796391 w 5438098"/>
              <a:gd name="connsiteY51" fmla="*/ 143898 h 4151088"/>
              <a:gd name="connsiteX52" fmla="*/ 954719 w 5438098"/>
              <a:gd name="connsiteY52" fmla="*/ 0 h 4151088"/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1783025 w 5438098"/>
              <a:gd name="connsiteY15" fmla="*/ 3605213 h 4151088"/>
              <a:gd name="connsiteX16" fmla="*/ 1711063 w 5438098"/>
              <a:gd name="connsiteY16" fmla="*/ 3561496 h 4151088"/>
              <a:gd name="connsiteX17" fmla="*/ 916205 w 5438098"/>
              <a:gd name="connsiteY17" fmla="*/ 2066553 h 4151088"/>
              <a:gd name="connsiteX18" fmla="*/ 1711063 w 5438098"/>
              <a:gd name="connsiteY18" fmla="*/ 571611 h 4151088"/>
              <a:gd name="connsiteX19" fmla="*/ 1758587 w 5438098"/>
              <a:gd name="connsiteY19" fmla="*/ 542739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3679515 w 5438098"/>
              <a:gd name="connsiteY30" fmla="*/ 542738 h 4151088"/>
              <a:gd name="connsiteX31" fmla="*/ 4483380 w 5438098"/>
              <a:gd name="connsiteY31" fmla="*/ 0 h 4151088"/>
              <a:gd name="connsiteX32" fmla="*/ 4641707 w 5438098"/>
              <a:gd name="connsiteY32" fmla="*/ 143898 h 4151088"/>
              <a:gd name="connsiteX33" fmla="*/ 5438098 w 5438098"/>
              <a:gd name="connsiteY33" fmla="*/ 2066549 h 4151088"/>
              <a:gd name="connsiteX34" fmla="*/ 4641707 w 5438098"/>
              <a:gd name="connsiteY34" fmla="*/ 3989201 h 4151088"/>
              <a:gd name="connsiteX35" fmla="*/ 4463586 w 5438098"/>
              <a:gd name="connsiteY35" fmla="*/ 4151087 h 4151088"/>
              <a:gd name="connsiteX36" fmla="*/ 4216594 w 5438098"/>
              <a:gd name="connsiteY36" fmla="*/ 3984328 h 4151088"/>
              <a:gd name="connsiteX37" fmla="*/ 4268154 w 5438098"/>
              <a:gd name="connsiteY37" fmla="*/ 3945772 h 4151088"/>
              <a:gd name="connsiteX38" fmla="*/ 5154393 w 5438098"/>
              <a:gd name="connsiteY38" fmla="*/ 2066549 h 4151088"/>
              <a:gd name="connsiteX39" fmla="*/ 4268154 w 5438098"/>
              <a:gd name="connsiteY39" fmla="*/ 187326 h 4151088"/>
              <a:gd name="connsiteX40" fmla="*/ 4238628 w 5438098"/>
              <a:gd name="connsiteY40" fmla="*/ 165247 h 4151088"/>
              <a:gd name="connsiteX41" fmla="*/ 4483380 w 5438098"/>
              <a:gd name="connsiteY41" fmla="*/ 0 h 4151088"/>
              <a:gd name="connsiteX42" fmla="*/ 954719 w 5438098"/>
              <a:gd name="connsiteY42" fmla="*/ 0 h 4151088"/>
              <a:gd name="connsiteX43" fmla="*/ 1199471 w 5438098"/>
              <a:gd name="connsiteY43" fmla="*/ 165247 h 4151088"/>
              <a:gd name="connsiteX44" fmla="*/ 1169945 w 5438098"/>
              <a:gd name="connsiteY44" fmla="*/ 187326 h 4151088"/>
              <a:gd name="connsiteX45" fmla="*/ 283705 w 5438098"/>
              <a:gd name="connsiteY45" fmla="*/ 2066549 h 4151088"/>
              <a:gd name="connsiteX46" fmla="*/ 1169945 w 5438098"/>
              <a:gd name="connsiteY46" fmla="*/ 3945772 h 4151088"/>
              <a:gd name="connsiteX47" fmla="*/ 1221505 w 5438098"/>
              <a:gd name="connsiteY47" fmla="*/ 3984328 h 4151088"/>
              <a:gd name="connsiteX48" fmla="*/ 974513 w 5438098"/>
              <a:gd name="connsiteY48" fmla="*/ 4151088 h 4151088"/>
              <a:gd name="connsiteX49" fmla="*/ 796391 w 5438098"/>
              <a:gd name="connsiteY49" fmla="*/ 3989201 h 4151088"/>
              <a:gd name="connsiteX50" fmla="*/ 0 w 5438098"/>
              <a:gd name="connsiteY50" fmla="*/ 2066549 h 4151088"/>
              <a:gd name="connsiteX51" fmla="*/ 796391 w 5438098"/>
              <a:gd name="connsiteY51" fmla="*/ 143898 h 4151088"/>
              <a:gd name="connsiteX52" fmla="*/ 954719 w 5438098"/>
              <a:gd name="connsiteY52" fmla="*/ 0 h 4151088"/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1783025 w 5438098"/>
              <a:gd name="connsiteY15" fmla="*/ 3605213 h 4151088"/>
              <a:gd name="connsiteX16" fmla="*/ 1711063 w 5438098"/>
              <a:gd name="connsiteY16" fmla="*/ 3561496 h 4151088"/>
              <a:gd name="connsiteX17" fmla="*/ 916205 w 5438098"/>
              <a:gd name="connsiteY17" fmla="*/ 2066553 h 4151088"/>
              <a:gd name="connsiteX18" fmla="*/ 1711063 w 5438098"/>
              <a:gd name="connsiteY18" fmla="*/ 571611 h 4151088"/>
              <a:gd name="connsiteX19" fmla="*/ 1758587 w 5438098"/>
              <a:gd name="connsiteY19" fmla="*/ 542739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3679515 w 5438098"/>
              <a:gd name="connsiteY30" fmla="*/ 542738 h 4151088"/>
              <a:gd name="connsiteX31" fmla="*/ 4483380 w 5438098"/>
              <a:gd name="connsiteY31" fmla="*/ 0 h 4151088"/>
              <a:gd name="connsiteX32" fmla="*/ 4641707 w 5438098"/>
              <a:gd name="connsiteY32" fmla="*/ 143898 h 4151088"/>
              <a:gd name="connsiteX33" fmla="*/ 5438098 w 5438098"/>
              <a:gd name="connsiteY33" fmla="*/ 2066549 h 4151088"/>
              <a:gd name="connsiteX34" fmla="*/ 4641707 w 5438098"/>
              <a:gd name="connsiteY34" fmla="*/ 3989201 h 4151088"/>
              <a:gd name="connsiteX35" fmla="*/ 4463586 w 5438098"/>
              <a:gd name="connsiteY35" fmla="*/ 4151087 h 4151088"/>
              <a:gd name="connsiteX36" fmla="*/ 4216594 w 5438098"/>
              <a:gd name="connsiteY36" fmla="*/ 3984328 h 4151088"/>
              <a:gd name="connsiteX37" fmla="*/ 4268154 w 5438098"/>
              <a:gd name="connsiteY37" fmla="*/ 3945772 h 4151088"/>
              <a:gd name="connsiteX38" fmla="*/ 5154393 w 5438098"/>
              <a:gd name="connsiteY38" fmla="*/ 2066549 h 4151088"/>
              <a:gd name="connsiteX39" fmla="*/ 4268154 w 5438098"/>
              <a:gd name="connsiteY39" fmla="*/ 187326 h 4151088"/>
              <a:gd name="connsiteX40" fmla="*/ 4238628 w 5438098"/>
              <a:gd name="connsiteY40" fmla="*/ 165247 h 4151088"/>
              <a:gd name="connsiteX41" fmla="*/ 4483380 w 5438098"/>
              <a:gd name="connsiteY41" fmla="*/ 0 h 4151088"/>
              <a:gd name="connsiteX42" fmla="*/ 954719 w 5438098"/>
              <a:gd name="connsiteY42" fmla="*/ 0 h 4151088"/>
              <a:gd name="connsiteX43" fmla="*/ 1199471 w 5438098"/>
              <a:gd name="connsiteY43" fmla="*/ 165247 h 4151088"/>
              <a:gd name="connsiteX44" fmla="*/ 1169945 w 5438098"/>
              <a:gd name="connsiteY44" fmla="*/ 187326 h 4151088"/>
              <a:gd name="connsiteX45" fmla="*/ 283705 w 5438098"/>
              <a:gd name="connsiteY45" fmla="*/ 2066549 h 4151088"/>
              <a:gd name="connsiteX46" fmla="*/ 1169945 w 5438098"/>
              <a:gd name="connsiteY46" fmla="*/ 3945772 h 4151088"/>
              <a:gd name="connsiteX47" fmla="*/ 1221505 w 5438098"/>
              <a:gd name="connsiteY47" fmla="*/ 3984328 h 4151088"/>
              <a:gd name="connsiteX48" fmla="*/ 974513 w 5438098"/>
              <a:gd name="connsiteY48" fmla="*/ 4151088 h 4151088"/>
              <a:gd name="connsiteX49" fmla="*/ 796391 w 5438098"/>
              <a:gd name="connsiteY49" fmla="*/ 3989201 h 4151088"/>
              <a:gd name="connsiteX50" fmla="*/ 0 w 5438098"/>
              <a:gd name="connsiteY50" fmla="*/ 2066549 h 4151088"/>
              <a:gd name="connsiteX51" fmla="*/ 796391 w 5438098"/>
              <a:gd name="connsiteY51" fmla="*/ 143898 h 4151088"/>
              <a:gd name="connsiteX52" fmla="*/ 954719 w 5438098"/>
              <a:gd name="connsiteY52" fmla="*/ 0 h 4151088"/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1783025 w 5438098"/>
              <a:gd name="connsiteY15" fmla="*/ 3605213 h 4151088"/>
              <a:gd name="connsiteX16" fmla="*/ 1711063 w 5438098"/>
              <a:gd name="connsiteY16" fmla="*/ 3561496 h 4151088"/>
              <a:gd name="connsiteX17" fmla="*/ 916205 w 5438098"/>
              <a:gd name="connsiteY17" fmla="*/ 2066553 h 4151088"/>
              <a:gd name="connsiteX18" fmla="*/ 1711063 w 5438098"/>
              <a:gd name="connsiteY18" fmla="*/ 571611 h 4151088"/>
              <a:gd name="connsiteX19" fmla="*/ 1758587 w 5438098"/>
              <a:gd name="connsiteY19" fmla="*/ 542739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3679515 w 5438098"/>
              <a:gd name="connsiteY30" fmla="*/ 542738 h 4151088"/>
              <a:gd name="connsiteX31" fmla="*/ 4483380 w 5438098"/>
              <a:gd name="connsiteY31" fmla="*/ 0 h 4151088"/>
              <a:gd name="connsiteX32" fmla="*/ 4641707 w 5438098"/>
              <a:gd name="connsiteY32" fmla="*/ 143898 h 4151088"/>
              <a:gd name="connsiteX33" fmla="*/ 5438098 w 5438098"/>
              <a:gd name="connsiteY33" fmla="*/ 2066549 h 4151088"/>
              <a:gd name="connsiteX34" fmla="*/ 4641707 w 5438098"/>
              <a:gd name="connsiteY34" fmla="*/ 3989201 h 4151088"/>
              <a:gd name="connsiteX35" fmla="*/ 4463586 w 5438098"/>
              <a:gd name="connsiteY35" fmla="*/ 4151087 h 4151088"/>
              <a:gd name="connsiteX36" fmla="*/ 4216594 w 5438098"/>
              <a:gd name="connsiteY36" fmla="*/ 3984328 h 4151088"/>
              <a:gd name="connsiteX37" fmla="*/ 4268154 w 5438098"/>
              <a:gd name="connsiteY37" fmla="*/ 3945772 h 4151088"/>
              <a:gd name="connsiteX38" fmla="*/ 5154393 w 5438098"/>
              <a:gd name="connsiteY38" fmla="*/ 2066549 h 4151088"/>
              <a:gd name="connsiteX39" fmla="*/ 4268154 w 5438098"/>
              <a:gd name="connsiteY39" fmla="*/ 187326 h 4151088"/>
              <a:gd name="connsiteX40" fmla="*/ 4238628 w 5438098"/>
              <a:gd name="connsiteY40" fmla="*/ 165247 h 4151088"/>
              <a:gd name="connsiteX41" fmla="*/ 4483380 w 5438098"/>
              <a:gd name="connsiteY41" fmla="*/ 0 h 4151088"/>
              <a:gd name="connsiteX42" fmla="*/ 954719 w 5438098"/>
              <a:gd name="connsiteY42" fmla="*/ 0 h 4151088"/>
              <a:gd name="connsiteX43" fmla="*/ 1199471 w 5438098"/>
              <a:gd name="connsiteY43" fmla="*/ 165247 h 4151088"/>
              <a:gd name="connsiteX44" fmla="*/ 1169945 w 5438098"/>
              <a:gd name="connsiteY44" fmla="*/ 187326 h 4151088"/>
              <a:gd name="connsiteX45" fmla="*/ 283705 w 5438098"/>
              <a:gd name="connsiteY45" fmla="*/ 2066549 h 4151088"/>
              <a:gd name="connsiteX46" fmla="*/ 1169945 w 5438098"/>
              <a:gd name="connsiteY46" fmla="*/ 3945772 h 4151088"/>
              <a:gd name="connsiteX47" fmla="*/ 1221505 w 5438098"/>
              <a:gd name="connsiteY47" fmla="*/ 3984328 h 4151088"/>
              <a:gd name="connsiteX48" fmla="*/ 974513 w 5438098"/>
              <a:gd name="connsiteY48" fmla="*/ 4151088 h 4151088"/>
              <a:gd name="connsiteX49" fmla="*/ 796391 w 5438098"/>
              <a:gd name="connsiteY49" fmla="*/ 3989201 h 4151088"/>
              <a:gd name="connsiteX50" fmla="*/ 0 w 5438098"/>
              <a:gd name="connsiteY50" fmla="*/ 2066549 h 4151088"/>
              <a:gd name="connsiteX51" fmla="*/ 796391 w 5438098"/>
              <a:gd name="connsiteY51" fmla="*/ 143898 h 4151088"/>
              <a:gd name="connsiteX52" fmla="*/ 954719 w 5438098"/>
              <a:gd name="connsiteY52" fmla="*/ 0 h 4151088"/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1783025 w 5438098"/>
              <a:gd name="connsiteY15" fmla="*/ 3605213 h 4151088"/>
              <a:gd name="connsiteX16" fmla="*/ 1711063 w 5438098"/>
              <a:gd name="connsiteY16" fmla="*/ 3561496 h 4151088"/>
              <a:gd name="connsiteX17" fmla="*/ 916205 w 5438098"/>
              <a:gd name="connsiteY17" fmla="*/ 2066553 h 4151088"/>
              <a:gd name="connsiteX18" fmla="*/ 1711063 w 5438098"/>
              <a:gd name="connsiteY18" fmla="*/ 571611 h 4151088"/>
              <a:gd name="connsiteX19" fmla="*/ 1758587 w 5438098"/>
              <a:gd name="connsiteY19" fmla="*/ 542739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3679515 w 5438098"/>
              <a:gd name="connsiteY30" fmla="*/ 542738 h 4151088"/>
              <a:gd name="connsiteX31" fmla="*/ 4483380 w 5438098"/>
              <a:gd name="connsiteY31" fmla="*/ 0 h 4151088"/>
              <a:gd name="connsiteX32" fmla="*/ 4641707 w 5438098"/>
              <a:gd name="connsiteY32" fmla="*/ 143898 h 4151088"/>
              <a:gd name="connsiteX33" fmla="*/ 5438098 w 5438098"/>
              <a:gd name="connsiteY33" fmla="*/ 2066549 h 4151088"/>
              <a:gd name="connsiteX34" fmla="*/ 4641707 w 5438098"/>
              <a:gd name="connsiteY34" fmla="*/ 3989201 h 4151088"/>
              <a:gd name="connsiteX35" fmla="*/ 4463586 w 5438098"/>
              <a:gd name="connsiteY35" fmla="*/ 4151087 h 4151088"/>
              <a:gd name="connsiteX36" fmla="*/ 4216594 w 5438098"/>
              <a:gd name="connsiteY36" fmla="*/ 3984328 h 4151088"/>
              <a:gd name="connsiteX37" fmla="*/ 4268154 w 5438098"/>
              <a:gd name="connsiteY37" fmla="*/ 3945772 h 4151088"/>
              <a:gd name="connsiteX38" fmla="*/ 5154393 w 5438098"/>
              <a:gd name="connsiteY38" fmla="*/ 2066549 h 4151088"/>
              <a:gd name="connsiteX39" fmla="*/ 4268154 w 5438098"/>
              <a:gd name="connsiteY39" fmla="*/ 187326 h 4151088"/>
              <a:gd name="connsiteX40" fmla="*/ 4238628 w 5438098"/>
              <a:gd name="connsiteY40" fmla="*/ 165247 h 4151088"/>
              <a:gd name="connsiteX41" fmla="*/ 4483380 w 5438098"/>
              <a:gd name="connsiteY41" fmla="*/ 0 h 4151088"/>
              <a:gd name="connsiteX42" fmla="*/ 954719 w 5438098"/>
              <a:gd name="connsiteY42" fmla="*/ 0 h 4151088"/>
              <a:gd name="connsiteX43" fmla="*/ 1199471 w 5438098"/>
              <a:gd name="connsiteY43" fmla="*/ 165247 h 4151088"/>
              <a:gd name="connsiteX44" fmla="*/ 1169945 w 5438098"/>
              <a:gd name="connsiteY44" fmla="*/ 187326 h 4151088"/>
              <a:gd name="connsiteX45" fmla="*/ 283705 w 5438098"/>
              <a:gd name="connsiteY45" fmla="*/ 2066549 h 4151088"/>
              <a:gd name="connsiteX46" fmla="*/ 1169945 w 5438098"/>
              <a:gd name="connsiteY46" fmla="*/ 3945772 h 4151088"/>
              <a:gd name="connsiteX47" fmla="*/ 974513 w 5438098"/>
              <a:gd name="connsiteY47" fmla="*/ 4151088 h 4151088"/>
              <a:gd name="connsiteX48" fmla="*/ 796391 w 5438098"/>
              <a:gd name="connsiteY48" fmla="*/ 3989201 h 4151088"/>
              <a:gd name="connsiteX49" fmla="*/ 0 w 5438098"/>
              <a:gd name="connsiteY49" fmla="*/ 2066549 h 4151088"/>
              <a:gd name="connsiteX50" fmla="*/ 796391 w 5438098"/>
              <a:gd name="connsiteY50" fmla="*/ 143898 h 4151088"/>
              <a:gd name="connsiteX51" fmla="*/ 954719 w 5438098"/>
              <a:gd name="connsiteY51" fmla="*/ 0 h 4151088"/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1783025 w 5438098"/>
              <a:gd name="connsiteY15" fmla="*/ 3605213 h 4151088"/>
              <a:gd name="connsiteX16" fmla="*/ 1711063 w 5438098"/>
              <a:gd name="connsiteY16" fmla="*/ 3561496 h 4151088"/>
              <a:gd name="connsiteX17" fmla="*/ 916205 w 5438098"/>
              <a:gd name="connsiteY17" fmla="*/ 2066553 h 4151088"/>
              <a:gd name="connsiteX18" fmla="*/ 1711063 w 5438098"/>
              <a:gd name="connsiteY18" fmla="*/ 571611 h 4151088"/>
              <a:gd name="connsiteX19" fmla="*/ 1758587 w 5438098"/>
              <a:gd name="connsiteY19" fmla="*/ 542739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3679515 w 5438098"/>
              <a:gd name="connsiteY30" fmla="*/ 542738 h 4151088"/>
              <a:gd name="connsiteX31" fmla="*/ 4483380 w 5438098"/>
              <a:gd name="connsiteY31" fmla="*/ 0 h 4151088"/>
              <a:gd name="connsiteX32" fmla="*/ 4641707 w 5438098"/>
              <a:gd name="connsiteY32" fmla="*/ 143898 h 4151088"/>
              <a:gd name="connsiteX33" fmla="*/ 5438098 w 5438098"/>
              <a:gd name="connsiteY33" fmla="*/ 2066549 h 4151088"/>
              <a:gd name="connsiteX34" fmla="*/ 4641707 w 5438098"/>
              <a:gd name="connsiteY34" fmla="*/ 3989201 h 4151088"/>
              <a:gd name="connsiteX35" fmla="*/ 4463586 w 5438098"/>
              <a:gd name="connsiteY35" fmla="*/ 4151087 h 4151088"/>
              <a:gd name="connsiteX36" fmla="*/ 4216594 w 5438098"/>
              <a:gd name="connsiteY36" fmla="*/ 3984328 h 4151088"/>
              <a:gd name="connsiteX37" fmla="*/ 4268154 w 5438098"/>
              <a:gd name="connsiteY37" fmla="*/ 3945772 h 4151088"/>
              <a:gd name="connsiteX38" fmla="*/ 5154393 w 5438098"/>
              <a:gd name="connsiteY38" fmla="*/ 2066549 h 4151088"/>
              <a:gd name="connsiteX39" fmla="*/ 4268154 w 5438098"/>
              <a:gd name="connsiteY39" fmla="*/ 187326 h 4151088"/>
              <a:gd name="connsiteX40" fmla="*/ 4238628 w 5438098"/>
              <a:gd name="connsiteY40" fmla="*/ 165247 h 4151088"/>
              <a:gd name="connsiteX41" fmla="*/ 4483380 w 5438098"/>
              <a:gd name="connsiteY41" fmla="*/ 0 h 4151088"/>
              <a:gd name="connsiteX42" fmla="*/ 954719 w 5438098"/>
              <a:gd name="connsiteY42" fmla="*/ 0 h 4151088"/>
              <a:gd name="connsiteX43" fmla="*/ 1199471 w 5438098"/>
              <a:gd name="connsiteY43" fmla="*/ 165247 h 4151088"/>
              <a:gd name="connsiteX44" fmla="*/ 1169945 w 5438098"/>
              <a:gd name="connsiteY44" fmla="*/ 187326 h 4151088"/>
              <a:gd name="connsiteX45" fmla="*/ 283705 w 5438098"/>
              <a:gd name="connsiteY45" fmla="*/ 2066549 h 4151088"/>
              <a:gd name="connsiteX46" fmla="*/ 1169945 w 5438098"/>
              <a:gd name="connsiteY46" fmla="*/ 3945772 h 4151088"/>
              <a:gd name="connsiteX47" fmla="*/ 974513 w 5438098"/>
              <a:gd name="connsiteY47" fmla="*/ 4151088 h 4151088"/>
              <a:gd name="connsiteX48" fmla="*/ 796391 w 5438098"/>
              <a:gd name="connsiteY48" fmla="*/ 3989201 h 4151088"/>
              <a:gd name="connsiteX49" fmla="*/ 0 w 5438098"/>
              <a:gd name="connsiteY49" fmla="*/ 2066549 h 4151088"/>
              <a:gd name="connsiteX50" fmla="*/ 796391 w 5438098"/>
              <a:gd name="connsiteY50" fmla="*/ 143898 h 4151088"/>
              <a:gd name="connsiteX51" fmla="*/ 954719 w 5438098"/>
              <a:gd name="connsiteY51" fmla="*/ 0 h 4151088"/>
              <a:gd name="connsiteX0" fmla="*/ 2719058 w 5438098"/>
              <a:gd name="connsiteY0" fmla="*/ 1566378 h 4151209"/>
              <a:gd name="connsiteX1" fmla="*/ 2218872 w 5438098"/>
              <a:gd name="connsiteY1" fmla="*/ 2066561 h 4151209"/>
              <a:gd name="connsiteX2" fmla="*/ 2719058 w 5438098"/>
              <a:gd name="connsiteY2" fmla="*/ 2566744 h 4151209"/>
              <a:gd name="connsiteX3" fmla="*/ 3219244 w 5438098"/>
              <a:gd name="connsiteY3" fmla="*/ 2066561 h 4151209"/>
              <a:gd name="connsiteX4" fmla="*/ 2719058 w 5438098"/>
              <a:gd name="connsiteY4" fmla="*/ 1566378 h 4151209"/>
              <a:gd name="connsiteX5" fmla="*/ 2719058 w 5438098"/>
              <a:gd name="connsiteY5" fmla="*/ 1298137 h 4151209"/>
              <a:gd name="connsiteX6" fmla="*/ 3487485 w 5438098"/>
              <a:gd name="connsiteY6" fmla="*/ 2066561 h 4151209"/>
              <a:gd name="connsiteX7" fmla="*/ 2719058 w 5438098"/>
              <a:gd name="connsiteY7" fmla="*/ 2834985 h 4151209"/>
              <a:gd name="connsiteX8" fmla="*/ 1950631 w 5438098"/>
              <a:gd name="connsiteY8" fmla="*/ 2066561 h 4151209"/>
              <a:gd name="connsiteX9" fmla="*/ 2719058 w 5438098"/>
              <a:gd name="connsiteY9" fmla="*/ 1298137 h 4151209"/>
              <a:gd name="connsiteX10" fmla="*/ 1758587 w 5438098"/>
              <a:gd name="connsiteY10" fmla="*/ 542739 h 4151209"/>
              <a:gd name="connsiteX11" fmla="*/ 1990010 w 5438098"/>
              <a:gd name="connsiteY11" fmla="*/ 698987 h 4151209"/>
              <a:gd name="connsiteX12" fmla="*/ 1980256 w 5438098"/>
              <a:gd name="connsiteY12" fmla="*/ 703685 h 4151209"/>
              <a:gd name="connsiteX13" fmla="*/ 1169107 w 5438098"/>
              <a:gd name="connsiteY13" fmla="*/ 2066553 h 4151209"/>
              <a:gd name="connsiteX14" fmla="*/ 1980256 w 5438098"/>
              <a:gd name="connsiteY14" fmla="*/ 3429421 h 4151209"/>
              <a:gd name="connsiteX15" fmla="*/ 1783025 w 5438098"/>
              <a:gd name="connsiteY15" fmla="*/ 3605213 h 4151209"/>
              <a:gd name="connsiteX16" fmla="*/ 1711063 w 5438098"/>
              <a:gd name="connsiteY16" fmla="*/ 3561496 h 4151209"/>
              <a:gd name="connsiteX17" fmla="*/ 916205 w 5438098"/>
              <a:gd name="connsiteY17" fmla="*/ 2066553 h 4151209"/>
              <a:gd name="connsiteX18" fmla="*/ 1711063 w 5438098"/>
              <a:gd name="connsiteY18" fmla="*/ 571611 h 4151209"/>
              <a:gd name="connsiteX19" fmla="*/ 1758587 w 5438098"/>
              <a:gd name="connsiteY19" fmla="*/ 542739 h 4151209"/>
              <a:gd name="connsiteX20" fmla="*/ 3679515 w 5438098"/>
              <a:gd name="connsiteY20" fmla="*/ 542738 h 4151209"/>
              <a:gd name="connsiteX21" fmla="*/ 3727041 w 5438098"/>
              <a:gd name="connsiteY21" fmla="*/ 571611 h 4151209"/>
              <a:gd name="connsiteX22" fmla="*/ 4521899 w 5438098"/>
              <a:gd name="connsiteY22" fmla="*/ 2066553 h 4151209"/>
              <a:gd name="connsiteX23" fmla="*/ 3727041 w 5438098"/>
              <a:gd name="connsiteY23" fmla="*/ 3561496 h 4151209"/>
              <a:gd name="connsiteX24" fmla="*/ 3655078 w 5438098"/>
              <a:gd name="connsiteY24" fmla="*/ 3605214 h 4151209"/>
              <a:gd name="connsiteX25" fmla="*/ 3420998 w 5438098"/>
              <a:gd name="connsiteY25" fmla="*/ 3447173 h 4151209"/>
              <a:gd name="connsiteX26" fmla="*/ 3457848 w 5438098"/>
              <a:gd name="connsiteY26" fmla="*/ 3429421 h 4151209"/>
              <a:gd name="connsiteX27" fmla="*/ 4268997 w 5438098"/>
              <a:gd name="connsiteY27" fmla="*/ 2066553 h 4151209"/>
              <a:gd name="connsiteX28" fmla="*/ 3457848 w 5438098"/>
              <a:gd name="connsiteY28" fmla="*/ 703685 h 4151209"/>
              <a:gd name="connsiteX29" fmla="*/ 3448092 w 5438098"/>
              <a:gd name="connsiteY29" fmla="*/ 698985 h 4151209"/>
              <a:gd name="connsiteX30" fmla="*/ 3679515 w 5438098"/>
              <a:gd name="connsiteY30" fmla="*/ 542738 h 4151209"/>
              <a:gd name="connsiteX31" fmla="*/ 4483380 w 5438098"/>
              <a:gd name="connsiteY31" fmla="*/ 0 h 4151209"/>
              <a:gd name="connsiteX32" fmla="*/ 4641707 w 5438098"/>
              <a:gd name="connsiteY32" fmla="*/ 143898 h 4151209"/>
              <a:gd name="connsiteX33" fmla="*/ 5438098 w 5438098"/>
              <a:gd name="connsiteY33" fmla="*/ 2066549 h 4151209"/>
              <a:gd name="connsiteX34" fmla="*/ 4641707 w 5438098"/>
              <a:gd name="connsiteY34" fmla="*/ 3989201 h 4151209"/>
              <a:gd name="connsiteX35" fmla="*/ 4463586 w 5438098"/>
              <a:gd name="connsiteY35" fmla="*/ 4151087 h 4151209"/>
              <a:gd name="connsiteX36" fmla="*/ 4216594 w 5438098"/>
              <a:gd name="connsiteY36" fmla="*/ 3984328 h 4151209"/>
              <a:gd name="connsiteX37" fmla="*/ 4268154 w 5438098"/>
              <a:gd name="connsiteY37" fmla="*/ 3945772 h 4151209"/>
              <a:gd name="connsiteX38" fmla="*/ 5154393 w 5438098"/>
              <a:gd name="connsiteY38" fmla="*/ 2066549 h 4151209"/>
              <a:gd name="connsiteX39" fmla="*/ 4268154 w 5438098"/>
              <a:gd name="connsiteY39" fmla="*/ 187326 h 4151209"/>
              <a:gd name="connsiteX40" fmla="*/ 4238628 w 5438098"/>
              <a:gd name="connsiteY40" fmla="*/ 165247 h 4151209"/>
              <a:gd name="connsiteX41" fmla="*/ 4483380 w 5438098"/>
              <a:gd name="connsiteY41" fmla="*/ 0 h 4151209"/>
              <a:gd name="connsiteX42" fmla="*/ 954719 w 5438098"/>
              <a:gd name="connsiteY42" fmla="*/ 0 h 4151209"/>
              <a:gd name="connsiteX43" fmla="*/ 1199471 w 5438098"/>
              <a:gd name="connsiteY43" fmla="*/ 165247 h 4151209"/>
              <a:gd name="connsiteX44" fmla="*/ 1169945 w 5438098"/>
              <a:gd name="connsiteY44" fmla="*/ 187326 h 4151209"/>
              <a:gd name="connsiteX45" fmla="*/ 283705 w 5438098"/>
              <a:gd name="connsiteY45" fmla="*/ 2066549 h 4151209"/>
              <a:gd name="connsiteX46" fmla="*/ 1169945 w 5438098"/>
              <a:gd name="connsiteY46" fmla="*/ 3945772 h 4151209"/>
              <a:gd name="connsiteX47" fmla="*/ 974513 w 5438098"/>
              <a:gd name="connsiteY47" fmla="*/ 4151088 h 4151209"/>
              <a:gd name="connsiteX48" fmla="*/ 796391 w 5438098"/>
              <a:gd name="connsiteY48" fmla="*/ 3989201 h 4151209"/>
              <a:gd name="connsiteX49" fmla="*/ 0 w 5438098"/>
              <a:gd name="connsiteY49" fmla="*/ 2066549 h 4151209"/>
              <a:gd name="connsiteX50" fmla="*/ 796391 w 5438098"/>
              <a:gd name="connsiteY50" fmla="*/ 143898 h 4151209"/>
              <a:gd name="connsiteX51" fmla="*/ 954719 w 5438098"/>
              <a:gd name="connsiteY51" fmla="*/ 0 h 4151209"/>
              <a:gd name="connsiteX0" fmla="*/ 2719058 w 5438098"/>
              <a:gd name="connsiteY0" fmla="*/ 1566378 h 4151209"/>
              <a:gd name="connsiteX1" fmla="*/ 2218872 w 5438098"/>
              <a:gd name="connsiteY1" fmla="*/ 2066561 h 4151209"/>
              <a:gd name="connsiteX2" fmla="*/ 2719058 w 5438098"/>
              <a:gd name="connsiteY2" fmla="*/ 2566744 h 4151209"/>
              <a:gd name="connsiteX3" fmla="*/ 3219244 w 5438098"/>
              <a:gd name="connsiteY3" fmla="*/ 2066561 h 4151209"/>
              <a:gd name="connsiteX4" fmla="*/ 2719058 w 5438098"/>
              <a:gd name="connsiteY4" fmla="*/ 1566378 h 4151209"/>
              <a:gd name="connsiteX5" fmla="*/ 2719058 w 5438098"/>
              <a:gd name="connsiteY5" fmla="*/ 1298137 h 4151209"/>
              <a:gd name="connsiteX6" fmla="*/ 3487485 w 5438098"/>
              <a:gd name="connsiteY6" fmla="*/ 2066561 h 4151209"/>
              <a:gd name="connsiteX7" fmla="*/ 2719058 w 5438098"/>
              <a:gd name="connsiteY7" fmla="*/ 2834985 h 4151209"/>
              <a:gd name="connsiteX8" fmla="*/ 1950631 w 5438098"/>
              <a:gd name="connsiteY8" fmla="*/ 2066561 h 4151209"/>
              <a:gd name="connsiteX9" fmla="*/ 2719058 w 5438098"/>
              <a:gd name="connsiteY9" fmla="*/ 1298137 h 4151209"/>
              <a:gd name="connsiteX10" fmla="*/ 1758587 w 5438098"/>
              <a:gd name="connsiteY10" fmla="*/ 542739 h 4151209"/>
              <a:gd name="connsiteX11" fmla="*/ 1990010 w 5438098"/>
              <a:gd name="connsiteY11" fmla="*/ 698987 h 4151209"/>
              <a:gd name="connsiteX12" fmla="*/ 1980256 w 5438098"/>
              <a:gd name="connsiteY12" fmla="*/ 703685 h 4151209"/>
              <a:gd name="connsiteX13" fmla="*/ 1169107 w 5438098"/>
              <a:gd name="connsiteY13" fmla="*/ 2066553 h 4151209"/>
              <a:gd name="connsiteX14" fmla="*/ 1980256 w 5438098"/>
              <a:gd name="connsiteY14" fmla="*/ 3429421 h 4151209"/>
              <a:gd name="connsiteX15" fmla="*/ 1783025 w 5438098"/>
              <a:gd name="connsiteY15" fmla="*/ 3605213 h 4151209"/>
              <a:gd name="connsiteX16" fmla="*/ 1711063 w 5438098"/>
              <a:gd name="connsiteY16" fmla="*/ 3561496 h 4151209"/>
              <a:gd name="connsiteX17" fmla="*/ 916205 w 5438098"/>
              <a:gd name="connsiteY17" fmla="*/ 2066553 h 4151209"/>
              <a:gd name="connsiteX18" fmla="*/ 1711063 w 5438098"/>
              <a:gd name="connsiteY18" fmla="*/ 571611 h 4151209"/>
              <a:gd name="connsiteX19" fmla="*/ 1758587 w 5438098"/>
              <a:gd name="connsiteY19" fmla="*/ 542739 h 4151209"/>
              <a:gd name="connsiteX20" fmla="*/ 3679515 w 5438098"/>
              <a:gd name="connsiteY20" fmla="*/ 542738 h 4151209"/>
              <a:gd name="connsiteX21" fmla="*/ 3727041 w 5438098"/>
              <a:gd name="connsiteY21" fmla="*/ 571611 h 4151209"/>
              <a:gd name="connsiteX22" fmla="*/ 4521899 w 5438098"/>
              <a:gd name="connsiteY22" fmla="*/ 2066553 h 4151209"/>
              <a:gd name="connsiteX23" fmla="*/ 3727041 w 5438098"/>
              <a:gd name="connsiteY23" fmla="*/ 3561496 h 4151209"/>
              <a:gd name="connsiteX24" fmla="*/ 3655078 w 5438098"/>
              <a:gd name="connsiteY24" fmla="*/ 3605214 h 4151209"/>
              <a:gd name="connsiteX25" fmla="*/ 3457848 w 5438098"/>
              <a:gd name="connsiteY25" fmla="*/ 3429421 h 4151209"/>
              <a:gd name="connsiteX26" fmla="*/ 4268997 w 5438098"/>
              <a:gd name="connsiteY26" fmla="*/ 2066553 h 4151209"/>
              <a:gd name="connsiteX27" fmla="*/ 3457848 w 5438098"/>
              <a:gd name="connsiteY27" fmla="*/ 703685 h 4151209"/>
              <a:gd name="connsiteX28" fmla="*/ 3448092 w 5438098"/>
              <a:gd name="connsiteY28" fmla="*/ 698985 h 4151209"/>
              <a:gd name="connsiteX29" fmla="*/ 3679515 w 5438098"/>
              <a:gd name="connsiteY29" fmla="*/ 542738 h 4151209"/>
              <a:gd name="connsiteX30" fmla="*/ 4483380 w 5438098"/>
              <a:gd name="connsiteY30" fmla="*/ 0 h 4151209"/>
              <a:gd name="connsiteX31" fmla="*/ 4641707 w 5438098"/>
              <a:gd name="connsiteY31" fmla="*/ 143898 h 4151209"/>
              <a:gd name="connsiteX32" fmla="*/ 5438098 w 5438098"/>
              <a:gd name="connsiteY32" fmla="*/ 2066549 h 4151209"/>
              <a:gd name="connsiteX33" fmla="*/ 4641707 w 5438098"/>
              <a:gd name="connsiteY33" fmla="*/ 3989201 h 4151209"/>
              <a:gd name="connsiteX34" fmla="*/ 4463586 w 5438098"/>
              <a:gd name="connsiteY34" fmla="*/ 4151087 h 4151209"/>
              <a:gd name="connsiteX35" fmla="*/ 4216594 w 5438098"/>
              <a:gd name="connsiteY35" fmla="*/ 3984328 h 4151209"/>
              <a:gd name="connsiteX36" fmla="*/ 4268154 w 5438098"/>
              <a:gd name="connsiteY36" fmla="*/ 3945772 h 4151209"/>
              <a:gd name="connsiteX37" fmla="*/ 5154393 w 5438098"/>
              <a:gd name="connsiteY37" fmla="*/ 2066549 h 4151209"/>
              <a:gd name="connsiteX38" fmla="*/ 4268154 w 5438098"/>
              <a:gd name="connsiteY38" fmla="*/ 187326 h 4151209"/>
              <a:gd name="connsiteX39" fmla="*/ 4238628 w 5438098"/>
              <a:gd name="connsiteY39" fmla="*/ 165247 h 4151209"/>
              <a:gd name="connsiteX40" fmla="*/ 4483380 w 5438098"/>
              <a:gd name="connsiteY40" fmla="*/ 0 h 4151209"/>
              <a:gd name="connsiteX41" fmla="*/ 954719 w 5438098"/>
              <a:gd name="connsiteY41" fmla="*/ 0 h 4151209"/>
              <a:gd name="connsiteX42" fmla="*/ 1199471 w 5438098"/>
              <a:gd name="connsiteY42" fmla="*/ 165247 h 4151209"/>
              <a:gd name="connsiteX43" fmla="*/ 1169945 w 5438098"/>
              <a:gd name="connsiteY43" fmla="*/ 187326 h 4151209"/>
              <a:gd name="connsiteX44" fmla="*/ 283705 w 5438098"/>
              <a:gd name="connsiteY44" fmla="*/ 2066549 h 4151209"/>
              <a:gd name="connsiteX45" fmla="*/ 1169945 w 5438098"/>
              <a:gd name="connsiteY45" fmla="*/ 3945772 h 4151209"/>
              <a:gd name="connsiteX46" fmla="*/ 974513 w 5438098"/>
              <a:gd name="connsiteY46" fmla="*/ 4151088 h 4151209"/>
              <a:gd name="connsiteX47" fmla="*/ 796391 w 5438098"/>
              <a:gd name="connsiteY47" fmla="*/ 3989201 h 4151209"/>
              <a:gd name="connsiteX48" fmla="*/ 0 w 5438098"/>
              <a:gd name="connsiteY48" fmla="*/ 2066549 h 4151209"/>
              <a:gd name="connsiteX49" fmla="*/ 796391 w 5438098"/>
              <a:gd name="connsiteY49" fmla="*/ 143898 h 4151209"/>
              <a:gd name="connsiteX50" fmla="*/ 954719 w 5438098"/>
              <a:gd name="connsiteY50" fmla="*/ 0 h 4151209"/>
              <a:gd name="connsiteX0" fmla="*/ 2719058 w 5438098"/>
              <a:gd name="connsiteY0" fmla="*/ 1566378 h 4151209"/>
              <a:gd name="connsiteX1" fmla="*/ 2218872 w 5438098"/>
              <a:gd name="connsiteY1" fmla="*/ 2066561 h 4151209"/>
              <a:gd name="connsiteX2" fmla="*/ 2719058 w 5438098"/>
              <a:gd name="connsiteY2" fmla="*/ 2566744 h 4151209"/>
              <a:gd name="connsiteX3" fmla="*/ 3219244 w 5438098"/>
              <a:gd name="connsiteY3" fmla="*/ 2066561 h 4151209"/>
              <a:gd name="connsiteX4" fmla="*/ 2719058 w 5438098"/>
              <a:gd name="connsiteY4" fmla="*/ 1566378 h 4151209"/>
              <a:gd name="connsiteX5" fmla="*/ 2719058 w 5438098"/>
              <a:gd name="connsiteY5" fmla="*/ 1298137 h 4151209"/>
              <a:gd name="connsiteX6" fmla="*/ 3487485 w 5438098"/>
              <a:gd name="connsiteY6" fmla="*/ 2066561 h 4151209"/>
              <a:gd name="connsiteX7" fmla="*/ 2719058 w 5438098"/>
              <a:gd name="connsiteY7" fmla="*/ 2834985 h 4151209"/>
              <a:gd name="connsiteX8" fmla="*/ 1950631 w 5438098"/>
              <a:gd name="connsiteY8" fmla="*/ 2066561 h 4151209"/>
              <a:gd name="connsiteX9" fmla="*/ 2719058 w 5438098"/>
              <a:gd name="connsiteY9" fmla="*/ 1298137 h 4151209"/>
              <a:gd name="connsiteX10" fmla="*/ 1758587 w 5438098"/>
              <a:gd name="connsiteY10" fmla="*/ 542739 h 4151209"/>
              <a:gd name="connsiteX11" fmla="*/ 1990010 w 5438098"/>
              <a:gd name="connsiteY11" fmla="*/ 698987 h 4151209"/>
              <a:gd name="connsiteX12" fmla="*/ 1980256 w 5438098"/>
              <a:gd name="connsiteY12" fmla="*/ 703685 h 4151209"/>
              <a:gd name="connsiteX13" fmla="*/ 1169107 w 5438098"/>
              <a:gd name="connsiteY13" fmla="*/ 2066553 h 4151209"/>
              <a:gd name="connsiteX14" fmla="*/ 1980256 w 5438098"/>
              <a:gd name="connsiteY14" fmla="*/ 3429421 h 4151209"/>
              <a:gd name="connsiteX15" fmla="*/ 1783025 w 5438098"/>
              <a:gd name="connsiteY15" fmla="*/ 3605213 h 4151209"/>
              <a:gd name="connsiteX16" fmla="*/ 1711063 w 5438098"/>
              <a:gd name="connsiteY16" fmla="*/ 3561496 h 4151209"/>
              <a:gd name="connsiteX17" fmla="*/ 916205 w 5438098"/>
              <a:gd name="connsiteY17" fmla="*/ 2066553 h 4151209"/>
              <a:gd name="connsiteX18" fmla="*/ 1711063 w 5438098"/>
              <a:gd name="connsiteY18" fmla="*/ 571611 h 4151209"/>
              <a:gd name="connsiteX19" fmla="*/ 1758587 w 5438098"/>
              <a:gd name="connsiteY19" fmla="*/ 542739 h 4151209"/>
              <a:gd name="connsiteX20" fmla="*/ 3679515 w 5438098"/>
              <a:gd name="connsiteY20" fmla="*/ 542738 h 4151209"/>
              <a:gd name="connsiteX21" fmla="*/ 3727041 w 5438098"/>
              <a:gd name="connsiteY21" fmla="*/ 571611 h 4151209"/>
              <a:gd name="connsiteX22" fmla="*/ 4521899 w 5438098"/>
              <a:gd name="connsiteY22" fmla="*/ 2066553 h 4151209"/>
              <a:gd name="connsiteX23" fmla="*/ 3727041 w 5438098"/>
              <a:gd name="connsiteY23" fmla="*/ 3561496 h 4151209"/>
              <a:gd name="connsiteX24" fmla="*/ 3655078 w 5438098"/>
              <a:gd name="connsiteY24" fmla="*/ 3605214 h 4151209"/>
              <a:gd name="connsiteX25" fmla="*/ 3457848 w 5438098"/>
              <a:gd name="connsiteY25" fmla="*/ 3429421 h 4151209"/>
              <a:gd name="connsiteX26" fmla="*/ 4268997 w 5438098"/>
              <a:gd name="connsiteY26" fmla="*/ 2066553 h 4151209"/>
              <a:gd name="connsiteX27" fmla="*/ 3457848 w 5438098"/>
              <a:gd name="connsiteY27" fmla="*/ 703685 h 4151209"/>
              <a:gd name="connsiteX28" fmla="*/ 3448092 w 5438098"/>
              <a:gd name="connsiteY28" fmla="*/ 698985 h 4151209"/>
              <a:gd name="connsiteX29" fmla="*/ 3679515 w 5438098"/>
              <a:gd name="connsiteY29" fmla="*/ 542738 h 4151209"/>
              <a:gd name="connsiteX30" fmla="*/ 4483380 w 5438098"/>
              <a:gd name="connsiteY30" fmla="*/ 0 h 4151209"/>
              <a:gd name="connsiteX31" fmla="*/ 4641707 w 5438098"/>
              <a:gd name="connsiteY31" fmla="*/ 143898 h 4151209"/>
              <a:gd name="connsiteX32" fmla="*/ 5438098 w 5438098"/>
              <a:gd name="connsiteY32" fmla="*/ 2066549 h 4151209"/>
              <a:gd name="connsiteX33" fmla="*/ 4641707 w 5438098"/>
              <a:gd name="connsiteY33" fmla="*/ 3989201 h 4151209"/>
              <a:gd name="connsiteX34" fmla="*/ 4463586 w 5438098"/>
              <a:gd name="connsiteY34" fmla="*/ 4151087 h 4151209"/>
              <a:gd name="connsiteX35" fmla="*/ 4216594 w 5438098"/>
              <a:gd name="connsiteY35" fmla="*/ 3984328 h 4151209"/>
              <a:gd name="connsiteX36" fmla="*/ 4268154 w 5438098"/>
              <a:gd name="connsiteY36" fmla="*/ 3945772 h 4151209"/>
              <a:gd name="connsiteX37" fmla="*/ 5154393 w 5438098"/>
              <a:gd name="connsiteY37" fmla="*/ 2066549 h 4151209"/>
              <a:gd name="connsiteX38" fmla="*/ 4268154 w 5438098"/>
              <a:gd name="connsiteY38" fmla="*/ 187326 h 4151209"/>
              <a:gd name="connsiteX39" fmla="*/ 4238628 w 5438098"/>
              <a:gd name="connsiteY39" fmla="*/ 165247 h 4151209"/>
              <a:gd name="connsiteX40" fmla="*/ 4483380 w 5438098"/>
              <a:gd name="connsiteY40" fmla="*/ 0 h 4151209"/>
              <a:gd name="connsiteX41" fmla="*/ 954719 w 5438098"/>
              <a:gd name="connsiteY41" fmla="*/ 0 h 4151209"/>
              <a:gd name="connsiteX42" fmla="*/ 1199471 w 5438098"/>
              <a:gd name="connsiteY42" fmla="*/ 165247 h 4151209"/>
              <a:gd name="connsiteX43" fmla="*/ 1169945 w 5438098"/>
              <a:gd name="connsiteY43" fmla="*/ 187326 h 4151209"/>
              <a:gd name="connsiteX44" fmla="*/ 283705 w 5438098"/>
              <a:gd name="connsiteY44" fmla="*/ 2066549 h 4151209"/>
              <a:gd name="connsiteX45" fmla="*/ 1169945 w 5438098"/>
              <a:gd name="connsiteY45" fmla="*/ 3945772 h 4151209"/>
              <a:gd name="connsiteX46" fmla="*/ 974513 w 5438098"/>
              <a:gd name="connsiteY46" fmla="*/ 4151088 h 4151209"/>
              <a:gd name="connsiteX47" fmla="*/ 796391 w 5438098"/>
              <a:gd name="connsiteY47" fmla="*/ 3989201 h 4151209"/>
              <a:gd name="connsiteX48" fmla="*/ 0 w 5438098"/>
              <a:gd name="connsiteY48" fmla="*/ 2066549 h 4151209"/>
              <a:gd name="connsiteX49" fmla="*/ 796391 w 5438098"/>
              <a:gd name="connsiteY49" fmla="*/ 143898 h 4151209"/>
              <a:gd name="connsiteX50" fmla="*/ 954719 w 5438098"/>
              <a:gd name="connsiteY50" fmla="*/ 0 h 4151209"/>
              <a:gd name="connsiteX0" fmla="*/ 2719058 w 5438098"/>
              <a:gd name="connsiteY0" fmla="*/ 1566378 h 4151209"/>
              <a:gd name="connsiteX1" fmla="*/ 2218872 w 5438098"/>
              <a:gd name="connsiteY1" fmla="*/ 2066561 h 4151209"/>
              <a:gd name="connsiteX2" fmla="*/ 2719058 w 5438098"/>
              <a:gd name="connsiteY2" fmla="*/ 2566744 h 4151209"/>
              <a:gd name="connsiteX3" fmla="*/ 3219244 w 5438098"/>
              <a:gd name="connsiteY3" fmla="*/ 2066561 h 4151209"/>
              <a:gd name="connsiteX4" fmla="*/ 2719058 w 5438098"/>
              <a:gd name="connsiteY4" fmla="*/ 1566378 h 4151209"/>
              <a:gd name="connsiteX5" fmla="*/ 2719058 w 5438098"/>
              <a:gd name="connsiteY5" fmla="*/ 1298137 h 4151209"/>
              <a:gd name="connsiteX6" fmla="*/ 3487485 w 5438098"/>
              <a:gd name="connsiteY6" fmla="*/ 2066561 h 4151209"/>
              <a:gd name="connsiteX7" fmla="*/ 2719058 w 5438098"/>
              <a:gd name="connsiteY7" fmla="*/ 2834985 h 4151209"/>
              <a:gd name="connsiteX8" fmla="*/ 1950631 w 5438098"/>
              <a:gd name="connsiteY8" fmla="*/ 2066561 h 4151209"/>
              <a:gd name="connsiteX9" fmla="*/ 2719058 w 5438098"/>
              <a:gd name="connsiteY9" fmla="*/ 1298137 h 4151209"/>
              <a:gd name="connsiteX10" fmla="*/ 1758587 w 5438098"/>
              <a:gd name="connsiteY10" fmla="*/ 542739 h 4151209"/>
              <a:gd name="connsiteX11" fmla="*/ 1990010 w 5438098"/>
              <a:gd name="connsiteY11" fmla="*/ 698987 h 4151209"/>
              <a:gd name="connsiteX12" fmla="*/ 1980256 w 5438098"/>
              <a:gd name="connsiteY12" fmla="*/ 703685 h 4151209"/>
              <a:gd name="connsiteX13" fmla="*/ 1169107 w 5438098"/>
              <a:gd name="connsiteY13" fmla="*/ 2066553 h 4151209"/>
              <a:gd name="connsiteX14" fmla="*/ 1980256 w 5438098"/>
              <a:gd name="connsiteY14" fmla="*/ 3429421 h 4151209"/>
              <a:gd name="connsiteX15" fmla="*/ 1783025 w 5438098"/>
              <a:gd name="connsiteY15" fmla="*/ 3605213 h 4151209"/>
              <a:gd name="connsiteX16" fmla="*/ 1711063 w 5438098"/>
              <a:gd name="connsiteY16" fmla="*/ 3561496 h 4151209"/>
              <a:gd name="connsiteX17" fmla="*/ 916205 w 5438098"/>
              <a:gd name="connsiteY17" fmla="*/ 2066553 h 4151209"/>
              <a:gd name="connsiteX18" fmla="*/ 1711063 w 5438098"/>
              <a:gd name="connsiteY18" fmla="*/ 571611 h 4151209"/>
              <a:gd name="connsiteX19" fmla="*/ 1758587 w 5438098"/>
              <a:gd name="connsiteY19" fmla="*/ 542739 h 4151209"/>
              <a:gd name="connsiteX20" fmla="*/ 3679515 w 5438098"/>
              <a:gd name="connsiteY20" fmla="*/ 542738 h 4151209"/>
              <a:gd name="connsiteX21" fmla="*/ 3727041 w 5438098"/>
              <a:gd name="connsiteY21" fmla="*/ 571611 h 4151209"/>
              <a:gd name="connsiteX22" fmla="*/ 4521899 w 5438098"/>
              <a:gd name="connsiteY22" fmla="*/ 2066553 h 4151209"/>
              <a:gd name="connsiteX23" fmla="*/ 3727041 w 5438098"/>
              <a:gd name="connsiteY23" fmla="*/ 3561496 h 4151209"/>
              <a:gd name="connsiteX24" fmla="*/ 3655078 w 5438098"/>
              <a:gd name="connsiteY24" fmla="*/ 3605214 h 4151209"/>
              <a:gd name="connsiteX25" fmla="*/ 3457848 w 5438098"/>
              <a:gd name="connsiteY25" fmla="*/ 3429421 h 4151209"/>
              <a:gd name="connsiteX26" fmla="*/ 4268997 w 5438098"/>
              <a:gd name="connsiteY26" fmla="*/ 2066553 h 4151209"/>
              <a:gd name="connsiteX27" fmla="*/ 3457848 w 5438098"/>
              <a:gd name="connsiteY27" fmla="*/ 703685 h 4151209"/>
              <a:gd name="connsiteX28" fmla="*/ 3448092 w 5438098"/>
              <a:gd name="connsiteY28" fmla="*/ 698985 h 4151209"/>
              <a:gd name="connsiteX29" fmla="*/ 3679515 w 5438098"/>
              <a:gd name="connsiteY29" fmla="*/ 542738 h 4151209"/>
              <a:gd name="connsiteX30" fmla="*/ 4483380 w 5438098"/>
              <a:gd name="connsiteY30" fmla="*/ 0 h 4151209"/>
              <a:gd name="connsiteX31" fmla="*/ 4641707 w 5438098"/>
              <a:gd name="connsiteY31" fmla="*/ 143898 h 4151209"/>
              <a:gd name="connsiteX32" fmla="*/ 5438098 w 5438098"/>
              <a:gd name="connsiteY32" fmla="*/ 2066549 h 4151209"/>
              <a:gd name="connsiteX33" fmla="*/ 4641707 w 5438098"/>
              <a:gd name="connsiteY33" fmla="*/ 3989201 h 4151209"/>
              <a:gd name="connsiteX34" fmla="*/ 4463586 w 5438098"/>
              <a:gd name="connsiteY34" fmla="*/ 4151087 h 4151209"/>
              <a:gd name="connsiteX35" fmla="*/ 4216594 w 5438098"/>
              <a:gd name="connsiteY35" fmla="*/ 3984328 h 4151209"/>
              <a:gd name="connsiteX36" fmla="*/ 4268154 w 5438098"/>
              <a:gd name="connsiteY36" fmla="*/ 3945772 h 4151209"/>
              <a:gd name="connsiteX37" fmla="*/ 5154393 w 5438098"/>
              <a:gd name="connsiteY37" fmla="*/ 2066549 h 4151209"/>
              <a:gd name="connsiteX38" fmla="*/ 4268154 w 5438098"/>
              <a:gd name="connsiteY38" fmla="*/ 187326 h 4151209"/>
              <a:gd name="connsiteX39" fmla="*/ 4238628 w 5438098"/>
              <a:gd name="connsiteY39" fmla="*/ 165247 h 4151209"/>
              <a:gd name="connsiteX40" fmla="*/ 4483380 w 5438098"/>
              <a:gd name="connsiteY40" fmla="*/ 0 h 4151209"/>
              <a:gd name="connsiteX41" fmla="*/ 954719 w 5438098"/>
              <a:gd name="connsiteY41" fmla="*/ 0 h 4151209"/>
              <a:gd name="connsiteX42" fmla="*/ 1199471 w 5438098"/>
              <a:gd name="connsiteY42" fmla="*/ 165247 h 4151209"/>
              <a:gd name="connsiteX43" fmla="*/ 1169945 w 5438098"/>
              <a:gd name="connsiteY43" fmla="*/ 187326 h 4151209"/>
              <a:gd name="connsiteX44" fmla="*/ 283705 w 5438098"/>
              <a:gd name="connsiteY44" fmla="*/ 2066549 h 4151209"/>
              <a:gd name="connsiteX45" fmla="*/ 1169945 w 5438098"/>
              <a:gd name="connsiteY45" fmla="*/ 3945772 h 4151209"/>
              <a:gd name="connsiteX46" fmla="*/ 974513 w 5438098"/>
              <a:gd name="connsiteY46" fmla="*/ 4151088 h 4151209"/>
              <a:gd name="connsiteX47" fmla="*/ 796391 w 5438098"/>
              <a:gd name="connsiteY47" fmla="*/ 3989201 h 4151209"/>
              <a:gd name="connsiteX48" fmla="*/ 0 w 5438098"/>
              <a:gd name="connsiteY48" fmla="*/ 2066549 h 4151209"/>
              <a:gd name="connsiteX49" fmla="*/ 796391 w 5438098"/>
              <a:gd name="connsiteY49" fmla="*/ 143898 h 4151209"/>
              <a:gd name="connsiteX50" fmla="*/ 954719 w 5438098"/>
              <a:gd name="connsiteY50" fmla="*/ 0 h 4151209"/>
              <a:gd name="connsiteX0" fmla="*/ 2719058 w 5438098"/>
              <a:gd name="connsiteY0" fmla="*/ 1566378 h 4151209"/>
              <a:gd name="connsiteX1" fmla="*/ 2218872 w 5438098"/>
              <a:gd name="connsiteY1" fmla="*/ 2066561 h 4151209"/>
              <a:gd name="connsiteX2" fmla="*/ 2719058 w 5438098"/>
              <a:gd name="connsiteY2" fmla="*/ 2566744 h 4151209"/>
              <a:gd name="connsiteX3" fmla="*/ 3219244 w 5438098"/>
              <a:gd name="connsiteY3" fmla="*/ 2066561 h 4151209"/>
              <a:gd name="connsiteX4" fmla="*/ 2719058 w 5438098"/>
              <a:gd name="connsiteY4" fmla="*/ 1566378 h 4151209"/>
              <a:gd name="connsiteX5" fmla="*/ 2719058 w 5438098"/>
              <a:gd name="connsiteY5" fmla="*/ 1298137 h 4151209"/>
              <a:gd name="connsiteX6" fmla="*/ 3487485 w 5438098"/>
              <a:gd name="connsiteY6" fmla="*/ 2066561 h 4151209"/>
              <a:gd name="connsiteX7" fmla="*/ 2719058 w 5438098"/>
              <a:gd name="connsiteY7" fmla="*/ 2834985 h 4151209"/>
              <a:gd name="connsiteX8" fmla="*/ 1950631 w 5438098"/>
              <a:gd name="connsiteY8" fmla="*/ 2066561 h 4151209"/>
              <a:gd name="connsiteX9" fmla="*/ 2719058 w 5438098"/>
              <a:gd name="connsiteY9" fmla="*/ 1298137 h 4151209"/>
              <a:gd name="connsiteX10" fmla="*/ 1758587 w 5438098"/>
              <a:gd name="connsiteY10" fmla="*/ 542739 h 4151209"/>
              <a:gd name="connsiteX11" fmla="*/ 1990010 w 5438098"/>
              <a:gd name="connsiteY11" fmla="*/ 698987 h 4151209"/>
              <a:gd name="connsiteX12" fmla="*/ 1980256 w 5438098"/>
              <a:gd name="connsiteY12" fmla="*/ 703685 h 4151209"/>
              <a:gd name="connsiteX13" fmla="*/ 1169107 w 5438098"/>
              <a:gd name="connsiteY13" fmla="*/ 2066553 h 4151209"/>
              <a:gd name="connsiteX14" fmla="*/ 1980256 w 5438098"/>
              <a:gd name="connsiteY14" fmla="*/ 3429421 h 4151209"/>
              <a:gd name="connsiteX15" fmla="*/ 1783025 w 5438098"/>
              <a:gd name="connsiteY15" fmla="*/ 3605213 h 4151209"/>
              <a:gd name="connsiteX16" fmla="*/ 1711063 w 5438098"/>
              <a:gd name="connsiteY16" fmla="*/ 3561496 h 4151209"/>
              <a:gd name="connsiteX17" fmla="*/ 916205 w 5438098"/>
              <a:gd name="connsiteY17" fmla="*/ 2066553 h 4151209"/>
              <a:gd name="connsiteX18" fmla="*/ 1711063 w 5438098"/>
              <a:gd name="connsiteY18" fmla="*/ 571611 h 4151209"/>
              <a:gd name="connsiteX19" fmla="*/ 1758587 w 5438098"/>
              <a:gd name="connsiteY19" fmla="*/ 542739 h 4151209"/>
              <a:gd name="connsiteX20" fmla="*/ 3679515 w 5438098"/>
              <a:gd name="connsiteY20" fmla="*/ 542738 h 4151209"/>
              <a:gd name="connsiteX21" fmla="*/ 3727041 w 5438098"/>
              <a:gd name="connsiteY21" fmla="*/ 571611 h 4151209"/>
              <a:gd name="connsiteX22" fmla="*/ 4521899 w 5438098"/>
              <a:gd name="connsiteY22" fmla="*/ 2066553 h 4151209"/>
              <a:gd name="connsiteX23" fmla="*/ 3727041 w 5438098"/>
              <a:gd name="connsiteY23" fmla="*/ 3561496 h 4151209"/>
              <a:gd name="connsiteX24" fmla="*/ 3655078 w 5438098"/>
              <a:gd name="connsiteY24" fmla="*/ 3605214 h 4151209"/>
              <a:gd name="connsiteX25" fmla="*/ 3457848 w 5438098"/>
              <a:gd name="connsiteY25" fmla="*/ 3429421 h 4151209"/>
              <a:gd name="connsiteX26" fmla="*/ 4268997 w 5438098"/>
              <a:gd name="connsiteY26" fmla="*/ 2066553 h 4151209"/>
              <a:gd name="connsiteX27" fmla="*/ 3457848 w 5438098"/>
              <a:gd name="connsiteY27" fmla="*/ 703685 h 4151209"/>
              <a:gd name="connsiteX28" fmla="*/ 3448092 w 5438098"/>
              <a:gd name="connsiteY28" fmla="*/ 698985 h 4151209"/>
              <a:gd name="connsiteX29" fmla="*/ 3679515 w 5438098"/>
              <a:gd name="connsiteY29" fmla="*/ 542738 h 4151209"/>
              <a:gd name="connsiteX30" fmla="*/ 4483380 w 5438098"/>
              <a:gd name="connsiteY30" fmla="*/ 0 h 4151209"/>
              <a:gd name="connsiteX31" fmla="*/ 4641707 w 5438098"/>
              <a:gd name="connsiteY31" fmla="*/ 143898 h 4151209"/>
              <a:gd name="connsiteX32" fmla="*/ 5438098 w 5438098"/>
              <a:gd name="connsiteY32" fmla="*/ 2066549 h 4151209"/>
              <a:gd name="connsiteX33" fmla="*/ 4641707 w 5438098"/>
              <a:gd name="connsiteY33" fmla="*/ 3989201 h 4151209"/>
              <a:gd name="connsiteX34" fmla="*/ 4463586 w 5438098"/>
              <a:gd name="connsiteY34" fmla="*/ 4151087 h 4151209"/>
              <a:gd name="connsiteX35" fmla="*/ 4268154 w 5438098"/>
              <a:gd name="connsiteY35" fmla="*/ 3945772 h 4151209"/>
              <a:gd name="connsiteX36" fmla="*/ 5154393 w 5438098"/>
              <a:gd name="connsiteY36" fmla="*/ 2066549 h 4151209"/>
              <a:gd name="connsiteX37" fmla="*/ 4268154 w 5438098"/>
              <a:gd name="connsiteY37" fmla="*/ 187326 h 4151209"/>
              <a:gd name="connsiteX38" fmla="*/ 4238628 w 5438098"/>
              <a:gd name="connsiteY38" fmla="*/ 165247 h 4151209"/>
              <a:gd name="connsiteX39" fmla="*/ 4483380 w 5438098"/>
              <a:gd name="connsiteY39" fmla="*/ 0 h 4151209"/>
              <a:gd name="connsiteX40" fmla="*/ 954719 w 5438098"/>
              <a:gd name="connsiteY40" fmla="*/ 0 h 4151209"/>
              <a:gd name="connsiteX41" fmla="*/ 1199471 w 5438098"/>
              <a:gd name="connsiteY41" fmla="*/ 165247 h 4151209"/>
              <a:gd name="connsiteX42" fmla="*/ 1169945 w 5438098"/>
              <a:gd name="connsiteY42" fmla="*/ 187326 h 4151209"/>
              <a:gd name="connsiteX43" fmla="*/ 283705 w 5438098"/>
              <a:gd name="connsiteY43" fmla="*/ 2066549 h 4151209"/>
              <a:gd name="connsiteX44" fmla="*/ 1169945 w 5438098"/>
              <a:gd name="connsiteY44" fmla="*/ 3945772 h 4151209"/>
              <a:gd name="connsiteX45" fmla="*/ 974513 w 5438098"/>
              <a:gd name="connsiteY45" fmla="*/ 4151088 h 4151209"/>
              <a:gd name="connsiteX46" fmla="*/ 796391 w 5438098"/>
              <a:gd name="connsiteY46" fmla="*/ 3989201 h 4151209"/>
              <a:gd name="connsiteX47" fmla="*/ 0 w 5438098"/>
              <a:gd name="connsiteY47" fmla="*/ 2066549 h 4151209"/>
              <a:gd name="connsiteX48" fmla="*/ 796391 w 5438098"/>
              <a:gd name="connsiteY48" fmla="*/ 143898 h 4151209"/>
              <a:gd name="connsiteX49" fmla="*/ 954719 w 5438098"/>
              <a:gd name="connsiteY49" fmla="*/ 0 h 4151209"/>
              <a:gd name="connsiteX0" fmla="*/ 2719058 w 5438098"/>
              <a:gd name="connsiteY0" fmla="*/ 1566378 h 4151209"/>
              <a:gd name="connsiteX1" fmla="*/ 2218872 w 5438098"/>
              <a:gd name="connsiteY1" fmla="*/ 2066561 h 4151209"/>
              <a:gd name="connsiteX2" fmla="*/ 2719058 w 5438098"/>
              <a:gd name="connsiteY2" fmla="*/ 2566744 h 4151209"/>
              <a:gd name="connsiteX3" fmla="*/ 3219244 w 5438098"/>
              <a:gd name="connsiteY3" fmla="*/ 2066561 h 4151209"/>
              <a:gd name="connsiteX4" fmla="*/ 2719058 w 5438098"/>
              <a:gd name="connsiteY4" fmla="*/ 1566378 h 4151209"/>
              <a:gd name="connsiteX5" fmla="*/ 2719058 w 5438098"/>
              <a:gd name="connsiteY5" fmla="*/ 1298137 h 4151209"/>
              <a:gd name="connsiteX6" fmla="*/ 3487485 w 5438098"/>
              <a:gd name="connsiteY6" fmla="*/ 2066561 h 4151209"/>
              <a:gd name="connsiteX7" fmla="*/ 2719058 w 5438098"/>
              <a:gd name="connsiteY7" fmla="*/ 2834985 h 4151209"/>
              <a:gd name="connsiteX8" fmla="*/ 1950631 w 5438098"/>
              <a:gd name="connsiteY8" fmla="*/ 2066561 h 4151209"/>
              <a:gd name="connsiteX9" fmla="*/ 2719058 w 5438098"/>
              <a:gd name="connsiteY9" fmla="*/ 1298137 h 4151209"/>
              <a:gd name="connsiteX10" fmla="*/ 1758587 w 5438098"/>
              <a:gd name="connsiteY10" fmla="*/ 542739 h 4151209"/>
              <a:gd name="connsiteX11" fmla="*/ 1990010 w 5438098"/>
              <a:gd name="connsiteY11" fmla="*/ 698987 h 4151209"/>
              <a:gd name="connsiteX12" fmla="*/ 1980256 w 5438098"/>
              <a:gd name="connsiteY12" fmla="*/ 703685 h 4151209"/>
              <a:gd name="connsiteX13" fmla="*/ 1169107 w 5438098"/>
              <a:gd name="connsiteY13" fmla="*/ 2066553 h 4151209"/>
              <a:gd name="connsiteX14" fmla="*/ 1980256 w 5438098"/>
              <a:gd name="connsiteY14" fmla="*/ 3429421 h 4151209"/>
              <a:gd name="connsiteX15" fmla="*/ 1783025 w 5438098"/>
              <a:gd name="connsiteY15" fmla="*/ 3605213 h 4151209"/>
              <a:gd name="connsiteX16" fmla="*/ 1711063 w 5438098"/>
              <a:gd name="connsiteY16" fmla="*/ 3561496 h 4151209"/>
              <a:gd name="connsiteX17" fmla="*/ 916205 w 5438098"/>
              <a:gd name="connsiteY17" fmla="*/ 2066553 h 4151209"/>
              <a:gd name="connsiteX18" fmla="*/ 1711063 w 5438098"/>
              <a:gd name="connsiteY18" fmla="*/ 571611 h 4151209"/>
              <a:gd name="connsiteX19" fmla="*/ 1758587 w 5438098"/>
              <a:gd name="connsiteY19" fmla="*/ 542739 h 4151209"/>
              <a:gd name="connsiteX20" fmla="*/ 3679515 w 5438098"/>
              <a:gd name="connsiteY20" fmla="*/ 542738 h 4151209"/>
              <a:gd name="connsiteX21" fmla="*/ 3727041 w 5438098"/>
              <a:gd name="connsiteY21" fmla="*/ 571611 h 4151209"/>
              <a:gd name="connsiteX22" fmla="*/ 4521899 w 5438098"/>
              <a:gd name="connsiteY22" fmla="*/ 2066553 h 4151209"/>
              <a:gd name="connsiteX23" fmla="*/ 3727041 w 5438098"/>
              <a:gd name="connsiteY23" fmla="*/ 3561496 h 4151209"/>
              <a:gd name="connsiteX24" fmla="*/ 3655078 w 5438098"/>
              <a:gd name="connsiteY24" fmla="*/ 3605214 h 4151209"/>
              <a:gd name="connsiteX25" fmla="*/ 3457848 w 5438098"/>
              <a:gd name="connsiteY25" fmla="*/ 3429421 h 4151209"/>
              <a:gd name="connsiteX26" fmla="*/ 4268997 w 5438098"/>
              <a:gd name="connsiteY26" fmla="*/ 2066553 h 4151209"/>
              <a:gd name="connsiteX27" fmla="*/ 3457848 w 5438098"/>
              <a:gd name="connsiteY27" fmla="*/ 703685 h 4151209"/>
              <a:gd name="connsiteX28" fmla="*/ 3448092 w 5438098"/>
              <a:gd name="connsiteY28" fmla="*/ 698985 h 4151209"/>
              <a:gd name="connsiteX29" fmla="*/ 3679515 w 5438098"/>
              <a:gd name="connsiteY29" fmla="*/ 542738 h 4151209"/>
              <a:gd name="connsiteX30" fmla="*/ 4483380 w 5438098"/>
              <a:gd name="connsiteY30" fmla="*/ 0 h 4151209"/>
              <a:gd name="connsiteX31" fmla="*/ 4641707 w 5438098"/>
              <a:gd name="connsiteY31" fmla="*/ 143898 h 4151209"/>
              <a:gd name="connsiteX32" fmla="*/ 5438098 w 5438098"/>
              <a:gd name="connsiteY32" fmla="*/ 2066549 h 4151209"/>
              <a:gd name="connsiteX33" fmla="*/ 4641707 w 5438098"/>
              <a:gd name="connsiteY33" fmla="*/ 3989201 h 4151209"/>
              <a:gd name="connsiteX34" fmla="*/ 4463586 w 5438098"/>
              <a:gd name="connsiteY34" fmla="*/ 4151087 h 4151209"/>
              <a:gd name="connsiteX35" fmla="*/ 4268154 w 5438098"/>
              <a:gd name="connsiteY35" fmla="*/ 3945772 h 4151209"/>
              <a:gd name="connsiteX36" fmla="*/ 5154393 w 5438098"/>
              <a:gd name="connsiteY36" fmla="*/ 2066549 h 4151209"/>
              <a:gd name="connsiteX37" fmla="*/ 4268154 w 5438098"/>
              <a:gd name="connsiteY37" fmla="*/ 187326 h 4151209"/>
              <a:gd name="connsiteX38" fmla="*/ 4238628 w 5438098"/>
              <a:gd name="connsiteY38" fmla="*/ 165247 h 4151209"/>
              <a:gd name="connsiteX39" fmla="*/ 4483380 w 5438098"/>
              <a:gd name="connsiteY39" fmla="*/ 0 h 4151209"/>
              <a:gd name="connsiteX40" fmla="*/ 954719 w 5438098"/>
              <a:gd name="connsiteY40" fmla="*/ 0 h 4151209"/>
              <a:gd name="connsiteX41" fmla="*/ 1199471 w 5438098"/>
              <a:gd name="connsiteY41" fmla="*/ 165247 h 4151209"/>
              <a:gd name="connsiteX42" fmla="*/ 1169945 w 5438098"/>
              <a:gd name="connsiteY42" fmla="*/ 187326 h 4151209"/>
              <a:gd name="connsiteX43" fmla="*/ 283705 w 5438098"/>
              <a:gd name="connsiteY43" fmla="*/ 2066549 h 4151209"/>
              <a:gd name="connsiteX44" fmla="*/ 1169945 w 5438098"/>
              <a:gd name="connsiteY44" fmla="*/ 3945772 h 4151209"/>
              <a:gd name="connsiteX45" fmla="*/ 974513 w 5438098"/>
              <a:gd name="connsiteY45" fmla="*/ 4151088 h 4151209"/>
              <a:gd name="connsiteX46" fmla="*/ 796391 w 5438098"/>
              <a:gd name="connsiteY46" fmla="*/ 3989201 h 4151209"/>
              <a:gd name="connsiteX47" fmla="*/ 0 w 5438098"/>
              <a:gd name="connsiteY47" fmla="*/ 2066549 h 4151209"/>
              <a:gd name="connsiteX48" fmla="*/ 796391 w 5438098"/>
              <a:gd name="connsiteY48" fmla="*/ 143898 h 4151209"/>
              <a:gd name="connsiteX49" fmla="*/ 954719 w 5438098"/>
              <a:gd name="connsiteY49" fmla="*/ 0 h 4151209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90010 w 5438098"/>
              <a:gd name="connsiteY11" fmla="*/ 698987 h 4152897"/>
              <a:gd name="connsiteX12" fmla="*/ 1980256 w 5438098"/>
              <a:gd name="connsiteY12" fmla="*/ 703685 h 4152897"/>
              <a:gd name="connsiteX13" fmla="*/ 1169107 w 5438098"/>
              <a:gd name="connsiteY13" fmla="*/ 2066553 h 4152897"/>
              <a:gd name="connsiteX14" fmla="*/ 1980256 w 5438098"/>
              <a:gd name="connsiteY14" fmla="*/ 3429421 h 4152897"/>
              <a:gd name="connsiteX15" fmla="*/ 1783025 w 5438098"/>
              <a:gd name="connsiteY15" fmla="*/ 3605213 h 4152897"/>
              <a:gd name="connsiteX16" fmla="*/ 1711063 w 5438098"/>
              <a:gd name="connsiteY16" fmla="*/ 3561496 h 4152897"/>
              <a:gd name="connsiteX17" fmla="*/ 916205 w 5438098"/>
              <a:gd name="connsiteY17" fmla="*/ 2066553 h 4152897"/>
              <a:gd name="connsiteX18" fmla="*/ 1711063 w 5438098"/>
              <a:gd name="connsiteY18" fmla="*/ 571611 h 4152897"/>
              <a:gd name="connsiteX19" fmla="*/ 1758587 w 5438098"/>
              <a:gd name="connsiteY19" fmla="*/ 542739 h 4152897"/>
              <a:gd name="connsiteX20" fmla="*/ 3679515 w 5438098"/>
              <a:gd name="connsiteY20" fmla="*/ 542738 h 4152897"/>
              <a:gd name="connsiteX21" fmla="*/ 3727041 w 5438098"/>
              <a:gd name="connsiteY21" fmla="*/ 571611 h 4152897"/>
              <a:gd name="connsiteX22" fmla="*/ 4521899 w 5438098"/>
              <a:gd name="connsiteY22" fmla="*/ 2066553 h 4152897"/>
              <a:gd name="connsiteX23" fmla="*/ 3727041 w 5438098"/>
              <a:gd name="connsiteY23" fmla="*/ 3561496 h 4152897"/>
              <a:gd name="connsiteX24" fmla="*/ 3655078 w 5438098"/>
              <a:gd name="connsiteY24" fmla="*/ 3605214 h 4152897"/>
              <a:gd name="connsiteX25" fmla="*/ 3457848 w 5438098"/>
              <a:gd name="connsiteY25" fmla="*/ 3429421 h 4152897"/>
              <a:gd name="connsiteX26" fmla="*/ 4268997 w 5438098"/>
              <a:gd name="connsiteY26" fmla="*/ 2066553 h 4152897"/>
              <a:gd name="connsiteX27" fmla="*/ 3457848 w 5438098"/>
              <a:gd name="connsiteY27" fmla="*/ 703685 h 4152897"/>
              <a:gd name="connsiteX28" fmla="*/ 3448092 w 5438098"/>
              <a:gd name="connsiteY28" fmla="*/ 698985 h 4152897"/>
              <a:gd name="connsiteX29" fmla="*/ 3679515 w 5438098"/>
              <a:gd name="connsiteY29" fmla="*/ 542738 h 4152897"/>
              <a:gd name="connsiteX30" fmla="*/ 4483380 w 5438098"/>
              <a:gd name="connsiteY30" fmla="*/ 0 h 4152897"/>
              <a:gd name="connsiteX31" fmla="*/ 4641707 w 5438098"/>
              <a:gd name="connsiteY31" fmla="*/ 143898 h 4152897"/>
              <a:gd name="connsiteX32" fmla="*/ 5438098 w 5438098"/>
              <a:gd name="connsiteY32" fmla="*/ 2066549 h 4152897"/>
              <a:gd name="connsiteX33" fmla="*/ 4641707 w 5438098"/>
              <a:gd name="connsiteY33" fmla="*/ 3989201 h 4152897"/>
              <a:gd name="connsiteX34" fmla="*/ 4463586 w 5438098"/>
              <a:gd name="connsiteY34" fmla="*/ 4151087 h 4152897"/>
              <a:gd name="connsiteX35" fmla="*/ 4268154 w 5438098"/>
              <a:gd name="connsiteY35" fmla="*/ 3945772 h 4152897"/>
              <a:gd name="connsiteX36" fmla="*/ 5154393 w 5438098"/>
              <a:gd name="connsiteY36" fmla="*/ 2066549 h 4152897"/>
              <a:gd name="connsiteX37" fmla="*/ 4268154 w 5438098"/>
              <a:gd name="connsiteY37" fmla="*/ 187326 h 4152897"/>
              <a:gd name="connsiteX38" fmla="*/ 4238628 w 5438098"/>
              <a:gd name="connsiteY38" fmla="*/ 165247 h 4152897"/>
              <a:gd name="connsiteX39" fmla="*/ 4483380 w 5438098"/>
              <a:gd name="connsiteY39" fmla="*/ 0 h 4152897"/>
              <a:gd name="connsiteX40" fmla="*/ 954719 w 5438098"/>
              <a:gd name="connsiteY40" fmla="*/ 0 h 4152897"/>
              <a:gd name="connsiteX41" fmla="*/ 1199471 w 5438098"/>
              <a:gd name="connsiteY41" fmla="*/ 165247 h 4152897"/>
              <a:gd name="connsiteX42" fmla="*/ 1169945 w 5438098"/>
              <a:gd name="connsiteY42" fmla="*/ 187326 h 4152897"/>
              <a:gd name="connsiteX43" fmla="*/ 283705 w 5438098"/>
              <a:gd name="connsiteY43" fmla="*/ 2066549 h 4152897"/>
              <a:gd name="connsiteX44" fmla="*/ 1169945 w 5438098"/>
              <a:gd name="connsiteY44" fmla="*/ 3945772 h 4152897"/>
              <a:gd name="connsiteX45" fmla="*/ 974513 w 5438098"/>
              <a:gd name="connsiteY45" fmla="*/ 4151088 h 4152897"/>
              <a:gd name="connsiteX46" fmla="*/ 796391 w 5438098"/>
              <a:gd name="connsiteY46" fmla="*/ 3989201 h 4152897"/>
              <a:gd name="connsiteX47" fmla="*/ 0 w 5438098"/>
              <a:gd name="connsiteY47" fmla="*/ 2066549 h 4152897"/>
              <a:gd name="connsiteX48" fmla="*/ 796391 w 5438098"/>
              <a:gd name="connsiteY48" fmla="*/ 143898 h 4152897"/>
              <a:gd name="connsiteX49" fmla="*/ 954719 w 5438098"/>
              <a:gd name="connsiteY49" fmla="*/ 0 h 4152897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90010 w 5438098"/>
              <a:gd name="connsiteY11" fmla="*/ 698987 h 4152897"/>
              <a:gd name="connsiteX12" fmla="*/ 1980256 w 5438098"/>
              <a:gd name="connsiteY12" fmla="*/ 703685 h 4152897"/>
              <a:gd name="connsiteX13" fmla="*/ 1169107 w 5438098"/>
              <a:gd name="connsiteY13" fmla="*/ 2066553 h 4152897"/>
              <a:gd name="connsiteX14" fmla="*/ 1980256 w 5438098"/>
              <a:gd name="connsiteY14" fmla="*/ 3429421 h 4152897"/>
              <a:gd name="connsiteX15" fmla="*/ 1783025 w 5438098"/>
              <a:gd name="connsiteY15" fmla="*/ 3605213 h 4152897"/>
              <a:gd name="connsiteX16" fmla="*/ 1711063 w 5438098"/>
              <a:gd name="connsiteY16" fmla="*/ 3561496 h 4152897"/>
              <a:gd name="connsiteX17" fmla="*/ 916205 w 5438098"/>
              <a:gd name="connsiteY17" fmla="*/ 2066553 h 4152897"/>
              <a:gd name="connsiteX18" fmla="*/ 1711063 w 5438098"/>
              <a:gd name="connsiteY18" fmla="*/ 571611 h 4152897"/>
              <a:gd name="connsiteX19" fmla="*/ 1758587 w 5438098"/>
              <a:gd name="connsiteY19" fmla="*/ 542739 h 4152897"/>
              <a:gd name="connsiteX20" fmla="*/ 3679515 w 5438098"/>
              <a:gd name="connsiteY20" fmla="*/ 542738 h 4152897"/>
              <a:gd name="connsiteX21" fmla="*/ 3727041 w 5438098"/>
              <a:gd name="connsiteY21" fmla="*/ 571611 h 4152897"/>
              <a:gd name="connsiteX22" fmla="*/ 4521899 w 5438098"/>
              <a:gd name="connsiteY22" fmla="*/ 2066553 h 4152897"/>
              <a:gd name="connsiteX23" fmla="*/ 3727041 w 5438098"/>
              <a:gd name="connsiteY23" fmla="*/ 3561496 h 4152897"/>
              <a:gd name="connsiteX24" fmla="*/ 3655078 w 5438098"/>
              <a:gd name="connsiteY24" fmla="*/ 3605214 h 4152897"/>
              <a:gd name="connsiteX25" fmla="*/ 3457848 w 5438098"/>
              <a:gd name="connsiteY25" fmla="*/ 3429421 h 4152897"/>
              <a:gd name="connsiteX26" fmla="*/ 4268997 w 5438098"/>
              <a:gd name="connsiteY26" fmla="*/ 2066553 h 4152897"/>
              <a:gd name="connsiteX27" fmla="*/ 3457848 w 5438098"/>
              <a:gd name="connsiteY27" fmla="*/ 703685 h 4152897"/>
              <a:gd name="connsiteX28" fmla="*/ 3448092 w 5438098"/>
              <a:gd name="connsiteY28" fmla="*/ 698985 h 4152897"/>
              <a:gd name="connsiteX29" fmla="*/ 3679515 w 5438098"/>
              <a:gd name="connsiteY29" fmla="*/ 542738 h 4152897"/>
              <a:gd name="connsiteX30" fmla="*/ 4483380 w 5438098"/>
              <a:gd name="connsiteY30" fmla="*/ 0 h 4152897"/>
              <a:gd name="connsiteX31" fmla="*/ 4641707 w 5438098"/>
              <a:gd name="connsiteY31" fmla="*/ 143898 h 4152897"/>
              <a:gd name="connsiteX32" fmla="*/ 5438098 w 5438098"/>
              <a:gd name="connsiteY32" fmla="*/ 2066549 h 4152897"/>
              <a:gd name="connsiteX33" fmla="*/ 4641707 w 5438098"/>
              <a:gd name="connsiteY33" fmla="*/ 3989201 h 4152897"/>
              <a:gd name="connsiteX34" fmla="*/ 4463586 w 5438098"/>
              <a:gd name="connsiteY34" fmla="*/ 4151087 h 4152897"/>
              <a:gd name="connsiteX35" fmla="*/ 4268154 w 5438098"/>
              <a:gd name="connsiteY35" fmla="*/ 3945772 h 4152897"/>
              <a:gd name="connsiteX36" fmla="*/ 5154393 w 5438098"/>
              <a:gd name="connsiteY36" fmla="*/ 2066549 h 4152897"/>
              <a:gd name="connsiteX37" fmla="*/ 4268154 w 5438098"/>
              <a:gd name="connsiteY37" fmla="*/ 187326 h 4152897"/>
              <a:gd name="connsiteX38" fmla="*/ 4238628 w 5438098"/>
              <a:gd name="connsiteY38" fmla="*/ 165247 h 4152897"/>
              <a:gd name="connsiteX39" fmla="*/ 4483380 w 5438098"/>
              <a:gd name="connsiteY39" fmla="*/ 0 h 4152897"/>
              <a:gd name="connsiteX40" fmla="*/ 954719 w 5438098"/>
              <a:gd name="connsiteY40" fmla="*/ 0 h 4152897"/>
              <a:gd name="connsiteX41" fmla="*/ 1199471 w 5438098"/>
              <a:gd name="connsiteY41" fmla="*/ 165247 h 4152897"/>
              <a:gd name="connsiteX42" fmla="*/ 1169945 w 5438098"/>
              <a:gd name="connsiteY42" fmla="*/ 187326 h 4152897"/>
              <a:gd name="connsiteX43" fmla="*/ 283705 w 5438098"/>
              <a:gd name="connsiteY43" fmla="*/ 2066549 h 4152897"/>
              <a:gd name="connsiteX44" fmla="*/ 1169945 w 5438098"/>
              <a:gd name="connsiteY44" fmla="*/ 3945772 h 4152897"/>
              <a:gd name="connsiteX45" fmla="*/ 974513 w 5438098"/>
              <a:gd name="connsiteY45" fmla="*/ 4151088 h 4152897"/>
              <a:gd name="connsiteX46" fmla="*/ 796391 w 5438098"/>
              <a:gd name="connsiteY46" fmla="*/ 3989201 h 4152897"/>
              <a:gd name="connsiteX47" fmla="*/ 0 w 5438098"/>
              <a:gd name="connsiteY47" fmla="*/ 2066549 h 4152897"/>
              <a:gd name="connsiteX48" fmla="*/ 796391 w 5438098"/>
              <a:gd name="connsiteY48" fmla="*/ 143898 h 4152897"/>
              <a:gd name="connsiteX49" fmla="*/ 954719 w 5438098"/>
              <a:gd name="connsiteY49" fmla="*/ 0 h 4152897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80256 w 5438098"/>
              <a:gd name="connsiteY11" fmla="*/ 703685 h 4152897"/>
              <a:gd name="connsiteX12" fmla="*/ 1169107 w 5438098"/>
              <a:gd name="connsiteY12" fmla="*/ 2066553 h 4152897"/>
              <a:gd name="connsiteX13" fmla="*/ 1980256 w 5438098"/>
              <a:gd name="connsiteY13" fmla="*/ 3429421 h 4152897"/>
              <a:gd name="connsiteX14" fmla="*/ 1783025 w 5438098"/>
              <a:gd name="connsiteY14" fmla="*/ 3605213 h 4152897"/>
              <a:gd name="connsiteX15" fmla="*/ 1711063 w 5438098"/>
              <a:gd name="connsiteY15" fmla="*/ 3561496 h 4152897"/>
              <a:gd name="connsiteX16" fmla="*/ 916205 w 5438098"/>
              <a:gd name="connsiteY16" fmla="*/ 2066553 h 4152897"/>
              <a:gd name="connsiteX17" fmla="*/ 1711063 w 5438098"/>
              <a:gd name="connsiteY17" fmla="*/ 571611 h 4152897"/>
              <a:gd name="connsiteX18" fmla="*/ 1758587 w 5438098"/>
              <a:gd name="connsiteY18" fmla="*/ 542739 h 4152897"/>
              <a:gd name="connsiteX19" fmla="*/ 3679515 w 5438098"/>
              <a:gd name="connsiteY19" fmla="*/ 542738 h 4152897"/>
              <a:gd name="connsiteX20" fmla="*/ 3727041 w 5438098"/>
              <a:gd name="connsiteY20" fmla="*/ 571611 h 4152897"/>
              <a:gd name="connsiteX21" fmla="*/ 4521899 w 5438098"/>
              <a:gd name="connsiteY21" fmla="*/ 2066553 h 4152897"/>
              <a:gd name="connsiteX22" fmla="*/ 3727041 w 5438098"/>
              <a:gd name="connsiteY22" fmla="*/ 3561496 h 4152897"/>
              <a:gd name="connsiteX23" fmla="*/ 3655078 w 5438098"/>
              <a:gd name="connsiteY23" fmla="*/ 3605214 h 4152897"/>
              <a:gd name="connsiteX24" fmla="*/ 3457848 w 5438098"/>
              <a:gd name="connsiteY24" fmla="*/ 3429421 h 4152897"/>
              <a:gd name="connsiteX25" fmla="*/ 4268997 w 5438098"/>
              <a:gd name="connsiteY25" fmla="*/ 2066553 h 4152897"/>
              <a:gd name="connsiteX26" fmla="*/ 3457848 w 5438098"/>
              <a:gd name="connsiteY26" fmla="*/ 703685 h 4152897"/>
              <a:gd name="connsiteX27" fmla="*/ 3448092 w 5438098"/>
              <a:gd name="connsiteY27" fmla="*/ 698985 h 4152897"/>
              <a:gd name="connsiteX28" fmla="*/ 3679515 w 5438098"/>
              <a:gd name="connsiteY28" fmla="*/ 542738 h 4152897"/>
              <a:gd name="connsiteX29" fmla="*/ 4483380 w 5438098"/>
              <a:gd name="connsiteY29" fmla="*/ 0 h 4152897"/>
              <a:gd name="connsiteX30" fmla="*/ 4641707 w 5438098"/>
              <a:gd name="connsiteY30" fmla="*/ 143898 h 4152897"/>
              <a:gd name="connsiteX31" fmla="*/ 5438098 w 5438098"/>
              <a:gd name="connsiteY31" fmla="*/ 2066549 h 4152897"/>
              <a:gd name="connsiteX32" fmla="*/ 4641707 w 5438098"/>
              <a:gd name="connsiteY32" fmla="*/ 3989201 h 4152897"/>
              <a:gd name="connsiteX33" fmla="*/ 4463586 w 5438098"/>
              <a:gd name="connsiteY33" fmla="*/ 4151087 h 4152897"/>
              <a:gd name="connsiteX34" fmla="*/ 4268154 w 5438098"/>
              <a:gd name="connsiteY34" fmla="*/ 3945772 h 4152897"/>
              <a:gd name="connsiteX35" fmla="*/ 5154393 w 5438098"/>
              <a:gd name="connsiteY35" fmla="*/ 2066549 h 4152897"/>
              <a:gd name="connsiteX36" fmla="*/ 4268154 w 5438098"/>
              <a:gd name="connsiteY36" fmla="*/ 187326 h 4152897"/>
              <a:gd name="connsiteX37" fmla="*/ 4238628 w 5438098"/>
              <a:gd name="connsiteY37" fmla="*/ 165247 h 4152897"/>
              <a:gd name="connsiteX38" fmla="*/ 4483380 w 5438098"/>
              <a:gd name="connsiteY38" fmla="*/ 0 h 4152897"/>
              <a:gd name="connsiteX39" fmla="*/ 954719 w 5438098"/>
              <a:gd name="connsiteY39" fmla="*/ 0 h 4152897"/>
              <a:gd name="connsiteX40" fmla="*/ 1199471 w 5438098"/>
              <a:gd name="connsiteY40" fmla="*/ 165247 h 4152897"/>
              <a:gd name="connsiteX41" fmla="*/ 1169945 w 5438098"/>
              <a:gd name="connsiteY41" fmla="*/ 187326 h 4152897"/>
              <a:gd name="connsiteX42" fmla="*/ 283705 w 5438098"/>
              <a:gd name="connsiteY42" fmla="*/ 2066549 h 4152897"/>
              <a:gd name="connsiteX43" fmla="*/ 1169945 w 5438098"/>
              <a:gd name="connsiteY43" fmla="*/ 3945772 h 4152897"/>
              <a:gd name="connsiteX44" fmla="*/ 974513 w 5438098"/>
              <a:gd name="connsiteY44" fmla="*/ 4151088 h 4152897"/>
              <a:gd name="connsiteX45" fmla="*/ 796391 w 5438098"/>
              <a:gd name="connsiteY45" fmla="*/ 3989201 h 4152897"/>
              <a:gd name="connsiteX46" fmla="*/ 0 w 5438098"/>
              <a:gd name="connsiteY46" fmla="*/ 2066549 h 4152897"/>
              <a:gd name="connsiteX47" fmla="*/ 796391 w 5438098"/>
              <a:gd name="connsiteY47" fmla="*/ 143898 h 4152897"/>
              <a:gd name="connsiteX48" fmla="*/ 954719 w 5438098"/>
              <a:gd name="connsiteY48" fmla="*/ 0 h 4152897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80256 w 5438098"/>
              <a:gd name="connsiteY11" fmla="*/ 703685 h 4152897"/>
              <a:gd name="connsiteX12" fmla="*/ 1169107 w 5438098"/>
              <a:gd name="connsiteY12" fmla="*/ 2066553 h 4152897"/>
              <a:gd name="connsiteX13" fmla="*/ 1980256 w 5438098"/>
              <a:gd name="connsiteY13" fmla="*/ 3429421 h 4152897"/>
              <a:gd name="connsiteX14" fmla="*/ 1783025 w 5438098"/>
              <a:gd name="connsiteY14" fmla="*/ 3605213 h 4152897"/>
              <a:gd name="connsiteX15" fmla="*/ 1711063 w 5438098"/>
              <a:gd name="connsiteY15" fmla="*/ 3561496 h 4152897"/>
              <a:gd name="connsiteX16" fmla="*/ 916205 w 5438098"/>
              <a:gd name="connsiteY16" fmla="*/ 2066553 h 4152897"/>
              <a:gd name="connsiteX17" fmla="*/ 1711063 w 5438098"/>
              <a:gd name="connsiteY17" fmla="*/ 571611 h 4152897"/>
              <a:gd name="connsiteX18" fmla="*/ 1758587 w 5438098"/>
              <a:gd name="connsiteY18" fmla="*/ 542739 h 4152897"/>
              <a:gd name="connsiteX19" fmla="*/ 3679515 w 5438098"/>
              <a:gd name="connsiteY19" fmla="*/ 542738 h 4152897"/>
              <a:gd name="connsiteX20" fmla="*/ 3727041 w 5438098"/>
              <a:gd name="connsiteY20" fmla="*/ 571611 h 4152897"/>
              <a:gd name="connsiteX21" fmla="*/ 4521899 w 5438098"/>
              <a:gd name="connsiteY21" fmla="*/ 2066553 h 4152897"/>
              <a:gd name="connsiteX22" fmla="*/ 3727041 w 5438098"/>
              <a:gd name="connsiteY22" fmla="*/ 3561496 h 4152897"/>
              <a:gd name="connsiteX23" fmla="*/ 3655078 w 5438098"/>
              <a:gd name="connsiteY23" fmla="*/ 3605214 h 4152897"/>
              <a:gd name="connsiteX24" fmla="*/ 3457848 w 5438098"/>
              <a:gd name="connsiteY24" fmla="*/ 3429421 h 4152897"/>
              <a:gd name="connsiteX25" fmla="*/ 4268997 w 5438098"/>
              <a:gd name="connsiteY25" fmla="*/ 2066553 h 4152897"/>
              <a:gd name="connsiteX26" fmla="*/ 3457848 w 5438098"/>
              <a:gd name="connsiteY26" fmla="*/ 703685 h 4152897"/>
              <a:gd name="connsiteX27" fmla="*/ 3448092 w 5438098"/>
              <a:gd name="connsiteY27" fmla="*/ 698985 h 4152897"/>
              <a:gd name="connsiteX28" fmla="*/ 3679515 w 5438098"/>
              <a:gd name="connsiteY28" fmla="*/ 542738 h 4152897"/>
              <a:gd name="connsiteX29" fmla="*/ 4483380 w 5438098"/>
              <a:gd name="connsiteY29" fmla="*/ 0 h 4152897"/>
              <a:gd name="connsiteX30" fmla="*/ 4641707 w 5438098"/>
              <a:gd name="connsiteY30" fmla="*/ 143898 h 4152897"/>
              <a:gd name="connsiteX31" fmla="*/ 5438098 w 5438098"/>
              <a:gd name="connsiteY31" fmla="*/ 2066549 h 4152897"/>
              <a:gd name="connsiteX32" fmla="*/ 4641707 w 5438098"/>
              <a:gd name="connsiteY32" fmla="*/ 3989201 h 4152897"/>
              <a:gd name="connsiteX33" fmla="*/ 4463586 w 5438098"/>
              <a:gd name="connsiteY33" fmla="*/ 4151087 h 4152897"/>
              <a:gd name="connsiteX34" fmla="*/ 4268154 w 5438098"/>
              <a:gd name="connsiteY34" fmla="*/ 3945772 h 4152897"/>
              <a:gd name="connsiteX35" fmla="*/ 5154393 w 5438098"/>
              <a:gd name="connsiteY35" fmla="*/ 2066549 h 4152897"/>
              <a:gd name="connsiteX36" fmla="*/ 4268154 w 5438098"/>
              <a:gd name="connsiteY36" fmla="*/ 187326 h 4152897"/>
              <a:gd name="connsiteX37" fmla="*/ 4238628 w 5438098"/>
              <a:gd name="connsiteY37" fmla="*/ 165247 h 4152897"/>
              <a:gd name="connsiteX38" fmla="*/ 4483380 w 5438098"/>
              <a:gd name="connsiteY38" fmla="*/ 0 h 4152897"/>
              <a:gd name="connsiteX39" fmla="*/ 954719 w 5438098"/>
              <a:gd name="connsiteY39" fmla="*/ 0 h 4152897"/>
              <a:gd name="connsiteX40" fmla="*/ 1199471 w 5438098"/>
              <a:gd name="connsiteY40" fmla="*/ 165247 h 4152897"/>
              <a:gd name="connsiteX41" fmla="*/ 1169945 w 5438098"/>
              <a:gd name="connsiteY41" fmla="*/ 187326 h 4152897"/>
              <a:gd name="connsiteX42" fmla="*/ 283705 w 5438098"/>
              <a:gd name="connsiteY42" fmla="*/ 2066549 h 4152897"/>
              <a:gd name="connsiteX43" fmla="*/ 1169945 w 5438098"/>
              <a:gd name="connsiteY43" fmla="*/ 3945772 h 4152897"/>
              <a:gd name="connsiteX44" fmla="*/ 974513 w 5438098"/>
              <a:gd name="connsiteY44" fmla="*/ 4151088 h 4152897"/>
              <a:gd name="connsiteX45" fmla="*/ 796391 w 5438098"/>
              <a:gd name="connsiteY45" fmla="*/ 3989201 h 4152897"/>
              <a:gd name="connsiteX46" fmla="*/ 0 w 5438098"/>
              <a:gd name="connsiteY46" fmla="*/ 2066549 h 4152897"/>
              <a:gd name="connsiteX47" fmla="*/ 796391 w 5438098"/>
              <a:gd name="connsiteY47" fmla="*/ 143898 h 4152897"/>
              <a:gd name="connsiteX48" fmla="*/ 954719 w 5438098"/>
              <a:gd name="connsiteY48" fmla="*/ 0 h 4152897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80256 w 5438098"/>
              <a:gd name="connsiteY11" fmla="*/ 703685 h 4152897"/>
              <a:gd name="connsiteX12" fmla="*/ 1169107 w 5438098"/>
              <a:gd name="connsiteY12" fmla="*/ 2066553 h 4152897"/>
              <a:gd name="connsiteX13" fmla="*/ 1980256 w 5438098"/>
              <a:gd name="connsiteY13" fmla="*/ 3429421 h 4152897"/>
              <a:gd name="connsiteX14" fmla="*/ 1783025 w 5438098"/>
              <a:gd name="connsiteY14" fmla="*/ 3605213 h 4152897"/>
              <a:gd name="connsiteX15" fmla="*/ 1711063 w 5438098"/>
              <a:gd name="connsiteY15" fmla="*/ 3561496 h 4152897"/>
              <a:gd name="connsiteX16" fmla="*/ 916205 w 5438098"/>
              <a:gd name="connsiteY16" fmla="*/ 2066553 h 4152897"/>
              <a:gd name="connsiteX17" fmla="*/ 1711063 w 5438098"/>
              <a:gd name="connsiteY17" fmla="*/ 571611 h 4152897"/>
              <a:gd name="connsiteX18" fmla="*/ 1758587 w 5438098"/>
              <a:gd name="connsiteY18" fmla="*/ 542739 h 4152897"/>
              <a:gd name="connsiteX19" fmla="*/ 3679515 w 5438098"/>
              <a:gd name="connsiteY19" fmla="*/ 542738 h 4152897"/>
              <a:gd name="connsiteX20" fmla="*/ 3727041 w 5438098"/>
              <a:gd name="connsiteY20" fmla="*/ 571611 h 4152897"/>
              <a:gd name="connsiteX21" fmla="*/ 4521899 w 5438098"/>
              <a:gd name="connsiteY21" fmla="*/ 2066553 h 4152897"/>
              <a:gd name="connsiteX22" fmla="*/ 3727041 w 5438098"/>
              <a:gd name="connsiteY22" fmla="*/ 3561496 h 4152897"/>
              <a:gd name="connsiteX23" fmla="*/ 3655078 w 5438098"/>
              <a:gd name="connsiteY23" fmla="*/ 3605214 h 4152897"/>
              <a:gd name="connsiteX24" fmla="*/ 3457848 w 5438098"/>
              <a:gd name="connsiteY24" fmla="*/ 3429421 h 4152897"/>
              <a:gd name="connsiteX25" fmla="*/ 4268997 w 5438098"/>
              <a:gd name="connsiteY25" fmla="*/ 2066553 h 4152897"/>
              <a:gd name="connsiteX26" fmla="*/ 3457848 w 5438098"/>
              <a:gd name="connsiteY26" fmla="*/ 703685 h 4152897"/>
              <a:gd name="connsiteX27" fmla="*/ 3448092 w 5438098"/>
              <a:gd name="connsiteY27" fmla="*/ 698985 h 4152897"/>
              <a:gd name="connsiteX28" fmla="*/ 3679515 w 5438098"/>
              <a:gd name="connsiteY28" fmla="*/ 542738 h 4152897"/>
              <a:gd name="connsiteX29" fmla="*/ 4483380 w 5438098"/>
              <a:gd name="connsiteY29" fmla="*/ 0 h 4152897"/>
              <a:gd name="connsiteX30" fmla="*/ 4641707 w 5438098"/>
              <a:gd name="connsiteY30" fmla="*/ 143898 h 4152897"/>
              <a:gd name="connsiteX31" fmla="*/ 5438098 w 5438098"/>
              <a:gd name="connsiteY31" fmla="*/ 2066549 h 4152897"/>
              <a:gd name="connsiteX32" fmla="*/ 4641707 w 5438098"/>
              <a:gd name="connsiteY32" fmla="*/ 3989201 h 4152897"/>
              <a:gd name="connsiteX33" fmla="*/ 4463586 w 5438098"/>
              <a:gd name="connsiteY33" fmla="*/ 4151087 h 4152897"/>
              <a:gd name="connsiteX34" fmla="*/ 4268154 w 5438098"/>
              <a:gd name="connsiteY34" fmla="*/ 3945772 h 4152897"/>
              <a:gd name="connsiteX35" fmla="*/ 5154393 w 5438098"/>
              <a:gd name="connsiteY35" fmla="*/ 2066549 h 4152897"/>
              <a:gd name="connsiteX36" fmla="*/ 4268154 w 5438098"/>
              <a:gd name="connsiteY36" fmla="*/ 187326 h 4152897"/>
              <a:gd name="connsiteX37" fmla="*/ 4238628 w 5438098"/>
              <a:gd name="connsiteY37" fmla="*/ 165247 h 4152897"/>
              <a:gd name="connsiteX38" fmla="*/ 4483380 w 5438098"/>
              <a:gd name="connsiteY38" fmla="*/ 0 h 4152897"/>
              <a:gd name="connsiteX39" fmla="*/ 954719 w 5438098"/>
              <a:gd name="connsiteY39" fmla="*/ 0 h 4152897"/>
              <a:gd name="connsiteX40" fmla="*/ 1199471 w 5438098"/>
              <a:gd name="connsiteY40" fmla="*/ 165247 h 4152897"/>
              <a:gd name="connsiteX41" fmla="*/ 1169945 w 5438098"/>
              <a:gd name="connsiteY41" fmla="*/ 187326 h 4152897"/>
              <a:gd name="connsiteX42" fmla="*/ 283705 w 5438098"/>
              <a:gd name="connsiteY42" fmla="*/ 2066549 h 4152897"/>
              <a:gd name="connsiteX43" fmla="*/ 1169945 w 5438098"/>
              <a:gd name="connsiteY43" fmla="*/ 3945772 h 4152897"/>
              <a:gd name="connsiteX44" fmla="*/ 974513 w 5438098"/>
              <a:gd name="connsiteY44" fmla="*/ 4151088 h 4152897"/>
              <a:gd name="connsiteX45" fmla="*/ 796391 w 5438098"/>
              <a:gd name="connsiteY45" fmla="*/ 3989201 h 4152897"/>
              <a:gd name="connsiteX46" fmla="*/ 0 w 5438098"/>
              <a:gd name="connsiteY46" fmla="*/ 2066549 h 4152897"/>
              <a:gd name="connsiteX47" fmla="*/ 796391 w 5438098"/>
              <a:gd name="connsiteY47" fmla="*/ 143898 h 4152897"/>
              <a:gd name="connsiteX48" fmla="*/ 954719 w 5438098"/>
              <a:gd name="connsiteY48" fmla="*/ 0 h 4152897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80256 w 5438098"/>
              <a:gd name="connsiteY11" fmla="*/ 703685 h 4152897"/>
              <a:gd name="connsiteX12" fmla="*/ 1169107 w 5438098"/>
              <a:gd name="connsiteY12" fmla="*/ 2066553 h 4152897"/>
              <a:gd name="connsiteX13" fmla="*/ 1980256 w 5438098"/>
              <a:gd name="connsiteY13" fmla="*/ 3429421 h 4152897"/>
              <a:gd name="connsiteX14" fmla="*/ 1783025 w 5438098"/>
              <a:gd name="connsiteY14" fmla="*/ 3605213 h 4152897"/>
              <a:gd name="connsiteX15" fmla="*/ 1711063 w 5438098"/>
              <a:gd name="connsiteY15" fmla="*/ 3561496 h 4152897"/>
              <a:gd name="connsiteX16" fmla="*/ 916205 w 5438098"/>
              <a:gd name="connsiteY16" fmla="*/ 2066553 h 4152897"/>
              <a:gd name="connsiteX17" fmla="*/ 1711063 w 5438098"/>
              <a:gd name="connsiteY17" fmla="*/ 571611 h 4152897"/>
              <a:gd name="connsiteX18" fmla="*/ 1758587 w 5438098"/>
              <a:gd name="connsiteY18" fmla="*/ 542739 h 4152897"/>
              <a:gd name="connsiteX19" fmla="*/ 3679515 w 5438098"/>
              <a:gd name="connsiteY19" fmla="*/ 542738 h 4152897"/>
              <a:gd name="connsiteX20" fmla="*/ 3727041 w 5438098"/>
              <a:gd name="connsiteY20" fmla="*/ 571611 h 4152897"/>
              <a:gd name="connsiteX21" fmla="*/ 4521899 w 5438098"/>
              <a:gd name="connsiteY21" fmla="*/ 2066553 h 4152897"/>
              <a:gd name="connsiteX22" fmla="*/ 3727041 w 5438098"/>
              <a:gd name="connsiteY22" fmla="*/ 3561496 h 4152897"/>
              <a:gd name="connsiteX23" fmla="*/ 3655078 w 5438098"/>
              <a:gd name="connsiteY23" fmla="*/ 3605214 h 4152897"/>
              <a:gd name="connsiteX24" fmla="*/ 3457848 w 5438098"/>
              <a:gd name="connsiteY24" fmla="*/ 3429421 h 4152897"/>
              <a:gd name="connsiteX25" fmla="*/ 4268997 w 5438098"/>
              <a:gd name="connsiteY25" fmla="*/ 2066553 h 4152897"/>
              <a:gd name="connsiteX26" fmla="*/ 3457848 w 5438098"/>
              <a:gd name="connsiteY26" fmla="*/ 703685 h 4152897"/>
              <a:gd name="connsiteX27" fmla="*/ 3448092 w 5438098"/>
              <a:gd name="connsiteY27" fmla="*/ 698985 h 4152897"/>
              <a:gd name="connsiteX28" fmla="*/ 3679515 w 5438098"/>
              <a:gd name="connsiteY28" fmla="*/ 542738 h 4152897"/>
              <a:gd name="connsiteX29" fmla="*/ 4483380 w 5438098"/>
              <a:gd name="connsiteY29" fmla="*/ 0 h 4152897"/>
              <a:gd name="connsiteX30" fmla="*/ 4641707 w 5438098"/>
              <a:gd name="connsiteY30" fmla="*/ 143898 h 4152897"/>
              <a:gd name="connsiteX31" fmla="*/ 5438098 w 5438098"/>
              <a:gd name="connsiteY31" fmla="*/ 2066549 h 4152897"/>
              <a:gd name="connsiteX32" fmla="*/ 4641707 w 5438098"/>
              <a:gd name="connsiteY32" fmla="*/ 3989201 h 4152897"/>
              <a:gd name="connsiteX33" fmla="*/ 4463586 w 5438098"/>
              <a:gd name="connsiteY33" fmla="*/ 4151087 h 4152897"/>
              <a:gd name="connsiteX34" fmla="*/ 4268154 w 5438098"/>
              <a:gd name="connsiteY34" fmla="*/ 3945772 h 4152897"/>
              <a:gd name="connsiteX35" fmla="*/ 5154393 w 5438098"/>
              <a:gd name="connsiteY35" fmla="*/ 2066549 h 4152897"/>
              <a:gd name="connsiteX36" fmla="*/ 4268154 w 5438098"/>
              <a:gd name="connsiteY36" fmla="*/ 187326 h 4152897"/>
              <a:gd name="connsiteX37" fmla="*/ 4238628 w 5438098"/>
              <a:gd name="connsiteY37" fmla="*/ 165247 h 4152897"/>
              <a:gd name="connsiteX38" fmla="*/ 4483380 w 5438098"/>
              <a:gd name="connsiteY38" fmla="*/ 0 h 4152897"/>
              <a:gd name="connsiteX39" fmla="*/ 954719 w 5438098"/>
              <a:gd name="connsiteY39" fmla="*/ 0 h 4152897"/>
              <a:gd name="connsiteX40" fmla="*/ 1199471 w 5438098"/>
              <a:gd name="connsiteY40" fmla="*/ 165247 h 4152897"/>
              <a:gd name="connsiteX41" fmla="*/ 1169945 w 5438098"/>
              <a:gd name="connsiteY41" fmla="*/ 187326 h 4152897"/>
              <a:gd name="connsiteX42" fmla="*/ 283705 w 5438098"/>
              <a:gd name="connsiteY42" fmla="*/ 2066549 h 4152897"/>
              <a:gd name="connsiteX43" fmla="*/ 1169945 w 5438098"/>
              <a:gd name="connsiteY43" fmla="*/ 3945772 h 4152897"/>
              <a:gd name="connsiteX44" fmla="*/ 974513 w 5438098"/>
              <a:gd name="connsiteY44" fmla="*/ 4151088 h 4152897"/>
              <a:gd name="connsiteX45" fmla="*/ 796391 w 5438098"/>
              <a:gd name="connsiteY45" fmla="*/ 3989201 h 4152897"/>
              <a:gd name="connsiteX46" fmla="*/ 0 w 5438098"/>
              <a:gd name="connsiteY46" fmla="*/ 2066549 h 4152897"/>
              <a:gd name="connsiteX47" fmla="*/ 796391 w 5438098"/>
              <a:gd name="connsiteY47" fmla="*/ 143898 h 4152897"/>
              <a:gd name="connsiteX48" fmla="*/ 954719 w 5438098"/>
              <a:gd name="connsiteY48" fmla="*/ 0 h 4152897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80256 w 5438098"/>
              <a:gd name="connsiteY11" fmla="*/ 703685 h 4152897"/>
              <a:gd name="connsiteX12" fmla="*/ 1169107 w 5438098"/>
              <a:gd name="connsiteY12" fmla="*/ 2066553 h 4152897"/>
              <a:gd name="connsiteX13" fmla="*/ 1980256 w 5438098"/>
              <a:gd name="connsiteY13" fmla="*/ 3429421 h 4152897"/>
              <a:gd name="connsiteX14" fmla="*/ 1783025 w 5438098"/>
              <a:gd name="connsiteY14" fmla="*/ 3605213 h 4152897"/>
              <a:gd name="connsiteX15" fmla="*/ 1711063 w 5438098"/>
              <a:gd name="connsiteY15" fmla="*/ 3561496 h 4152897"/>
              <a:gd name="connsiteX16" fmla="*/ 916205 w 5438098"/>
              <a:gd name="connsiteY16" fmla="*/ 2066553 h 4152897"/>
              <a:gd name="connsiteX17" fmla="*/ 1711063 w 5438098"/>
              <a:gd name="connsiteY17" fmla="*/ 571611 h 4152897"/>
              <a:gd name="connsiteX18" fmla="*/ 1758587 w 5438098"/>
              <a:gd name="connsiteY18" fmla="*/ 542739 h 4152897"/>
              <a:gd name="connsiteX19" fmla="*/ 3679515 w 5438098"/>
              <a:gd name="connsiteY19" fmla="*/ 542738 h 4152897"/>
              <a:gd name="connsiteX20" fmla="*/ 3727041 w 5438098"/>
              <a:gd name="connsiteY20" fmla="*/ 571611 h 4152897"/>
              <a:gd name="connsiteX21" fmla="*/ 4521899 w 5438098"/>
              <a:gd name="connsiteY21" fmla="*/ 2066553 h 4152897"/>
              <a:gd name="connsiteX22" fmla="*/ 3727041 w 5438098"/>
              <a:gd name="connsiteY22" fmla="*/ 3561496 h 4152897"/>
              <a:gd name="connsiteX23" fmla="*/ 3655078 w 5438098"/>
              <a:gd name="connsiteY23" fmla="*/ 3605214 h 4152897"/>
              <a:gd name="connsiteX24" fmla="*/ 3457848 w 5438098"/>
              <a:gd name="connsiteY24" fmla="*/ 3429421 h 4152897"/>
              <a:gd name="connsiteX25" fmla="*/ 4268997 w 5438098"/>
              <a:gd name="connsiteY25" fmla="*/ 2066553 h 4152897"/>
              <a:gd name="connsiteX26" fmla="*/ 3457848 w 5438098"/>
              <a:gd name="connsiteY26" fmla="*/ 703685 h 4152897"/>
              <a:gd name="connsiteX27" fmla="*/ 3448092 w 5438098"/>
              <a:gd name="connsiteY27" fmla="*/ 698985 h 4152897"/>
              <a:gd name="connsiteX28" fmla="*/ 3679515 w 5438098"/>
              <a:gd name="connsiteY28" fmla="*/ 542738 h 4152897"/>
              <a:gd name="connsiteX29" fmla="*/ 4483380 w 5438098"/>
              <a:gd name="connsiteY29" fmla="*/ 0 h 4152897"/>
              <a:gd name="connsiteX30" fmla="*/ 4641707 w 5438098"/>
              <a:gd name="connsiteY30" fmla="*/ 143898 h 4152897"/>
              <a:gd name="connsiteX31" fmla="*/ 5438098 w 5438098"/>
              <a:gd name="connsiteY31" fmla="*/ 2066549 h 4152897"/>
              <a:gd name="connsiteX32" fmla="*/ 4641707 w 5438098"/>
              <a:gd name="connsiteY32" fmla="*/ 3989201 h 4152897"/>
              <a:gd name="connsiteX33" fmla="*/ 4463586 w 5438098"/>
              <a:gd name="connsiteY33" fmla="*/ 4151087 h 4152897"/>
              <a:gd name="connsiteX34" fmla="*/ 4268154 w 5438098"/>
              <a:gd name="connsiteY34" fmla="*/ 3945772 h 4152897"/>
              <a:gd name="connsiteX35" fmla="*/ 5154393 w 5438098"/>
              <a:gd name="connsiteY35" fmla="*/ 2066549 h 4152897"/>
              <a:gd name="connsiteX36" fmla="*/ 4268154 w 5438098"/>
              <a:gd name="connsiteY36" fmla="*/ 187326 h 4152897"/>
              <a:gd name="connsiteX37" fmla="*/ 4238628 w 5438098"/>
              <a:gd name="connsiteY37" fmla="*/ 165247 h 4152897"/>
              <a:gd name="connsiteX38" fmla="*/ 4483380 w 5438098"/>
              <a:gd name="connsiteY38" fmla="*/ 0 h 4152897"/>
              <a:gd name="connsiteX39" fmla="*/ 954719 w 5438098"/>
              <a:gd name="connsiteY39" fmla="*/ 0 h 4152897"/>
              <a:gd name="connsiteX40" fmla="*/ 1199471 w 5438098"/>
              <a:gd name="connsiteY40" fmla="*/ 165247 h 4152897"/>
              <a:gd name="connsiteX41" fmla="*/ 1169945 w 5438098"/>
              <a:gd name="connsiteY41" fmla="*/ 187326 h 4152897"/>
              <a:gd name="connsiteX42" fmla="*/ 283705 w 5438098"/>
              <a:gd name="connsiteY42" fmla="*/ 2066549 h 4152897"/>
              <a:gd name="connsiteX43" fmla="*/ 1169945 w 5438098"/>
              <a:gd name="connsiteY43" fmla="*/ 3945772 h 4152897"/>
              <a:gd name="connsiteX44" fmla="*/ 974513 w 5438098"/>
              <a:gd name="connsiteY44" fmla="*/ 4151088 h 4152897"/>
              <a:gd name="connsiteX45" fmla="*/ 796391 w 5438098"/>
              <a:gd name="connsiteY45" fmla="*/ 3989201 h 4152897"/>
              <a:gd name="connsiteX46" fmla="*/ 0 w 5438098"/>
              <a:gd name="connsiteY46" fmla="*/ 2066549 h 4152897"/>
              <a:gd name="connsiteX47" fmla="*/ 796391 w 5438098"/>
              <a:gd name="connsiteY47" fmla="*/ 143898 h 4152897"/>
              <a:gd name="connsiteX48" fmla="*/ 954719 w 5438098"/>
              <a:gd name="connsiteY48" fmla="*/ 0 h 4152897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80256 w 5438098"/>
              <a:gd name="connsiteY11" fmla="*/ 703685 h 4152897"/>
              <a:gd name="connsiteX12" fmla="*/ 1169107 w 5438098"/>
              <a:gd name="connsiteY12" fmla="*/ 2066553 h 4152897"/>
              <a:gd name="connsiteX13" fmla="*/ 1980256 w 5438098"/>
              <a:gd name="connsiteY13" fmla="*/ 3429421 h 4152897"/>
              <a:gd name="connsiteX14" fmla="*/ 1783025 w 5438098"/>
              <a:gd name="connsiteY14" fmla="*/ 3605213 h 4152897"/>
              <a:gd name="connsiteX15" fmla="*/ 1711063 w 5438098"/>
              <a:gd name="connsiteY15" fmla="*/ 3561496 h 4152897"/>
              <a:gd name="connsiteX16" fmla="*/ 916205 w 5438098"/>
              <a:gd name="connsiteY16" fmla="*/ 2066553 h 4152897"/>
              <a:gd name="connsiteX17" fmla="*/ 1711063 w 5438098"/>
              <a:gd name="connsiteY17" fmla="*/ 571611 h 4152897"/>
              <a:gd name="connsiteX18" fmla="*/ 1758587 w 5438098"/>
              <a:gd name="connsiteY18" fmla="*/ 542739 h 4152897"/>
              <a:gd name="connsiteX19" fmla="*/ 3679515 w 5438098"/>
              <a:gd name="connsiteY19" fmla="*/ 542738 h 4152897"/>
              <a:gd name="connsiteX20" fmla="*/ 3727041 w 5438098"/>
              <a:gd name="connsiteY20" fmla="*/ 571611 h 4152897"/>
              <a:gd name="connsiteX21" fmla="*/ 4521899 w 5438098"/>
              <a:gd name="connsiteY21" fmla="*/ 2066553 h 4152897"/>
              <a:gd name="connsiteX22" fmla="*/ 3727041 w 5438098"/>
              <a:gd name="connsiteY22" fmla="*/ 3561496 h 4152897"/>
              <a:gd name="connsiteX23" fmla="*/ 3655078 w 5438098"/>
              <a:gd name="connsiteY23" fmla="*/ 3605214 h 4152897"/>
              <a:gd name="connsiteX24" fmla="*/ 3457848 w 5438098"/>
              <a:gd name="connsiteY24" fmla="*/ 3429421 h 4152897"/>
              <a:gd name="connsiteX25" fmla="*/ 4268997 w 5438098"/>
              <a:gd name="connsiteY25" fmla="*/ 2066553 h 4152897"/>
              <a:gd name="connsiteX26" fmla="*/ 3457848 w 5438098"/>
              <a:gd name="connsiteY26" fmla="*/ 703685 h 4152897"/>
              <a:gd name="connsiteX27" fmla="*/ 3448092 w 5438098"/>
              <a:gd name="connsiteY27" fmla="*/ 698985 h 4152897"/>
              <a:gd name="connsiteX28" fmla="*/ 3679515 w 5438098"/>
              <a:gd name="connsiteY28" fmla="*/ 542738 h 4152897"/>
              <a:gd name="connsiteX29" fmla="*/ 4483380 w 5438098"/>
              <a:gd name="connsiteY29" fmla="*/ 0 h 4152897"/>
              <a:gd name="connsiteX30" fmla="*/ 4641707 w 5438098"/>
              <a:gd name="connsiteY30" fmla="*/ 143898 h 4152897"/>
              <a:gd name="connsiteX31" fmla="*/ 5438098 w 5438098"/>
              <a:gd name="connsiteY31" fmla="*/ 2066549 h 4152897"/>
              <a:gd name="connsiteX32" fmla="*/ 4641707 w 5438098"/>
              <a:gd name="connsiteY32" fmla="*/ 3989201 h 4152897"/>
              <a:gd name="connsiteX33" fmla="*/ 4463586 w 5438098"/>
              <a:gd name="connsiteY33" fmla="*/ 4151087 h 4152897"/>
              <a:gd name="connsiteX34" fmla="*/ 4268154 w 5438098"/>
              <a:gd name="connsiteY34" fmla="*/ 3945772 h 4152897"/>
              <a:gd name="connsiteX35" fmla="*/ 5154393 w 5438098"/>
              <a:gd name="connsiteY35" fmla="*/ 2066549 h 4152897"/>
              <a:gd name="connsiteX36" fmla="*/ 4268154 w 5438098"/>
              <a:gd name="connsiteY36" fmla="*/ 187326 h 4152897"/>
              <a:gd name="connsiteX37" fmla="*/ 4483380 w 5438098"/>
              <a:gd name="connsiteY37" fmla="*/ 0 h 4152897"/>
              <a:gd name="connsiteX38" fmla="*/ 954719 w 5438098"/>
              <a:gd name="connsiteY38" fmla="*/ 0 h 4152897"/>
              <a:gd name="connsiteX39" fmla="*/ 1199471 w 5438098"/>
              <a:gd name="connsiteY39" fmla="*/ 165247 h 4152897"/>
              <a:gd name="connsiteX40" fmla="*/ 1169945 w 5438098"/>
              <a:gd name="connsiteY40" fmla="*/ 187326 h 4152897"/>
              <a:gd name="connsiteX41" fmla="*/ 283705 w 5438098"/>
              <a:gd name="connsiteY41" fmla="*/ 2066549 h 4152897"/>
              <a:gd name="connsiteX42" fmla="*/ 1169945 w 5438098"/>
              <a:gd name="connsiteY42" fmla="*/ 3945772 h 4152897"/>
              <a:gd name="connsiteX43" fmla="*/ 974513 w 5438098"/>
              <a:gd name="connsiteY43" fmla="*/ 4151088 h 4152897"/>
              <a:gd name="connsiteX44" fmla="*/ 796391 w 5438098"/>
              <a:gd name="connsiteY44" fmla="*/ 3989201 h 4152897"/>
              <a:gd name="connsiteX45" fmla="*/ 0 w 5438098"/>
              <a:gd name="connsiteY45" fmla="*/ 2066549 h 4152897"/>
              <a:gd name="connsiteX46" fmla="*/ 796391 w 5438098"/>
              <a:gd name="connsiteY46" fmla="*/ 143898 h 4152897"/>
              <a:gd name="connsiteX47" fmla="*/ 954719 w 5438098"/>
              <a:gd name="connsiteY47" fmla="*/ 0 h 4152897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80256 w 5438098"/>
              <a:gd name="connsiteY11" fmla="*/ 703685 h 4152897"/>
              <a:gd name="connsiteX12" fmla="*/ 1169107 w 5438098"/>
              <a:gd name="connsiteY12" fmla="*/ 2066553 h 4152897"/>
              <a:gd name="connsiteX13" fmla="*/ 1980256 w 5438098"/>
              <a:gd name="connsiteY13" fmla="*/ 3429421 h 4152897"/>
              <a:gd name="connsiteX14" fmla="*/ 1783025 w 5438098"/>
              <a:gd name="connsiteY14" fmla="*/ 3605213 h 4152897"/>
              <a:gd name="connsiteX15" fmla="*/ 1711063 w 5438098"/>
              <a:gd name="connsiteY15" fmla="*/ 3561496 h 4152897"/>
              <a:gd name="connsiteX16" fmla="*/ 916205 w 5438098"/>
              <a:gd name="connsiteY16" fmla="*/ 2066553 h 4152897"/>
              <a:gd name="connsiteX17" fmla="*/ 1711063 w 5438098"/>
              <a:gd name="connsiteY17" fmla="*/ 571611 h 4152897"/>
              <a:gd name="connsiteX18" fmla="*/ 1758587 w 5438098"/>
              <a:gd name="connsiteY18" fmla="*/ 542739 h 4152897"/>
              <a:gd name="connsiteX19" fmla="*/ 3679515 w 5438098"/>
              <a:gd name="connsiteY19" fmla="*/ 542738 h 4152897"/>
              <a:gd name="connsiteX20" fmla="*/ 3727041 w 5438098"/>
              <a:gd name="connsiteY20" fmla="*/ 571611 h 4152897"/>
              <a:gd name="connsiteX21" fmla="*/ 4521899 w 5438098"/>
              <a:gd name="connsiteY21" fmla="*/ 2066553 h 4152897"/>
              <a:gd name="connsiteX22" fmla="*/ 3727041 w 5438098"/>
              <a:gd name="connsiteY22" fmla="*/ 3561496 h 4152897"/>
              <a:gd name="connsiteX23" fmla="*/ 3655078 w 5438098"/>
              <a:gd name="connsiteY23" fmla="*/ 3605214 h 4152897"/>
              <a:gd name="connsiteX24" fmla="*/ 3457848 w 5438098"/>
              <a:gd name="connsiteY24" fmla="*/ 3429421 h 4152897"/>
              <a:gd name="connsiteX25" fmla="*/ 4268997 w 5438098"/>
              <a:gd name="connsiteY25" fmla="*/ 2066553 h 4152897"/>
              <a:gd name="connsiteX26" fmla="*/ 3457848 w 5438098"/>
              <a:gd name="connsiteY26" fmla="*/ 703685 h 4152897"/>
              <a:gd name="connsiteX27" fmla="*/ 3448092 w 5438098"/>
              <a:gd name="connsiteY27" fmla="*/ 698985 h 4152897"/>
              <a:gd name="connsiteX28" fmla="*/ 3679515 w 5438098"/>
              <a:gd name="connsiteY28" fmla="*/ 542738 h 4152897"/>
              <a:gd name="connsiteX29" fmla="*/ 4483380 w 5438098"/>
              <a:gd name="connsiteY29" fmla="*/ 0 h 4152897"/>
              <a:gd name="connsiteX30" fmla="*/ 4641707 w 5438098"/>
              <a:gd name="connsiteY30" fmla="*/ 143898 h 4152897"/>
              <a:gd name="connsiteX31" fmla="*/ 5438098 w 5438098"/>
              <a:gd name="connsiteY31" fmla="*/ 2066549 h 4152897"/>
              <a:gd name="connsiteX32" fmla="*/ 4641707 w 5438098"/>
              <a:gd name="connsiteY32" fmla="*/ 3989201 h 4152897"/>
              <a:gd name="connsiteX33" fmla="*/ 4463586 w 5438098"/>
              <a:gd name="connsiteY33" fmla="*/ 4151087 h 4152897"/>
              <a:gd name="connsiteX34" fmla="*/ 4268154 w 5438098"/>
              <a:gd name="connsiteY34" fmla="*/ 3945772 h 4152897"/>
              <a:gd name="connsiteX35" fmla="*/ 5154393 w 5438098"/>
              <a:gd name="connsiteY35" fmla="*/ 2066549 h 4152897"/>
              <a:gd name="connsiteX36" fmla="*/ 4268154 w 5438098"/>
              <a:gd name="connsiteY36" fmla="*/ 187326 h 4152897"/>
              <a:gd name="connsiteX37" fmla="*/ 4483380 w 5438098"/>
              <a:gd name="connsiteY37" fmla="*/ 0 h 4152897"/>
              <a:gd name="connsiteX38" fmla="*/ 954719 w 5438098"/>
              <a:gd name="connsiteY38" fmla="*/ 0 h 4152897"/>
              <a:gd name="connsiteX39" fmla="*/ 1199471 w 5438098"/>
              <a:gd name="connsiteY39" fmla="*/ 165247 h 4152897"/>
              <a:gd name="connsiteX40" fmla="*/ 1169945 w 5438098"/>
              <a:gd name="connsiteY40" fmla="*/ 187326 h 4152897"/>
              <a:gd name="connsiteX41" fmla="*/ 283705 w 5438098"/>
              <a:gd name="connsiteY41" fmla="*/ 2066549 h 4152897"/>
              <a:gd name="connsiteX42" fmla="*/ 1169945 w 5438098"/>
              <a:gd name="connsiteY42" fmla="*/ 3945772 h 4152897"/>
              <a:gd name="connsiteX43" fmla="*/ 974513 w 5438098"/>
              <a:gd name="connsiteY43" fmla="*/ 4151088 h 4152897"/>
              <a:gd name="connsiteX44" fmla="*/ 796391 w 5438098"/>
              <a:gd name="connsiteY44" fmla="*/ 3989201 h 4152897"/>
              <a:gd name="connsiteX45" fmla="*/ 0 w 5438098"/>
              <a:gd name="connsiteY45" fmla="*/ 2066549 h 4152897"/>
              <a:gd name="connsiteX46" fmla="*/ 796391 w 5438098"/>
              <a:gd name="connsiteY46" fmla="*/ 143898 h 4152897"/>
              <a:gd name="connsiteX47" fmla="*/ 954719 w 5438098"/>
              <a:gd name="connsiteY47" fmla="*/ 0 h 4152897"/>
              <a:gd name="connsiteX0" fmla="*/ 2719058 w 5438098"/>
              <a:gd name="connsiteY0" fmla="*/ 1578133 h 4164652"/>
              <a:gd name="connsiteX1" fmla="*/ 2218872 w 5438098"/>
              <a:gd name="connsiteY1" fmla="*/ 2078316 h 4164652"/>
              <a:gd name="connsiteX2" fmla="*/ 2719058 w 5438098"/>
              <a:gd name="connsiteY2" fmla="*/ 2578499 h 4164652"/>
              <a:gd name="connsiteX3" fmla="*/ 3219244 w 5438098"/>
              <a:gd name="connsiteY3" fmla="*/ 2078316 h 4164652"/>
              <a:gd name="connsiteX4" fmla="*/ 2719058 w 5438098"/>
              <a:gd name="connsiteY4" fmla="*/ 1578133 h 4164652"/>
              <a:gd name="connsiteX5" fmla="*/ 2719058 w 5438098"/>
              <a:gd name="connsiteY5" fmla="*/ 1309892 h 4164652"/>
              <a:gd name="connsiteX6" fmla="*/ 3487485 w 5438098"/>
              <a:gd name="connsiteY6" fmla="*/ 2078316 h 4164652"/>
              <a:gd name="connsiteX7" fmla="*/ 2719058 w 5438098"/>
              <a:gd name="connsiteY7" fmla="*/ 2846740 h 4164652"/>
              <a:gd name="connsiteX8" fmla="*/ 1950631 w 5438098"/>
              <a:gd name="connsiteY8" fmla="*/ 2078316 h 4164652"/>
              <a:gd name="connsiteX9" fmla="*/ 2719058 w 5438098"/>
              <a:gd name="connsiteY9" fmla="*/ 1309892 h 4164652"/>
              <a:gd name="connsiteX10" fmla="*/ 1758587 w 5438098"/>
              <a:gd name="connsiteY10" fmla="*/ 554494 h 4164652"/>
              <a:gd name="connsiteX11" fmla="*/ 1980256 w 5438098"/>
              <a:gd name="connsiteY11" fmla="*/ 715440 h 4164652"/>
              <a:gd name="connsiteX12" fmla="*/ 1169107 w 5438098"/>
              <a:gd name="connsiteY12" fmla="*/ 2078308 h 4164652"/>
              <a:gd name="connsiteX13" fmla="*/ 1980256 w 5438098"/>
              <a:gd name="connsiteY13" fmla="*/ 3441176 h 4164652"/>
              <a:gd name="connsiteX14" fmla="*/ 1783025 w 5438098"/>
              <a:gd name="connsiteY14" fmla="*/ 3616968 h 4164652"/>
              <a:gd name="connsiteX15" fmla="*/ 1711063 w 5438098"/>
              <a:gd name="connsiteY15" fmla="*/ 3573251 h 4164652"/>
              <a:gd name="connsiteX16" fmla="*/ 916205 w 5438098"/>
              <a:gd name="connsiteY16" fmla="*/ 2078308 h 4164652"/>
              <a:gd name="connsiteX17" fmla="*/ 1711063 w 5438098"/>
              <a:gd name="connsiteY17" fmla="*/ 583366 h 4164652"/>
              <a:gd name="connsiteX18" fmla="*/ 1758587 w 5438098"/>
              <a:gd name="connsiteY18" fmla="*/ 554494 h 4164652"/>
              <a:gd name="connsiteX19" fmla="*/ 3679515 w 5438098"/>
              <a:gd name="connsiteY19" fmla="*/ 554493 h 4164652"/>
              <a:gd name="connsiteX20" fmla="*/ 3727041 w 5438098"/>
              <a:gd name="connsiteY20" fmla="*/ 583366 h 4164652"/>
              <a:gd name="connsiteX21" fmla="*/ 4521899 w 5438098"/>
              <a:gd name="connsiteY21" fmla="*/ 2078308 h 4164652"/>
              <a:gd name="connsiteX22" fmla="*/ 3727041 w 5438098"/>
              <a:gd name="connsiteY22" fmla="*/ 3573251 h 4164652"/>
              <a:gd name="connsiteX23" fmla="*/ 3655078 w 5438098"/>
              <a:gd name="connsiteY23" fmla="*/ 3616969 h 4164652"/>
              <a:gd name="connsiteX24" fmla="*/ 3457848 w 5438098"/>
              <a:gd name="connsiteY24" fmla="*/ 3441176 h 4164652"/>
              <a:gd name="connsiteX25" fmla="*/ 4268997 w 5438098"/>
              <a:gd name="connsiteY25" fmla="*/ 2078308 h 4164652"/>
              <a:gd name="connsiteX26" fmla="*/ 3457848 w 5438098"/>
              <a:gd name="connsiteY26" fmla="*/ 715440 h 4164652"/>
              <a:gd name="connsiteX27" fmla="*/ 3448092 w 5438098"/>
              <a:gd name="connsiteY27" fmla="*/ 710740 h 4164652"/>
              <a:gd name="connsiteX28" fmla="*/ 3679515 w 5438098"/>
              <a:gd name="connsiteY28" fmla="*/ 554493 h 4164652"/>
              <a:gd name="connsiteX29" fmla="*/ 4483380 w 5438098"/>
              <a:gd name="connsiteY29" fmla="*/ 11755 h 4164652"/>
              <a:gd name="connsiteX30" fmla="*/ 4641707 w 5438098"/>
              <a:gd name="connsiteY30" fmla="*/ 155653 h 4164652"/>
              <a:gd name="connsiteX31" fmla="*/ 5438098 w 5438098"/>
              <a:gd name="connsiteY31" fmla="*/ 2078304 h 4164652"/>
              <a:gd name="connsiteX32" fmla="*/ 4641707 w 5438098"/>
              <a:gd name="connsiteY32" fmla="*/ 4000956 h 4164652"/>
              <a:gd name="connsiteX33" fmla="*/ 4463586 w 5438098"/>
              <a:gd name="connsiteY33" fmla="*/ 4162842 h 4164652"/>
              <a:gd name="connsiteX34" fmla="*/ 4268154 w 5438098"/>
              <a:gd name="connsiteY34" fmla="*/ 3957527 h 4164652"/>
              <a:gd name="connsiteX35" fmla="*/ 5154393 w 5438098"/>
              <a:gd name="connsiteY35" fmla="*/ 2078304 h 4164652"/>
              <a:gd name="connsiteX36" fmla="*/ 4268154 w 5438098"/>
              <a:gd name="connsiteY36" fmla="*/ 199081 h 4164652"/>
              <a:gd name="connsiteX37" fmla="*/ 4483380 w 5438098"/>
              <a:gd name="connsiteY37" fmla="*/ 11755 h 4164652"/>
              <a:gd name="connsiteX38" fmla="*/ 954719 w 5438098"/>
              <a:gd name="connsiteY38" fmla="*/ 11755 h 4164652"/>
              <a:gd name="connsiteX39" fmla="*/ 1199471 w 5438098"/>
              <a:gd name="connsiteY39" fmla="*/ 177002 h 4164652"/>
              <a:gd name="connsiteX40" fmla="*/ 1169945 w 5438098"/>
              <a:gd name="connsiteY40" fmla="*/ 199081 h 4164652"/>
              <a:gd name="connsiteX41" fmla="*/ 283705 w 5438098"/>
              <a:gd name="connsiteY41" fmla="*/ 2078304 h 4164652"/>
              <a:gd name="connsiteX42" fmla="*/ 1169945 w 5438098"/>
              <a:gd name="connsiteY42" fmla="*/ 3957527 h 4164652"/>
              <a:gd name="connsiteX43" fmla="*/ 974513 w 5438098"/>
              <a:gd name="connsiteY43" fmla="*/ 4162843 h 4164652"/>
              <a:gd name="connsiteX44" fmla="*/ 796391 w 5438098"/>
              <a:gd name="connsiteY44" fmla="*/ 4000956 h 4164652"/>
              <a:gd name="connsiteX45" fmla="*/ 0 w 5438098"/>
              <a:gd name="connsiteY45" fmla="*/ 2078304 h 4164652"/>
              <a:gd name="connsiteX46" fmla="*/ 796391 w 5438098"/>
              <a:gd name="connsiteY46" fmla="*/ 155653 h 4164652"/>
              <a:gd name="connsiteX47" fmla="*/ 954719 w 5438098"/>
              <a:gd name="connsiteY47" fmla="*/ 11755 h 4164652"/>
              <a:gd name="connsiteX0" fmla="*/ 2719058 w 5438098"/>
              <a:gd name="connsiteY0" fmla="*/ 1578133 h 4164652"/>
              <a:gd name="connsiteX1" fmla="*/ 2218872 w 5438098"/>
              <a:gd name="connsiteY1" fmla="*/ 2078316 h 4164652"/>
              <a:gd name="connsiteX2" fmla="*/ 2719058 w 5438098"/>
              <a:gd name="connsiteY2" fmla="*/ 2578499 h 4164652"/>
              <a:gd name="connsiteX3" fmla="*/ 3219244 w 5438098"/>
              <a:gd name="connsiteY3" fmla="*/ 2078316 h 4164652"/>
              <a:gd name="connsiteX4" fmla="*/ 2719058 w 5438098"/>
              <a:gd name="connsiteY4" fmla="*/ 1578133 h 4164652"/>
              <a:gd name="connsiteX5" fmla="*/ 2719058 w 5438098"/>
              <a:gd name="connsiteY5" fmla="*/ 1309892 h 4164652"/>
              <a:gd name="connsiteX6" fmla="*/ 3487485 w 5438098"/>
              <a:gd name="connsiteY6" fmla="*/ 2078316 h 4164652"/>
              <a:gd name="connsiteX7" fmla="*/ 2719058 w 5438098"/>
              <a:gd name="connsiteY7" fmla="*/ 2846740 h 4164652"/>
              <a:gd name="connsiteX8" fmla="*/ 1950631 w 5438098"/>
              <a:gd name="connsiteY8" fmla="*/ 2078316 h 4164652"/>
              <a:gd name="connsiteX9" fmla="*/ 2719058 w 5438098"/>
              <a:gd name="connsiteY9" fmla="*/ 1309892 h 4164652"/>
              <a:gd name="connsiteX10" fmla="*/ 1758587 w 5438098"/>
              <a:gd name="connsiteY10" fmla="*/ 554494 h 4164652"/>
              <a:gd name="connsiteX11" fmla="*/ 1980256 w 5438098"/>
              <a:gd name="connsiteY11" fmla="*/ 715440 h 4164652"/>
              <a:gd name="connsiteX12" fmla="*/ 1169107 w 5438098"/>
              <a:gd name="connsiteY12" fmla="*/ 2078308 h 4164652"/>
              <a:gd name="connsiteX13" fmla="*/ 1980256 w 5438098"/>
              <a:gd name="connsiteY13" fmla="*/ 3441176 h 4164652"/>
              <a:gd name="connsiteX14" fmla="*/ 1783025 w 5438098"/>
              <a:gd name="connsiteY14" fmla="*/ 3616968 h 4164652"/>
              <a:gd name="connsiteX15" fmla="*/ 1711063 w 5438098"/>
              <a:gd name="connsiteY15" fmla="*/ 3573251 h 4164652"/>
              <a:gd name="connsiteX16" fmla="*/ 916205 w 5438098"/>
              <a:gd name="connsiteY16" fmla="*/ 2078308 h 4164652"/>
              <a:gd name="connsiteX17" fmla="*/ 1711063 w 5438098"/>
              <a:gd name="connsiteY17" fmla="*/ 583366 h 4164652"/>
              <a:gd name="connsiteX18" fmla="*/ 1758587 w 5438098"/>
              <a:gd name="connsiteY18" fmla="*/ 554494 h 4164652"/>
              <a:gd name="connsiteX19" fmla="*/ 3679515 w 5438098"/>
              <a:gd name="connsiteY19" fmla="*/ 554493 h 4164652"/>
              <a:gd name="connsiteX20" fmla="*/ 3727041 w 5438098"/>
              <a:gd name="connsiteY20" fmla="*/ 583366 h 4164652"/>
              <a:gd name="connsiteX21" fmla="*/ 4521899 w 5438098"/>
              <a:gd name="connsiteY21" fmla="*/ 2078308 h 4164652"/>
              <a:gd name="connsiteX22" fmla="*/ 3727041 w 5438098"/>
              <a:gd name="connsiteY22" fmla="*/ 3573251 h 4164652"/>
              <a:gd name="connsiteX23" fmla="*/ 3655078 w 5438098"/>
              <a:gd name="connsiteY23" fmla="*/ 3616969 h 4164652"/>
              <a:gd name="connsiteX24" fmla="*/ 3457848 w 5438098"/>
              <a:gd name="connsiteY24" fmla="*/ 3441176 h 4164652"/>
              <a:gd name="connsiteX25" fmla="*/ 4268997 w 5438098"/>
              <a:gd name="connsiteY25" fmla="*/ 2078308 h 4164652"/>
              <a:gd name="connsiteX26" fmla="*/ 3457848 w 5438098"/>
              <a:gd name="connsiteY26" fmla="*/ 715440 h 4164652"/>
              <a:gd name="connsiteX27" fmla="*/ 3679515 w 5438098"/>
              <a:gd name="connsiteY27" fmla="*/ 554493 h 4164652"/>
              <a:gd name="connsiteX28" fmla="*/ 4483380 w 5438098"/>
              <a:gd name="connsiteY28" fmla="*/ 11755 h 4164652"/>
              <a:gd name="connsiteX29" fmla="*/ 4641707 w 5438098"/>
              <a:gd name="connsiteY29" fmla="*/ 155653 h 4164652"/>
              <a:gd name="connsiteX30" fmla="*/ 5438098 w 5438098"/>
              <a:gd name="connsiteY30" fmla="*/ 2078304 h 4164652"/>
              <a:gd name="connsiteX31" fmla="*/ 4641707 w 5438098"/>
              <a:gd name="connsiteY31" fmla="*/ 4000956 h 4164652"/>
              <a:gd name="connsiteX32" fmla="*/ 4463586 w 5438098"/>
              <a:gd name="connsiteY32" fmla="*/ 4162842 h 4164652"/>
              <a:gd name="connsiteX33" fmla="*/ 4268154 w 5438098"/>
              <a:gd name="connsiteY33" fmla="*/ 3957527 h 4164652"/>
              <a:gd name="connsiteX34" fmla="*/ 5154393 w 5438098"/>
              <a:gd name="connsiteY34" fmla="*/ 2078304 h 4164652"/>
              <a:gd name="connsiteX35" fmla="*/ 4268154 w 5438098"/>
              <a:gd name="connsiteY35" fmla="*/ 199081 h 4164652"/>
              <a:gd name="connsiteX36" fmla="*/ 4483380 w 5438098"/>
              <a:gd name="connsiteY36" fmla="*/ 11755 h 4164652"/>
              <a:gd name="connsiteX37" fmla="*/ 954719 w 5438098"/>
              <a:gd name="connsiteY37" fmla="*/ 11755 h 4164652"/>
              <a:gd name="connsiteX38" fmla="*/ 1199471 w 5438098"/>
              <a:gd name="connsiteY38" fmla="*/ 177002 h 4164652"/>
              <a:gd name="connsiteX39" fmla="*/ 1169945 w 5438098"/>
              <a:gd name="connsiteY39" fmla="*/ 199081 h 4164652"/>
              <a:gd name="connsiteX40" fmla="*/ 283705 w 5438098"/>
              <a:gd name="connsiteY40" fmla="*/ 2078304 h 4164652"/>
              <a:gd name="connsiteX41" fmla="*/ 1169945 w 5438098"/>
              <a:gd name="connsiteY41" fmla="*/ 3957527 h 4164652"/>
              <a:gd name="connsiteX42" fmla="*/ 974513 w 5438098"/>
              <a:gd name="connsiteY42" fmla="*/ 4162843 h 4164652"/>
              <a:gd name="connsiteX43" fmla="*/ 796391 w 5438098"/>
              <a:gd name="connsiteY43" fmla="*/ 4000956 h 4164652"/>
              <a:gd name="connsiteX44" fmla="*/ 0 w 5438098"/>
              <a:gd name="connsiteY44" fmla="*/ 2078304 h 4164652"/>
              <a:gd name="connsiteX45" fmla="*/ 796391 w 5438098"/>
              <a:gd name="connsiteY45" fmla="*/ 155653 h 4164652"/>
              <a:gd name="connsiteX46" fmla="*/ 954719 w 5438098"/>
              <a:gd name="connsiteY46" fmla="*/ 11755 h 4164652"/>
              <a:gd name="connsiteX0" fmla="*/ 2719058 w 5438098"/>
              <a:gd name="connsiteY0" fmla="*/ 1578133 h 4164652"/>
              <a:gd name="connsiteX1" fmla="*/ 2218872 w 5438098"/>
              <a:gd name="connsiteY1" fmla="*/ 2078316 h 4164652"/>
              <a:gd name="connsiteX2" fmla="*/ 2719058 w 5438098"/>
              <a:gd name="connsiteY2" fmla="*/ 2578499 h 4164652"/>
              <a:gd name="connsiteX3" fmla="*/ 3219244 w 5438098"/>
              <a:gd name="connsiteY3" fmla="*/ 2078316 h 4164652"/>
              <a:gd name="connsiteX4" fmla="*/ 2719058 w 5438098"/>
              <a:gd name="connsiteY4" fmla="*/ 1578133 h 4164652"/>
              <a:gd name="connsiteX5" fmla="*/ 2719058 w 5438098"/>
              <a:gd name="connsiteY5" fmla="*/ 1309892 h 4164652"/>
              <a:gd name="connsiteX6" fmla="*/ 3487485 w 5438098"/>
              <a:gd name="connsiteY6" fmla="*/ 2078316 h 4164652"/>
              <a:gd name="connsiteX7" fmla="*/ 2719058 w 5438098"/>
              <a:gd name="connsiteY7" fmla="*/ 2846740 h 4164652"/>
              <a:gd name="connsiteX8" fmla="*/ 1950631 w 5438098"/>
              <a:gd name="connsiteY8" fmla="*/ 2078316 h 4164652"/>
              <a:gd name="connsiteX9" fmla="*/ 2719058 w 5438098"/>
              <a:gd name="connsiteY9" fmla="*/ 1309892 h 4164652"/>
              <a:gd name="connsiteX10" fmla="*/ 1758587 w 5438098"/>
              <a:gd name="connsiteY10" fmla="*/ 554494 h 4164652"/>
              <a:gd name="connsiteX11" fmla="*/ 1980256 w 5438098"/>
              <a:gd name="connsiteY11" fmla="*/ 715440 h 4164652"/>
              <a:gd name="connsiteX12" fmla="*/ 1169107 w 5438098"/>
              <a:gd name="connsiteY12" fmla="*/ 2078308 h 4164652"/>
              <a:gd name="connsiteX13" fmla="*/ 1980256 w 5438098"/>
              <a:gd name="connsiteY13" fmla="*/ 3441176 h 4164652"/>
              <a:gd name="connsiteX14" fmla="*/ 1783025 w 5438098"/>
              <a:gd name="connsiteY14" fmla="*/ 3616968 h 4164652"/>
              <a:gd name="connsiteX15" fmla="*/ 1711063 w 5438098"/>
              <a:gd name="connsiteY15" fmla="*/ 3573251 h 4164652"/>
              <a:gd name="connsiteX16" fmla="*/ 916205 w 5438098"/>
              <a:gd name="connsiteY16" fmla="*/ 2078308 h 4164652"/>
              <a:gd name="connsiteX17" fmla="*/ 1711063 w 5438098"/>
              <a:gd name="connsiteY17" fmla="*/ 583366 h 4164652"/>
              <a:gd name="connsiteX18" fmla="*/ 1758587 w 5438098"/>
              <a:gd name="connsiteY18" fmla="*/ 554494 h 4164652"/>
              <a:gd name="connsiteX19" fmla="*/ 3679515 w 5438098"/>
              <a:gd name="connsiteY19" fmla="*/ 554493 h 4164652"/>
              <a:gd name="connsiteX20" fmla="*/ 3727041 w 5438098"/>
              <a:gd name="connsiteY20" fmla="*/ 583366 h 4164652"/>
              <a:gd name="connsiteX21" fmla="*/ 4521899 w 5438098"/>
              <a:gd name="connsiteY21" fmla="*/ 2078308 h 4164652"/>
              <a:gd name="connsiteX22" fmla="*/ 3727041 w 5438098"/>
              <a:gd name="connsiteY22" fmla="*/ 3573251 h 4164652"/>
              <a:gd name="connsiteX23" fmla="*/ 3655078 w 5438098"/>
              <a:gd name="connsiteY23" fmla="*/ 3616969 h 4164652"/>
              <a:gd name="connsiteX24" fmla="*/ 3457848 w 5438098"/>
              <a:gd name="connsiteY24" fmla="*/ 3441176 h 4164652"/>
              <a:gd name="connsiteX25" fmla="*/ 4268997 w 5438098"/>
              <a:gd name="connsiteY25" fmla="*/ 2078308 h 4164652"/>
              <a:gd name="connsiteX26" fmla="*/ 3457848 w 5438098"/>
              <a:gd name="connsiteY26" fmla="*/ 715440 h 4164652"/>
              <a:gd name="connsiteX27" fmla="*/ 3679515 w 5438098"/>
              <a:gd name="connsiteY27" fmla="*/ 554493 h 4164652"/>
              <a:gd name="connsiteX28" fmla="*/ 4483380 w 5438098"/>
              <a:gd name="connsiteY28" fmla="*/ 11755 h 4164652"/>
              <a:gd name="connsiteX29" fmla="*/ 4641707 w 5438098"/>
              <a:gd name="connsiteY29" fmla="*/ 155653 h 4164652"/>
              <a:gd name="connsiteX30" fmla="*/ 5438098 w 5438098"/>
              <a:gd name="connsiteY30" fmla="*/ 2078304 h 4164652"/>
              <a:gd name="connsiteX31" fmla="*/ 4641707 w 5438098"/>
              <a:gd name="connsiteY31" fmla="*/ 4000956 h 4164652"/>
              <a:gd name="connsiteX32" fmla="*/ 4463586 w 5438098"/>
              <a:gd name="connsiteY32" fmla="*/ 4162842 h 4164652"/>
              <a:gd name="connsiteX33" fmla="*/ 4268154 w 5438098"/>
              <a:gd name="connsiteY33" fmla="*/ 3957527 h 4164652"/>
              <a:gd name="connsiteX34" fmla="*/ 5154393 w 5438098"/>
              <a:gd name="connsiteY34" fmla="*/ 2078304 h 4164652"/>
              <a:gd name="connsiteX35" fmla="*/ 4268154 w 5438098"/>
              <a:gd name="connsiteY35" fmla="*/ 199081 h 4164652"/>
              <a:gd name="connsiteX36" fmla="*/ 4483380 w 5438098"/>
              <a:gd name="connsiteY36" fmla="*/ 11755 h 4164652"/>
              <a:gd name="connsiteX37" fmla="*/ 954719 w 5438098"/>
              <a:gd name="connsiteY37" fmla="*/ 11755 h 4164652"/>
              <a:gd name="connsiteX38" fmla="*/ 1199471 w 5438098"/>
              <a:gd name="connsiteY38" fmla="*/ 177002 h 4164652"/>
              <a:gd name="connsiteX39" fmla="*/ 1169945 w 5438098"/>
              <a:gd name="connsiteY39" fmla="*/ 199081 h 4164652"/>
              <a:gd name="connsiteX40" fmla="*/ 283705 w 5438098"/>
              <a:gd name="connsiteY40" fmla="*/ 2078304 h 4164652"/>
              <a:gd name="connsiteX41" fmla="*/ 1169945 w 5438098"/>
              <a:gd name="connsiteY41" fmla="*/ 3957527 h 4164652"/>
              <a:gd name="connsiteX42" fmla="*/ 974513 w 5438098"/>
              <a:gd name="connsiteY42" fmla="*/ 4162843 h 4164652"/>
              <a:gd name="connsiteX43" fmla="*/ 796391 w 5438098"/>
              <a:gd name="connsiteY43" fmla="*/ 4000956 h 4164652"/>
              <a:gd name="connsiteX44" fmla="*/ 0 w 5438098"/>
              <a:gd name="connsiteY44" fmla="*/ 2078304 h 4164652"/>
              <a:gd name="connsiteX45" fmla="*/ 796391 w 5438098"/>
              <a:gd name="connsiteY45" fmla="*/ 155653 h 4164652"/>
              <a:gd name="connsiteX46" fmla="*/ 954719 w 5438098"/>
              <a:gd name="connsiteY46" fmla="*/ 11755 h 4164652"/>
              <a:gd name="connsiteX0" fmla="*/ 2719058 w 5438098"/>
              <a:gd name="connsiteY0" fmla="*/ 1578133 h 4164652"/>
              <a:gd name="connsiteX1" fmla="*/ 2218872 w 5438098"/>
              <a:gd name="connsiteY1" fmla="*/ 2078316 h 4164652"/>
              <a:gd name="connsiteX2" fmla="*/ 2719058 w 5438098"/>
              <a:gd name="connsiteY2" fmla="*/ 2578499 h 4164652"/>
              <a:gd name="connsiteX3" fmla="*/ 3219244 w 5438098"/>
              <a:gd name="connsiteY3" fmla="*/ 2078316 h 4164652"/>
              <a:gd name="connsiteX4" fmla="*/ 2719058 w 5438098"/>
              <a:gd name="connsiteY4" fmla="*/ 1578133 h 4164652"/>
              <a:gd name="connsiteX5" fmla="*/ 2719058 w 5438098"/>
              <a:gd name="connsiteY5" fmla="*/ 1309892 h 4164652"/>
              <a:gd name="connsiteX6" fmla="*/ 3487485 w 5438098"/>
              <a:gd name="connsiteY6" fmla="*/ 2078316 h 4164652"/>
              <a:gd name="connsiteX7" fmla="*/ 2719058 w 5438098"/>
              <a:gd name="connsiteY7" fmla="*/ 2846740 h 4164652"/>
              <a:gd name="connsiteX8" fmla="*/ 1950631 w 5438098"/>
              <a:gd name="connsiteY8" fmla="*/ 2078316 h 4164652"/>
              <a:gd name="connsiteX9" fmla="*/ 2719058 w 5438098"/>
              <a:gd name="connsiteY9" fmla="*/ 1309892 h 4164652"/>
              <a:gd name="connsiteX10" fmla="*/ 1758587 w 5438098"/>
              <a:gd name="connsiteY10" fmla="*/ 554494 h 4164652"/>
              <a:gd name="connsiteX11" fmla="*/ 1980256 w 5438098"/>
              <a:gd name="connsiteY11" fmla="*/ 715440 h 4164652"/>
              <a:gd name="connsiteX12" fmla="*/ 1169107 w 5438098"/>
              <a:gd name="connsiteY12" fmla="*/ 2078308 h 4164652"/>
              <a:gd name="connsiteX13" fmla="*/ 1980256 w 5438098"/>
              <a:gd name="connsiteY13" fmla="*/ 3441176 h 4164652"/>
              <a:gd name="connsiteX14" fmla="*/ 1783025 w 5438098"/>
              <a:gd name="connsiteY14" fmla="*/ 3616968 h 4164652"/>
              <a:gd name="connsiteX15" fmla="*/ 1711063 w 5438098"/>
              <a:gd name="connsiteY15" fmla="*/ 3573251 h 4164652"/>
              <a:gd name="connsiteX16" fmla="*/ 916205 w 5438098"/>
              <a:gd name="connsiteY16" fmla="*/ 2078308 h 4164652"/>
              <a:gd name="connsiteX17" fmla="*/ 1711063 w 5438098"/>
              <a:gd name="connsiteY17" fmla="*/ 583366 h 4164652"/>
              <a:gd name="connsiteX18" fmla="*/ 1758587 w 5438098"/>
              <a:gd name="connsiteY18" fmla="*/ 554494 h 4164652"/>
              <a:gd name="connsiteX19" fmla="*/ 3679515 w 5438098"/>
              <a:gd name="connsiteY19" fmla="*/ 554493 h 4164652"/>
              <a:gd name="connsiteX20" fmla="*/ 3727041 w 5438098"/>
              <a:gd name="connsiteY20" fmla="*/ 583366 h 4164652"/>
              <a:gd name="connsiteX21" fmla="*/ 4521899 w 5438098"/>
              <a:gd name="connsiteY21" fmla="*/ 2078308 h 4164652"/>
              <a:gd name="connsiteX22" fmla="*/ 3727041 w 5438098"/>
              <a:gd name="connsiteY22" fmla="*/ 3573251 h 4164652"/>
              <a:gd name="connsiteX23" fmla="*/ 3655078 w 5438098"/>
              <a:gd name="connsiteY23" fmla="*/ 3616969 h 4164652"/>
              <a:gd name="connsiteX24" fmla="*/ 3457848 w 5438098"/>
              <a:gd name="connsiteY24" fmla="*/ 3441176 h 4164652"/>
              <a:gd name="connsiteX25" fmla="*/ 4268997 w 5438098"/>
              <a:gd name="connsiteY25" fmla="*/ 2078308 h 4164652"/>
              <a:gd name="connsiteX26" fmla="*/ 3457848 w 5438098"/>
              <a:gd name="connsiteY26" fmla="*/ 715440 h 4164652"/>
              <a:gd name="connsiteX27" fmla="*/ 3679515 w 5438098"/>
              <a:gd name="connsiteY27" fmla="*/ 554493 h 4164652"/>
              <a:gd name="connsiteX28" fmla="*/ 4483380 w 5438098"/>
              <a:gd name="connsiteY28" fmla="*/ 11755 h 4164652"/>
              <a:gd name="connsiteX29" fmla="*/ 4641707 w 5438098"/>
              <a:gd name="connsiteY29" fmla="*/ 155653 h 4164652"/>
              <a:gd name="connsiteX30" fmla="*/ 5438098 w 5438098"/>
              <a:gd name="connsiteY30" fmla="*/ 2078304 h 4164652"/>
              <a:gd name="connsiteX31" fmla="*/ 4641707 w 5438098"/>
              <a:gd name="connsiteY31" fmla="*/ 4000956 h 4164652"/>
              <a:gd name="connsiteX32" fmla="*/ 4463586 w 5438098"/>
              <a:gd name="connsiteY32" fmla="*/ 4162842 h 4164652"/>
              <a:gd name="connsiteX33" fmla="*/ 4268154 w 5438098"/>
              <a:gd name="connsiteY33" fmla="*/ 3957527 h 4164652"/>
              <a:gd name="connsiteX34" fmla="*/ 5154393 w 5438098"/>
              <a:gd name="connsiteY34" fmla="*/ 2078304 h 4164652"/>
              <a:gd name="connsiteX35" fmla="*/ 4268154 w 5438098"/>
              <a:gd name="connsiteY35" fmla="*/ 199081 h 4164652"/>
              <a:gd name="connsiteX36" fmla="*/ 4483380 w 5438098"/>
              <a:gd name="connsiteY36" fmla="*/ 11755 h 4164652"/>
              <a:gd name="connsiteX37" fmla="*/ 954719 w 5438098"/>
              <a:gd name="connsiteY37" fmla="*/ 11755 h 4164652"/>
              <a:gd name="connsiteX38" fmla="*/ 1199471 w 5438098"/>
              <a:gd name="connsiteY38" fmla="*/ 177002 h 4164652"/>
              <a:gd name="connsiteX39" fmla="*/ 1169945 w 5438098"/>
              <a:gd name="connsiteY39" fmla="*/ 199081 h 4164652"/>
              <a:gd name="connsiteX40" fmla="*/ 283705 w 5438098"/>
              <a:gd name="connsiteY40" fmla="*/ 2078304 h 4164652"/>
              <a:gd name="connsiteX41" fmla="*/ 1169945 w 5438098"/>
              <a:gd name="connsiteY41" fmla="*/ 3957527 h 4164652"/>
              <a:gd name="connsiteX42" fmla="*/ 974513 w 5438098"/>
              <a:gd name="connsiteY42" fmla="*/ 4162843 h 4164652"/>
              <a:gd name="connsiteX43" fmla="*/ 796391 w 5438098"/>
              <a:gd name="connsiteY43" fmla="*/ 4000956 h 4164652"/>
              <a:gd name="connsiteX44" fmla="*/ 0 w 5438098"/>
              <a:gd name="connsiteY44" fmla="*/ 2078304 h 4164652"/>
              <a:gd name="connsiteX45" fmla="*/ 796391 w 5438098"/>
              <a:gd name="connsiteY45" fmla="*/ 155653 h 4164652"/>
              <a:gd name="connsiteX46" fmla="*/ 954719 w 5438098"/>
              <a:gd name="connsiteY46" fmla="*/ 11755 h 4164652"/>
              <a:gd name="connsiteX0" fmla="*/ 2719058 w 5438098"/>
              <a:gd name="connsiteY0" fmla="*/ 1578133 h 4164652"/>
              <a:gd name="connsiteX1" fmla="*/ 2218872 w 5438098"/>
              <a:gd name="connsiteY1" fmla="*/ 2078316 h 4164652"/>
              <a:gd name="connsiteX2" fmla="*/ 2719058 w 5438098"/>
              <a:gd name="connsiteY2" fmla="*/ 2578499 h 4164652"/>
              <a:gd name="connsiteX3" fmla="*/ 3219244 w 5438098"/>
              <a:gd name="connsiteY3" fmla="*/ 2078316 h 4164652"/>
              <a:gd name="connsiteX4" fmla="*/ 2719058 w 5438098"/>
              <a:gd name="connsiteY4" fmla="*/ 1578133 h 4164652"/>
              <a:gd name="connsiteX5" fmla="*/ 2719058 w 5438098"/>
              <a:gd name="connsiteY5" fmla="*/ 1309892 h 4164652"/>
              <a:gd name="connsiteX6" fmla="*/ 3487485 w 5438098"/>
              <a:gd name="connsiteY6" fmla="*/ 2078316 h 4164652"/>
              <a:gd name="connsiteX7" fmla="*/ 2719058 w 5438098"/>
              <a:gd name="connsiteY7" fmla="*/ 2846740 h 4164652"/>
              <a:gd name="connsiteX8" fmla="*/ 1950631 w 5438098"/>
              <a:gd name="connsiteY8" fmla="*/ 2078316 h 4164652"/>
              <a:gd name="connsiteX9" fmla="*/ 2719058 w 5438098"/>
              <a:gd name="connsiteY9" fmla="*/ 1309892 h 4164652"/>
              <a:gd name="connsiteX10" fmla="*/ 1758587 w 5438098"/>
              <a:gd name="connsiteY10" fmla="*/ 554494 h 4164652"/>
              <a:gd name="connsiteX11" fmla="*/ 1980256 w 5438098"/>
              <a:gd name="connsiteY11" fmla="*/ 715440 h 4164652"/>
              <a:gd name="connsiteX12" fmla="*/ 1169107 w 5438098"/>
              <a:gd name="connsiteY12" fmla="*/ 2078308 h 4164652"/>
              <a:gd name="connsiteX13" fmla="*/ 1980256 w 5438098"/>
              <a:gd name="connsiteY13" fmla="*/ 3441176 h 4164652"/>
              <a:gd name="connsiteX14" fmla="*/ 1783025 w 5438098"/>
              <a:gd name="connsiteY14" fmla="*/ 3616968 h 4164652"/>
              <a:gd name="connsiteX15" fmla="*/ 1711063 w 5438098"/>
              <a:gd name="connsiteY15" fmla="*/ 3573251 h 4164652"/>
              <a:gd name="connsiteX16" fmla="*/ 916205 w 5438098"/>
              <a:gd name="connsiteY16" fmla="*/ 2078308 h 4164652"/>
              <a:gd name="connsiteX17" fmla="*/ 1711063 w 5438098"/>
              <a:gd name="connsiteY17" fmla="*/ 583366 h 4164652"/>
              <a:gd name="connsiteX18" fmla="*/ 1758587 w 5438098"/>
              <a:gd name="connsiteY18" fmla="*/ 554494 h 4164652"/>
              <a:gd name="connsiteX19" fmla="*/ 3679515 w 5438098"/>
              <a:gd name="connsiteY19" fmla="*/ 554493 h 4164652"/>
              <a:gd name="connsiteX20" fmla="*/ 3727041 w 5438098"/>
              <a:gd name="connsiteY20" fmla="*/ 583366 h 4164652"/>
              <a:gd name="connsiteX21" fmla="*/ 4521899 w 5438098"/>
              <a:gd name="connsiteY21" fmla="*/ 2078308 h 4164652"/>
              <a:gd name="connsiteX22" fmla="*/ 3727041 w 5438098"/>
              <a:gd name="connsiteY22" fmla="*/ 3573251 h 4164652"/>
              <a:gd name="connsiteX23" fmla="*/ 3655078 w 5438098"/>
              <a:gd name="connsiteY23" fmla="*/ 3616969 h 4164652"/>
              <a:gd name="connsiteX24" fmla="*/ 3457848 w 5438098"/>
              <a:gd name="connsiteY24" fmla="*/ 3441176 h 4164652"/>
              <a:gd name="connsiteX25" fmla="*/ 4268997 w 5438098"/>
              <a:gd name="connsiteY25" fmla="*/ 2078308 h 4164652"/>
              <a:gd name="connsiteX26" fmla="*/ 3457848 w 5438098"/>
              <a:gd name="connsiteY26" fmla="*/ 715440 h 4164652"/>
              <a:gd name="connsiteX27" fmla="*/ 3679515 w 5438098"/>
              <a:gd name="connsiteY27" fmla="*/ 554493 h 4164652"/>
              <a:gd name="connsiteX28" fmla="*/ 4483380 w 5438098"/>
              <a:gd name="connsiteY28" fmla="*/ 11755 h 4164652"/>
              <a:gd name="connsiteX29" fmla="*/ 4641707 w 5438098"/>
              <a:gd name="connsiteY29" fmla="*/ 155653 h 4164652"/>
              <a:gd name="connsiteX30" fmla="*/ 5438098 w 5438098"/>
              <a:gd name="connsiteY30" fmla="*/ 2078304 h 4164652"/>
              <a:gd name="connsiteX31" fmla="*/ 4641707 w 5438098"/>
              <a:gd name="connsiteY31" fmla="*/ 4000956 h 4164652"/>
              <a:gd name="connsiteX32" fmla="*/ 4463586 w 5438098"/>
              <a:gd name="connsiteY32" fmla="*/ 4162842 h 4164652"/>
              <a:gd name="connsiteX33" fmla="*/ 4268154 w 5438098"/>
              <a:gd name="connsiteY33" fmla="*/ 3957527 h 4164652"/>
              <a:gd name="connsiteX34" fmla="*/ 5154393 w 5438098"/>
              <a:gd name="connsiteY34" fmla="*/ 2078304 h 4164652"/>
              <a:gd name="connsiteX35" fmla="*/ 4268154 w 5438098"/>
              <a:gd name="connsiteY35" fmla="*/ 199081 h 4164652"/>
              <a:gd name="connsiteX36" fmla="*/ 4483380 w 5438098"/>
              <a:gd name="connsiteY36" fmla="*/ 11755 h 4164652"/>
              <a:gd name="connsiteX37" fmla="*/ 954719 w 5438098"/>
              <a:gd name="connsiteY37" fmla="*/ 11755 h 4164652"/>
              <a:gd name="connsiteX38" fmla="*/ 1199471 w 5438098"/>
              <a:gd name="connsiteY38" fmla="*/ 177002 h 4164652"/>
              <a:gd name="connsiteX39" fmla="*/ 1169945 w 5438098"/>
              <a:gd name="connsiteY39" fmla="*/ 199081 h 4164652"/>
              <a:gd name="connsiteX40" fmla="*/ 283705 w 5438098"/>
              <a:gd name="connsiteY40" fmla="*/ 2078304 h 4164652"/>
              <a:gd name="connsiteX41" fmla="*/ 1169945 w 5438098"/>
              <a:gd name="connsiteY41" fmla="*/ 3957527 h 4164652"/>
              <a:gd name="connsiteX42" fmla="*/ 974513 w 5438098"/>
              <a:gd name="connsiteY42" fmla="*/ 4162843 h 4164652"/>
              <a:gd name="connsiteX43" fmla="*/ 796391 w 5438098"/>
              <a:gd name="connsiteY43" fmla="*/ 4000956 h 4164652"/>
              <a:gd name="connsiteX44" fmla="*/ 0 w 5438098"/>
              <a:gd name="connsiteY44" fmla="*/ 2078304 h 4164652"/>
              <a:gd name="connsiteX45" fmla="*/ 796391 w 5438098"/>
              <a:gd name="connsiteY45" fmla="*/ 155653 h 4164652"/>
              <a:gd name="connsiteX46" fmla="*/ 954719 w 5438098"/>
              <a:gd name="connsiteY46" fmla="*/ 11755 h 4164652"/>
              <a:gd name="connsiteX0" fmla="*/ 2719058 w 5438098"/>
              <a:gd name="connsiteY0" fmla="*/ 1578133 h 4164652"/>
              <a:gd name="connsiteX1" fmla="*/ 2218872 w 5438098"/>
              <a:gd name="connsiteY1" fmla="*/ 2078316 h 4164652"/>
              <a:gd name="connsiteX2" fmla="*/ 2719058 w 5438098"/>
              <a:gd name="connsiteY2" fmla="*/ 2578499 h 4164652"/>
              <a:gd name="connsiteX3" fmla="*/ 3219244 w 5438098"/>
              <a:gd name="connsiteY3" fmla="*/ 2078316 h 4164652"/>
              <a:gd name="connsiteX4" fmla="*/ 2719058 w 5438098"/>
              <a:gd name="connsiteY4" fmla="*/ 1578133 h 4164652"/>
              <a:gd name="connsiteX5" fmla="*/ 2719058 w 5438098"/>
              <a:gd name="connsiteY5" fmla="*/ 1309892 h 4164652"/>
              <a:gd name="connsiteX6" fmla="*/ 3487485 w 5438098"/>
              <a:gd name="connsiteY6" fmla="*/ 2078316 h 4164652"/>
              <a:gd name="connsiteX7" fmla="*/ 2719058 w 5438098"/>
              <a:gd name="connsiteY7" fmla="*/ 2846740 h 4164652"/>
              <a:gd name="connsiteX8" fmla="*/ 1950631 w 5438098"/>
              <a:gd name="connsiteY8" fmla="*/ 2078316 h 4164652"/>
              <a:gd name="connsiteX9" fmla="*/ 2719058 w 5438098"/>
              <a:gd name="connsiteY9" fmla="*/ 1309892 h 4164652"/>
              <a:gd name="connsiteX10" fmla="*/ 1758587 w 5438098"/>
              <a:gd name="connsiteY10" fmla="*/ 554494 h 4164652"/>
              <a:gd name="connsiteX11" fmla="*/ 1980256 w 5438098"/>
              <a:gd name="connsiteY11" fmla="*/ 715440 h 4164652"/>
              <a:gd name="connsiteX12" fmla="*/ 1169107 w 5438098"/>
              <a:gd name="connsiteY12" fmla="*/ 2078308 h 4164652"/>
              <a:gd name="connsiteX13" fmla="*/ 1980256 w 5438098"/>
              <a:gd name="connsiteY13" fmla="*/ 3441176 h 4164652"/>
              <a:gd name="connsiteX14" fmla="*/ 1783025 w 5438098"/>
              <a:gd name="connsiteY14" fmla="*/ 3616968 h 4164652"/>
              <a:gd name="connsiteX15" fmla="*/ 1711063 w 5438098"/>
              <a:gd name="connsiteY15" fmla="*/ 3573251 h 4164652"/>
              <a:gd name="connsiteX16" fmla="*/ 916205 w 5438098"/>
              <a:gd name="connsiteY16" fmla="*/ 2078308 h 4164652"/>
              <a:gd name="connsiteX17" fmla="*/ 1711063 w 5438098"/>
              <a:gd name="connsiteY17" fmla="*/ 583366 h 4164652"/>
              <a:gd name="connsiteX18" fmla="*/ 1758587 w 5438098"/>
              <a:gd name="connsiteY18" fmla="*/ 554494 h 4164652"/>
              <a:gd name="connsiteX19" fmla="*/ 3679515 w 5438098"/>
              <a:gd name="connsiteY19" fmla="*/ 554493 h 4164652"/>
              <a:gd name="connsiteX20" fmla="*/ 3727041 w 5438098"/>
              <a:gd name="connsiteY20" fmla="*/ 583366 h 4164652"/>
              <a:gd name="connsiteX21" fmla="*/ 4521899 w 5438098"/>
              <a:gd name="connsiteY21" fmla="*/ 2078308 h 4164652"/>
              <a:gd name="connsiteX22" fmla="*/ 3727041 w 5438098"/>
              <a:gd name="connsiteY22" fmla="*/ 3573251 h 4164652"/>
              <a:gd name="connsiteX23" fmla="*/ 3655078 w 5438098"/>
              <a:gd name="connsiteY23" fmla="*/ 3616969 h 4164652"/>
              <a:gd name="connsiteX24" fmla="*/ 3457848 w 5438098"/>
              <a:gd name="connsiteY24" fmla="*/ 3441176 h 4164652"/>
              <a:gd name="connsiteX25" fmla="*/ 4268997 w 5438098"/>
              <a:gd name="connsiteY25" fmla="*/ 2078308 h 4164652"/>
              <a:gd name="connsiteX26" fmla="*/ 3457848 w 5438098"/>
              <a:gd name="connsiteY26" fmla="*/ 715440 h 4164652"/>
              <a:gd name="connsiteX27" fmla="*/ 3679515 w 5438098"/>
              <a:gd name="connsiteY27" fmla="*/ 554493 h 4164652"/>
              <a:gd name="connsiteX28" fmla="*/ 4483380 w 5438098"/>
              <a:gd name="connsiteY28" fmla="*/ 11755 h 4164652"/>
              <a:gd name="connsiteX29" fmla="*/ 4641707 w 5438098"/>
              <a:gd name="connsiteY29" fmla="*/ 155653 h 4164652"/>
              <a:gd name="connsiteX30" fmla="*/ 5438098 w 5438098"/>
              <a:gd name="connsiteY30" fmla="*/ 2078304 h 4164652"/>
              <a:gd name="connsiteX31" fmla="*/ 4641707 w 5438098"/>
              <a:gd name="connsiteY31" fmla="*/ 4000956 h 4164652"/>
              <a:gd name="connsiteX32" fmla="*/ 4463586 w 5438098"/>
              <a:gd name="connsiteY32" fmla="*/ 4162842 h 4164652"/>
              <a:gd name="connsiteX33" fmla="*/ 4268154 w 5438098"/>
              <a:gd name="connsiteY33" fmla="*/ 3957527 h 4164652"/>
              <a:gd name="connsiteX34" fmla="*/ 5154393 w 5438098"/>
              <a:gd name="connsiteY34" fmla="*/ 2078304 h 4164652"/>
              <a:gd name="connsiteX35" fmla="*/ 4268154 w 5438098"/>
              <a:gd name="connsiteY35" fmla="*/ 199081 h 4164652"/>
              <a:gd name="connsiteX36" fmla="*/ 4483380 w 5438098"/>
              <a:gd name="connsiteY36" fmla="*/ 11755 h 4164652"/>
              <a:gd name="connsiteX37" fmla="*/ 954719 w 5438098"/>
              <a:gd name="connsiteY37" fmla="*/ 11755 h 4164652"/>
              <a:gd name="connsiteX38" fmla="*/ 1199471 w 5438098"/>
              <a:gd name="connsiteY38" fmla="*/ 177002 h 4164652"/>
              <a:gd name="connsiteX39" fmla="*/ 1169945 w 5438098"/>
              <a:gd name="connsiteY39" fmla="*/ 199081 h 4164652"/>
              <a:gd name="connsiteX40" fmla="*/ 283705 w 5438098"/>
              <a:gd name="connsiteY40" fmla="*/ 2078304 h 4164652"/>
              <a:gd name="connsiteX41" fmla="*/ 1169945 w 5438098"/>
              <a:gd name="connsiteY41" fmla="*/ 3957527 h 4164652"/>
              <a:gd name="connsiteX42" fmla="*/ 974513 w 5438098"/>
              <a:gd name="connsiteY42" fmla="*/ 4162843 h 4164652"/>
              <a:gd name="connsiteX43" fmla="*/ 796391 w 5438098"/>
              <a:gd name="connsiteY43" fmla="*/ 4000956 h 4164652"/>
              <a:gd name="connsiteX44" fmla="*/ 0 w 5438098"/>
              <a:gd name="connsiteY44" fmla="*/ 2078304 h 4164652"/>
              <a:gd name="connsiteX45" fmla="*/ 796391 w 5438098"/>
              <a:gd name="connsiteY45" fmla="*/ 155653 h 4164652"/>
              <a:gd name="connsiteX46" fmla="*/ 954719 w 5438098"/>
              <a:gd name="connsiteY46" fmla="*/ 11755 h 4164652"/>
              <a:gd name="connsiteX0" fmla="*/ 2719058 w 5438098"/>
              <a:gd name="connsiteY0" fmla="*/ 1578133 h 4164652"/>
              <a:gd name="connsiteX1" fmla="*/ 2218872 w 5438098"/>
              <a:gd name="connsiteY1" fmla="*/ 2078316 h 4164652"/>
              <a:gd name="connsiteX2" fmla="*/ 2719058 w 5438098"/>
              <a:gd name="connsiteY2" fmla="*/ 2578499 h 4164652"/>
              <a:gd name="connsiteX3" fmla="*/ 3219244 w 5438098"/>
              <a:gd name="connsiteY3" fmla="*/ 2078316 h 4164652"/>
              <a:gd name="connsiteX4" fmla="*/ 2719058 w 5438098"/>
              <a:gd name="connsiteY4" fmla="*/ 1578133 h 4164652"/>
              <a:gd name="connsiteX5" fmla="*/ 2719058 w 5438098"/>
              <a:gd name="connsiteY5" fmla="*/ 1309892 h 4164652"/>
              <a:gd name="connsiteX6" fmla="*/ 3487485 w 5438098"/>
              <a:gd name="connsiteY6" fmla="*/ 2078316 h 4164652"/>
              <a:gd name="connsiteX7" fmla="*/ 2719058 w 5438098"/>
              <a:gd name="connsiteY7" fmla="*/ 2846740 h 4164652"/>
              <a:gd name="connsiteX8" fmla="*/ 1950631 w 5438098"/>
              <a:gd name="connsiteY8" fmla="*/ 2078316 h 4164652"/>
              <a:gd name="connsiteX9" fmla="*/ 2719058 w 5438098"/>
              <a:gd name="connsiteY9" fmla="*/ 1309892 h 4164652"/>
              <a:gd name="connsiteX10" fmla="*/ 1758587 w 5438098"/>
              <a:gd name="connsiteY10" fmla="*/ 554494 h 4164652"/>
              <a:gd name="connsiteX11" fmla="*/ 1980256 w 5438098"/>
              <a:gd name="connsiteY11" fmla="*/ 715440 h 4164652"/>
              <a:gd name="connsiteX12" fmla="*/ 1169107 w 5438098"/>
              <a:gd name="connsiteY12" fmla="*/ 2078308 h 4164652"/>
              <a:gd name="connsiteX13" fmla="*/ 1980256 w 5438098"/>
              <a:gd name="connsiteY13" fmla="*/ 3441176 h 4164652"/>
              <a:gd name="connsiteX14" fmla="*/ 1783025 w 5438098"/>
              <a:gd name="connsiteY14" fmla="*/ 3616968 h 4164652"/>
              <a:gd name="connsiteX15" fmla="*/ 1711063 w 5438098"/>
              <a:gd name="connsiteY15" fmla="*/ 3573251 h 4164652"/>
              <a:gd name="connsiteX16" fmla="*/ 916205 w 5438098"/>
              <a:gd name="connsiteY16" fmla="*/ 2078308 h 4164652"/>
              <a:gd name="connsiteX17" fmla="*/ 1711063 w 5438098"/>
              <a:gd name="connsiteY17" fmla="*/ 583366 h 4164652"/>
              <a:gd name="connsiteX18" fmla="*/ 1758587 w 5438098"/>
              <a:gd name="connsiteY18" fmla="*/ 554494 h 4164652"/>
              <a:gd name="connsiteX19" fmla="*/ 3679515 w 5438098"/>
              <a:gd name="connsiteY19" fmla="*/ 554493 h 4164652"/>
              <a:gd name="connsiteX20" fmla="*/ 3727041 w 5438098"/>
              <a:gd name="connsiteY20" fmla="*/ 583366 h 4164652"/>
              <a:gd name="connsiteX21" fmla="*/ 4521899 w 5438098"/>
              <a:gd name="connsiteY21" fmla="*/ 2078308 h 4164652"/>
              <a:gd name="connsiteX22" fmla="*/ 3727041 w 5438098"/>
              <a:gd name="connsiteY22" fmla="*/ 3573251 h 4164652"/>
              <a:gd name="connsiteX23" fmla="*/ 3655078 w 5438098"/>
              <a:gd name="connsiteY23" fmla="*/ 3616969 h 4164652"/>
              <a:gd name="connsiteX24" fmla="*/ 3457848 w 5438098"/>
              <a:gd name="connsiteY24" fmla="*/ 3441176 h 4164652"/>
              <a:gd name="connsiteX25" fmla="*/ 4268997 w 5438098"/>
              <a:gd name="connsiteY25" fmla="*/ 2078308 h 4164652"/>
              <a:gd name="connsiteX26" fmla="*/ 3457848 w 5438098"/>
              <a:gd name="connsiteY26" fmla="*/ 715440 h 4164652"/>
              <a:gd name="connsiteX27" fmla="*/ 3679515 w 5438098"/>
              <a:gd name="connsiteY27" fmla="*/ 554493 h 4164652"/>
              <a:gd name="connsiteX28" fmla="*/ 4483380 w 5438098"/>
              <a:gd name="connsiteY28" fmla="*/ 11755 h 4164652"/>
              <a:gd name="connsiteX29" fmla="*/ 4641707 w 5438098"/>
              <a:gd name="connsiteY29" fmla="*/ 155653 h 4164652"/>
              <a:gd name="connsiteX30" fmla="*/ 5438098 w 5438098"/>
              <a:gd name="connsiteY30" fmla="*/ 2078304 h 4164652"/>
              <a:gd name="connsiteX31" fmla="*/ 4641707 w 5438098"/>
              <a:gd name="connsiteY31" fmla="*/ 4000956 h 4164652"/>
              <a:gd name="connsiteX32" fmla="*/ 4463586 w 5438098"/>
              <a:gd name="connsiteY32" fmla="*/ 4162842 h 4164652"/>
              <a:gd name="connsiteX33" fmla="*/ 4268154 w 5438098"/>
              <a:gd name="connsiteY33" fmla="*/ 3957527 h 4164652"/>
              <a:gd name="connsiteX34" fmla="*/ 5154393 w 5438098"/>
              <a:gd name="connsiteY34" fmla="*/ 2078304 h 4164652"/>
              <a:gd name="connsiteX35" fmla="*/ 4268154 w 5438098"/>
              <a:gd name="connsiteY35" fmla="*/ 199081 h 4164652"/>
              <a:gd name="connsiteX36" fmla="*/ 4483380 w 5438098"/>
              <a:gd name="connsiteY36" fmla="*/ 11755 h 4164652"/>
              <a:gd name="connsiteX37" fmla="*/ 954719 w 5438098"/>
              <a:gd name="connsiteY37" fmla="*/ 11755 h 4164652"/>
              <a:gd name="connsiteX38" fmla="*/ 1199471 w 5438098"/>
              <a:gd name="connsiteY38" fmla="*/ 177002 h 4164652"/>
              <a:gd name="connsiteX39" fmla="*/ 1169945 w 5438098"/>
              <a:gd name="connsiteY39" fmla="*/ 199081 h 4164652"/>
              <a:gd name="connsiteX40" fmla="*/ 283705 w 5438098"/>
              <a:gd name="connsiteY40" fmla="*/ 2078304 h 4164652"/>
              <a:gd name="connsiteX41" fmla="*/ 1169945 w 5438098"/>
              <a:gd name="connsiteY41" fmla="*/ 3957527 h 4164652"/>
              <a:gd name="connsiteX42" fmla="*/ 974513 w 5438098"/>
              <a:gd name="connsiteY42" fmla="*/ 4162843 h 4164652"/>
              <a:gd name="connsiteX43" fmla="*/ 796391 w 5438098"/>
              <a:gd name="connsiteY43" fmla="*/ 4000956 h 4164652"/>
              <a:gd name="connsiteX44" fmla="*/ 0 w 5438098"/>
              <a:gd name="connsiteY44" fmla="*/ 2078304 h 4164652"/>
              <a:gd name="connsiteX45" fmla="*/ 796391 w 5438098"/>
              <a:gd name="connsiteY45" fmla="*/ 155653 h 4164652"/>
              <a:gd name="connsiteX46" fmla="*/ 954719 w 5438098"/>
              <a:gd name="connsiteY46" fmla="*/ 11755 h 4164652"/>
              <a:gd name="connsiteX0" fmla="*/ 2719058 w 5438098"/>
              <a:gd name="connsiteY0" fmla="*/ 1578133 h 4164652"/>
              <a:gd name="connsiteX1" fmla="*/ 2218872 w 5438098"/>
              <a:gd name="connsiteY1" fmla="*/ 2078316 h 4164652"/>
              <a:gd name="connsiteX2" fmla="*/ 2719058 w 5438098"/>
              <a:gd name="connsiteY2" fmla="*/ 2578499 h 4164652"/>
              <a:gd name="connsiteX3" fmla="*/ 3219244 w 5438098"/>
              <a:gd name="connsiteY3" fmla="*/ 2078316 h 4164652"/>
              <a:gd name="connsiteX4" fmla="*/ 2719058 w 5438098"/>
              <a:gd name="connsiteY4" fmla="*/ 1578133 h 4164652"/>
              <a:gd name="connsiteX5" fmla="*/ 2719058 w 5438098"/>
              <a:gd name="connsiteY5" fmla="*/ 1309892 h 4164652"/>
              <a:gd name="connsiteX6" fmla="*/ 3487485 w 5438098"/>
              <a:gd name="connsiteY6" fmla="*/ 2078316 h 4164652"/>
              <a:gd name="connsiteX7" fmla="*/ 2719058 w 5438098"/>
              <a:gd name="connsiteY7" fmla="*/ 2846740 h 4164652"/>
              <a:gd name="connsiteX8" fmla="*/ 1950631 w 5438098"/>
              <a:gd name="connsiteY8" fmla="*/ 2078316 h 4164652"/>
              <a:gd name="connsiteX9" fmla="*/ 2719058 w 5438098"/>
              <a:gd name="connsiteY9" fmla="*/ 1309892 h 4164652"/>
              <a:gd name="connsiteX10" fmla="*/ 1758587 w 5438098"/>
              <a:gd name="connsiteY10" fmla="*/ 554494 h 4164652"/>
              <a:gd name="connsiteX11" fmla="*/ 1980256 w 5438098"/>
              <a:gd name="connsiteY11" fmla="*/ 715440 h 4164652"/>
              <a:gd name="connsiteX12" fmla="*/ 1169107 w 5438098"/>
              <a:gd name="connsiteY12" fmla="*/ 2078308 h 4164652"/>
              <a:gd name="connsiteX13" fmla="*/ 1980256 w 5438098"/>
              <a:gd name="connsiteY13" fmla="*/ 3441176 h 4164652"/>
              <a:gd name="connsiteX14" fmla="*/ 1783025 w 5438098"/>
              <a:gd name="connsiteY14" fmla="*/ 3616968 h 4164652"/>
              <a:gd name="connsiteX15" fmla="*/ 1711063 w 5438098"/>
              <a:gd name="connsiteY15" fmla="*/ 3573251 h 4164652"/>
              <a:gd name="connsiteX16" fmla="*/ 916205 w 5438098"/>
              <a:gd name="connsiteY16" fmla="*/ 2078308 h 4164652"/>
              <a:gd name="connsiteX17" fmla="*/ 1711063 w 5438098"/>
              <a:gd name="connsiteY17" fmla="*/ 583366 h 4164652"/>
              <a:gd name="connsiteX18" fmla="*/ 1758587 w 5438098"/>
              <a:gd name="connsiteY18" fmla="*/ 554494 h 4164652"/>
              <a:gd name="connsiteX19" fmla="*/ 3679515 w 5438098"/>
              <a:gd name="connsiteY19" fmla="*/ 554493 h 4164652"/>
              <a:gd name="connsiteX20" fmla="*/ 3727041 w 5438098"/>
              <a:gd name="connsiteY20" fmla="*/ 583366 h 4164652"/>
              <a:gd name="connsiteX21" fmla="*/ 4521899 w 5438098"/>
              <a:gd name="connsiteY21" fmla="*/ 2078308 h 4164652"/>
              <a:gd name="connsiteX22" fmla="*/ 3727041 w 5438098"/>
              <a:gd name="connsiteY22" fmla="*/ 3573251 h 4164652"/>
              <a:gd name="connsiteX23" fmla="*/ 3655078 w 5438098"/>
              <a:gd name="connsiteY23" fmla="*/ 3616969 h 4164652"/>
              <a:gd name="connsiteX24" fmla="*/ 3457848 w 5438098"/>
              <a:gd name="connsiteY24" fmla="*/ 3441176 h 4164652"/>
              <a:gd name="connsiteX25" fmla="*/ 4268997 w 5438098"/>
              <a:gd name="connsiteY25" fmla="*/ 2078308 h 4164652"/>
              <a:gd name="connsiteX26" fmla="*/ 3457848 w 5438098"/>
              <a:gd name="connsiteY26" fmla="*/ 715440 h 4164652"/>
              <a:gd name="connsiteX27" fmla="*/ 3679515 w 5438098"/>
              <a:gd name="connsiteY27" fmla="*/ 554493 h 4164652"/>
              <a:gd name="connsiteX28" fmla="*/ 4483380 w 5438098"/>
              <a:gd name="connsiteY28" fmla="*/ 11755 h 4164652"/>
              <a:gd name="connsiteX29" fmla="*/ 4641707 w 5438098"/>
              <a:gd name="connsiteY29" fmla="*/ 155653 h 4164652"/>
              <a:gd name="connsiteX30" fmla="*/ 5438098 w 5438098"/>
              <a:gd name="connsiteY30" fmla="*/ 2078304 h 4164652"/>
              <a:gd name="connsiteX31" fmla="*/ 4641707 w 5438098"/>
              <a:gd name="connsiteY31" fmla="*/ 4000956 h 4164652"/>
              <a:gd name="connsiteX32" fmla="*/ 4463586 w 5438098"/>
              <a:gd name="connsiteY32" fmla="*/ 4162842 h 4164652"/>
              <a:gd name="connsiteX33" fmla="*/ 4268154 w 5438098"/>
              <a:gd name="connsiteY33" fmla="*/ 3957527 h 4164652"/>
              <a:gd name="connsiteX34" fmla="*/ 5154393 w 5438098"/>
              <a:gd name="connsiteY34" fmla="*/ 2078304 h 4164652"/>
              <a:gd name="connsiteX35" fmla="*/ 4268154 w 5438098"/>
              <a:gd name="connsiteY35" fmla="*/ 199081 h 4164652"/>
              <a:gd name="connsiteX36" fmla="*/ 4483380 w 5438098"/>
              <a:gd name="connsiteY36" fmla="*/ 11755 h 4164652"/>
              <a:gd name="connsiteX37" fmla="*/ 954719 w 5438098"/>
              <a:gd name="connsiteY37" fmla="*/ 11755 h 4164652"/>
              <a:gd name="connsiteX38" fmla="*/ 1199471 w 5438098"/>
              <a:gd name="connsiteY38" fmla="*/ 177002 h 4164652"/>
              <a:gd name="connsiteX39" fmla="*/ 1169945 w 5438098"/>
              <a:gd name="connsiteY39" fmla="*/ 199081 h 4164652"/>
              <a:gd name="connsiteX40" fmla="*/ 283705 w 5438098"/>
              <a:gd name="connsiteY40" fmla="*/ 2078304 h 4164652"/>
              <a:gd name="connsiteX41" fmla="*/ 1169945 w 5438098"/>
              <a:gd name="connsiteY41" fmla="*/ 3957527 h 4164652"/>
              <a:gd name="connsiteX42" fmla="*/ 974513 w 5438098"/>
              <a:gd name="connsiteY42" fmla="*/ 4162843 h 4164652"/>
              <a:gd name="connsiteX43" fmla="*/ 796391 w 5438098"/>
              <a:gd name="connsiteY43" fmla="*/ 4000956 h 4164652"/>
              <a:gd name="connsiteX44" fmla="*/ 0 w 5438098"/>
              <a:gd name="connsiteY44" fmla="*/ 2078304 h 4164652"/>
              <a:gd name="connsiteX45" fmla="*/ 796391 w 5438098"/>
              <a:gd name="connsiteY45" fmla="*/ 155653 h 4164652"/>
              <a:gd name="connsiteX46" fmla="*/ 954719 w 5438098"/>
              <a:gd name="connsiteY46" fmla="*/ 11755 h 416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438098" h="4164652">
                <a:moveTo>
                  <a:pt x="2719058" y="1578133"/>
                </a:moveTo>
                <a:cubicBezTo>
                  <a:pt x="2442813" y="1578133"/>
                  <a:pt x="2218872" y="1802073"/>
                  <a:pt x="2218872" y="2078316"/>
                </a:cubicBezTo>
                <a:cubicBezTo>
                  <a:pt x="2218872" y="2354559"/>
                  <a:pt x="2442813" y="2578499"/>
                  <a:pt x="2719058" y="2578499"/>
                </a:cubicBezTo>
                <a:cubicBezTo>
                  <a:pt x="2995303" y="2578499"/>
                  <a:pt x="3219244" y="2354559"/>
                  <a:pt x="3219244" y="2078316"/>
                </a:cubicBezTo>
                <a:cubicBezTo>
                  <a:pt x="3219244" y="1802073"/>
                  <a:pt x="2995303" y="1578133"/>
                  <a:pt x="2719058" y="1578133"/>
                </a:cubicBezTo>
                <a:close/>
                <a:moveTo>
                  <a:pt x="2719058" y="1309892"/>
                </a:moveTo>
                <a:cubicBezTo>
                  <a:pt x="3143449" y="1309892"/>
                  <a:pt x="3487485" y="1653927"/>
                  <a:pt x="3487485" y="2078316"/>
                </a:cubicBezTo>
                <a:cubicBezTo>
                  <a:pt x="3487485" y="2502705"/>
                  <a:pt x="3143449" y="2846740"/>
                  <a:pt x="2719058" y="2846740"/>
                </a:cubicBezTo>
                <a:cubicBezTo>
                  <a:pt x="2294667" y="2846740"/>
                  <a:pt x="1950631" y="2502705"/>
                  <a:pt x="1950631" y="2078316"/>
                </a:cubicBezTo>
                <a:cubicBezTo>
                  <a:pt x="1950631" y="1653927"/>
                  <a:pt x="2294667" y="1309892"/>
                  <a:pt x="2719058" y="1309892"/>
                </a:cubicBezTo>
                <a:close/>
                <a:moveTo>
                  <a:pt x="1758587" y="554494"/>
                </a:moveTo>
                <a:cubicBezTo>
                  <a:pt x="1845540" y="510172"/>
                  <a:pt x="1994540" y="540960"/>
                  <a:pt x="1980256" y="715440"/>
                </a:cubicBezTo>
                <a:cubicBezTo>
                  <a:pt x="1497100" y="977905"/>
                  <a:pt x="1169107" y="1489803"/>
                  <a:pt x="1169107" y="2078308"/>
                </a:cubicBezTo>
                <a:cubicBezTo>
                  <a:pt x="1169107" y="2666813"/>
                  <a:pt x="1497100" y="3178711"/>
                  <a:pt x="1980256" y="3441176"/>
                </a:cubicBezTo>
                <a:cubicBezTo>
                  <a:pt x="2045141" y="3614074"/>
                  <a:pt x="1874894" y="3659608"/>
                  <a:pt x="1783025" y="3616968"/>
                </a:cubicBezTo>
                <a:lnTo>
                  <a:pt x="1711063" y="3573251"/>
                </a:lnTo>
                <a:cubicBezTo>
                  <a:pt x="1231503" y="3249267"/>
                  <a:pt x="916205" y="2700608"/>
                  <a:pt x="916205" y="2078308"/>
                </a:cubicBezTo>
                <a:cubicBezTo>
                  <a:pt x="916205" y="1456008"/>
                  <a:pt x="1231503" y="907349"/>
                  <a:pt x="1711063" y="583366"/>
                </a:cubicBezTo>
                <a:lnTo>
                  <a:pt x="1758587" y="554494"/>
                </a:lnTo>
                <a:close/>
                <a:moveTo>
                  <a:pt x="3679515" y="554493"/>
                </a:moveTo>
                <a:lnTo>
                  <a:pt x="3727041" y="583366"/>
                </a:lnTo>
                <a:cubicBezTo>
                  <a:pt x="4206601" y="907349"/>
                  <a:pt x="4521899" y="1456008"/>
                  <a:pt x="4521899" y="2078308"/>
                </a:cubicBezTo>
                <a:cubicBezTo>
                  <a:pt x="4521899" y="2700608"/>
                  <a:pt x="4206601" y="3249267"/>
                  <a:pt x="3727041" y="3573251"/>
                </a:cubicBezTo>
                <a:lnTo>
                  <a:pt x="3655078" y="3616969"/>
                </a:lnTo>
                <a:cubicBezTo>
                  <a:pt x="3569741" y="3633483"/>
                  <a:pt x="3409291" y="3594479"/>
                  <a:pt x="3457848" y="3441176"/>
                </a:cubicBezTo>
                <a:cubicBezTo>
                  <a:pt x="3941005" y="3178711"/>
                  <a:pt x="4268997" y="2666813"/>
                  <a:pt x="4268997" y="2078308"/>
                </a:cubicBezTo>
                <a:cubicBezTo>
                  <a:pt x="4268997" y="1489803"/>
                  <a:pt x="3941005" y="977905"/>
                  <a:pt x="3457848" y="715440"/>
                </a:cubicBezTo>
                <a:cubicBezTo>
                  <a:pt x="3430500" y="488708"/>
                  <a:pt x="3641549" y="510171"/>
                  <a:pt x="3679515" y="554493"/>
                </a:cubicBezTo>
                <a:close/>
                <a:moveTo>
                  <a:pt x="4483380" y="11755"/>
                </a:moveTo>
                <a:lnTo>
                  <a:pt x="4641707" y="155653"/>
                </a:lnTo>
                <a:cubicBezTo>
                  <a:pt x="5133758" y="647702"/>
                  <a:pt x="5438098" y="1327462"/>
                  <a:pt x="5438098" y="2078304"/>
                </a:cubicBezTo>
                <a:cubicBezTo>
                  <a:pt x="5438098" y="2829146"/>
                  <a:pt x="5133758" y="3508906"/>
                  <a:pt x="4641707" y="4000956"/>
                </a:cubicBezTo>
                <a:lnTo>
                  <a:pt x="4463586" y="4162842"/>
                </a:lnTo>
                <a:cubicBezTo>
                  <a:pt x="4365785" y="4172782"/>
                  <a:pt x="4261452" y="4146797"/>
                  <a:pt x="4268154" y="3957527"/>
                </a:cubicBezTo>
                <a:cubicBezTo>
                  <a:pt x="4809402" y="3510851"/>
                  <a:pt x="5154393" y="2834866"/>
                  <a:pt x="5154393" y="2078304"/>
                </a:cubicBezTo>
                <a:cubicBezTo>
                  <a:pt x="5154393" y="1321743"/>
                  <a:pt x="4809402" y="645758"/>
                  <a:pt x="4268154" y="199081"/>
                </a:cubicBezTo>
                <a:cubicBezTo>
                  <a:pt x="4212533" y="28871"/>
                  <a:pt x="4352855" y="-27040"/>
                  <a:pt x="4483380" y="11755"/>
                </a:cubicBezTo>
                <a:close/>
                <a:moveTo>
                  <a:pt x="954719" y="11755"/>
                </a:moveTo>
                <a:cubicBezTo>
                  <a:pt x="1121212" y="-21337"/>
                  <a:pt x="1212593" y="43542"/>
                  <a:pt x="1199471" y="177002"/>
                </a:cubicBezTo>
                <a:lnTo>
                  <a:pt x="1169945" y="199081"/>
                </a:lnTo>
                <a:cubicBezTo>
                  <a:pt x="628696" y="645758"/>
                  <a:pt x="283705" y="1321743"/>
                  <a:pt x="283705" y="2078304"/>
                </a:cubicBezTo>
                <a:cubicBezTo>
                  <a:pt x="283705" y="2834866"/>
                  <a:pt x="628696" y="3510851"/>
                  <a:pt x="1169945" y="3957527"/>
                </a:cubicBezTo>
                <a:cubicBezTo>
                  <a:pt x="1176647" y="4097811"/>
                  <a:pt x="1085377" y="4166250"/>
                  <a:pt x="974513" y="4162843"/>
                </a:cubicBezTo>
                <a:lnTo>
                  <a:pt x="796391" y="4000956"/>
                </a:lnTo>
                <a:cubicBezTo>
                  <a:pt x="304340" y="3508906"/>
                  <a:pt x="0" y="2829146"/>
                  <a:pt x="0" y="2078304"/>
                </a:cubicBezTo>
                <a:cubicBezTo>
                  <a:pt x="0" y="1327462"/>
                  <a:pt x="304340" y="647702"/>
                  <a:pt x="796391" y="155653"/>
                </a:cubicBezTo>
                <a:lnTo>
                  <a:pt x="954719" y="117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Freeform: Shape 111"/>
          <p:cNvSpPr/>
          <p:nvPr/>
        </p:nvSpPr>
        <p:spPr>
          <a:xfrm>
            <a:off x="8779780" y="1761162"/>
            <a:ext cx="1458550" cy="1117000"/>
          </a:xfrm>
          <a:custGeom>
            <a:avLst/>
            <a:gdLst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2017104 w 5438098"/>
              <a:gd name="connsiteY15" fmla="*/ 3447172 h 4151088"/>
              <a:gd name="connsiteX16" fmla="*/ 1783025 w 5438098"/>
              <a:gd name="connsiteY16" fmla="*/ 3605213 h 4151088"/>
              <a:gd name="connsiteX17" fmla="*/ 1711063 w 5438098"/>
              <a:gd name="connsiteY17" fmla="*/ 3561496 h 4151088"/>
              <a:gd name="connsiteX18" fmla="*/ 916205 w 5438098"/>
              <a:gd name="connsiteY18" fmla="*/ 2066553 h 4151088"/>
              <a:gd name="connsiteX19" fmla="*/ 1711063 w 5438098"/>
              <a:gd name="connsiteY19" fmla="*/ 571611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4483380 w 5438098"/>
              <a:gd name="connsiteY30" fmla="*/ 0 h 4151088"/>
              <a:gd name="connsiteX31" fmla="*/ 4641707 w 5438098"/>
              <a:gd name="connsiteY31" fmla="*/ 143898 h 4151088"/>
              <a:gd name="connsiteX32" fmla="*/ 5438098 w 5438098"/>
              <a:gd name="connsiteY32" fmla="*/ 2066549 h 4151088"/>
              <a:gd name="connsiteX33" fmla="*/ 4641707 w 5438098"/>
              <a:gd name="connsiteY33" fmla="*/ 3989201 h 4151088"/>
              <a:gd name="connsiteX34" fmla="*/ 4463586 w 5438098"/>
              <a:gd name="connsiteY34" fmla="*/ 4151087 h 4151088"/>
              <a:gd name="connsiteX35" fmla="*/ 4216594 w 5438098"/>
              <a:gd name="connsiteY35" fmla="*/ 3984328 h 4151088"/>
              <a:gd name="connsiteX36" fmla="*/ 4268154 w 5438098"/>
              <a:gd name="connsiteY36" fmla="*/ 3945772 h 4151088"/>
              <a:gd name="connsiteX37" fmla="*/ 5154393 w 5438098"/>
              <a:gd name="connsiteY37" fmla="*/ 2066549 h 4151088"/>
              <a:gd name="connsiteX38" fmla="*/ 4268154 w 5438098"/>
              <a:gd name="connsiteY38" fmla="*/ 187326 h 4151088"/>
              <a:gd name="connsiteX39" fmla="*/ 4238628 w 5438098"/>
              <a:gd name="connsiteY39" fmla="*/ 165247 h 4151088"/>
              <a:gd name="connsiteX40" fmla="*/ 954719 w 5438098"/>
              <a:gd name="connsiteY40" fmla="*/ 0 h 4151088"/>
              <a:gd name="connsiteX41" fmla="*/ 1199471 w 5438098"/>
              <a:gd name="connsiteY41" fmla="*/ 165247 h 4151088"/>
              <a:gd name="connsiteX42" fmla="*/ 1169945 w 5438098"/>
              <a:gd name="connsiteY42" fmla="*/ 187326 h 4151088"/>
              <a:gd name="connsiteX43" fmla="*/ 283705 w 5438098"/>
              <a:gd name="connsiteY43" fmla="*/ 2066549 h 4151088"/>
              <a:gd name="connsiteX44" fmla="*/ 1169945 w 5438098"/>
              <a:gd name="connsiteY44" fmla="*/ 3945772 h 4151088"/>
              <a:gd name="connsiteX45" fmla="*/ 1221505 w 5438098"/>
              <a:gd name="connsiteY45" fmla="*/ 3984328 h 4151088"/>
              <a:gd name="connsiteX46" fmla="*/ 974513 w 5438098"/>
              <a:gd name="connsiteY46" fmla="*/ 4151088 h 4151088"/>
              <a:gd name="connsiteX47" fmla="*/ 796391 w 5438098"/>
              <a:gd name="connsiteY47" fmla="*/ 3989201 h 4151088"/>
              <a:gd name="connsiteX48" fmla="*/ 0 w 5438098"/>
              <a:gd name="connsiteY48" fmla="*/ 2066549 h 4151088"/>
              <a:gd name="connsiteX49" fmla="*/ 796391 w 5438098"/>
              <a:gd name="connsiteY49" fmla="*/ 143898 h 4151088"/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1783025 w 5438098"/>
              <a:gd name="connsiteY15" fmla="*/ 3605213 h 4151088"/>
              <a:gd name="connsiteX16" fmla="*/ 1711063 w 5438098"/>
              <a:gd name="connsiteY16" fmla="*/ 3561496 h 4151088"/>
              <a:gd name="connsiteX17" fmla="*/ 916205 w 5438098"/>
              <a:gd name="connsiteY17" fmla="*/ 2066553 h 4151088"/>
              <a:gd name="connsiteX18" fmla="*/ 1711063 w 5438098"/>
              <a:gd name="connsiteY18" fmla="*/ 571611 h 4151088"/>
              <a:gd name="connsiteX19" fmla="*/ 1758587 w 5438098"/>
              <a:gd name="connsiteY19" fmla="*/ 542739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3679515 w 5438098"/>
              <a:gd name="connsiteY30" fmla="*/ 542738 h 4151088"/>
              <a:gd name="connsiteX31" fmla="*/ 4483380 w 5438098"/>
              <a:gd name="connsiteY31" fmla="*/ 0 h 4151088"/>
              <a:gd name="connsiteX32" fmla="*/ 4641707 w 5438098"/>
              <a:gd name="connsiteY32" fmla="*/ 143898 h 4151088"/>
              <a:gd name="connsiteX33" fmla="*/ 5438098 w 5438098"/>
              <a:gd name="connsiteY33" fmla="*/ 2066549 h 4151088"/>
              <a:gd name="connsiteX34" fmla="*/ 4641707 w 5438098"/>
              <a:gd name="connsiteY34" fmla="*/ 3989201 h 4151088"/>
              <a:gd name="connsiteX35" fmla="*/ 4463586 w 5438098"/>
              <a:gd name="connsiteY35" fmla="*/ 4151087 h 4151088"/>
              <a:gd name="connsiteX36" fmla="*/ 4216594 w 5438098"/>
              <a:gd name="connsiteY36" fmla="*/ 3984328 h 4151088"/>
              <a:gd name="connsiteX37" fmla="*/ 4268154 w 5438098"/>
              <a:gd name="connsiteY37" fmla="*/ 3945772 h 4151088"/>
              <a:gd name="connsiteX38" fmla="*/ 5154393 w 5438098"/>
              <a:gd name="connsiteY38" fmla="*/ 2066549 h 4151088"/>
              <a:gd name="connsiteX39" fmla="*/ 4268154 w 5438098"/>
              <a:gd name="connsiteY39" fmla="*/ 187326 h 4151088"/>
              <a:gd name="connsiteX40" fmla="*/ 4238628 w 5438098"/>
              <a:gd name="connsiteY40" fmla="*/ 165247 h 4151088"/>
              <a:gd name="connsiteX41" fmla="*/ 4483380 w 5438098"/>
              <a:gd name="connsiteY41" fmla="*/ 0 h 4151088"/>
              <a:gd name="connsiteX42" fmla="*/ 954719 w 5438098"/>
              <a:gd name="connsiteY42" fmla="*/ 0 h 4151088"/>
              <a:gd name="connsiteX43" fmla="*/ 1199471 w 5438098"/>
              <a:gd name="connsiteY43" fmla="*/ 165247 h 4151088"/>
              <a:gd name="connsiteX44" fmla="*/ 1169945 w 5438098"/>
              <a:gd name="connsiteY44" fmla="*/ 187326 h 4151088"/>
              <a:gd name="connsiteX45" fmla="*/ 283705 w 5438098"/>
              <a:gd name="connsiteY45" fmla="*/ 2066549 h 4151088"/>
              <a:gd name="connsiteX46" fmla="*/ 1169945 w 5438098"/>
              <a:gd name="connsiteY46" fmla="*/ 3945772 h 4151088"/>
              <a:gd name="connsiteX47" fmla="*/ 1221505 w 5438098"/>
              <a:gd name="connsiteY47" fmla="*/ 3984328 h 4151088"/>
              <a:gd name="connsiteX48" fmla="*/ 974513 w 5438098"/>
              <a:gd name="connsiteY48" fmla="*/ 4151088 h 4151088"/>
              <a:gd name="connsiteX49" fmla="*/ 796391 w 5438098"/>
              <a:gd name="connsiteY49" fmla="*/ 3989201 h 4151088"/>
              <a:gd name="connsiteX50" fmla="*/ 0 w 5438098"/>
              <a:gd name="connsiteY50" fmla="*/ 2066549 h 4151088"/>
              <a:gd name="connsiteX51" fmla="*/ 796391 w 5438098"/>
              <a:gd name="connsiteY51" fmla="*/ 143898 h 4151088"/>
              <a:gd name="connsiteX52" fmla="*/ 954719 w 5438098"/>
              <a:gd name="connsiteY52" fmla="*/ 0 h 4151088"/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1783025 w 5438098"/>
              <a:gd name="connsiteY15" fmla="*/ 3605213 h 4151088"/>
              <a:gd name="connsiteX16" fmla="*/ 1711063 w 5438098"/>
              <a:gd name="connsiteY16" fmla="*/ 3561496 h 4151088"/>
              <a:gd name="connsiteX17" fmla="*/ 916205 w 5438098"/>
              <a:gd name="connsiteY17" fmla="*/ 2066553 h 4151088"/>
              <a:gd name="connsiteX18" fmla="*/ 1711063 w 5438098"/>
              <a:gd name="connsiteY18" fmla="*/ 571611 h 4151088"/>
              <a:gd name="connsiteX19" fmla="*/ 1758587 w 5438098"/>
              <a:gd name="connsiteY19" fmla="*/ 542739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3679515 w 5438098"/>
              <a:gd name="connsiteY30" fmla="*/ 542738 h 4151088"/>
              <a:gd name="connsiteX31" fmla="*/ 4483380 w 5438098"/>
              <a:gd name="connsiteY31" fmla="*/ 0 h 4151088"/>
              <a:gd name="connsiteX32" fmla="*/ 4641707 w 5438098"/>
              <a:gd name="connsiteY32" fmla="*/ 143898 h 4151088"/>
              <a:gd name="connsiteX33" fmla="*/ 5438098 w 5438098"/>
              <a:gd name="connsiteY33" fmla="*/ 2066549 h 4151088"/>
              <a:gd name="connsiteX34" fmla="*/ 4641707 w 5438098"/>
              <a:gd name="connsiteY34" fmla="*/ 3989201 h 4151088"/>
              <a:gd name="connsiteX35" fmla="*/ 4463586 w 5438098"/>
              <a:gd name="connsiteY35" fmla="*/ 4151087 h 4151088"/>
              <a:gd name="connsiteX36" fmla="*/ 4216594 w 5438098"/>
              <a:gd name="connsiteY36" fmla="*/ 3984328 h 4151088"/>
              <a:gd name="connsiteX37" fmla="*/ 4268154 w 5438098"/>
              <a:gd name="connsiteY37" fmla="*/ 3945772 h 4151088"/>
              <a:gd name="connsiteX38" fmla="*/ 5154393 w 5438098"/>
              <a:gd name="connsiteY38" fmla="*/ 2066549 h 4151088"/>
              <a:gd name="connsiteX39" fmla="*/ 4268154 w 5438098"/>
              <a:gd name="connsiteY39" fmla="*/ 187326 h 4151088"/>
              <a:gd name="connsiteX40" fmla="*/ 4238628 w 5438098"/>
              <a:gd name="connsiteY40" fmla="*/ 165247 h 4151088"/>
              <a:gd name="connsiteX41" fmla="*/ 4483380 w 5438098"/>
              <a:gd name="connsiteY41" fmla="*/ 0 h 4151088"/>
              <a:gd name="connsiteX42" fmla="*/ 954719 w 5438098"/>
              <a:gd name="connsiteY42" fmla="*/ 0 h 4151088"/>
              <a:gd name="connsiteX43" fmla="*/ 1199471 w 5438098"/>
              <a:gd name="connsiteY43" fmla="*/ 165247 h 4151088"/>
              <a:gd name="connsiteX44" fmla="*/ 1169945 w 5438098"/>
              <a:gd name="connsiteY44" fmla="*/ 187326 h 4151088"/>
              <a:gd name="connsiteX45" fmla="*/ 283705 w 5438098"/>
              <a:gd name="connsiteY45" fmla="*/ 2066549 h 4151088"/>
              <a:gd name="connsiteX46" fmla="*/ 1169945 w 5438098"/>
              <a:gd name="connsiteY46" fmla="*/ 3945772 h 4151088"/>
              <a:gd name="connsiteX47" fmla="*/ 1221505 w 5438098"/>
              <a:gd name="connsiteY47" fmla="*/ 3984328 h 4151088"/>
              <a:gd name="connsiteX48" fmla="*/ 974513 w 5438098"/>
              <a:gd name="connsiteY48" fmla="*/ 4151088 h 4151088"/>
              <a:gd name="connsiteX49" fmla="*/ 796391 w 5438098"/>
              <a:gd name="connsiteY49" fmla="*/ 3989201 h 4151088"/>
              <a:gd name="connsiteX50" fmla="*/ 0 w 5438098"/>
              <a:gd name="connsiteY50" fmla="*/ 2066549 h 4151088"/>
              <a:gd name="connsiteX51" fmla="*/ 796391 w 5438098"/>
              <a:gd name="connsiteY51" fmla="*/ 143898 h 4151088"/>
              <a:gd name="connsiteX52" fmla="*/ 954719 w 5438098"/>
              <a:gd name="connsiteY52" fmla="*/ 0 h 4151088"/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1783025 w 5438098"/>
              <a:gd name="connsiteY15" fmla="*/ 3605213 h 4151088"/>
              <a:gd name="connsiteX16" fmla="*/ 1711063 w 5438098"/>
              <a:gd name="connsiteY16" fmla="*/ 3561496 h 4151088"/>
              <a:gd name="connsiteX17" fmla="*/ 916205 w 5438098"/>
              <a:gd name="connsiteY17" fmla="*/ 2066553 h 4151088"/>
              <a:gd name="connsiteX18" fmla="*/ 1711063 w 5438098"/>
              <a:gd name="connsiteY18" fmla="*/ 571611 h 4151088"/>
              <a:gd name="connsiteX19" fmla="*/ 1758587 w 5438098"/>
              <a:gd name="connsiteY19" fmla="*/ 542739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3679515 w 5438098"/>
              <a:gd name="connsiteY30" fmla="*/ 542738 h 4151088"/>
              <a:gd name="connsiteX31" fmla="*/ 4483380 w 5438098"/>
              <a:gd name="connsiteY31" fmla="*/ 0 h 4151088"/>
              <a:gd name="connsiteX32" fmla="*/ 4641707 w 5438098"/>
              <a:gd name="connsiteY32" fmla="*/ 143898 h 4151088"/>
              <a:gd name="connsiteX33" fmla="*/ 5438098 w 5438098"/>
              <a:gd name="connsiteY33" fmla="*/ 2066549 h 4151088"/>
              <a:gd name="connsiteX34" fmla="*/ 4641707 w 5438098"/>
              <a:gd name="connsiteY34" fmla="*/ 3989201 h 4151088"/>
              <a:gd name="connsiteX35" fmla="*/ 4463586 w 5438098"/>
              <a:gd name="connsiteY35" fmla="*/ 4151087 h 4151088"/>
              <a:gd name="connsiteX36" fmla="*/ 4216594 w 5438098"/>
              <a:gd name="connsiteY36" fmla="*/ 3984328 h 4151088"/>
              <a:gd name="connsiteX37" fmla="*/ 4268154 w 5438098"/>
              <a:gd name="connsiteY37" fmla="*/ 3945772 h 4151088"/>
              <a:gd name="connsiteX38" fmla="*/ 5154393 w 5438098"/>
              <a:gd name="connsiteY38" fmla="*/ 2066549 h 4151088"/>
              <a:gd name="connsiteX39" fmla="*/ 4268154 w 5438098"/>
              <a:gd name="connsiteY39" fmla="*/ 187326 h 4151088"/>
              <a:gd name="connsiteX40" fmla="*/ 4238628 w 5438098"/>
              <a:gd name="connsiteY40" fmla="*/ 165247 h 4151088"/>
              <a:gd name="connsiteX41" fmla="*/ 4483380 w 5438098"/>
              <a:gd name="connsiteY41" fmla="*/ 0 h 4151088"/>
              <a:gd name="connsiteX42" fmla="*/ 954719 w 5438098"/>
              <a:gd name="connsiteY42" fmla="*/ 0 h 4151088"/>
              <a:gd name="connsiteX43" fmla="*/ 1199471 w 5438098"/>
              <a:gd name="connsiteY43" fmla="*/ 165247 h 4151088"/>
              <a:gd name="connsiteX44" fmla="*/ 1169945 w 5438098"/>
              <a:gd name="connsiteY44" fmla="*/ 187326 h 4151088"/>
              <a:gd name="connsiteX45" fmla="*/ 283705 w 5438098"/>
              <a:gd name="connsiteY45" fmla="*/ 2066549 h 4151088"/>
              <a:gd name="connsiteX46" fmla="*/ 1169945 w 5438098"/>
              <a:gd name="connsiteY46" fmla="*/ 3945772 h 4151088"/>
              <a:gd name="connsiteX47" fmla="*/ 1221505 w 5438098"/>
              <a:gd name="connsiteY47" fmla="*/ 3984328 h 4151088"/>
              <a:gd name="connsiteX48" fmla="*/ 974513 w 5438098"/>
              <a:gd name="connsiteY48" fmla="*/ 4151088 h 4151088"/>
              <a:gd name="connsiteX49" fmla="*/ 796391 w 5438098"/>
              <a:gd name="connsiteY49" fmla="*/ 3989201 h 4151088"/>
              <a:gd name="connsiteX50" fmla="*/ 0 w 5438098"/>
              <a:gd name="connsiteY50" fmla="*/ 2066549 h 4151088"/>
              <a:gd name="connsiteX51" fmla="*/ 796391 w 5438098"/>
              <a:gd name="connsiteY51" fmla="*/ 143898 h 4151088"/>
              <a:gd name="connsiteX52" fmla="*/ 954719 w 5438098"/>
              <a:gd name="connsiteY52" fmla="*/ 0 h 4151088"/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1783025 w 5438098"/>
              <a:gd name="connsiteY15" fmla="*/ 3605213 h 4151088"/>
              <a:gd name="connsiteX16" fmla="*/ 1711063 w 5438098"/>
              <a:gd name="connsiteY16" fmla="*/ 3561496 h 4151088"/>
              <a:gd name="connsiteX17" fmla="*/ 916205 w 5438098"/>
              <a:gd name="connsiteY17" fmla="*/ 2066553 h 4151088"/>
              <a:gd name="connsiteX18" fmla="*/ 1711063 w 5438098"/>
              <a:gd name="connsiteY18" fmla="*/ 571611 h 4151088"/>
              <a:gd name="connsiteX19" fmla="*/ 1758587 w 5438098"/>
              <a:gd name="connsiteY19" fmla="*/ 542739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3679515 w 5438098"/>
              <a:gd name="connsiteY30" fmla="*/ 542738 h 4151088"/>
              <a:gd name="connsiteX31" fmla="*/ 4483380 w 5438098"/>
              <a:gd name="connsiteY31" fmla="*/ 0 h 4151088"/>
              <a:gd name="connsiteX32" fmla="*/ 4641707 w 5438098"/>
              <a:gd name="connsiteY32" fmla="*/ 143898 h 4151088"/>
              <a:gd name="connsiteX33" fmla="*/ 5438098 w 5438098"/>
              <a:gd name="connsiteY33" fmla="*/ 2066549 h 4151088"/>
              <a:gd name="connsiteX34" fmla="*/ 4641707 w 5438098"/>
              <a:gd name="connsiteY34" fmla="*/ 3989201 h 4151088"/>
              <a:gd name="connsiteX35" fmla="*/ 4463586 w 5438098"/>
              <a:gd name="connsiteY35" fmla="*/ 4151087 h 4151088"/>
              <a:gd name="connsiteX36" fmla="*/ 4216594 w 5438098"/>
              <a:gd name="connsiteY36" fmla="*/ 3984328 h 4151088"/>
              <a:gd name="connsiteX37" fmla="*/ 4268154 w 5438098"/>
              <a:gd name="connsiteY37" fmla="*/ 3945772 h 4151088"/>
              <a:gd name="connsiteX38" fmla="*/ 5154393 w 5438098"/>
              <a:gd name="connsiteY38" fmla="*/ 2066549 h 4151088"/>
              <a:gd name="connsiteX39" fmla="*/ 4268154 w 5438098"/>
              <a:gd name="connsiteY39" fmla="*/ 187326 h 4151088"/>
              <a:gd name="connsiteX40" fmla="*/ 4238628 w 5438098"/>
              <a:gd name="connsiteY40" fmla="*/ 165247 h 4151088"/>
              <a:gd name="connsiteX41" fmla="*/ 4483380 w 5438098"/>
              <a:gd name="connsiteY41" fmla="*/ 0 h 4151088"/>
              <a:gd name="connsiteX42" fmla="*/ 954719 w 5438098"/>
              <a:gd name="connsiteY42" fmla="*/ 0 h 4151088"/>
              <a:gd name="connsiteX43" fmla="*/ 1199471 w 5438098"/>
              <a:gd name="connsiteY43" fmla="*/ 165247 h 4151088"/>
              <a:gd name="connsiteX44" fmla="*/ 1169945 w 5438098"/>
              <a:gd name="connsiteY44" fmla="*/ 187326 h 4151088"/>
              <a:gd name="connsiteX45" fmla="*/ 283705 w 5438098"/>
              <a:gd name="connsiteY45" fmla="*/ 2066549 h 4151088"/>
              <a:gd name="connsiteX46" fmla="*/ 1169945 w 5438098"/>
              <a:gd name="connsiteY46" fmla="*/ 3945772 h 4151088"/>
              <a:gd name="connsiteX47" fmla="*/ 1221505 w 5438098"/>
              <a:gd name="connsiteY47" fmla="*/ 3984328 h 4151088"/>
              <a:gd name="connsiteX48" fmla="*/ 974513 w 5438098"/>
              <a:gd name="connsiteY48" fmla="*/ 4151088 h 4151088"/>
              <a:gd name="connsiteX49" fmla="*/ 796391 w 5438098"/>
              <a:gd name="connsiteY49" fmla="*/ 3989201 h 4151088"/>
              <a:gd name="connsiteX50" fmla="*/ 0 w 5438098"/>
              <a:gd name="connsiteY50" fmla="*/ 2066549 h 4151088"/>
              <a:gd name="connsiteX51" fmla="*/ 796391 w 5438098"/>
              <a:gd name="connsiteY51" fmla="*/ 143898 h 4151088"/>
              <a:gd name="connsiteX52" fmla="*/ 954719 w 5438098"/>
              <a:gd name="connsiteY52" fmla="*/ 0 h 4151088"/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1783025 w 5438098"/>
              <a:gd name="connsiteY15" fmla="*/ 3605213 h 4151088"/>
              <a:gd name="connsiteX16" fmla="*/ 1711063 w 5438098"/>
              <a:gd name="connsiteY16" fmla="*/ 3561496 h 4151088"/>
              <a:gd name="connsiteX17" fmla="*/ 916205 w 5438098"/>
              <a:gd name="connsiteY17" fmla="*/ 2066553 h 4151088"/>
              <a:gd name="connsiteX18" fmla="*/ 1711063 w 5438098"/>
              <a:gd name="connsiteY18" fmla="*/ 571611 h 4151088"/>
              <a:gd name="connsiteX19" fmla="*/ 1758587 w 5438098"/>
              <a:gd name="connsiteY19" fmla="*/ 542739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3679515 w 5438098"/>
              <a:gd name="connsiteY30" fmla="*/ 542738 h 4151088"/>
              <a:gd name="connsiteX31" fmla="*/ 4483380 w 5438098"/>
              <a:gd name="connsiteY31" fmla="*/ 0 h 4151088"/>
              <a:gd name="connsiteX32" fmla="*/ 4641707 w 5438098"/>
              <a:gd name="connsiteY32" fmla="*/ 143898 h 4151088"/>
              <a:gd name="connsiteX33" fmla="*/ 5438098 w 5438098"/>
              <a:gd name="connsiteY33" fmla="*/ 2066549 h 4151088"/>
              <a:gd name="connsiteX34" fmla="*/ 4641707 w 5438098"/>
              <a:gd name="connsiteY34" fmla="*/ 3989201 h 4151088"/>
              <a:gd name="connsiteX35" fmla="*/ 4463586 w 5438098"/>
              <a:gd name="connsiteY35" fmla="*/ 4151087 h 4151088"/>
              <a:gd name="connsiteX36" fmla="*/ 4216594 w 5438098"/>
              <a:gd name="connsiteY36" fmla="*/ 3984328 h 4151088"/>
              <a:gd name="connsiteX37" fmla="*/ 4268154 w 5438098"/>
              <a:gd name="connsiteY37" fmla="*/ 3945772 h 4151088"/>
              <a:gd name="connsiteX38" fmla="*/ 5154393 w 5438098"/>
              <a:gd name="connsiteY38" fmla="*/ 2066549 h 4151088"/>
              <a:gd name="connsiteX39" fmla="*/ 4268154 w 5438098"/>
              <a:gd name="connsiteY39" fmla="*/ 187326 h 4151088"/>
              <a:gd name="connsiteX40" fmla="*/ 4238628 w 5438098"/>
              <a:gd name="connsiteY40" fmla="*/ 165247 h 4151088"/>
              <a:gd name="connsiteX41" fmla="*/ 4483380 w 5438098"/>
              <a:gd name="connsiteY41" fmla="*/ 0 h 4151088"/>
              <a:gd name="connsiteX42" fmla="*/ 954719 w 5438098"/>
              <a:gd name="connsiteY42" fmla="*/ 0 h 4151088"/>
              <a:gd name="connsiteX43" fmla="*/ 1199471 w 5438098"/>
              <a:gd name="connsiteY43" fmla="*/ 165247 h 4151088"/>
              <a:gd name="connsiteX44" fmla="*/ 1169945 w 5438098"/>
              <a:gd name="connsiteY44" fmla="*/ 187326 h 4151088"/>
              <a:gd name="connsiteX45" fmla="*/ 283705 w 5438098"/>
              <a:gd name="connsiteY45" fmla="*/ 2066549 h 4151088"/>
              <a:gd name="connsiteX46" fmla="*/ 1169945 w 5438098"/>
              <a:gd name="connsiteY46" fmla="*/ 3945772 h 4151088"/>
              <a:gd name="connsiteX47" fmla="*/ 1221505 w 5438098"/>
              <a:gd name="connsiteY47" fmla="*/ 3984328 h 4151088"/>
              <a:gd name="connsiteX48" fmla="*/ 974513 w 5438098"/>
              <a:gd name="connsiteY48" fmla="*/ 4151088 h 4151088"/>
              <a:gd name="connsiteX49" fmla="*/ 796391 w 5438098"/>
              <a:gd name="connsiteY49" fmla="*/ 3989201 h 4151088"/>
              <a:gd name="connsiteX50" fmla="*/ 0 w 5438098"/>
              <a:gd name="connsiteY50" fmla="*/ 2066549 h 4151088"/>
              <a:gd name="connsiteX51" fmla="*/ 796391 w 5438098"/>
              <a:gd name="connsiteY51" fmla="*/ 143898 h 4151088"/>
              <a:gd name="connsiteX52" fmla="*/ 954719 w 5438098"/>
              <a:gd name="connsiteY52" fmla="*/ 0 h 4151088"/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1783025 w 5438098"/>
              <a:gd name="connsiteY15" fmla="*/ 3605213 h 4151088"/>
              <a:gd name="connsiteX16" fmla="*/ 1711063 w 5438098"/>
              <a:gd name="connsiteY16" fmla="*/ 3561496 h 4151088"/>
              <a:gd name="connsiteX17" fmla="*/ 916205 w 5438098"/>
              <a:gd name="connsiteY17" fmla="*/ 2066553 h 4151088"/>
              <a:gd name="connsiteX18" fmla="*/ 1711063 w 5438098"/>
              <a:gd name="connsiteY18" fmla="*/ 571611 h 4151088"/>
              <a:gd name="connsiteX19" fmla="*/ 1758587 w 5438098"/>
              <a:gd name="connsiteY19" fmla="*/ 542739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3679515 w 5438098"/>
              <a:gd name="connsiteY30" fmla="*/ 542738 h 4151088"/>
              <a:gd name="connsiteX31" fmla="*/ 4483380 w 5438098"/>
              <a:gd name="connsiteY31" fmla="*/ 0 h 4151088"/>
              <a:gd name="connsiteX32" fmla="*/ 4641707 w 5438098"/>
              <a:gd name="connsiteY32" fmla="*/ 143898 h 4151088"/>
              <a:gd name="connsiteX33" fmla="*/ 5438098 w 5438098"/>
              <a:gd name="connsiteY33" fmla="*/ 2066549 h 4151088"/>
              <a:gd name="connsiteX34" fmla="*/ 4641707 w 5438098"/>
              <a:gd name="connsiteY34" fmla="*/ 3989201 h 4151088"/>
              <a:gd name="connsiteX35" fmla="*/ 4463586 w 5438098"/>
              <a:gd name="connsiteY35" fmla="*/ 4151087 h 4151088"/>
              <a:gd name="connsiteX36" fmla="*/ 4216594 w 5438098"/>
              <a:gd name="connsiteY36" fmla="*/ 3984328 h 4151088"/>
              <a:gd name="connsiteX37" fmla="*/ 4268154 w 5438098"/>
              <a:gd name="connsiteY37" fmla="*/ 3945772 h 4151088"/>
              <a:gd name="connsiteX38" fmla="*/ 5154393 w 5438098"/>
              <a:gd name="connsiteY38" fmla="*/ 2066549 h 4151088"/>
              <a:gd name="connsiteX39" fmla="*/ 4268154 w 5438098"/>
              <a:gd name="connsiteY39" fmla="*/ 187326 h 4151088"/>
              <a:gd name="connsiteX40" fmla="*/ 4238628 w 5438098"/>
              <a:gd name="connsiteY40" fmla="*/ 165247 h 4151088"/>
              <a:gd name="connsiteX41" fmla="*/ 4483380 w 5438098"/>
              <a:gd name="connsiteY41" fmla="*/ 0 h 4151088"/>
              <a:gd name="connsiteX42" fmla="*/ 954719 w 5438098"/>
              <a:gd name="connsiteY42" fmla="*/ 0 h 4151088"/>
              <a:gd name="connsiteX43" fmla="*/ 1199471 w 5438098"/>
              <a:gd name="connsiteY43" fmla="*/ 165247 h 4151088"/>
              <a:gd name="connsiteX44" fmla="*/ 1169945 w 5438098"/>
              <a:gd name="connsiteY44" fmla="*/ 187326 h 4151088"/>
              <a:gd name="connsiteX45" fmla="*/ 283705 w 5438098"/>
              <a:gd name="connsiteY45" fmla="*/ 2066549 h 4151088"/>
              <a:gd name="connsiteX46" fmla="*/ 1169945 w 5438098"/>
              <a:gd name="connsiteY46" fmla="*/ 3945772 h 4151088"/>
              <a:gd name="connsiteX47" fmla="*/ 1221505 w 5438098"/>
              <a:gd name="connsiteY47" fmla="*/ 3984328 h 4151088"/>
              <a:gd name="connsiteX48" fmla="*/ 974513 w 5438098"/>
              <a:gd name="connsiteY48" fmla="*/ 4151088 h 4151088"/>
              <a:gd name="connsiteX49" fmla="*/ 796391 w 5438098"/>
              <a:gd name="connsiteY49" fmla="*/ 3989201 h 4151088"/>
              <a:gd name="connsiteX50" fmla="*/ 0 w 5438098"/>
              <a:gd name="connsiteY50" fmla="*/ 2066549 h 4151088"/>
              <a:gd name="connsiteX51" fmla="*/ 796391 w 5438098"/>
              <a:gd name="connsiteY51" fmla="*/ 143898 h 4151088"/>
              <a:gd name="connsiteX52" fmla="*/ 954719 w 5438098"/>
              <a:gd name="connsiteY52" fmla="*/ 0 h 4151088"/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1783025 w 5438098"/>
              <a:gd name="connsiteY15" fmla="*/ 3605213 h 4151088"/>
              <a:gd name="connsiteX16" fmla="*/ 1711063 w 5438098"/>
              <a:gd name="connsiteY16" fmla="*/ 3561496 h 4151088"/>
              <a:gd name="connsiteX17" fmla="*/ 916205 w 5438098"/>
              <a:gd name="connsiteY17" fmla="*/ 2066553 h 4151088"/>
              <a:gd name="connsiteX18" fmla="*/ 1711063 w 5438098"/>
              <a:gd name="connsiteY18" fmla="*/ 571611 h 4151088"/>
              <a:gd name="connsiteX19" fmla="*/ 1758587 w 5438098"/>
              <a:gd name="connsiteY19" fmla="*/ 542739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3679515 w 5438098"/>
              <a:gd name="connsiteY30" fmla="*/ 542738 h 4151088"/>
              <a:gd name="connsiteX31" fmla="*/ 4483380 w 5438098"/>
              <a:gd name="connsiteY31" fmla="*/ 0 h 4151088"/>
              <a:gd name="connsiteX32" fmla="*/ 4641707 w 5438098"/>
              <a:gd name="connsiteY32" fmla="*/ 143898 h 4151088"/>
              <a:gd name="connsiteX33" fmla="*/ 5438098 w 5438098"/>
              <a:gd name="connsiteY33" fmla="*/ 2066549 h 4151088"/>
              <a:gd name="connsiteX34" fmla="*/ 4641707 w 5438098"/>
              <a:gd name="connsiteY34" fmla="*/ 3989201 h 4151088"/>
              <a:gd name="connsiteX35" fmla="*/ 4463586 w 5438098"/>
              <a:gd name="connsiteY35" fmla="*/ 4151087 h 4151088"/>
              <a:gd name="connsiteX36" fmla="*/ 4216594 w 5438098"/>
              <a:gd name="connsiteY36" fmla="*/ 3984328 h 4151088"/>
              <a:gd name="connsiteX37" fmla="*/ 4268154 w 5438098"/>
              <a:gd name="connsiteY37" fmla="*/ 3945772 h 4151088"/>
              <a:gd name="connsiteX38" fmla="*/ 5154393 w 5438098"/>
              <a:gd name="connsiteY38" fmla="*/ 2066549 h 4151088"/>
              <a:gd name="connsiteX39" fmla="*/ 4268154 w 5438098"/>
              <a:gd name="connsiteY39" fmla="*/ 187326 h 4151088"/>
              <a:gd name="connsiteX40" fmla="*/ 4238628 w 5438098"/>
              <a:gd name="connsiteY40" fmla="*/ 165247 h 4151088"/>
              <a:gd name="connsiteX41" fmla="*/ 4483380 w 5438098"/>
              <a:gd name="connsiteY41" fmla="*/ 0 h 4151088"/>
              <a:gd name="connsiteX42" fmla="*/ 954719 w 5438098"/>
              <a:gd name="connsiteY42" fmla="*/ 0 h 4151088"/>
              <a:gd name="connsiteX43" fmla="*/ 1199471 w 5438098"/>
              <a:gd name="connsiteY43" fmla="*/ 165247 h 4151088"/>
              <a:gd name="connsiteX44" fmla="*/ 1169945 w 5438098"/>
              <a:gd name="connsiteY44" fmla="*/ 187326 h 4151088"/>
              <a:gd name="connsiteX45" fmla="*/ 283705 w 5438098"/>
              <a:gd name="connsiteY45" fmla="*/ 2066549 h 4151088"/>
              <a:gd name="connsiteX46" fmla="*/ 1169945 w 5438098"/>
              <a:gd name="connsiteY46" fmla="*/ 3945772 h 4151088"/>
              <a:gd name="connsiteX47" fmla="*/ 974513 w 5438098"/>
              <a:gd name="connsiteY47" fmla="*/ 4151088 h 4151088"/>
              <a:gd name="connsiteX48" fmla="*/ 796391 w 5438098"/>
              <a:gd name="connsiteY48" fmla="*/ 3989201 h 4151088"/>
              <a:gd name="connsiteX49" fmla="*/ 0 w 5438098"/>
              <a:gd name="connsiteY49" fmla="*/ 2066549 h 4151088"/>
              <a:gd name="connsiteX50" fmla="*/ 796391 w 5438098"/>
              <a:gd name="connsiteY50" fmla="*/ 143898 h 4151088"/>
              <a:gd name="connsiteX51" fmla="*/ 954719 w 5438098"/>
              <a:gd name="connsiteY51" fmla="*/ 0 h 4151088"/>
              <a:gd name="connsiteX0" fmla="*/ 2719058 w 5438098"/>
              <a:gd name="connsiteY0" fmla="*/ 1566378 h 4151088"/>
              <a:gd name="connsiteX1" fmla="*/ 2218872 w 5438098"/>
              <a:gd name="connsiteY1" fmla="*/ 2066561 h 4151088"/>
              <a:gd name="connsiteX2" fmla="*/ 2719058 w 5438098"/>
              <a:gd name="connsiteY2" fmla="*/ 2566744 h 4151088"/>
              <a:gd name="connsiteX3" fmla="*/ 3219244 w 5438098"/>
              <a:gd name="connsiteY3" fmla="*/ 2066561 h 4151088"/>
              <a:gd name="connsiteX4" fmla="*/ 2719058 w 5438098"/>
              <a:gd name="connsiteY4" fmla="*/ 1566378 h 4151088"/>
              <a:gd name="connsiteX5" fmla="*/ 2719058 w 5438098"/>
              <a:gd name="connsiteY5" fmla="*/ 1298137 h 4151088"/>
              <a:gd name="connsiteX6" fmla="*/ 3487485 w 5438098"/>
              <a:gd name="connsiteY6" fmla="*/ 2066561 h 4151088"/>
              <a:gd name="connsiteX7" fmla="*/ 2719058 w 5438098"/>
              <a:gd name="connsiteY7" fmla="*/ 2834985 h 4151088"/>
              <a:gd name="connsiteX8" fmla="*/ 1950631 w 5438098"/>
              <a:gd name="connsiteY8" fmla="*/ 2066561 h 4151088"/>
              <a:gd name="connsiteX9" fmla="*/ 2719058 w 5438098"/>
              <a:gd name="connsiteY9" fmla="*/ 1298137 h 4151088"/>
              <a:gd name="connsiteX10" fmla="*/ 1758587 w 5438098"/>
              <a:gd name="connsiteY10" fmla="*/ 542739 h 4151088"/>
              <a:gd name="connsiteX11" fmla="*/ 1990010 w 5438098"/>
              <a:gd name="connsiteY11" fmla="*/ 698987 h 4151088"/>
              <a:gd name="connsiteX12" fmla="*/ 1980256 w 5438098"/>
              <a:gd name="connsiteY12" fmla="*/ 703685 h 4151088"/>
              <a:gd name="connsiteX13" fmla="*/ 1169107 w 5438098"/>
              <a:gd name="connsiteY13" fmla="*/ 2066553 h 4151088"/>
              <a:gd name="connsiteX14" fmla="*/ 1980256 w 5438098"/>
              <a:gd name="connsiteY14" fmla="*/ 3429421 h 4151088"/>
              <a:gd name="connsiteX15" fmla="*/ 1783025 w 5438098"/>
              <a:gd name="connsiteY15" fmla="*/ 3605213 h 4151088"/>
              <a:gd name="connsiteX16" fmla="*/ 1711063 w 5438098"/>
              <a:gd name="connsiteY16" fmla="*/ 3561496 h 4151088"/>
              <a:gd name="connsiteX17" fmla="*/ 916205 w 5438098"/>
              <a:gd name="connsiteY17" fmla="*/ 2066553 h 4151088"/>
              <a:gd name="connsiteX18" fmla="*/ 1711063 w 5438098"/>
              <a:gd name="connsiteY18" fmla="*/ 571611 h 4151088"/>
              <a:gd name="connsiteX19" fmla="*/ 1758587 w 5438098"/>
              <a:gd name="connsiteY19" fmla="*/ 542739 h 4151088"/>
              <a:gd name="connsiteX20" fmla="*/ 3679515 w 5438098"/>
              <a:gd name="connsiteY20" fmla="*/ 542738 h 4151088"/>
              <a:gd name="connsiteX21" fmla="*/ 3727041 w 5438098"/>
              <a:gd name="connsiteY21" fmla="*/ 571611 h 4151088"/>
              <a:gd name="connsiteX22" fmla="*/ 4521899 w 5438098"/>
              <a:gd name="connsiteY22" fmla="*/ 2066553 h 4151088"/>
              <a:gd name="connsiteX23" fmla="*/ 3727041 w 5438098"/>
              <a:gd name="connsiteY23" fmla="*/ 3561496 h 4151088"/>
              <a:gd name="connsiteX24" fmla="*/ 3655078 w 5438098"/>
              <a:gd name="connsiteY24" fmla="*/ 3605214 h 4151088"/>
              <a:gd name="connsiteX25" fmla="*/ 3420998 w 5438098"/>
              <a:gd name="connsiteY25" fmla="*/ 3447173 h 4151088"/>
              <a:gd name="connsiteX26" fmla="*/ 3457848 w 5438098"/>
              <a:gd name="connsiteY26" fmla="*/ 3429421 h 4151088"/>
              <a:gd name="connsiteX27" fmla="*/ 4268997 w 5438098"/>
              <a:gd name="connsiteY27" fmla="*/ 2066553 h 4151088"/>
              <a:gd name="connsiteX28" fmla="*/ 3457848 w 5438098"/>
              <a:gd name="connsiteY28" fmla="*/ 703685 h 4151088"/>
              <a:gd name="connsiteX29" fmla="*/ 3448092 w 5438098"/>
              <a:gd name="connsiteY29" fmla="*/ 698985 h 4151088"/>
              <a:gd name="connsiteX30" fmla="*/ 3679515 w 5438098"/>
              <a:gd name="connsiteY30" fmla="*/ 542738 h 4151088"/>
              <a:gd name="connsiteX31" fmla="*/ 4483380 w 5438098"/>
              <a:gd name="connsiteY31" fmla="*/ 0 h 4151088"/>
              <a:gd name="connsiteX32" fmla="*/ 4641707 w 5438098"/>
              <a:gd name="connsiteY32" fmla="*/ 143898 h 4151088"/>
              <a:gd name="connsiteX33" fmla="*/ 5438098 w 5438098"/>
              <a:gd name="connsiteY33" fmla="*/ 2066549 h 4151088"/>
              <a:gd name="connsiteX34" fmla="*/ 4641707 w 5438098"/>
              <a:gd name="connsiteY34" fmla="*/ 3989201 h 4151088"/>
              <a:gd name="connsiteX35" fmla="*/ 4463586 w 5438098"/>
              <a:gd name="connsiteY35" fmla="*/ 4151087 h 4151088"/>
              <a:gd name="connsiteX36" fmla="*/ 4216594 w 5438098"/>
              <a:gd name="connsiteY36" fmla="*/ 3984328 h 4151088"/>
              <a:gd name="connsiteX37" fmla="*/ 4268154 w 5438098"/>
              <a:gd name="connsiteY37" fmla="*/ 3945772 h 4151088"/>
              <a:gd name="connsiteX38" fmla="*/ 5154393 w 5438098"/>
              <a:gd name="connsiteY38" fmla="*/ 2066549 h 4151088"/>
              <a:gd name="connsiteX39" fmla="*/ 4268154 w 5438098"/>
              <a:gd name="connsiteY39" fmla="*/ 187326 h 4151088"/>
              <a:gd name="connsiteX40" fmla="*/ 4238628 w 5438098"/>
              <a:gd name="connsiteY40" fmla="*/ 165247 h 4151088"/>
              <a:gd name="connsiteX41" fmla="*/ 4483380 w 5438098"/>
              <a:gd name="connsiteY41" fmla="*/ 0 h 4151088"/>
              <a:gd name="connsiteX42" fmla="*/ 954719 w 5438098"/>
              <a:gd name="connsiteY42" fmla="*/ 0 h 4151088"/>
              <a:gd name="connsiteX43" fmla="*/ 1199471 w 5438098"/>
              <a:gd name="connsiteY43" fmla="*/ 165247 h 4151088"/>
              <a:gd name="connsiteX44" fmla="*/ 1169945 w 5438098"/>
              <a:gd name="connsiteY44" fmla="*/ 187326 h 4151088"/>
              <a:gd name="connsiteX45" fmla="*/ 283705 w 5438098"/>
              <a:gd name="connsiteY45" fmla="*/ 2066549 h 4151088"/>
              <a:gd name="connsiteX46" fmla="*/ 1169945 w 5438098"/>
              <a:gd name="connsiteY46" fmla="*/ 3945772 h 4151088"/>
              <a:gd name="connsiteX47" fmla="*/ 974513 w 5438098"/>
              <a:gd name="connsiteY47" fmla="*/ 4151088 h 4151088"/>
              <a:gd name="connsiteX48" fmla="*/ 796391 w 5438098"/>
              <a:gd name="connsiteY48" fmla="*/ 3989201 h 4151088"/>
              <a:gd name="connsiteX49" fmla="*/ 0 w 5438098"/>
              <a:gd name="connsiteY49" fmla="*/ 2066549 h 4151088"/>
              <a:gd name="connsiteX50" fmla="*/ 796391 w 5438098"/>
              <a:gd name="connsiteY50" fmla="*/ 143898 h 4151088"/>
              <a:gd name="connsiteX51" fmla="*/ 954719 w 5438098"/>
              <a:gd name="connsiteY51" fmla="*/ 0 h 4151088"/>
              <a:gd name="connsiteX0" fmla="*/ 2719058 w 5438098"/>
              <a:gd name="connsiteY0" fmla="*/ 1566378 h 4151209"/>
              <a:gd name="connsiteX1" fmla="*/ 2218872 w 5438098"/>
              <a:gd name="connsiteY1" fmla="*/ 2066561 h 4151209"/>
              <a:gd name="connsiteX2" fmla="*/ 2719058 w 5438098"/>
              <a:gd name="connsiteY2" fmla="*/ 2566744 h 4151209"/>
              <a:gd name="connsiteX3" fmla="*/ 3219244 w 5438098"/>
              <a:gd name="connsiteY3" fmla="*/ 2066561 h 4151209"/>
              <a:gd name="connsiteX4" fmla="*/ 2719058 w 5438098"/>
              <a:gd name="connsiteY4" fmla="*/ 1566378 h 4151209"/>
              <a:gd name="connsiteX5" fmla="*/ 2719058 w 5438098"/>
              <a:gd name="connsiteY5" fmla="*/ 1298137 h 4151209"/>
              <a:gd name="connsiteX6" fmla="*/ 3487485 w 5438098"/>
              <a:gd name="connsiteY6" fmla="*/ 2066561 h 4151209"/>
              <a:gd name="connsiteX7" fmla="*/ 2719058 w 5438098"/>
              <a:gd name="connsiteY7" fmla="*/ 2834985 h 4151209"/>
              <a:gd name="connsiteX8" fmla="*/ 1950631 w 5438098"/>
              <a:gd name="connsiteY8" fmla="*/ 2066561 h 4151209"/>
              <a:gd name="connsiteX9" fmla="*/ 2719058 w 5438098"/>
              <a:gd name="connsiteY9" fmla="*/ 1298137 h 4151209"/>
              <a:gd name="connsiteX10" fmla="*/ 1758587 w 5438098"/>
              <a:gd name="connsiteY10" fmla="*/ 542739 h 4151209"/>
              <a:gd name="connsiteX11" fmla="*/ 1990010 w 5438098"/>
              <a:gd name="connsiteY11" fmla="*/ 698987 h 4151209"/>
              <a:gd name="connsiteX12" fmla="*/ 1980256 w 5438098"/>
              <a:gd name="connsiteY12" fmla="*/ 703685 h 4151209"/>
              <a:gd name="connsiteX13" fmla="*/ 1169107 w 5438098"/>
              <a:gd name="connsiteY13" fmla="*/ 2066553 h 4151209"/>
              <a:gd name="connsiteX14" fmla="*/ 1980256 w 5438098"/>
              <a:gd name="connsiteY14" fmla="*/ 3429421 h 4151209"/>
              <a:gd name="connsiteX15" fmla="*/ 1783025 w 5438098"/>
              <a:gd name="connsiteY15" fmla="*/ 3605213 h 4151209"/>
              <a:gd name="connsiteX16" fmla="*/ 1711063 w 5438098"/>
              <a:gd name="connsiteY16" fmla="*/ 3561496 h 4151209"/>
              <a:gd name="connsiteX17" fmla="*/ 916205 w 5438098"/>
              <a:gd name="connsiteY17" fmla="*/ 2066553 h 4151209"/>
              <a:gd name="connsiteX18" fmla="*/ 1711063 w 5438098"/>
              <a:gd name="connsiteY18" fmla="*/ 571611 h 4151209"/>
              <a:gd name="connsiteX19" fmla="*/ 1758587 w 5438098"/>
              <a:gd name="connsiteY19" fmla="*/ 542739 h 4151209"/>
              <a:gd name="connsiteX20" fmla="*/ 3679515 w 5438098"/>
              <a:gd name="connsiteY20" fmla="*/ 542738 h 4151209"/>
              <a:gd name="connsiteX21" fmla="*/ 3727041 w 5438098"/>
              <a:gd name="connsiteY21" fmla="*/ 571611 h 4151209"/>
              <a:gd name="connsiteX22" fmla="*/ 4521899 w 5438098"/>
              <a:gd name="connsiteY22" fmla="*/ 2066553 h 4151209"/>
              <a:gd name="connsiteX23" fmla="*/ 3727041 w 5438098"/>
              <a:gd name="connsiteY23" fmla="*/ 3561496 h 4151209"/>
              <a:gd name="connsiteX24" fmla="*/ 3655078 w 5438098"/>
              <a:gd name="connsiteY24" fmla="*/ 3605214 h 4151209"/>
              <a:gd name="connsiteX25" fmla="*/ 3420998 w 5438098"/>
              <a:gd name="connsiteY25" fmla="*/ 3447173 h 4151209"/>
              <a:gd name="connsiteX26" fmla="*/ 3457848 w 5438098"/>
              <a:gd name="connsiteY26" fmla="*/ 3429421 h 4151209"/>
              <a:gd name="connsiteX27" fmla="*/ 4268997 w 5438098"/>
              <a:gd name="connsiteY27" fmla="*/ 2066553 h 4151209"/>
              <a:gd name="connsiteX28" fmla="*/ 3457848 w 5438098"/>
              <a:gd name="connsiteY28" fmla="*/ 703685 h 4151209"/>
              <a:gd name="connsiteX29" fmla="*/ 3448092 w 5438098"/>
              <a:gd name="connsiteY29" fmla="*/ 698985 h 4151209"/>
              <a:gd name="connsiteX30" fmla="*/ 3679515 w 5438098"/>
              <a:gd name="connsiteY30" fmla="*/ 542738 h 4151209"/>
              <a:gd name="connsiteX31" fmla="*/ 4483380 w 5438098"/>
              <a:gd name="connsiteY31" fmla="*/ 0 h 4151209"/>
              <a:gd name="connsiteX32" fmla="*/ 4641707 w 5438098"/>
              <a:gd name="connsiteY32" fmla="*/ 143898 h 4151209"/>
              <a:gd name="connsiteX33" fmla="*/ 5438098 w 5438098"/>
              <a:gd name="connsiteY33" fmla="*/ 2066549 h 4151209"/>
              <a:gd name="connsiteX34" fmla="*/ 4641707 w 5438098"/>
              <a:gd name="connsiteY34" fmla="*/ 3989201 h 4151209"/>
              <a:gd name="connsiteX35" fmla="*/ 4463586 w 5438098"/>
              <a:gd name="connsiteY35" fmla="*/ 4151087 h 4151209"/>
              <a:gd name="connsiteX36" fmla="*/ 4216594 w 5438098"/>
              <a:gd name="connsiteY36" fmla="*/ 3984328 h 4151209"/>
              <a:gd name="connsiteX37" fmla="*/ 4268154 w 5438098"/>
              <a:gd name="connsiteY37" fmla="*/ 3945772 h 4151209"/>
              <a:gd name="connsiteX38" fmla="*/ 5154393 w 5438098"/>
              <a:gd name="connsiteY38" fmla="*/ 2066549 h 4151209"/>
              <a:gd name="connsiteX39" fmla="*/ 4268154 w 5438098"/>
              <a:gd name="connsiteY39" fmla="*/ 187326 h 4151209"/>
              <a:gd name="connsiteX40" fmla="*/ 4238628 w 5438098"/>
              <a:gd name="connsiteY40" fmla="*/ 165247 h 4151209"/>
              <a:gd name="connsiteX41" fmla="*/ 4483380 w 5438098"/>
              <a:gd name="connsiteY41" fmla="*/ 0 h 4151209"/>
              <a:gd name="connsiteX42" fmla="*/ 954719 w 5438098"/>
              <a:gd name="connsiteY42" fmla="*/ 0 h 4151209"/>
              <a:gd name="connsiteX43" fmla="*/ 1199471 w 5438098"/>
              <a:gd name="connsiteY43" fmla="*/ 165247 h 4151209"/>
              <a:gd name="connsiteX44" fmla="*/ 1169945 w 5438098"/>
              <a:gd name="connsiteY44" fmla="*/ 187326 h 4151209"/>
              <a:gd name="connsiteX45" fmla="*/ 283705 w 5438098"/>
              <a:gd name="connsiteY45" fmla="*/ 2066549 h 4151209"/>
              <a:gd name="connsiteX46" fmla="*/ 1169945 w 5438098"/>
              <a:gd name="connsiteY46" fmla="*/ 3945772 h 4151209"/>
              <a:gd name="connsiteX47" fmla="*/ 974513 w 5438098"/>
              <a:gd name="connsiteY47" fmla="*/ 4151088 h 4151209"/>
              <a:gd name="connsiteX48" fmla="*/ 796391 w 5438098"/>
              <a:gd name="connsiteY48" fmla="*/ 3989201 h 4151209"/>
              <a:gd name="connsiteX49" fmla="*/ 0 w 5438098"/>
              <a:gd name="connsiteY49" fmla="*/ 2066549 h 4151209"/>
              <a:gd name="connsiteX50" fmla="*/ 796391 w 5438098"/>
              <a:gd name="connsiteY50" fmla="*/ 143898 h 4151209"/>
              <a:gd name="connsiteX51" fmla="*/ 954719 w 5438098"/>
              <a:gd name="connsiteY51" fmla="*/ 0 h 4151209"/>
              <a:gd name="connsiteX0" fmla="*/ 2719058 w 5438098"/>
              <a:gd name="connsiteY0" fmla="*/ 1566378 h 4151209"/>
              <a:gd name="connsiteX1" fmla="*/ 2218872 w 5438098"/>
              <a:gd name="connsiteY1" fmla="*/ 2066561 h 4151209"/>
              <a:gd name="connsiteX2" fmla="*/ 2719058 w 5438098"/>
              <a:gd name="connsiteY2" fmla="*/ 2566744 h 4151209"/>
              <a:gd name="connsiteX3" fmla="*/ 3219244 w 5438098"/>
              <a:gd name="connsiteY3" fmla="*/ 2066561 h 4151209"/>
              <a:gd name="connsiteX4" fmla="*/ 2719058 w 5438098"/>
              <a:gd name="connsiteY4" fmla="*/ 1566378 h 4151209"/>
              <a:gd name="connsiteX5" fmla="*/ 2719058 w 5438098"/>
              <a:gd name="connsiteY5" fmla="*/ 1298137 h 4151209"/>
              <a:gd name="connsiteX6" fmla="*/ 3487485 w 5438098"/>
              <a:gd name="connsiteY6" fmla="*/ 2066561 h 4151209"/>
              <a:gd name="connsiteX7" fmla="*/ 2719058 w 5438098"/>
              <a:gd name="connsiteY7" fmla="*/ 2834985 h 4151209"/>
              <a:gd name="connsiteX8" fmla="*/ 1950631 w 5438098"/>
              <a:gd name="connsiteY8" fmla="*/ 2066561 h 4151209"/>
              <a:gd name="connsiteX9" fmla="*/ 2719058 w 5438098"/>
              <a:gd name="connsiteY9" fmla="*/ 1298137 h 4151209"/>
              <a:gd name="connsiteX10" fmla="*/ 1758587 w 5438098"/>
              <a:gd name="connsiteY10" fmla="*/ 542739 h 4151209"/>
              <a:gd name="connsiteX11" fmla="*/ 1990010 w 5438098"/>
              <a:gd name="connsiteY11" fmla="*/ 698987 h 4151209"/>
              <a:gd name="connsiteX12" fmla="*/ 1980256 w 5438098"/>
              <a:gd name="connsiteY12" fmla="*/ 703685 h 4151209"/>
              <a:gd name="connsiteX13" fmla="*/ 1169107 w 5438098"/>
              <a:gd name="connsiteY13" fmla="*/ 2066553 h 4151209"/>
              <a:gd name="connsiteX14" fmla="*/ 1980256 w 5438098"/>
              <a:gd name="connsiteY14" fmla="*/ 3429421 h 4151209"/>
              <a:gd name="connsiteX15" fmla="*/ 1783025 w 5438098"/>
              <a:gd name="connsiteY15" fmla="*/ 3605213 h 4151209"/>
              <a:gd name="connsiteX16" fmla="*/ 1711063 w 5438098"/>
              <a:gd name="connsiteY16" fmla="*/ 3561496 h 4151209"/>
              <a:gd name="connsiteX17" fmla="*/ 916205 w 5438098"/>
              <a:gd name="connsiteY17" fmla="*/ 2066553 h 4151209"/>
              <a:gd name="connsiteX18" fmla="*/ 1711063 w 5438098"/>
              <a:gd name="connsiteY18" fmla="*/ 571611 h 4151209"/>
              <a:gd name="connsiteX19" fmla="*/ 1758587 w 5438098"/>
              <a:gd name="connsiteY19" fmla="*/ 542739 h 4151209"/>
              <a:gd name="connsiteX20" fmla="*/ 3679515 w 5438098"/>
              <a:gd name="connsiteY20" fmla="*/ 542738 h 4151209"/>
              <a:gd name="connsiteX21" fmla="*/ 3727041 w 5438098"/>
              <a:gd name="connsiteY21" fmla="*/ 571611 h 4151209"/>
              <a:gd name="connsiteX22" fmla="*/ 4521899 w 5438098"/>
              <a:gd name="connsiteY22" fmla="*/ 2066553 h 4151209"/>
              <a:gd name="connsiteX23" fmla="*/ 3727041 w 5438098"/>
              <a:gd name="connsiteY23" fmla="*/ 3561496 h 4151209"/>
              <a:gd name="connsiteX24" fmla="*/ 3655078 w 5438098"/>
              <a:gd name="connsiteY24" fmla="*/ 3605214 h 4151209"/>
              <a:gd name="connsiteX25" fmla="*/ 3457848 w 5438098"/>
              <a:gd name="connsiteY25" fmla="*/ 3429421 h 4151209"/>
              <a:gd name="connsiteX26" fmla="*/ 4268997 w 5438098"/>
              <a:gd name="connsiteY26" fmla="*/ 2066553 h 4151209"/>
              <a:gd name="connsiteX27" fmla="*/ 3457848 w 5438098"/>
              <a:gd name="connsiteY27" fmla="*/ 703685 h 4151209"/>
              <a:gd name="connsiteX28" fmla="*/ 3448092 w 5438098"/>
              <a:gd name="connsiteY28" fmla="*/ 698985 h 4151209"/>
              <a:gd name="connsiteX29" fmla="*/ 3679515 w 5438098"/>
              <a:gd name="connsiteY29" fmla="*/ 542738 h 4151209"/>
              <a:gd name="connsiteX30" fmla="*/ 4483380 w 5438098"/>
              <a:gd name="connsiteY30" fmla="*/ 0 h 4151209"/>
              <a:gd name="connsiteX31" fmla="*/ 4641707 w 5438098"/>
              <a:gd name="connsiteY31" fmla="*/ 143898 h 4151209"/>
              <a:gd name="connsiteX32" fmla="*/ 5438098 w 5438098"/>
              <a:gd name="connsiteY32" fmla="*/ 2066549 h 4151209"/>
              <a:gd name="connsiteX33" fmla="*/ 4641707 w 5438098"/>
              <a:gd name="connsiteY33" fmla="*/ 3989201 h 4151209"/>
              <a:gd name="connsiteX34" fmla="*/ 4463586 w 5438098"/>
              <a:gd name="connsiteY34" fmla="*/ 4151087 h 4151209"/>
              <a:gd name="connsiteX35" fmla="*/ 4216594 w 5438098"/>
              <a:gd name="connsiteY35" fmla="*/ 3984328 h 4151209"/>
              <a:gd name="connsiteX36" fmla="*/ 4268154 w 5438098"/>
              <a:gd name="connsiteY36" fmla="*/ 3945772 h 4151209"/>
              <a:gd name="connsiteX37" fmla="*/ 5154393 w 5438098"/>
              <a:gd name="connsiteY37" fmla="*/ 2066549 h 4151209"/>
              <a:gd name="connsiteX38" fmla="*/ 4268154 w 5438098"/>
              <a:gd name="connsiteY38" fmla="*/ 187326 h 4151209"/>
              <a:gd name="connsiteX39" fmla="*/ 4238628 w 5438098"/>
              <a:gd name="connsiteY39" fmla="*/ 165247 h 4151209"/>
              <a:gd name="connsiteX40" fmla="*/ 4483380 w 5438098"/>
              <a:gd name="connsiteY40" fmla="*/ 0 h 4151209"/>
              <a:gd name="connsiteX41" fmla="*/ 954719 w 5438098"/>
              <a:gd name="connsiteY41" fmla="*/ 0 h 4151209"/>
              <a:gd name="connsiteX42" fmla="*/ 1199471 w 5438098"/>
              <a:gd name="connsiteY42" fmla="*/ 165247 h 4151209"/>
              <a:gd name="connsiteX43" fmla="*/ 1169945 w 5438098"/>
              <a:gd name="connsiteY43" fmla="*/ 187326 h 4151209"/>
              <a:gd name="connsiteX44" fmla="*/ 283705 w 5438098"/>
              <a:gd name="connsiteY44" fmla="*/ 2066549 h 4151209"/>
              <a:gd name="connsiteX45" fmla="*/ 1169945 w 5438098"/>
              <a:gd name="connsiteY45" fmla="*/ 3945772 h 4151209"/>
              <a:gd name="connsiteX46" fmla="*/ 974513 w 5438098"/>
              <a:gd name="connsiteY46" fmla="*/ 4151088 h 4151209"/>
              <a:gd name="connsiteX47" fmla="*/ 796391 w 5438098"/>
              <a:gd name="connsiteY47" fmla="*/ 3989201 h 4151209"/>
              <a:gd name="connsiteX48" fmla="*/ 0 w 5438098"/>
              <a:gd name="connsiteY48" fmla="*/ 2066549 h 4151209"/>
              <a:gd name="connsiteX49" fmla="*/ 796391 w 5438098"/>
              <a:gd name="connsiteY49" fmla="*/ 143898 h 4151209"/>
              <a:gd name="connsiteX50" fmla="*/ 954719 w 5438098"/>
              <a:gd name="connsiteY50" fmla="*/ 0 h 4151209"/>
              <a:gd name="connsiteX0" fmla="*/ 2719058 w 5438098"/>
              <a:gd name="connsiteY0" fmla="*/ 1566378 h 4151209"/>
              <a:gd name="connsiteX1" fmla="*/ 2218872 w 5438098"/>
              <a:gd name="connsiteY1" fmla="*/ 2066561 h 4151209"/>
              <a:gd name="connsiteX2" fmla="*/ 2719058 w 5438098"/>
              <a:gd name="connsiteY2" fmla="*/ 2566744 h 4151209"/>
              <a:gd name="connsiteX3" fmla="*/ 3219244 w 5438098"/>
              <a:gd name="connsiteY3" fmla="*/ 2066561 h 4151209"/>
              <a:gd name="connsiteX4" fmla="*/ 2719058 w 5438098"/>
              <a:gd name="connsiteY4" fmla="*/ 1566378 h 4151209"/>
              <a:gd name="connsiteX5" fmla="*/ 2719058 w 5438098"/>
              <a:gd name="connsiteY5" fmla="*/ 1298137 h 4151209"/>
              <a:gd name="connsiteX6" fmla="*/ 3487485 w 5438098"/>
              <a:gd name="connsiteY6" fmla="*/ 2066561 h 4151209"/>
              <a:gd name="connsiteX7" fmla="*/ 2719058 w 5438098"/>
              <a:gd name="connsiteY7" fmla="*/ 2834985 h 4151209"/>
              <a:gd name="connsiteX8" fmla="*/ 1950631 w 5438098"/>
              <a:gd name="connsiteY8" fmla="*/ 2066561 h 4151209"/>
              <a:gd name="connsiteX9" fmla="*/ 2719058 w 5438098"/>
              <a:gd name="connsiteY9" fmla="*/ 1298137 h 4151209"/>
              <a:gd name="connsiteX10" fmla="*/ 1758587 w 5438098"/>
              <a:gd name="connsiteY10" fmla="*/ 542739 h 4151209"/>
              <a:gd name="connsiteX11" fmla="*/ 1990010 w 5438098"/>
              <a:gd name="connsiteY11" fmla="*/ 698987 h 4151209"/>
              <a:gd name="connsiteX12" fmla="*/ 1980256 w 5438098"/>
              <a:gd name="connsiteY12" fmla="*/ 703685 h 4151209"/>
              <a:gd name="connsiteX13" fmla="*/ 1169107 w 5438098"/>
              <a:gd name="connsiteY13" fmla="*/ 2066553 h 4151209"/>
              <a:gd name="connsiteX14" fmla="*/ 1980256 w 5438098"/>
              <a:gd name="connsiteY14" fmla="*/ 3429421 h 4151209"/>
              <a:gd name="connsiteX15" fmla="*/ 1783025 w 5438098"/>
              <a:gd name="connsiteY15" fmla="*/ 3605213 h 4151209"/>
              <a:gd name="connsiteX16" fmla="*/ 1711063 w 5438098"/>
              <a:gd name="connsiteY16" fmla="*/ 3561496 h 4151209"/>
              <a:gd name="connsiteX17" fmla="*/ 916205 w 5438098"/>
              <a:gd name="connsiteY17" fmla="*/ 2066553 h 4151209"/>
              <a:gd name="connsiteX18" fmla="*/ 1711063 w 5438098"/>
              <a:gd name="connsiteY18" fmla="*/ 571611 h 4151209"/>
              <a:gd name="connsiteX19" fmla="*/ 1758587 w 5438098"/>
              <a:gd name="connsiteY19" fmla="*/ 542739 h 4151209"/>
              <a:gd name="connsiteX20" fmla="*/ 3679515 w 5438098"/>
              <a:gd name="connsiteY20" fmla="*/ 542738 h 4151209"/>
              <a:gd name="connsiteX21" fmla="*/ 3727041 w 5438098"/>
              <a:gd name="connsiteY21" fmla="*/ 571611 h 4151209"/>
              <a:gd name="connsiteX22" fmla="*/ 4521899 w 5438098"/>
              <a:gd name="connsiteY22" fmla="*/ 2066553 h 4151209"/>
              <a:gd name="connsiteX23" fmla="*/ 3727041 w 5438098"/>
              <a:gd name="connsiteY23" fmla="*/ 3561496 h 4151209"/>
              <a:gd name="connsiteX24" fmla="*/ 3655078 w 5438098"/>
              <a:gd name="connsiteY24" fmla="*/ 3605214 h 4151209"/>
              <a:gd name="connsiteX25" fmla="*/ 3457848 w 5438098"/>
              <a:gd name="connsiteY25" fmla="*/ 3429421 h 4151209"/>
              <a:gd name="connsiteX26" fmla="*/ 4268997 w 5438098"/>
              <a:gd name="connsiteY26" fmla="*/ 2066553 h 4151209"/>
              <a:gd name="connsiteX27" fmla="*/ 3457848 w 5438098"/>
              <a:gd name="connsiteY27" fmla="*/ 703685 h 4151209"/>
              <a:gd name="connsiteX28" fmla="*/ 3448092 w 5438098"/>
              <a:gd name="connsiteY28" fmla="*/ 698985 h 4151209"/>
              <a:gd name="connsiteX29" fmla="*/ 3679515 w 5438098"/>
              <a:gd name="connsiteY29" fmla="*/ 542738 h 4151209"/>
              <a:gd name="connsiteX30" fmla="*/ 4483380 w 5438098"/>
              <a:gd name="connsiteY30" fmla="*/ 0 h 4151209"/>
              <a:gd name="connsiteX31" fmla="*/ 4641707 w 5438098"/>
              <a:gd name="connsiteY31" fmla="*/ 143898 h 4151209"/>
              <a:gd name="connsiteX32" fmla="*/ 5438098 w 5438098"/>
              <a:gd name="connsiteY32" fmla="*/ 2066549 h 4151209"/>
              <a:gd name="connsiteX33" fmla="*/ 4641707 w 5438098"/>
              <a:gd name="connsiteY33" fmla="*/ 3989201 h 4151209"/>
              <a:gd name="connsiteX34" fmla="*/ 4463586 w 5438098"/>
              <a:gd name="connsiteY34" fmla="*/ 4151087 h 4151209"/>
              <a:gd name="connsiteX35" fmla="*/ 4216594 w 5438098"/>
              <a:gd name="connsiteY35" fmla="*/ 3984328 h 4151209"/>
              <a:gd name="connsiteX36" fmla="*/ 4268154 w 5438098"/>
              <a:gd name="connsiteY36" fmla="*/ 3945772 h 4151209"/>
              <a:gd name="connsiteX37" fmla="*/ 5154393 w 5438098"/>
              <a:gd name="connsiteY37" fmla="*/ 2066549 h 4151209"/>
              <a:gd name="connsiteX38" fmla="*/ 4268154 w 5438098"/>
              <a:gd name="connsiteY38" fmla="*/ 187326 h 4151209"/>
              <a:gd name="connsiteX39" fmla="*/ 4238628 w 5438098"/>
              <a:gd name="connsiteY39" fmla="*/ 165247 h 4151209"/>
              <a:gd name="connsiteX40" fmla="*/ 4483380 w 5438098"/>
              <a:gd name="connsiteY40" fmla="*/ 0 h 4151209"/>
              <a:gd name="connsiteX41" fmla="*/ 954719 w 5438098"/>
              <a:gd name="connsiteY41" fmla="*/ 0 h 4151209"/>
              <a:gd name="connsiteX42" fmla="*/ 1199471 w 5438098"/>
              <a:gd name="connsiteY42" fmla="*/ 165247 h 4151209"/>
              <a:gd name="connsiteX43" fmla="*/ 1169945 w 5438098"/>
              <a:gd name="connsiteY43" fmla="*/ 187326 h 4151209"/>
              <a:gd name="connsiteX44" fmla="*/ 283705 w 5438098"/>
              <a:gd name="connsiteY44" fmla="*/ 2066549 h 4151209"/>
              <a:gd name="connsiteX45" fmla="*/ 1169945 w 5438098"/>
              <a:gd name="connsiteY45" fmla="*/ 3945772 h 4151209"/>
              <a:gd name="connsiteX46" fmla="*/ 974513 w 5438098"/>
              <a:gd name="connsiteY46" fmla="*/ 4151088 h 4151209"/>
              <a:gd name="connsiteX47" fmla="*/ 796391 w 5438098"/>
              <a:gd name="connsiteY47" fmla="*/ 3989201 h 4151209"/>
              <a:gd name="connsiteX48" fmla="*/ 0 w 5438098"/>
              <a:gd name="connsiteY48" fmla="*/ 2066549 h 4151209"/>
              <a:gd name="connsiteX49" fmla="*/ 796391 w 5438098"/>
              <a:gd name="connsiteY49" fmla="*/ 143898 h 4151209"/>
              <a:gd name="connsiteX50" fmla="*/ 954719 w 5438098"/>
              <a:gd name="connsiteY50" fmla="*/ 0 h 4151209"/>
              <a:gd name="connsiteX0" fmla="*/ 2719058 w 5438098"/>
              <a:gd name="connsiteY0" fmla="*/ 1566378 h 4151209"/>
              <a:gd name="connsiteX1" fmla="*/ 2218872 w 5438098"/>
              <a:gd name="connsiteY1" fmla="*/ 2066561 h 4151209"/>
              <a:gd name="connsiteX2" fmla="*/ 2719058 w 5438098"/>
              <a:gd name="connsiteY2" fmla="*/ 2566744 h 4151209"/>
              <a:gd name="connsiteX3" fmla="*/ 3219244 w 5438098"/>
              <a:gd name="connsiteY3" fmla="*/ 2066561 h 4151209"/>
              <a:gd name="connsiteX4" fmla="*/ 2719058 w 5438098"/>
              <a:gd name="connsiteY4" fmla="*/ 1566378 h 4151209"/>
              <a:gd name="connsiteX5" fmla="*/ 2719058 w 5438098"/>
              <a:gd name="connsiteY5" fmla="*/ 1298137 h 4151209"/>
              <a:gd name="connsiteX6" fmla="*/ 3487485 w 5438098"/>
              <a:gd name="connsiteY6" fmla="*/ 2066561 h 4151209"/>
              <a:gd name="connsiteX7" fmla="*/ 2719058 w 5438098"/>
              <a:gd name="connsiteY7" fmla="*/ 2834985 h 4151209"/>
              <a:gd name="connsiteX8" fmla="*/ 1950631 w 5438098"/>
              <a:gd name="connsiteY8" fmla="*/ 2066561 h 4151209"/>
              <a:gd name="connsiteX9" fmla="*/ 2719058 w 5438098"/>
              <a:gd name="connsiteY9" fmla="*/ 1298137 h 4151209"/>
              <a:gd name="connsiteX10" fmla="*/ 1758587 w 5438098"/>
              <a:gd name="connsiteY10" fmla="*/ 542739 h 4151209"/>
              <a:gd name="connsiteX11" fmla="*/ 1990010 w 5438098"/>
              <a:gd name="connsiteY11" fmla="*/ 698987 h 4151209"/>
              <a:gd name="connsiteX12" fmla="*/ 1980256 w 5438098"/>
              <a:gd name="connsiteY12" fmla="*/ 703685 h 4151209"/>
              <a:gd name="connsiteX13" fmla="*/ 1169107 w 5438098"/>
              <a:gd name="connsiteY13" fmla="*/ 2066553 h 4151209"/>
              <a:gd name="connsiteX14" fmla="*/ 1980256 w 5438098"/>
              <a:gd name="connsiteY14" fmla="*/ 3429421 h 4151209"/>
              <a:gd name="connsiteX15" fmla="*/ 1783025 w 5438098"/>
              <a:gd name="connsiteY15" fmla="*/ 3605213 h 4151209"/>
              <a:gd name="connsiteX16" fmla="*/ 1711063 w 5438098"/>
              <a:gd name="connsiteY16" fmla="*/ 3561496 h 4151209"/>
              <a:gd name="connsiteX17" fmla="*/ 916205 w 5438098"/>
              <a:gd name="connsiteY17" fmla="*/ 2066553 h 4151209"/>
              <a:gd name="connsiteX18" fmla="*/ 1711063 w 5438098"/>
              <a:gd name="connsiteY18" fmla="*/ 571611 h 4151209"/>
              <a:gd name="connsiteX19" fmla="*/ 1758587 w 5438098"/>
              <a:gd name="connsiteY19" fmla="*/ 542739 h 4151209"/>
              <a:gd name="connsiteX20" fmla="*/ 3679515 w 5438098"/>
              <a:gd name="connsiteY20" fmla="*/ 542738 h 4151209"/>
              <a:gd name="connsiteX21" fmla="*/ 3727041 w 5438098"/>
              <a:gd name="connsiteY21" fmla="*/ 571611 h 4151209"/>
              <a:gd name="connsiteX22" fmla="*/ 4521899 w 5438098"/>
              <a:gd name="connsiteY22" fmla="*/ 2066553 h 4151209"/>
              <a:gd name="connsiteX23" fmla="*/ 3727041 w 5438098"/>
              <a:gd name="connsiteY23" fmla="*/ 3561496 h 4151209"/>
              <a:gd name="connsiteX24" fmla="*/ 3655078 w 5438098"/>
              <a:gd name="connsiteY24" fmla="*/ 3605214 h 4151209"/>
              <a:gd name="connsiteX25" fmla="*/ 3457848 w 5438098"/>
              <a:gd name="connsiteY25" fmla="*/ 3429421 h 4151209"/>
              <a:gd name="connsiteX26" fmla="*/ 4268997 w 5438098"/>
              <a:gd name="connsiteY26" fmla="*/ 2066553 h 4151209"/>
              <a:gd name="connsiteX27" fmla="*/ 3457848 w 5438098"/>
              <a:gd name="connsiteY27" fmla="*/ 703685 h 4151209"/>
              <a:gd name="connsiteX28" fmla="*/ 3448092 w 5438098"/>
              <a:gd name="connsiteY28" fmla="*/ 698985 h 4151209"/>
              <a:gd name="connsiteX29" fmla="*/ 3679515 w 5438098"/>
              <a:gd name="connsiteY29" fmla="*/ 542738 h 4151209"/>
              <a:gd name="connsiteX30" fmla="*/ 4483380 w 5438098"/>
              <a:gd name="connsiteY30" fmla="*/ 0 h 4151209"/>
              <a:gd name="connsiteX31" fmla="*/ 4641707 w 5438098"/>
              <a:gd name="connsiteY31" fmla="*/ 143898 h 4151209"/>
              <a:gd name="connsiteX32" fmla="*/ 5438098 w 5438098"/>
              <a:gd name="connsiteY32" fmla="*/ 2066549 h 4151209"/>
              <a:gd name="connsiteX33" fmla="*/ 4641707 w 5438098"/>
              <a:gd name="connsiteY33" fmla="*/ 3989201 h 4151209"/>
              <a:gd name="connsiteX34" fmla="*/ 4463586 w 5438098"/>
              <a:gd name="connsiteY34" fmla="*/ 4151087 h 4151209"/>
              <a:gd name="connsiteX35" fmla="*/ 4216594 w 5438098"/>
              <a:gd name="connsiteY35" fmla="*/ 3984328 h 4151209"/>
              <a:gd name="connsiteX36" fmla="*/ 4268154 w 5438098"/>
              <a:gd name="connsiteY36" fmla="*/ 3945772 h 4151209"/>
              <a:gd name="connsiteX37" fmla="*/ 5154393 w 5438098"/>
              <a:gd name="connsiteY37" fmla="*/ 2066549 h 4151209"/>
              <a:gd name="connsiteX38" fmla="*/ 4268154 w 5438098"/>
              <a:gd name="connsiteY38" fmla="*/ 187326 h 4151209"/>
              <a:gd name="connsiteX39" fmla="*/ 4238628 w 5438098"/>
              <a:gd name="connsiteY39" fmla="*/ 165247 h 4151209"/>
              <a:gd name="connsiteX40" fmla="*/ 4483380 w 5438098"/>
              <a:gd name="connsiteY40" fmla="*/ 0 h 4151209"/>
              <a:gd name="connsiteX41" fmla="*/ 954719 w 5438098"/>
              <a:gd name="connsiteY41" fmla="*/ 0 h 4151209"/>
              <a:gd name="connsiteX42" fmla="*/ 1199471 w 5438098"/>
              <a:gd name="connsiteY42" fmla="*/ 165247 h 4151209"/>
              <a:gd name="connsiteX43" fmla="*/ 1169945 w 5438098"/>
              <a:gd name="connsiteY43" fmla="*/ 187326 h 4151209"/>
              <a:gd name="connsiteX44" fmla="*/ 283705 w 5438098"/>
              <a:gd name="connsiteY44" fmla="*/ 2066549 h 4151209"/>
              <a:gd name="connsiteX45" fmla="*/ 1169945 w 5438098"/>
              <a:gd name="connsiteY45" fmla="*/ 3945772 h 4151209"/>
              <a:gd name="connsiteX46" fmla="*/ 974513 w 5438098"/>
              <a:gd name="connsiteY46" fmla="*/ 4151088 h 4151209"/>
              <a:gd name="connsiteX47" fmla="*/ 796391 w 5438098"/>
              <a:gd name="connsiteY47" fmla="*/ 3989201 h 4151209"/>
              <a:gd name="connsiteX48" fmla="*/ 0 w 5438098"/>
              <a:gd name="connsiteY48" fmla="*/ 2066549 h 4151209"/>
              <a:gd name="connsiteX49" fmla="*/ 796391 w 5438098"/>
              <a:gd name="connsiteY49" fmla="*/ 143898 h 4151209"/>
              <a:gd name="connsiteX50" fmla="*/ 954719 w 5438098"/>
              <a:gd name="connsiteY50" fmla="*/ 0 h 4151209"/>
              <a:gd name="connsiteX0" fmla="*/ 2719058 w 5438098"/>
              <a:gd name="connsiteY0" fmla="*/ 1566378 h 4151209"/>
              <a:gd name="connsiteX1" fmla="*/ 2218872 w 5438098"/>
              <a:gd name="connsiteY1" fmla="*/ 2066561 h 4151209"/>
              <a:gd name="connsiteX2" fmla="*/ 2719058 w 5438098"/>
              <a:gd name="connsiteY2" fmla="*/ 2566744 h 4151209"/>
              <a:gd name="connsiteX3" fmla="*/ 3219244 w 5438098"/>
              <a:gd name="connsiteY3" fmla="*/ 2066561 h 4151209"/>
              <a:gd name="connsiteX4" fmla="*/ 2719058 w 5438098"/>
              <a:gd name="connsiteY4" fmla="*/ 1566378 h 4151209"/>
              <a:gd name="connsiteX5" fmla="*/ 2719058 w 5438098"/>
              <a:gd name="connsiteY5" fmla="*/ 1298137 h 4151209"/>
              <a:gd name="connsiteX6" fmla="*/ 3487485 w 5438098"/>
              <a:gd name="connsiteY6" fmla="*/ 2066561 h 4151209"/>
              <a:gd name="connsiteX7" fmla="*/ 2719058 w 5438098"/>
              <a:gd name="connsiteY7" fmla="*/ 2834985 h 4151209"/>
              <a:gd name="connsiteX8" fmla="*/ 1950631 w 5438098"/>
              <a:gd name="connsiteY8" fmla="*/ 2066561 h 4151209"/>
              <a:gd name="connsiteX9" fmla="*/ 2719058 w 5438098"/>
              <a:gd name="connsiteY9" fmla="*/ 1298137 h 4151209"/>
              <a:gd name="connsiteX10" fmla="*/ 1758587 w 5438098"/>
              <a:gd name="connsiteY10" fmla="*/ 542739 h 4151209"/>
              <a:gd name="connsiteX11" fmla="*/ 1990010 w 5438098"/>
              <a:gd name="connsiteY11" fmla="*/ 698987 h 4151209"/>
              <a:gd name="connsiteX12" fmla="*/ 1980256 w 5438098"/>
              <a:gd name="connsiteY12" fmla="*/ 703685 h 4151209"/>
              <a:gd name="connsiteX13" fmla="*/ 1169107 w 5438098"/>
              <a:gd name="connsiteY13" fmla="*/ 2066553 h 4151209"/>
              <a:gd name="connsiteX14" fmla="*/ 1980256 w 5438098"/>
              <a:gd name="connsiteY14" fmla="*/ 3429421 h 4151209"/>
              <a:gd name="connsiteX15" fmla="*/ 1783025 w 5438098"/>
              <a:gd name="connsiteY15" fmla="*/ 3605213 h 4151209"/>
              <a:gd name="connsiteX16" fmla="*/ 1711063 w 5438098"/>
              <a:gd name="connsiteY16" fmla="*/ 3561496 h 4151209"/>
              <a:gd name="connsiteX17" fmla="*/ 916205 w 5438098"/>
              <a:gd name="connsiteY17" fmla="*/ 2066553 h 4151209"/>
              <a:gd name="connsiteX18" fmla="*/ 1711063 w 5438098"/>
              <a:gd name="connsiteY18" fmla="*/ 571611 h 4151209"/>
              <a:gd name="connsiteX19" fmla="*/ 1758587 w 5438098"/>
              <a:gd name="connsiteY19" fmla="*/ 542739 h 4151209"/>
              <a:gd name="connsiteX20" fmla="*/ 3679515 w 5438098"/>
              <a:gd name="connsiteY20" fmla="*/ 542738 h 4151209"/>
              <a:gd name="connsiteX21" fmla="*/ 3727041 w 5438098"/>
              <a:gd name="connsiteY21" fmla="*/ 571611 h 4151209"/>
              <a:gd name="connsiteX22" fmla="*/ 4521899 w 5438098"/>
              <a:gd name="connsiteY22" fmla="*/ 2066553 h 4151209"/>
              <a:gd name="connsiteX23" fmla="*/ 3727041 w 5438098"/>
              <a:gd name="connsiteY23" fmla="*/ 3561496 h 4151209"/>
              <a:gd name="connsiteX24" fmla="*/ 3655078 w 5438098"/>
              <a:gd name="connsiteY24" fmla="*/ 3605214 h 4151209"/>
              <a:gd name="connsiteX25" fmla="*/ 3457848 w 5438098"/>
              <a:gd name="connsiteY25" fmla="*/ 3429421 h 4151209"/>
              <a:gd name="connsiteX26" fmla="*/ 4268997 w 5438098"/>
              <a:gd name="connsiteY26" fmla="*/ 2066553 h 4151209"/>
              <a:gd name="connsiteX27" fmla="*/ 3457848 w 5438098"/>
              <a:gd name="connsiteY27" fmla="*/ 703685 h 4151209"/>
              <a:gd name="connsiteX28" fmla="*/ 3448092 w 5438098"/>
              <a:gd name="connsiteY28" fmla="*/ 698985 h 4151209"/>
              <a:gd name="connsiteX29" fmla="*/ 3679515 w 5438098"/>
              <a:gd name="connsiteY29" fmla="*/ 542738 h 4151209"/>
              <a:gd name="connsiteX30" fmla="*/ 4483380 w 5438098"/>
              <a:gd name="connsiteY30" fmla="*/ 0 h 4151209"/>
              <a:gd name="connsiteX31" fmla="*/ 4641707 w 5438098"/>
              <a:gd name="connsiteY31" fmla="*/ 143898 h 4151209"/>
              <a:gd name="connsiteX32" fmla="*/ 5438098 w 5438098"/>
              <a:gd name="connsiteY32" fmla="*/ 2066549 h 4151209"/>
              <a:gd name="connsiteX33" fmla="*/ 4641707 w 5438098"/>
              <a:gd name="connsiteY33" fmla="*/ 3989201 h 4151209"/>
              <a:gd name="connsiteX34" fmla="*/ 4463586 w 5438098"/>
              <a:gd name="connsiteY34" fmla="*/ 4151087 h 4151209"/>
              <a:gd name="connsiteX35" fmla="*/ 4268154 w 5438098"/>
              <a:gd name="connsiteY35" fmla="*/ 3945772 h 4151209"/>
              <a:gd name="connsiteX36" fmla="*/ 5154393 w 5438098"/>
              <a:gd name="connsiteY36" fmla="*/ 2066549 h 4151209"/>
              <a:gd name="connsiteX37" fmla="*/ 4268154 w 5438098"/>
              <a:gd name="connsiteY37" fmla="*/ 187326 h 4151209"/>
              <a:gd name="connsiteX38" fmla="*/ 4238628 w 5438098"/>
              <a:gd name="connsiteY38" fmla="*/ 165247 h 4151209"/>
              <a:gd name="connsiteX39" fmla="*/ 4483380 w 5438098"/>
              <a:gd name="connsiteY39" fmla="*/ 0 h 4151209"/>
              <a:gd name="connsiteX40" fmla="*/ 954719 w 5438098"/>
              <a:gd name="connsiteY40" fmla="*/ 0 h 4151209"/>
              <a:gd name="connsiteX41" fmla="*/ 1199471 w 5438098"/>
              <a:gd name="connsiteY41" fmla="*/ 165247 h 4151209"/>
              <a:gd name="connsiteX42" fmla="*/ 1169945 w 5438098"/>
              <a:gd name="connsiteY42" fmla="*/ 187326 h 4151209"/>
              <a:gd name="connsiteX43" fmla="*/ 283705 w 5438098"/>
              <a:gd name="connsiteY43" fmla="*/ 2066549 h 4151209"/>
              <a:gd name="connsiteX44" fmla="*/ 1169945 w 5438098"/>
              <a:gd name="connsiteY44" fmla="*/ 3945772 h 4151209"/>
              <a:gd name="connsiteX45" fmla="*/ 974513 w 5438098"/>
              <a:gd name="connsiteY45" fmla="*/ 4151088 h 4151209"/>
              <a:gd name="connsiteX46" fmla="*/ 796391 w 5438098"/>
              <a:gd name="connsiteY46" fmla="*/ 3989201 h 4151209"/>
              <a:gd name="connsiteX47" fmla="*/ 0 w 5438098"/>
              <a:gd name="connsiteY47" fmla="*/ 2066549 h 4151209"/>
              <a:gd name="connsiteX48" fmla="*/ 796391 w 5438098"/>
              <a:gd name="connsiteY48" fmla="*/ 143898 h 4151209"/>
              <a:gd name="connsiteX49" fmla="*/ 954719 w 5438098"/>
              <a:gd name="connsiteY49" fmla="*/ 0 h 4151209"/>
              <a:gd name="connsiteX0" fmla="*/ 2719058 w 5438098"/>
              <a:gd name="connsiteY0" fmla="*/ 1566378 h 4151209"/>
              <a:gd name="connsiteX1" fmla="*/ 2218872 w 5438098"/>
              <a:gd name="connsiteY1" fmla="*/ 2066561 h 4151209"/>
              <a:gd name="connsiteX2" fmla="*/ 2719058 w 5438098"/>
              <a:gd name="connsiteY2" fmla="*/ 2566744 h 4151209"/>
              <a:gd name="connsiteX3" fmla="*/ 3219244 w 5438098"/>
              <a:gd name="connsiteY3" fmla="*/ 2066561 h 4151209"/>
              <a:gd name="connsiteX4" fmla="*/ 2719058 w 5438098"/>
              <a:gd name="connsiteY4" fmla="*/ 1566378 h 4151209"/>
              <a:gd name="connsiteX5" fmla="*/ 2719058 w 5438098"/>
              <a:gd name="connsiteY5" fmla="*/ 1298137 h 4151209"/>
              <a:gd name="connsiteX6" fmla="*/ 3487485 w 5438098"/>
              <a:gd name="connsiteY6" fmla="*/ 2066561 h 4151209"/>
              <a:gd name="connsiteX7" fmla="*/ 2719058 w 5438098"/>
              <a:gd name="connsiteY7" fmla="*/ 2834985 h 4151209"/>
              <a:gd name="connsiteX8" fmla="*/ 1950631 w 5438098"/>
              <a:gd name="connsiteY8" fmla="*/ 2066561 h 4151209"/>
              <a:gd name="connsiteX9" fmla="*/ 2719058 w 5438098"/>
              <a:gd name="connsiteY9" fmla="*/ 1298137 h 4151209"/>
              <a:gd name="connsiteX10" fmla="*/ 1758587 w 5438098"/>
              <a:gd name="connsiteY10" fmla="*/ 542739 h 4151209"/>
              <a:gd name="connsiteX11" fmla="*/ 1990010 w 5438098"/>
              <a:gd name="connsiteY11" fmla="*/ 698987 h 4151209"/>
              <a:gd name="connsiteX12" fmla="*/ 1980256 w 5438098"/>
              <a:gd name="connsiteY12" fmla="*/ 703685 h 4151209"/>
              <a:gd name="connsiteX13" fmla="*/ 1169107 w 5438098"/>
              <a:gd name="connsiteY13" fmla="*/ 2066553 h 4151209"/>
              <a:gd name="connsiteX14" fmla="*/ 1980256 w 5438098"/>
              <a:gd name="connsiteY14" fmla="*/ 3429421 h 4151209"/>
              <a:gd name="connsiteX15" fmla="*/ 1783025 w 5438098"/>
              <a:gd name="connsiteY15" fmla="*/ 3605213 h 4151209"/>
              <a:gd name="connsiteX16" fmla="*/ 1711063 w 5438098"/>
              <a:gd name="connsiteY16" fmla="*/ 3561496 h 4151209"/>
              <a:gd name="connsiteX17" fmla="*/ 916205 w 5438098"/>
              <a:gd name="connsiteY17" fmla="*/ 2066553 h 4151209"/>
              <a:gd name="connsiteX18" fmla="*/ 1711063 w 5438098"/>
              <a:gd name="connsiteY18" fmla="*/ 571611 h 4151209"/>
              <a:gd name="connsiteX19" fmla="*/ 1758587 w 5438098"/>
              <a:gd name="connsiteY19" fmla="*/ 542739 h 4151209"/>
              <a:gd name="connsiteX20" fmla="*/ 3679515 w 5438098"/>
              <a:gd name="connsiteY20" fmla="*/ 542738 h 4151209"/>
              <a:gd name="connsiteX21" fmla="*/ 3727041 w 5438098"/>
              <a:gd name="connsiteY21" fmla="*/ 571611 h 4151209"/>
              <a:gd name="connsiteX22" fmla="*/ 4521899 w 5438098"/>
              <a:gd name="connsiteY22" fmla="*/ 2066553 h 4151209"/>
              <a:gd name="connsiteX23" fmla="*/ 3727041 w 5438098"/>
              <a:gd name="connsiteY23" fmla="*/ 3561496 h 4151209"/>
              <a:gd name="connsiteX24" fmla="*/ 3655078 w 5438098"/>
              <a:gd name="connsiteY24" fmla="*/ 3605214 h 4151209"/>
              <a:gd name="connsiteX25" fmla="*/ 3457848 w 5438098"/>
              <a:gd name="connsiteY25" fmla="*/ 3429421 h 4151209"/>
              <a:gd name="connsiteX26" fmla="*/ 4268997 w 5438098"/>
              <a:gd name="connsiteY26" fmla="*/ 2066553 h 4151209"/>
              <a:gd name="connsiteX27" fmla="*/ 3457848 w 5438098"/>
              <a:gd name="connsiteY27" fmla="*/ 703685 h 4151209"/>
              <a:gd name="connsiteX28" fmla="*/ 3448092 w 5438098"/>
              <a:gd name="connsiteY28" fmla="*/ 698985 h 4151209"/>
              <a:gd name="connsiteX29" fmla="*/ 3679515 w 5438098"/>
              <a:gd name="connsiteY29" fmla="*/ 542738 h 4151209"/>
              <a:gd name="connsiteX30" fmla="*/ 4483380 w 5438098"/>
              <a:gd name="connsiteY30" fmla="*/ 0 h 4151209"/>
              <a:gd name="connsiteX31" fmla="*/ 4641707 w 5438098"/>
              <a:gd name="connsiteY31" fmla="*/ 143898 h 4151209"/>
              <a:gd name="connsiteX32" fmla="*/ 5438098 w 5438098"/>
              <a:gd name="connsiteY32" fmla="*/ 2066549 h 4151209"/>
              <a:gd name="connsiteX33" fmla="*/ 4641707 w 5438098"/>
              <a:gd name="connsiteY33" fmla="*/ 3989201 h 4151209"/>
              <a:gd name="connsiteX34" fmla="*/ 4463586 w 5438098"/>
              <a:gd name="connsiteY34" fmla="*/ 4151087 h 4151209"/>
              <a:gd name="connsiteX35" fmla="*/ 4268154 w 5438098"/>
              <a:gd name="connsiteY35" fmla="*/ 3945772 h 4151209"/>
              <a:gd name="connsiteX36" fmla="*/ 5154393 w 5438098"/>
              <a:gd name="connsiteY36" fmla="*/ 2066549 h 4151209"/>
              <a:gd name="connsiteX37" fmla="*/ 4268154 w 5438098"/>
              <a:gd name="connsiteY37" fmla="*/ 187326 h 4151209"/>
              <a:gd name="connsiteX38" fmla="*/ 4238628 w 5438098"/>
              <a:gd name="connsiteY38" fmla="*/ 165247 h 4151209"/>
              <a:gd name="connsiteX39" fmla="*/ 4483380 w 5438098"/>
              <a:gd name="connsiteY39" fmla="*/ 0 h 4151209"/>
              <a:gd name="connsiteX40" fmla="*/ 954719 w 5438098"/>
              <a:gd name="connsiteY40" fmla="*/ 0 h 4151209"/>
              <a:gd name="connsiteX41" fmla="*/ 1199471 w 5438098"/>
              <a:gd name="connsiteY41" fmla="*/ 165247 h 4151209"/>
              <a:gd name="connsiteX42" fmla="*/ 1169945 w 5438098"/>
              <a:gd name="connsiteY42" fmla="*/ 187326 h 4151209"/>
              <a:gd name="connsiteX43" fmla="*/ 283705 w 5438098"/>
              <a:gd name="connsiteY43" fmla="*/ 2066549 h 4151209"/>
              <a:gd name="connsiteX44" fmla="*/ 1169945 w 5438098"/>
              <a:gd name="connsiteY44" fmla="*/ 3945772 h 4151209"/>
              <a:gd name="connsiteX45" fmla="*/ 974513 w 5438098"/>
              <a:gd name="connsiteY45" fmla="*/ 4151088 h 4151209"/>
              <a:gd name="connsiteX46" fmla="*/ 796391 w 5438098"/>
              <a:gd name="connsiteY46" fmla="*/ 3989201 h 4151209"/>
              <a:gd name="connsiteX47" fmla="*/ 0 w 5438098"/>
              <a:gd name="connsiteY47" fmla="*/ 2066549 h 4151209"/>
              <a:gd name="connsiteX48" fmla="*/ 796391 w 5438098"/>
              <a:gd name="connsiteY48" fmla="*/ 143898 h 4151209"/>
              <a:gd name="connsiteX49" fmla="*/ 954719 w 5438098"/>
              <a:gd name="connsiteY49" fmla="*/ 0 h 4151209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90010 w 5438098"/>
              <a:gd name="connsiteY11" fmla="*/ 698987 h 4152897"/>
              <a:gd name="connsiteX12" fmla="*/ 1980256 w 5438098"/>
              <a:gd name="connsiteY12" fmla="*/ 703685 h 4152897"/>
              <a:gd name="connsiteX13" fmla="*/ 1169107 w 5438098"/>
              <a:gd name="connsiteY13" fmla="*/ 2066553 h 4152897"/>
              <a:gd name="connsiteX14" fmla="*/ 1980256 w 5438098"/>
              <a:gd name="connsiteY14" fmla="*/ 3429421 h 4152897"/>
              <a:gd name="connsiteX15" fmla="*/ 1783025 w 5438098"/>
              <a:gd name="connsiteY15" fmla="*/ 3605213 h 4152897"/>
              <a:gd name="connsiteX16" fmla="*/ 1711063 w 5438098"/>
              <a:gd name="connsiteY16" fmla="*/ 3561496 h 4152897"/>
              <a:gd name="connsiteX17" fmla="*/ 916205 w 5438098"/>
              <a:gd name="connsiteY17" fmla="*/ 2066553 h 4152897"/>
              <a:gd name="connsiteX18" fmla="*/ 1711063 w 5438098"/>
              <a:gd name="connsiteY18" fmla="*/ 571611 h 4152897"/>
              <a:gd name="connsiteX19" fmla="*/ 1758587 w 5438098"/>
              <a:gd name="connsiteY19" fmla="*/ 542739 h 4152897"/>
              <a:gd name="connsiteX20" fmla="*/ 3679515 w 5438098"/>
              <a:gd name="connsiteY20" fmla="*/ 542738 h 4152897"/>
              <a:gd name="connsiteX21" fmla="*/ 3727041 w 5438098"/>
              <a:gd name="connsiteY21" fmla="*/ 571611 h 4152897"/>
              <a:gd name="connsiteX22" fmla="*/ 4521899 w 5438098"/>
              <a:gd name="connsiteY22" fmla="*/ 2066553 h 4152897"/>
              <a:gd name="connsiteX23" fmla="*/ 3727041 w 5438098"/>
              <a:gd name="connsiteY23" fmla="*/ 3561496 h 4152897"/>
              <a:gd name="connsiteX24" fmla="*/ 3655078 w 5438098"/>
              <a:gd name="connsiteY24" fmla="*/ 3605214 h 4152897"/>
              <a:gd name="connsiteX25" fmla="*/ 3457848 w 5438098"/>
              <a:gd name="connsiteY25" fmla="*/ 3429421 h 4152897"/>
              <a:gd name="connsiteX26" fmla="*/ 4268997 w 5438098"/>
              <a:gd name="connsiteY26" fmla="*/ 2066553 h 4152897"/>
              <a:gd name="connsiteX27" fmla="*/ 3457848 w 5438098"/>
              <a:gd name="connsiteY27" fmla="*/ 703685 h 4152897"/>
              <a:gd name="connsiteX28" fmla="*/ 3448092 w 5438098"/>
              <a:gd name="connsiteY28" fmla="*/ 698985 h 4152897"/>
              <a:gd name="connsiteX29" fmla="*/ 3679515 w 5438098"/>
              <a:gd name="connsiteY29" fmla="*/ 542738 h 4152897"/>
              <a:gd name="connsiteX30" fmla="*/ 4483380 w 5438098"/>
              <a:gd name="connsiteY30" fmla="*/ 0 h 4152897"/>
              <a:gd name="connsiteX31" fmla="*/ 4641707 w 5438098"/>
              <a:gd name="connsiteY31" fmla="*/ 143898 h 4152897"/>
              <a:gd name="connsiteX32" fmla="*/ 5438098 w 5438098"/>
              <a:gd name="connsiteY32" fmla="*/ 2066549 h 4152897"/>
              <a:gd name="connsiteX33" fmla="*/ 4641707 w 5438098"/>
              <a:gd name="connsiteY33" fmla="*/ 3989201 h 4152897"/>
              <a:gd name="connsiteX34" fmla="*/ 4463586 w 5438098"/>
              <a:gd name="connsiteY34" fmla="*/ 4151087 h 4152897"/>
              <a:gd name="connsiteX35" fmla="*/ 4268154 w 5438098"/>
              <a:gd name="connsiteY35" fmla="*/ 3945772 h 4152897"/>
              <a:gd name="connsiteX36" fmla="*/ 5154393 w 5438098"/>
              <a:gd name="connsiteY36" fmla="*/ 2066549 h 4152897"/>
              <a:gd name="connsiteX37" fmla="*/ 4268154 w 5438098"/>
              <a:gd name="connsiteY37" fmla="*/ 187326 h 4152897"/>
              <a:gd name="connsiteX38" fmla="*/ 4238628 w 5438098"/>
              <a:gd name="connsiteY38" fmla="*/ 165247 h 4152897"/>
              <a:gd name="connsiteX39" fmla="*/ 4483380 w 5438098"/>
              <a:gd name="connsiteY39" fmla="*/ 0 h 4152897"/>
              <a:gd name="connsiteX40" fmla="*/ 954719 w 5438098"/>
              <a:gd name="connsiteY40" fmla="*/ 0 h 4152897"/>
              <a:gd name="connsiteX41" fmla="*/ 1199471 w 5438098"/>
              <a:gd name="connsiteY41" fmla="*/ 165247 h 4152897"/>
              <a:gd name="connsiteX42" fmla="*/ 1169945 w 5438098"/>
              <a:gd name="connsiteY42" fmla="*/ 187326 h 4152897"/>
              <a:gd name="connsiteX43" fmla="*/ 283705 w 5438098"/>
              <a:gd name="connsiteY43" fmla="*/ 2066549 h 4152897"/>
              <a:gd name="connsiteX44" fmla="*/ 1169945 w 5438098"/>
              <a:gd name="connsiteY44" fmla="*/ 3945772 h 4152897"/>
              <a:gd name="connsiteX45" fmla="*/ 974513 w 5438098"/>
              <a:gd name="connsiteY45" fmla="*/ 4151088 h 4152897"/>
              <a:gd name="connsiteX46" fmla="*/ 796391 w 5438098"/>
              <a:gd name="connsiteY46" fmla="*/ 3989201 h 4152897"/>
              <a:gd name="connsiteX47" fmla="*/ 0 w 5438098"/>
              <a:gd name="connsiteY47" fmla="*/ 2066549 h 4152897"/>
              <a:gd name="connsiteX48" fmla="*/ 796391 w 5438098"/>
              <a:gd name="connsiteY48" fmla="*/ 143898 h 4152897"/>
              <a:gd name="connsiteX49" fmla="*/ 954719 w 5438098"/>
              <a:gd name="connsiteY49" fmla="*/ 0 h 4152897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90010 w 5438098"/>
              <a:gd name="connsiteY11" fmla="*/ 698987 h 4152897"/>
              <a:gd name="connsiteX12" fmla="*/ 1980256 w 5438098"/>
              <a:gd name="connsiteY12" fmla="*/ 703685 h 4152897"/>
              <a:gd name="connsiteX13" fmla="*/ 1169107 w 5438098"/>
              <a:gd name="connsiteY13" fmla="*/ 2066553 h 4152897"/>
              <a:gd name="connsiteX14" fmla="*/ 1980256 w 5438098"/>
              <a:gd name="connsiteY14" fmla="*/ 3429421 h 4152897"/>
              <a:gd name="connsiteX15" fmla="*/ 1783025 w 5438098"/>
              <a:gd name="connsiteY15" fmla="*/ 3605213 h 4152897"/>
              <a:gd name="connsiteX16" fmla="*/ 1711063 w 5438098"/>
              <a:gd name="connsiteY16" fmla="*/ 3561496 h 4152897"/>
              <a:gd name="connsiteX17" fmla="*/ 916205 w 5438098"/>
              <a:gd name="connsiteY17" fmla="*/ 2066553 h 4152897"/>
              <a:gd name="connsiteX18" fmla="*/ 1711063 w 5438098"/>
              <a:gd name="connsiteY18" fmla="*/ 571611 h 4152897"/>
              <a:gd name="connsiteX19" fmla="*/ 1758587 w 5438098"/>
              <a:gd name="connsiteY19" fmla="*/ 542739 h 4152897"/>
              <a:gd name="connsiteX20" fmla="*/ 3679515 w 5438098"/>
              <a:gd name="connsiteY20" fmla="*/ 542738 h 4152897"/>
              <a:gd name="connsiteX21" fmla="*/ 3727041 w 5438098"/>
              <a:gd name="connsiteY21" fmla="*/ 571611 h 4152897"/>
              <a:gd name="connsiteX22" fmla="*/ 4521899 w 5438098"/>
              <a:gd name="connsiteY22" fmla="*/ 2066553 h 4152897"/>
              <a:gd name="connsiteX23" fmla="*/ 3727041 w 5438098"/>
              <a:gd name="connsiteY23" fmla="*/ 3561496 h 4152897"/>
              <a:gd name="connsiteX24" fmla="*/ 3655078 w 5438098"/>
              <a:gd name="connsiteY24" fmla="*/ 3605214 h 4152897"/>
              <a:gd name="connsiteX25" fmla="*/ 3457848 w 5438098"/>
              <a:gd name="connsiteY25" fmla="*/ 3429421 h 4152897"/>
              <a:gd name="connsiteX26" fmla="*/ 4268997 w 5438098"/>
              <a:gd name="connsiteY26" fmla="*/ 2066553 h 4152897"/>
              <a:gd name="connsiteX27" fmla="*/ 3457848 w 5438098"/>
              <a:gd name="connsiteY27" fmla="*/ 703685 h 4152897"/>
              <a:gd name="connsiteX28" fmla="*/ 3448092 w 5438098"/>
              <a:gd name="connsiteY28" fmla="*/ 698985 h 4152897"/>
              <a:gd name="connsiteX29" fmla="*/ 3679515 w 5438098"/>
              <a:gd name="connsiteY29" fmla="*/ 542738 h 4152897"/>
              <a:gd name="connsiteX30" fmla="*/ 4483380 w 5438098"/>
              <a:gd name="connsiteY30" fmla="*/ 0 h 4152897"/>
              <a:gd name="connsiteX31" fmla="*/ 4641707 w 5438098"/>
              <a:gd name="connsiteY31" fmla="*/ 143898 h 4152897"/>
              <a:gd name="connsiteX32" fmla="*/ 5438098 w 5438098"/>
              <a:gd name="connsiteY32" fmla="*/ 2066549 h 4152897"/>
              <a:gd name="connsiteX33" fmla="*/ 4641707 w 5438098"/>
              <a:gd name="connsiteY33" fmla="*/ 3989201 h 4152897"/>
              <a:gd name="connsiteX34" fmla="*/ 4463586 w 5438098"/>
              <a:gd name="connsiteY34" fmla="*/ 4151087 h 4152897"/>
              <a:gd name="connsiteX35" fmla="*/ 4268154 w 5438098"/>
              <a:gd name="connsiteY35" fmla="*/ 3945772 h 4152897"/>
              <a:gd name="connsiteX36" fmla="*/ 5154393 w 5438098"/>
              <a:gd name="connsiteY36" fmla="*/ 2066549 h 4152897"/>
              <a:gd name="connsiteX37" fmla="*/ 4268154 w 5438098"/>
              <a:gd name="connsiteY37" fmla="*/ 187326 h 4152897"/>
              <a:gd name="connsiteX38" fmla="*/ 4238628 w 5438098"/>
              <a:gd name="connsiteY38" fmla="*/ 165247 h 4152897"/>
              <a:gd name="connsiteX39" fmla="*/ 4483380 w 5438098"/>
              <a:gd name="connsiteY39" fmla="*/ 0 h 4152897"/>
              <a:gd name="connsiteX40" fmla="*/ 954719 w 5438098"/>
              <a:gd name="connsiteY40" fmla="*/ 0 h 4152897"/>
              <a:gd name="connsiteX41" fmla="*/ 1199471 w 5438098"/>
              <a:gd name="connsiteY41" fmla="*/ 165247 h 4152897"/>
              <a:gd name="connsiteX42" fmla="*/ 1169945 w 5438098"/>
              <a:gd name="connsiteY42" fmla="*/ 187326 h 4152897"/>
              <a:gd name="connsiteX43" fmla="*/ 283705 w 5438098"/>
              <a:gd name="connsiteY43" fmla="*/ 2066549 h 4152897"/>
              <a:gd name="connsiteX44" fmla="*/ 1169945 w 5438098"/>
              <a:gd name="connsiteY44" fmla="*/ 3945772 h 4152897"/>
              <a:gd name="connsiteX45" fmla="*/ 974513 w 5438098"/>
              <a:gd name="connsiteY45" fmla="*/ 4151088 h 4152897"/>
              <a:gd name="connsiteX46" fmla="*/ 796391 w 5438098"/>
              <a:gd name="connsiteY46" fmla="*/ 3989201 h 4152897"/>
              <a:gd name="connsiteX47" fmla="*/ 0 w 5438098"/>
              <a:gd name="connsiteY47" fmla="*/ 2066549 h 4152897"/>
              <a:gd name="connsiteX48" fmla="*/ 796391 w 5438098"/>
              <a:gd name="connsiteY48" fmla="*/ 143898 h 4152897"/>
              <a:gd name="connsiteX49" fmla="*/ 954719 w 5438098"/>
              <a:gd name="connsiteY49" fmla="*/ 0 h 4152897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80256 w 5438098"/>
              <a:gd name="connsiteY11" fmla="*/ 703685 h 4152897"/>
              <a:gd name="connsiteX12" fmla="*/ 1169107 w 5438098"/>
              <a:gd name="connsiteY12" fmla="*/ 2066553 h 4152897"/>
              <a:gd name="connsiteX13" fmla="*/ 1980256 w 5438098"/>
              <a:gd name="connsiteY13" fmla="*/ 3429421 h 4152897"/>
              <a:gd name="connsiteX14" fmla="*/ 1783025 w 5438098"/>
              <a:gd name="connsiteY14" fmla="*/ 3605213 h 4152897"/>
              <a:gd name="connsiteX15" fmla="*/ 1711063 w 5438098"/>
              <a:gd name="connsiteY15" fmla="*/ 3561496 h 4152897"/>
              <a:gd name="connsiteX16" fmla="*/ 916205 w 5438098"/>
              <a:gd name="connsiteY16" fmla="*/ 2066553 h 4152897"/>
              <a:gd name="connsiteX17" fmla="*/ 1711063 w 5438098"/>
              <a:gd name="connsiteY17" fmla="*/ 571611 h 4152897"/>
              <a:gd name="connsiteX18" fmla="*/ 1758587 w 5438098"/>
              <a:gd name="connsiteY18" fmla="*/ 542739 h 4152897"/>
              <a:gd name="connsiteX19" fmla="*/ 3679515 w 5438098"/>
              <a:gd name="connsiteY19" fmla="*/ 542738 h 4152897"/>
              <a:gd name="connsiteX20" fmla="*/ 3727041 w 5438098"/>
              <a:gd name="connsiteY20" fmla="*/ 571611 h 4152897"/>
              <a:gd name="connsiteX21" fmla="*/ 4521899 w 5438098"/>
              <a:gd name="connsiteY21" fmla="*/ 2066553 h 4152897"/>
              <a:gd name="connsiteX22" fmla="*/ 3727041 w 5438098"/>
              <a:gd name="connsiteY22" fmla="*/ 3561496 h 4152897"/>
              <a:gd name="connsiteX23" fmla="*/ 3655078 w 5438098"/>
              <a:gd name="connsiteY23" fmla="*/ 3605214 h 4152897"/>
              <a:gd name="connsiteX24" fmla="*/ 3457848 w 5438098"/>
              <a:gd name="connsiteY24" fmla="*/ 3429421 h 4152897"/>
              <a:gd name="connsiteX25" fmla="*/ 4268997 w 5438098"/>
              <a:gd name="connsiteY25" fmla="*/ 2066553 h 4152897"/>
              <a:gd name="connsiteX26" fmla="*/ 3457848 w 5438098"/>
              <a:gd name="connsiteY26" fmla="*/ 703685 h 4152897"/>
              <a:gd name="connsiteX27" fmla="*/ 3448092 w 5438098"/>
              <a:gd name="connsiteY27" fmla="*/ 698985 h 4152897"/>
              <a:gd name="connsiteX28" fmla="*/ 3679515 w 5438098"/>
              <a:gd name="connsiteY28" fmla="*/ 542738 h 4152897"/>
              <a:gd name="connsiteX29" fmla="*/ 4483380 w 5438098"/>
              <a:gd name="connsiteY29" fmla="*/ 0 h 4152897"/>
              <a:gd name="connsiteX30" fmla="*/ 4641707 w 5438098"/>
              <a:gd name="connsiteY30" fmla="*/ 143898 h 4152897"/>
              <a:gd name="connsiteX31" fmla="*/ 5438098 w 5438098"/>
              <a:gd name="connsiteY31" fmla="*/ 2066549 h 4152897"/>
              <a:gd name="connsiteX32" fmla="*/ 4641707 w 5438098"/>
              <a:gd name="connsiteY32" fmla="*/ 3989201 h 4152897"/>
              <a:gd name="connsiteX33" fmla="*/ 4463586 w 5438098"/>
              <a:gd name="connsiteY33" fmla="*/ 4151087 h 4152897"/>
              <a:gd name="connsiteX34" fmla="*/ 4268154 w 5438098"/>
              <a:gd name="connsiteY34" fmla="*/ 3945772 h 4152897"/>
              <a:gd name="connsiteX35" fmla="*/ 5154393 w 5438098"/>
              <a:gd name="connsiteY35" fmla="*/ 2066549 h 4152897"/>
              <a:gd name="connsiteX36" fmla="*/ 4268154 w 5438098"/>
              <a:gd name="connsiteY36" fmla="*/ 187326 h 4152897"/>
              <a:gd name="connsiteX37" fmla="*/ 4238628 w 5438098"/>
              <a:gd name="connsiteY37" fmla="*/ 165247 h 4152897"/>
              <a:gd name="connsiteX38" fmla="*/ 4483380 w 5438098"/>
              <a:gd name="connsiteY38" fmla="*/ 0 h 4152897"/>
              <a:gd name="connsiteX39" fmla="*/ 954719 w 5438098"/>
              <a:gd name="connsiteY39" fmla="*/ 0 h 4152897"/>
              <a:gd name="connsiteX40" fmla="*/ 1199471 w 5438098"/>
              <a:gd name="connsiteY40" fmla="*/ 165247 h 4152897"/>
              <a:gd name="connsiteX41" fmla="*/ 1169945 w 5438098"/>
              <a:gd name="connsiteY41" fmla="*/ 187326 h 4152897"/>
              <a:gd name="connsiteX42" fmla="*/ 283705 w 5438098"/>
              <a:gd name="connsiteY42" fmla="*/ 2066549 h 4152897"/>
              <a:gd name="connsiteX43" fmla="*/ 1169945 w 5438098"/>
              <a:gd name="connsiteY43" fmla="*/ 3945772 h 4152897"/>
              <a:gd name="connsiteX44" fmla="*/ 974513 w 5438098"/>
              <a:gd name="connsiteY44" fmla="*/ 4151088 h 4152897"/>
              <a:gd name="connsiteX45" fmla="*/ 796391 w 5438098"/>
              <a:gd name="connsiteY45" fmla="*/ 3989201 h 4152897"/>
              <a:gd name="connsiteX46" fmla="*/ 0 w 5438098"/>
              <a:gd name="connsiteY46" fmla="*/ 2066549 h 4152897"/>
              <a:gd name="connsiteX47" fmla="*/ 796391 w 5438098"/>
              <a:gd name="connsiteY47" fmla="*/ 143898 h 4152897"/>
              <a:gd name="connsiteX48" fmla="*/ 954719 w 5438098"/>
              <a:gd name="connsiteY48" fmla="*/ 0 h 4152897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80256 w 5438098"/>
              <a:gd name="connsiteY11" fmla="*/ 703685 h 4152897"/>
              <a:gd name="connsiteX12" fmla="*/ 1169107 w 5438098"/>
              <a:gd name="connsiteY12" fmla="*/ 2066553 h 4152897"/>
              <a:gd name="connsiteX13" fmla="*/ 1980256 w 5438098"/>
              <a:gd name="connsiteY13" fmla="*/ 3429421 h 4152897"/>
              <a:gd name="connsiteX14" fmla="*/ 1783025 w 5438098"/>
              <a:gd name="connsiteY14" fmla="*/ 3605213 h 4152897"/>
              <a:gd name="connsiteX15" fmla="*/ 1711063 w 5438098"/>
              <a:gd name="connsiteY15" fmla="*/ 3561496 h 4152897"/>
              <a:gd name="connsiteX16" fmla="*/ 916205 w 5438098"/>
              <a:gd name="connsiteY16" fmla="*/ 2066553 h 4152897"/>
              <a:gd name="connsiteX17" fmla="*/ 1711063 w 5438098"/>
              <a:gd name="connsiteY17" fmla="*/ 571611 h 4152897"/>
              <a:gd name="connsiteX18" fmla="*/ 1758587 w 5438098"/>
              <a:gd name="connsiteY18" fmla="*/ 542739 h 4152897"/>
              <a:gd name="connsiteX19" fmla="*/ 3679515 w 5438098"/>
              <a:gd name="connsiteY19" fmla="*/ 542738 h 4152897"/>
              <a:gd name="connsiteX20" fmla="*/ 3727041 w 5438098"/>
              <a:gd name="connsiteY20" fmla="*/ 571611 h 4152897"/>
              <a:gd name="connsiteX21" fmla="*/ 4521899 w 5438098"/>
              <a:gd name="connsiteY21" fmla="*/ 2066553 h 4152897"/>
              <a:gd name="connsiteX22" fmla="*/ 3727041 w 5438098"/>
              <a:gd name="connsiteY22" fmla="*/ 3561496 h 4152897"/>
              <a:gd name="connsiteX23" fmla="*/ 3655078 w 5438098"/>
              <a:gd name="connsiteY23" fmla="*/ 3605214 h 4152897"/>
              <a:gd name="connsiteX24" fmla="*/ 3457848 w 5438098"/>
              <a:gd name="connsiteY24" fmla="*/ 3429421 h 4152897"/>
              <a:gd name="connsiteX25" fmla="*/ 4268997 w 5438098"/>
              <a:gd name="connsiteY25" fmla="*/ 2066553 h 4152897"/>
              <a:gd name="connsiteX26" fmla="*/ 3457848 w 5438098"/>
              <a:gd name="connsiteY26" fmla="*/ 703685 h 4152897"/>
              <a:gd name="connsiteX27" fmla="*/ 3448092 w 5438098"/>
              <a:gd name="connsiteY27" fmla="*/ 698985 h 4152897"/>
              <a:gd name="connsiteX28" fmla="*/ 3679515 w 5438098"/>
              <a:gd name="connsiteY28" fmla="*/ 542738 h 4152897"/>
              <a:gd name="connsiteX29" fmla="*/ 4483380 w 5438098"/>
              <a:gd name="connsiteY29" fmla="*/ 0 h 4152897"/>
              <a:gd name="connsiteX30" fmla="*/ 4641707 w 5438098"/>
              <a:gd name="connsiteY30" fmla="*/ 143898 h 4152897"/>
              <a:gd name="connsiteX31" fmla="*/ 5438098 w 5438098"/>
              <a:gd name="connsiteY31" fmla="*/ 2066549 h 4152897"/>
              <a:gd name="connsiteX32" fmla="*/ 4641707 w 5438098"/>
              <a:gd name="connsiteY32" fmla="*/ 3989201 h 4152897"/>
              <a:gd name="connsiteX33" fmla="*/ 4463586 w 5438098"/>
              <a:gd name="connsiteY33" fmla="*/ 4151087 h 4152897"/>
              <a:gd name="connsiteX34" fmla="*/ 4268154 w 5438098"/>
              <a:gd name="connsiteY34" fmla="*/ 3945772 h 4152897"/>
              <a:gd name="connsiteX35" fmla="*/ 5154393 w 5438098"/>
              <a:gd name="connsiteY35" fmla="*/ 2066549 h 4152897"/>
              <a:gd name="connsiteX36" fmla="*/ 4268154 w 5438098"/>
              <a:gd name="connsiteY36" fmla="*/ 187326 h 4152897"/>
              <a:gd name="connsiteX37" fmla="*/ 4238628 w 5438098"/>
              <a:gd name="connsiteY37" fmla="*/ 165247 h 4152897"/>
              <a:gd name="connsiteX38" fmla="*/ 4483380 w 5438098"/>
              <a:gd name="connsiteY38" fmla="*/ 0 h 4152897"/>
              <a:gd name="connsiteX39" fmla="*/ 954719 w 5438098"/>
              <a:gd name="connsiteY39" fmla="*/ 0 h 4152897"/>
              <a:gd name="connsiteX40" fmla="*/ 1199471 w 5438098"/>
              <a:gd name="connsiteY40" fmla="*/ 165247 h 4152897"/>
              <a:gd name="connsiteX41" fmla="*/ 1169945 w 5438098"/>
              <a:gd name="connsiteY41" fmla="*/ 187326 h 4152897"/>
              <a:gd name="connsiteX42" fmla="*/ 283705 w 5438098"/>
              <a:gd name="connsiteY42" fmla="*/ 2066549 h 4152897"/>
              <a:gd name="connsiteX43" fmla="*/ 1169945 w 5438098"/>
              <a:gd name="connsiteY43" fmla="*/ 3945772 h 4152897"/>
              <a:gd name="connsiteX44" fmla="*/ 974513 w 5438098"/>
              <a:gd name="connsiteY44" fmla="*/ 4151088 h 4152897"/>
              <a:gd name="connsiteX45" fmla="*/ 796391 w 5438098"/>
              <a:gd name="connsiteY45" fmla="*/ 3989201 h 4152897"/>
              <a:gd name="connsiteX46" fmla="*/ 0 w 5438098"/>
              <a:gd name="connsiteY46" fmla="*/ 2066549 h 4152897"/>
              <a:gd name="connsiteX47" fmla="*/ 796391 w 5438098"/>
              <a:gd name="connsiteY47" fmla="*/ 143898 h 4152897"/>
              <a:gd name="connsiteX48" fmla="*/ 954719 w 5438098"/>
              <a:gd name="connsiteY48" fmla="*/ 0 h 4152897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80256 w 5438098"/>
              <a:gd name="connsiteY11" fmla="*/ 703685 h 4152897"/>
              <a:gd name="connsiteX12" fmla="*/ 1169107 w 5438098"/>
              <a:gd name="connsiteY12" fmla="*/ 2066553 h 4152897"/>
              <a:gd name="connsiteX13" fmla="*/ 1980256 w 5438098"/>
              <a:gd name="connsiteY13" fmla="*/ 3429421 h 4152897"/>
              <a:gd name="connsiteX14" fmla="*/ 1783025 w 5438098"/>
              <a:gd name="connsiteY14" fmla="*/ 3605213 h 4152897"/>
              <a:gd name="connsiteX15" fmla="*/ 1711063 w 5438098"/>
              <a:gd name="connsiteY15" fmla="*/ 3561496 h 4152897"/>
              <a:gd name="connsiteX16" fmla="*/ 916205 w 5438098"/>
              <a:gd name="connsiteY16" fmla="*/ 2066553 h 4152897"/>
              <a:gd name="connsiteX17" fmla="*/ 1711063 w 5438098"/>
              <a:gd name="connsiteY17" fmla="*/ 571611 h 4152897"/>
              <a:gd name="connsiteX18" fmla="*/ 1758587 w 5438098"/>
              <a:gd name="connsiteY18" fmla="*/ 542739 h 4152897"/>
              <a:gd name="connsiteX19" fmla="*/ 3679515 w 5438098"/>
              <a:gd name="connsiteY19" fmla="*/ 542738 h 4152897"/>
              <a:gd name="connsiteX20" fmla="*/ 3727041 w 5438098"/>
              <a:gd name="connsiteY20" fmla="*/ 571611 h 4152897"/>
              <a:gd name="connsiteX21" fmla="*/ 4521899 w 5438098"/>
              <a:gd name="connsiteY21" fmla="*/ 2066553 h 4152897"/>
              <a:gd name="connsiteX22" fmla="*/ 3727041 w 5438098"/>
              <a:gd name="connsiteY22" fmla="*/ 3561496 h 4152897"/>
              <a:gd name="connsiteX23" fmla="*/ 3655078 w 5438098"/>
              <a:gd name="connsiteY23" fmla="*/ 3605214 h 4152897"/>
              <a:gd name="connsiteX24" fmla="*/ 3457848 w 5438098"/>
              <a:gd name="connsiteY24" fmla="*/ 3429421 h 4152897"/>
              <a:gd name="connsiteX25" fmla="*/ 4268997 w 5438098"/>
              <a:gd name="connsiteY25" fmla="*/ 2066553 h 4152897"/>
              <a:gd name="connsiteX26" fmla="*/ 3457848 w 5438098"/>
              <a:gd name="connsiteY26" fmla="*/ 703685 h 4152897"/>
              <a:gd name="connsiteX27" fmla="*/ 3448092 w 5438098"/>
              <a:gd name="connsiteY27" fmla="*/ 698985 h 4152897"/>
              <a:gd name="connsiteX28" fmla="*/ 3679515 w 5438098"/>
              <a:gd name="connsiteY28" fmla="*/ 542738 h 4152897"/>
              <a:gd name="connsiteX29" fmla="*/ 4483380 w 5438098"/>
              <a:gd name="connsiteY29" fmla="*/ 0 h 4152897"/>
              <a:gd name="connsiteX30" fmla="*/ 4641707 w 5438098"/>
              <a:gd name="connsiteY30" fmla="*/ 143898 h 4152897"/>
              <a:gd name="connsiteX31" fmla="*/ 5438098 w 5438098"/>
              <a:gd name="connsiteY31" fmla="*/ 2066549 h 4152897"/>
              <a:gd name="connsiteX32" fmla="*/ 4641707 w 5438098"/>
              <a:gd name="connsiteY32" fmla="*/ 3989201 h 4152897"/>
              <a:gd name="connsiteX33" fmla="*/ 4463586 w 5438098"/>
              <a:gd name="connsiteY33" fmla="*/ 4151087 h 4152897"/>
              <a:gd name="connsiteX34" fmla="*/ 4268154 w 5438098"/>
              <a:gd name="connsiteY34" fmla="*/ 3945772 h 4152897"/>
              <a:gd name="connsiteX35" fmla="*/ 5154393 w 5438098"/>
              <a:gd name="connsiteY35" fmla="*/ 2066549 h 4152897"/>
              <a:gd name="connsiteX36" fmla="*/ 4268154 w 5438098"/>
              <a:gd name="connsiteY36" fmla="*/ 187326 h 4152897"/>
              <a:gd name="connsiteX37" fmla="*/ 4238628 w 5438098"/>
              <a:gd name="connsiteY37" fmla="*/ 165247 h 4152897"/>
              <a:gd name="connsiteX38" fmla="*/ 4483380 w 5438098"/>
              <a:gd name="connsiteY38" fmla="*/ 0 h 4152897"/>
              <a:gd name="connsiteX39" fmla="*/ 954719 w 5438098"/>
              <a:gd name="connsiteY39" fmla="*/ 0 h 4152897"/>
              <a:gd name="connsiteX40" fmla="*/ 1199471 w 5438098"/>
              <a:gd name="connsiteY40" fmla="*/ 165247 h 4152897"/>
              <a:gd name="connsiteX41" fmla="*/ 1169945 w 5438098"/>
              <a:gd name="connsiteY41" fmla="*/ 187326 h 4152897"/>
              <a:gd name="connsiteX42" fmla="*/ 283705 w 5438098"/>
              <a:gd name="connsiteY42" fmla="*/ 2066549 h 4152897"/>
              <a:gd name="connsiteX43" fmla="*/ 1169945 w 5438098"/>
              <a:gd name="connsiteY43" fmla="*/ 3945772 h 4152897"/>
              <a:gd name="connsiteX44" fmla="*/ 974513 w 5438098"/>
              <a:gd name="connsiteY44" fmla="*/ 4151088 h 4152897"/>
              <a:gd name="connsiteX45" fmla="*/ 796391 w 5438098"/>
              <a:gd name="connsiteY45" fmla="*/ 3989201 h 4152897"/>
              <a:gd name="connsiteX46" fmla="*/ 0 w 5438098"/>
              <a:gd name="connsiteY46" fmla="*/ 2066549 h 4152897"/>
              <a:gd name="connsiteX47" fmla="*/ 796391 w 5438098"/>
              <a:gd name="connsiteY47" fmla="*/ 143898 h 4152897"/>
              <a:gd name="connsiteX48" fmla="*/ 954719 w 5438098"/>
              <a:gd name="connsiteY48" fmla="*/ 0 h 4152897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80256 w 5438098"/>
              <a:gd name="connsiteY11" fmla="*/ 703685 h 4152897"/>
              <a:gd name="connsiteX12" fmla="*/ 1169107 w 5438098"/>
              <a:gd name="connsiteY12" fmla="*/ 2066553 h 4152897"/>
              <a:gd name="connsiteX13" fmla="*/ 1980256 w 5438098"/>
              <a:gd name="connsiteY13" fmla="*/ 3429421 h 4152897"/>
              <a:gd name="connsiteX14" fmla="*/ 1783025 w 5438098"/>
              <a:gd name="connsiteY14" fmla="*/ 3605213 h 4152897"/>
              <a:gd name="connsiteX15" fmla="*/ 1711063 w 5438098"/>
              <a:gd name="connsiteY15" fmla="*/ 3561496 h 4152897"/>
              <a:gd name="connsiteX16" fmla="*/ 916205 w 5438098"/>
              <a:gd name="connsiteY16" fmla="*/ 2066553 h 4152897"/>
              <a:gd name="connsiteX17" fmla="*/ 1711063 w 5438098"/>
              <a:gd name="connsiteY17" fmla="*/ 571611 h 4152897"/>
              <a:gd name="connsiteX18" fmla="*/ 1758587 w 5438098"/>
              <a:gd name="connsiteY18" fmla="*/ 542739 h 4152897"/>
              <a:gd name="connsiteX19" fmla="*/ 3679515 w 5438098"/>
              <a:gd name="connsiteY19" fmla="*/ 542738 h 4152897"/>
              <a:gd name="connsiteX20" fmla="*/ 3727041 w 5438098"/>
              <a:gd name="connsiteY20" fmla="*/ 571611 h 4152897"/>
              <a:gd name="connsiteX21" fmla="*/ 4521899 w 5438098"/>
              <a:gd name="connsiteY21" fmla="*/ 2066553 h 4152897"/>
              <a:gd name="connsiteX22" fmla="*/ 3727041 w 5438098"/>
              <a:gd name="connsiteY22" fmla="*/ 3561496 h 4152897"/>
              <a:gd name="connsiteX23" fmla="*/ 3655078 w 5438098"/>
              <a:gd name="connsiteY23" fmla="*/ 3605214 h 4152897"/>
              <a:gd name="connsiteX24" fmla="*/ 3457848 w 5438098"/>
              <a:gd name="connsiteY24" fmla="*/ 3429421 h 4152897"/>
              <a:gd name="connsiteX25" fmla="*/ 4268997 w 5438098"/>
              <a:gd name="connsiteY25" fmla="*/ 2066553 h 4152897"/>
              <a:gd name="connsiteX26" fmla="*/ 3457848 w 5438098"/>
              <a:gd name="connsiteY26" fmla="*/ 703685 h 4152897"/>
              <a:gd name="connsiteX27" fmla="*/ 3448092 w 5438098"/>
              <a:gd name="connsiteY27" fmla="*/ 698985 h 4152897"/>
              <a:gd name="connsiteX28" fmla="*/ 3679515 w 5438098"/>
              <a:gd name="connsiteY28" fmla="*/ 542738 h 4152897"/>
              <a:gd name="connsiteX29" fmla="*/ 4483380 w 5438098"/>
              <a:gd name="connsiteY29" fmla="*/ 0 h 4152897"/>
              <a:gd name="connsiteX30" fmla="*/ 4641707 w 5438098"/>
              <a:gd name="connsiteY30" fmla="*/ 143898 h 4152897"/>
              <a:gd name="connsiteX31" fmla="*/ 5438098 w 5438098"/>
              <a:gd name="connsiteY31" fmla="*/ 2066549 h 4152897"/>
              <a:gd name="connsiteX32" fmla="*/ 4641707 w 5438098"/>
              <a:gd name="connsiteY32" fmla="*/ 3989201 h 4152897"/>
              <a:gd name="connsiteX33" fmla="*/ 4463586 w 5438098"/>
              <a:gd name="connsiteY33" fmla="*/ 4151087 h 4152897"/>
              <a:gd name="connsiteX34" fmla="*/ 4268154 w 5438098"/>
              <a:gd name="connsiteY34" fmla="*/ 3945772 h 4152897"/>
              <a:gd name="connsiteX35" fmla="*/ 5154393 w 5438098"/>
              <a:gd name="connsiteY35" fmla="*/ 2066549 h 4152897"/>
              <a:gd name="connsiteX36" fmla="*/ 4268154 w 5438098"/>
              <a:gd name="connsiteY36" fmla="*/ 187326 h 4152897"/>
              <a:gd name="connsiteX37" fmla="*/ 4238628 w 5438098"/>
              <a:gd name="connsiteY37" fmla="*/ 165247 h 4152897"/>
              <a:gd name="connsiteX38" fmla="*/ 4483380 w 5438098"/>
              <a:gd name="connsiteY38" fmla="*/ 0 h 4152897"/>
              <a:gd name="connsiteX39" fmla="*/ 954719 w 5438098"/>
              <a:gd name="connsiteY39" fmla="*/ 0 h 4152897"/>
              <a:gd name="connsiteX40" fmla="*/ 1199471 w 5438098"/>
              <a:gd name="connsiteY40" fmla="*/ 165247 h 4152897"/>
              <a:gd name="connsiteX41" fmla="*/ 1169945 w 5438098"/>
              <a:gd name="connsiteY41" fmla="*/ 187326 h 4152897"/>
              <a:gd name="connsiteX42" fmla="*/ 283705 w 5438098"/>
              <a:gd name="connsiteY42" fmla="*/ 2066549 h 4152897"/>
              <a:gd name="connsiteX43" fmla="*/ 1169945 w 5438098"/>
              <a:gd name="connsiteY43" fmla="*/ 3945772 h 4152897"/>
              <a:gd name="connsiteX44" fmla="*/ 974513 w 5438098"/>
              <a:gd name="connsiteY44" fmla="*/ 4151088 h 4152897"/>
              <a:gd name="connsiteX45" fmla="*/ 796391 w 5438098"/>
              <a:gd name="connsiteY45" fmla="*/ 3989201 h 4152897"/>
              <a:gd name="connsiteX46" fmla="*/ 0 w 5438098"/>
              <a:gd name="connsiteY46" fmla="*/ 2066549 h 4152897"/>
              <a:gd name="connsiteX47" fmla="*/ 796391 w 5438098"/>
              <a:gd name="connsiteY47" fmla="*/ 143898 h 4152897"/>
              <a:gd name="connsiteX48" fmla="*/ 954719 w 5438098"/>
              <a:gd name="connsiteY48" fmla="*/ 0 h 4152897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80256 w 5438098"/>
              <a:gd name="connsiteY11" fmla="*/ 703685 h 4152897"/>
              <a:gd name="connsiteX12" fmla="*/ 1169107 w 5438098"/>
              <a:gd name="connsiteY12" fmla="*/ 2066553 h 4152897"/>
              <a:gd name="connsiteX13" fmla="*/ 1980256 w 5438098"/>
              <a:gd name="connsiteY13" fmla="*/ 3429421 h 4152897"/>
              <a:gd name="connsiteX14" fmla="*/ 1783025 w 5438098"/>
              <a:gd name="connsiteY14" fmla="*/ 3605213 h 4152897"/>
              <a:gd name="connsiteX15" fmla="*/ 1711063 w 5438098"/>
              <a:gd name="connsiteY15" fmla="*/ 3561496 h 4152897"/>
              <a:gd name="connsiteX16" fmla="*/ 916205 w 5438098"/>
              <a:gd name="connsiteY16" fmla="*/ 2066553 h 4152897"/>
              <a:gd name="connsiteX17" fmla="*/ 1711063 w 5438098"/>
              <a:gd name="connsiteY17" fmla="*/ 571611 h 4152897"/>
              <a:gd name="connsiteX18" fmla="*/ 1758587 w 5438098"/>
              <a:gd name="connsiteY18" fmla="*/ 542739 h 4152897"/>
              <a:gd name="connsiteX19" fmla="*/ 3679515 w 5438098"/>
              <a:gd name="connsiteY19" fmla="*/ 542738 h 4152897"/>
              <a:gd name="connsiteX20" fmla="*/ 3727041 w 5438098"/>
              <a:gd name="connsiteY20" fmla="*/ 571611 h 4152897"/>
              <a:gd name="connsiteX21" fmla="*/ 4521899 w 5438098"/>
              <a:gd name="connsiteY21" fmla="*/ 2066553 h 4152897"/>
              <a:gd name="connsiteX22" fmla="*/ 3727041 w 5438098"/>
              <a:gd name="connsiteY22" fmla="*/ 3561496 h 4152897"/>
              <a:gd name="connsiteX23" fmla="*/ 3655078 w 5438098"/>
              <a:gd name="connsiteY23" fmla="*/ 3605214 h 4152897"/>
              <a:gd name="connsiteX24" fmla="*/ 3457848 w 5438098"/>
              <a:gd name="connsiteY24" fmla="*/ 3429421 h 4152897"/>
              <a:gd name="connsiteX25" fmla="*/ 4268997 w 5438098"/>
              <a:gd name="connsiteY25" fmla="*/ 2066553 h 4152897"/>
              <a:gd name="connsiteX26" fmla="*/ 3457848 w 5438098"/>
              <a:gd name="connsiteY26" fmla="*/ 703685 h 4152897"/>
              <a:gd name="connsiteX27" fmla="*/ 3448092 w 5438098"/>
              <a:gd name="connsiteY27" fmla="*/ 698985 h 4152897"/>
              <a:gd name="connsiteX28" fmla="*/ 3679515 w 5438098"/>
              <a:gd name="connsiteY28" fmla="*/ 542738 h 4152897"/>
              <a:gd name="connsiteX29" fmla="*/ 4483380 w 5438098"/>
              <a:gd name="connsiteY29" fmla="*/ 0 h 4152897"/>
              <a:gd name="connsiteX30" fmla="*/ 4641707 w 5438098"/>
              <a:gd name="connsiteY30" fmla="*/ 143898 h 4152897"/>
              <a:gd name="connsiteX31" fmla="*/ 5438098 w 5438098"/>
              <a:gd name="connsiteY31" fmla="*/ 2066549 h 4152897"/>
              <a:gd name="connsiteX32" fmla="*/ 4641707 w 5438098"/>
              <a:gd name="connsiteY32" fmla="*/ 3989201 h 4152897"/>
              <a:gd name="connsiteX33" fmla="*/ 4463586 w 5438098"/>
              <a:gd name="connsiteY33" fmla="*/ 4151087 h 4152897"/>
              <a:gd name="connsiteX34" fmla="*/ 4268154 w 5438098"/>
              <a:gd name="connsiteY34" fmla="*/ 3945772 h 4152897"/>
              <a:gd name="connsiteX35" fmla="*/ 5154393 w 5438098"/>
              <a:gd name="connsiteY35" fmla="*/ 2066549 h 4152897"/>
              <a:gd name="connsiteX36" fmla="*/ 4268154 w 5438098"/>
              <a:gd name="connsiteY36" fmla="*/ 187326 h 4152897"/>
              <a:gd name="connsiteX37" fmla="*/ 4238628 w 5438098"/>
              <a:gd name="connsiteY37" fmla="*/ 165247 h 4152897"/>
              <a:gd name="connsiteX38" fmla="*/ 4483380 w 5438098"/>
              <a:gd name="connsiteY38" fmla="*/ 0 h 4152897"/>
              <a:gd name="connsiteX39" fmla="*/ 954719 w 5438098"/>
              <a:gd name="connsiteY39" fmla="*/ 0 h 4152897"/>
              <a:gd name="connsiteX40" fmla="*/ 1199471 w 5438098"/>
              <a:gd name="connsiteY40" fmla="*/ 165247 h 4152897"/>
              <a:gd name="connsiteX41" fmla="*/ 1169945 w 5438098"/>
              <a:gd name="connsiteY41" fmla="*/ 187326 h 4152897"/>
              <a:gd name="connsiteX42" fmla="*/ 283705 w 5438098"/>
              <a:gd name="connsiteY42" fmla="*/ 2066549 h 4152897"/>
              <a:gd name="connsiteX43" fmla="*/ 1169945 w 5438098"/>
              <a:gd name="connsiteY43" fmla="*/ 3945772 h 4152897"/>
              <a:gd name="connsiteX44" fmla="*/ 974513 w 5438098"/>
              <a:gd name="connsiteY44" fmla="*/ 4151088 h 4152897"/>
              <a:gd name="connsiteX45" fmla="*/ 796391 w 5438098"/>
              <a:gd name="connsiteY45" fmla="*/ 3989201 h 4152897"/>
              <a:gd name="connsiteX46" fmla="*/ 0 w 5438098"/>
              <a:gd name="connsiteY46" fmla="*/ 2066549 h 4152897"/>
              <a:gd name="connsiteX47" fmla="*/ 796391 w 5438098"/>
              <a:gd name="connsiteY47" fmla="*/ 143898 h 4152897"/>
              <a:gd name="connsiteX48" fmla="*/ 954719 w 5438098"/>
              <a:gd name="connsiteY48" fmla="*/ 0 h 4152897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80256 w 5438098"/>
              <a:gd name="connsiteY11" fmla="*/ 703685 h 4152897"/>
              <a:gd name="connsiteX12" fmla="*/ 1169107 w 5438098"/>
              <a:gd name="connsiteY12" fmla="*/ 2066553 h 4152897"/>
              <a:gd name="connsiteX13" fmla="*/ 1980256 w 5438098"/>
              <a:gd name="connsiteY13" fmla="*/ 3429421 h 4152897"/>
              <a:gd name="connsiteX14" fmla="*/ 1783025 w 5438098"/>
              <a:gd name="connsiteY14" fmla="*/ 3605213 h 4152897"/>
              <a:gd name="connsiteX15" fmla="*/ 1711063 w 5438098"/>
              <a:gd name="connsiteY15" fmla="*/ 3561496 h 4152897"/>
              <a:gd name="connsiteX16" fmla="*/ 916205 w 5438098"/>
              <a:gd name="connsiteY16" fmla="*/ 2066553 h 4152897"/>
              <a:gd name="connsiteX17" fmla="*/ 1711063 w 5438098"/>
              <a:gd name="connsiteY17" fmla="*/ 571611 h 4152897"/>
              <a:gd name="connsiteX18" fmla="*/ 1758587 w 5438098"/>
              <a:gd name="connsiteY18" fmla="*/ 542739 h 4152897"/>
              <a:gd name="connsiteX19" fmla="*/ 3679515 w 5438098"/>
              <a:gd name="connsiteY19" fmla="*/ 542738 h 4152897"/>
              <a:gd name="connsiteX20" fmla="*/ 3727041 w 5438098"/>
              <a:gd name="connsiteY20" fmla="*/ 571611 h 4152897"/>
              <a:gd name="connsiteX21" fmla="*/ 4521899 w 5438098"/>
              <a:gd name="connsiteY21" fmla="*/ 2066553 h 4152897"/>
              <a:gd name="connsiteX22" fmla="*/ 3727041 w 5438098"/>
              <a:gd name="connsiteY22" fmla="*/ 3561496 h 4152897"/>
              <a:gd name="connsiteX23" fmla="*/ 3655078 w 5438098"/>
              <a:gd name="connsiteY23" fmla="*/ 3605214 h 4152897"/>
              <a:gd name="connsiteX24" fmla="*/ 3457848 w 5438098"/>
              <a:gd name="connsiteY24" fmla="*/ 3429421 h 4152897"/>
              <a:gd name="connsiteX25" fmla="*/ 4268997 w 5438098"/>
              <a:gd name="connsiteY25" fmla="*/ 2066553 h 4152897"/>
              <a:gd name="connsiteX26" fmla="*/ 3457848 w 5438098"/>
              <a:gd name="connsiteY26" fmla="*/ 703685 h 4152897"/>
              <a:gd name="connsiteX27" fmla="*/ 3448092 w 5438098"/>
              <a:gd name="connsiteY27" fmla="*/ 698985 h 4152897"/>
              <a:gd name="connsiteX28" fmla="*/ 3679515 w 5438098"/>
              <a:gd name="connsiteY28" fmla="*/ 542738 h 4152897"/>
              <a:gd name="connsiteX29" fmla="*/ 4483380 w 5438098"/>
              <a:gd name="connsiteY29" fmla="*/ 0 h 4152897"/>
              <a:gd name="connsiteX30" fmla="*/ 4641707 w 5438098"/>
              <a:gd name="connsiteY30" fmla="*/ 143898 h 4152897"/>
              <a:gd name="connsiteX31" fmla="*/ 5438098 w 5438098"/>
              <a:gd name="connsiteY31" fmla="*/ 2066549 h 4152897"/>
              <a:gd name="connsiteX32" fmla="*/ 4641707 w 5438098"/>
              <a:gd name="connsiteY32" fmla="*/ 3989201 h 4152897"/>
              <a:gd name="connsiteX33" fmla="*/ 4463586 w 5438098"/>
              <a:gd name="connsiteY33" fmla="*/ 4151087 h 4152897"/>
              <a:gd name="connsiteX34" fmla="*/ 4268154 w 5438098"/>
              <a:gd name="connsiteY34" fmla="*/ 3945772 h 4152897"/>
              <a:gd name="connsiteX35" fmla="*/ 5154393 w 5438098"/>
              <a:gd name="connsiteY35" fmla="*/ 2066549 h 4152897"/>
              <a:gd name="connsiteX36" fmla="*/ 4268154 w 5438098"/>
              <a:gd name="connsiteY36" fmla="*/ 187326 h 4152897"/>
              <a:gd name="connsiteX37" fmla="*/ 4483380 w 5438098"/>
              <a:gd name="connsiteY37" fmla="*/ 0 h 4152897"/>
              <a:gd name="connsiteX38" fmla="*/ 954719 w 5438098"/>
              <a:gd name="connsiteY38" fmla="*/ 0 h 4152897"/>
              <a:gd name="connsiteX39" fmla="*/ 1199471 w 5438098"/>
              <a:gd name="connsiteY39" fmla="*/ 165247 h 4152897"/>
              <a:gd name="connsiteX40" fmla="*/ 1169945 w 5438098"/>
              <a:gd name="connsiteY40" fmla="*/ 187326 h 4152897"/>
              <a:gd name="connsiteX41" fmla="*/ 283705 w 5438098"/>
              <a:gd name="connsiteY41" fmla="*/ 2066549 h 4152897"/>
              <a:gd name="connsiteX42" fmla="*/ 1169945 w 5438098"/>
              <a:gd name="connsiteY42" fmla="*/ 3945772 h 4152897"/>
              <a:gd name="connsiteX43" fmla="*/ 974513 w 5438098"/>
              <a:gd name="connsiteY43" fmla="*/ 4151088 h 4152897"/>
              <a:gd name="connsiteX44" fmla="*/ 796391 w 5438098"/>
              <a:gd name="connsiteY44" fmla="*/ 3989201 h 4152897"/>
              <a:gd name="connsiteX45" fmla="*/ 0 w 5438098"/>
              <a:gd name="connsiteY45" fmla="*/ 2066549 h 4152897"/>
              <a:gd name="connsiteX46" fmla="*/ 796391 w 5438098"/>
              <a:gd name="connsiteY46" fmla="*/ 143898 h 4152897"/>
              <a:gd name="connsiteX47" fmla="*/ 954719 w 5438098"/>
              <a:gd name="connsiteY47" fmla="*/ 0 h 4152897"/>
              <a:gd name="connsiteX0" fmla="*/ 2719058 w 5438098"/>
              <a:gd name="connsiteY0" fmla="*/ 1566378 h 4152897"/>
              <a:gd name="connsiteX1" fmla="*/ 2218872 w 5438098"/>
              <a:gd name="connsiteY1" fmla="*/ 2066561 h 4152897"/>
              <a:gd name="connsiteX2" fmla="*/ 2719058 w 5438098"/>
              <a:gd name="connsiteY2" fmla="*/ 2566744 h 4152897"/>
              <a:gd name="connsiteX3" fmla="*/ 3219244 w 5438098"/>
              <a:gd name="connsiteY3" fmla="*/ 2066561 h 4152897"/>
              <a:gd name="connsiteX4" fmla="*/ 2719058 w 5438098"/>
              <a:gd name="connsiteY4" fmla="*/ 1566378 h 4152897"/>
              <a:gd name="connsiteX5" fmla="*/ 2719058 w 5438098"/>
              <a:gd name="connsiteY5" fmla="*/ 1298137 h 4152897"/>
              <a:gd name="connsiteX6" fmla="*/ 3487485 w 5438098"/>
              <a:gd name="connsiteY6" fmla="*/ 2066561 h 4152897"/>
              <a:gd name="connsiteX7" fmla="*/ 2719058 w 5438098"/>
              <a:gd name="connsiteY7" fmla="*/ 2834985 h 4152897"/>
              <a:gd name="connsiteX8" fmla="*/ 1950631 w 5438098"/>
              <a:gd name="connsiteY8" fmla="*/ 2066561 h 4152897"/>
              <a:gd name="connsiteX9" fmla="*/ 2719058 w 5438098"/>
              <a:gd name="connsiteY9" fmla="*/ 1298137 h 4152897"/>
              <a:gd name="connsiteX10" fmla="*/ 1758587 w 5438098"/>
              <a:gd name="connsiteY10" fmla="*/ 542739 h 4152897"/>
              <a:gd name="connsiteX11" fmla="*/ 1980256 w 5438098"/>
              <a:gd name="connsiteY11" fmla="*/ 703685 h 4152897"/>
              <a:gd name="connsiteX12" fmla="*/ 1169107 w 5438098"/>
              <a:gd name="connsiteY12" fmla="*/ 2066553 h 4152897"/>
              <a:gd name="connsiteX13" fmla="*/ 1980256 w 5438098"/>
              <a:gd name="connsiteY13" fmla="*/ 3429421 h 4152897"/>
              <a:gd name="connsiteX14" fmla="*/ 1783025 w 5438098"/>
              <a:gd name="connsiteY14" fmla="*/ 3605213 h 4152897"/>
              <a:gd name="connsiteX15" fmla="*/ 1711063 w 5438098"/>
              <a:gd name="connsiteY15" fmla="*/ 3561496 h 4152897"/>
              <a:gd name="connsiteX16" fmla="*/ 916205 w 5438098"/>
              <a:gd name="connsiteY16" fmla="*/ 2066553 h 4152897"/>
              <a:gd name="connsiteX17" fmla="*/ 1711063 w 5438098"/>
              <a:gd name="connsiteY17" fmla="*/ 571611 h 4152897"/>
              <a:gd name="connsiteX18" fmla="*/ 1758587 w 5438098"/>
              <a:gd name="connsiteY18" fmla="*/ 542739 h 4152897"/>
              <a:gd name="connsiteX19" fmla="*/ 3679515 w 5438098"/>
              <a:gd name="connsiteY19" fmla="*/ 542738 h 4152897"/>
              <a:gd name="connsiteX20" fmla="*/ 3727041 w 5438098"/>
              <a:gd name="connsiteY20" fmla="*/ 571611 h 4152897"/>
              <a:gd name="connsiteX21" fmla="*/ 4521899 w 5438098"/>
              <a:gd name="connsiteY21" fmla="*/ 2066553 h 4152897"/>
              <a:gd name="connsiteX22" fmla="*/ 3727041 w 5438098"/>
              <a:gd name="connsiteY22" fmla="*/ 3561496 h 4152897"/>
              <a:gd name="connsiteX23" fmla="*/ 3655078 w 5438098"/>
              <a:gd name="connsiteY23" fmla="*/ 3605214 h 4152897"/>
              <a:gd name="connsiteX24" fmla="*/ 3457848 w 5438098"/>
              <a:gd name="connsiteY24" fmla="*/ 3429421 h 4152897"/>
              <a:gd name="connsiteX25" fmla="*/ 4268997 w 5438098"/>
              <a:gd name="connsiteY25" fmla="*/ 2066553 h 4152897"/>
              <a:gd name="connsiteX26" fmla="*/ 3457848 w 5438098"/>
              <a:gd name="connsiteY26" fmla="*/ 703685 h 4152897"/>
              <a:gd name="connsiteX27" fmla="*/ 3448092 w 5438098"/>
              <a:gd name="connsiteY27" fmla="*/ 698985 h 4152897"/>
              <a:gd name="connsiteX28" fmla="*/ 3679515 w 5438098"/>
              <a:gd name="connsiteY28" fmla="*/ 542738 h 4152897"/>
              <a:gd name="connsiteX29" fmla="*/ 4483380 w 5438098"/>
              <a:gd name="connsiteY29" fmla="*/ 0 h 4152897"/>
              <a:gd name="connsiteX30" fmla="*/ 4641707 w 5438098"/>
              <a:gd name="connsiteY30" fmla="*/ 143898 h 4152897"/>
              <a:gd name="connsiteX31" fmla="*/ 5438098 w 5438098"/>
              <a:gd name="connsiteY31" fmla="*/ 2066549 h 4152897"/>
              <a:gd name="connsiteX32" fmla="*/ 4641707 w 5438098"/>
              <a:gd name="connsiteY32" fmla="*/ 3989201 h 4152897"/>
              <a:gd name="connsiteX33" fmla="*/ 4463586 w 5438098"/>
              <a:gd name="connsiteY33" fmla="*/ 4151087 h 4152897"/>
              <a:gd name="connsiteX34" fmla="*/ 4268154 w 5438098"/>
              <a:gd name="connsiteY34" fmla="*/ 3945772 h 4152897"/>
              <a:gd name="connsiteX35" fmla="*/ 5154393 w 5438098"/>
              <a:gd name="connsiteY35" fmla="*/ 2066549 h 4152897"/>
              <a:gd name="connsiteX36" fmla="*/ 4268154 w 5438098"/>
              <a:gd name="connsiteY36" fmla="*/ 187326 h 4152897"/>
              <a:gd name="connsiteX37" fmla="*/ 4483380 w 5438098"/>
              <a:gd name="connsiteY37" fmla="*/ 0 h 4152897"/>
              <a:gd name="connsiteX38" fmla="*/ 954719 w 5438098"/>
              <a:gd name="connsiteY38" fmla="*/ 0 h 4152897"/>
              <a:gd name="connsiteX39" fmla="*/ 1199471 w 5438098"/>
              <a:gd name="connsiteY39" fmla="*/ 165247 h 4152897"/>
              <a:gd name="connsiteX40" fmla="*/ 1169945 w 5438098"/>
              <a:gd name="connsiteY40" fmla="*/ 187326 h 4152897"/>
              <a:gd name="connsiteX41" fmla="*/ 283705 w 5438098"/>
              <a:gd name="connsiteY41" fmla="*/ 2066549 h 4152897"/>
              <a:gd name="connsiteX42" fmla="*/ 1169945 w 5438098"/>
              <a:gd name="connsiteY42" fmla="*/ 3945772 h 4152897"/>
              <a:gd name="connsiteX43" fmla="*/ 974513 w 5438098"/>
              <a:gd name="connsiteY43" fmla="*/ 4151088 h 4152897"/>
              <a:gd name="connsiteX44" fmla="*/ 796391 w 5438098"/>
              <a:gd name="connsiteY44" fmla="*/ 3989201 h 4152897"/>
              <a:gd name="connsiteX45" fmla="*/ 0 w 5438098"/>
              <a:gd name="connsiteY45" fmla="*/ 2066549 h 4152897"/>
              <a:gd name="connsiteX46" fmla="*/ 796391 w 5438098"/>
              <a:gd name="connsiteY46" fmla="*/ 143898 h 4152897"/>
              <a:gd name="connsiteX47" fmla="*/ 954719 w 5438098"/>
              <a:gd name="connsiteY47" fmla="*/ 0 h 4152897"/>
              <a:gd name="connsiteX0" fmla="*/ 2719058 w 5438098"/>
              <a:gd name="connsiteY0" fmla="*/ 1578133 h 4164652"/>
              <a:gd name="connsiteX1" fmla="*/ 2218872 w 5438098"/>
              <a:gd name="connsiteY1" fmla="*/ 2078316 h 4164652"/>
              <a:gd name="connsiteX2" fmla="*/ 2719058 w 5438098"/>
              <a:gd name="connsiteY2" fmla="*/ 2578499 h 4164652"/>
              <a:gd name="connsiteX3" fmla="*/ 3219244 w 5438098"/>
              <a:gd name="connsiteY3" fmla="*/ 2078316 h 4164652"/>
              <a:gd name="connsiteX4" fmla="*/ 2719058 w 5438098"/>
              <a:gd name="connsiteY4" fmla="*/ 1578133 h 4164652"/>
              <a:gd name="connsiteX5" fmla="*/ 2719058 w 5438098"/>
              <a:gd name="connsiteY5" fmla="*/ 1309892 h 4164652"/>
              <a:gd name="connsiteX6" fmla="*/ 3487485 w 5438098"/>
              <a:gd name="connsiteY6" fmla="*/ 2078316 h 4164652"/>
              <a:gd name="connsiteX7" fmla="*/ 2719058 w 5438098"/>
              <a:gd name="connsiteY7" fmla="*/ 2846740 h 4164652"/>
              <a:gd name="connsiteX8" fmla="*/ 1950631 w 5438098"/>
              <a:gd name="connsiteY8" fmla="*/ 2078316 h 4164652"/>
              <a:gd name="connsiteX9" fmla="*/ 2719058 w 5438098"/>
              <a:gd name="connsiteY9" fmla="*/ 1309892 h 4164652"/>
              <a:gd name="connsiteX10" fmla="*/ 1758587 w 5438098"/>
              <a:gd name="connsiteY10" fmla="*/ 554494 h 4164652"/>
              <a:gd name="connsiteX11" fmla="*/ 1980256 w 5438098"/>
              <a:gd name="connsiteY11" fmla="*/ 715440 h 4164652"/>
              <a:gd name="connsiteX12" fmla="*/ 1169107 w 5438098"/>
              <a:gd name="connsiteY12" fmla="*/ 2078308 h 4164652"/>
              <a:gd name="connsiteX13" fmla="*/ 1980256 w 5438098"/>
              <a:gd name="connsiteY13" fmla="*/ 3441176 h 4164652"/>
              <a:gd name="connsiteX14" fmla="*/ 1783025 w 5438098"/>
              <a:gd name="connsiteY14" fmla="*/ 3616968 h 4164652"/>
              <a:gd name="connsiteX15" fmla="*/ 1711063 w 5438098"/>
              <a:gd name="connsiteY15" fmla="*/ 3573251 h 4164652"/>
              <a:gd name="connsiteX16" fmla="*/ 916205 w 5438098"/>
              <a:gd name="connsiteY16" fmla="*/ 2078308 h 4164652"/>
              <a:gd name="connsiteX17" fmla="*/ 1711063 w 5438098"/>
              <a:gd name="connsiteY17" fmla="*/ 583366 h 4164652"/>
              <a:gd name="connsiteX18" fmla="*/ 1758587 w 5438098"/>
              <a:gd name="connsiteY18" fmla="*/ 554494 h 4164652"/>
              <a:gd name="connsiteX19" fmla="*/ 3679515 w 5438098"/>
              <a:gd name="connsiteY19" fmla="*/ 554493 h 4164652"/>
              <a:gd name="connsiteX20" fmla="*/ 3727041 w 5438098"/>
              <a:gd name="connsiteY20" fmla="*/ 583366 h 4164652"/>
              <a:gd name="connsiteX21" fmla="*/ 4521899 w 5438098"/>
              <a:gd name="connsiteY21" fmla="*/ 2078308 h 4164652"/>
              <a:gd name="connsiteX22" fmla="*/ 3727041 w 5438098"/>
              <a:gd name="connsiteY22" fmla="*/ 3573251 h 4164652"/>
              <a:gd name="connsiteX23" fmla="*/ 3655078 w 5438098"/>
              <a:gd name="connsiteY23" fmla="*/ 3616969 h 4164652"/>
              <a:gd name="connsiteX24" fmla="*/ 3457848 w 5438098"/>
              <a:gd name="connsiteY24" fmla="*/ 3441176 h 4164652"/>
              <a:gd name="connsiteX25" fmla="*/ 4268997 w 5438098"/>
              <a:gd name="connsiteY25" fmla="*/ 2078308 h 4164652"/>
              <a:gd name="connsiteX26" fmla="*/ 3457848 w 5438098"/>
              <a:gd name="connsiteY26" fmla="*/ 715440 h 4164652"/>
              <a:gd name="connsiteX27" fmla="*/ 3448092 w 5438098"/>
              <a:gd name="connsiteY27" fmla="*/ 710740 h 4164652"/>
              <a:gd name="connsiteX28" fmla="*/ 3679515 w 5438098"/>
              <a:gd name="connsiteY28" fmla="*/ 554493 h 4164652"/>
              <a:gd name="connsiteX29" fmla="*/ 4483380 w 5438098"/>
              <a:gd name="connsiteY29" fmla="*/ 11755 h 4164652"/>
              <a:gd name="connsiteX30" fmla="*/ 4641707 w 5438098"/>
              <a:gd name="connsiteY30" fmla="*/ 155653 h 4164652"/>
              <a:gd name="connsiteX31" fmla="*/ 5438098 w 5438098"/>
              <a:gd name="connsiteY31" fmla="*/ 2078304 h 4164652"/>
              <a:gd name="connsiteX32" fmla="*/ 4641707 w 5438098"/>
              <a:gd name="connsiteY32" fmla="*/ 4000956 h 4164652"/>
              <a:gd name="connsiteX33" fmla="*/ 4463586 w 5438098"/>
              <a:gd name="connsiteY33" fmla="*/ 4162842 h 4164652"/>
              <a:gd name="connsiteX34" fmla="*/ 4268154 w 5438098"/>
              <a:gd name="connsiteY34" fmla="*/ 3957527 h 4164652"/>
              <a:gd name="connsiteX35" fmla="*/ 5154393 w 5438098"/>
              <a:gd name="connsiteY35" fmla="*/ 2078304 h 4164652"/>
              <a:gd name="connsiteX36" fmla="*/ 4268154 w 5438098"/>
              <a:gd name="connsiteY36" fmla="*/ 199081 h 4164652"/>
              <a:gd name="connsiteX37" fmla="*/ 4483380 w 5438098"/>
              <a:gd name="connsiteY37" fmla="*/ 11755 h 4164652"/>
              <a:gd name="connsiteX38" fmla="*/ 954719 w 5438098"/>
              <a:gd name="connsiteY38" fmla="*/ 11755 h 4164652"/>
              <a:gd name="connsiteX39" fmla="*/ 1199471 w 5438098"/>
              <a:gd name="connsiteY39" fmla="*/ 177002 h 4164652"/>
              <a:gd name="connsiteX40" fmla="*/ 1169945 w 5438098"/>
              <a:gd name="connsiteY40" fmla="*/ 199081 h 4164652"/>
              <a:gd name="connsiteX41" fmla="*/ 283705 w 5438098"/>
              <a:gd name="connsiteY41" fmla="*/ 2078304 h 4164652"/>
              <a:gd name="connsiteX42" fmla="*/ 1169945 w 5438098"/>
              <a:gd name="connsiteY42" fmla="*/ 3957527 h 4164652"/>
              <a:gd name="connsiteX43" fmla="*/ 974513 w 5438098"/>
              <a:gd name="connsiteY43" fmla="*/ 4162843 h 4164652"/>
              <a:gd name="connsiteX44" fmla="*/ 796391 w 5438098"/>
              <a:gd name="connsiteY44" fmla="*/ 4000956 h 4164652"/>
              <a:gd name="connsiteX45" fmla="*/ 0 w 5438098"/>
              <a:gd name="connsiteY45" fmla="*/ 2078304 h 4164652"/>
              <a:gd name="connsiteX46" fmla="*/ 796391 w 5438098"/>
              <a:gd name="connsiteY46" fmla="*/ 155653 h 4164652"/>
              <a:gd name="connsiteX47" fmla="*/ 954719 w 5438098"/>
              <a:gd name="connsiteY47" fmla="*/ 11755 h 4164652"/>
              <a:gd name="connsiteX0" fmla="*/ 2719058 w 5438098"/>
              <a:gd name="connsiteY0" fmla="*/ 1578133 h 4164652"/>
              <a:gd name="connsiteX1" fmla="*/ 2218872 w 5438098"/>
              <a:gd name="connsiteY1" fmla="*/ 2078316 h 4164652"/>
              <a:gd name="connsiteX2" fmla="*/ 2719058 w 5438098"/>
              <a:gd name="connsiteY2" fmla="*/ 2578499 h 4164652"/>
              <a:gd name="connsiteX3" fmla="*/ 3219244 w 5438098"/>
              <a:gd name="connsiteY3" fmla="*/ 2078316 h 4164652"/>
              <a:gd name="connsiteX4" fmla="*/ 2719058 w 5438098"/>
              <a:gd name="connsiteY4" fmla="*/ 1578133 h 4164652"/>
              <a:gd name="connsiteX5" fmla="*/ 2719058 w 5438098"/>
              <a:gd name="connsiteY5" fmla="*/ 1309892 h 4164652"/>
              <a:gd name="connsiteX6" fmla="*/ 3487485 w 5438098"/>
              <a:gd name="connsiteY6" fmla="*/ 2078316 h 4164652"/>
              <a:gd name="connsiteX7" fmla="*/ 2719058 w 5438098"/>
              <a:gd name="connsiteY7" fmla="*/ 2846740 h 4164652"/>
              <a:gd name="connsiteX8" fmla="*/ 1950631 w 5438098"/>
              <a:gd name="connsiteY8" fmla="*/ 2078316 h 4164652"/>
              <a:gd name="connsiteX9" fmla="*/ 2719058 w 5438098"/>
              <a:gd name="connsiteY9" fmla="*/ 1309892 h 4164652"/>
              <a:gd name="connsiteX10" fmla="*/ 1758587 w 5438098"/>
              <a:gd name="connsiteY10" fmla="*/ 554494 h 4164652"/>
              <a:gd name="connsiteX11" fmla="*/ 1980256 w 5438098"/>
              <a:gd name="connsiteY11" fmla="*/ 715440 h 4164652"/>
              <a:gd name="connsiteX12" fmla="*/ 1169107 w 5438098"/>
              <a:gd name="connsiteY12" fmla="*/ 2078308 h 4164652"/>
              <a:gd name="connsiteX13" fmla="*/ 1980256 w 5438098"/>
              <a:gd name="connsiteY13" fmla="*/ 3441176 h 4164652"/>
              <a:gd name="connsiteX14" fmla="*/ 1783025 w 5438098"/>
              <a:gd name="connsiteY14" fmla="*/ 3616968 h 4164652"/>
              <a:gd name="connsiteX15" fmla="*/ 1711063 w 5438098"/>
              <a:gd name="connsiteY15" fmla="*/ 3573251 h 4164652"/>
              <a:gd name="connsiteX16" fmla="*/ 916205 w 5438098"/>
              <a:gd name="connsiteY16" fmla="*/ 2078308 h 4164652"/>
              <a:gd name="connsiteX17" fmla="*/ 1711063 w 5438098"/>
              <a:gd name="connsiteY17" fmla="*/ 583366 h 4164652"/>
              <a:gd name="connsiteX18" fmla="*/ 1758587 w 5438098"/>
              <a:gd name="connsiteY18" fmla="*/ 554494 h 4164652"/>
              <a:gd name="connsiteX19" fmla="*/ 3679515 w 5438098"/>
              <a:gd name="connsiteY19" fmla="*/ 554493 h 4164652"/>
              <a:gd name="connsiteX20" fmla="*/ 3727041 w 5438098"/>
              <a:gd name="connsiteY20" fmla="*/ 583366 h 4164652"/>
              <a:gd name="connsiteX21" fmla="*/ 4521899 w 5438098"/>
              <a:gd name="connsiteY21" fmla="*/ 2078308 h 4164652"/>
              <a:gd name="connsiteX22" fmla="*/ 3727041 w 5438098"/>
              <a:gd name="connsiteY22" fmla="*/ 3573251 h 4164652"/>
              <a:gd name="connsiteX23" fmla="*/ 3655078 w 5438098"/>
              <a:gd name="connsiteY23" fmla="*/ 3616969 h 4164652"/>
              <a:gd name="connsiteX24" fmla="*/ 3457848 w 5438098"/>
              <a:gd name="connsiteY24" fmla="*/ 3441176 h 4164652"/>
              <a:gd name="connsiteX25" fmla="*/ 4268997 w 5438098"/>
              <a:gd name="connsiteY25" fmla="*/ 2078308 h 4164652"/>
              <a:gd name="connsiteX26" fmla="*/ 3457848 w 5438098"/>
              <a:gd name="connsiteY26" fmla="*/ 715440 h 4164652"/>
              <a:gd name="connsiteX27" fmla="*/ 3679515 w 5438098"/>
              <a:gd name="connsiteY27" fmla="*/ 554493 h 4164652"/>
              <a:gd name="connsiteX28" fmla="*/ 4483380 w 5438098"/>
              <a:gd name="connsiteY28" fmla="*/ 11755 h 4164652"/>
              <a:gd name="connsiteX29" fmla="*/ 4641707 w 5438098"/>
              <a:gd name="connsiteY29" fmla="*/ 155653 h 4164652"/>
              <a:gd name="connsiteX30" fmla="*/ 5438098 w 5438098"/>
              <a:gd name="connsiteY30" fmla="*/ 2078304 h 4164652"/>
              <a:gd name="connsiteX31" fmla="*/ 4641707 w 5438098"/>
              <a:gd name="connsiteY31" fmla="*/ 4000956 h 4164652"/>
              <a:gd name="connsiteX32" fmla="*/ 4463586 w 5438098"/>
              <a:gd name="connsiteY32" fmla="*/ 4162842 h 4164652"/>
              <a:gd name="connsiteX33" fmla="*/ 4268154 w 5438098"/>
              <a:gd name="connsiteY33" fmla="*/ 3957527 h 4164652"/>
              <a:gd name="connsiteX34" fmla="*/ 5154393 w 5438098"/>
              <a:gd name="connsiteY34" fmla="*/ 2078304 h 4164652"/>
              <a:gd name="connsiteX35" fmla="*/ 4268154 w 5438098"/>
              <a:gd name="connsiteY35" fmla="*/ 199081 h 4164652"/>
              <a:gd name="connsiteX36" fmla="*/ 4483380 w 5438098"/>
              <a:gd name="connsiteY36" fmla="*/ 11755 h 4164652"/>
              <a:gd name="connsiteX37" fmla="*/ 954719 w 5438098"/>
              <a:gd name="connsiteY37" fmla="*/ 11755 h 4164652"/>
              <a:gd name="connsiteX38" fmla="*/ 1199471 w 5438098"/>
              <a:gd name="connsiteY38" fmla="*/ 177002 h 4164652"/>
              <a:gd name="connsiteX39" fmla="*/ 1169945 w 5438098"/>
              <a:gd name="connsiteY39" fmla="*/ 199081 h 4164652"/>
              <a:gd name="connsiteX40" fmla="*/ 283705 w 5438098"/>
              <a:gd name="connsiteY40" fmla="*/ 2078304 h 4164652"/>
              <a:gd name="connsiteX41" fmla="*/ 1169945 w 5438098"/>
              <a:gd name="connsiteY41" fmla="*/ 3957527 h 4164652"/>
              <a:gd name="connsiteX42" fmla="*/ 974513 w 5438098"/>
              <a:gd name="connsiteY42" fmla="*/ 4162843 h 4164652"/>
              <a:gd name="connsiteX43" fmla="*/ 796391 w 5438098"/>
              <a:gd name="connsiteY43" fmla="*/ 4000956 h 4164652"/>
              <a:gd name="connsiteX44" fmla="*/ 0 w 5438098"/>
              <a:gd name="connsiteY44" fmla="*/ 2078304 h 4164652"/>
              <a:gd name="connsiteX45" fmla="*/ 796391 w 5438098"/>
              <a:gd name="connsiteY45" fmla="*/ 155653 h 4164652"/>
              <a:gd name="connsiteX46" fmla="*/ 954719 w 5438098"/>
              <a:gd name="connsiteY46" fmla="*/ 11755 h 4164652"/>
              <a:gd name="connsiteX0" fmla="*/ 2719058 w 5438098"/>
              <a:gd name="connsiteY0" fmla="*/ 1578133 h 4164652"/>
              <a:gd name="connsiteX1" fmla="*/ 2218872 w 5438098"/>
              <a:gd name="connsiteY1" fmla="*/ 2078316 h 4164652"/>
              <a:gd name="connsiteX2" fmla="*/ 2719058 w 5438098"/>
              <a:gd name="connsiteY2" fmla="*/ 2578499 h 4164652"/>
              <a:gd name="connsiteX3" fmla="*/ 3219244 w 5438098"/>
              <a:gd name="connsiteY3" fmla="*/ 2078316 h 4164652"/>
              <a:gd name="connsiteX4" fmla="*/ 2719058 w 5438098"/>
              <a:gd name="connsiteY4" fmla="*/ 1578133 h 4164652"/>
              <a:gd name="connsiteX5" fmla="*/ 2719058 w 5438098"/>
              <a:gd name="connsiteY5" fmla="*/ 1309892 h 4164652"/>
              <a:gd name="connsiteX6" fmla="*/ 3487485 w 5438098"/>
              <a:gd name="connsiteY6" fmla="*/ 2078316 h 4164652"/>
              <a:gd name="connsiteX7" fmla="*/ 2719058 w 5438098"/>
              <a:gd name="connsiteY7" fmla="*/ 2846740 h 4164652"/>
              <a:gd name="connsiteX8" fmla="*/ 1950631 w 5438098"/>
              <a:gd name="connsiteY8" fmla="*/ 2078316 h 4164652"/>
              <a:gd name="connsiteX9" fmla="*/ 2719058 w 5438098"/>
              <a:gd name="connsiteY9" fmla="*/ 1309892 h 4164652"/>
              <a:gd name="connsiteX10" fmla="*/ 1758587 w 5438098"/>
              <a:gd name="connsiteY10" fmla="*/ 554494 h 4164652"/>
              <a:gd name="connsiteX11" fmla="*/ 1980256 w 5438098"/>
              <a:gd name="connsiteY11" fmla="*/ 715440 h 4164652"/>
              <a:gd name="connsiteX12" fmla="*/ 1169107 w 5438098"/>
              <a:gd name="connsiteY12" fmla="*/ 2078308 h 4164652"/>
              <a:gd name="connsiteX13" fmla="*/ 1980256 w 5438098"/>
              <a:gd name="connsiteY13" fmla="*/ 3441176 h 4164652"/>
              <a:gd name="connsiteX14" fmla="*/ 1783025 w 5438098"/>
              <a:gd name="connsiteY14" fmla="*/ 3616968 h 4164652"/>
              <a:gd name="connsiteX15" fmla="*/ 1711063 w 5438098"/>
              <a:gd name="connsiteY15" fmla="*/ 3573251 h 4164652"/>
              <a:gd name="connsiteX16" fmla="*/ 916205 w 5438098"/>
              <a:gd name="connsiteY16" fmla="*/ 2078308 h 4164652"/>
              <a:gd name="connsiteX17" fmla="*/ 1711063 w 5438098"/>
              <a:gd name="connsiteY17" fmla="*/ 583366 h 4164652"/>
              <a:gd name="connsiteX18" fmla="*/ 1758587 w 5438098"/>
              <a:gd name="connsiteY18" fmla="*/ 554494 h 4164652"/>
              <a:gd name="connsiteX19" fmla="*/ 3679515 w 5438098"/>
              <a:gd name="connsiteY19" fmla="*/ 554493 h 4164652"/>
              <a:gd name="connsiteX20" fmla="*/ 3727041 w 5438098"/>
              <a:gd name="connsiteY20" fmla="*/ 583366 h 4164652"/>
              <a:gd name="connsiteX21" fmla="*/ 4521899 w 5438098"/>
              <a:gd name="connsiteY21" fmla="*/ 2078308 h 4164652"/>
              <a:gd name="connsiteX22" fmla="*/ 3727041 w 5438098"/>
              <a:gd name="connsiteY22" fmla="*/ 3573251 h 4164652"/>
              <a:gd name="connsiteX23" fmla="*/ 3655078 w 5438098"/>
              <a:gd name="connsiteY23" fmla="*/ 3616969 h 4164652"/>
              <a:gd name="connsiteX24" fmla="*/ 3457848 w 5438098"/>
              <a:gd name="connsiteY24" fmla="*/ 3441176 h 4164652"/>
              <a:gd name="connsiteX25" fmla="*/ 4268997 w 5438098"/>
              <a:gd name="connsiteY25" fmla="*/ 2078308 h 4164652"/>
              <a:gd name="connsiteX26" fmla="*/ 3457848 w 5438098"/>
              <a:gd name="connsiteY26" fmla="*/ 715440 h 4164652"/>
              <a:gd name="connsiteX27" fmla="*/ 3679515 w 5438098"/>
              <a:gd name="connsiteY27" fmla="*/ 554493 h 4164652"/>
              <a:gd name="connsiteX28" fmla="*/ 4483380 w 5438098"/>
              <a:gd name="connsiteY28" fmla="*/ 11755 h 4164652"/>
              <a:gd name="connsiteX29" fmla="*/ 4641707 w 5438098"/>
              <a:gd name="connsiteY29" fmla="*/ 155653 h 4164652"/>
              <a:gd name="connsiteX30" fmla="*/ 5438098 w 5438098"/>
              <a:gd name="connsiteY30" fmla="*/ 2078304 h 4164652"/>
              <a:gd name="connsiteX31" fmla="*/ 4641707 w 5438098"/>
              <a:gd name="connsiteY31" fmla="*/ 4000956 h 4164652"/>
              <a:gd name="connsiteX32" fmla="*/ 4463586 w 5438098"/>
              <a:gd name="connsiteY32" fmla="*/ 4162842 h 4164652"/>
              <a:gd name="connsiteX33" fmla="*/ 4268154 w 5438098"/>
              <a:gd name="connsiteY33" fmla="*/ 3957527 h 4164652"/>
              <a:gd name="connsiteX34" fmla="*/ 5154393 w 5438098"/>
              <a:gd name="connsiteY34" fmla="*/ 2078304 h 4164652"/>
              <a:gd name="connsiteX35" fmla="*/ 4268154 w 5438098"/>
              <a:gd name="connsiteY35" fmla="*/ 199081 h 4164652"/>
              <a:gd name="connsiteX36" fmla="*/ 4483380 w 5438098"/>
              <a:gd name="connsiteY36" fmla="*/ 11755 h 4164652"/>
              <a:gd name="connsiteX37" fmla="*/ 954719 w 5438098"/>
              <a:gd name="connsiteY37" fmla="*/ 11755 h 4164652"/>
              <a:gd name="connsiteX38" fmla="*/ 1199471 w 5438098"/>
              <a:gd name="connsiteY38" fmla="*/ 177002 h 4164652"/>
              <a:gd name="connsiteX39" fmla="*/ 1169945 w 5438098"/>
              <a:gd name="connsiteY39" fmla="*/ 199081 h 4164652"/>
              <a:gd name="connsiteX40" fmla="*/ 283705 w 5438098"/>
              <a:gd name="connsiteY40" fmla="*/ 2078304 h 4164652"/>
              <a:gd name="connsiteX41" fmla="*/ 1169945 w 5438098"/>
              <a:gd name="connsiteY41" fmla="*/ 3957527 h 4164652"/>
              <a:gd name="connsiteX42" fmla="*/ 974513 w 5438098"/>
              <a:gd name="connsiteY42" fmla="*/ 4162843 h 4164652"/>
              <a:gd name="connsiteX43" fmla="*/ 796391 w 5438098"/>
              <a:gd name="connsiteY43" fmla="*/ 4000956 h 4164652"/>
              <a:gd name="connsiteX44" fmla="*/ 0 w 5438098"/>
              <a:gd name="connsiteY44" fmla="*/ 2078304 h 4164652"/>
              <a:gd name="connsiteX45" fmla="*/ 796391 w 5438098"/>
              <a:gd name="connsiteY45" fmla="*/ 155653 h 4164652"/>
              <a:gd name="connsiteX46" fmla="*/ 954719 w 5438098"/>
              <a:gd name="connsiteY46" fmla="*/ 11755 h 4164652"/>
              <a:gd name="connsiteX0" fmla="*/ 2719058 w 5438098"/>
              <a:gd name="connsiteY0" fmla="*/ 1578133 h 4164652"/>
              <a:gd name="connsiteX1" fmla="*/ 2218872 w 5438098"/>
              <a:gd name="connsiteY1" fmla="*/ 2078316 h 4164652"/>
              <a:gd name="connsiteX2" fmla="*/ 2719058 w 5438098"/>
              <a:gd name="connsiteY2" fmla="*/ 2578499 h 4164652"/>
              <a:gd name="connsiteX3" fmla="*/ 3219244 w 5438098"/>
              <a:gd name="connsiteY3" fmla="*/ 2078316 h 4164652"/>
              <a:gd name="connsiteX4" fmla="*/ 2719058 w 5438098"/>
              <a:gd name="connsiteY4" fmla="*/ 1578133 h 4164652"/>
              <a:gd name="connsiteX5" fmla="*/ 2719058 w 5438098"/>
              <a:gd name="connsiteY5" fmla="*/ 1309892 h 4164652"/>
              <a:gd name="connsiteX6" fmla="*/ 3487485 w 5438098"/>
              <a:gd name="connsiteY6" fmla="*/ 2078316 h 4164652"/>
              <a:gd name="connsiteX7" fmla="*/ 2719058 w 5438098"/>
              <a:gd name="connsiteY7" fmla="*/ 2846740 h 4164652"/>
              <a:gd name="connsiteX8" fmla="*/ 1950631 w 5438098"/>
              <a:gd name="connsiteY8" fmla="*/ 2078316 h 4164652"/>
              <a:gd name="connsiteX9" fmla="*/ 2719058 w 5438098"/>
              <a:gd name="connsiteY9" fmla="*/ 1309892 h 4164652"/>
              <a:gd name="connsiteX10" fmla="*/ 1758587 w 5438098"/>
              <a:gd name="connsiteY10" fmla="*/ 554494 h 4164652"/>
              <a:gd name="connsiteX11" fmla="*/ 1980256 w 5438098"/>
              <a:gd name="connsiteY11" fmla="*/ 715440 h 4164652"/>
              <a:gd name="connsiteX12" fmla="*/ 1169107 w 5438098"/>
              <a:gd name="connsiteY12" fmla="*/ 2078308 h 4164652"/>
              <a:gd name="connsiteX13" fmla="*/ 1980256 w 5438098"/>
              <a:gd name="connsiteY13" fmla="*/ 3441176 h 4164652"/>
              <a:gd name="connsiteX14" fmla="*/ 1783025 w 5438098"/>
              <a:gd name="connsiteY14" fmla="*/ 3616968 h 4164652"/>
              <a:gd name="connsiteX15" fmla="*/ 1711063 w 5438098"/>
              <a:gd name="connsiteY15" fmla="*/ 3573251 h 4164652"/>
              <a:gd name="connsiteX16" fmla="*/ 916205 w 5438098"/>
              <a:gd name="connsiteY16" fmla="*/ 2078308 h 4164652"/>
              <a:gd name="connsiteX17" fmla="*/ 1711063 w 5438098"/>
              <a:gd name="connsiteY17" fmla="*/ 583366 h 4164652"/>
              <a:gd name="connsiteX18" fmla="*/ 1758587 w 5438098"/>
              <a:gd name="connsiteY18" fmla="*/ 554494 h 4164652"/>
              <a:gd name="connsiteX19" fmla="*/ 3679515 w 5438098"/>
              <a:gd name="connsiteY19" fmla="*/ 554493 h 4164652"/>
              <a:gd name="connsiteX20" fmla="*/ 3727041 w 5438098"/>
              <a:gd name="connsiteY20" fmla="*/ 583366 h 4164652"/>
              <a:gd name="connsiteX21" fmla="*/ 4521899 w 5438098"/>
              <a:gd name="connsiteY21" fmla="*/ 2078308 h 4164652"/>
              <a:gd name="connsiteX22" fmla="*/ 3727041 w 5438098"/>
              <a:gd name="connsiteY22" fmla="*/ 3573251 h 4164652"/>
              <a:gd name="connsiteX23" fmla="*/ 3655078 w 5438098"/>
              <a:gd name="connsiteY23" fmla="*/ 3616969 h 4164652"/>
              <a:gd name="connsiteX24" fmla="*/ 3457848 w 5438098"/>
              <a:gd name="connsiteY24" fmla="*/ 3441176 h 4164652"/>
              <a:gd name="connsiteX25" fmla="*/ 4268997 w 5438098"/>
              <a:gd name="connsiteY25" fmla="*/ 2078308 h 4164652"/>
              <a:gd name="connsiteX26" fmla="*/ 3457848 w 5438098"/>
              <a:gd name="connsiteY26" fmla="*/ 715440 h 4164652"/>
              <a:gd name="connsiteX27" fmla="*/ 3679515 w 5438098"/>
              <a:gd name="connsiteY27" fmla="*/ 554493 h 4164652"/>
              <a:gd name="connsiteX28" fmla="*/ 4483380 w 5438098"/>
              <a:gd name="connsiteY28" fmla="*/ 11755 h 4164652"/>
              <a:gd name="connsiteX29" fmla="*/ 4641707 w 5438098"/>
              <a:gd name="connsiteY29" fmla="*/ 155653 h 4164652"/>
              <a:gd name="connsiteX30" fmla="*/ 5438098 w 5438098"/>
              <a:gd name="connsiteY30" fmla="*/ 2078304 h 4164652"/>
              <a:gd name="connsiteX31" fmla="*/ 4641707 w 5438098"/>
              <a:gd name="connsiteY31" fmla="*/ 4000956 h 4164652"/>
              <a:gd name="connsiteX32" fmla="*/ 4463586 w 5438098"/>
              <a:gd name="connsiteY32" fmla="*/ 4162842 h 4164652"/>
              <a:gd name="connsiteX33" fmla="*/ 4268154 w 5438098"/>
              <a:gd name="connsiteY33" fmla="*/ 3957527 h 4164652"/>
              <a:gd name="connsiteX34" fmla="*/ 5154393 w 5438098"/>
              <a:gd name="connsiteY34" fmla="*/ 2078304 h 4164652"/>
              <a:gd name="connsiteX35" fmla="*/ 4268154 w 5438098"/>
              <a:gd name="connsiteY35" fmla="*/ 199081 h 4164652"/>
              <a:gd name="connsiteX36" fmla="*/ 4483380 w 5438098"/>
              <a:gd name="connsiteY36" fmla="*/ 11755 h 4164652"/>
              <a:gd name="connsiteX37" fmla="*/ 954719 w 5438098"/>
              <a:gd name="connsiteY37" fmla="*/ 11755 h 4164652"/>
              <a:gd name="connsiteX38" fmla="*/ 1199471 w 5438098"/>
              <a:gd name="connsiteY38" fmla="*/ 177002 h 4164652"/>
              <a:gd name="connsiteX39" fmla="*/ 1169945 w 5438098"/>
              <a:gd name="connsiteY39" fmla="*/ 199081 h 4164652"/>
              <a:gd name="connsiteX40" fmla="*/ 283705 w 5438098"/>
              <a:gd name="connsiteY40" fmla="*/ 2078304 h 4164652"/>
              <a:gd name="connsiteX41" fmla="*/ 1169945 w 5438098"/>
              <a:gd name="connsiteY41" fmla="*/ 3957527 h 4164652"/>
              <a:gd name="connsiteX42" fmla="*/ 974513 w 5438098"/>
              <a:gd name="connsiteY42" fmla="*/ 4162843 h 4164652"/>
              <a:gd name="connsiteX43" fmla="*/ 796391 w 5438098"/>
              <a:gd name="connsiteY43" fmla="*/ 4000956 h 4164652"/>
              <a:gd name="connsiteX44" fmla="*/ 0 w 5438098"/>
              <a:gd name="connsiteY44" fmla="*/ 2078304 h 4164652"/>
              <a:gd name="connsiteX45" fmla="*/ 796391 w 5438098"/>
              <a:gd name="connsiteY45" fmla="*/ 155653 h 4164652"/>
              <a:gd name="connsiteX46" fmla="*/ 954719 w 5438098"/>
              <a:gd name="connsiteY46" fmla="*/ 11755 h 4164652"/>
              <a:gd name="connsiteX0" fmla="*/ 2719058 w 5438098"/>
              <a:gd name="connsiteY0" fmla="*/ 1578133 h 4164652"/>
              <a:gd name="connsiteX1" fmla="*/ 2218872 w 5438098"/>
              <a:gd name="connsiteY1" fmla="*/ 2078316 h 4164652"/>
              <a:gd name="connsiteX2" fmla="*/ 2719058 w 5438098"/>
              <a:gd name="connsiteY2" fmla="*/ 2578499 h 4164652"/>
              <a:gd name="connsiteX3" fmla="*/ 3219244 w 5438098"/>
              <a:gd name="connsiteY3" fmla="*/ 2078316 h 4164652"/>
              <a:gd name="connsiteX4" fmla="*/ 2719058 w 5438098"/>
              <a:gd name="connsiteY4" fmla="*/ 1578133 h 4164652"/>
              <a:gd name="connsiteX5" fmla="*/ 2719058 w 5438098"/>
              <a:gd name="connsiteY5" fmla="*/ 1309892 h 4164652"/>
              <a:gd name="connsiteX6" fmla="*/ 3487485 w 5438098"/>
              <a:gd name="connsiteY6" fmla="*/ 2078316 h 4164652"/>
              <a:gd name="connsiteX7" fmla="*/ 2719058 w 5438098"/>
              <a:gd name="connsiteY7" fmla="*/ 2846740 h 4164652"/>
              <a:gd name="connsiteX8" fmla="*/ 1950631 w 5438098"/>
              <a:gd name="connsiteY8" fmla="*/ 2078316 h 4164652"/>
              <a:gd name="connsiteX9" fmla="*/ 2719058 w 5438098"/>
              <a:gd name="connsiteY9" fmla="*/ 1309892 h 4164652"/>
              <a:gd name="connsiteX10" fmla="*/ 1758587 w 5438098"/>
              <a:gd name="connsiteY10" fmla="*/ 554494 h 4164652"/>
              <a:gd name="connsiteX11" fmla="*/ 1980256 w 5438098"/>
              <a:gd name="connsiteY11" fmla="*/ 715440 h 4164652"/>
              <a:gd name="connsiteX12" fmla="*/ 1169107 w 5438098"/>
              <a:gd name="connsiteY12" fmla="*/ 2078308 h 4164652"/>
              <a:gd name="connsiteX13" fmla="*/ 1980256 w 5438098"/>
              <a:gd name="connsiteY13" fmla="*/ 3441176 h 4164652"/>
              <a:gd name="connsiteX14" fmla="*/ 1783025 w 5438098"/>
              <a:gd name="connsiteY14" fmla="*/ 3616968 h 4164652"/>
              <a:gd name="connsiteX15" fmla="*/ 1711063 w 5438098"/>
              <a:gd name="connsiteY15" fmla="*/ 3573251 h 4164652"/>
              <a:gd name="connsiteX16" fmla="*/ 916205 w 5438098"/>
              <a:gd name="connsiteY16" fmla="*/ 2078308 h 4164652"/>
              <a:gd name="connsiteX17" fmla="*/ 1711063 w 5438098"/>
              <a:gd name="connsiteY17" fmla="*/ 583366 h 4164652"/>
              <a:gd name="connsiteX18" fmla="*/ 1758587 w 5438098"/>
              <a:gd name="connsiteY18" fmla="*/ 554494 h 4164652"/>
              <a:gd name="connsiteX19" fmla="*/ 3679515 w 5438098"/>
              <a:gd name="connsiteY19" fmla="*/ 554493 h 4164652"/>
              <a:gd name="connsiteX20" fmla="*/ 3727041 w 5438098"/>
              <a:gd name="connsiteY20" fmla="*/ 583366 h 4164652"/>
              <a:gd name="connsiteX21" fmla="*/ 4521899 w 5438098"/>
              <a:gd name="connsiteY21" fmla="*/ 2078308 h 4164652"/>
              <a:gd name="connsiteX22" fmla="*/ 3727041 w 5438098"/>
              <a:gd name="connsiteY22" fmla="*/ 3573251 h 4164652"/>
              <a:gd name="connsiteX23" fmla="*/ 3655078 w 5438098"/>
              <a:gd name="connsiteY23" fmla="*/ 3616969 h 4164652"/>
              <a:gd name="connsiteX24" fmla="*/ 3457848 w 5438098"/>
              <a:gd name="connsiteY24" fmla="*/ 3441176 h 4164652"/>
              <a:gd name="connsiteX25" fmla="*/ 4268997 w 5438098"/>
              <a:gd name="connsiteY25" fmla="*/ 2078308 h 4164652"/>
              <a:gd name="connsiteX26" fmla="*/ 3457848 w 5438098"/>
              <a:gd name="connsiteY26" fmla="*/ 715440 h 4164652"/>
              <a:gd name="connsiteX27" fmla="*/ 3679515 w 5438098"/>
              <a:gd name="connsiteY27" fmla="*/ 554493 h 4164652"/>
              <a:gd name="connsiteX28" fmla="*/ 4483380 w 5438098"/>
              <a:gd name="connsiteY28" fmla="*/ 11755 h 4164652"/>
              <a:gd name="connsiteX29" fmla="*/ 4641707 w 5438098"/>
              <a:gd name="connsiteY29" fmla="*/ 155653 h 4164652"/>
              <a:gd name="connsiteX30" fmla="*/ 5438098 w 5438098"/>
              <a:gd name="connsiteY30" fmla="*/ 2078304 h 4164652"/>
              <a:gd name="connsiteX31" fmla="*/ 4641707 w 5438098"/>
              <a:gd name="connsiteY31" fmla="*/ 4000956 h 4164652"/>
              <a:gd name="connsiteX32" fmla="*/ 4463586 w 5438098"/>
              <a:gd name="connsiteY32" fmla="*/ 4162842 h 4164652"/>
              <a:gd name="connsiteX33" fmla="*/ 4268154 w 5438098"/>
              <a:gd name="connsiteY33" fmla="*/ 3957527 h 4164652"/>
              <a:gd name="connsiteX34" fmla="*/ 5154393 w 5438098"/>
              <a:gd name="connsiteY34" fmla="*/ 2078304 h 4164652"/>
              <a:gd name="connsiteX35" fmla="*/ 4268154 w 5438098"/>
              <a:gd name="connsiteY35" fmla="*/ 199081 h 4164652"/>
              <a:gd name="connsiteX36" fmla="*/ 4483380 w 5438098"/>
              <a:gd name="connsiteY36" fmla="*/ 11755 h 4164652"/>
              <a:gd name="connsiteX37" fmla="*/ 954719 w 5438098"/>
              <a:gd name="connsiteY37" fmla="*/ 11755 h 4164652"/>
              <a:gd name="connsiteX38" fmla="*/ 1199471 w 5438098"/>
              <a:gd name="connsiteY38" fmla="*/ 177002 h 4164652"/>
              <a:gd name="connsiteX39" fmla="*/ 1169945 w 5438098"/>
              <a:gd name="connsiteY39" fmla="*/ 199081 h 4164652"/>
              <a:gd name="connsiteX40" fmla="*/ 283705 w 5438098"/>
              <a:gd name="connsiteY40" fmla="*/ 2078304 h 4164652"/>
              <a:gd name="connsiteX41" fmla="*/ 1169945 w 5438098"/>
              <a:gd name="connsiteY41" fmla="*/ 3957527 h 4164652"/>
              <a:gd name="connsiteX42" fmla="*/ 974513 w 5438098"/>
              <a:gd name="connsiteY42" fmla="*/ 4162843 h 4164652"/>
              <a:gd name="connsiteX43" fmla="*/ 796391 w 5438098"/>
              <a:gd name="connsiteY43" fmla="*/ 4000956 h 4164652"/>
              <a:gd name="connsiteX44" fmla="*/ 0 w 5438098"/>
              <a:gd name="connsiteY44" fmla="*/ 2078304 h 4164652"/>
              <a:gd name="connsiteX45" fmla="*/ 796391 w 5438098"/>
              <a:gd name="connsiteY45" fmla="*/ 155653 h 4164652"/>
              <a:gd name="connsiteX46" fmla="*/ 954719 w 5438098"/>
              <a:gd name="connsiteY46" fmla="*/ 11755 h 4164652"/>
              <a:gd name="connsiteX0" fmla="*/ 2719058 w 5438098"/>
              <a:gd name="connsiteY0" fmla="*/ 1578133 h 4164652"/>
              <a:gd name="connsiteX1" fmla="*/ 2218872 w 5438098"/>
              <a:gd name="connsiteY1" fmla="*/ 2078316 h 4164652"/>
              <a:gd name="connsiteX2" fmla="*/ 2719058 w 5438098"/>
              <a:gd name="connsiteY2" fmla="*/ 2578499 h 4164652"/>
              <a:gd name="connsiteX3" fmla="*/ 3219244 w 5438098"/>
              <a:gd name="connsiteY3" fmla="*/ 2078316 h 4164652"/>
              <a:gd name="connsiteX4" fmla="*/ 2719058 w 5438098"/>
              <a:gd name="connsiteY4" fmla="*/ 1578133 h 4164652"/>
              <a:gd name="connsiteX5" fmla="*/ 2719058 w 5438098"/>
              <a:gd name="connsiteY5" fmla="*/ 1309892 h 4164652"/>
              <a:gd name="connsiteX6" fmla="*/ 3487485 w 5438098"/>
              <a:gd name="connsiteY6" fmla="*/ 2078316 h 4164652"/>
              <a:gd name="connsiteX7" fmla="*/ 2719058 w 5438098"/>
              <a:gd name="connsiteY7" fmla="*/ 2846740 h 4164652"/>
              <a:gd name="connsiteX8" fmla="*/ 1950631 w 5438098"/>
              <a:gd name="connsiteY8" fmla="*/ 2078316 h 4164652"/>
              <a:gd name="connsiteX9" fmla="*/ 2719058 w 5438098"/>
              <a:gd name="connsiteY9" fmla="*/ 1309892 h 4164652"/>
              <a:gd name="connsiteX10" fmla="*/ 1758587 w 5438098"/>
              <a:gd name="connsiteY10" fmla="*/ 554494 h 4164652"/>
              <a:gd name="connsiteX11" fmla="*/ 1980256 w 5438098"/>
              <a:gd name="connsiteY11" fmla="*/ 715440 h 4164652"/>
              <a:gd name="connsiteX12" fmla="*/ 1169107 w 5438098"/>
              <a:gd name="connsiteY12" fmla="*/ 2078308 h 4164652"/>
              <a:gd name="connsiteX13" fmla="*/ 1980256 w 5438098"/>
              <a:gd name="connsiteY13" fmla="*/ 3441176 h 4164652"/>
              <a:gd name="connsiteX14" fmla="*/ 1783025 w 5438098"/>
              <a:gd name="connsiteY14" fmla="*/ 3616968 h 4164652"/>
              <a:gd name="connsiteX15" fmla="*/ 1711063 w 5438098"/>
              <a:gd name="connsiteY15" fmla="*/ 3573251 h 4164652"/>
              <a:gd name="connsiteX16" fmla="*/ 916205 w 5438098"/>
              <a:gd name="connsiteY16" fmla="*/ 2078308 h 4164652"/>
              <a:gd name="connsiteX17" fmla="*/ 1711063 w 5438098"/>
              <a:gd name="connsiteY17" fmla="*/ 583366 h 4164652"/>
              <a:gd name="connsiteX18" fmla="*/ 1758587 w 5438098"/>
              <a:gd name="connsiteY18" fmla="*/ 554494 h 4164652"/>
              <a:gd name="connsiteX19" fmla="*/ 3679515 w 5438098"/>
              <a:gd name="connsiteY19" fmla="*/ 554493 h 4164652"/>
              <a:gd name="connsiteX20" fmla="*/ 3727041 w 5438098"/>
              <a:gd name="connsiteY20" fmla="*/ 583366 h 4164652"/>
              <a:gd name="connsiteX21" fmla="*/ 4521899 w 5438098"/>
              <a:gd name="connsiteY21" fmla="*/ 2078308 h 4164652"/>
              <a:gd name="connsiteX22" fmla="*/ 3727041 w 5438098"/>
              <a:gd name="connsiteY22" fmla="*/ 3573251 h 4164652"/>
              <a:gd name="connsiteX23" fmla="*/ 3655078 w 5438098"/>
              <a:gd name="connsiteY23" fmla="*/ 3616969 h 4164652"/>
              <a:gd name="connsiteX24" fmla="*/ 3457848 w 5438098"/>
              <a:gd name="connsiteY24" fmla="*/ 3441176 h 4164652"/>
              <a:gd name="connsiteX25" fmla="*/ 4268997 w 5438098"/>
              <a:gd name="connsiteY25" fmla="*/ 2078308 h 4164652"/>
              <a:gd name="connsiteX26" fmla="*/ 3457848 w 5438098"/>
              <a:gd name="connsiteY26" fmla="*/ 715440 h 4164652"/>
              <a:gd name="connsiteX27" fmla="*/ 3679515 w 5438098"/>
              <a:gd name="connsiteY27" fmla="*/ 554493 h 4164652"/>
              <a:gd name="connsiteX28" fmla="*/ 4483380 w 5438098"/>
              <a:gd name="connsiteY28" fmla="*/ 11755 h 4164652"/>
              <a:gd name="connsiteX29" fmla="*/ 4641707 w 5438098"/>
              <a:gd name="connsiteY29" fmla="*/ 155653 h 4164652"/>
              <a:gd name="connsiteX30" fmla="*/ 5438098 w 5438098"/>
              <a:gd name="connsiteY30" fmla="*/ 2078304 h 4164652"/>
              <a:gd name="connsiteX31" fmla="*/ 4641707 w 5438098"/>
              <a:gd name="connsiteY31" fmla="*/ 4000956 h 4164652"/>
              <a:gd name="connsiteX32" fmla="*/ 4463586 w 5438098"/>
              <a:gd name="connsiteY32" fmla="*/ 4162842 h 4164652"/>
              <a:gd name="connsiteX33" fmla="*/ 4268154 w 5438098"/>
              <a:gd name="connsiteY33" fmla="*/ 3957527 h 4164652"/>
              <a:gd name="connsiteX34" fmla="*/ 5154393 w 5438098"/>
              <a:gd name="connsiteY34" fmla="*/ 2078304 h 4164652"/>
              <a:gd name="connsiteX35" fmla="*/ 4268154 w 5438098"/>
              <a:gd name="connsiteY35" fmla="*/ 199081 h 4164652"/>
              <a:gd name="connsiteX36" fmla="*/ 4483380 w 5438098"/>
              <a:gd name="connsiteY36" fmla="*/ 11755 h 4164652"/>
              <a:gd name="connsiteX37" fmla="*/ 954719 w 5438098"/>
              <a:gd name="connsiteY37" fmla="*/ 11755 h 4164652"/>
              <a:gd name="connsiteX38" fmla="*/ 1199471 w 5438098"/>
              <a:gd name="connsiteY38" fmla="*/ 177002 h 4164652"/>
              <a:gd name="connsiteX39" fmla="*/ 1169945 w 5438098"/>
              <a:gd name="connsiteY39" fmla="*/ 199081 h 4164652"/>
              <a:gd name="connsiteX40" fmla="*/ 283705 w 5438098"/>
              <a:gd name="connsiteY40" fmla="*/ 2078304 h 4164652"/>
              <a:gd name="connsiteX41" fmla="*/ 1169945 w 5438098"/>
              <a:gd name="connsiteY41" fmla="*/ 3957527 h 4164652"/>
              <a:gd name="connsiteX42" fmla="*/ 974513 w 5438098"/>
              <a:gd name="connsiteY42" fmla="*/ 4162843 h 4164652"/>
              <a:gd name="connsiteX43" fmla="*/ 796391 w 5438098"/>
              <a:gd name="connsiteY43" fmla="*/ 4000956 h 4164652"/>
              <a:gd name="connsiteX44" fmla="*/ 0 w 5438098"/>
              <a:gd name="connsiteY44" fmla="*/ 2078304 h 4164652"/>
              <a:gd name="connsiteX45" fmla="*/ 796391 w 5438098"/>
              <a:gd name="connsiteY45" fmla="*/ 155653 h 4164652"/>
              <a:gd name="connsiteX46" fmla="*/ 954719 w 5438098"/>
              <a:gd name="connsiteY46" fmla="*/ 11755 h 4164652"/>
              <a:gd name="connsiteX0" fmla="*/ 2719058 w 5438098"/>
              <a:gd name="connsiteY0" fmla="*/ 1578133 h 4164652"/>
              <a:gd name="connsiteX1" fmla="*/ 2218872 w 5438098"/>
              <a:gd name="connsiteY1" fmla="*/ 2078316 h 4164652"/>
              <a:gd name="connsiteX2" fmla="*/ 2719058 w 5438098"/>
              <a:gd name="connsiteY2" fmla="*/ 2578499 h 4164652"/>
              <a:gd name="connsiteX3" fmla="*/ 3219244 w 5438098"/>
              <a:gd name="connsiteY3" fmla="*/ 2078316 h 4164652"/>
              <a:gd name="connsiteX4" fmla="*/ 2719058 w 5438098"/>
              <a:gd name="connsiteY4" fmla="*/ 1578133 h 4164652"/>
              <a:gd name="connsiteX5" fmla="*/ 2719058 w 5438098"/>
              <a:gd name="connsiteY5" fmla="*/ 1309892 h 4164652"/>
              <a:gd name="connsiteX6" fmla="*/ 3487485 w 5438098"/>
              <a:gd name="connsiteY6" fmla="*/ 2078316 h 4164652"/>
              <a:gd name="connsiteX7" fmla="*/ 2719058 w 5438098"/>
              <a:gd name="connsiteY7" fmla="*/ 2846740 h 4164652"/>
              <a:gd name="connsiteX8" fmla="*/ 1950631 w 5438098"/>
              <a:gd name="connsiteY8" fmla="*/ 2078316 h 4164652"/>
              <a:gd name="connsiteX9" fmla="*/ 2719058 w 5438098"/>
              <a:gd name="connsiteY9" fmla="*/ 1309892 h 4164652"/>
              <a:gd name="connsiteX10" fmla="*/ 1758587 w 5438098"/>
              <a:gd name="connsiteY10" fmla="*/ 554494 h 4164652"/>
              <a:gd name="connsiteX11" fmla="*/ 1980256 w 5438098"/>
              <a:gd name="connsiteY11" fmla="*/ 715440 h 4164652"/>
              <a:gd name="connsiteX12" fmla="*/ 1169107 w 5438098"/>
              <a:gd name="connsiteY12" fmla="*/ 2078308 h 4164652"/>
              <a:gd name="connsiteX13" fmla="*/ 1980256 w 5438098"/>
              <a:gd name="connsiteY13" fmla="*/ 3441176 h 4164652"/>
              <a:gd name="connsiteX14" fmla="*/ 1783025 w 5438098"/>
              <a:gd name="connsiteY14" fmla="*/ 3616968 h 4164652"/>
              <a:gd name="connsiteX15" fmla="*/ 1711063 w 5438098"/>
              <a:gd name="connsiteY15" fmla="*/ 3573251 h 4164652"/>
              <a:gd name="connsiteX16" fmla="*/ 916205 w 5438098"/>
              <a:gd name="connsiteY16" fmla="*/ 2078308 h 4164652"/>
              <a:gd name="connsiteX17" fmla="*/ 1711063 w 5438098"/>
              <a:gd name="connsiteY17" fmla="*/ 583366 h 4164652"/>
              <a:gd name="connsiteX18" fmla="*/ 1758587 w 5438098"/>
              <a:gd name="connsiteY18" fmla="*/ 554494 h 4164652"/>
              <a:gd name="connsiteX19" fmla="*/ 3679515 w 5438098"/>
              <a:gd name="connsiteY19" fmla="*/ 554493 h 4164652"/>
              <a:gd name="connsiteX20" fmla="*/ 3727041 w 5438098"/>
              <a:gd name="connsiteY20" fmla="*/ 583366 h 4164652"/>
              <a:gd name="connsiteX21" fmla="*/ 4521899 w 5438098"/>
              <a:gd name="connsiteY21" fmla="*/ 2078308 h 4164652"/>
              <a:gd name="connsiteX22" fmla="*/ 3727041 w 5438098"/>
              <a:gd name="connsiteY22" fmla="*/ 3573251 h 4164652"/>
              <a:gd name="connsiteX23" fmla="*/ 3655078 w 5438098"/>
              <a:gd name="connsiteY23" fmla="*/ 3616969 h 4164652"/>
              <a:gd name="connsiteX24" fmla="*/ 3457848 w 5438098"/>
              <a:gd name="connsiteY24" fmla="*/ 3441176 h 4164652"/>
              <a:gd name="connsiteX25" fmla="*/ 4268997 w 5438098"/>
              <a:gd name="connsiteY25" fmla="*/ 2078308 h 4164652"/>
              <a:gd name="connsiteX26" fmla="*/ 3457848 w 5438098"/>
              <a:gd name="connsiteY26" fmla="*/ 715440 h 4164652"/>
              <a:gd name="connsiteX27" fmla="*/ 3679515 w 5438098"/>
              <a:gd name="connsiteY27" fmla="*/ 554493 h 4164652"/>
              <a:gd name="connsiteX28" fmla="*/ 4483380 w 5438098"/>
              <a:gd name="connsiteY28" fmla="*/ 11755 h 4164652"/>
              <a:gd name="connsiteX29" fmla="*/ 4641707 w 5438098"/>
              <a:gd name="connsiteY29" fmla="*/ 155653 h 4164652"/>
              <a:gd name="connsiteX30" fmla="*/ 5438098 w 5438098"/>
              <a:gd name="connsiteY30" fmla="*/ 2078304 h 4164652"/>
              <a:gd name="connsiteX31" fmla="*/ 4641707 w 5438098"/>
              <a:gd name="connsiteY31" fmla="*/ 4000956 h 4164652"/>
              <a:gd name="connsiteX32" fmla="*/ 4463586 w 5438098"/>
              <a:gd name="connsiteY32" fmla="*/ 4162842 h 4164652"/>
              <a:gd name="connsiteX33" fmla="*/ 4268154 w 5438098"/>
              <a:gd name="connsiteY33" fmla="*/ 3957527 h 4164652"/>
              <a:gd name="connsiteX34" fmla="*/ 5154393 w 5438098"/>
              <a:gd name="connsiteY34" fmla="*/ 2078304 h 4164652"/>
              <a:gd name="connsiteX35" fmla="*/ 4268154 w 5438098"/>
              <a:gd name="connsiteY35" fmla="*/ 199081 h 4164652"/>
              <a:gd name="connsiteX36" fmla="*/ 4483380 w 5438098"/>
              <a:gd name="connsiteY36" fmla="*/ 11755 h 4164652"/>
              <a:gd name="connsiteX37" fmla="*/ 954719 w 5438098"/>
              <a:gd name="connsiteY37" fmla="*/ 11755 h 4164652"/>
              <a:gd name="connsiteX38" fmla="*/ 1199471 w 5438098"/>
              <a:gd name="connsiteY38" fmla="*/ 177002 h 4164652"/>
              <a:gd name="connsiteX39" fmla="*/ 1169945 w 5438098"/>
              <a:gd name="connsiteY39" fmla="*/ 199081 h 4164652"/>
              <a:gd name="connsiteX40" fmla="*/ 283705 w 5438098"/>
              <a:gd name="connsiteY40" fmla="*/ 2078304 h 4164652"/>
              <a:gd name="connsiteX41" fmla="*/ 1169945 w 5438098"/>
              <a:gd name="connsiteY41" fmla="*/ 3957527 h 4164652"/>
              <a:gd name="connsiteX42" fmla="*/ 974513 w 5438098"/>
              <a:gd name="connsiteY42" fmla="*/ 4162843 h 4164652"/>
              <a:gd name="connsiteX43" fmla="*/ 796391 w 5438098"/>
              <a:gd name="connsiteY43" fmla="*/ 4000956 h 4164652"/>
              <a:gd name="connsiteX44" fmla="*/ 0 w 5438098"/>
              <a:gd name="connsiteY44" fmla="*/ 2078304 h 4164652"/>
              <a:gd name="connsiteX45" fmla="*/ 796391 w 5438098"/>
              <a:gd name="connsiteY45" fmla="*/ 155653 h 4164652"/>
              <a:gd name="connsiteX46" fmla="*/ 954719 w 5438098"/>
              <a:gd name="connsiteY46" fmla="*/ 11755 h 4164652"/>
              <a:gd name="connsiteX0" fmla="*/ 2719058 w 5438098"/>
              <a:gd name="connsiteY0" fmla="*/ 1578133 h 4164652"/>
              <a:gd name="connsiteX1" fmla="*/ 2218872 w 5438098"/>
              <a:gd name="connsiteY1" fmla="*/ 2078316 h 4164652"/>
              <a:gd name="connsiteX2" fmla="*/ 2719058 w 5438098"/>
              <a:gd name="connsiteY2" fmla="*/ 2578499 h 4164652"/>
              <a:gd name="connsiteX3" fmla="*/ 3219244 w 5438098"/>
              <a:gd name="connsiteY3" fmla="*/ 2078316 h 4164652"/>
              <a:gd name="connsiteX4" fmla="*/ 2719058 w 5438098"/>
              <a:gd name="connsiteY4" fmla="*/ 1578133 h 4164652"/>
              <a:gd name="connsiteX5" fmla="*/ 2719058 w 5438098"/>
              <a:gd name="connsiteY5" fmla="*/ 1309892 h 4164652"/>
              <a:gd name="connsiteX6" fmla="*/ 3487485 w 5438098"/>
              <a:gd name="connsiteY6" fmla="*/ 2078316 h 4164652"/>
              <a:gd name="connsiteX7" fmla="*/ 2719058 w 5438098"/>
              <a:gd name="connsiteY7" fmla="*/ 2846740 h 4164652"/>
              <a:gd name="connsiteX8" fmla="*/ 1950631 w 5438098"/>
              <a:gd name="connsiteY8" fmla="*/ 2078316 h 4164652"/>
              <a:gd name="connsiteX9" fmla="*/ 2719058 w 5438098"/>
              <a:gd name="connsiteY9" fmla="*/ 1309892 h 4164652"/>
              <a:gd name="connsiteX10" fmla="*/ 1758587 w 5438098"/>
              <a:gd name="connsiteY10" fmla="*/ 554494 h 4164652"/>
              <a:gd name="connsiteX11" fmla="*/ 1980256 w 5438098"/>
              <a:gd name="connsiteY11" fmla="*/ 715440 h 4164652"/>
              <a:gd name="connsiteX12" fmla="*/ 1169107 w 5438098"/>
              <a:gd name="connsiteY12" fmla="*/ 2078308 h 4164652"/>
              <a:gd name="connsiteX13" fmla="*/ 1980256 w 5438098"/>
              <a:gd name="connsiteY13" fmla="*/ 3441176 h 4164652"/>
              <a:gd name="connsiteX14" fmla="*/ 1783025 w 5438098"/>
              <a:gd name="connsiteY14" fmla="*/ 3616968 h 4164652"/>
              <a:gd name="connsiteX15" fmla="*/ 1711063 w 5438098"/>
              <a:gd name="connsiteY15" fmla="*/ 3573251 h 4164652"/>
              <a:gd name="connsiteX16" fmla="*/ 916205 w 5438098"/>
              <a:gd name="connsiteY16" fmla="*/ 2078308 h 4164652"/>
              <a:gd name="connsiteX17" fmla="*/ 1711063 w 5438098"/>
              <a:gd name="connsiteY17" fmla="*/ 583366 h 4164652"/>
              <a:gd name="connsiteX18" fmla="*/ 1758587 w 5438098"/>
              <a:gd name="connsiteY18" fmla="*/ 554494 h 4164652"/>
              <a:gd name="connsiteX19" fmla="*/ 3679515 w 5438098"/>
              <a:gd name="connsiteY19" fmla="*/ 554493 h 4164652"/>
              <a:gd name="connsiteX20" fmla="*/ 3727041 w 5438098"/>
              <a:gd name="connsiteY20" fmla="*/ 583366 h 4164652"/>
              <a:gd name="connsiteX21" fmla="*/ 4521899 w 5438098"/>
              <a:gd name="connsiteY21" fmla="*/ 2078308 h 4164652"/>
              <a:gd name="connsiteX22" fmla="*/ 3727041 w 5438098"/>
              <a:gd name="connsiteY22" fmla="*/ 3573251 h 4164652"/>
              <a:gd name="connsiteX23" fmla="*/ 3655078 w 5438098"/>
              <a:gd name="connsiteY23" fmla="*/ 3616969 h 4164652"/>
              <a:gd name="connsiteX24" fmla="*/ 3457848 w 5438098"/>
              <a:gd name="connsiteY24" fmla="*/ 3441176 h 4164652"/>
              <a:gd name="connsiteX25" fmla="*/ 4268997 w 5438098"/>
              <a:gd name="connsiteY25" fmla="*/ 2078308 h 4164652"/>
              <a:gd name="connsiteX26" fmla="*/ 3457848 w 5438098"/>
              <a:gd name="connsiteY26" fmla="*/ 715440 h 4164652"/>
              <a:gd name="connsiteX27" fmla="*/ 3679515 w 5438098"/>
              <a:gd name="connsiteY27" fmla="*/ 554493 h 4164652"/>
              <a:gd name="connsiteX28" fmla="*/ 4483380 w 5438098"/>
              <a:gd name="connsiteY28" fmla="*/ 11755 h 4164652"/>
              <a:gd name="connsiteX29" fmla="*/ 4641707 w 5438098"/>
              <a:gd name="connsiteY29" fmla="*/ 155653 h 4164652"/>
              <a:gd name="connsiteX30" fmla="*/ 5438098 w 5438098"/>
              <a:gd name="connsiteY30" fmla="*/ 2078304 h 4164652"/>
              <a:gd name="connsiteX31" fmla="*/ 4641707 w 5438098"/>
              <a:gd name="connsiteY31" fmla="*/ 4000956 h 4164652"/>
              <a:gd name="connsiteX32" fmla="*/ 4463586 w 5438098"/>
              <a:gd name="connsiteY32" fmla="*/ 4162842 h 4164652"/>
              <a:gd name="connsiteX33" fmla="*/ 4268154 w 5438098"/>
              <a:gd name="connsiteY33" fmla="*/ 3957527 h 4164652"/>
              <a:gd name="connsiteX34" fmla="*/ 5154393 w 5438098"/>
              <a:gd name="connsiteY34" fmla="*/ 2078304 h 4164652"/>
              <a:gd name="connsiteX35" fmla="*/ 4268154 w 5438098"/>
              <a:gd name="connsiteY35" fmla="*/ 199081 h 4164652"/>
              <a:gd name="connsiteX36" fmla="*/ 4483380 w 5438098"/>
              <a:gd name="connsiteY36" fmla="*/ 11755 h 4164652"/>
              <a:gd name="connsiteX37" fmla="*/ 954719 w 5438098"/>
              <a:gd name="connsiteY37" fmla="*/ 11755 h 4164652"/>
              <a:gd name="connsiteX38" fmla="*/ 1199471 w 5438098"/>
              <a:gd name="connsiteY38" fmla="*/ 177002 h 4164652"/>
              <a:gd name="connsiteX39" fmla="*/ 1169945 w 5438098"/>
              <a:gd name="connsiteY39" fmla="*/ 199081 h 4164652"/>
              <a:gd name="connsiteX40" fmla="*/ 283705 w 5438098"/>
              <a:gd name="connsiteY40" fmla="*/ 2078304 h 4164652"/>
              <a:gd name="connsiteX41" fmla="*/ 1169945 w 5438098"/>
              <a:gd name="connsiteY41" fmla="*/ 3957527 h 4164652"/>
              <a:gd name="connsiteX42" fmla="*/ 974513 w 5438098"/>
              <a:gd name="connsiteY42" fmla="*/ 4162843 h 4164652"/>
              <a:gd name="connsiteX43" fmla="*/ 796391 w 5438098"/>
              <a:gd name="connsiteY43" fmla="*/ 4000956 h 4164652"/>
              <a:gd name="connsiteX44" fmla="*/ 0 w 5438098"/>
              <a:gd name="connsiteY44" fmla="*/ 2078304 h 4164652"/>
              <a:gd name="connsiteX45" fmla="*/ 796391 w 5438098"/>
              <a:gd name="connsiteY45" fmla="*/ 155653 h 4164652"/>
              <a:gd name="connsiteX46" fmla="*/ 954719 w 5438098"/>
              <a:gd name="connsiteY46" fmla="*/ 11755 h 416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438098" h="4164652">
                <a:moveTo>
                  <a:pt x="2719058" y="1578133"/>
                </a:moveTo>
                <a:cubicBezTo>
                  <a:pt x="2442813" y="1578133"/>
                  <a:pt x="2218872" y="1802073"/>
                  <a:pt x="2218872" y="2078316"/>
                </a:cubicBezTo>
                <a:cubicBezTo>
                  <a:pt x="2218872" y="2354559"/>
                  <a:pt x="2442813" y="2578499"/>
                  <a:pt x="2719058" y="2578499"/>
                </a:cubicBezTo>
                <a:cubicBezTo>
                  <a:pt x="2995303" y="2578499"/>
                  <a:pt x="3219244" y="2354559"/>
                  <a:pt x="3219244" y="2078316"/>
                </a:cubicBezTo>
                <a:cubicBezTo>
                  <a:pt x="3219244" y="1802073"/>
                  <a:pt x="2995303" y="1578133"/>
                  <a:pt x="2719058" y="1578133"/>
                </a:cubicBezTo>
                <a:close/>
                <a:moveTo>
                  <a:pt x="2719058" y="1309892"/>
                </a:moveTo>
                <a:cubicBezTo>
                  <a:pt x="3143449" y="1309892"/>
                  <a:pt x="3487485" y="1653927"/>
                  <a:pt x="3487485" y="2078316"/>
                </a:cubicBezTo>
                <a:cubicBezTo>
                  <a:pt x="3487485" y="2502705"/>
                  <a:pt x="3143449" y="2846740"/>
                  <a:pt x="2719058" y="2846740"/>
                </a:cubicBezTo>
                <a:cubicBezTo>
                  <a:pt x="2294667" y="2846740"/>
                  <a:pt x="1950631" y="2502705"/>
                  <a:pt x="1950631" y="2078316"/>
                </a:cubicBezTo>
                <a:cubicBezTo>
                  <a:pt x="1950631" y="1653927"/>
                  <a:pt x="2294667" y="1309892"/>
                  <a:pt x="2719058" y="1309892"/>
                </a:cubicBezTo>
                <a:close/>
                <a:moveTo>
                  <a:pt x="1758587" y="554494"/>
                </a:moveTo>
                <a:cubicBezTo>
                  <a:pt x="1845540" y="510172"/>
                  <a:pt x="1994540" y="540960"/>
                  <a:pt x="1980256" y="715440"/>
                </a:cubicBezTo>
                <a:cubicBezTo>
                  <a:pt x="1497100" y="977905"/>
                  <a:pt x="1169107" y="1489803"/>
                  <a:pt x="1169107" y="2078308"/>
                </a:cubicBezTo>
                <a:cubicBezTo>
                  <a:pt x="1169107" y="2666813"/>
                  <a:pt x="1497100" y="3178711"/>
                  <a:pt x="1980256" y="3441176"/>
                </a:cubicBezTo>
                <a:cubicBezTo>
                  <a:pt x="2045141" y="3614074"/>
                  <a:pt x="1874894" y="3659608"/>
                  <a:pt x="1783025" y="3616968"/>
                </a:cubicBezTo>
                <a:lnTo>
                  <a:pt x="1711063" y="3573251"/>
                </a:lnTo>
                <a:cubicBezTo>
                  <a:pt x="1231503" y="3249267"/>
                  <a:pt x="916205" y="2700608"/>
                  <a:pt x="916205" y="2078308"/>
                </a:cubicBezTo>
                <a:cubicBezTo>
                  <a:pt x="916205" y="1456008"/>
                  <a:pt x="1231503" y="907349"/>
                  <a:pt x="1711063" y="583366"/>
                </a:cubicBezTo>
                <a:lnTo>
                  <a:pt x="1758587" y="554494"/>
                </a:lnTo>
                <a:close/>
                <a:moveTo>
                  <a:pt x="3679515" y="554493"/>
                </a:moveTo>
                <a:lnTo>
                  <a:pt x="3727041" y="583366"/>
                </a:lnTo>
                <a:cubicBezTo>
                  <a:pt x="4206601" y="907349"/>
                  <a:pt x="4521899" y="1456008"/>
                  <a:pt x="4521899" y="2078308"/>
                </a:cubicBezTo>
                <a:cubicBezTo>
                  <a:pt x="4521899" y="2700608"/>
                  <a:pt x="4206601" y="3249267"/>
                  <a:pt x="3727041" y="3573251"/>
                </a:cubicBezTo>
                <a:lnTo>
                  <a:pt x="3655078" y="3616969"/>
                </a:lnTo>
                <a:cubicBezTo>
                  <a:pt x="3569741" y="3633483"/>
                  <a:pt x="3409291" y="3594479"/>
                  <a:pt x="3457848" y="3441176"/>
                </a:cubicBezTo>
                <a:cubicBezTo>
                  <a:pt x="3941005" y="3178711"/>
                  <a:pt x="4268997" y="2666813"/>
                  <a:pt x="4268997" y="2078308"/>
                </a:cubicBezTo>
                <a:cubicBezTo>
                  <a:pt x="4268997" y="1489803"/>
                  <a:pt x="3941005" y="977905"/>
                  <a:pt x="3457848" y="715440"/>
                </a:cubicBezTo>
                <a:cubicBezTo>
                  <a:pt x="3430500" y="488708"/>
                  <a:pt x="3641549" y="510171"/>
                  <a:pt x="3679515" y="554493"/>
                </a:cubicBezTo>
                <a:close/>
                <a:moveTo>
                  <a:pt x="4483380" y="11755"/>
                </a:moveTo>
                <a:lnTo>
                  <a:pt x="4641707" y="155653"/>
                </a:lnTo>
                <a:cubicBezTo>
                  <a:pt x="5133758" y="647702"/>
                  <a:pt x="5438098" y="1327462"/>
                  <a:pt x="5438098" y="2078304"/>
                </a:cubicBezTo>
                <a:cubicBezTo>
                  <a:pt x="5438098" y="2829146"/>
                  <a:pt x="5133758" y="3508906"/>
                  <a:pt x="4641707" y="4000956"/>
                </a:cubicBezTo>
                <a:lnTo>
                  <a:pt x="4463586" y="4162842"/>
                </a:lnTo>
                <a:cubicBezTo>
                  <a:pt x="4365785" y="4172782"/>
                  <a:pt x="4261452" y="4146797"/>
                  <a:pt x="4268154" y="3957527"/>
                </a:cubicBezTo>
                <a:cubicBezTo>
                  <a:pt x="4809402" y="3510851"/>
                  <a:pt x="5154393" y="2834866"/>
                  <a:pt x="5154393" y="2078304"/>
                </a:cubicBezTo>
                <a:cubicBezTo>
                  <a:pt x="5154393" y="1321743"/>
                  <a:pt x="4809402" y="645758"/>
                  <a:pt x="4268154" y="199081"/>
                </a:cubicBezTo>
                <a:cubicBezTo>
                  <a:pt x="4212533" y="28871"/>
                  <a:pt x="4352855" y="-27040"/>
                  <a:pt x="4483380" y="11755"/>
                </a:cubicBezTo>
                <a:close/>
                <a:moveTo>
                  <a:pt x="954719" y="11755"/>
                </a:moveTo>
                <a:cubicBezTo>
                  <a:pt x="1121212" y="-21337"/>
                  <a:pt x="1212593" y="43542"/>
                  <a:pt x="1199471" y="177002"/>
                </a:cubicBezTo>
                <a:lnTo>
                  <a:pt x="1169945" y="199081"/>
                </a:lnTo>
                <a:cubicBezTo>
                  <a:pt x="628696" y="645758"/>
                  <a:pt x="283705" y="1321743"/>
                  <a:pt x="283705" y="2078304"/>
                </a:cubicBezTo>
                <a:cubicBezTo>
                  <a:pt x="283705" y="2834866"/>
                  <a:pt x="628696" y="3510851"/>
                  <a:pt x="1169945" y="3957527"/>
                </a:cubicBezTo>
                <a:cubicBezTo>
                  <a:pt x="1176647" y="4097811"/>
                  <a:pt x="1085377" y="4166250"/>
                  <a:pt x="974513" y="4162843"/>
                </a:cubicBezTo>
                <a:lnTo>
                  <a:pt x="796391" y="4000956"/>
                </a:lnTo>
                <a:cubicBezTo>
                  <a:pt x="304340" y="3508906"/>
                  <a:pt x="0" y="2829146"/>
                  <a:pt x="0" y="2078304"/>
                </a:cubicBezTo>
                <a:cubicBezTo>
                  <a:pt x="0" y="1327462"/>
                  <a:pt x="304340" y="647702"/>
                  <a:pt x="796391" y="155653"/>
                </a:cubicBezTo>
                <a:lnTo>
                  <a:pt x="954719" y="117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SLIDE CHART OPTION 1</a:t>
            </a:r>
          </a:p>
        </p:txBody>
      </p:sp>
      <p:graphicFrame>
        <p:nvGraphicFramePr>
          <p:cNvPr id="14" name="Content Placeholder 13" title="column chart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60350" y="1147763"/>
          <a:ext cx="57594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234545" y="1238596"/>
            <a:ext cx="5320146" cy="4938368"/>
          </a:xfrm>
        </p:spPr>
        <p:txBody>
          <a:bodyPr anchor="ctr">
            <a:normAutofit/>
          </a:bodyPr>
          <a:lstStyle/>
          <a:p>
            <a:r>
              <a:rPr lang="en-US" dirty="0"/>
              <a:t>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17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 SLIDE CHART OPTION 1 (accessible version)</a:t>
            </a:r>
          </a:p>
        </p:txBody>
      </p:sp>
      <p:graphicFrame>
        <p:nvGraphicFramePr>
          <p:cNvPr id="14" name="Content Placeholder 13" title="column chart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84849" y="1147763"/>
          <a:ext cx="57594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10"/>
          <p:cNvSpPr>
            <a:spLocks noGrp="1"/>
          </p:cNvSpPr>
          <p:nvPr>
            <p:ph sz="half" idx="2"/>
          </p:nvPr>
        </p:nvSpPr>
        <p:spPr>
          <a:xfrm>
            <a:off x="6234544" y="1238596"/>
            <a:ext cx="5246255" cy="4938368"/>
          </a:xfrm>
        </p:spPr>
        <p:txBody>
          <a:bodyPr anchor="ctr">
            <a:normAutofit/>
          </a:bodyPr>
          <a:lstStyle/>
          <a:p>
            <a:r>
              <a:rPr lang="en-US" dirty="0"/>
              <a:t>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4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IN THIS SPACE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Presented by: Joanne </a:t>
            </a:r>
            <a:r>
              <a:rPr lang="en-US" dirty="0" err="1"/>
              <a:t>Shmoe</a:t>
            </a:r>
            <a:endParaRPr lang="en-US" dirty="0"/>
          </a:p>
          <a:p>
            <a:r>
              <a:rPr lang="en-US" dirty="0"/>
              <a:t>Department of Engineering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D9E1-716A-4165-92A1-0605DFE38AD1}" type="datetime1">
              <a:rPr lang="en-US" smtClean="0"/>
              <a:t>3/1/2019</a:t>
            </a:fld>
            <a:endParaRPr lang="en-US" dirty="0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9" r="8504"/>
          <a:stretch/>
        </p:blipFill>
        <p:spPr>
          <a:xfrm>
            <a:off x="5806440" y="396000"/>
            <a:ext cx="6385560" cy="64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SLIDE CHART OPTION 2</a:t>
            </a:r>
          </a:p>
        </p:txBody>
      </p:sp>
      <p:graphicFrame>
        <p:nvGraphicFramePr>
          <p:cNvPr id="14" name="Content Placeholder 13" title="pie chart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60350" y="1147763"/>
          <a:ext cx="57594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10"/>
          <p:cNvSpPr>
            <a:spLocks noGrp="1"/>
          </p:cNvSpPr>
          <p:nvPr>
            <p:ph sz="half" idx="2"/>
          </p:nvPr>
        </p:nvSpPr>
        <p:spPr>
          <a:xfrm>
            <a:off x="5874327" y="1238596"/>
            <a:ext cx="5652654" cy="4938368"/>
          </a:xfrm>
        </p:spPr>
        <p:txBody>
          <a:bodyPr anchor="ctr">
            <a:normAutofit/>
          </a:bodyPr>
          <a:lstStyle/>
          <a:p>
            <a:r>
              <a:rPr lang="en-US" dirty="0"/>
              <a:t>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43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 SLIDE CHART OPTION 2 (accessible version)</a:t>
            </a:r>
          </a:p>
        </p:txBody>
      </p:sp>
      <p:graphicFrame>
        <p:nvGraphicFramePr>
          <p:cNvPr id="14" name="Content Placeholder 13" title="pie chart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60350" y="1147763"/>
          <a:ext cx="57594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10"/>
          <p:cNvSpPr>
            <a:spLocks noGrp="1"/>
          </p:cNvSpPr>
          <p:nvPr>
            <p:ph sz="half" idx="2"/>
          </p:nvPr>
        </p:nvSpPr>
        <p:spPr>
          <a:xfrm>
            <a:off x="5874326" y="1238596"/>
            <a:ext cx="5514109" cy="4938368"/>
          </a:xfrm>
        </p:spPr>
        <p:txBody>
          <a:bodyPr anchor="ctr">
            <a:normAutofit/>
          </a:bodyPr>
          <a:lstStyle/>
          <a:p>
            <a:r>
              <a:rPr lang="en-US" dirty="0"/>
              <a:t>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3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SLIDE CHART OPTION 3</a:t>
            </a:r>
          </a:p>
        </p:txBody>
      </p:sp>
      <p:graphicFrame>
        <p:nvGraphicFramePr>
          <p:cNvPr id="8" name="Content Placeholder 7" title="line chart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60350" y="1147763"/>
          <a:ext cx="546933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10"/>
          <p:cNvSpPr>
            <a:spLocks noGrp="1"/>
          </p:cNvSpPr>
          <p:nvPr>
            <p:ph sz="half" idx="2"/>
          </p:nvPr>
        </p:nvSpPr>
        <p:spPr>
          <a:xfrm>
            <a:off x="5892800" y="1238596"/>
            <a:ext cx="5440218" cy="4938368"/>
          </a:xfrm>
        </p:spPr>
        <p:txBody>
          <a:bodyPr anchor="ctr">
            <a:normAutofit/>
          </a:bodyPr>
          <a:lstStyle/>
          <a:p>
            <a:r>
              <a:rPr lang="en-US" dirty="0"/>
              <a:t>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16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 SLIDE CHART OPTION 3 (accessible version)</a:t>
            </a:r>
          </a:p>
        </p:txBody>
      </p:sp>
      <p:graphicFrame>
        <p:nvGraphicFramePr>
          <p:cNvPr id="8" name="Content Placeholder 7" title="line chart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9348" y="1147763"/>
          <a:ext cx="57594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10"/>
          <p:cNvSpPr>
            <a:spLocks noGrp="1"/>
          </p:cNvSpPr>
          <p:nvPr>
            <p:ph sz="half" idx="2"/>
          </p:nvPr>
        </p:nvSpPr>
        <p:spPr>
          <a:xfrm>
            <a:off x="5892800" y="1238596"/>
            <a:ext cx="5440218" cy="4938368"/>
          </a:xfrm>
        </p:spPr>
        <p:txBody>
          <a:bodyPr anchor="ctr">
            <a:normAutofit/>
          </a:bodyPr>
          <a:lstStyle/>
          <a:p>
            <a:r>
              <a:rPr lang="en-US" dirty="0"/>
              <a:t>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102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SLIDE CHART OPTION 4</a:t>
            </a:r>
          </a:p>
        </p:txBody>
      </p:sp>
      <p:graphicFrame>
        <p:nvGraphicFramePr>
          <p:cNvPr id="10" name="Content Placeholder 9" title="column 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0936"/>
              </p:ext>
            </p:extLst>
          </p:nvPr>
        </p:nvGraphicFramePr>
        <p:xfrm>
          <a:off x="260350" y="1104901"/>
          <a:ext cx="11569262" cy="494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21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 SLIDE CHART OPTION 4 (accessible version)</a:t>
            </a:r>
          </a:p>
        </p:txBody>
      </p:sp>
      <p:graphicFrame>
        <p:nvGraphicFramePr>
          <p:cNvPr id="10" name="Content Placeholder 9" title="column 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25898"/>
              </p:ext>
            </p:extLst>
          </p:nvPr>
        </p:nvGraphicFramePr>
        <p:xfrm>
          <a:off x="260349" y="1104901"/>
          <a:ext cx="11386705" cy="4778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29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SYSTEM EXAMPLE</a:t>
            </a:r>
          </a:p>
        </p:txBody>
      </p:sp>
    </p:spTree>
    <p:extLst>
      <p:ext uri="{BB962C8B-B14F-4D97-AF65-F5344CB8AC3E}">
        <p14:creationId xmlns:p14="http://schemas.microsoft.com/office/powerpoint/2010/main" val="468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SYSTEM EXAMPLE</a:t>
            </a:r>
          </a:p>
        </p:txBody>
      </p:sp>
    </p:spTree>
    <p:extLst>
      <p:ext uri="{BB962C8B-B14F-4D97-AF65-F5344CB8AC3E}">
        <p14:creationId xmlns:p14="http://schemas.microsoft.com/office/powerpoint/2010/main" val="20087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SYSTEM EXAMPLE</a:t>
            </a:r>
          </a:p>
        </p:txBody>
      </p:sp>
    </p:spTree>
    <p:extLst>
      <p:ext uri="{BB962C8B-B14F-4D97-AF65-F5344CB8AC3E}">
        <p14:creationId xmlns:p14="http://schemas.microsoft.com/office/powerpoint/2010/main" val="20796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IN THIS SPACE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Presented by: Joanne </a:t>
            </a:r>
            <a:r>
              <a:rPr lang="en-US" dirty="0" err="1"/>
              <a:t>Shmoe</a:t>
            </a:r>
            <a:endParaRPr lang="en-US" dirty="0"/>
          </a:p>
          <a:p>
            <a:r>
              <a:rPr lang="en-US" dirty="0"/>
              <a:t>Marketing and Strategic Initiatives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DE6E-5973-4957-8856-229BF723A2FC}" type="datetime1">
              <a:rPr lang="en-US" smtClean="0"/>
              <a:t>3/1/2019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000"/>
            <a:ext cx="12192000" cy="64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88" y="6165273"/>
            <a:ext cx="2940390" cy="4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000"/>
            <a:ext cx="12192000" cy="64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88" y="6165273"/>
            <a:ext cx="2940390" cy="4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4"/>
          <a:stretch/>
        </p:blipFill>
        <p:spPr>
          <a:xfrm>
            <a:off x="0" y="389106"/>
            <a:ext cx="12181172" cy="6468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88" y="6165273"/>
            <a:ext cx="2940390" cy="4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000"/>
            <a:ext cx="12192000" cy="64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781" y="5791200"/>
            <a:ext cx="4179232" cy="12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IN THIS SPACE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Presented by: Joanne </a:t>
            </a:r>
            <a:r>
              <a:rPr lang="en-US" dirty="0" err="1"/>
              <a:t>Shmoe</a:t>
            </a:r>
            <a:endParaRPr lang="en-US" dirty="0"/>
          </a:p>
          <a:p>
            <a:r>
              <a:rPr lang="en-US" dirty="0"/>
              <a:t>Department of Engineering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0"/>
          <a:stretch/>
        </p:blipFill>
        <p:spPr>
          <a:xfrm>
            <a:off x="6094124" y="397164"/>
            <a:ext cx="6097876" cy="6460836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8290-3608-4A43-BD81-33D61C8B2FA9}" type="datetime1">
              <a:rPr lang="en-US" smtClean="0"/>
              <a:t>3/1/2019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r>
              <a:rPr lang="en-US" dirty="0"/>
              <a:t>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non </a:t>
            </a:r>
            <a:r>
              <a:rPr lang="en-US" dirty="0" err="1"/>
              <a:t>sem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semper,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In non </a:t>
            </a:r>
            <a:r>
              <a:rPr lang="en-US" dirty="0" err="1"/>
              <a:t>scelerisque</a:t>
            </a:r>
            <a:r>
              <a:rPr lang="en-US" dirty="0"/>
              <a:t> est. Cras </a:t>
            </a:r>
            <a:r>
              <a:rPr lang="en-US" dirty="0" err="1"/>
              <a:t>eu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Integer a magna non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et ligula </a:t>
            </a:r>
            <a:r>
              <a:rPr lang="en-US" dirty="0" err="1"/>
              <a:t>sed</a:t>
            </a:r>
            <a:r>
              <a:rPr lang="en-US" dirty="0"/>
              <a:t> maximus.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id libero</a:t>
            </a:r>
            <a:br>
              <a:rPr lang="en-US" dirty="0"/>
            </a:b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et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vitae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CONTENT SLIDE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</a:t>
            </a:r>
            <a:br>
              <a:rPr lang="en-US" dirty="0"/>
            </a:b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  <a:p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</a:t>
            </a:r>
            <a:br>
              <a:rPr lang="en-US" dirty="0"/>
            </a:b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  <a:p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Subheading left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  <a:p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Subheading right side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</a:t>
            </a:r>
            <a:r>
              <a:rPr lang="en-US" dirty="0" err="1"/>
              <a:t>sed</a:t>
            </a:r>
            <a:r>
              <a:rPr lang="en-US" dirty="0"/>
              <a:t>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  <a:p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COMPARISON CONTENT SLIDE LAYOUT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ofWaterloo_WhiteBkgrd">
  <a:themeElements>
    <a:clrScheme name="Environment 1">
      <a:dk1>
        <a:srgbClr val="000000"/>
      </a:dk1>
      <a:lt1>
        <a:srgbClr val="FFFFFF"/>
      </a:lt1>
      <a:dk2>
        <a:srgbClr val="757575"/>
      </a:dk2>
      <a:lt2>
        <a:srgbClr val="D6D6D6"/>
      </a:lt2>
      <a:accent1>
        <a:srgbClr val="B3BD00"/>
      </a:accent1>
      <a:accent2>
        <a:srgbClr val="0C0C0C"/>
      </a:accent2>
      <a:accent3>
        <a:srgbClr val="CFE978"/>
      </a:accent3>
      <a:accent4>
        <a:srgbClr val="BDD400"/>
      </a:accent4>
      <a:accent5>
        <a:srgbClr val="788200"/>
      </a:accent5>
      <a:accent6>
        <a:srgbClr val="0073CE"/>
      </a:accent6>
      <a:hlink>
        <a:srgbClr val="788200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environment_16x9" id="{663630A3-9A34-2B4F-8263-C3AB669B4737}" vid="{4BCA276B-BF46-D347-9B9B-0D919F018E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uwaterloo_environment_16x9</Template>
  <TotalTime>2</TotalTime>
  <Words>740</Words>
  <Application>Microsoft Office PowerPoint</Application>
  <PresentationFormat>Widescreen</PresentationFormat>
  <Paragraphs>137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Georgia</vt:lpstr>
      <vt:lpstr>Impact</vt:lpstr>
      <vt:lpstr>Verdana</vt:lpstr>
      <vt:lpstr>Wingdings</vt:lpstr>
      <vt:lpstr>UofWaterloo_WhiteBkgrd</vt:lpstr>
      <vt:lpstr>PRESENTATION TITLE IN THIS SPACE HERE</vt:lpstr>
      <vt:lpstr>PRESENTATION TITLE IN THIS SPACE HERE</vt:lpstr>
      <vt:lpstr>PRESENTATION TITLE IN THIS SPACE HERE</vt:lpstr>
      <vt:lpstr>PowerPoint Presentation</vt:lpstr>
      <vt:lpstr>PRESENTATION TITLE IN THIS SPACE HERE</vt:lpstr>
      <vt:lpstr>PAGE TITLE HERE</vt:lpstr>
      <vt:lpstr>PAGE TITLE HERE</vt:lpstr>
      <vt:lpstr>TWO COLUMN CONTENT SLIDE LAYOUT</vt:lpstr>
      <vt:lpstr>TWO COLUMN COMPARISON CONTENT SLIDE LAYOUT</vt:lpstr>
      <vt:lpstr>PAGE TITLE HERE</vt:lpstr>
      <vt:lpstr>PAGE TITLE HERE</vt:lpstr>
      <vt:lpstr>CONTEXT OR THEME</vt:lpstr>
      <vt:lpstr>CONTEXT OR THEME</vt:lpstr>
      <vt:lpstr>PowerPoint Presentation</vt:lpstr>
      <vt:lpstr>PowerPoint Presentation</vt:lpstr>
      <vt:lpstr>PowerPoint Presentation</vt:lpstr>
      <vt:lpstr>INFOGRAPHIC SYMBOLS / STYLE</vt:lpstr>
      <vt:lpstr>MASTER SLIDE CHART OPTION 1</vt:lpstr>
      <vt:lpstr>MASTER SLIDE CHART OPTION 1 (accessible version)</vt:lpstr>
      <vt:lpstr>MASTER SLIDE CHART OPTION 2</vt:lpstr>
      <vt:lpstr>MASTER SLIDE CHART OPTION 2 (accessible version)</vt:lpstr>
      <vt:lpstr>MASTER SLIDE CHART OPTION 3</vt:lpstr>
      <vt:lpstr>MASTER SLIDE CHART OPTION 3 (accessible version)</vt:lpstr>
      <vt:lpstr>MASTER SLIDE CHART OPTION 4</vt:lpstr>
      <vt:lpstr>MASTER SLIDE CHART OPTION 4 (accessible version)</vt:lpstr>
      <vt:lpstr>MENU SYSTEM EXAMPLE</vt:lpstr>
      <vt:lpstr>MENU SYSTEM EXAMPLE</vt:lpstr>
      <vt:lpstr>MENU SYSTEM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Waterloo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SPACE HERE</dc:title>
  <dc:creator>Latifpoor-Keparoutis, Maryam</dc:creator>
  <cp:lastModifiedBy>Stewart, Sara</cp:lastModifiedBy>
  <cp:revision>1</cp:revision>
  <dcterms:created xsi:type="dcterms:W3CDTF">2018-01-09T15:22:56Z</dcterms:created>
  <dcterms:modified xsi:type="dcterms:W3CDTF">2019-03-01T20:55:23Z</dcterms:modified>
</cp:coreProperties>
</file>