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32918400" cy="16459200"/>
  <p:notesSz cx="6858000" cy="9144000"/>
  <p:defaultTextStyle>
    <a:defPPr>
      <a:defRPr lang="en-US"/>
    </a:defPPr>
    <a:lvl1pPr marL="0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1pPr>
    <a:lvl2pPr marL="1184799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2pPr>
    <a:lvl3pPr marL="2369598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3pPr>
    <a:lvl4pPr marL="3554395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4pPr>
    <a:lvl5pPr marL="4739194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5pPr>
    <a:lvl6pPr marL="5923994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6pPr>
    <a:lvl7pPr marL="7108793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7pPr>
    <a:lvl8pPr marL="8293592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8pPr>
    <a:lvl9pPr marL="9478391" algn="l" defTabSz="2369598" rtl="0" eaLnBrk="1" latinLnBrk="0" hangingPunct="1">
      <a:defRPr sz="46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E"/>
    <a:srgbClr val="E2F7FE"/>
    <a:srgbClr val="FFF8EF"/>
    <a:srgbClr val="660033"/>
    <a:srgbClr val="F7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5244" autoAdjust="0"/>
  </p:normalViewPr>
  <p:slideViewPr>
    <p:cSldViewPr snapToGrid="0">
      <p:cViewPr varScale="1">
        <p:scale>
          <a:sx n="51" d="100"/>
          <a:sy n="51" d="100"/>
        </p:scale>
        <p:origin x="36" y="138"/>
      </p:cViewPr>
      <p:guideLst>
        <p:guide orient="horz" pos="518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1pPr>
    <a:lvl2pPr marL="293849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2pPr>
    <a:lvl3pPr marL="587698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3pPr>
    <a:lvl4pPr marL="881547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4pPr>
    <a:lvl5pPr marL="1175396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5pPr>
    <a:lvl6pPr marL="1469246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6pPr>
    <a:lvl7pPr marL="1763095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7pPr>
    <a:lvl8pPr marL="2056941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8pPr>
    <a:lvl9pPr marL="2350790" algn="l" defTabSz="58769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33227016" y="0"/>
            <a:ext cx="9335449" cy="1645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378" rIns="23378" rtlCol="0" anchor="t"/>
          <a:lstStyle/>
          <a:p>
            <a:pPr lvl="0">
              <a:spcBef>
                <a:spcPts val="103"/>
              </a:spcBef>
            </a:pP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03"/>
              </a:spcBef>
            </a:pP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3 feet (36”) wide by 1.5 feet (18”) high. It’s designed to be printed at any size that is twice as long as it is tall. It should be printed on a large-format printer. It can be scaled up to </a:t>
            </a:r>
            <a:r>
              <a:rPr lang="en-US" sz="4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6x3 feet – if you’d like to do that be sure to tell the printer when you submit for print. </a:t>
            </a:r>
          </a:p>
          <a:p>
            <a:pPr lvl="0">
              <a:spcBef>
                <a:spcPts val="103"/>
              </a:spcBef>
            </a:pPr>
            <a:endParaRPr lang="en-US" sz="4000" baseline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03"/>
              </a:spcBef>
            </a:pPr>
            <a:endParaRPr sz="4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03"/>
              </a:spcBef>
            </a:pP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03"/>
              </a:spcBef>
            </a:pP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4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4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05"/>
              </a:spcBef>
            </a:pP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205"/>
              </a:spcBef>
            </a:pP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  <a:p>
            <a:pPr lvl="0">
              <a:spcBef>
                <a:spcPts val="205"/>
              </a:spcBef>
            </a:pP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4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4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868679" y="2046954"/>
            <a:ext cx="22630806" cy="32316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14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4" y="2834643"/>
            <a:ext cx="9601196" cy="6400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857254" y="3557016"/>
            <a:ext cx="9601196" cy="1366288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03"/>
              </a:spcBef>
              <a:buFont typeface="Arial" panose="020B0604020202020204" pitchFamily="34" charset="0"/>
              <a:buNone/>
              <a:defRPr sz="1800" baseline="0"/>
            </a:lvl1pPr>
            <a:lvl2pPr marL="48706" indent="-48706">
              <a:spcBef>
                <a:spcPts val="103"/>
              </a:spcBef>
              <a:buFont typeface="Arial" panose="020B0604020202020204" pitchFamily="34" charset="0"/>
              <a:buChar char="•"/>
              <a:defRPr sz="514"/>
            </a:lvl2pPr>
            <a:lvl3pPr marL="48706" indent="-48706">
              <a:spcBef>
                <a:spcPts val="103"/>
              </a:spcBef>
              <a:buFont typeface="Arial" panose="020B0604020202020204" pitchFamily="34" charset="0"/>
              <a:buChar char="•"/>
              <a:defRPr sz="514"/>
            </a:lvl3pPr>
            <a:lvl4pPr marL="0" indent="0">
              <a:spcBef>
                <a:spcPts val="103"/>
              </a:spcBef>
              <a:buNone/>
              <a:defRPr sz="514"/>
            </a:lvl4pPr>
            <a:lvl5pPr marL="0" indent="0">
              <a:spcBef>
                <a:spcPts val="103"/>
              </a:spcBef>
              <a:buNone/>
              <a:defRPr sz="514"/>
            </a:lvl5pPr>
            <a:lvl6pPr marL="0" indent="0">
              <a:spcBef>
                <a:spcPts val="103"/>
              </a:spcBef>
              <a:buNone/>
              <a:defRPr sz="514"/>
            </a:lvl6pPr>
            <a:lvl7pPr marL="0" indent="0">
              <a:spcBef>
                <a:spcPts val="103"/>
              </a:spcBef>
              <a:buNone/>
              <a:defRPr sz="514"/>
            </a:lvl7pPr>
            <a:lvl8pPr marL="0" indent="0">
              <a:spcBef>
                <a:spcPts val="103"/>
              </a:spcBef>
              <a:buNone/>
              <a:defRPr sz="514"/>
            </a:lvl8pPr>
            <a:lvl9pPr marL="0" indent="0">
              <a:spcBef>
                <a:spcPts val="103"/>
              </a:spcBef>
              <a:buNone/>
              <a:defRPr sz="514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857254" y="5248658"/>
            <a:ext cx="9601196" cy="6400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857254" y="5934458"/>
            <a:ext cx="9601196" cy="1403753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514"/>
            </a:lvl5pPr>
            <a:lvl6pPr>
              <a:defRPr sz="514"/>
            </a:lvl6pPr>
            <a:lvl7pPr>
              <a:defRPr sz="514"/>
            </a:lvl7pPr>
            <a:lvl8pPr>
              <a:defRPr sz="514"/>
            </a:lvl8pPr>
            <a:lvl9pPr>
              <a:defRPr sz="514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54" y="7475221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54" y="8220457"/>
            <a:ext cx="9601196" cy="3013730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54" y="11443715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54" y="12166095"/>
            <a:ext cx="9601196" cy="3648456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7" y="2834641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7" y="3557017"/>
            <a:ext cx="9601196" cy="3397777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1658607" y="7164324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7" y="7886701"/>
            <a:ext cx="9601196" cy="3347487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7" y="11443715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7" y="12166095"/>
            <a:ext cx="9601196" cy="3648456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67" y="2834641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67" y="3557019"/>
            <a:ext cx="9601196" cy="3397776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67" y="7869460"/>
            <a:ext cx="9601196" cy="1857264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514"/>
            </a:lvl5pPr>
            <a:lvl6pPr>
              <a:defRPr sz="514"/>
            </a:lvl6pPr>
            <a:lvl7pPr>
              <a:defRPr sz="514"/>
            </a:lvl7pPr>
            <a:lvl8pPr>
              <a:defRPr sz="514"/>
            </a:lvl8pPr>
            <a:lvl9pPr>
              <a:defRPr sz="514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2425667" y="9883798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2425667" y="10606176"/>
            <a:ext cx="9601196" cy="2172393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514"/>
            </a:lvl5pPr>
            <a:lvl6pPr>
              <a:defRPr sz="514"/>
            </a:lvl6pPr>
            <a:lvl7pPr>
              <a:defRPr sz="514"/>
            </a:lvl7pPr>
            <a:lvl8pPr>
              <a:defRPr sz="514"/>
            </a:lvl8pPr>
            <a:lvl9pPr>
              <a:defRPr sz="514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67" y="12861036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67" y="13583412"/>
            <a:ext cx="9601196" cy="2231136"/>
          </a:xfrm>
        </p:spPr>
        <p:txBody>
          <a:bodyPr lIns="91440" tIns="182880">
            <a:normAutofit/>
          </a:bodyPr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514"/>
            </a:lvl7pPr>
            <a:lvl8pPr>
              <a:defRPr sz="514"/>
            </a:lvl8pPr>
            <a:lvl9pPr>
              <a:defRPr sz="514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22425667" y="7177393"/>
            <a:ext cx="9601196" cy="6096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F588B2-C0FC-4C64-9BB4-D2BABE8B44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961" y="61441"/>
            <a:ext cx="6956439" cy="198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874" userDrawn="1">
          <p15:clr>
            <a:srgbClr val="A4A3A4"/>
          </p15:clr>
        </p15:guide>
        <p15:guide id="2" pos="13862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4" y="0"/>
            <a:ext cx="32918400" cy="25146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4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68679" y="342931"/>
            <a:ext cx="22631405" cy="14858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3" y="3009900"/>
            <a:ext cx="31192472" cy="11814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16057352"/>
            <a:ext cx="740664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3894" y="16057352"/>
            <a:ext cx="1639062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54510" y="16057352"/>
            <a:ext cx="740664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4" y="1943102"/>
            <a:ext cx="32918400" cy="5715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4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" y="1943100"/>
            <a:ext cx="329184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74077" rtl="0" eaLnBrk="1" latinLnBrk="0" hangingPunct="1">
        <a:lnSpc>
          <a:spcPct val="90000"/>
        </a:lnSpc>
        <a:spcBef>
          <a:spcPct val="0"/>
        </a:spcBef>
        <a:buNone/>
        <a:defRPr sz="982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8968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1pPr>
      <a:lvl2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2pPr>
      <a:lvl3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3pPr>
      <a:lvl4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4pPr>
      <a:lvl5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5pPr>
      <a:lvl6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6pPr>
      <a:lvl7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7pPr>
      <a:lvl8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8pPr>
      <a:lvl9pPr marL="93522" indent="-38968" algn="l" defTabSz="374077" rtl="0" eaLnBrk="1" latinLnBrk="0" hangingPunct="1">
        <a:lnSpc>
          <a:spcPct val="100000"/>
        </a:lnSpc>
        <a:spcBef>
          <a:spcPts val="103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5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7038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2pPr>
      <a:lvl3pPr marL="374077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3pPr>
      <a:lvl4pPr marL="561116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4pPr>
      <a:lvl5pPr marL="748154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5pPr>
      <a:lvl6pPr marL="935193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6pPr>
      <a:lvl7pPr marL="1122232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7pPr>
      <a:lvl8pPr marL="1309270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8pPr>
      <a:lvl9pPr marL="1496309" algn="l" defTabSz="374077" rtl="0" eaLnBrk="1" latinLnBrk="0" hangingPunct="1">
        <a:defRPr sz="7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537" userDrawn="1">
          <p15:clr>
            <a:srgbClr val="A4A3A4"/>
          </p15:clr>
        </p15:guide>
        <p15:guide id="3" pos="20199" userDrawn="1">
          <p15:clr>
            <a:srgbClr val="A4A3A4"/>
          </p15:clr>
        </p15:guide>
        <p15:guide id="4" pos="1037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400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4"/>
          </p:nvPr>
        </p:nvSpPr>
        <p:spPr>
          <a:xfrm>
            <a:off x="22425667" y="7203471"/>
            <a:ext cx="9601196" cy="6096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538285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Custom 1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C00000"/>
      </a:accent1>
      <a:accent2>
        <a:srgbClr val="8C2027"/>
      </a:accent2>
      <a:accent3>
        <a:srgbClr val="DF767D"/>
      </a:accent3>
      <a:accent4>
        <a:srgbClr val="F4D1D3"/>
      </a:accent4>
      <a:accent5>
        <a:srgbClr val="BB2B35"/>
      </a:accent5>
      <a:accent6>
        <a:srgbClr val="5D151A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Science Poster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2018-02-16T17:07:17Z</dcterms:created>
  <dcterms:modified xsi:type="dcterms:W3CDTF">2019-01-16T14:29:45Z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