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32918400" cy="21945600"/>
  <p:notesSz cx="6858000" cy="9144000"/>
  <p:defaultTextStyle>
    <a:defPPr>
      <a:defRPr lang="en-US"/>
    </a:defPPr>
    <a:lvl1pPr marL="0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16404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32808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49210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65615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582019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898423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14828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531232" algn="l" defTabSz="263280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E"/>
    <a:srgbClr val="E2F7FE"/>
    <a:srgbClr val="FFF8EF"/>
    <a:srgbClr val="660033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5244" autoAdjust="0"/>
  </p:normalViewPr>
  <p:slideViewPr>
    <p:cSldViewPr snapToGrid="0">
      <p:cViewPr varScale="1">
        <p:scale>
          <a:sx n="39" d="100"/>
          <a:sy n="39" d="100"/>
        </p:scale>
        <p:origin x="30" y="6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6489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2978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9468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5957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32447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8936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5422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11911" algn="l" defTabSz="652978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33227012" y="0"/>
            <a:ext cx="9335452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97" tIns="32719" rIns="33297" bIns="32719" rtlCol="0" anchor="t"/>
          <a:lstStyle/>
          <a:p>
            <a:pPr lvl="0">
              <a:spcBef>
                <a:spcPts val="146"/>
              </a:spcBef>
            </a:pP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46"/>
              </a:spcBef>
            </a:pPr>
            <a:r>
              <a:rPr lang="en-US"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36” wide by 24” high (3 feet by 2 feet). It’s designed to be printed on a large-format printer. </a:t>
            </a:r>
            <a:r>
              <a:rPr lang="en-US" sz="43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You can scale this design up to 6x4 feet – be sure to let the printer know when you submit it for printing and they can enlarge the poster.</a:t>
            </a:r>
            <a:endParaRPr lang="en-US" sz="43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37"/>
              </a:spcBef>
            </a:pPr>
            <a:endParaRPr sz="43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46"/>
              </a:spcBef>
            </a:pP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46"/>
              </a:spcBef>
            </a:pP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43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43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91"/>
              </a:spcBef>
            </a:pPr>
            <a:r>
              <a:rPr lang="en-US"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291"/>
              </a:spcBef>
            </a:pP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43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868680" y="2729272"/>
            <a:ext cx="22630809" cy="43088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3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57249" y="3779523"/>
            <a:ext cx="9601200" cy="85344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857249" y="4742688"/>
            <a:ext cx="9601200" cy="1821717"/>
          </a:xfrm>
          <a:solidFill>
            <a:schemeClr val="tx2">
              <a:lumMod val="10000"/>
              <a:lumOff val="90000"/>
            </a:schemeClr>
          </a:solidFill>
        </p:spPr>
        <p:txBody>
          <a:bodyPr lIns="261754" rIns="261754" anchor="ctr">
            <a:noAutofit/>
          </a:bodyPr>
          <a:lstStyle>
            <a:lvl1pPr marL="0" indent="0">
              <a:spcBef>
                <a:spcPts val="146"/>
              </a:spcBef>
              <a:buFont typeface="Arial" panose="020B0604020202020204" pitchFamily="34" charset="0"/>
              <a:buNone/>
              <a:defRPr sz="1800" baseline="0"/>
            </a:lvl1pPr>
            <a:lvl2pPr marL="69358" indent="-69358">
              <a:spcBef>
                <a:spcPts val="146"/>
              </a:spcBef>
              <a:buFont typeface="Arial" panose="020B0604020202020204" pitchFamily="34" charset="0"/>
              <a:buChar char="•"/>
              <a:defRPr sz="500"/>
            </a:lvl2pPr>
            <a:lvl3pPr marL="69358" indent="-69358">
              <a:spcBef>
                <a:spcPts val="146"/>
              </a:spcBef>
              <a:buFont typeface="Arial" panose="020B0604020202020204" pitchFamily="34" charset="0"/>
              <a:buChar char="•"/>
              <a:defRPr sz="500"/>
            </a:lvl3pPr>
            <a:lvl4pPr marL="0" indent="0">
              <a:spcBef>
                <a:spcPts val="146"/>
              </a:spcBef>
              <a:buNone/>
              <a:defRPr sz="500"/>
            </a:lvl4pPr>
            <a:lvl5pPr marL="0" indent="0">
              <a:spcBef>
                <a:spcPts val="146"/>
              </a:spcBef>
              <a:buNone/>
              <a:defRPr sz="500"/>
            </a:lvl5pPr>
            <a:lvl6pPr marL="0" indent="0">
              <a:spcBef>
                <a:spcPts val="146"/>
              </a:spcBef>
              <a:buNone/>
              <a:defRPr sz="500"/>
            </a:lvl6pPr>
            <a:lvl7pPr marL="0" indent="0">
              <a:spcBef>
                <a:spcPts val="146"/>
              </a:spcBef>
              <a:buNone/>
              <a:defRPr sz="500"/>
            </a:lvl7pPr>
            <a:lvl8pPr marL="0" indent="0">
              <a:spcBef>
                <a:spcPts val="146"/>
              </a:spcBef>
              <a:buNone/>
              <a:defRPr sz="500"/>
            </a:lvl8pPr>
            <a:lvl9pPr marL="0" indent="0">
              <a:spcBef>
                <a:spcPts val="146"/>
              </a:spcBef>
              <a:buNone/>
              <a:defRPr sz="5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857249" y="6998209"/>
            <a:ext cx="9601200" cy="853442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857249" y="7912612"/>
            <a:ext cx="9601200" cy="1871670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7249" y="9966961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857249" y="10960608"/>
            <a:ext cx="9601200" cy="4018307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7249" y="15258287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857249" y="16221460"/>
            <a:ext cx="9601200" cy="4864608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1658600" y="3779521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1658600" y="4742688"/>
            <a:ext cx="9601200" cy="4530370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1658600" y="9552431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1658600" y="10515600"/>
            <a:ext cx="9601200" cy="4463316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1658600" y="15258287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1658600" y="16221460"/>
            <a:ext cx="9601200" cy="4864608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425659" y="3779521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2425659" y="4742691"/>
            <a:ext cx="9601200" cy="4530369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2425659" y="10492613"/>
            <a:ext cx="9601200" cy="2476352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2425659" y="13178398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2425659" y="14141567"/>
            <a:ext cx="9601200" cy="2896524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2425659" y="17148048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2425659" y="18111216"/>
            <a:ext cx="9601200" cy="2974848"/>
          </a:xfrm>
        </p:spPr>
        <p:txBody>
          <a:bodyPr lIns="65439" tIns="130877">
            <a:normAutofit/>
          </a:bodyPr>
          <a:lstStyle>
            <a:lvl1pPr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22425658" y="9569857"/>
            <a:ext cx="9601200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61754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C42FC48-EC75-4D82-8998-2F3D2A8B81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2238" y="82045"/>
            <a:ext cx="8526162" cy="243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7" userDrawn="1">
          <p15:clr>
            <a:srgbClr val="A4A3A4"/>
          </p15:clr>
        </p15:guide>
        <p15:guide id="2" pos="18481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32918400" cy="33528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439" tIns="32719" rIns="65439" bIns="32719" rtlCol="0" anchor="ctr"/>
          <a:lstStyle/>
          <a:p>
            <a:pPr algn="ctr"/>
            <a:endParaRPr lang="en-US" sz="2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68683" y="457241"/>
            <a:ext cx="22631401" cy="1981160"/>
          </a:xfrm>
          <a:prstGeom prst="rect">
            <a:avLst/>
          </a:prstGeom>
        </p:spPr>
        <p:txBody>
          <a:bodyPr vert="horz" lIns="65439" tIns="32719" rIns="65439" bIns="32719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1" y="4013200"/>
            <a:ext cx="31192471" cy="15753082"/>
          </a:xfrm>
          <a:prstGeom prst="rect">
            <a:avLst/>
          </a:prstGeom>
        </p:spPr>
        <p:txBody>
          <a:bodyPr vert="horz" lIns="65439" tIns="32719" rIns="65439" bIns="3271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53" y="21409801"/>
            <a:ext cx="7406641" cy="304800"/>
          </a:xfrm>
          <a:prstGeom prst="rect">
            <a:avLst/>
          </a:prstGeom>
        </p:spPr>
        <p:txBody>
          <a:bodyPr vert="horz" lIns="65439" tIns="32719" rIns="65439" bIns="32719" rtlCol="0" anchor="ctr"/>
          <a:lstStyle>
            <a:lvl1pPr algn="l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3894" y="21409801"/>
            <a:ext cx="16390619" cy="304800"/>
          </a:xfrm>
          <a:prstGeom prst="rect">
            <a:avLst/>
          </a:prstGeom>
        </p:spPr>
        <p:txBody>
          <a:bodyPr vert="horz" lIns="65439" tIns="32719" rIns="65439" bIns="32719" rtlCol="0" anchor="ctr"/>
          <a:lstStyle>
            <a:lvl1pPr algn="ct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654513" y="21409801"/>
            <a:ext cx="7406641" cy="304800"/>
          </a:xfrm>
          <a:prstGeom prst="rect">
            <a:avLst/>
          </a:prstGeom>
        </p:spPr>
        <p:txBody>
          <a:bodyPr vert="horz" lIns="65439" tIns="32719" rIns="65439" bIns="32719" rtlCol="0" anchor="ctr"/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2590802"/>
            <a:ext cx="32918400" cy="7620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439" tIns="32719" rIns="65439" bIns="32719" rtlCol="0" anchor="ctr"/>
          <a:lstStyle/>
          <a:p>
            <a:pPr algn="ctr"/>
            <a:endParaRPr lang="en-US" sz="2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2590800"/>
            <a:ext cx="329184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532666" rtl="0" eaLnBrk="1" latinLnBrk="0" hangingPunct="1">
        <a:lnSpc>
          <a:spcPct val="90000"/>
        </a:lnSpc>
        <a:spcBef>
          <a:spcPct val="0"/>
        </a:spcBef>
        <a:buNone/>
        <a:defRPr sz="1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5486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133167" indent="-55486" algn="l" defTabSz="532666" rtl="0" eaLnBrk="1" latinLnBrk="0" hangingPunct="1">
        <a:lnSpc>
          <a:spcPct val="100000"/>
        </a:lnSpc>
        <a:spcBef>
          <a:spcPts val="146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6333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2666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99000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332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31666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97998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64332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665" algn="l" defTabSz="532666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18" userDrawn="1">
          <p15:clr>
            <a:srgbClr val="A4A3A4"/>
          </p15:clr>
        </p15:guide>
        <p15:guide id="2" pos="721" userDrawn="1">
          <p15:clr>
            <a:srgbClr val="A4A3A4"/>
          </p15:clr>
        </p15:guide>
        <p15:guide id="3" pos="26927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4"/>
          </p:nvPr>
        </p:nvSpPr>
        <p:spPr>
          <a:xfrm>
            <a:off x="22357992" y="9529445"/>
            <a:ext cx="9668866" cy="8128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38285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C00000"/>
      </a:accent1>
      <a:accent2>
        <a:srgbClr val="8C2027"/>
      </a:accent2>
      <a:accent3>
        <a:srgbClr val="DF767D"/>
      </a:accent3>
      <a:accent4>
        <a:srgbClr val="F4D1D3"/>
      </a:accent4>
      <a:accent5>
        <a:srgbClr val="BB2B35"/>
      </a:accent5>
      <a:accent6>
        <a:srgbClr val="5D151A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2018-02-16T17:07:17Z</dcterms:created>
  <dcterms:modified xsi:type="dcterms:W3CDTF">2019-01-16T14:30:55Z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