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5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FAAFB2-3B8C-4D2B-8281-144B7A3CB378}" v="3" dt="2021-12-15T19:47:55.8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140"/>
    <p:restoredTop sz="96405"/>
  </p:normalViewPr>
  <p:slideViewPr>
    <p:cSldViewPr snapToGrid="0" snapToObjects="1">
      <p:cViewPr varScale="1">
        <p:scale>
          <a:sx n="30" d="100"/>
          <a:sy n="30" d="100"/>
        </p:scale>
        <p:origin x="12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a Rigby" userId="ce87f13b-bc0c-4389-8381-7820a325a269" providerId="ADAL" clId="{DDFAAFB2-3B8C-4D2B-8281-144B7A3CB378}"/>
    <pc:docChg chg="undo custSel modSld addMainMaster delMainMaster modMainMaster">
      <pc:chgData name="Alana Rigby" userId="ce87f13b-bc0c-4389-8381-7820a325a269" providerId="ADAL" clId="{DDFAAFB2-3B8C-4D2B-8281-144B7A3CB378}" dt="2021-12-15T19:58:44.224" v="63" actId="14100"/>
      <pc:docMkLst>
        <pc:docMk/>
      </pc:docMkLst>
      <pc:sldChg chg="modSp mod">
        <pc:chgData name="Alana Rigby" userId="ce87f13b-bc0c-4389-8381-7820a325a269" providerId="ADAL" clId="{DDFAAFB2-3B8C-4D2B-8281-144B7A3CB378}" dt="2021-12-15T19:55:46.391" v="45" actId="207"/>
        <pc:sldMkLst>
          <pc:docMk/>
          <pc:sldMk cId="101817805" sldId="256"/>
        </pc:sldMkLst>
        <pc:spChg chg="mod">
          <ac:chgData name="Alana Rigby" userId="ce87f13b-bc0c-4389-8381-7820a325a269" providerId="ADAL" clId="{DDFAAFB2-3B8C-4D2B-8281-144B7A3CB378}" dt="2021-12-15T19:55:46.391" v="45" actId="207"/>
          <ac:spMkLst>
            <pc:docMk/>
            <pc:sldMk cId="101817805" sldId="256"/>
            <ac:spMk id="26" creationId="{18E5F3A5-385E-8349-838A-A19C68AA4981}"/>
          </ac:spMkLst>
        </pc:spChg>
      </pc:sldChg>
      <pc:sldMasterChg chg="addSp delSp modSp mod">
        <pc:chgData name="Alana Rigby" userId="ce87f13b-bc0c-4389-8381-7820a325a269" providerId="ADAL" clId="{DDFAAFB2-3B8C-4D2B-8281-144B7A3CB378}" dt="2021-12-15T19:58:44.224" v="63" actId="14100"/>
        <pc:sldMasterMkLst>
          <pc:docMk/>
          <pc:sldMasterMk cId="1741736075" sldId="2147483660"/>
        </pc:sldMasterMkLst>
        <pc:picChg chg="add mod">
          <ac:chgData name="Alana Rigby" userId="ce87f13b-bc0c-4389-8381-7820a325a269" providerId="ADAL" clId="{DDFAAFB2-3B8C-4D2B-8281-144B7A3CB378}" dt="2021-12-15T19:58:44.224" v="63" actId="14100"/>
          <ac:picMkLst>
            <pc:docMk/>
            <pc:sldMasterMk cId="1741736075" sldId="2147483660"/>
            <ac:picMk id="3" creationId="{C66F3491-A294-4470-AF92-27A0F9B9FAFD}"/>
          </ac:picMkLst>
        </pc:picChg>
        <pc:picChg chg="add del mod">
          <ac:chgData name="Alana Rigby" userId="ce87f13b-bc0c-4389-8381-7820a325a269" providerId="ADAL" clId="{DDFAAFB2-3B8C-4D2B-8281-144B7A3CB378}" dt="2021-12-15T19:47:40.134" v="19" actId="478"/>
          <ac:picMkLst>
            <pc:docMk/>
            <pc:sldMasterMk cId="1741736075" sldId="2147483660"/>
            <ac:picMk id="5" creationId="{89CC0167-2794-417F-A49A-2D184F62A74D}"/>
          </ac:picMkLst>
        </pc:picChg>
        <pc:picChg chg="add mod">
          <ac:chgData name="Alana Rigby" userId="ce87f13b-bc0c-4389-8381-7820a325a269" providerId="ADAL" clId="{DDFAAFB2-3B8C-4D2B-8281-144B7A3CB378}" dt="2021-12-15T19:48:04.227" v="37" actId="1076"/>
          <ac:picMkLst>
            <pc:docMk/>
            <pc:sldMasterMk cId="1741736075" sldId="2147483660"/>
            <ac:picMk id="7" creationId="{1FBA8517-E7D1-4B7B-9BA9-0DF7935710BC}"/>
          </ac:picMkLst>
        </pc:picChg>
        <pc:picChg chg="del mod">
          <ac:chgData name="Alana Rigby" userId="ce87f13b-bc0c-4389-8381-7820a325a269" providerId="ADAL" clId="{DDFAAFB2-3B8C-4D2B-8281-144B7A3CB378}" dt="2021-12-15T19:47:02.614" v="15" actId="478"/>
          <ac:picMkLst>
            <pc:docMk/>
            <pc:sldMasterMk cId="1741736075" sldId="2147483660"/>
            <ac:picMk id="8" creationId="{720955CF-E5F3-A34F-8EAD-C11538AC03B8}"/>
          </ac:picMkLst>
        </pc:picChg>
      </pc:sldMasterChg>
      <pc:sldMasterChg chg="new del mod addSldLayout delSldLayout">
        <pc:chgData name="Alana Rigby" userId="ce87f13b-bc0c-4389-8381-7820a325a269" providerId="ADAL" clId="{DDFAAFB2-3B8C-4D2B-8281-144B7A3CB378}" dt="2021-12-15T19:47:48.017" v="32" actId="2696"/>
        <pc:sldMasterMkLst>
          <pc:docMk/>
          <pc:sldMasterMk cId="3691463686" sldId="2147483662"/>
        </pc:sldMasterMkLst>
        <pc:sldLayoutChg chg="new del replId">
          <pc:chgData name="Alana Rigby" userId="ce87f13b-bc0c-4389-8381-7820a325a269" providerId="ADAL" clId="{DDFAAFB2-3B8C-4D2B-8281-144B7A3CB378}" dt="2021-12-15T19:47:47.959" v="21" actId="2696"/>
          <pc:sldLayoutMkLst>
            <pc:docMk/>
            <pc:sldMasterMk cId="3691463686" sldId="2147483662"/>
            <pc:sldLayoutMk cId="273729580" sldId="2147483663"/>
          </pc:sldLayoutMkLst>
        </pc:sldLayoutChg>
        <pc:sldLayoutChg chg="new del replId">
          <pc:chgData name="Alana Rigby" userId="ce87f13b-bc0c-4389-8381-7820a325a269" providerId="ADAL" clId="{DDFAAFB2-3B8C-4D2B-8281-144B7A3CB378}" dt="2021-12-15T19:47:47.971" v="22" actId="2696"/>
          <pc:sldLayoutMkLst>
            <pc:docMk/>
            <pc:sldMasterMk cId="3691463686" sldId="2147483662"/>
            <pc:sldLayoutMk cId="2943713455" sldId="2147483664"/>
          </pc:sldLayoutMkLst>
        </pc:sldLayoutChg>
        <pc:sldLayoutChg chg="new del replId">
          <pc:chgData name="Alana Rigby" userId="ce87f13b-bc0c-4389-8381-7820a325a269" providerId="ADAL" clId="{DDFAAFB2-3B8C-4D2B-8281-144B7A3CB378}" dt="2021-12-15T19:47:47.978" v="23" actId="2696"/>
          <pc:sldLayoutMkLst>
            <pc:docMk/>
            <pc:sldMasterMk cId="3691463686" sldId="2147483662"/>
            <pc:sldLayoutMk cId="197903080" sldId="2147483665"/>
          </pc:sldLayoutMkLst>
        </pc:sldLayoutChg>
        <pc:sldLayoutChg chg="new del replId">
          <pc:chgData name="Alana Rigby" userId="ce87f13b-bc0c-4389-8381-7820a325a269" providerId="ADAL" clId="{DDFAAFB2-3B8C-4D2B-8281-144B7A3CB378}" dt="2021-12-15T19:47:47.985" v="24" actId="2696"/>
          <pc:sldLayoutMkLst>
            <pc:docMk/>
            <pc:sldMasterMk cId="3691463686" sldId="2147483662"/>
            <pc:sldLayoutMk cId="716985495" sldId="2147483666"/>
          </pc:sldLayoutMkLst>
        </pc:sldLayoutChg>
        <pc:sldLayoutChg chg="new del replId">
          <pc:chgData name="Alana Rigby" userId="ce87f13b-bc0c-4389-8381-7820a325a269" providerId="ADAL" clId="{DDFAAFB2-3B8C-4D2B-8281-144B7A3CB378}" dt="2021-12-15T19:47:47.991" v="25" actId="2696"/>
          <pc:sldLayoutMkLst>
            <pc:docMk/>
            <pc:sldMasterMk cId="3691463686" sldId="2147483662"/>
            <pc:sldLayoutMk cId="3204190731" sldId="2147483667"/>
          </pc:sldLayoutMkLst>
        </pc:sldLayoutChg>
        <pc:sldLayoutChg chg="new del replId">
          <pc:chgData name="Alana Rigby" userId="ce87f13b-bc0c-4389-8381-7820a325a269" providerId="ADAL" clId="{DDFAAFB2-3B8C-4D2B-8281-144B7A3CB378}" dt="2021-12-15T19:47:47.994" v="26" actId="2696"/>
          <pc:sldLayoutMkLst>
            <pc:docMk/>
            <pc:sldMasterMk cId="3691463686" sldId="2147483662"/>
            <pc:sldLayoutMk cId="2346242212" sldId="2147483668"/>
          </pc:sldLayoutMkLst>
        </pc:sldLayoutChg>
        <pc:sldLayoutChg chg="new del replId">
          <pc:chgData name="Alana Rigby" userId="ce87f13b-bc0c-4389-8381-7820a325a269" providerId="ADAL" clId="{DDFAAFB2-3B8C-4D2B-8281-144B7A3CB378}" dt="2021-12-15T19:47:47.998" v="27" actId="2696"/>
          <pc:sldLayoutMkLst>
            <pc:docMk/>
            <pc:sldMasterMk cId="3691463686" sldId="2147483662"/>
            <pc:sldLayoutMk cId="2280384988" sldId="2147483669"/>
          </pc:sldLayoutMkLst>
        </pc:sldLayoutChg>
        <pc:sldLayoutChg chg="new del replId">
          <pc:chgData name="Alana Rigby" userId="ce87f13b-bc0c-4389-8381-7820a325a269" providerId="ADAL" clId="{DDFAAFB2-3B8C-4D2B-8281-144B7A3CB378}" dt="2021-12-15T19:47:48.002" v="28" actId="2696"/>
          <pc:sldLayoutMkLst>
            <pc:docMk/>
            <pc:sldMasterMk cId="3691463686" sldId="2147483662"/>
            <pc:sldLayoutMk cId="1541421243" sldId="2147483670"/>
          </pc:sldLayoutMkLst>
        </pc:sldLayoutChg>
        <pc:sldLayoutChg chg="new del replId">
          <pc:chgData name="Alana Rigby" userId="ce87f13b-bc0c-4389-8381-7820a325a269" providerId="ADAL" clId="{DDFAAFB2-3B8C-4D2B-8281-144B7A3CB378}" dt="2021-12-15T19:47:48.006" v="29" actId="2696"/>
          <pc:sldLayoutMkLst>
            <pc:docMk/>
            <pc:sldMasterMk cId="3691463686" sldId="2147483662"/>
            <pc:sldLayoutMk cId="3950507611" sldId="2147483671"/>
          </pc:sldLayoutMkLst>
        </pc:sldLayoutChg>
        <pc:sldLayoutChg chg="new del replId">
          <pc:chgData name="Alana Rigby" userId="ce87f13b-bc0c-4389-8381-7820a325a269" providerId="ADAL" clId="{DDFAAFB2-3B8C-4D2B-8281-144B7A3CB378}" dt="2021-12-15T19:47:48.010" v="30" actId="2696"/>
          <pc:sldLayoutMkLst>
            <pc:docMk/>
            <pc:sldMasterMk cId="3691463686" sldId="2147483662"/>
            <pc:sldLayoutMk cId="2857161872" sldId="2147483672"/>
          </pc:sldLayoutMkLst>
        </pc:sldLayoutChg>
        <pc:sldLayoutChg chg="new del replId">
          <pc:chgData name="Alana Rigby" userId="ce87f13b-bc0c-4389-8381-7820a325a269" providerId="ADAL" clId="{DDFAAFB2-3B8C-4D2B-8281-144B7A3CB378}" dt="2021-12-15T19:47:48.013" v="31" actId="2696"/>
          <pc:sldLayoutMkLst>
            <pc:docMk/>
            <pc:sldMasterMk cId="3691463686" sldId="2147483662"/>
            <pc:sldLayoutMk cId="3060535408" sldId="214748367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627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66F3491-A294-4470-AF92-27A0F9B9FA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" y="-321279"/>
            <a:ext cx="32918401" cy="1136822"/>
          </a:xfrm>
          <a:prstGeom prst="rect">
            <a:avLst/>
          </a:prstGeom>
        </p:spPr>
      </p:pic>
      <p:pic>
        <p:nvPicPr>
          <p:cNvPr id="7" name="Picture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1FBA8517-E7D1-4B7B-9BA9-0DF7935710B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19403348"/>
            <a:ext cx="8943607" cy="254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736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911D65C-9BA6-E24E-9467-CB7A6137FF5F}"/>
              </a:ext>
            </a:extLst>
          </p:cNvPr>
          <p:cNvSpPr txBox="1"/>
          <p:nvPr/>
        </p:nvSpPr>
        <p:spPr>
          <a:xfrm>
            <a:off x="0" y="2179843"/>
            <a:ext cx="1184093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0" dirty="0">
                <a:latin typeface="Impact" panose="020B0806030902050204" pitchFamily="34" charset="0"/>
              </a:rPr>
              <a:t>Headline / burning question goes here /</a:t>
            </a:r>
          </a:p>
          <a:p>
            <a:pPr algn="r"/>
            <a:r>
              <a:rPr lang="en-US" sz="10000" dirty="0">
                <a:latin typeface="Impact" panose="020B0806030902050204" pitchFamily="34" charset="0"/>
              </a:rPr>
              <a:t>Impact font / size </a:t>
            </a:r>
            <a:br>
              <a:rPr lang="en-US" sz="10000" dirty="0">
                <a:latin typeface="Impact" panose="020B0806030902050204" pitchFamily="34" charset="0"/>
              </a:rPr>
            </a:br>
            <a:r>
              <a:rPr lang="en-US" sz="10000" dirty="0">
                <a:latin typeface="Impact" panose="020B0806030902050204" pitchFamily="34" charset="0"/>
              </a:rPr>
              <a:t>100 if possible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ACF773-268B-C249-B91F-F53627C28F17}"/>
              </a:ext>
            </a:extLst>
          </p:cNvPr>
          <p:cNvSpPr txBox="1"/>
          <p:nvPr/>
        </p:nvSpPr>
        <p:spPr>
          <a:xfrm>
            <a:off x="4315732" y="8897883"/>
            <a:ext cx="7123341" cy="7040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Impact" panose="020B0806030902050204" pitchFamily="34" charset="0"/>
              </a:rPr>
              <a:t>Subheads / Impact font / size 48 if possible</a:t>
            </a:r>
          </a:p>
          <a:p>
            <a:pPr>
              <a:lnSpc>
                <a:spcPct val="150000"/>
              </a:lnSpc>
            </a:pPr>
            <a:r>
              <a:rPr lang="en-CA" sz="2400" dirty="0">
                <a:latin typeface="Georgia" panose="02040502050405020303" pitchFamily="18" charset="0"/>
              </a:rPr>
              <a:t>You could start with your intro copy here / Georgia font / size 24 if possible / create easy to read content / not too many words / Lorem ipsum dolor sit </a:t>
            </a:r>
            <a:r>
              <a:rPr lang="en-CA" sz="2400" dirty="0" err="1">
                <a:latin typeface="Georgia" panose="02040502050405020303" pitchFamily="18" charset="0"/>
              </a:rPr>
              <a:t>amet</a:t>
            </a:r>
            <a:r>
              <a:rPr lang="en-CA" sz="2400" dirty="0">
                <a:latin typeface="Georgia" panose="02040502050405020303" pitchFamily="18" charset="0"/>
              </a:rPr>
              <a:t>, </a:t>
            </a:r>
            <a:r>
              <a:rPr lang="en-CA" sz="2400" dirty="0" err="1">
                <a:latin typeface="Georgia" panose="02040502050405020303" pitchFamily="18" charset="0"/>
              </a:rPr>
              <a:t>consectetur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adipiscing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elit</a:t>
            </a:r>
            <a:r>
              <a:rPr lang="en-CA" sz="2400" dirty="0">
                <a:latin typeface="Georgia" panose="02040502050405020303" pitchFamily="18" charset="0"/>
              </a:rPr>
              <a:t>. Duis </a:t>
            </a:r>
            <a:r>
              <a:rPr lang="en-CA" sz="2400" dirty="0" err="1">
                <a:latin typeface="Georgia" panose="02040502050405020303" pitchFamily="18" charset="0"/>
              </a:rPr>
              <a:t>sagittis</a:t>
            </a:r>
            <a:r>
              <a:rPr lang="en-CA" sz="2400" dirty="0">
                <a:latin typeface="Georgia" panose="02040502050405020303" pitchFamily="18" charset="0"/>
              </a:rPr>
              <a:t> id </a:t>
            </a:r>
            <a:r>
              <a:rPr lang="en-CA" sz="2400" dirty="0" err="1">
                <a:latin typeface="Georgia" panose="02040502050405020303" pitchFamily="18" charset="0"/>
              </a:rPr>
              <a:t>est</a:t>
            </a:r>
            <a:r>
              <a:rPr lang="en-CA" sz="2400" dirty="0">
                <a:latin typeface="Georgia" panose="02040502050405020303" pitchFamily="18" charset="0"/>
              </a:rPr>
              <a:t> non </a:t>
            </a:r>
            <a:r>
              <a:rPr lang="en-CA" sz="2400" dirty="0" err="1">
                <a:latin typeface="Georgia" panose="02040502050405020303" pitchFamily="18" charset="0"/>
              </a:rPr>
              <a:t>ultricies</a:t>
            </a:r>
            <a:r>
              <a:rPr lang="en-CA" sz="2400" dirty="0">
                <a:latin typeface="Georgia" panose="02040502050405020303" pitchFamily="18" charset="0"/>
              </a:rPr>
              <a:t>. </a:t>
            </a:r>
            <a:r>
              <a:rPr lang="en-CA" sz="2400" dirty="0" err="1">
                <a:latin typeface="Georgia" panose="02040502050405020303" pitchFamily="18" charset="0"/>
              </a:rPr>
              <a:t>Mauris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posuere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tellus</a:t>
            </a:r>
            <a:r>
              <a:rPr lang="en-CA" sz="2400" dirty="0">
                <a:latin typeface="Georgia" panose="02040502050405020303" pitchFamily="18" charset="0"/>
              </a:rPr>
              <a:t> at </a:t>
            </a:r>
            <a:r>
              <a:rPr lang="en-CA" sz="2400" dirty="0" err="1">
                <a:latin typeface="Georgia" panose="02040502050405020303" pitchFamily="18" charset="0"/>
              </a:rPr>
              <a:t>mauris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finibus</a:t>
            </a:r>
            <a:r>
              <a:rPr lang="en-CA" sz="2400" dirty="0">
                <a:latin typeface="Georgia" panose="02040502050405020303" pitchFamily="18" charset="0"/>
              </a:rPr>
              <a:t>, </a:t>
            </a:r>
            <a:r>
              <a:rPr lang="en-CA" sz="2400" dirty="0" err="1">
                <a:latin typeface="Georgia" panose="02040502050405020303" pitchFamily="18" charset="0"/>
              </a:rPr>
              <a:t>sollicitudin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mattis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urna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aliquam</a:t>
            </a:r>
            <a:r>
              <a:rPr lang="en-CA" sz="2400" dirty="0">
                <a:latin typeface="Georgia" panose="02040502050405020303" pitchFamily="18" charset="0"/>
              </a:rPr>
              <a:t>. Ut vitae </a:t>
            </a:r>
            <a:r>
              <a:rPr lang="en-CA" sz="2400" dirty="0" err="1">
                <a:latin typeface="Georgia" panose="02040502050405020303" pitchFamily="18" charset="0"/>
              </a:rPr>
              <a:t>felis</a:t>
            </a:r>
            <a:r>
              <a:rPr lang="en-CA" sz="2400" dirty="0">
                <a:latin typeface="Georgia" panose="02040502050405020303" pitchFamily="18" charset="0"/>
              </a:rPr>
              <a:t> ex. Duis </a:t>
            </a:r>
            <a:r>
              <a:rPr lang="en-CA" sz="2400" dirty="0" err="1">
                <a:latin typeface="Georgia" panose="02040502050405020303" pitchFamily="18" charset="0"/>
              </a:rPr>
              <a:t>dignissim</a:t>
            </a:r>
            <a:r>
              <a:rPr lang="en-CA" sz="2400" dirty="0">
                <a:latin typeface="Georgia" panose="02040502050405020303" pitchFamily="18" charset="0"/>
              </a:rPr>
              <a:t>, nisi </a:t>
            </a:r>
            <a:r>
              <a:rPr lang="en-CA" sz="2400" dirty="0" err="1">
                <a:latin typeface="Georgia" panose="02040502050405020303" pitchFamily="18" charset="0"/>
              </a:rPr>
              <a:t>eu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venenatis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elementum</a:t>
            </a:r>
            <a:r>
              <a:rPr lang="en-CA" sz="2400" dirty="0">
                <a:latin typeface="Georgia" panose="02040502050405020303" pitchFamily="18" charset="0"/>
              </a:rPr>
              <a:t>, dolor </a:t>
            </a:r>
            <a:r>
              <a:rPr lang="en-CA" sz="2400" dirty="0" err="1">
                <a:latin typeface="Georgia" panose="02040502050405020303" pitchFamily="18" charset="0"/>
              </a:rPr>
              <a:t>orci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tincidunt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nisl</a:t>
            </a:r>
            <a:r>
              <a:rPr lang="en-CA" sz="2400" dirty="0">
                <a:latin typeface="Georgia" panose="02040502050405020303" pitchFamily="18" charset="0"/>
              </a:rPr>
              <a:t>, </a:t>
            </a:r>
            <a:r>
              <a:rPr lang="en-CA" sz="2400" dirty="0" err="1">
                <a:latin typeface="Georgia" panose="02040502050405020303" pitchFamily="18" charset="0"/>
              </a:rPr>
              <a:t>eu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viverra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odio</a:t>
            </a:r>
            <a:r>
              <a:rPr lang="en-CA" sz="2400" dirty="0">
                <a:latin typeface="Georgia" panose="02040502050405020303" pitchFamily="18" charset="0"/>
              </a:rPr>
              <a:t> libero at </a:t>
            </a:r>
            <a:r>
              <a:rPr lang="en-CA" sz="2400" dirty="0" err="1">
                <a:latin typeface="Georgia" panose="02040502050405020303" pitchFamily="18" charset="0"/>
              </a:rPr>
              <a:t>nibh</a:t>
            </a:r>
            <a:r>
              <a:rPr lang="en-CA" sz="2400" dirty="0">
                <a:latin typeface="Georgia" panose="02040502050405020303" pitchFamily="18" charset="0"/>
              </a:rPr>
              <a:t>. In </a:t>
            </a:r>
            <a:r>
              <a:rPr lang="en-CA" sz="2400" dirty="0" err="1">
                <a:latin typeface="Georgia" panose="02040502050405020303" pitchFamily="18" charset="0"/>
              </a:rPr>
              <a:t>elit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augue</a:t>
            </a:r>
            <a:r>
              <a:rPr lang="en-CA" sz="2400" dirty="0">
                <a:latin typeface="Georgia" panose="02040502050405020303" pitchFamily="18" charset="0"/>
              </a:rPr>
              <a:t>, maximus </a:t>
            </a:r>
            <a:r>
              <a:rPr lang="en-CA" sz="2400" dirty="0" err="1">
                <a:latin typeface="Georgia" panose="02040502050405020303" pitchFamily="18" charset="0"/>
              </a:rPr>
              <a:t>finibus</a:t>
            </a:r>
            <a:r>
              <a:rPr lang="en-CA" sz="2400" dirty="0">
                <a:latin typeface="Georgia" panose="02040502050405020303" pitchFamily="18" charset="0"/>
              </a:rPr>
              <a:t>, </a:t>
            </a:r>
            <a:r>
              <a:rPr lang="en-CA" sz="2400" dirty="0" err="1">
                <a:latin typeface="Georgia" panose="02040502050405020303" pitchFamily="18" charset="0"/>
              </a:rPr>
              <a:t>sollicitudin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mattis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urna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aliquam</a:t>
            </a:r>
            <a:r>
              <a:rPr lang="en-CA" sz="2400" dirty="0">
                <a:latin typeface="Georgia" panose="02040502050405020303" pitchFamily="18" charset="0"/>
              </a:rPr>
              <a:t>. Ut vitae </a:t>
            </a:r>
            <a:r>
              <a:rPr lang="en-CA" sz="2400" dirty="0" err="1">
                <a:latin typeface="Georgia" panose="02040502050405020303" pitchFamily="18" charset="0"/>
              </a:rPr>
              <a:t>felis</a:t>
            </a:r>
            <a:r>
              <a:rPr lang="en-CA" sz="2400" dirty="0">
                <a:latin typeface="Georgia" panose="02040502050405020303" pitchFamily="18" charset="0"/>
              </a:rPr>
              <a:t> ex. </a:t>
            </a:r>
            <a:endParaRPr lang="en-US" sz="2400" dirty="0">
              <a:latin typeface="Impact" panose="020B080603090205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E67F39D-7387-834E-8B17-B9C9D94DA193}"/>
              </a:ext>
            </a:extLst>
          </p:cNvPr>
          <p:cNvSpPr/>
          <p:nvPr/>
        </p:nvSpPr>
        <p:spPr>
          <a:xfrm>
            <a:off x="12614731" y="1995843"/>
            <a:ext cx="6180364" cy="132914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8E5F3A5-385E-8349-838A-A19C68AA4981}"/>
              </a:ext>
            </a:extLst>
          </p:cNvPr>
          <p:cNvSpPr/>
          <p:nvPr/>
        </p:nvSpPr>
        <p:spPr>
          <a:xfrm>
            <a:off x="19132552" y="6953847"/>
            <a:ext cx="6180364" cy="13329997"/>
          </a:xfrm>
          <a:prstGeom prst="rect">
            <a:avLst/>
          </a:prstGeom>
          <a:solidFill>
            <a:srgbClr val="FFA5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7B11A37-E4B2-5744-BDE3-75BBD068EC00}"/>
              </a:ext>
            </a:extLst>
          </p:cNvPr>
          <p:cNvSpPr txBox="1"/>
          <p:nvPr/>
        </p:nvSpPr>
        <p:spPr>
          <a:xfrm>
            <a:off x="19698609" y="7452544"/>
            <a:ext cx="5222421" cy="12211613"/>
          </a:xfrm>
          <a:prstGeom prst="rect">
            <a:avLst/>
          </a:prstGeom>
          <a:solidFill>
            <a:srgbClr val="92D050">
              <a:alpha val="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Impact" panose="020B0806030902050204" pitchFamily="34" charset="0"/>
              </a:rPr>
              <a:t>Subheads / Impact font / size 48 if possible</a:t>
            </a:r>
          </a:p>
          <a:p>
            <a:pPr>
              <a:lnSpc>
                <a:spcPct val="150000"/>
              </a:lnSpc>
            </a:pPr>
            <a:r>
              <a:rPr lang="en-CA" sz="2400" dirty="0">
                <a:latin typeface="Georgia" panose="02040502050405020303" pitchFamily="18" charset="0"/>
              </a:rPr>
              <a:t>Body Copy / Georgia font / size 24 if possible / create easy to read content / not too many words / Lorem ipsum dolor sit </a:t>
            </a:r>
            <a:r>
              <a:rPr lang="en-CA" sz="2400" dirty="0" err="1">
                <a:latin typeface="Georgia" panose="02040502050405020303" pitchFamily="18" charset="0"/>
              </a:rPr>
              <a:t>amet</a:t>
            </a:r>
            <a:r>
              <a:rPr lang="en-CA" sz="2400" dirty="0">
                <a:latin typeface="Georgia" panose="02040502050405020303" pitchFamily="18" charset="0"/>
              </a:rPr>
              <a:t>, </a:t>
            </a:r>
            <a:r>
              <a:rPr lang="en-CA" sz="2400" dirty="0" err="1">
                <a:latin typeface="Georgia" panose="02040502050405020303" pitchFamily="18" charset="0"/>
              </a:rPr>
              <a:t>consectetur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adipiscing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elit</a:t>
            </a:r>
            <a:r>
              <a:rPr lang="en-CA" sz="2400" dirty="0">
                <a:latin typeface="Georgia" panose="02040502050405020303" pitchFamily="18" charset="0"/>
              </a:rPr>
              <a:t>. Duis </a:t>
            </a:r>
            <a:r>
              <a:rPr lang="en-CA" sz="2400" dirty="0" err="1">
                <a:latin typeface="Georgia" panose="02040502050405020303" pitchFamily="18" charset="0"/>
              </a:rPr>
              <a:t>sagittis</a:t>
            </a:r>
            <a:r>
              <a:rPr lang="en-CA" sz="2400" dirty="0">
                <a:latin typeface="Georgia" panose="02040502050405020303" pitchFamily="18" charset="0"/>
              </a:rPr>
              <a:t> id </a:t>
            </a:r>
            <a:r>
              <a:rPr lang="en-CA" sz="2400" dirty="0" err="1">
                <a:latin typeface="Georgia" panose="02040502050405020303" pitchFamily="18" charset="0"/>
              </a:rPr>
              <a:t>est</a:t>
            </a:r>
            <a:r>
              <a:rPr lang="en-CA" sz="2400" dirty="0">
                <a:latin typeface="Georgia" panose="02040502050405020303" pitchFamily="18" charset="0"/>
              </a:rPr>
              <a:t> non </a:t>
            </a:r>
            <a:r>
              <a:rPr lang="en-CA" sz="2400" dirty="0" err="1">
                <a:latin typeface="Georgia" panose="02040502050405020303" pitchFamily="18" charset="0"/>
              </a:rPr>
              <a:t>ultricies</a:t>
            </a:r>
            <a:r>
              <a:rPr lang="en-CA" sz="2400" dirty="0">
                <a:latin typeface="Georgia" panose="02040502050405020303" pitchFamily="18" charset="0"/>
              </a:rPr>
              <a:t>. </a:t>
            </a:r>
            <a:r>
              <a:rPr lang="en-CA" sz="2400" dirty="0" err="1">
                <a:latin typeface="Georgia" panose="02040502050405020303" pitchFamily="18" charset="0"/>
              </a:rPr>
              <a:t>Mauris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posuere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tellus</a:t>
            </a:r>
            <a:r>
              <a:rPr lang="en-CA" sz="2400" dirty="0">
                <a:latin typeface="Georgia" panose="02040502050405020303" pitchFamily="18" charset="0"/>
              </a:rPr>
              <a:t> at </a:t>
            </a:r>
            <a:r>
              <a:rPr lang="en-CA" sz="2400" dirty="0" err="1">
                <a:latin typeface="Georgia" panose="02040502050405020303" pitchFamily="18" charset="0"/>
              </a:rPr>
              <a:t>mauris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finibus</a:t>
            </a:r>
            <a:r>
              <a:rPr lang="en-CA" sz="2400" dirty="0">
                <a:latin typeface="Georgia" panose="02040502050405020303" pitchFamily="18" charset="0"/>
              </a:rPr>
              <a:t>, </a:t>
            </a:r>
            <a:r>
              <a:rPr lang="en-CA" sz="2400" dirty="0" err="1">
                <a:latin typeface="Georgia" panose="02040502050405020303" pitchFamily="18" charset="0"/>
              </a:rPr>
              <a:t>sollicitudin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mattis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urna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aliquam</a:t>
            </a:r>
            <a:r>
              <a:rPr lang="en-CA" sz="2400" dirty="0">
                <a:latin typeface="Georgia" panose="02040502050405020303" pitchFamily="18" charset="0"/>
              </a:rPr>
              <a:t>. Ut vitae </a:t>
            </a:r>
            <a:r>
              <a:rPr lang="en-CA" sz="2400" dirty="0" err="1">
                <a:latin typeface="Georgia" panose="02040502050405020303" pitchFamily="18" charset="0"/>
              </a:rPr>
              <a:t>felis</a:t>
            </a:r>
            <a:r>
              <a:rPr lang="en-CA" sz="2400" dirty="0">
                <a:latin typeface="Georgia" panose="02040502050405020303" pitchFamily="18" charset="0"/>
              </a:rPr>
              <a:t> ex. Duis </a:t>
            </a:r>
            <a:r>
              <a:rPr lang="en-CA" sz="2400" dirty="0" err="1">
                <a:latin typeface="Georgia" panose="02040502050405020303" pitchFamily="18" charset="0"/>
              </a:rPr>
              <a:t>dignissim</a:t>
            </a:r>
            <a:r>
              <a:rPr lang="en-CA" sz="2400" dirty="0">
                <a:latin typeface="Georgia" panose="02040502050405020303" pitchFamily="18" charset="0"/>
              </a:rPr>
              <a:t>, nisi </a:t>
            </a:r>
            <a:r>
              <a:rPr lang="en-CA" sz="2400" dirty="0" err="1">
                <a:latin typeface="Georgia" panose="02040502050405020303" pitchFamily="18" charset="0"/>
              </a:rPr>
              <a:t>eu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venenatis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elementum</a:t>
            </a:r>
            <a:r>
              <a:rPr lang="en-CA" sz="2400" dirty="0">
                <a:latin typeface="Georgia" panose="02040502050405020303" pitchFamily="18" charset="0"/>
              </a:rPr>
              <a:t>, dolor </a:t>
            </a:r>
            <a:r>
              <a:rPr lang="en-CA" sz="2400" dirty="0" err="1">
                <a:latin typeface="Georgia" panose="02040502050405020303" pitchFamily="18" charset="0"/>
              </a:rPr>
              <a:t>orci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tincidunt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nisl</a:t>
            </a:r>
            <a:r>
              <a:rPr lang="en-CA" sz="2400" dirty="0">
                <a:latin typeface="Georgia" panose="02040502050405020303" pitchFamily="18" charset="0"/>
              </a:rPr>
              <a:t>, </a:t>
            </a:r>
            <a:r>
              <a:rPr lang="en-CA" sz="2400" dirty="0" err="1">
                <a:latin typeface="Georgia" panose="02040502050405020303" pitchFamily="18" charset="0"/>
              </a:rPr>
              <a:t>eu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viverra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odio</a:t>
            </a:r>
            <a:r>
              <a:rPr lang="en-CA" sz="2400" dirty="0">
                <a:latin typeface="Georgia" panose="02040502050405020303" pitchFamily="18" charset="0"/>
              </a:rPr>
              <a:t> libero at </a:t>
            </a:r>
            <a:r>
              <a:rPr lang="en-CA" sz="2400" dirty="0" err="1">
                <a:latin typeface="Georgia" panose="02040502050405020303" pitchFamily="18" charset="0"/>
              </a:rPr>
              <a:t>nibh</a:t>
            </a:r>
            <a:r>
              <a:rPr lang="en-CA" sz="2400" dirty="0">
                <a:latin typeface="Georgia" panose="02040502050405020303" pitchFamily="18" charset="0"/>
              </a:rPr>
              <a:t>. In </a:t>
            </a:r>
            <a:r>
              <a:rPr lang="en-CA" sz="2400" dirty="0" err="1">
                <a:latin typeface="Georgia" panose="02040502050405020303" pitchFamily="18" charset="0"/>
              </a:rPr>
              <a:t>elit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augue</a:t>
            </a:r>
            <a:r>
              <a:rPr lang="en-CA" sz="2400" dirty="0">
                <a:latin typeface="Georgia" panose="02040502050405020303" pitchFamily="18" charset="0"/>
              </a:rPr>
              <a:t>, maximus. Lorem ipsum dolor sit </a:t>
            </a:r>
            <a:r>
              <a:rPr lang="en-CA" sz="2400" dirty="0" err="1">
                <a:latin typeface="Georgia" panose="02040502050405020303" pitchFamily="18" charset="0"/>
              </a:rPr>
              <a:t>amet</a:t>
            </a:r>
            <a:r>
              <a:rPr lang="en-CA" sz="2400" dirty="0">
                <a:latin typeface="Georgia" panose="02040502050405020303" pitchFamily="18" charset="0"/>
              </a:rPr>
              <a:t>, </a:t>
            </a:r>
            <a:r>
              <a:rPr lang="en-CA" sz="2400" dirty="0" err="1">
                <a:latin typeface="Georgia" panose="02040502050405020303" pitchFamily="18" charset="0"/>
              </a:rPr>
              <a:t>consectetur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adipiscing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elit</a:t>
            </a:r>
            <a:r>
              <a:rPr lang="en-CA" sz="2400" dirty="0">
                <a:latin typeface="Georgia" panose="02040502050405020303" pitchFamily="18" charset="0"/>
              </a:rPr>
              <a:t>. Duis </a:t>
            </a:r>
            <a:r>
              <a:rPr lang="en-CA" sz="2400" dirty="0" err="1">
                <a:latin typeface="Georgia" panose="02040502050405020303" pitchFamily="18" charset="0"/>
              </a:rPr>
              <a:t>sagittis</a:t>
            </a:r>
            <a:r>
              <a:rPr lang="en-CA" sz="2400" dirty="0">
                <a:latin typeface="Georgia" panose="02040502050405020303" pitchFamily="18" charset="0"/>
              </a:rPr>
              <a:t> id </a:t>
            </a:r>
            <a:r>
              <a:rPr lang="en-CA" sz="2400" dirty="0" err="1">
                <a:latin typeface="Georgia" panose="02040502050405020303" pitchFamily="18" charset="0"/>
              </a:rPr>
              <a:t>est</a:t>
            </a:r>
            <a:r>
              <a:rPr lang="en-CA" sz="2400" dirty="0">
                <a:latin typeface="Georgia" panose="02040502050405020303" pitchFamily="18" charset="0"/>
              </a:rPr>
              <a:t> non </a:t>
            </a:r>
            <a:r>
              <a:rPr lang="en-CA" sz="2400" dirty="0" err="1">
                <a:latin typeface="Georgia" panose="02040502050405020303" pitchFamily="18" charset="0"/>
              </a:rPr>
              <a:t>ultricies</a:t>
            </a:r>
            <a:r>
              <a:rPr lang="en-CA" sz="2400" dirty="0">
                <a:latin typeface="Georgia" panose="02040502050405020303" pitchFamily="18" charset="0"/>
              </a:rPr>
              <a:t>. </a:t>
            </a:r>
            <a:r>
              <a:rPr lang="en-CA" sz="2400" dirty="0" err="1">
                <a:latin typeface="Georgia" panose="02040502050405020303" pitchFamily="18" charset="0"/>
              </a:rPr>
              <a:t>Mauris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posuere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tellus</a:t>
            </a:r>
            <a:r>
              <a:rPr lang="en-CA" sz="2400" dirty="0">
                <a:latin typeface="Georgia" panose="02040502050405020303" pitchFamily="18" charset="0"/>
              </a:rPr>
              <a:t> at </a:t>
            </a:r>
            <a:r>
              <a:rPr lang="en-CA" sz="2400" dirty="0" err="1">
                <a:latin typeface="Georgia" panose="02040502050405020303" pitchFamily="18" charset="0"/>
              </a:rPr>
              <a:t>mauris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finibus</a:t>
            </a:r>
            <a:r>
              <a:rPr lang="en-CA" sz="2400" dirty="0">
                <a:latin typeface="Georgia" panose="02040502050405020303" pitchFamily="18" charset="0"/>
              </a:rPr>
              <a:t>, </a:t>
            </a:r>
            <a:r>
              <a:rPr lang="en-CA" sz="2400" dirty="0" err="1">
                <a:latin typeface="Georgia" panose="02040502050405020303" pitchFamily="18" charset="0"/>
              </a:rPr>
              <a:t>sollicitudin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mattis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urna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aliquam</a:t>
            </a:r>
            <a:r>
              <a:rPr lang="en-CA" sz="2400" dirty="0">
                <a:latin typeface="Georgia" panose="02040502050405020303" pitchFamily="18" charset="0"/>
              </a:rPr>
              <a:t>. Ut vitae </a:t>
            </a:r>
            <a:r>
              <a:rPr lang="en-CA" sz="2400" dirty="0" err="1">
                <a:latin typeface="Georgia" panose="02040502050405020303" pitchFamily="18" charset="0"/>
              </a:rPr>
              <a:t>felis</a:t>
            </a:r>
            <a:r>
              <a:rPr lang="en-CA" sz="2400" dirty="0">
                <a:latin typeface="Georgia" panose="02040502050405020303" pitchFamily="18" charset="0"/>
              </a:rPr>
              <a:t> ex. Duis </a:t>
            </a:r>
            <a:r>
              <a:rPr lang="en-CA" sz="2400" dirty="0" err="1">
                <a:latin typeface="Georgia" panose="02040502050405020303" pitchFamily="18" charset="0"/>
              </a:rPr>
              <a:t>dignissim</a:t>
            </a:r>
            <a:r>
              <a:rPr lang="en-CA" sz="2400" dirty="0">
                <a:latin typeface="Georgia" panose="02040502050405020303" pitchFamily="18" charset="0"/>
              </a:rPr>
              <a:t>, nisi </a:t>
            </a:r>
            <a:r>
              <a:rPr lang="en-CA" sz="2400" dirty="0" err="1">
                <a:latin typeface="Georgia" panose="02040502050405020303" pitchFamily="18" charset="0"/>
              </a:rPr>
              <a:t>eu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venenatis</a:t>
            </a:r>
            <a:endParaRPr lang="en-US" sz="2400" dirty="0">
              <a:latin typeface="Impact" panose="020B080603090205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874A5CB-AAA8-6345-AACB-3408095BD52D}"/>
              </a:ext>
            </a:extLst>
          </p:cNvPr>
          <p:cNvSpPr/>
          <p:nvPr/>
        </p:nvSpPr>
        <p:spPr>
          <a:xfrm>
            <a:off x="25715688" y="1995843"/>
            <a:ext cx="6180364" cy="1329145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954FE94-D56D-094B-99D8-95F5EDE9267E}"/>
              </a:ext>
            </a:extLst>
          </p:cNvPr>
          <p:cNvSpPr txBox="1"/>
          <p:nvPr/>
        </p:nvSpPr>
        <p:spPr>
          <a:xfrm>
            <a:off x="26281745" y="2466564"/>
            <a:ext cx="5222421" cy="12211613"/>
          </a:xfrm>
          <a:prstGeom prst="rect">
            <a:avLst/>
          </a:prstGeom>
          <a:solidFill>
            <a:srgbClr val="92D050">
              <a:alpha val="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Impact" panose="020B0806030902050204" pitchFamily="34" charset="0"/>
              </a:rPr>
              <a:t>Subheads / Impact font / size 48 if possible</a:t>
            </a:r>
          </a:p>
          <a:p>
            <a:pPr>
              <a:lnSpc>
                <a:spcPct val="150000"/>
              </a:lnSpc>
            </a:pP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Body Copy / Georgia font / size 24 if possible / create easy to read content / not too many words / Lorem ipsum dolor sit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amet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consectetur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adipiscing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elit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. Duis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sagittis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id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est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non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ultricies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.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Mauris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posuere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tellus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at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mauris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finibus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sollicitudin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mattis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urna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aliquam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. Ut vitae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felis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ex. Duis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dignissim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, nisi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eu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venenatis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elementum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, dolor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orci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tincidunt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nisl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eu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viverra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odio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libero at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nibh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. In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elit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augue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, maximus. Lorem ipsum dolor sit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amet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consectetur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adipiscing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elit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. Duis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sagittis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id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est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non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ultricies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.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Mauris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posuere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tellus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at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mauris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finibus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sollicitudin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mattis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urna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aliquam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. Ut vitae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felis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ex. Duis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dignissim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, nisi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eu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venenati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01CDA5B-4CEB-8245-BF93-69C071AA6AD0}"/>
              </a:ext>
            </a:extLst>
          </p:cNvPr>
          <p:cNvSpPr txBox="1"/>
          <p:nvPr/>
        </p:nvSpPr>
        <p:spPr>
          <a:xfrm>
            <a:off x="13175345" y="2466564"/>
            <a:ext cx="5222421" cy="12211613"/>
          </a:xfrm>
          <a:prstGeom prst="rect">
            <a:avLst/>
          </a:prstGeom>
          <a:solidFill>
            <a:srgbClr val="92D050">
              <a:alpha val="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Impact" panose="020B0806030902050204" pitchFamily="34" charset="0"/>
              </a:rPr>
              <a:t>Subheads / Impact font / size 48 if possible</a:t>
            </a:r>
          </a:p>
          <a:p>
            <a:pPr>
              <a:lnSpc>
                <a:spcPct val="150000"/>
              </a:lnSpc>
            </a:pP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Body Copy / Georgia font / size 24 if possible / create easy to read content / not too many words / Lorem ipsum dolor sit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amet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consectetur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adipiscing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elit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. Duis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sagittis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id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est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non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ultricies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.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Mauris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posuere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tellus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at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mauris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finibus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sollicitudin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mattis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urna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aliquam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. Ut vitae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felis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ex. Duis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dignissim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, nisi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eu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venenatis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elementum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, dolor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orci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tincidunt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nisl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eu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viverra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odio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libero at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nibh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. In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elit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augue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, maximus. Lorem ipsum dolor sit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amet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consectetur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adipiscing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elit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. Duis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sagittis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id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est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non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ultricies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.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Mauris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posuere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tellus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at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mauris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finibus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sollicitudin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mattis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urna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aliquam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. Ut vitae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felis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ex. Duis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dignissim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, nisi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eu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venenatis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52E845E-7AD9-3748-B2E7-60308CAF8091}"/>
              </a:ext>
            </a:extLst>
          </p:cNvPr>
          <p:cNvSpPr txBox="1"/>
          <p:nvPr/>
        </p:nvSpPr>
        <p:spPr>
          <a:xfrm>
            <a:off x="19132552" y="1995843"/>
            <a:ext cx="6180364" cy="465652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6F6C04D-DE56-E447-88CF-AEF49B0F5567}"/>
              </a:ext>
            </a:extLst>
          </p:cNvPr>
          <p:cNvSpPr txBox="1"/>
          <p:nvPr/>
        </p:nvSpPr>
        <p:spPr>
          <a:xfrm>
            <a:off x="25715688" y="15675267"/>
            <a:ext cx="6180364" cy="465652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10EC0BC-38E3-CD4C-8083-B5486627562B}"/>
              </a:ext>
            </a:extLst>
          </p:cNvPr>
          <p:cNvSpPr txBox="1"/>
          <p:nvPr/>
        </p:nvSpPr>
        <p:spPr>
          <a:xfrm>
            <a:off x="12621480" y="15675267"/>
            <a:ext cx="6180364" cy="465652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C453790-EC94-C64C-82D0-9DE34F32FD80}"/>
              </a:ext>
            </a:extLst>
          </p:cNvPr>
          <p:cNvSpPr txBox="1"/>
          <p:nvPr/>
        </p:nvSpPr>
        <p:spPr>
          <a:xfrm>
            <a:off x="1236545" y="17413360"/>
            <a:ext cx="3685905" cy="146339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B0628D5-2F67-244C-B3EB-84DF61886395}"/>
              </a:ext>
            </a:extLst>
          </p:cNvPr>
          <p:cNvSpPr txBox="1"/>
          <p:nvPr/>
        </p:nvSpPr>
        <p:spPr>
          <a:xfrm>
            <a:off x="5255222" y="17413360"/>
            <a:ext cx="3685905" cy="146339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D1210EF-6EC6-AB4B-B405-CCFF85B08831}"/>
              </a:ext>
            </a:extLst>
          </p:cNvPr>
          <p:cNvSpPr txBox="1"/>
          <p:nvPr/>
        </p:nvSpPr>
        <p:spPr>
          <a:xfrm>
            <a:off x="17247868" y="20782541"/>
            <a:ext cx="14648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000" dirty="0">
                <a:latin typeface="Georgia" panose="02040502050405020303" pitchFamily="18" charset="0"/>
              </a:rPr>
              <a:t>Contact copy here / Georgia font / size 20 / not too many words /</a:t>
            </a:r>
            <a:endParaRPr lang="en-US" sz="20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17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533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Impact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Martinez</dc:creator>
  <cp:lastModifiedBy>Alana Rigby</cp:lastModifiedBy>
  <cp:revision>1</cp:revision>
  <dcterms:created xsi:type="dcterms:W3CDTF">2021-10-06T14:32:22Z</dcterms:created>
  <dcterms:modified xsi:type="dcterms:W3CDTF">2021-12-15T19:59:02Z</dcterms:modified>
</cp:coreProperties>
</file>