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sldIdLst>
    <p:sldId id="256" r:id="rId2"/>
  </p:sldIdLst>
  <p:sldSz cx="22474238" cy="33447038"/>
  <p:notesSz cx="6858000" cy="9144000"/>
  <p:defaultTextStyle>
    <a:defPPr>
      <a:defRPr lang="en-US"/>
    </a:defPPr>
    <a:lvl1pPr marL="0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1pPr>
    <a:lvl2pPr marL="1626900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2pPr>
    <a:lvl3pPr marL="3253794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3pPr>
    <a:lvl4pPr marL="4880694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4pPr>
    <a:lvl5pPr marL="6507588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5pPr>
    <a:lvl6pPr marL="8134488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6pPr>
    <a:lvl7pPr marL="9761385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7pPr>
    <a:lvl8pPr marL="11388282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8pPr>
    <a:lvl9pPr marL="13015182" algn="l" defTabSz="1626900" rtl="0" eaLnBrk="1" latinLnBrk="0" hangingPunct="1">
      <a:defRPr sz="64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AA"/>
    <a:srgbClr val="0171CD"/>
    <a:srgbClr val="FED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1A84B-370E-4E37-95B1-D11E61F0358B}" v="1" dt="2021-12-15T20:02:14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1"/>
    <p:restoredTop sz="94643"/>
  </p:normalViewPr>
  <p:slideViewPr>
    <p:cSldViewPr snapToGrid="0" snapToObjects="1">
      <p:cViewPr varScale="1">
        <p:scale>
          <a:sx n="17" d="100"/>
          <a:sy n="17" d="100"/>
        </p:scale>
        <p:origin x="263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a Rigby" userId="ce87f13b-bc0c-4389-8381-7820a325a269" providerId="ADAL" clId="{1D81A84B-370E-4E37-95B1-D11E61F0358B}"/>
    <pc:docChg chg="custSel modSld modMainMaster">
      <pc:chgData name="Alana Rigby" userId="ce87f13b-bc0c-4389-8381-7820a325a269" providerId="ADAL" clId="{1D81A84B-370E-4E37-95B1-D11E61F0358B}" dt="2021-12-15T20:02:59.302" v="10" actId="207"/>
      <pc:docMkLst>
        <pc:docMk/>
      </pc:docMkLst>
      <pc:sldChg chg="modSp mod">
        <pc:chgData name="Alana Rigby" userId="ce87f13b-bc0c-4389-8381-7820a325a269" providerId="ADAL" clId="{1D81A84B-370E-4E37-95B1-D11E61F0358B}" dt="2021-12-15T20:02:59.302" v="10" actId="207"/>
        <pc:sldMkLst>
          <pc:docMk/>
          <pc:sldMk cId="770566257" sldId="256"/>
        </pc:sldMkLst>
        <pc:spChg chg="mod">
          <ac:chgData name="Alana Rigby" userId="ce87f13b-bc0c-4389-8381-7820a325a269" providerId="ADAL" clId="{1D81A84B-370E-4E37-95B1-D11E61F0358B}" dt="2021-12-15T20:02:59.302" v="10" actId="207"/>
          <ac:spMkLst>
            <pc:docMk/>
            <pc:sldMk cId="770566257" sldId="256"/>
            <ac:spMk id="11" creationId="{C04CBCD0-F34F-9049-9141-F555F482E78F}"/>
          </ac:spMkLst>
        </pc:spChg>
      </pc:sldChg>
      <pc:sldMasterChg chg="addSp delSp modSp mod">
        <pc:chgData name="Alana Rigby" userId="ce87f13b-bc0c-4389-8381-7820a325a269" providerId="ADAL" clId="{1D81A84B-370E-4E37-95B1-D11E61F0358B}" dt="2021-12-15T20:02:48.764" v="9" actId="14100"/>
        <pc:sldMasterMkLst>
          <pc:docMk/>
          <pc:sldMasterMk cId="2914267641" sldId="2147483650"/>
        </pc:sldMasterMkLst>
        <pc:picChg chg="add mod">
          <ac:chgData name="Alana Rigby" userId="ce87f13b-bc0c-4389-8381-7820a325a269" providerId="ADAL" clId="{1D81A84B-370E-4E37-95B1-D11E61F0358B}" dt="2021-12-15T20:02:28.183" v="5" actId="14100"/>
          <ac:picMkLst>
            <pc:docMk/>
            <pc:sldMasterMk cId="2914267641" sldId="2147483650"/>
            <ac:picMk id="3" creationId="{DCDC4E7C-2CFD-4CCC-89B8-B36ADC675AF5}"/>
          </ac:picMkLst>
        </pc:picChg>
        <pc:picChg chg="del">
          <ac:chgData name="Alana Rigby" userId="ce87f13b-bc0c-4389-8381-7820a325a269" providerId="ADAL" clId="{1D81A84B-370E-4E37-95B1-D11E61F0358B}" dt="2021-12-15T20:02:14.164" v="0" actId="478"/>
          <ac:picMkLst>
            <pc:docMk/>
            <pc:sldMasterMk cId="2914267641" sldId="2147483650"/>
            <ac:picMk id="4" creationId="{D2ABA6BB-F782-0F40-95FF-ED9ABDCF93ED}"/>
          </ac:picMkLst>
        </pc:picChg>
        <pc:picChg chg="add mod">
          <ac:chgData name="Alana Rigby" userId="ce87f13b-bc0c-4389-8381-7820a325a269" providerId="ADAL" clId="{1D81A84B-370E-4E37-95B1-D11E61F0358B}" dt="2021-12-15T20:02:48.764" v="9" actId="14100"/>
          <ac:picMkLst>
            <pc:docMk/>
            <pc:sldMasterMk cId="2914267641" sldId="2147483650"/>
            <ac:picMk id="5" creationId="{3224FCA8-F291-4BE9-BC7E-09F9A53A1428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49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DC4E7C-2CFD-4CCC-89B8-B36ADC675A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22474237" cy="1005840"/>
          </a:xfrm>
          <a:prstGeom prst="rect">
            <a:avLst/>
          </a:prstGeom>
        </p:spPr>
      </p:pic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3224FCA8-F291-4BE9-BC7E-09F9A53A14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31226760"/>
            <a:ext cx="7810907" cy="222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123506" rtl="0" eaLnBrk="1" latinLnBrk="0" hangingPunct="1">
        <a:spcBef>
          <a:spcPct val="0"/>
        </a:spcBef>
        <a:buNone/>
        <a:defRPr sz="108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2629" indent="-842629" algn="l" defTabSz="1123506" rtl="0" eaLnBrk="1" latinLnBrk="0" hangingPunct="1">
        <a:spcBef>
          <a:spcPct val="20000"/>
        </a:spcBef>
        <a:buFont typeface="Arial"/>
        <a:buChar char="•"/>
        <a:defRPr sz="7866" kern="1200">
          <a:solidFill>
            <a:schemeClr val="tx1"/>
          </a:solidFill>
          <a:latin typeface="+mn-lt"/>
          <a:ea typeface="+mn-ea"/>
          <a:cs typeface="+mn-cs"/>
        </a:defRPr>
      </a:lvl1pPr>
      <a:lvl2pPr marL="1825702" indent="-702191" algn="l" defTabSz="1123506" rtl="0" eaLnBrk="1" latinLnBrk="0" hangingPunct="1">
        <a:spcBef>
          <a:spcPct val="20000"/>
        </a:spcBef>
        <a:buFont typeface="Arial"/>
        <a:buChar char="–"/>
        <a:defRPr sz="6883" kern="1200">
          <a:solidFill>
            <a:schemeClr val="tx1"/>
          </a:solidFill>
          <a:latin typeface="+mn-lt"/>
          <a:ea typeface="+mn-ea"/>
          <a:cs typeface="+mn-cs"/>
        </a:defRPr>
      </a:lvl2pPr>
      <a:lvl3pPr marL="2808772" indent="-561753" algn="l" defTabSz="1123506" rtl="0" eaLnBrk="1" latinLnBrk="0" hangingPunct="1">
        <a:spcBef>
          <a:spcPct val="20000"/>
        </a:spcBef>
        <a:buFont typeface="Arial"/>
        <a:buChar char="•"/>
        <a:defRPr sz="5897" kern="1200">
          <a:solidFill>
            <a:schemeClr val="tx1"/>
          </a:solidFill>
          <a:latin typeface="+mn-lt"/>
          <a:ea typeface="+mn-ea"/>
          <a:cs typeface="+mn-cs"/>
        </a:defRPr>
      </a:lvl3pPr>
      <a:lvl4pPr marL="3932281" indent="-561753" algn="l" defTabSz="1123506" rtl="0" eaLnBrk="1" latinLnBrk="0" hangingPunct="1">
        <a:spcBef>
          <a:spcPct val="20000"/>
        </a:spcBef>
        <a:buFont typeface="Arial"/>
        <a:buChar char="–"/>
        <a:defRPr sz="4915" kern="1200">
          <a:solidFill>
            <a:schemeClr val="tx1"/>
          </a:solidFill>
          <a:latin typeface="+mn-lt"/>
          <a:ea typeface="+mn-ea"/>
          <a:cs typeface="+mn-cs"/>
        </a:defRPr>
      </a:lvl4pPr>
      <a:lvl5pPr marL="5055787" indent="-561753" algn="l" defTabSz="1123506" rtl="0" eaLnBrk="1" latinLnBrk="0" hangingPunct="1">
        <a:spcBef>
          <a:spcPct val="20000"/>
        </a:spcBef>
        <a:buFont typeface="Arial"/>
        <a:buChar char="»"/>
        <a:defRPr sz="4915" kern="1200">
          <a:solidFill>
            <a:schemeClr val="tx1"/>
          </a:solidFill>
          <a:latin typeface="+mn-lt"/>
          <a:ea typeface="+mn-ea"/>
          <a:cs typeface="+mn-cs"/>
        </a:defRPr>
      </a:lvl5pPr>
      <a:lvl6pPr marL="6179295" indent="-561753" algn="l" defTabSz="1123506" rtl="0" eaLnBrk="1" latinLnBrk="0" hangingPunct="1">
        <a:spcBef>
          <a:spcPct val="20000"/>
        </a:spcBef>
        <a:buFont typeface="Arial"/>
        <a:buChar char="•"/>
        <a:defRPr sz="4915" kern="1200">
          <a:solidFill>
            <a:schemeClr val="tx1"/>
          </a:solidFill>
          <a:latin typeface="+mn-lt"/>
          <a:ea typeface="+mn-ea"/>
          <a:cs typeface="+mn-cs"/>
        </a:defRPr>
      </a:lvl6pPr>
      <a:lvl7pPr marL="7302806" indent="-561753" algn="l" defTabSz="1123506" rtl="0" eaLnBrk="1" latinLnBrk="0" hangingPunct="1">
        <a:spcBef>
          <a:spcPct val="20000"/>
        </a:spcBef>
        <a:buFont typeface="Arial"/>
        <a:buChar char="•"/>
        <a:defRPr sz="4915" kern="1200">
          <a:solidFill>
            <a:schemeClr val="tx1"/>
          </a:solidFill>
          <a:latin typeface="+mn-lt"/>
          <a:ea typeface="+mn-ea"/>
          <a:cs typeface="+mn-cs"/>
        </a:defRPr>
      </a:lvl7pPr>
      <a:lvl8pPr marL="8426312" indent="-561753" algn="l" defTabSz="1123506" rtl="0" eaLnBrk="1" latinLnBrk="0" hangingPunct="1">
        <a:spcBef>
          <a:spcPct val="20000"/>
        </a:spcBef>
        <a:buFont typeface="Arial"/>
        <a:buChar char="•"/>
        <a:defRPr sz="4915" kern="1200">
          <a:solidFill>
            <a:schemeClr val="tx1"/>
          </a:solidFill>
          <a:latin typeface="+mn-lt"/>
          <a:ea typeface="+mn-ea"/>
          <a:cs typeface="+mn-cs"/>
        </a:defRPr>
      </a:lvl8pPr>
      <a:lvl9pPr marL="9549821" indent="-561753" algn="l" defTabSz="1123506" rtl="0" eaLnBrk="1" latinLnBrk="0" hangingPunct="1">
        <a:spcBef>
          <a:spcPct val="20000"/>
        </a:spcBef>
        <a:buFont typeface="Arial"/>
        <a:buChar char="•"/>
        <a:defRPr sz="49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1pPr>
      <a:lvl2pPr marL="1123506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2pPr>
      <a:lvl3pPr marL="2247019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3pPr>
      <a:lvl4pPr marL="3370525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4pPr>
      <a:lvl5pPr marL="4494034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5pPr>
      <a:lvl6pPr marL="5617540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6pPr>
      <a:lvl7pPr marL="6741053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7pPr>
      <a:lvl8pPr marL="7864559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8pPr>
      <a:lvl9pPr marL="8988068" algn="l" defTabSz="1123506" rtl="0" eaLnBrk="1" latinLnBrk="0" hangingPunct="1">
        <a:defRPr sz="4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0899" userDrawn="1">
          <p15:clr>
            <a:srgbClr val="F26B43"/>
          </p15:clr>
        </p15:guide>
        <p15:guide id="2" pos="161" userDrawn="1">
          <p15:clr>
            <a:srgbClr val="F26B43"/>
          </p15:clr>
        </p15:guide>
        <p15:guide id="3" pos="13973" userDrawn="1">
          <p15:clr>
            <a:srgbClr val="F26B43"/>
          </p15:clr>
        </p15:guide>
        <p15:guide id="4" orient="horz" pos="170" userDrawn="1">
          <p15:clr>
            <a:srgbClr val="F26B43"/>
          </p15:clr>
        </p15:guide>
        <p15:guide id="5" orient="horz" pos="1190" userDrawn="1">
          <p15:clr>
            <a:srgbClr val="F26B43"/>
          </p15:clr>
        </p15:guide>
        <p15:guide id="6" pos="660" userDrawn="1">
          <p15:clr>
            <a:srgbClr val="F26B43"/>
          </p15:clr>
        </p15:guide>
        <p15:guide id="7" pos="13429" userDrawn="1">
          <p15:clr>
            <a:srgbClr val="F26B43"/>
          </p15:clr>
        </p15:guide>
        <p15:guide id="8" orient="horz" pos="189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8CEBAB-8A55-8943-A15E-7E5F9927551E}"/>
              </a:ext>
            </a:extLst>
          </p:cNvPr>
          <p:cNvSpPr txBox="1"/>
          <p:nvPr/>
        </p:nvSpPr>
        <p:spPr>
          <a:xfrm>
            <a:off x="560389" y="3452251"/>
            <a:ext cx="11840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0" dirty="0">
                <a:latin typeface="Impact" panose="020B0806030902050204" pitchFamily="34" charset="0"/>
              </a:rPr>
              <a:t>Headline / burning question goes here /</a:t>
            </a:r>
          </a:p>
          <a:p>
            <a:pPr algn="r"/>
            <a:r>
              <a:rPr lang="en-US" sz="10000" dirty="0">
                <a:latin typeface="Impact" panose="020B0806030902050204" pitchFamily="34" charset="0"/>
              </a:rPr>
              <a:t>Impact font / size </a:t>
            </a:r>
            <a:br>
              <a:rPr lang="en-US" sz="10000" dirty="0">
                <a:latin typeface="Impact" panose="020B0806030902050204" pitchFamily="34" charset="0"/>
              </a:rPr>
            </a:br>
            <a:r>
              <a:rPr lang="en-US" sz="10000" dirty="0">
                <a:latin typeface="Impact" panose="020B0806030902050204" pitchFamily="34" charset="0"/>
              </a:rPr>
              <a:t>100 if possible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7838B8-CB83-F648-AEFB-A1903D2B37DA}"/>
              </a:ext>
            </a:extLst>
          </p:cNvPr>
          <p:cNvSpPr txBox="1"/>
          <p:nvPr/>
        </p:nvSpPr>
        <p:spPr>
          <a:xfrm>
            <a:off x="13080321" y="2397891"/>
            <a:ext cx="7123341" cy="704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Impact" panose="020B0806030902050204" pitchFamily="34" charset="0"/>
              </a:rPr>
              <a:t>Subheads / Impact font / size 48 if possible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Georgia" panose="02040502050405020303" pitchFamily="18" charset="0"/>
              </a:rPr>
              <a:t>You could start with your intro copy here / Georgia font / size 24 if possible / create easy to read content / not too many words / Lorem ipsum dolor sit </a:t>
            </a:r>
            <a:r>
              <a:rPr lang="en-CA" sz="2400" dirty="0" err="1">
                <a:latin typeface="Georgia" panose="02040502050405020303" pitchFamily="18" charset="0"/>
              </a:rPr>
              <a:t>amet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consectetur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adipiscing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latin typeface="Georgia" panose="02040502050405020303" pitchFamily="18" charset="0"/>
              </a:rPr>
              <a:t>sagittis</a:t>
            </a:r>
            <a:r>
              <a:rPr lang="en-CA" sz="2400" dirty="0">
                <a:latin typeface="Georgia" panose="02040502050405020303" pitchFamily="18" charset="0"/>
              </a:rPr>
              <a:t> id </a:t>
            </a:r>
            <a:r>
              <a:rPr lang="en-CA" sz="2400" dirty="0" err="1">
                <a:latin typeface="Georgia" panose="02040502050405020303" pitchFamily="18" charset="0"/>
              </a:rPr>
              <a:t>est</a:t>
            </a:r>
            <a:r>
              <a:rPr lang="en-CA" sz="2400" dirty="0"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latin typeface="Georgia" panose="02040502050405020303" pitchFamily="18" charset="0"/>
              </a:rPr>
              <a:t>ultricies</a:t>
            </a:r>
            <a:r>
              <a:rPr lang="en-CA" sz="2400" dirty="0">
                <a:latin typeface="Georgia" panose="02040502050405020303" pitchFamily="18" charset="0"/>
              </a:rPr>
              <a:t>.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posuere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tellus</a:t>
            </a:r>
            <a:r>
              <a:rPr lang="en-CA" sz="2400" dirty="0">
                <a:latin typeface="Georgia" panose="02040502050405020303" pitchFamily="18" charset="0"/>
              </a:rPr>
              <a:t> at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finibus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sollicitudin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mattis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urna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aliquam</a:t>
            </a:r>
            <a:r>
              <a:rPr lang="en-CA" sz="2400" dirty="0"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latin typeface="Georgia" panose="02040502050405020303" pitchFamily="18" charset="0"/>
              </a:rPr>
              <a:t>felis</a:t>
            </a:r>
            <a:r>
              <a:rPr lang="en-CA" sz="2400" dirty="0"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latin typeface="Georgia" panose="02040502050405020303" pitchFamily="18" charset="0"/>
              </a:rPr>
              <a:t>dignissim</a:t>
            </a:r>
            <a:r>
              <a:rPr lang="en-CA" sz="2400" dirty="0"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venenatis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elementum</a:t>
            </a:r>
            <a:r>
              <a:rPr lang="en-CA" sz="2400" dirty="0">
                <a:latin typeface="Georgia" panose="02040502050405020303" pitchFamily="18" charset="0"/>
              </a:rPr>
              <a:t>, dolor </a:t>
            </a:r>
            <a:r>
              <a:rPr lang="en-CA" sz="2400" dirty="0" err="1">
                <a:latin typeface="Georgia" panose="02040502050405020303" pitchFamily="18" charset="0"/>
              </a:rPr>
              <a:t>orci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tincidunt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nisl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viverra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odio</a:t>
            </a:r>
            <a:r>
              <a:rPr lang="en-CA" sz="2400" dirty="0">
                <a:latin typeface="Georgia" panose="02040502050405020303" pitchFamily="18" charset="0"/>
              </a:rPr>
              <a:t> libero at </a:t>
            </a:r>
            <a:r>
              <a:rPr lang="en-CA" sz="2400" dirty="0" err="1">
                <a:latin typeface="Georgia" panose="02040502050405020303" pitchFamily="18" charset="0"/>
              </a:rPr>
              <a:t>nibh</a:t>
            </a:r>
            <a:r>
              <a:rPr lang="en-CA" sz="2400" dirty="0">
                <a:latin typeface="Georgia" panose="02040502050405020303" pitchFamily="18" charset="0"/>
              </a:rPr>
              <a:t>. In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augue</a:t>
            </a:r>
            <a:r>
              <a:rPr lang="en-CA" sz="2400" dirty="0">
                <a:latin typeface="Georgia" panose="02040502050405020303" pitchFamily="18" charset="0"/>
              </a:rPr>
              <a:t>, maximus </a:t>
            </a:r>
            <a:r>
              <a:rPr lang="en-CA" sz="2400" dirty="0" err="1">
                <a:latin typeface="Georgia" panose="02040502050405020303" pitchFamily="18" charset="0"/>
              </a:rPr>
              <a:t>finibus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sollicitudin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mattis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urna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aliquam</a:t>
            </a:r>
            <a:r>
              <a:rPr lang="en-CA" sz="2400" dirty="0"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latin typeface="Georgia" panose="02040502050405020303" pitchFamily="18" charset="0"/>
              </a:rPr>
              <a:t>felis</a:t>
            </a:r>
            <a:r>
              <a:rPr lang="en-CA" sz="2400" dirty="0">
                <a:latin typeface="Georgia" panose="02040502050405020303" pitchFamily="18" charset="0"/>
              </a:rPr>
              <a:t> ex. 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33591-320B-444A-97BB-68ECFF29B217}"/>
              </a:ext>
            </a:extLst>
          </p:cNvPr>
          <p:cNvSpPr/>
          <p:nvPr/>
        </p:nvSpPr>
        <p:spPr>
          <a:xfrm>
            <a:off x="1540331" y="11089043"/>
            <a:ext cx="6180364" cy="13291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4CBCD0-F34F-9049-9141-F555F482E78F}"/>
              </a:ext>
            </a:extLst>
          </p:cNvPr>
          <p:cNvSpPr/>
          <p:nvPr/>
        </p:nvSpPr>
        <p:spPr>
          <a:xfrm>
            <a:off x="8058152" y="16047047"/>
            <a:ext cx="6180364" cy="13329997"/>
          </a:xfrm>
          <a:prstGeom prst="rect">
            <a:avLst/>
          </a:prstGeom>
          <a:solidFill>
            <a:srgbClr val="FFA5A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F62B79-0B74-0840-BFD3-42ED1978F298}"/>
              </a:ext>
            </a:extLst>
          </p:cNvPr>
          <p:cNvSpPr txBox="1"/>
          <p:nvPr/>
        </p:nvSpPr>
        <p:spPr>
          <a:xfrm>
            <a:off x="8624209" y="16545744"/>
            <a:ext cx="5222421" cy="12211613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Impact" panose="020B0806030902050204" pitchFamily="34" charset="0"/>
              </a:rPr>
              <a:t>Subheads / Impact font / size 48 if possible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latin typeface="Georgia" panose="02040502050405020303" pitchFamily="18" charset="0"/>
              </a:rPr>
              <a:t>Body Copy / Georgia font / size 24 if possible / create easy to read content / not too many words / Lorem ipsum dolor sit </a:t>
            </a:r>
            <a:r>
              <a:rPr lang="en-CA" sz="2400" dirty="0" err="1">
                <a:latin typeface="Georgia" panose="02040502050405020303" pitchFamily="18" charset="0"/>
              </a:rPr>
              <a:t>amet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consectetur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adipiscing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latin typeface="Georgia" panose="02040502050405020303" pitchFamily="18" charset="0"/>
              </a:rPr>
              <a:t>sagittis</a:t>
            </a:r>
            <a:r>
              <a:rPr lang="en-CA" sz="2400" dirty="0">
                <a:latin typeface="Georgia" panose="02040502050405020303" pitchFamily="18" charset="0"/>
              </a:rPr>
              <a:t> id </a:t>
            </a:r>
            <a:r>
              <a:rPr lang="en-CA" sz="2400" dirty="0" err="1">
                <a:latin typeface="Georgia" panose="02040502050405020303" pitchFamily="18" charset="0"/>
              </a:rPr>
              <a:t>est</a:t>
            </a:r>
            <a:r>
              <a:rPr lang="en-CA" sz="2400" dirty="0"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latin typeface="Georgia" panose="02040502050405020303" pitchFamily="18" charset="0"/>
              </a:rPr>
              <a:t>ultricies</a:t>
            </a:r>
            <a:r>
              <a:rPr lang="en-CA" sz="2400" dirty="0">
                <a:latin typeface="Georgia" panose="02040502050405020303" pitchFamily="18" charset="0"/>
              </a:rPr>
              <a:t>.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posuere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tellus</a:t>
            </a:r>
            <a:r>
              <a:rPr lang="en-CA" sz="2400" dirty="0">
                <a:latin typeface="Georgia" panose="02040502050405020303" pitchFamily="18" charset="0"/>
              </a:rPr>
              <a:t> at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finibus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sollicitudin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mattis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urna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aliquam</a:t>
            </a:r>
            <a:r>
              <a:rPr lang="en-CA" sz="2400" dirty="0"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latin typeface="Georgia" panose="02040502050405020303" pitchFamily="18" charset="0"/>
              </a:rPr>
              <a:t>felis</a:t>
            </a:r>
            <a:r>
              <a:rPr lang="en-CA" sz="2400" dirty="0"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latin typeface="Georgia" panose="02040502050405020303" pitchFamily="18" charset="0"/>
              </a:rPr>
              <a:t>dignissim</a:t>
            </a:r>
            <a:r>
              <a:rPr lang="en-CA" sz="2400" dirty="0"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venenatis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elementum</a:t>
            </a:r>
            <a:r>
              <a:rPr lang="en-CA" sz="2400" dirty="0">
                <a:latin typeface="Georgia" panose="02040502050405020303" pitchFamily="18" charset="0"/>
              </a:rPr>
              <a:t>, dolor </a:t>
            </a:r>
            <a:r>
              <a:rPr lang="en-CA" sz="2400" dirty="0" err="1">
                <a:latin typeface="Georgia" panose="02040502050405020303" pitchFamily="18" charset="0"/>
              </a:rPr>
              <a:t>orci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tincidunt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nisl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viverra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odio</a:t>
            </a:r>
            <a:r>
              <a:rPr lang="en-CA" sz="2400" dirty="0">
                <a:latin typeface="Georgia" panose="02040502050405020303" pitchFamily="18" charset="0"/>
              </a:rPr>
              <a:t> libero at </a:t>
            </a:r>
            <a:r>
              <a:rPr lang="en-CA" sz="2400" dirty="0" err="1">
                <a:latin typeface="Georgia" panose="02040502050405020303" pitchFamily="18" charset="0"/>
              </a:rPr>
              <a:t>nibh</a:t>
            </a:r>
            <a:r>
              <a:rPr lang="en-CA" sz="2400" dirty="0">
                <a:latin typeface="Georgia" panose="02040502050405020303" pitchFamily="18" charset="0"/>
              </a:rPr>
              <a:t>. In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augue</a:t>
            </a:r>
            <a:r>
              <a:rPr lang="en-CA" sz="2400" dirty="0">
                <a:latin typeface="Georgia" panose="02040502050405020303" pitchFamily="18" charset="0"/>
              </a:rPr>
              <a:t>, maximus. Lorem ipsum dolor sit </a:t>
            </a:r>
            <a:r>
              <a:rPr lang="en-CA" sz="2400" dirty="0" err="1">
                <a:latin typeface="Georgia" panose="02040502050405020303" pitchFamily="18" charset="0"/>
              </a:rPr>
              <a:t>amet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consectetur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adipiscing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elit</a:t>
            </a:r>
            <a:r>
              <a:rPr lang="en-CA" sz="2400" dirty="0"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latin typeface="Georgia" panose="02040502050405020303" pitchFamily="18" charset="0"/>
              </a:rPr>
              <a:t>sagittis</a:t>
            </a:r>
            <a:r>
              <a:rPr lang="en-CA" sz="2400" dirty="0">
                <a:latin typeface="Georgia" panose="02040502050405020303" pitchFamily="18" charset="0"/>
              </a:rPr>
              <a:t> id </a:t>
            </a:r>
            <a:r>
              <a:rPr lang="en-CA" sz="2400" dirty="0" err="1">
                <a:latin typeface="Georgia" panose="02040502050405020303" pitchFamily="18" charset="0"/>
              </a:rPr>
              <a:t>est</a:t>
            </a:r>
            <a:r>
              <a:rPr lang="en-CA" sz="2400" dirty="0"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latin typeface="Georgia" panose="02040502050405020303" pitchFamily="18" charset="0"/>
              </a:rPr>
              <a:t>ultricies</a:t>
            </a:r>
            <a:r>
              <a:rPr lang="en-CA" sz="2400" dirty="0">
                <a:latin typeface="Georgia" panose="02040502050405020303" pitchFamily="18" charset="0"/>
              </a:rPr>
              <a:t>.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posuere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tellus</a:t>
            </a:r>
            <a:r>
              <a:rPr lang="en-CA" sz="2400" dirty="0">
                <a:latin typeface="Georgia" panose="02040502050405020303" pitchFamily="18" charset="0"/>
              </a:rPr>
              <a:t> at </a:t>
            </a:r>
            <a:r>
              <a:rPr lang="en-CA" sz="2400" dirty="0" err="1">
                <a:latin typeface="Georgia" panose="02040502050405020303" pitchFamily="18" charset="0"/>
              </a:rPr>
              <a:t>mauris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finibus</a:t>
            </a:r>
            <a:r>
              <a:rPr lang="en-CA" sz="2400" dirty="0">
                <a:latin typeface="Georgia" panose="02040502050405020303" pitchFamily="18" charset="0"/>
              </a:rPr>
              <a:t>, </a:t>
            </a:r>
            <a:r>
              <a:rPr lang="en-CA" sz="2400" dirty="0" err="1">
                <a:latin typeface="Georgia" panose="02040502050405020303" pitchFamily="18" charset="0"/>
              </a:rPr>
              <a:t>sollicitudin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mattis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urna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aliquam</a:t>
            </a:r>
            <a:r>
              <a:rPr lang="en-CA" sz="2400" dirty="0"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latin typeface="Georgia" panose="02040502050405020303" pitchFamily="18" charset="0"/>
              </a:rPr>
              <a:t>felis</a:t>
            </a:r>
            <a:r>
              <a:rPr lang="en-CA" sz="2400" dirty="0"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latin typeface="Georgia" panose="02040502050405020303" pitchFamily="18" charset="0"/>
              </a:rPr>
              <a:t>dignissim</a:t>
            </a:r>
            <a:r>
              <a:rPr lang="en-CA" sz="2400" dirty="0"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latin typeface="Georgia" panose="02040502050405020303" pitchFamily="18" charset="0"/>
              </a:rPr>
              <a:t>eu</a:t>
            </a:r>
            <a:r>
              <a:rPr lang="en-CA" sz="2400" dirty="0">
                <a:latin typeface="Georgia" panose="02040502050405020303" pitchFamily="18" charset="0"/>
              </a:rPr>
              <a:t> </a:t>
            </a:r>
            <a:r>
              <a:rPr lang="en-CA" sz="2400" dirty="0" err="1">
                <a:latin typeface="Georgia" panose="02040502050405020303" pitchFamily="18" charset="0"/>
              </a:rPr>
              <a:t>venenatis</a:t>
            </a:r>
            <a:endParaRPr lang="en-US" sz="2400" dirty="0">
              <a:latin typeface="Impact" panose="020B080603090205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5740D3-68B5-9349-8A21-8CA041C48CE2}"/>
              </a:ext>
            </a:extLst>
          </p:cNvPr>
          <p:cNvSpPr/>
          <p:nvPr/>
        </p:nvSpPr>
        <p:spPr>
          <a:xfrm>
            <a:off x="14641288" y="11089043"/>
            <a:ext cx="6180364" cy="1329145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7A0951-8F89-5948-850A-B30A8C7CAD7A}"/>
              </a:ext>
            </a:extLst>
          </p:cNvPr>
          <p:cNvSpPr txBox="1"/>
          <p:nvPr/>
        </p:nvSpPr>
        <p:spPr>
          <a:xfrm>
            <a:off x="15207345" y="11559764"/>
            <a:ext cx="5222421" cy="12211613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Impact" panose="020B0806030902050204" pitchFamily="34" charset="0"/>
              </a:rPr>
              <a:t>Subheads / Impact font / size 48 if possible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Body Copy / Georgia font / size 24 if possible / create easy to read content / not too many words / Lorem ipsum dolor sit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elementum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dolor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orci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tincidunt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nisl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viverra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odio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libero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nibh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In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augue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maximus. Lorem ipsum dolor sit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A9BEC7-BBE4-2549-89E0-3F1D9E76648A}"/>
              </a:ext>
            </a:extLst>
          </p:cNvPr>
          <p:cNvSpPr txBox="1"/>
          <p:nvPr/>
        </p:nvSpPr>
        <p:spPr>
          <a:xfrm>
            <a:off x="2100945" y="11559764"/>
            <a:ext cx="5222421" cy="12211613"/>
          </a:xfrm>
          <a:prstGeom prst="rect">
            <a:avLst/>
          </a:prstGeom>
          <a:solidFill>
            <a:srgbClr val="92D05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Impact" panose="020B0806030902050204" pitchFamily="34" charset="0"/>
              </a:rPr>
              <a:t>Subheads / Impact font / size 48 if possible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Body Copy / Georgia font / size 24 if possible / create easy to read content / not too many words / Lorem ipsum dolor sit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elementum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dolor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orci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tincidunt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nisl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viverra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odio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libero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nibh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In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augue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maximus. Lorem ipsum dolor sit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amet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consectetur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adipiscing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elit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sagittis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id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est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non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ultricies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posuere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tellus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at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mauris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finibus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sollicitudin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mattis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urna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aliquam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 Ut vitae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felis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ex. Duis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dignissim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, nisi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eu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en-CA" sz="2400" dirty="0" err="1">
                <a:solidFill>
                  <a:schemeClr val="bg1"/>
                </a:solidFill>
                <a:latin typeface="Georgia" panose="02040502050405020303" pitchFamily="18" charset="0"/>
              </a:rPr>
              <a:t>venenatis</a:t>
            </a:r>
            <a:r>
              <a:rPr lang="en-CA" sz="24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7E8A2-600E-8749-94B3-91E62EB2A83F}"/>
              </a:ext>
            </a:extLst>
          </p:cNvPr>
          <p:cNvSpPr txBox="1"/>
          <p:nvPr/>
        </p:nvSpPr>
        <p:spPr>
          <a:xfrm>
            <a:off x="8058152" y="31049147"/>
            <a:ext cx="3685905" cy="14633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AAA2E1-5274-934A-9C06-3752B01B5C80}"/>
              </a:ext>
            </a:extLst>
          </p:cNvPr>
          <p:cNvSpPr txBox="1"/>
          <p:nvPr/>
        </p:nvSpPr>
        <p:spPr>
          <a:xfrm>
            <a:off x="12076829" y="31049147"/>
            <a:ext cx="3685905" cy="14633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24F203-19DB-CE49-8A97-CE9179AE97D3}"/>
              </a:ext>
            </a:extLst>
          </p:cNvPr>
          <p:cNvSpPr txBox="1"/>
          <p:nvPr/>
        </p:nvSpPr>
        <p:spPr>
          <a:xfrm>
            <a:off x="8058152" y="11089043"/>
            <a:ext cx="6180364" cy="46565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7D859A-2341-714D-973B-D213B86B4DF8}"/>
              </a:ext>
            </a:extLst>
          </p:cNvPr>
          <p:cNvSpPr txBox="1"/>
          <p:nvPr/>
        </p:nvSpPr>
        <p:spPr>
          <a:xfrm>
            <a:off x="14641288" y="24768467"/>
            <a:ext cx="6180364" cy="46565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EB8136-4AFD-0448-A49D-680D34668AD1}"/>
              </a:ext>
            </a:extLst>
          </p:cNvPr>
          <p:cNvSpPr txBox="1"/>
          <p:nvPr/>
        </p:nvSpPr>
        <p:spPr>
          <a:xfrm>
            <a:off x="1547080" y="24768467"/>
            <a:ext cx="6180364" cy="465652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5066C1-502D-5E46-AFC5-0DF6A32BD2EC}"/>
              </a:ext>
            </a:extLst>
          </p:cNvPr>
          <p:cNvSpPr txBox="1"/>
          <p:nvPr/>
        </p:nvSpPr>
        <p:spPr>
          <a:xfrm>
            <a:off x="15922534" y="31191677"/>
            <a:ext cx="4872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dirty="0">
                <a:latin typeface="Georgia" panose="02040502050405020303" pitchFamily="18" charset="0"/>
              </a:rPr>
              <a:t>Contact copy here / Georgia font / </a:t>
            </a:r>
            <a:br>
              <a:rPr lang="en-CA" sz="2000" dirty="0">
                <a:latin typeface="Georgia" panose="02040502050405020303" pitchFamily="18" charset="0"/>
              </a:rPr>
            </a:br>
            <a:r>
              <a:rPr lang="en-CA" sz="2000" dirty="0">
                <a:latin typeface="Georgia" panose="02040502050405020303" pitchFamily="18" charset="0"/>
              </a:rPr>
              <a:t>size 20 / not too many words /</a:t>
            </a:r>
            <a:endParaRPr lang="en-US" sz="2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662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86</TotalTime>
  <Words>534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Impact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Leblanc</dc:creator>
  <cp:lastModifiedBy>Alana Rigby</cp:lastModifiedBy>
  <cp:revision>11</cp:revision>
  <cp:lastPrinted>2018-11-15T19:24:48Z</cp:lastPrinted>
  <dcterms:created xsi:type="dcterms:W3CDTF">2018-11-15T18:15:35Z</dcterms:created>
  <dcterms:modified xsi:type="dcterms:W3CDTF">2021-12-15T20:03:00Z</dcterms:modified>
</cp:coreProperties>
</file>