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1pPr>
    <a:lvl2pPr marL="2234547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2pPr>
    <a:lvl3pPr marL="4469086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3pPr>
    <a:lvl4pPr marL="6703633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4pPr>
    <a:lvl5pPr marL="8938172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5pPr>
    <a:lvl6pPr marL="11172719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6pPr>
    <a:lvl7pPr marL="13407262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7pPr>
    <a:lvl8pPr marL="15641805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8pPr>
    <a:lvl9pPr marL="17876352" algn="l" defTabSz="2234547" rtl="0" eaLnBrk="1" latinLnBrk="0" hangingPunct="1">
      <a:defRPr sz="8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AA"/>
    <a:srgbClr val="FED64F"/>
    <a:srgbClr val="017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376EC9-7158-46C5-88BA-2770F6D5E19D}" v="1" dt="2021-12-15T20:03:54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/>
    <p:restoredTop sz="94643"/>
  </p:normalViewPr>
  <p:slideViewPr>
    <p:cSldViewPr snapToGrid="0" snapToObjects="1">
      <p:cViewPr varScale="1">
        <p:scale>
          <a:sx n="13" d="100"/>
          <a:sy n="13" d="100"/>
        </p:scale>
        <p:origin x="2515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a Rigby" userId="ce87f13b-bc0c-4389-8381-7820a325a269" providerId="ADAL" clId="{EA376EC9-7158-46C5-88BA-2770F6D5E19D}"/>
    <pc:docChg chg="custSel modSld modMainMaster">
      <pc:chgData name="Alana Rigby" userId="ce87f13b-bc0c-4389-8381-7820a325a269" providerId="ADAL" clId="{EA376EC9-7158-46C5-88BA-2770F6D5E19D}" dt="2021-12-15T20:04:17.854" v="6" actId="207"/>
      <pc:docMkLst>
        <pc:docMk/>
      </pc:docMkLst>
      <pc:sldChg chg="modSp mod">
        <pc:chgData name="Alana Rigby" userId="ce87f13b-bc0c-4389-8381-7820a325a269" providerId="ADAL" clId="{EA376EC9-7158-46C5-88BA-2770F6D5E19D}" dt="2021-12-15T20:04:17.854" v="6" actId="207"/>
        <pc:sldMkLst>
          <pc:docMk/>
          <pc:sldMk cId="770566257" sldId="256"/>
        </pc:sldMkLst>
        <pc:spChg chg="mod">
          <ac:chgData name="Alana Rigby" userId="ce87f13b-bc0c-4389-8381-7820a325a269" providerId="ADAL" clId="{EA376EC9-7158-46C5-88BA-2770F6D5E19D}" dt="2021-12-15T20:04:17.854" v="6" actId="207"/>
          <ac:spMkLst>
            <pc:docMk/>
            <pc:sldMk cId="770566257" sldId="256"/>
            <ac:spMk id="17" creationId="{7209AB80-1D9F-DB47-B298-57614D596233}"/>
          </ac:spMkLst>
        </pc:spChg>
      </pc:sldChg>
      <pc:sldMasterChg chg="addSp delSp modSp mod">
        <pc:chgData name="Alana Rigby" userId="ce87f13b-bc0c-4389-8381-7820a325a269" providerId="ADAL" clId="{EA376EC9-7158-46C5-88BA-2770F6D5E19D}" dt="2021-12-15T20:04:10.708" v="5" actId="14100"/>
        <pc:sldMasterMkLst>
          <pc:docMk/>
          <pc:sldMasterMk cId="2914267641" sldId="2147483650"/>
        </pc:sldMasterMkLst>
        <pc:picChg chg="del">
          <ac:chgData name="Alana Rigby" userId="ce87f13b-bc0c-4389-8381-7820a325a269" providerId="ADAL" clId="{EA376EC9-7158-46C5-88BA-2770F6D5E19D}" dt="2021-12-15T20:03:54.301" v="0" actId="478"/>
          <ac:picMkLst>
            <pc:docMk/>
            <pc:sldMasterMk cId="2914267641" sldId="2147483650"/>
            <ac:picMk id="3" creationId="{3F3A0600-F653-0047-AD06-F9DADEE62A81}"/>
          </ac:picMkLst>
        </pc:picChg>
        <pc:picChg chg="add mod">
          <ac:chgData name="Alana Rigby" userId="ce87f13b-bc0c-4389-8381-7820a325a269" providerId="ADAL" clId="{EA376EC9-7158-46C5-88BA-2770F6D5E19D}" dt="2021-12-15T20:04:04.650" v="4" actId="1076"/>
          <ac:picMkLst>
            <pc:docMk/>
            <pc:sldMasterMk cId="2914267641" sldId="2147483650"/>
            <ac:picMk id="4" creationId="{0861EA52-AC9B-48C4-8965-B2C88CEA5512}"/>
          </ac:picMkLst>
        </pc:picChg>
        <pc:picChg chg="add mod">
          <ac:chgData name="Alana Rigby" userId="ce87f13b-bc0c-4389-8381-7820a325a269" providerId="ADAL" clId="{EA376EC9-7158-46C5-88BA-2770F6D5E19D}" dt="2021-12-15T20:04:10.708" v="5" actId="14100"/>
          <ac:picMkLst>
            <pc:docMk/>
            <pc:sldMasterMk cId="2914267641" sldId="2147483650"/>
            <ac:picMk id="5" creationId="{F386E669-5F8C-4CFD-B81A-F18C06986F46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49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861EA52-AC9B-48C4-8965-B2C88CEA55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32918401" cy="1136822"/>
          </a:xfrm>
          <a:prstGeom prst="rect">
            <a:avLst/>
          </a:prstGeom>
        </p:spPr>
      </p:pic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386E669-5F8C-4CFD-B81A-F18C06986F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40355520"/>
            <a:ext cx="12438473" cy="353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474377" rtl="0" eaLnBrk="1" latinLnBrk="0" hangingPunct="1">
        <a:spcBef>
          <a:spcPct val="0"/>
        </a:spcBef>
        <a:buNone/>
        <a:defRPr sz="14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5782" indent="-1105782" algn="l" defTabSz="1474377" rtl="0" eaLnBrk="1" latinLnBrk="0" hangingPunct="1">
        <a:spcBef>
          <a:spcPct val="20000"/>
        </a:spcBef>
        <a:buFont typeface="Arial"/>
        <a:buChar char="•"/>
        <a:defRPr sz="10323" kern="1200">
          <a:solidFill>
            <a:schemeClr val="tx1"/>
          </a:solidFill>
          <a:latin typeface="+mn-lt"/>
          <a:ea typeface="+mn-ea"/>
          <a:cs typeface="+mn-cs"/>
        </a:defRPr>
      </a:lvl1pPr>
      <a:lvl2pPr marL="2395869" indent="-921485" algn="l" defTabSz="1474377" rtl="0" eaLnBrk="1" latinLnBrk="0" hangingPunct="1">
        <a:spcBef>
          <a:spcPct val="20000"/>
        </a:spcBef>
        <a:buFont typeface="Arial"/>
        <a:buChar char="–"/>
        <a:defRPr sz="9033" kern="1200">
          <a:solidFill>
            <a:schemeClr val="tx1"/>
          </a:solidFill>
          <a:latin typeface="+mn-lt"/>
          <a:ea typeface="+mn-ea"/>
          <a:cs typeface="+mn-cs"/>
        </a:defRPr>
      </a:lvl2pPr>
      <a:lvl3pPr marL="3685951" indent="-737188" algn="l" defTabSz="1474377" rtl="0" eaLnBrk="1" latinLnBrk="0" hangingPunct="1">
        <a:spcBef>
          <a:spcPct val="20000"/>
        </a:spcBef>
        <a:buFont typeface="Arial"/>
        <a:buChar char="•"/>
        <a:defRPr sz="7739" kern="1200">
          <a:solidFill>
            <a:schemeClr val="tx1"/>
          </a:solidFill>
          <a:latin typeface="+mn-lt"/>
          <a:ea typeface="+mn-ea"/>
          <a:cs typeface="+mn-cs"/>
        </a:defRPr>
      </a:lvl3pPr>
      <a:lvl4pPr marL="5160332" indent="-737188" algn="l" defTabSz="1474377" rtl="0" eaLnBrk="1" latinLnBrk="0" hangingPunct="1">
        <a:spcBef>
          <a:spcPct val="20000"/>
        </a:spcBef>
        <a:buFont typeface="Arial"/>
        <a:buChar char="–"/>
        <a:defRPr sz="6450" kern="1200">
          <a:solidFill>
            <a:schemeClr val="tx1"/>
          </a:solidFill>
          <a:latin typeface="+mn-lt"/>
          <a:ea typeface="+mn-ea"/>
          <a:cs typeface="+mn-cs"/>
        </a:defRPr>
      </a:lvl4pPr>
      <a:lvl5pPr marL="6634709" indent="-737188" algn="l" defTabSz="1474377" rtl="0" eaLnBrk="1" latinLnBrk="0" hangingPunct="1">
        <a:spcBef>
          <a:spcPct val="20000"/>
        </a:spcBef>
        <a:buFont typeface="Arial"/>
        <a:buChar char="»"/>
        <a:defRPr sz="6450" kern="1200">
          <a:solidFill>
            <a:schemeClr val="tx1"/>
          </a:solidFill>
          <a:latin typeface="+mn-lt"/>
          <a:ea typeface="+mn-ea"/>
          <a:cs typeface="+mn-cs"/>
        </a:defRPr>
      </a:lvl5pPr>
      <a:lvl6pPr marL="8109089" indent="-737188" algn="l" defTabSz="1474377" rtl="0" eaLnBrk="1" latinLnBrk="0" hangingPunct="1">
        <a:spcBef>
          <a:spcPct val="20000"/>
        </a:spcBef>
        <a:buFont typeface="Arial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6pPr>
      <a:lvl7pPr marL="9583472" indent="-737188" algn="l" defTabSz="1474377" rtl="0" eaLnBrk="1" latinLnBrk="0" hangingPunct="1">
        <a:spcBef>
          <a:spcPct val="20000"/>
        </a:spcBef>
        <a:buFont typeface="Arial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7pPr>
      <a:lvl8pPr marL="11057849" indent="-737188" algn="l" defTabSz="1474377" rtl="0" eaLnBrk="1" latinLnBrk="0" hangingPunct="1">
        <a:spcBef>
          <a:spcPct val="20000"/>
        </a:spcBef>
        <a:buFont typeface="Arial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8pPr>
      <a:lvl9pPr marL="12532230" indent="-737188" algn="l" defTabSz="1474377" rtl="0" eaLnBrk="1" latinLnBrk="0" hangingPunct="1">
        <a:spcBef>
          <a:spcPct val="20000"/>
        </a:spcBef>
        <a:buFont typeface="Arial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1pPr>
      <a:lvl2pPr marL="1474377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2pPr>
      <a:lvl3pPr marL="2948763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3pPr>
      <a:lvl4pPr marL="4423140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4pPr>
      <a:lvl5pPr marL="5897521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5pPr>
      <a:lvl6pPr marL="7371898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6pPr>
      <a:lvl7pPr marL="8846284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7pPr>
      <a:lvl8pPr marL="10320661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8pPr>
      <a:lvl9pPr marL="11795042" algn="l" defTabSz="1474377" rtl="0" eaLnBrk="1" latinLnBrk="0" hangingPunct="1">
        <a:defRPr sz="5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425" userDrawn="1">
          <p15:clr>
            <a:srgbClr val="F26B43"/>
          </p15:clr>
        </p15:guide>
        <p15:guide id="2" pos="236" userDrawn="1">
          <p15:clr>
            <a:srgbClr val="F26B43"/>
          </p15:clr>
        </p15:guide>
        <p15:guide id="3" pos="20466" userDrawn="1">
          <p15:clr>
            <a:srgbClr val="F26B43"/>
          </p15:clr>
        </p15:guide>
        <p15:guide id="4" orient="horz" pos="223" userDrawn="1">
          <p15:clr>
            <a:srgbClr val="F26B43"/>
          </p15:clr>
        </p15:guide>
        <p15:guide id="5" orient="horz" pos="1562" userDrawn="1">
          <p15:clr>
            <a:srgbClr val="F26B43"/>
          </p15:clr>
        </p15:guide>
        <p15:guide id="6" pos="967" userDrawn="1">
          <p15:clr>
            <a:srgbClr val="F26B43"/>
          </p15:clr>
        </p15:guide>
        <p15:guide id="7" pos="19670" userDrawn="1">
          <p15:clr>
            <a:srgbClr val="F26B43"/>
          </p15:clr>
        </p15:guide>
        <p15:guide id="8" orient="horz" pos="248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8CEBAB-8A55-8943-A15E-7E5F9927551E}"/>
              </a:ext>
            </a:extLst>
          </p:cNvPr>
          <p:cNvSpPr txBox="1"/>
          <p:nvPr/>
        </p:nvSpPr>
        <p:spPr>
          <a:xfrm>
            <a:off x="1586052" y="4532735"/>
            <a:ext cx="15538383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0" dirty="0">
                <a:latin typeface="Impact" panose="020B0806030902050204" pitchFamily="34" charset="0"/>
              </a:rPr>
              <a:t>Headline / burning question goes here /</a:t>
            </a:r>
          </a:p>
          <a:p>
            <a:pPr algn="r"/>
            <a:r>
              <a:rPr lang="en-US" sz="14000" dirty="0">
                <a:latin typeface="Impact" panose="020B0806030902050204" pitchFamily="34" charset="0"/>
              </a:rPr>
              <a:t>Impact font / size </a:t>
            </a:r>
            <a:br>
              <a:rPr lang="en-US" sz="14000" dirty="0">
                <a:latin typeface="Impact" panose="020B0806030902050204" pitchFamily="34" charset="0"/>
              </a:rPr>
            </a:br>
            <a:r>
              <a:rPr lang="en-US" sz="14000" dirty="0">
                <a:latin typeface="Impact" panose="020B0806030902050204" pitchFamily="34" charset="0"/>
              </a:rPr>
              <a:t>140 if possible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7838B8-CB83-F648-AEFB-A1903D2B37DA}"/>
              </a:ext>
            </a:extLst>
          </p:cNvPr>
          <p:cNvSpPr txBox="1"/>
          <p:nvPr/>
        </p:nvSpPr>
        <p:spPr>
          <a:xfrm>
            <a:off x="18356561" y="3237248"/>
            <a:ext cx="12169183" cy="954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>
                <a:latin typeface="Impact" panose="020B0806030902050204" pitchFamily="34" charset="0"/>
              </a:rPr>
              <a:t>Subheads / Impact font /</a:t>
            </a:r>
          </a:p>
          <a:p>
            <a:r>
              <a:rPr lang="en-US" sz="7000" dirty="0">
                <a:latin typeface="Impact" panose="020B0806030902050204" pitchFamily="34" charset="0"/>
              </a:rPr>
              <a:t>size 70 if possible</a:t>
            </a:r>
          </a:p>
          <a:p>
            <a:pPr>
              <a:lnSpc>
                <a:spcPct val="150000"/>
              </a:lnSpc>
            </a:pPr>
            <a:r>
              <a:rPr lang="en-CA" sz="3200" dirty="0">
                <a:latin typeface="Georgia" panose="02040502050405020303" pitchFamily="18" charset="0"/>
              </a:rPr>
              <a:t>You could start with your intro copy here / Georgia font / size 32 if possible / create easy to read content / not too many words / Lorem ipsum dolor sit </a:t>
            </a:r>
            <a:r>
              <a:rPr lang="en-CA" sz="3200" dirty="0" err="1">
                <a:latin typeface="Georgia" panose="02040502050405020303" pitchFamily="18" charset="0"/>
              </a:rPr>
              <a:t>amet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consectetur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adipiscing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latin typeface="Georgia" panose="02040502050405020303" pitchFamily="18" charset="0"/>
              </a:rPr>
              <a:t>sagittis</a:t>
            </a:r>
            <a:r>
              <a:rPr lang="en-CA" sz="3200" dirty="0">
                <a:latin typeface="Georgia" panose="02040502050405020303" pitchFamily="18" charset="0"/>
              </a:rPr>
              <a:t> id </a:t>
            </a:r>
            <a:r>
              <a:rPr lang="en-CA" sz="3200" dirty="0" err="1">
                <a:latin typeface="Georgia" panose="02040502050405020303" pitchFamily="18" charset="0"/>
              </a:rPr>
              <a:t>est</a:t>
            </a:r>
            <a:r>
              <a:rPr lang="en-CA" sz="3200" dirty="0"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latin typeface="Georgia" panose="02040502050405020303" pitchFamily="18" charset="0"/>
              </a:rPr>
              <a:t>ultricies</a:t>
            </a:r>
            <a:r>
              <a:rPr lang="en-CA" sz="3200" dirty="0">
                <a:latin typeface="Georgia" panose="02040502050405020303" pitchFamily="18" charset="0"/>
              </a:rPr>
              <a:t>.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posuere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tellus</a:t>
            </a:r>
            <a:r>
              <a:rPr lang="en-CA" sz="3200" dirty="0">
                <a:latin typeface="Georgia" panose="02040502050405020303" pitchFamily="18" charset="0"/>
              </a:rPr>
              <a:t> at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elementum</a:t>
            </a:r>
            <a:r>
              <a:rPr lang="en-CA" sz="3200" dirty="0"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latin typeface="Georgia" panose="02040502050405020303" pitchFamily="18" charset="0"/>
              </a:rPr>
              <a:t>orci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tincidunt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nisl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viverra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odio</a:t>
            </a:r>
            <a:r>
              <a:rPr lang="en-CA" sz="3200" dirty="0"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latin typeface="Georgia" panose="02040502050405020303" pitchFamily="18" charset="0"/>
              </a:rPr>
              <a:t>nibh</a:t>
            </a:r>
            <a:r>
              <a:rPr lang="en-CA" sz="3200" dirty="0"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augue</a:t>
            </a:r>
            <a:r>
              <a:rPr lang="en-CA" sz="3200" dirty="0">
                <a:latin typeface="Georgia" panose="02040502050405020303" pitchFamily="18" charset="0"/>
              </a:rPr>
              <a:t>, maximus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elementum</a:t>
            </a:r>
            <a:r>
              <a:rPr lang="en-CA" sz="3200" dirty="0"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latin typeface="Georgia" panose="02040502050405020303" pitchFamily="18" charset="0"/>
              </a:rPr>
              <a:t>orci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tincidunt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nisl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viverra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odio</a:t>
            </a:r>
            <a:r>
              <a:rPr lang="en-CA" sz="3200" dirty="0"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latin typeface="Georgia" panose="02040502050405020303" pitchFamily="18" charset="0"/>
              </a:rPr>
              <a:t>nibh</a:t>
            </a:r>
            <a:r>
              <a:rPr lang="en-CA" sz="3200" dirty="0"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augue</a:t>
            </a:r>
            <a:r>
              <a:rPr lang="en-CA" sz="3200" dirty="0">
                <a:latin typeface="Georgia" panose="02040502050405020303" pitchFamily="18" charset="0"/>
              </a:rPr>
              <a:t>, maximus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.</a:t>
            </a: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33591-320B-444A-97BB-68ECFF29B217}"/>
              </a:ext>
            </a:extLst>
          </p:cNvPr>
          <p:cNvSpPr/>
          <p:nvPr/>
        </p:nvSpPr>
        <p:spPr>
          <a:xfrm>
            <a:off x="1822920" y="14551705"/>
            <a:ext cx="9396182" cy="174418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52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A9BEC7-BBE4-2549-89E0-3F1D9E76648A}"/>
              </a:ext>
            </a:extLst>
          </p:cNvPr>
          <p:cNvSpPr txBox="1"/>
          <p:nvPr/>
        </p:nvSpPr>
        <p:spPr>
          <a:xfrm>
            <a:off x="2580317" y="15169412"/>
            <a:ext cx="8117385" cy="15974181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Subheads / Impact</a:t>
            </a:r>
            <a:b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</a:br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font / size 63 if possible</a:t>
            </a:r>
          </a:p>
          <a:p>
            <a:pPr>
              <a:lnSpc>
                <a:spcPct val="150000"/>
              </a:lnSpc>
            </a:pP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Body Copy / Georgia font / size 32 if possible / create easy to read content / not too many words / Lorem ipsum dolor sit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elementum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orci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tincidunt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nisl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viverra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odio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nibh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augue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maximus. Lorem ipsum dolor sit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7E8A2-600E-8749-94B3-91E62EB2A83F}"/>
              </a:ext>
            </a:extLst>
          </p:cNvPr>
          <p:cNvSpPr txBox="1"/>
          <p:nvPr/>
        </p:nvSpPr>
        <p:spPr>
          <a:xfrm>
            <a:off x="11736940" y="40322861"/>
            <a:ext cx="4836865" cy="18700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1552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AAA2E1-5274-934A-9C06-3752B01B5C80}"/>
              </a:ext>
            </a:extLst>
          </p:cNvPr>
          <p:cNvSpPr txBox="1"/>
          <p:nvPr/>
        </p:nvSpPr>
        <p:spPr>
          <a:xfrm>
            <a:off x="17010488" y="40322861"/>
            <a:ext cx="4836865" cy="18700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1552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5066C1-502D-5E46-AFC5-0DF6A32BD2EC}"/>
              </a:ext>
            </a:extLst>
          </p:cNvPr>
          <p:cNvSpPr txBox="1"/>
          <p:nvPr/>
        </p:nvSpPr>
        <p:spPr>
          <a:xfrm>
            <a:off x="24653224" y="40800954"/>
            <a:ext cx="6393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000" dirty="0">
                <a:latin typeface="Georgia" panose="02040502050405020303" pitchFamily="18" charset="0"/>
              </a:rPr>
              <a:t>Contact copy here / Georgia font / </a:t>
            </a:r>
            <a:br>
              <a:rPr lang="en-CA" sz="3000" dirty="0">
                <a:latin typeface="Georgia" panose="02040502050405020303" pitchFamily="18" charset="0"/>
              </a:rPr>
            </a:br>
            <a:r>
              <a:rPr lang="en-CA" sz="3000" dirty="0">
                <a:latin typeface="Georgia" panose="02040502050405020303" pitchFamily="18" charset="0"/>
              </a:rPr>
              <a:t>size 30 / not too many words /</a:t>
            </a:r>
            <a:endParaRPr lang="en-US" sz="3000" dirty="0">
              <a:latin typeface="Impact" panose="020B080603090205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374A29-79E2-BE43-9C2D-E7E68DFD94CD}"/>
              </a:ext>
            </a:extLst>
          </p:cNvPr>
          <p:cNvSpPr txBox="1"/>
          <p:nvPr/>
        </p:nvSpPr>
        <p:spPr>
          <a:xfrm>
            <a:off x="1822919" y="32502661"/>
            <a:ext cx="9396183" cy="604765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09AB80-1D9F-DB47-B298-57614D596233}"/>
              </a:ext>
            </a:extLst>
          </p:cNvPr>
          <p:cNvSpPr/>
          <p:nvPr/>
        </p:nvSpPr>
        <p:spPr>
          <a:xfrm>
            <a:off x="11736941" y="21108471"/>
            <a:ext cx="9396182" cy="17441841"/>
          </a:xfrm>
          <a:prstGeom prst="rect">
            <a:avLst/>
          </a:prstGeom>
          <a:solidFill>
            <a:srgbClr val="FFA5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52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60B7D0-58B8-5E47-985B-29A2FDE0E71C}"/>
              </a:ext>
            </a:extLst>
          </p:cNvPr>
          <p:cNvSpPr txBox="1"/>
          <p:nvPr/>
        </p:nvSpPr>
        <p:spPr>
          <a:xfrm>
            <a:off x="12494338" y="21726178"/>
            <a:ext cx="8117385" cy="15974181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299" dirty="0">
                <a:latin typeface="Impact" panose="020B0806030902050204" pitchFamily="34" charset="0"/>
              </a:rPr>
              <a:t>Subheads / Impact</a:t>
            </a:r>
            <a:br>
              <a:rPr lang="en-US" sz="6299" dirty="0">
                <a:latin typeface="Impact" panose="020B0806030902050204" pitchFamily="34" charset="0"/>
              </a:rPr>
            </a:br>
            <a:r>
              <a:rPr lang="en-US" sz="6299" dirty="0">
                <a:latin typeface="Impact" panose="020B0806030902050204" pitchFamily="34" charset="0"/>
              </a:rPr>
              <a:t>font / size 63 if possible</a:t>
            </a:r>
          </a:p>
          <a:p>
            <a:pPr>
              <a:lnSpc>
                <a:spcPct val="150000"/>
              </a:lnSpc>
            </a:pPr>
            <a:r>
              <a:rPr lang="en-CA" sz="3200" dirty="0">
                <a:latin typeface="Georgia" panose="02040502050405020303" pitchFamily="18" charset="0"/>
              </a:rPr>
              <a:t>Body Copy / Georgia font / size 32 if possible / create easy to read content / not too many words / Lorem ipsum dolor sit </a:t>
            </a:r>
            <a:r>
              <a:rPr lang="en-CA" sz="3200" dirty="0" err="1">
                <a:latin typeface="Georgia" panose="02040502050405020303" pitchFamily="18" charset="0"/>
              </a:rPr>
              <a:t>amet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consectetur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adipiscing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latin typeface="Georgia" panose="02040502050405020303" pitchFamily="18" charset="0"/>
              </a:rPr>
              <a:t>sagittis</a:t>
            </a:r>
            <a:r>
              <a:rPr lang="en-CA" sz="3200" dirty="0">
                <a:latin typeface="Georgia" panose="02040502050405020303" pitchFamily="18" charset="0"/>
              </a:rPr>
              <a:t> id </a:t>
            </a:r>
            <a:r>
              <a:rPr lang="en-CA" sz="3200" dirty="0" err="1">
                <a:latin typeface="Georgia" panose="02040502050405020303" pitchFamily="18" charset="0"/>
              </a:rPr>
              <a:t>est</a:t>
            </a:r>
            <a:r>
              <a:rPr lang="en-CA" sz="3200" dirty="0"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latin typeface="Georgia" panose="02040502050405020303" pitchFamily="18" charset="0"/>
              </a:rPr>
              <a:t>ultricies</a:t>
            </a:r>
            <a:r>
              <a:rPr lang="en-CA" sz="3200" dirty="0">
                <a:latin typeface="Georgia" panose="02040502050405020303" pitchFamily="18" charset="0"/>
              </a:rPr>
              <a:t>.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posuere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tellus</a:t>
            </a:r>
            <a:r>
              <a:rPr lang="en-CA" sz="3200" dirty="0">
                <a:latin typeface="Georgia" panose="02040502050405020303" pitchFamily="18" charset="0"/>
              </a:rPr>
              <a:t> at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elementum</a:t>
            </a:r>
            <a:r>
              <a:rPr lang="en-CA" sz="3200" dirty="0"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latin typeface="Georgia" panose="02040502050405020303" pitchFamily="18" charset="0"/>
              </a:rPr>
              <a:t>orci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tincidunt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nisl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viverra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odio</a:t>
            </a:r>
            <a:r>
              <a:rPr lang="en-CA" sz="3200" dirty="0"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latin typeface="Georgia" panose="02040502050405020303" pitchFamily="18" charset="0"/>
              </a:rPr>
              <a:t>nibh</a:t>
            </a:r>
            <a:r>
              <a:rPr lang="en-CA" sz="3200" dirty="0"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augue</a:t>
            </a:r>
            <a:r>
              <a:rPr lang="en-CA" sz="3200" dirty="0">
                <a:latin typeface="Georgia" panose="02040502050405020303" pitchFamily="18" charset="0"/>
              </a:rPr>
              <a:t>, maximus. Lorem ipsum dolor sit </a:t>
            </a:r>
            <a:r>
              <a:rPr lang="en-CA" sz="3200" dirty="0" err="1">
                <a:latin typeface="Georgia" panose="02040502050405020303" pitchFamily="18" charset="0"/>
              </a:rPr>
              <a:t>amet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consectetur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adipiscing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latin typeface="Georgia" panose="02040502050405020303" pitchFamily="18" charset="0"/>
              </a:rPr>
              <a:t>sagittis</a:t>
            </a:r>
            <a:r>
              <a:rPr lang="en-CA" sz="3200" dirty="0">
                <a:latin typeface="Georgia" panose="02040502050405020303" pitchFamily="18" charset="0"/>
              </a:rPr>
              <a:t> id </a:t>
            </a:r>
            <a:r>
              <a:rPr lang="en-CA" sz="3200" dirty="0" err="1">
                <a:latin typeface="Georgia" panose="02040502050405020303" pitchFamily="18" charset="0"/>
              </a:rPr>
              <a:t>est</a:t>
            </a:r>
            <a:r>
              <a:rPr lang="en-CA" sz="3200" dirty="0"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latin typeface="Georgia" panose="02040502050405020303" pitchFamily="18" charset="0"/>
              </a:rPr>
              <a:t>ultricies</a:t>
            </a:r>
            <a:r>
              <a:rPr lang="en-CA" sz="3200" dirty="0">
                <a:latin typeface="Georgia" panose="02040502050405020303" pitchFamily="18" charset="0"/>
              </a:rPr>
              <a:t>.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posuere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tellus</a:t>
            </a:r>
            <a:r>
              <a:rPr lang="en-CA" sz="3200" dirty="0">
                <a:latin typeface="Georgia" panose="02040502050405020303" pitchFamily="18" charset="0"/>
              </a:rPr>
              <a:t> at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latin typeface="Georgia" panose="02040502050405020303" pitchFamily="18" charset="0"/>
              </a:rPr>
              <a:t>sagittis</a:t>
            </a:r>
            <a:r>
              <a:rPr lang="en-CA" sz="3200" dirty="0">
                <a:latin typeface="Georgia" panose="02040502050405020303" pitchFamily="18" charset="0"/>
              </a:rPr>
              <a:t> id </a:t>
            </a:r>
            <a:r>
              <a:rPr lang="en-CA" sz="3200" dirty="0" err="1">
                <a:latin typeface="Georgia" panose="02040502050405020303" pitchFamily="18" charset="0"/>
              </a:rPr>
              <a:t>est</a:t>
            </a:r>
            <a:r>
              <a:rPr lang="en-CA" sz="3200" dirty="0"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latin typeface="Georgia" panose="02040502050405020303" pitchFamily="18" charset="0"/>
              </a:rPr>
              <a:t>ultricies</a:t>
            </a:r>
            <a:r>
              <a:rPr lang="en-CA" sz="3200" dirty="0">
                <a:latin typeface="Georgia" panose="02040502050405020303" pitchFamily="18" charset="0"/>
              </a:rPr>
              <a:t>.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posuere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tellus</a:t>
            </a:r>
            <a:r>
              <a:rPr lang="en-CA" sz="3200" dirty="0">
                <a:latin typeface="Georgia" panose="02040502050405020303" pitchFamily="18" charset="0"/>
              </a:rPr>
              <a:t> at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.</a:t>
            </a: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79ED4F-5493-324A-B72B-2B8CAE3DB3C5}"/>
              </a:ext>
            </a:extLst>
          </p:cNvPr>
          <p:cNvSpPr txBox="1"/>
          <p:nvPr/>
        </p:nvSpPr>
        <p:spPr>
          <a:xfrm>
            <a:off x="11736940" y="14551705"/>
            <a:ext cx="9396183" cy="604765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F43335-6B8A-5145-9022-74D06356F826}"/>
              </a:ext>
            </a:extLst>
          </p:cNvPr>
          <p:cNvSpPr/>
          <p:nvPr/>
        </p:nvSpPr>
        <p:spPr>
          <a:xfrm>
            <a:off x="21650962" y="14551705"/>
            <a:ext cx="9396182" cy="174418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52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275067-674F-B047-AA42-62D13E6E57A4}"/>
              </a:ext>
            </a:extLst>
          </p:cNvPr>
          <p:cNvSpPr txBox="1"/>
          <p:nvPr/>
        </p:nvSpPr>
        <p:spPr>
          <a:xfrm>
            <a:off x="22408359" y="15169412"/>
            <a:ext cx="8117385" cy="15974181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Subheads / Impact</a:t>
            </a:r>
            <a:b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</a:br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font / size 63 if possible</a:t>
            </a:r>
          </a:p>
          <a:p>
            <a:pPr>
              <a:lnSpc>
                <a:spcPct val="150000"/>
              </a:lnSpc>
            </a:pP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Body Copy / Georgia font / size 32 if possible / create easy to read content / not too many words / Lorem ipsum dolor sit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elementum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orci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tincidunt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nisl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viverra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odio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nibh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augue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maximus. Lorem ipsum dolor sit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1E069A-D2F3-8041-8A22-C27C0AABEB0A}"/>
              </a:ext>
            </a:extLst>
          </p:cNvPr>
          <p:cNvSpPr txBox="1"/>
          <p:nvPr/>
        </p:nvSpPr>
        <p:spPr>
          <a:xfrm>
            <a:off x="21650961" y="32502661"/>
            <a:ext cx="9396183" cy="604765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662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105</TotalTime>
  <Words>660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Impact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Leblanc</dc:creator>
  <cp:lastModifiedBy>Alana Rigby</cp:lastModifiedBy>
  <cp:revision>13</cp:revision>
  <cp:lastPrinted>2018-11-15T19:24:48Z</cp:lastPrinted>
  <dcterms:created xsi:type="dcterms:W3CDTF">2018-11-15T18:15:35Z</dcterms:created>
  <dcterms:modified xsi:type="dcterms:W3CDTF">2021-12-15T20:04:19Z</dcterms:modified>
</cp:coreProperties>
</file>