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8" r:id="rId5"/>
  </p:sldMasterIdLst>
  <p:notesMasterIdLst>
    <p:notesMasterId r:id="rId39"/>
  </p:notesMasterIdLst>
  <p:sldIdLst>
    <p:sldId id="303" r:id="rId6"/>
    <p:sldId id="304" r:id="rId7"/>
    <p:sldId id="314" r:id="rId8"/>
    <p:sldId id="306" r:id="rId9"/>
    <p:sldId id="307" r:id="rId10"/>
    <p:sldId id="309" r:id="rId11"/>
    <p:sldId id="257" r:id="rId12"/>
    <p:sldId id="302" r:id="rId13"/>
    <p:sldId id="263" r:id="rId14"/>
    <p:sldId id="275" r:id="rId15"/>
    <p:sldId id="276" r:id="rId16"/>
    <p:sldId id="262" r:id="rId17"/>
    <p:sldId id="264" r:id="rId18"/>
    <p:sldId id="270" r:id="rId19"/>
    <p:sldId id="271" r:id="rId20"/>
    <p:sldId id="311" r:id="rId21"/>
    <p:sldId id="310" r:id="rId22"/>
    <p:sldId id="312" r:id="rId23"/>
    <p:sldId id="295" r:id="rId24"/>
    <p:sldId id="277" r:id="rId25"/>
    <p:sldId id="278" r:id="rId26"/>
    <p:sldId id="279" r:id="rId27"/>
    <p:sldId id="280" r:id="rId28"/>
    <p:sldId id="281" r:id="rId29"/>
    <p:sldId id="282" r:id="rId30"/>
    <p:sldId id="283" r:id="rId31"/>
    <p:sldId id="284" r:id="rId32"/>
    <p:sldId id="296" r:id="rId33"/>
    <p:sldId id="297" r:id="rId34"/>
    <p:sldId id="298" r:id="rId35"/>
    <p:sldId id="299" r:id="rId36"/>
    <p:sldId id="315" r:id="rId37"/>
    <p:sldId id="313"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71233"/>
    <a:srgbClr val="FFFFFF"/>
    <a:srgbClr val="E4B429"/>
    <a:srgbClr val="FFD54F"/>
    <a:srgbClr val="FFEA3D"/>
    <a:srgbClr val="FFFFAA"/>
    <a:srgbClr val="E0249A"/>
    <a:srgbClr val="0073CF"/>
    <a:srgbClr val="57068C"/>
    <a:srgbClr val="FFDB43"/>
  </p:clrMru>
  <p:extLst>
    <p:ext uri="{E76CE94A-603C-4142-B9EB-6D1370010A27}">
      <p14:discardImageEditData xmlns:p14="http://schemas.microsoft.com/office/powerpoint/2010/main" val="0"/>
    </p:ext>
    <p:ext uri="{D31A062A-798A-4329-ABDD-BBA856620510}">
      <p14:defaultImageDpi xmlns:p14="http://schemas.microsoft.com/office/powerpoint/2010/main" val="33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45" autoAdjust="0"/>
    <p:restoredTop sz="94660"/>
  </p:normalViewPr>
  <p:slideViewPr>
    <p:cSldViewPr snapToGrid="0">
      <p:cViewPr varScale="1">
        <p:scale>
          <a:sx n="53" d="100"/>
          <a:sy n="53" d="100"/>
        </p:scale>
        <p:origin x="643" y="58"/>
      </p:cViewPr>
      <p:guideLst>
        <p:guide orient="horz" pos="2160"/>
        <p:guide pos="3840"/>
      </p:guideLst>
    </p:cSldViewPr>
  </p:slideViewPr>
  <p:notesTextViewPr>
    <p:cViewPr>
      <p:scale>
        <a:sx n="1" d="1"/>
        <a:sy n="1" d="1"/>
      </p:scale>
      <p:origin x="0" y="0"/>
    </p:cViewPr>
  </p:notesTextViewPr>
  <p:sorterViewPr>
    <p:cViewPr>
      <p:scale>
        <a:sx n="30" d="100"/>
        <a:sy n="3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notesMaster" Target="notesMasters/notesMaster1.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theme" Target="theme/theme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presProps" Target="presProps.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microsoft.com/office/2016/11/relationships/changesInfo" Target="changesInfos/changesInfo1.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tableStyles" Target="tableStyles.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ilana Madzarac" userId="7c25286b-f728-4f81-bddf-6b9930a5eb27" providerId="ADAL" clId="{65FFAA23-0170-4648-B59B-D6E6876AF256}"/>
    <pc:docChg chg="modSld">
      <pc:chgData name="Milana Madzarac" userId="7c25286b-f728-4f81-bddf-6b9930a5eb27" providerId="ADAL" clId="{65FFAA23-0170-4648-B59B-D6E6876AF256}" dt="2024-03-20T14:46:05.081" v="25" actId="20577"/>
      <pc:docMkLst>
        <pc:docMk/>
      </pc:docMkLst>
      <pc:sldChg chg="modSp mod">
        <pc:chgData name="Milana Madzarac" userId="7c25286b-f728-4f81-bddf-6b9930a5eb27" providerId="ADAL" clId="{65FFAA23-0170-4648-B59B-D6E6876AF256}" dt="2024-03-20T14:46:05.081" v="25" actId="20577"/>
        <pc:sldMkLst>
          <pc:docMk/>
          <pc:sldMk cId="2534801121" sldId="257"/>
        </pc:sldMkLst>
        <pc:spChg chg="mod">
          <ac:chgData name="Milana Madzarac" userId="7c25286b-f728-4f81-bddf-6b9930a5eb27" providerId="ADAL" clId="{65FFAA23-0170-4648-B59B-D6E6876AF256}" dt="2024-03-20T14:46:05.081" v="25" actId="20577"/>
          <ac:spMkLst>
            <pc:docMk/>
            <pc:sldMk cId="2534801121" sldId="257"/>
            <ac:spMk id="3" creationId="{00000000-0000-0000-0000-000000000000}"/>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Series 1</c:v>
                </c:pt>
              </c:strCache>
            </c:strRef>
          </c:tx>
          <c:spPr>
            <a:solidFill>
              <a:schemeClr val="accent1"/>
            </a:solidFill>
            <a:ln>
              <a:solidFill>
                <a:schemeClr val="tx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Category 1</c:v>
                </c:pt>
                <c:pt idx="1">
                  <c:v>Category 2</c:v>
                </c:pt>
                <c:pt idx="2">
                  <c:v>Category 3</c:v>
                </c:pt>
              </c:strCache>
            </c:strRef>
          </c:cat>
          <c:val>
            <c:numRef>
              <c:f>Sheet1!$B$2:$B$4</c:f>
              <c:numCache>
                <c:formatCode>0.0</c:formatCode>
                <c:ptCount val="3"/>
                <c:pt idx="0">
                  <c:v>4.3</c:v>
                </c:pt>
                <c:pt idx="1">
                  <c:v>2.5</c:v>
                </c:pt>
                <c:pt idx="2">
                  <c:v>3.5</c:v>
                </c:pt>
              </c:numCache>
            </c:numRef>
          </c:val>
          <c:extLst>
            <c:ext xmlns:c16="http://schemas.microsoft.com/office/drawing/2014/chart" uri="{C3380CC4-5D6E-409C-BE32-E72D297353CC}">
              <c16:uniqueId val="{00000000-21A5-45A3-A311-887DAB269004}"/>
            </c:ext>
          </c:extLst>
        </c:ser>
        <c:ser>
          <c:idx val="1"/>
          <c:order val="1"/>
          <c:tx>
            <c:strRef>
              <c:f>Sheet1!$C$1</c:f>
              <c:strCache>
                <c:ptCount val="1"/>
                <c:pt idx="0">
                  <c:v>Series 2</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Category 1</c:v>
                </c:pt>
                <c:pt idx="1">
                  <c:v>Category 2</c:v>
                </c:pt>
                <c:pt idx="2">
                  <c:v>Category 3</c:v>
                </c:pt>
              </c:strCache>
            </c:strRef>
          </c:cat>
          <c:val>
            <c:numRef>
              <c:f>Sheet1!$C$2:$C$4</c:f>
              <c:numCache>
                <c:formatCode>0.0</c:formatCode>
                <c:ptCount val="3"/>
                <c:pt idx="0">
                  <c:v>2.4</c:v>
                </c:pt>
                <c:pt idx="1">
                  <c:v>4.4000000000000004</c:v>
                </c:pt>
                <c:pt idx="2">
                  <c:v>1.8</c:v>
                </c:pt>
              </c:numCache>
            </c:numRef>
          </c:val>
          <c:extLst>
            <c:ext xmlns:c16="http://schemas.microsoft.com/office/drawing/2014/chart" uri="{C3380CC4-5D6E-409C-BE32-E72D297353CC}">
              <c16:uniqueId val="{00000001-21A5-45A3-A311-887DAB269004}"/>
            </c:ext>
          </c:extLst>
        </c:ser>
        <c:ser>
          <c:idx val="2"/>
          <c:order val="2"/>
          <c:tx>
            <c:strRef>
              <c:f>Sheet1!$D$1</c:f>
              <c:strCache>
                <c:ptCount val="1"/>
                <c:pt idx="0">
                  <c:v>Series 3</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Category 1</c:v>
                </c:pt>
                <c:pt idx="1">
                  <c:v>Category 2</c:v>
                </c:pt>
                <c:pt idx="2">
                  <c:v>Category 3</c:v>
                </c:pt>
              </c:strCache>
            </c:strRef>
          </c:cat>
          <c:val>
            <c:numRef>
              <c:f>Sheet1!$D$2:$D$4</c:f>
              <c:numCache>
                <c:formatCode>0.0</c:formatCode>
                <c:ptCount val="3"/>
                <c:pt idx="0">
                  <c:v>2</c:v>
                </c:pt>
                <c:pt idx="1">
                  <c:v>2</c:v>
                </c:pt>
                <c:pt idx="2">
                  <c:v>3</c:v>
                </c:pt>
              </c:numCache>
            </c:numRef>
          </c:val>
          <c:extLst>
            <c:ext xmlns:c16="http://schemas.microsoft.com/office/drawing/2014/chart" uri="{C3380CC4-5D6E-409C-BE32-E72D297353CC}">
              <c16:uniqueId val="{00000002-21A5-45A3-A311-887DAB269004}"/>
            </c:ext>
          </c:extLst>
        </c:ser>
        <c:dLbls>
          <c:dLblPos val="outEnd"/>
          <c:showLegendKey val="0"/>
          <c:showVal val="1"/>
          <c:showCatName val="0"/>
          <c:showSerName val="0"/>
          <c:showPercent val="0"/>
          <c:showBubbleSize val="0"/>
        </c:dLbls>
        <c:gapWidth val="219"/>
        <c:overlap val="-27"/>
        <c:axId val="259078016"/>
        <c:axId val="259079552"/>
      </c:barChart>
      <c:catAx>
        <c:axId val="2590780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259079552"/>
        <c:crosses val="autoZero"/>
        <c:auto val="1"/>
        <c:lblAlgn val="ctr"/>
        <c:lblOffset val="100"/>
        <c:noMultiLvlLbl val="0"/>
      </c:catAx>
      <c:valAx>
        <c:axId val="259079552"/>
        <c:scaling>
          <c:orientation val="minMax"/>
        </c:scaling>
        <c:delete val="1"/>
        <c:axPos val="l"/>
        <c:numFmt formatCode="0.0" sourceLinked="1"/>
        <c:majorTickMark val="none"/>
        <c:minorTickMark val="none"/>
        <c:tickLblPos val="nextTo"/>
        <c:crossAx val="25907801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Series 1</c:v>
                </c:pt>
              </c:strCache>
            </c:strRef>
          </c:tx>
          <c:spPr>
            <a:pattFill prst="wdUpDiag">
              <a:fgClr>
                <a:schemeClr val="accent1"/>
              </a:fgClr>
              <a:bgClr>
                <a:schemeClr val="tx1">
                  <a:lumMod val="50000"/>
                  <a:lumOff val="50000"/>
                </a:schemeClr>
              </a:bgClr>
            </a:pattFill>
            <a:ln>
              <a:solidFill>
                <a:schemeClr val="accent1">
                  <a:lumMod val="75000"/>
                </a:schemeClr>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Category 1</c:v>
                </c:pt>
                <c:pt idx="1">
                  <c:v>Category 2</c:v>
                </c:pt>
                <c:pt idx="2">
                  <c:v>Category 3</c:v>
                </c:pt>
              </c:strCache>
            </c:strRef>
          </c:cat>
          <c:val>
            <c:numRef>
              <c:f>Sheet1!$B$2:$B$4</c:f>
              <c:numCache>
                <c:formatCode>0.0</c:formatCode>
                <c:ptCount val="3"/>
                <c:pt idx="0">
                  <c:v>4.3</c:v>
                </c:pt>
                <c:pt idx="1">
                  <c:v>2.5</c:v>
                </c:pt>
                <c:pt idx="2">
                  <c:v>3.5</c:v>
                </c:pt>
              </c:numCache>
            </c:numRef>
          </c:val>
          <c:extLst>
            <c:ext xmlns:c16="http://schemas.microsoft.com/office/drawing/2014/chart" uri="{C3380CC4-5D6E-409C-BE32-E72D297353CC}">
              <c16:uniqueId val="{00000000-1293-4762-89E7-4A17FF050E8C}"/>
            </c:ext>
          </c:extLst>
        </c:ser>
        <c:ser>
          <c:idx val="1"/>
          <c:order val="1"/>
          <c:tx>
            <c:strRef>
              <c:f>Sheet1!$C$1</c:f>
              <c:strCache>
                <c:ptCount val="1"/>
                <c:pt idx="0">
                  <c:v>Series 2</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Category 1</c:v>
                </c:pt>
                <c:pt idx="1">
                  <c:v>Category 2</c:v>
                </c:pt>
                <c:pt idx="2">
                  <c:v>Category 3</c:v>
                </c:pt>
              </c:strCache>
            </c:strRef>
          </c:cat>
          <c:val>
            <c:numRef>
              <c:f>Sheet1!$C$2:$C$4</c:f>
              <c:numCache>
                <c:formatCode>0.0</c:formatCode>
                <c:ptCount val="3"/>
                <c:pt idx="0">
                  <c:v>2.4</c:v>
                </c:pt>
                <c:pt idx="1">
                  <c:v>4.4000000000000004</c:v>
                </c:pt>
                <c:pt idx="2">
                  <c:v>1.8</c:v>
                </c:pt>
              </c:numCache>
            </c:numRef>
          </c:val>
          <c:extLst>
            <c:ext xmlns:c16="http://schemas.microsoft.com/office/drawing/2014/chart" uri="{C3380CC4-5D6E-409C-BE32-E72D297353CC}">
              <c16:uniqueId val="{00000001-1293-4762-89E7-4A17FF050E8C}"/>
            </c:ext>
          </c:extLst>
        </c:ser>
        <c:ser>
          <c:idx val="2"/>
          <c:order val="2"/>
          <c:tx>
            <c:strRef>
              <c:f>Sheet1!$D$1</c:f>
              <c:strCache>
                <c:ptCount val="1"/>
                <c:pt idx="0">
                  <c:v>Series 3</c:v>
                </c:pt>
              </c:strCache>
            </c:strRef>
          </c:tx>
          <c:spPr>
            <a:pattFill prst="lgConfetti">
              <a:fgClr>
                <a:schemeClr val="accent3">
                  <a:lumMod val="75000"/>
                </a:schemeClr>
              </a:fgClr>
              <a:bgClr>
                <a:schemeClr val="bg1"/>
              </a:bgClr>
            </a:pattFill>
            <a:ln>
              <a:solidFill>
                <a:schemeClr val="accent3">
                  <a:lumMod val="75000"/>
                </a:schemeClr>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Category 1</c:v>
                </c:pt>
                <c:pt idx="1">
                  <c:v>Category 2</c:v>
                </c:pt>
                <c:pt idx="2">
                  <c:v>Category 3</c:v>
                </c:pt>
              </c:strCache>
            </c:strRef>
          </c:cat>
          <c:val>
            <c:numRef>
              <c:f>Sheet1!$D$2:$D$4</c:f>
              <c:numCache>
                <c:formatCode>0.0</c:formatCode>
                <c:ptCount val="3"/>
                <c:pt idx="0">
                  <c:v>2</c:v>
                </c:pt>
                <c:pt idx="1">
                  <c:v>2</c:v>
                </c:pt>
                <c:pt idx="2">
                  <c:v>3</c:v>
                </c:pt>
              </c:numCache>
            </c:numRef>
          </c:val>
          <c:extLst>
            <c:ext xmlns:c16="http://schemas.microsoft.com/office/drawing/2014/chart" uri="{C3380CC4-5D6E-409C-BE32-E72D297353CC}">
              <c16:uniqueId val="{00000002-1293-4762-89E7-4A17FF050E8C}"/>
            </c:ext>
          </c:extLst>
        </c:ser>
        <c:dLbls>
          <c:dLblPos val="outEnd"/>
          <c:showLegendKey val="0"/>
          <c:showVal val="1"/>
          <c:showCatName val="0"/>
          <c:showSerName val="0"/>
          <c:showPercent val="0"/>
          <c:showBubbleSize val="0"/>
        </c:dLbls>
        <c:gapWidth val="219"/>
        <c:overlap val="-27"/>
        <c:axId val="259429120"/>
        <c:axId val="259430656"/>
      </c:barChart>
      <c:catAx>
        <c:axId val="2594291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259430656"/>
        <c:crosses val="autoZero"/>
        <c:auto val="1"/>
        <c:lblAlgn val="ctr"/>
        <c:lblOffset val="100"/>
        <c:noMultiLvlLbl val="0"/>
      </c:catAx>
      <c:valAx>
        <c:axId val="259430656"/>
        <c:scaling>
          <c:orientation val="minMax"/>
        </c:scaling>
        <c:delete val="1"/>
        <c:axPos val="l"/>
        <c:numFmt formatCode="0.0" sourceLinked="1"/>
        <c:majorTickMark val="none"/>
        <c:minorTickMark val="none"/>
        <c:tickLblPos val="nextTo"/>
        <c:crossAx val="259429120"/>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1197" b="0" i="0" u="none" strike="noStrike" kern="1200" baseline="0">
                <a:solidFill>
                  <a:schemeClr val="tx1">
                    <a:lumMod val="65000"/>
                    <a:lumOff val="35000"/>
                  </a:schemeClr>
                </a:solidFill>
                <a:latin typeface="+mn-lt"/>
                <a:ea typeface="+mn-ea"/>
                <a:cs typeface="+mn-cs"/>
              </a:defRPr>
            </a:pPr>
            <a:endParaRPr lang="en-US"/>
          </a:p>
        </c:txPr>
      </c:dTable>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a:t>Chart Title</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25214213162715"/>
          <c:y val="0.13186152867255199"/>
          <c:w val="0.74263028587799196"/>
          <c:h val="0.85046170365067997"/>
        </c:manualLayout>
      </c:layout>
      <c:pieChart>
        <c:varyColors val="1"/>
        <c:ser>
          <c:idx val="0"/>
          <c:order val="0"/>
          <c:tx>
            <c:strRef>
              <c:f>Sheet1!$B$1</c:f>
              <c:strCache>
                <c:ptCount val="1"/>
                <c:pt idx="0">
                  <c:v>Series 1</c:v>
                </c:pt>
              </c:strCache>
            </c:strRef>
          </c:tx>
          <c:dPt>
            <c:idx val="0"/>
            <c:bubble3D val="0"/>
            <c:explosion val="11"/>
            <c:spPr>
              <a:solidFill>
                <a:schemeClr val="accent1"/>
              </a:solidFill>
              <a:ln w="12700">
                <a:solidFill>
                  <a:schemeClr val="tx1"/>
                </a:solidFill>
              </a:ln>
              <a:effectLst/>
            </c:spPr>
            <c:extLst>
              <c:ext xmlns:c16="http://schemas.microsoft.com/office/drawing/2014/chart" uri="{C3380CC4-5D6E-409C-BE32-E72D297353CC}">
                <c16:uniqueId val="{00000001-B026-412C-A7E7-937A4C62139F}"/>
              </c:ext>
            </c:extLst>
          </c:dPt>
          <c:dPt>
            <c:idx val="1"/>
            <c:bubble3D val="0"/>
            <c:spPr>
              <a:solidFill>
                <a:schemeClr val="tx1"/>
              </a:solidFill>
              <a:ln>
                <a:noFill/>
              </a:ln>
              <a:effectLst/>
            </c:spPr>
            <c:extLst>
              <c:ext xmlns:c16="http://schemas.microsoft.com/office/drawing/2014/chart" uri="{C3380CC4-5D6E-409C-BE32-E72D297353CC}">
                <c16:uniqueId val="{00000003-B026-412C-A7E7-937A4C62139F}"/>
              </c:ext>
            </c:extLst>
          </c:dPt>
          <c:dPt>
            <c:idx val="2"/>
            <c:bubble3D val="0"/>
            <c:spPr>
              <a:solidFill>
                <a:schemeClr val="accent3"/>
              </a:solidFill>
              <a:ln>
                <a:noFill/>
              </a:ln>
              <a:effectLst/>
            </c:spPr>
            <c:extLst>
              <c:ext xmlns:c16="http://schemas.microsoft.com/office/drawing/2014/chart" uri="{C3380CC4-5D6E-409C-BE32-E72D297353CC}">
                <c16:uniqueId val="{00000005-B026-412C-A7E7-937A4C62139F}"/>
              </c:ext>
            </c:extLst>
          </c:dPt>
          <c:dLbls>
            <c:dLbl>
              <c:idx val="1"/>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mn-lt"/>
                      <a:ea typeface="+mn-ea"/>
                      <a:cs typeface="+mn-cs"/>
                    </a:defRPr>
                  </a:pPr>
                  <a:endParaRPr lang="en-US"/>
                </a:p>
              </c:txPr>
              <c:dLblPos val="ctr"/>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3-B026-412C-A7E7-937A4C62139F}"/>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1"/>
            <c:showSerName val="0"/>
            <c:showPercent val="0"/>
            <c:showBubbleSize val="0"/>
            <c:separator>
</c:separator>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Category 1</c:v>
                </c:pt>
                <c:pt idx="1">
                  <c:v>Category 2</c:v>
                </c:pt>
                <c:pt idx="2">
                  <c:v>Category 3</c:v>
                </c:pt>
              </c:strCache>
            </c:strRef>
          </c:cat>
          <c:val>
            <c:numRef>
              <c:f>Sheet1!$B$2:$B$4</c:f>
              <c:numCache>
                <c:formatCode>0.0</c:formatCode>
                <c:ptCount val="3"/>
                <c:pt idx="0">
                  <c:v>4.3</c:v>
                </c:pt>
                <c:pt idx="1">
                  <c:v>2.5</c:v>
                </c:pt>
                <c:pt idx="2">
                  <c:v>3.5</c:v>
                </c:pt>
              </c:numCache>
            </c:numRef>
          </c:val>
          <c:extLst>
            <c:ext xmlns:c16="http://schemas.microsoft.com/office/drawing/2014/chart" uri="{C3380CC4-5D6E-409C-BE32-E72D297353CC}">
              <c16:uniqueId val="{00000006-B026-412C-A7E7-937A4C62139F}"/>
            </c:ext>
          </c:extLst>
        </c:ser>
        <c:ser>
          <c:idx val="1"/>
          <c:order val="1"/>
          <c:tx>
            <c:strRef>
              <c:f>Sheet1!$C$1</c:f>
              <c:strCache>
                <c:ptCount val="1"/>
                <c:pt idx="0">
                  <c:v>Series 2</c:v>
                </c:pt>
              </c:strCache>
            </c:strRef>
          </c:tx>
          <c:dPt>
            <c:idx val="0"/>
            <c:bubble3D val="0"/>
            <c:spPr>
              <a:solidFill>
                <a:schemeClr val="accent1"/>
              </a:solidFill>
              <a:ln>
                <a:noFill/>
              </a:ln>
              <a:effectLst/>
            </c:spPr>
            <c:extLst>
              <c:ext xmlns:c16="http://schemas.microsoft.com/office/drawing/2014/chart" uri="{C3380CC4-5D6E-409C-BE32-E72D297353CC}">
                <c16:uniqueId val="{00000008-B026-412C-A7E7-937A4C62139F}"/>
              </c:ext>
            </c:extLst>
          </c:dPt>
          <c:dPt>
            <c:idx val="1"/>
            <c:bubble3D val="0"/>
            <c:spPr>
              <a:solidFill>
                <a:schemeClr val="accent2"/>
              </a:solidFill>
              <a:ln>
                <a:noFill/>
              </a:ln>
              <a:effectLst/>
            </c:spPr>
            <c:extLst>
              <c:ext xmlns:c16="http://schemas.microsoft.com/office/drawing/2014/chart" uri="{C3380CC4-5D6E-409C-BE32-E72D297353CC}">
                <c16:uniqueId val="{0000000A-B026-412C-A7E7-937A4C62139F}"/>
              </c:ext>
            </c:extLst>
          </c:dPt>
          <c:dPt>
            <c:idx val="2"/>
            <c:bubble3D val="0"/>
            <c:spPr>
              <a:solidFill>
                <a:schemeClr val="accent3"/>
              </a:solidFill>
              <a:ln>
                <a:noFill/>
              </a:ln>
              <a:effectLst/>
            </c:spPr>
            <c:extLst>
              <c:ext xmlns:c16="http://schemas.microsoft.com/office/drawing/2014/chart" uri="{C3380CC4-5D6E-409C-BE32-E72D297353CC}">
                <c16:uniqueId val="{0000000C-B026-412C-A7E7-937A4C62139F}"/>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Category 1</c:v>
                </c:pt>
                <c:pt idx="1">
                  <c:v>Category 2</c:v>
                </c:pt>
                <c:pt idx="2">
                  <c:v>Category 3</c:v>
                </c:pt>
              </c:strCache>
            </c:strRef>
          </c:cat>
          <c:val>
            <c:numRef>
              <c:f>Sheet1!$C$2:$C$4</c:f>
              <c:numCache>
                <c:formatCode>0.0</c:formatCode>
                <c:ptCount val="3"/>
                <c:pt idx="0">
                  <c:v>2.4</c:v>
                </c:pt>
                <c:pt idx="1">
                  <c:v>4.4000000000000004</c:v>
                </c:pt>
                <c:pt idx="2">
                  <c:v>1.8</c:v>
                </c:pt>
              </c:numCache>
            </c:numRef>
          </c:val>
          <c:extLst>
            <c:ext xmlns:c16="http://schemas.microsoft.com/office/drawing/2014/chart" uri="{C3380CC4-5D6E-409C-BE32-E72D297353CC}">
              <c16:uniqueId val="{0000000D-B026-412C-A7E7-937A4C62139F}"/>
            </c:ext>
          </c:extLst>
        </c:ser>
        <c:ser>
          <c:idx val="2"/>
          <c:order val="2"/>
          <c:tx>
            <c:strRef>
              <c:f>Sheet1!$D$1</c:f>
              <c:strCache>
                <c:ptCount val="1"/>
                <c:pt idx="0">
                  <c:v>Series 3</c:v>
                </c:pt>
              </c:strCache>
            </c:strRef>
          </c:tx>
          <c:dPt>
            <c:idx val="0"/>
            <c:bubble3D val="0"/>
            <c:spPr>
              <a:solidFill>
                <a:schemeClr val="accent1"/>
              </a:solidFill>
              <a:ln>
                <a:noFill/>
              </a:ln>
              <a:effectLst/>
            </c:spPr>
            <c:extLst>
              <c:ext xmlns:c16="http://schemas.microsoft.com/office/drawing/2014/chart" uri="{C3380CC4-5D6E-409C-BE32-E72D297353CC}">
                <c16:uniqueId val="{0000000F-B026-412C-A7E7-937A4C62139F}"/>
              </c:ext>
            </c:extLst>
          </c:dPt>
          <c:dPt>
            <c:idx val="1"/>
            <c:bubble3D val="0"/>
            <c:spPr>
              <a:solidFill>
                <a:schemeClr val="accent2"/>
              </a:solidFill>
              <a:ln>
                <a:noFill/>
              </a:ln>
              <a:effectLst/>
            </c:spPr>
            <c:extLst>
              <c:ext xmlns:c16="http://schemas.microsoft.com/office/drawing/2014/chart" uri="{C3380CC4-5D6E-409C-BE32-E72D297353CC}">
                <c16:uniqueId val="{00000011-B026-412C-A7E7-937A4C62139F}"/>
              </c:ext>
            </c:extLst>
          </c:dPt>
          <c:dPt>
            <c:idx val="2"/>
            <c:bubble3D val="0"/>
            <c:spPr>
              <a:solidFill>
                <a:schemeClr val="accent3"/>
              </a:solidFill>
              <a:ln>
                <a:noFill/>
              </a:ln>
              <a:effectLst/>
            </c:spPr>
            <c:extLst>
              <c:ext xmlns:c16="http://schemas.microsoft.com/office/drawing/2014/chart" uri="{C3380CC4-5D6E-409C-BE32-E72D297353CC}">
                <c16:uniqueId val="{00000013-B026-412C-A7E7-937A4C62139F}"/>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Category 1</c:v>
                </c:pt>
                <c:pt idx="1">
                  <c:v>Category 2</c:v>
                </c:pt>
                <c:pt idx="2">
                  <c:v>Category 3</c:v>
                </c:pt>
              </c:strCache>
            </c:strRef>
          </c:cat>
          <c:val>
            <c:numRef>
              <c:f>Sheet1!$D$2:$D$4</c:f>
              <c:numCache>
                <c:formatCode>0.0</c:formatCode>
                <c:ptCount val="3"/>
                <c:pt idx="0">
                  <c:v>2</c:v>
                </c:pt>
                <c:pt idx="1">
                  <c:v>2</c:v>
                </c:pt>
                <c:pt idx="2">
                  <c:v>3</c:v>
                </c:pt>
              </c:numCache>
            </c:numRef>
          </c:val>
          <c:extLst>
            <c:ext xmlns:c16="http://schemas.microsoft.com/office/drawing/2014/chart" uri="{C3380CC4-5D6E-409C-BE32-E72D297353CC}">
              <c16:uniqueId val="{00000014-B026-412C-A7E7-937A4C62139F}"/>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a:t>Chart Title</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25214213162715"/>
          <c:y val="0.13186152867255199"/>
          <c:w val="0.74263028587799196"/>
          <c:h val="0.85046170365067997"/>
        </c:manualLayout>
      </c:layout>
      <c:pieChart>
        <c:varyColors val="1"/>
        <c:ser>
          <c:idx val="0"/>
          <c:order val="0"/>
          <c:tx>
            <c:strRef>
              <c:f>Sheet1!$B$1</c:f>
              <c:strCache>
                <c:ptCount val="1"/>
                <c:pt idx="0">
                  <c:v>Series 1</c:v>
                </c:pt>
              </c:strCache>
            </c:strRef>
          </c:tx>
          <c:dPt>
            <c:idx val="0"/>
            <c:bubble3D val="0"/>
            <c:explosion val="11"/>
            <c:spPr>
              <a:pattFill prst="wdUpDiag">
                <a:fgClr>
                  <a:schemeClr val="accent1">
                    <a:lumMod val="75000"/>
                  </a:schemeClr>
                </a:fgClr>
                <a:bgClr>
                  <a:schemeClr val="accent1">
                    <a:lumMod val="20000"/>
                    <a:lumOff val="80000"/>
                  </a:schemeClr>
                </a:bgClr>
              </a:pattFill>
              <a:ln w="12700">
                <a:solidFill>
                  <a:schemeClr val="tx1"/>
                </a:solidFill>
              </a:ln>
              <a:effectLst/>
            </c:spPr>
            <c:extLst>
              <c:ext xmlns:c16="http://schemas.microsoft.com/office/drawing/2014/chart" uri="{C3380CC4-5D6E-409C-BE32-E72D297353CC}">
                <c16:uniqueId val="{00000001-0529-4156-8DAD-8482145E41EB}"/>
              </c:ext>
            </c:extLst>
          </c:dPt>
          <c:dPt>
            <c:idx val="1"/>
            <c:bubble3D val="0"/>
            <c:spPr>
              <a:solidFill>
                <a:schemeClr val="tx1"/>
              </a:solidFill>
              <a:ln>
                <a:noFill/>
              </a:ln>
              <a:effectLst/>
            </c:spPr>
            <c:extLst>
              <c:ext xmlns:c16="http://schemas.microsoft.com/office/drawing/2014/chart" uri="{C3380CC4-5D6E-409C-BE32-E72D297353CC}">
                <c16:uniqueId val="{00000003-0529-4156-8DAD-8482145E41EB}"/>
              </c:ext>
            </c:extLst>
          </c:dPt>
          <c:dPt>
            <c:idx val="2"/>
            <c:bubble3D val="0"/>
            <c:spPr>
              <a:pattFill prst="pct40">
                <a:fgClr>
                  <a:schemeClr val="accent3">
                    <a:lumMod val="75000"/>
                  </a:schemeClr>
                </a:fgClr>
                <a:bgClr>
                  <a:schemeClr val="bg1"/>
                </a:bgClr>
              </a:pattFill>
              <a:ln>
                <a:solidFill>
                  <a:schemeClr val="accent3">
                    <a:lumMod val="75000"/>
                  </a:schemeClr>
                </a:solidFill>
              </a:ln>
              <a:effectLst/>
            </c:spPr>
            <c:extLst>
              <c:ext xmlns:c16="http://schemas.microsoft.com/office/drawing/2014/chart" uri="{C3380CC4-5D6E-409C-BE32-E72D297353CC}">
                <c16:uniqueId val="{00000005-0529-4156-8DAD-8482145E41EB}"/>
              </c:ext>
            </c:extLst>
          </c:dPt>
          <c:dLbls>
            <c:dLbl>
              <c:idx val="1"/>
              <c:dLblPos val="ctr"/>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3-0529-4156-8DAD-8482145E41EB}"/>
                </c:ext>
              </c:extLst>
            </c:dLbl>
            <c:dLbl>
              <c:idx val="2"/>
              <c:dLblPos val="ctr"/>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5-0529-4156-8DAD-8482145E41EB}"/>
                </c:ext>
              </c:extLst>
            </c:dLbl>
            <c:spPr>
              <a:solidFill>
                <a:schemeClr val="bg1"/>
              </a:solid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solidFill>
                    <a:latin typeface="+mn-lt"/>
                    <a:ea typeface="+mn-ea"/>
                    <a:cs typeface="+mn-cs"/>
                  </a:defRPr>
                </a:pPr>
                <a:endParaRPr lang="en-US"/>
              </a:p>
            </c:txPr>
            <c:dLblPos val="ctr"/>
            <c:showLegendKey val="0"/>
            <c:showVal val="1"/>
            <c:showCatName val="1"/>
            <c:showSerName val="0"/>
            <c:showPercent val="0"/>
            <c:showBubbleSize val="0"/>
            <c:separator>
</c:separator>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Category 1</c:v>
                </c:pt>
                <c:pt idx="1">
                  <c:v>Category 2</c:v>
                </c:pt>
                <c:pt idx="2">
                  <c:v>Category 3</c:v>
                </c:pt>
              </c:strCache>
            </c:strRef>
          </c:cat>
          <c:val>
            <c:numRef>
              <c:f>Sheet1!$B$2:$B$4</c:f>
              <c:numCache>
                <c:formatCode>0.0</c:formatCode>
                <c:ptCount val="3"/>
                <c:pt idx="0">
                  <c:v>4.3</c:v>
                </c:pt>
                <c:pt idx="1">
                  <c:v>2.5</c:v>
                </c:pt>
                <c:pt idx="2">
                  <c:v>3.5</c:v>
                </c:pt>
              </c:numCache>
            </c:numRef>
          </c:val>
          <c:extLst>
            <c:ext xmlns:c16="http://schemas.microsoft.com/office/drawing/2014/chart" uri="{C3380CC4-5D6E-409C-BE32-E72D297353CC}">
              <c16:uniqueId val="{00000006-0529-4156-8DAD-8482145E41EB}"/>
            </c:ext>
          </c:extLst>
        </c:ser>
        <c:ser>
          <c:idx val="1"/>
          <c:order val="1"/>
          <c:tx>
            <c:strRef>
              <c:f>Sheet1!$C$1</c:f>
              <c:strCache>
                <c:ptCount val="1"/>
                <c:pt idx="0">
                  <c:v>Series 2</c:v>
                </c:pt>
              </c:strCache>
            </c:strRef>
          </c:tx>
          <c:dPt>
            <c:idx val="0"/>
            <c:bubble3D val="0"/>
            <c:spPr>
              <a:solidFill>
                <a:schemeClr val="accent1"/>
              </a:solidFill>
              <a:ln>
                <a:noFill/>
              </a:ln>
              <a:effectLst/>
            </c:spPr>
            <c:extLst>
              <c:ext xmlns:c16="http://schemas.microsoft.com/office/drawing/2014/chart" uri="{C3380CC4-5D6E-409C-BE32-E72D297353CC}">
                <c16:uniqueId val="{00000008-0529-4156-8DAD-8482145E41EB}"/>
              </c:ext>
            </c:extLst>
          </c:dPt>
          <c:dPt>
            <c:idx val="1"/>
            <c:bubble3D val="0"/>
            <c:spPr>
              <a:solidFill>
                <a:schemeClr val="accent2"/>
              </a:solidFill>
              <a:ln>
                <a:noFill/>
              </a:ln>
              <a:effectLst/>
            </c:spPr>
            <c:extLst>
              <c:ext xmlns:c16="http://schemas.microsoft.com/office/drawing/2014/chart" uri="{C3380CC4-5D6E-409C-BE32-E72D297353CC}">
                <c16:uniqueId val="{0000000A-0529-4156-8DAD-8482145E41EB}"/>
              </c:ext>
            </c:extLst>
          </c:dPt>
          <c:dPt>
            <c:idx val="2"/>
            <c:bubble3D val="0"/>
            <c:spPr>
              <a:solidFill>
                <a:schemeClr val="accent3"/>
              </a:solidFill>
              <a:ln>
                <a:noFill/>
              </a:ln>
              <a:effectLst/>
            </c:spPr>
            <c:extLst>
              <c:ext xmlns:c16="http://schemas.microsoft.com/office/drawing/2014/chart" uri="{C3380CC4-5D6E-409C-BE32-E72D297353CC}">
                <c16:uniqueId val="{0000000C-0529-4156-8DAD-8482145E41EB}"/>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Category 1</c:v>
                </c:pt>
                <c:pt idx="1">
                  <c:v>Category 2</c:v>
                </c:pt>
                <c:pt idx="2">
                  <c:v>Category 3</c:v>
                </c:pt>
              </c:strCache>
            </c:strRef>
          </c:cat>
          <c:val>
            <c:numRef>
              <c:f>Sheet1!$C$2:$C$4</c:f>
              <c:numCache>
                <c:formatCode>0.0</c:formatCode>
                <c:ptCount val="3"/>
                <c:pt idx="0">
                  <c:v>2.4</c:v>
                </c:pt>
                <c:pt idx="1">
                  <c:v>4.4000000000000004</c:v>
                </c:pt>
                <c:pt idx="2">
                  <c:v>1.8</c:v>
                </c:pt>
              </c:numCache>
            </c:numRef>
          </c:val>
          <c:extLst>
            <c:ext xmlns:c16="http://schemas.microsoft.com/office/drawing/2014/chart" uri="{C3380CC4-5D6E-409C-BE32-E72D297353CC}">
              <c16:uniqueId val="{0000000D-0529-4156-8DAD-8482145E41EB}"/>
            </c:ext>
          </c:extLst>
        </c:ser>
        <c:ser>
          <c:idx val="2"/>
          <c:order val="2"/>
          <c:tx>
            <c:strRef>
              <c:f>Sheet1!$D$1</c:f>
              <c:strCache>
                <c:ptCount val="1"/>
                <c:pt idx="0">
                  <c:v>Series 3</c:v>
                </c:pt>
              </c:strCache>
            </c:strRef>
          </c:tx>
          <c:dPt>
            <c:idx val="0"/>
            <c:bubble3D val="0"/>
            <c:spPr>
              <a:solidFill>
                <a:schemeClr val="accent1"/>
              </a:solidFill>
              <a:ln>
                <a:noFill/>
              </a:ln>
              <a:effectLst/>
            </c:spPr>
            <c:extLst>
              <c:ext xmlns:c16="http://schemas.microsoft.com/office/drawing/2014/chart" uri="{C3380CC4-5D6E-409C-BE32-E72D297353CC}">
                <c16:uniqueId val="{0000000F-0529-4156-8DAD-8482145E41EB}"/>
              </c:ext>
            </c:extLst>
          </c:dPt>
          <c:dPt>
            <c:idx val="1"/>
            <c:bubble3D val="0"/>
            <c:spPr>
              <a:solidFill>
                <a:schemeClr val="accent2"/>
              </a:solidFill>
              <a:ln>
                <a:noFill/>
              </a:ln>
              <a:effectLst/>
            </c:spPr>
            <c:extLst>
              <c:ext xmlns:c16="http://schemas.microsoft.com/office/drawing/2014/chart" uri="{C3380CC4-5D6E-409C-BE32-E72D297353CC}">
                <c16:uniqueId val="{00000011-0529-4156-8DAD-8482145E41EB}"/>
              </c:ext>
            </c:extLst>
          </c:dPt>
          <c:dPt>
            <c:idx val="2"/>
            <c:bubble3D val="0"/>
            <c:spPr>
              <a:solidFill>
                <a:schemeClr val="accent3"/>
              </a:solidFill>
              <a:ln>
                <a:noFill/>
              </a:ln>
              <a:effectLst/>
            </c:spPr>
            <c:extLst>
              <c:ext xmlns:c16="http://schemas.microsoft.com/office/drawing/2014/chart" uri="{C3380CC4-5D6E-409C-BE32-E72D297353CC}">
                <c16:uniqueId val="{00000013-0529-4156-8DAD-8482145E41EB}"/>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Category 1</c:v>
                </c:pt>
                <c:pt idx="1">
                  <c:v>Category 2</c:v>
                </c:pt>
                <c:pt idx="2">
                  <c:v>Category 3</c:v>
                </c:pt>
              </c:strCache>
            </c:strRef>
          </c:cat>
          <c:val>
            <c:numRef>
              <c:f>Sheet1!$D$2:$D$4</c:f>
              <c:numCache>
                <c:formatCode>0.0</c:formatCode>
                <c:ptCount val="3"/>
                <c:pt idx="0">
                  <c:v>2</c:v>
                </c:pt>
                <c:pt idx="1">
                  <c:v>2</c:v>
                </c:pt>
                <c:pt idx="2">
                  <c:v>3</c:v>
                </c:pt>
              </c:numCache>
            </c:numRef>
          </c:val>
          <c:extLst>
            <c:ext xmlns:c16="http://schemas.microsoft.com/office/drawing/2014/chart" uri="{C3380CC4-5D6E-409C-BE32-E72D297353CC}">
              <c16:uniqueId val="{00000014-0529-4156-8DAD-8482145E41EB}"/>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Sheet1!$B$1</c:f>
              <c:strCache>
                <c:ptCount val="1"/>
                <c:pt idx="0">
                  <c:v> Series 1</c:v>
                </c:pt>
              </c:strCache>
            </c:strRef>
          </c:tx>
          <c:spPr>
            <a:ln w="76200" cap="rnd">
              <a:solidFill>
                <a:schemeClr val="accent1">
                  <a:lumMod val="75000"/>
                </a:schemeClr>
              </a:solidFill>
              <a:round/>
            </a:ln>
            <a:effectLst/>
          </c:spPr>
          <c:marker>
            <c:symbol val="none"/>
          </c:marker>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smooth val="0"/>
          <c:extLst>
            <c:ext xmlns:c16="http://schemas.microsoft.com/office/drawing/2014/chart" uri="{C3380CC4-5D6E-409C-BE32-E72D297353CC}">
              <c16:uniqueId val="{00000000-FB76-4194-A806-83C7DA8D17C2}"/>
            </c:ext>
          </c:extLst>
        </c:ser>
        <c:ser>
          <c:idx val="1"/>
          <c:order val="1"/>
          <c:tx>
            <c:strRef>
              <c:f>Sheet1!$C$1</c:f>
              <c:strCache>
                <c:ptCount val="1"/>
                <c:pt idx="0">
                  <c:v> Series 2</c:v>
                </c:pt>
              </c:strCache>
            </c:strRef>
          </c:tx>
          <c:spPr>
            <a:ln w="76200" cap="rnd">
              <a:solidFill>
                <a:schemeClr val="accent2"/>
              </a:solidFill>
              <a:round/>
            </a:ln>
            <a:effectLst/>
          </c:spPr>
          <c:marker>
            <c:symbol val="none"/>
          </c:marker>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smooth val="0"/>
          <c:extLst>
            <c:ext xmlns:c16="http://schemas.microsoft.com/office/drawing/2014/chart" uri="{C3380CC4-5D6E-409C-BE32-E72D297353CC}">
              <c16:uniqueId val="{00000001-FB76-4194-A806-83C7DA8D17C2}"/>
            </c:ext>
          </c:extLst>
        </c:ser>
        <c:ser>
          <c:idx val="2"/>
          <c:order val="2"/>
          <c:tx>
            <c:strRef>
              <c:f>Sheet1!$D$1</c:f>
              <c:strCache>
                <c:ptCount val="1"/>
                <c:pt idx="0">
                  <c:v> Series 3</c:v>
                </c:pt>
              </c:strCache>
            </c:strRef>
          </c:tx>
          <c:spPr>
            <a:ln w="76200" cap="rnd">
              <a:solidFill>
                <a:schemeClr val="accent3"/>
              </a:solidFill>
              <a:round/>
            </a:ln>
            <a:effectLst/>
          </c:spPr>
          <c:marker>
            <c:symbol val="none"/>
          </c:marker>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smooth val="0"/>
          <c:extLst>
            <c:ext xmlns:c16="http://schemas.microsoft.com/office/drawing/2014/chart" uri="{C3380CC4-5D6E-409C-BE32-E72D297353CC}">
              <c16:uniqueId val="{00000002-FB76-4194-A806-83C7DA8D17C2}"/>
            </c:ext>
          </c:extLst>
        </c:ser>
        <c:dLbls>
          <c:showLegendKey val="0"/>
          <c:showVal val="0"/>
          <c:showCatName val="0"/>
          <c:showSerName val="0"/>
          <c:showPercent val="0"/>
          <c:showBubbleSize val="0"/>
        </c:dLbls>
        <c:smooth val="0"/>
        <c:axId val="275457920"/>
        <c:axId val="275459456"/>
      </c:lineChart>
      <c:catAx>
        <c:axId val="2754579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275459456"/>
        <c:crosses val="autoZero"/>
        <c:auto val="1"/>
        <c:lblAlgn val="ctr"/>
        <c:lblOffset val="100"/>
        <c:noMultiLvlLbl val="0"/>
      </c:catAx>
      <c:valAx>
        <c:axId val="27545945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75457920"/>
        <c:crosses val="autoZero"/>
        <c:crossBetween val="between"/>
      </c:valAx>
      <c:spPr>
        <a:noFill/>
        <a:ln>
          <a:noFill/>
        </a:ln>
        <a:effectLst/>
      </c:spPr>
    </c:plotArea>
    <c:legend>
      <c:legendPos val="b"/>
      <c:layout>
        <c:manualLayout>
          <c:xMode val="edge"/>
          <c:yMode val="edge"/>
          <c:x val="0.116277595951002"/>
          <c:y val="0.93580947267955195"/>
          <c:w val="0.712318016477268"/>
          <c:h val="4.9039012168933402E-2"/>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layout>
        <c:manualLayout>
          <c:xMode val="edge"/>
          <c:yMode val="edge"/>
          <c:x val="0.469332835600622"/>
          <c:y val="1.5151515151515201E-2"/>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Sheet1!$B$1</c:f>
              <c:strCache>
                <c:ptCount val="1"/>
                <c:pt idx="0">
                  <c:v> Series 1</c:v>
                </c:pt>
              </c:strCache>
            </c:strRef>
          </c:tx>
          <c:spPr>
            <a:ln w="50800" cap="rnd">
              <a:solidFill>
                <a:schemeClr val="accent1">
                  <a:lumMod val="75000"/>
                </a:schemeClr>
              </a:solidFill>
              <a:prstDash val="sysDot"/>
              <a:round/>
            </a:ln>
            <a:effectLst/>
          </c:spPr>
          <c:marker>
            <c:symbol val="square"/>
            <c:size val="11"/>
            <c:spPr>
              <a:solidFill>
                <a:schemeClr val="accent1">
                  <a:lumMod val="75000"/>
                </a:schemeClr>
              </a:solidFill>
              <a:ln w="9525">
                <a:solidFill>
                  <a:schemeClr val="accent1">
                    <a:lumMod val="75000"/>
                  </a:schemeClr>
                </a:solidFill>
              </a:ln>
              <a:effectLst/>
            </c:spPr>
          </c:marker>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smooth val="0"/>
          <c:extLst>
            <c:ext xmlns:c16="http://schemas.microsoft.com/office/drawing/2014/chart" uri="{C3380CC4-5D6E-409C-BE32-E72D297353CC}">
              <c16:uniqueId val="{00000000-975B-4B43-A11C-327CAFCD8296}"/>
            </c:ext>
          </c:extLst>
        </c:ser>
        <c:ser>
          <c:idx val="1"/>
          <c:order val="1"/>
          <c:tx>
            <c:strRef>
              <c:f>Sheet1!$C$1</c:f>
              <c:strCache>
                <c:ptCount val="1"/>
                <c:pt idx="0">
                  <c:v> Series 2</c:v>
                </c:pt>
              </c:strCache>
            </c:strRef>
          </c:tx>
          <c:spPr>
            <a:ln w="57150" cap="rnd">
              <a:solidFill>
                <a:schemeClr val="accent2"/>
              </a:solidFill>
              <a:round/>
            </a:ln>
            <a:effectLst/>
          </c:spPr>
          <c:marker>
            <c:symbol val="diamond"/>
            <c:size val="14"/>
            <c:spPr>
              <a:solidFill>
                <a:schemeClr val="accent2"/>
              </a:solidFill>
              <a:ln w="9525">
                <a:solidFill>
                  <a:schemeClr val="accent2"/>
                </a:solidFill>
              </a:ln>
              <a:effectLst/>
            </c:spPr>
          </c:marker>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smooth val="0"/>
          <c:extLst>
            <c:ext xmlns:c16="http://schemas.microsoft.com/office/drawing/2014/chart" uri="{C3380CC4-5D6E-409C-BE32-E72D297353CC}">
              <c16:uniqueId val="{00000001-975B-4B43-A11C-327CAFCD8296}"/>
            </c:ext>
          </c:extLst>
        </c:ser>
        <c:ser>
          <c:idx val="2"/>
          <c:order val="2"/>
          <c:tx>
            <c:strRef>
              <c:f>Sheet1!$D$1</c:f>
              <c:strCache>
                <c:ptCount val="1"/>
                <c:pt idx="0">
                  <c:v> Series 3</c:v>
                </c:pt>
              </c:strCache>
            </c:strRef>
          </c:tx>
          <c:spPr>
            <a:ln w="47625" cap="rnd">
              <a:solidFill>
                <a:schemeClr val="accent3"/>
              </a:solidFill>
              <a:round/>
            </a:ln>
            <a:effectLst/>
          </c:spPr>
          <c:marker>
            <c:symbol val="x"/>
            <c:size val="13"/>
            <c:spPr>
              <a:noFill/>
              <a:ln w="28575">
                <a:solidFill>
                  <a:schemeClr val="accent3"/>
                </a:solidFill>
              </a:ln>
              <a:effectLst/>
            </c:spPr>
          </c:marker>
          <c:cat>
            <c:strRef>
              <c:f>Sheet1!$A$2:$A$5</c:f>
              <c:strCache>
                <c:ptCount val="4"/>
                <c:pt idx="0">
                  <c:v>Category 1</c:v>
                </c:pt>
                <c:pt idx="1">
                  <c:v>Category 2</c:v>
                </c:pt>
                <c:pt idx="2">
                  <c:v>Category 3</c:v>
                </c:pt>
                <c:pt idx="3">
                  <c:v>Category 4</c:v>
                </c:pt>
              </c:strCache>
            </c:strRef>
          </c:cat>
          <c:val>
            <c:numRef>
              <c:f>Sheet1!$D$2:$D$5</c:f>
              <c:numCache>
                <c:formatCode>0.0</c:formatCode>
                <c:ptCount val="4"/>
                <c:pt idx="0">
                  <c:v>2</c:v>
                </c:pt>
                <c:pt idx="1">
                  <c:v>2</c:v>
                </c:pt>
                <c:pt idx="2">
                  <c:v>3</c:v>
                </c:pt>
                <c:pt idx="3">
                  <c:v>5</c:v>
                </c:pt>
              </c:numCache>
            </c:numRef>
          </c:val>
          <c:smooth val="0"/>
          <c:extLst>
            <c:ext xmlns:c16="http://schemas.microsoft.com/office/drawing/2014/chart" uri="{C3380CC4-5D6E-409C-BE32-E72D297353CC}">
              <c16:uniqueId val="{00000002-975B-4B43-A11C-327CAFCD8296}"/>
            </c:ext>
          </c:extLst>
        </c:ser>
        <c:dLbls>
          <c:showLegendKey val="0"/>
          <c:showVal val="0"/>
          <c:showCatName val="0"/>
          <c:showSerName val="0"/>
          <c:showPercent val="0"/>
          <c:showBubbleSize val="0"/>
        </c:dLbls>
        <c:marker val="1"/>
        <c:smooth val="0"/>
        <c:axId val="275565568"/>
        <c:axId val="275567744"/>
      </c:lineChart>
      <c:catAx>
        <c:axId val="2755655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275567744"/>
        <c:crosses val="autoZero"/>
        <c:auto val="1"/>
        <c:lblAlgn val="ctr"/>
        <c:lblOffset val="100"/>
        <c:noMultiLvlLbl val="0"/>
      </c:catAx>
      <c:valAx>
        <c:axId val="27556774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75565568"/>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1197" b="0" i="0" u="none" strike="noStrike" kern="1200" baseline="0">
                <a:solidFill>
                  <a:schemeClr val="tx1">
                    <a:lumMod val="65000"/>
                    <a:lumOff val="35000"/>
                  </a:schemeClr>
                </a:solidFill>
                <a:latin typeface="+mn-lt"/>
                <a:ea typeface="+mn-ea"/>
                <a:cs typeface="+mn-cs"/>
              </a:defRPr>
            </a:pPr>
            <a:endParaRPr lang="en-US"/>
          </a:p>
        </c:txPr>
      </c:dTable>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68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1.20751003823753E-2"/>
          <c:y val="8.4984826846471503E-2"/>
          <c:w val="0.97584979923524895"/>
          <c:h val="0.76420276332185899"/>
        </c:manualLayout>
      </c:layout>
      <c:barChart>
        <c:barDir val="col"/>
        <c:grouping val="clustered"/>
        <c:varyColors val="0"/>
        <c:ser>
          <c:idx val="0"/>
          <c:order val="0"/>
          <c:tx>
            <c:strRef>
              <c:f>Sheet1!$B$1</c:f>
              <c:strCache>
                <c:ptCount val="1"/>
                <c:pt idx="0">
                  <c:v>Series 1</c:v>
                </c:pt>
              </c:strCache>
            </c:strRef>
          </c:tx>
          <c:spPr>
            <a:solidFill>
              <a:schemeClr val="accent1"/>
            </a:solidFill>
            <a:ln>
              <a:solidFill>
                <a:schemeClr val="tx1"/>
              </a:solidFill>
            </a:ln>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Category 1</c:v>
                </c:pt>
                <c:pt idx="1">
                  <c:v>Category 2</c:v>
                </c:pt>
                <c:pt idx="2">
                  <c:v>Category 3</c:v>
                </c:pt>
                <c:pt idx="3">
                  <c:v>Category 4</c:v>
                </c:pt>
              </c:strCache>
            </c:strRef>
          </c:cat>
          <c:val>
            <c:numRef>
              <c:f>Sheet1!$B$2:$B$5</c:f>
              <c:numCache>
                <c:formatCode>0.0</c:formatCode>
                <c:ptCount val="4"/>
                <c:pt idx="0">
                  <c:v>4.3</c:v>
                </c:pt>
                <c:pt idx="1">
                  <c:v>2.5</c:v>
                </c:pt>
                <c:pt idx="2">
                  <c:v>3.5</c:v>
                </c:pt>
                <c:pt idx="3">
                  <c:v>4.5</c:v>
                </c:pt>
              </c:numCache>
            </c:numRef>
          </c:val>
          <c:extLst>
            <c:ext xmlns:c16="http://schemas.microsoft.com/office/drawing/2014/chart" uri="{C3380CC4-5D6E-409C-BE32-E72D297353CC}">
              <c16:uniqueId val="{00000000-A050-4C64-BDB9-526252875DDD}"/>
            </c:ext>
          </c:extLst>
        </c:ser>
        <c:ser>
          <c:idx val="1"/>
          <c:order val="1"/>
          <c:tx>
            <c:strRef>
              <c:f>Sheet1!$C$1</c:f>
              <c:strCache>
                <c:ptCount val="1"/>
                <c:pt idx="0">
                  <c:v>Series 2</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Category 1</c:v>
                </c:pt>
                <c:pt idx="1">
                  <c:v>Category 2</c:v>
                </c:pt>
                <c:pt idx="2">
                  <c:v>Category 3</c:v>
                </c:pt>
                <c:pt idx="3">
                  <c:v>Category 4</c:v>
                </c:pt>
              </c:strCache>
            </c:strRef>
          </c:cat>
          <c:val>
            <c:numRef>
              <c:f>Sheet1!$C$2:$C$5</c:f>
              <c:numCache>
                <c:formatCode>0.0</c:formatCode>
                <c:ptCount val="4"/>
                <c:pt idx="0">
                  <c:v>2.4</c:v>
                </c:pt>
                <c:pt idx="1">
                  <c:v>4.4000000000000004</c:v>
                </c:pt>
                <c:pt idx="2">
                  <c:v>1.8</c:v>
                </c:pt>
                <c:pt idx="3">
                  <c:v>2.8</c:v>
                </c:pt>
              </c:numCache>
            </c:numRef>
          </c:val>
          <c:extLst>
            <c:ext xmlns:c16="http://schemas.microsoft.com/office/drawing/2014/chart" uri="{C3380CC4-5D6E-409C-BE32-E72D297353CC}">
              <c16:uniqueId val="{00000001-A050-4C64-BDB9-526252875DDD}"/>
            </c:ext>
          </c:extLst>
        </c:ser>
        <c:ser>
          <c:idx val="2"/>
          <c:order val="2"/>
          <c:tx>
            <c:strRef>
              <c:f>Sheet1!$D$1</c:f>
              <c:strCache>
                <c:ptCount val="1"/>
                <c:pt idx="0">
                  <c:v>Series 3</c:v>
                </c:pt>
              </c:strCache>
            </c:strRef>
          </c:tx>
          <c:spPr>
            <a:solidFill>
              <a:schemeClr val="accent3"/>
            </a:solidFill>
            <a:ln>
              <a:noFill/>
            </a:ln>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Category 1</c:v>
                </c:pt>
                <c:pt idx="1">
                  <c:v>Category 2</c:v>
                </c:pt>
                <c:pt idx="2">
                  <c:v>Category 3</c:v>
                </c:pt>
                <c:pt idx="3">
                  <c:v>Category 4</c:v>
                </c:pt>
              </c:strCache>
            </c:strRef>
          </c:cat>
          <c:val>
            <c:numRef>
              <c:f>Sheet1!$D$2:$D$5</c:f>
              <c:numCache>
                <c:formatCode>0.0</c:formatCode>
                <c:ptCount val="4"/>
                <c:pt idx="0">
                  <c:v>2</c:v>
                </c:pt>
                <c:pt idx="1">
                  <c:v>2</c:v>
                </c:pt>
                <c:pt idx="2">
                  <c:v>3</c:v>
                </c:pt>
                <c:pt idx="3">
                  <c:v>5</c:v>
                </c:pt>
              </c:numCache>
            </c:numRef>
          </c:val>
          <c:extLst>
            <c:ext xmlns:c16="http://schemas.microsoft.com/office/drawing/2014/chart" uri="{C3380CC4-5D6E-409C-BE32-E72D297353CC}">
              <c16:uniqueId val="{00000002-A050-4C64-BDB9-526252875DDD}"/>
            </c:ext>
          </c:extLst>
        </c:ser>
        <c:ser>
          <c:idx val="3"/>
          <c:order val="3"/>
          <c:tx>
            <c:strRef>
              <c:f>Sheet1!$E$1</c:f>
              <c:strCache>
                <c:ptCount val="1"/>
                <c:pt idx="0">
                  <c:v>Series 4</c:v>
                </c:pt>
              </c:strCache>
            </c:strRef>
          </c:tx>
          <c:spPr>
            <a:solidFill>
              <a:schemeClr val="accent4"/>
            </a:solidFill>
            <a:ln>
              <a:noFill/>
            </a:ln>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Category 1</c:v>
                </c:pt>
                <c:pt idx="1">
                  <c:v>Category 2</c:v>
                </c:pt>
                <c:pt idx="2">
                  <c:v>Category 3</c:v>
                </c:pt>
                <c:pt idx="3">
                  <c:v>Category 4</c:v>
                </c:pt>
              </c:strCache>
            </c:strRef>
          </c:cat>
          <c:val>
            <c:numRef>
              <c:f>Sheet1!$E$2:$E$5</c:f>
              <c:numCache>
                <c:formatCode>0.0</c:formatCode>
                <c:ptCount val="4"/>
                <c:pt idx="0">
                  <c:v>3.2</c:v>
                </c:pt>
                <c:pt idx="1">
                  <c:v>1</c:v>
                </c:pt>
                <c:pt idx="2">
                  <c:v>1.5</c:v>
                </c:pt>
                <c:pt idx="3">
                  <c:v>4.2</c:v>
                </c:pt>
              </c:numCache>
            </c:numRef>
          </c:val>
          <c:extLst>
            <c:ext xmlns:c16="http://schemas.microsoft.com/office/drawing/2014/chart" uri="{C3380CC4-5D6E-409C-BE32-E72D297353CC}">
              <c16:uniqueId val="{00000003-A050-4C64-BDB9-526252875DDD}"/>
            </c:ext>
          </c:extLst>
        </c:ser>
        <c:dLbls>
          <c:dLblPos val="outEnd"/>
          <c:showLegendKey val="0"/>
          <c:showVal val="1"/>
          <c:showCatName val="0"/>
          <c:showSerName val="0"/>
          <c:showPercent val="0"/>
          <c:showBubbleSize val="0"/>
        </c:dLbls>
        <c:gapWidth val="219"/>
        <c:overlap val="-27"/>
        <c:axId val="275879040"/>
        <c:axId val="275880576"/>
      </c:barChart>
      <c:catAx>
        <c:axId val="2758790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275880576"/>
        <c:crosses val="autoZero"/>
        <c:auto val="1"/>
        <c:lblAlgn val="ctr"/>
        <c:lblOffset val="100"/>
        <c:noMultiLvlLbl val="0"/>
      </c:catAx>
      <c:valAx>
        <c:axId val="275880576"/>
        <c:scaling>
          <c:orientation val="minMax"/>
        </c:scaling>
        <c:delete val="1"/>
        <c:axPos val="l"/>
        <c:numFmt formatCode="0.0" sourceLinked="1"/>
        <c:majorTickMark val="none"/>
        <c:minorTickMark val="none"/>
        <c:tickLblPos val="nextTo"/>
        <c:crossAx val="275879040"/>
        <c:crosses val="autoZero"/>
        <c:crossBetween val="between"/>
      </c:valAx>
      <c:spPr>
        <a:noFill/>
        <a:ln>
          <a:noFill/>
        </a:ln>
        <a:effectLst/>
      </c:spPr>
    </c:plotArea>
    <c:legend>
      <c:legendPos val="b"/>
      <c:layout>
        <c:manualLayout>
          <c:xMode val="edge"/>
          <c:yMode val="edge"/>
          <c:x val="0.35045558442110902"/>
          <c:y val="0.94714226260864098"/>
          <c:w val="0.29473212610294097"/>
          <c:h val="5.2857737391358697E-2"/>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sz="1400"/>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68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Series 1</c:v>
                </c:pt>
              </c:strCache>
            </c:strRef>
          </c:tx>
          <c:spPr>
            <a:pattFill prst="wdUpDiag">
              <a:fgClr>
                <a:schemeClr val="accent1"/>
              </a:fgClr>
              <a:bgClr>
                <a:schemeClr val="tx1">
                  <a:lumMod val="50000"/>
                  <a:lumOff val="50000"/>
                </a:schemeClr>
              </a:bgClr>
            </a:pattFill>
            <a:ln>
              <a:solidFill>
                <a:schemeClr val="accent1">
                  <a:lumMod val="75000"/>
                </a:schemeClr>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Category 1</c:v>
                </c:pt>
                <c:pt idx="1">
                  <c:v>Category 2</c:v>
                </c:pt>
                <c:pt idx="2">
                  <c:v>Category 3</c:v>
                </c:pt>
                <c:pt idx="3">
                  <c:v>Category 4</c:v>
                </c:pt>
              </c:strCache>
            </c:strRef>
          </c:cat>
          <c:val>
            <c:numRef>
              <c:f>Sheet1!$B$2:$B$5</c:f>
              <c:numCache>
                <c:formatCode>0.0</c:formatCode>
                <c:ptCount val="4"/>
                <c:pt idx="0">
                  <c:v>4.3</c:v>
                </c:pt>
                <c:pt idx="1">
                  <c:v>2.5</c:v>
                </c:pt>
                <c:pt idx="2">
                  <c:v>3.5</c:v>
                </c:pt>
                <c:pt idx="3">
                  <c:v>4.5</c:v>
                </c:pt>
              </c:numCache>
            </c:numRef>
          </c:val>
          <c:extLst>
            <c:ext xmlns:c16="http://schemas.microsoft.com/office/drawing/2014/chart" uri="{C3380CC4-5D6E-409C-BE32-E72D297353CC}">
              <c16:uniqueId val="{00000000-0CB0-4CAE-AC36-840FD3558F22}"/>
            </c:ext>
          </c:extLst>
        </c:ser>
        <c:ser>
          <c:idx val="1"/>
          <c:order val="1"/>
          <c:tx>
            <c:strRef>
              <c:f>Sheet1!$C$1</c:f>
              <c:strCache>
                <c:ptCount val="1"/>
                <c:pt idx="0">
                  <c:v>Series 2</c:v>
                </c:pt>
              </c:strCache>
            </c:strRef>
          </c:tx>
          <c:spPr>
            <a:solidFill>
              <a:schemeClr val="accent2"/>
            </a:solidFill>
            <a:ln>
              <a:solidFill>
                <a:schemeClr val="tx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Category 1</c:v>
                </c:pt>
                <c:pt idx="1">
                  <c:v>Category 2</c:v>
                </c:pt>
                <c:pt idx="2">
                  <c:v>Category 3</c:v>
                </c:pt>
                <c:pt idx="3">
                  <c:v>Category 4</c:v>
                </c:pt>
              </c:strCache>
            </c:strRef>
          </c:cat>
          <c:val>
            <c:numRef>
              <c:f>Sheet1!$C$2:$C$5</c:f>
              <c:numCache>
                <c:formatCode>0.0</c:formatCode>
                <c:ptCount val="4"/>
                <c:pt idx="0">
                  <c:v>2.4</c:v>
                </c:pt>
                <c:pt idx="1">
                  <c:v>4.4000000000000004</c:v>
                </c:pt>
                <c:pt idx="2">
                  <c:v>1.8</c:v>
                </c:pt>
                <c:pt idx="3">
                  <c:v>2.8</c:v>
                </c:pt>
              </c:numCache>
            </c:numRef>
          </c:val>
          <c:extLst>
            <c:ext xmlns:c16="http://schemas.microsoft.com/office/drawing/2014/chart" uri="{C3380CC4-5D6E-409C-BE32-E72D297353CC}">
              <c16:uniqueId val="{00000001-0CB0-4CAE-AC36-840FD3558F22}"/>
            </c:ext>
          </c:extLst>
        </c:ser>
        <c:ser>
          <c:idx val="2"/>
          <c:order val="2"/>
          <c:tx>
            <c:strRef>
              <c:f>Sheet1!$D$1</c:f>
              <c:strCache>
                <c:ptCount val="1"/>
                <c:pt idx="0">
                  <c:v>Series 3</c:v>
                </c:pt>
              </c:strCache>
            </c:strRef>
          </c:tx>
          <c:spPr>
            <a:pattFill prst="lgConfetti">
              <a:fgClr>
                <a:schemeClr val="accent3">
                  <a:lumMod val="75000"/>
                </a:schemeClr>
              </a:fgClr>
              <a:bgClr>
                <a:schemeClr val="bg1"/>
              </a:bgClr>
            </a:pattFill>
            <a:ln>
              <a:solidFill>
                <a:schemeClr val="accent3">
                  <a:lumMod val="50000"/>
                </a:schemeClr>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Category 1</c:v>
                </c:pt>
                <c:pt idx="1">
                  <c:v>Category 2</c:v>
                </c:pt>
                <c:pt idx="2">
                  <c:v>Category 3</c:v>
                </c:pt>
                <c:pt idx="3">
                  <c:v>Category 4</c:v>
                </c:pt>
              </c:strCache>
            </c:strRef>
          </c:cat>
          <c:val>
            <c:numRef>
              <c:f>Sheet1!$D$2:$D$5</c:f>
              <c:numCache>
                <c:formatCode>0.0</c:formatCode>
                <c:ptCount val="4"/>
                <c:pt idx="0">
                  <c:v>2</c:v>
                </c:pt>
                <c:pt idx="1">
                  <c:v>2</c:v>
                </c:pt>
                <c:pt idx="2">
                  <c:v>3</c:v>
                </c:pt>
                <c:pt idx="3">
                  <c:v>5</c:v>
                </c:pt>
              </c:numCache>
            </c:numRef>
          </c:val>
          <c:extLst>
            <c:ext xmlns:c16="http://schemas.microsoft.com/office/drawing/2014/chart" uri="{C3380CC4-5D6E-409C-BE32-E72D297353CC}">
              <c16:uniqueId val="{00000002-0CB0-4CAE-AC36-840FD3558F22}"/>
            </c:ext>
          </c:extLst>
        </c:ser>
        <c:ser>
          <c:idx val="3"/>
          <c:order val="3"/>
          <c:tx>
            <c:strRef>
              <c:f>Sheet1!$E$1</c:f>
              <c:strCache>
                <c:ptCount val="1"/>
                <c:pt idx="0">
                  <c:v>Series 4</c:v>
                </c:pt>
              </c:strCache>
            </c:strRef>
          </c:tx>
          <c:spPr>
            <a:pattFill prst="ltHorz">
              <a:fgClr>
                <a:schemeClr val="bg1"/>
              </a:fgClr>
              <a:bgClr>
                <a:schemeClr val="accent4"/>
              </a:bgClr>
            </a:pattFill>
            <a:ln>
              <a:solidFill>
                <a:schemeClr val="accent4"/>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Category 1</c:v>
                </c:pt>
                <c:pt idx="1">
                  <c:v>Category 2</c:v>
                </c:pt>
                <c:pt idx="2">
                  <c:v>Category 3</c:v>
                </c:pt>
                <c:pt idx="3">
                  <c:v>Category 4</c:v>
                </c:pt>
              </c:strCache>
            </c:strRef>
          </c:cat>
          <c:val>
            <c:numRef>
              <c:f>Sheet1!$E$2:$E$5</c:f>
              <c:numCache>
                <c:formatCode>0.0</c:formatCode>
                <c:ptCount val="4"/>
                <c:pt idx="0">
                  <c:v>3.2</c:v>
                </c:pt>
                <c:pt idx="1">
                  <c:v>1</c:v>
                </c:pt>
                <c:pt idx="2">
                  <c:v>1.5</c:v>
                </c:pt>
                <c:pt idx="3">
                  <c:v>4.2</c:v>
                </c:pt>
              </c:numCache>
            </c:numRef>
          </c:val>
          <c:extLst>
            <c:ext xmlns:c16="http://schemas.microsoft.com/office/drawing/2014/chart" uri="{C3380CC4-5D6E-409C-BE32-E72D297353CC}">
              <c16:uniqueId val="{00000003-0CB0-4CAE-AC36-840FD3558F22}"/>
            </c:ext>
          </c:extLst>
        </c:ser>
        <c:dLbls>
          <c:dLblPos val="outEnd"/>
          <c:showLegendKey val="0"/>
          <c:showVal val="1"/>
          <c:showCatName val="0"/>
          <c:showSerName val="0"/>
          <c:showPercent val="0"/>
          <c:showBubbleSize val="0"/>
        </c:dLbls>
        <c:gapWidth val="219"/>
        <c:overlap val="-27"/>
        <c:axId val="276096128"/>
        <c:axId val="276097664"/>
      </c:barChart>
      <c:catAx>
        <c:axId val="2760961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276097664"/>
        <c:crosses val="autoZero"/>
        <c:auto val="1"/>
        <c:lblAlgn val="ctr"/>
        <c:lblOffset val="100"/>
        <c:noMultiLvlLbl val="0"/>
      </c:catAx>
      <c:valAx>
        <c:axId val="276097664"/>
        <c:scaling>
          <c:orientation val="minMax"/>
        </c:scaling>
        <c:delete val="1"/>
        <c:axPos val="l"/>
        <c:numFmt formatCode="0.0" sourceLinked="1"/>
        <c:majorTickMark val="none"/>
        <c:minorTickMark val="none"/>
        <c:tickLblPos val="nextTo"/>
        <c:crossAx val="276096128"/>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1400" b="0" i="0" u="none" strike="noStrike" kern="1200" baseline="0">
                <a:solidFill>
                  <a:schemeClr val="tx1">
                    <a:lumMod val="65000"/>
                    <a:lumOff val="35000"/>
                  </a:schemeClr>
                </a:solidFill>
                <a:latin typeface="+mn-lt"/>
                <a:ea typeface="+mn-ea"/>
                <a:cs typeface="+mn-cs"/>
              </a:defRPr>
            </a:pPr>
            <a:endParaRPr lang="en-US"/>
          </a:p>
        </c:txPr>
      </c:dTable>
      <c:spPr>
        <a:noFill/>
        <a:ln>
          <a:noFill/>
        </a:ln>
        <a:effectLst/>
      </c:spPr>
    </c:plotArea>
    <c:plotVisOnly val="1"/>
    <c:dispBlanksAs val="gap"/>
    <c:showDLblsOverMax val="0"/>
  </c:chart>
  <c:spPr>
    <a:noFill/>
    <a:ln>
      <a:noFill/>
    </a:ln>
    <a:effectLst/>
  </c:spPr>
  <c:txPr>
    <a:bodyPr/>
    <a:lstStyle/>
    <a:p>
      <a:pPr>
        <a:defRPr sz="1400"/>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B78E97C-1779-4CEE-80D0-5BBB1AC4023D}" type="datetimeFigureOut">
              <a:rPr lang="en-US" smtClean="0"/>
              <a:t>3/20/2024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CCEF7D1-689C-4BC1-B59B-4A4CE078ECDF}" type="slidenum">
              <a:rPr lang="en-US" smtClean="0"/>
              <a:t>‹#›</a:t>
            </a:fld>
            <a:endParaRPr lang="en-US"/>
          </a:p>
        </p:txBody>
      </p:sp>
    </p:spTree>
    <p:extLst>
      <p:ext uri="{BB962C8B-B14F-4D97-AF65-F5344CB8AC3E}">
        <p14:creationId xmlns:p14="http://schemas.microsoft.com/office/powerpoint/2010/main" val="19811431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52740" y="1028940"/>
            <a:ext cx="8692199" cy="1474115"/>
          </a:xfrm>
        </p:spPr>
        <p:txBody>
          <a:bodyPr lIns="0" anchor="b">
            <a:noAutofit/>
          </a:bodyPr>
          <a:lstStyle>
            <a:lvl1pPr algn="l">
              <a:defRPr sz="5400">
                <a:solidFill>
                  <a:schemeClr val="tx1"/>
                </a:solidFill>
                <a:latin typeface="+mj-lt"/>
              </a:defRPr>
            </a:lvl1pPr>
          </a:lstStyle>
          <a:p>
            <a:r>
              <a:rPr lang="en-US" dirty="0"/>
              <a:t>CLICK TO EDIT MASTER TITLE SLIDE</a:t>
            </a:r>
          </a:p>
        </p:txBody>
      </p:sp>
      <p:sp>
        <p:nvSpPr>
          <p:cNvPr id="3" name="Subtitle 2"/>
          <p:cNvSpPr>
            <a:spLocks noGrp="1"/>
          </p:cNvSpPr>
          <p:nvPr>
            <p:ph type="subTitle" idx="1"/>
          </p:nvPr>
        </p:nvSpPr>
        <p:spPr>
          <a:xfrm>
            <a:off x="452740" y="4266821"/>
            <a:ext cx="5486243" cy="666549"/>
          </a:xfrm>
        </p:spPr>
        <p:txBody>
          <a:bodyPr lIns="0" anchor="t">
            <a:normAutofit/>
          </a:bodyPr>
          <a:lstStyle>
            <a:lvl1pPr marL="0" indent="0" algn="l">
              <a:buNone/>
              <a:defRPr sz="2000" b="0">
                <a:solidFill>
                  <a:schemeClr val="tx1">
                    <a:lumMod val="50000"/>
                    <a:lumOff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Date Placeholder 6"/>
          <p:cNvSpPr>
            <a:spLocks noGrp="1"/>
          </p:cNvSpPr>
          <p:nvPr>
            <p:ph type="dt" sz="half" idx="10"/>
          </p:nvPr>
        </p:nvSpPr>
        <p:spPr>
          <a:xfrm>
            <a:off x="452740" y="2642329"/>
            <a:ext cx="1182916" cy="377962"/>
          </a:xfrm>
          <a:solidFill>
            <a:schemeClr val="accent1"/>
          </a:solidFill>
        </p:spPr>
        <p:txBody>
          <a:bodyPr/>
          <a:lstStyle>
            <a:lvl1pPr>
              <a:defRPr sz="11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fld id="{A318C6E2-4AA5-436E-9815-715E9B2235FA}" type="datetime1">
              <a:rPr lang="en-US" smtClean="0"/>
              <a:t>3/20/2024</a:t>
            </a:fld>
            <a:endParaRPr lang="en-US" dirty="0"/>
          </a:p>
        </p:txBody>
      </p:sp>
      <p:sp>
        <p:nvSpPr>
          <p:cNvPr id="9" name="Slide Number Placeholder 8"/>
          <p:cNvSpPr>
            <a:spLocks noGrp="1"/>
          </p:cNvSpPr>
          <p:nvPr>
            <p:ph type="sldNum" sz="quarter" idx="12"/>
          </p:nvPr>
        </p:nvSpPr>
        <p:spPr>
          <a:xfrm>
            <a:off x="11148416" y="6377231"/>
            <a:ext cx="553900" cy="250337"/>
          </a:xfrm>
        </p:spPr>
        <p:txBody>
          <a:bodyPr/>
          <a:lstStyle>
            <a:lvl1pPr algn="ctr">
              <a:defRPr/>
            </a:lvl1pPr>
          </a:lstStyle>
          <a:p>
            <a:fld id="{93005692-73BE-493E-93AB-ECD6027A7652}" type="slidenum">
              <a:rPr lang="en-US" smtClean="0"/>
              <a:pPr/>
              <a:t>‹#›</a:t>
            </a:fld>
            <a:endParaRPr lang="en-US" dirty="0"/>
          </a:p>
        </p:txBody>
      </p:sp>
      <p:grpSp>
        <p:nvGrpSpPr>
          <p:cNvPr id="5" name="Group 4"/>
          <p:cNvGrpSpPr/>
          <p:nvPr userDrawn="1"/>
        </p:nvGrpSpPr>
        <p:grpSpPr>
          <a:xfrm>
            <a:off x="0" y="0"/>
            <a:ext cx="12192000" cy="397164"/>
            <a:chOff x="0" y="0"/>
            <a:chExt cx="12192000" cy="397164"/>
          </a:xfrm>
        </p:grpSpPr>
        <p:sp>
          <p:nvSpPr>
            <p:cNvPr id="18" name="Rectangle 17"/>
            <p:cNvSpPr/>
            <p:nvPr userDrawn="1"/>
          </p:nvSpPr>
          <p:spPr>
            <a:xfrm>
              <a:off x="1" y="198582"/>
              <a:ext cx="3082197" cy="19858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userDrawn="1"/>
          </p:nvSpPr>
          <p:spPr>
            <a:xfrm>
              <a:off x="3050818" y="198582"/>
              <a:ext cx="3047061" cy="1985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userDrawn="1"/>
          </p:nvSpPr>
          <p:spPr>
            <a:xfrm>
              <a:off x="6097879" y="198582"/>
              <a:ext cx="3047061" cy="19858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userDrawn="1"/>
          </p:nvSpPr>
          <p:spPr>
            <a:xfrm>
              <a:off x="9144939" y="198582"/>
              <a:ext cx="3047061" cy="19858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userDrawn="1"/>
          </p:nvSpPr>
          <p:spPr>
            <a:xfrm>
              <a:off x="0" y="0"/>
              <a:ext cx="12191999" cy="19858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4" name="Picture 13">
            <a:extLst>
              <a:ext uri="{FF2B5EF4-FFF2-40B4-BE49-F238E27FC236}">
                <a16:creationId xmlns:a16="http://schemas.microsoft.com/office/drawing/2014/main" id="{FB238C5D-8991-4C6E-A7B3-3B3C7099D078}"/>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 y="5960021"/>
            <a:ext cx="3146156" cy="897979"/>
          </a:xfrm>
          <a:prstGeom prst="rect">
            <a:avLst/>
          </a:prstGeom>
        </p:spPr>
      </p:pic>
      <p:pic>
        <p:nvPicPr>
          <p:cNvPr id="6" name="Picture 5">
            <a:extLst>
              <a:ext uri="{FF2B5EF4-FFF2-40B4-BE49-F238E27FC236}">
                <a16:creationId xmlns:a16="http://schemas.microsoft.com/office/drawing/2014/main" id="{0365F314-F459-47F7-8B6B-176BBAE9EBCC}"/>
              </a:ext>
            </a:extLst>
          </p:cNvPr>
          <p:cNvPicPr>
            <a:picLocks noChangeAspect="1"/>
          </p:cNvPicPr>
          <p:nvPr userDrawn="1"/>
        </p:nvPicPr>
        <p:blipFill>
          <a:blip r:embed="rId3"/>
          <a:stretch>
            <a:fillRect/>
          </a:stretch>
        </p:blipFill>
        <p:spPr>
          <a:xfrm>
            <a:off x="7996981" y="6156959"/>
            <a:ext cx="4064157" cy="606383"/>
          </a:xfrm>
          <a:prstGeom prst="rect">
            <a:avLst/>
          </a:prstGeom>
        </p:spPr>
      </p:pic>
    </p:spTree>
    <p:extLst>
      <p:ext uri="{BB962C8B-B14F-4D97-AF65-F5344CB8AC3E}">
        <p14:creationId xmlns:p14="http://schemas.microsoft.com/office/powerpoint/2010/main" val="35155922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Content_Menu">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7"/>
          <p:cNvSpPr>
            <a:spLocks noGrp="1"/>
          </p:cNvSpPr>
          <p:nvPr>
            <p:ph type="body" sz="quarter" idx="13" hasCustomPrompt="1"/>
          </p:nvPr>
        </p:nvSpPr>
        <p:spPr>
          <a:xfrm>
            <a:off x="7407696" y="685060"/>
            <a:ext cx="1420859" cy="286052"/>
          </a:xfrm>
        </p:spPr>
        <p:txBody>
          <a:bodyPr anchor="ctr">
            <a:noAutofit/>
          </a:bodyPr>
          <a:lstStyle>
            <a:lvl1pPr marL="0" indent="0" algn="ctr">
              <a:buNone/>
              <a:defRPr sz="1100" b="0" baseline="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MENU ITEM 1</a:t>
            </a:r>
          </a:p>
        </p:txBody>
      </p:sp>
      <p:sp>
        <p:nvSpPr>
          <p:cNvPr id="9" name="Text Placeholder 7"/>
          <p:cNvSpPr>
            <a:spLocks noGrp="1"/>
          </p:cNvSpPr>
          <p:nvPr>
            <p:ph type="body" sz="quarter" idx="14" hasCustomPrompt="1"/>
          </p:nvPr>
        </p:nvSpPr>
        <p:spPr>
          <a:xfrm>
            <a:off x="8908224" y="685060"/>
            <a:ext cx="1420859" cy="286052"/>
          </a:xfrm>
        </p:spPr>
        <p:txBody>
          <a:bodyPr anchor="ctr">
            <a:noAutofit/>
          </a:bodyPr>
          <a:lstStyle>
            <a:lvl1pPr marL="0" indent="0" algn="ctr">
              <a:buNone/>
              <a:defRPr sz="1100" b="0" baseline="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MENU ITEM 2</a:t>
            </a:r>
          </a:p>
        </p:txBody>
      </p:sp>
      <p:sp>
        <p:nvSpPr>
          <p:cNvPr id="10" name="Text Placeholder 7"/>
          <p:cNvSpPr>
            <a:spLocks noGrp="1"/>
          </p:cNvSpPr>
          <p:nvPr>
            <p:ph type="body" sz="quarter" idx="15" hasCustomPrompt="1"/>
          </p:nvPr>
        </p:nvSpPr>
        <p:spPr>
          <a:xfrm>
            <a:off x="10408752" y="685060"/>
            <a:ext cx="1420859" cy="286052"/>
          </a:xfrm>
        </p:spPr>
        <p:txBody>
          <a:bodyPr anchor="ctr">
            <a:noAutofit/>
          </a:bodyPr>
          <a:lstStyle>
            <a:lvl1pPr marL="0" indent="0" algn="ctr">
              <a:buNone/>
              <a:defRPr sz="1100" b="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MENU ITEM 3</a:t>
            </a:r>
          </a:p>
        </p:txBody>
      </p:sp>
      <p:sp>
        <p:nvSpPr>
          <p:cNvPr id="7" name="Date Placeholder 6"/>
          <p:cNvSpPr>
            <a:spLocks noGrp="1"/>
          </p:cNvSpPr>
          <p:nvPr>
            <p:ph type="dt" sz="half" idx="16"/>
          </p:nvPr>
        </p:nvSpPr>
        <p:spPr/>
        <p:txBody>
          <a:bodyPr/>
          <a:lstStyle/>
          <a:p>
            <a:fld id="{48C228CE-C572-4AF5-9728-AA6E475873DD}" type="datetime1">
              <a:rPr lang="en-US" smtClean="0"/>
              <a:t>3/20/2024</a:t>
            </a:fld>
            <a:endParaRPr lang="en-US" dirty="0"/>
          </a:p>
        </p:txBody>
      </p:sp>
      <p:sp>
        <p:nvSpPr>
          <p:cNvPr id="11" name="Footer Placeholder 10"/>
          <p:cNvSpPr>
            <a:spLocks noGrp="1"/>
          </p:cNvSpPr>
          <p:nvPr>
            <p:ph type="ftr" sz="quarter" idx="17"/>
          </p:nvPr>
        </p:nvSpPr>
        <p:spPr/>
        <p:txBody>
          <a:bodyPr/>
          <a:lstStyle/>
          <a:p>
            <a:r>
              <a:rPr lang="en-US"/>
              <a:t>PRESENTATION TITLE</a:t>
            </a:r>
            <a:endParaRPr lang="en-US" dirty="0"/>
          </a:p>
        </p:txBody>
      </p:sp>
      <p:sp>
        <p:nvSpPr>
          <p:cNvPr id="12" name="Slide Number Placeholder 11"/>
          <p:cNvSpPr>
            <a:spLocks noGrp="1"/>
          </p:cNvSpPr>
          <p:nvPr>
            <p:ph type="sldNum" sz="quarter" idx="18"/>
          </p:nvPr>
        </p:nvSpPr>
        <p:spPr/>
        <p:txBody>
          <a:bodyPr/>
          <a:lstStyle/>
          <a:p>
            <a:r>
              <a:rPr lang="en-US" dirty="0"/>
              <a:t>PAGE  </a:t>
            </a:r>
            <a:fld id="{93005692-73BE-493E-93AB-ECD6027A7652}" type="slidenum">
              <a:rPr lang="en-US" smtClean="0"/>
              <a:pPr/>
              <a:t>‹#›</a:t>
            </a:fld>
            <a:endParaRPr lang="en-US" dirty="0"/>
          </a:p>
        </p:txBody>
      </p:sp>
      <p:sp>
        <p:nvSpPr>
          <p:cNvPr id="4" name="Title 3"/>
          <p:cNvSpPr>
            <a:spLocks noGrp="1"/>
          </p:cNvSpPr>
          <p:nvPr>
            <p:ph type="title"/>
          </p:nvPr>
        </p:nvSpPr>
        <p:spPr>
          <a:xfrm>
            <a:off x="259883" y="434108"/>
            <a:ext cx="7046081" cy="895927"/>
          </a:xfrm>
        </p:spPr>
        <p:txBody>
          <a:bodyPr/>
          <a:lstStyle>
            <a:lvl1pPr>
              <a:defRPr cap="all" baseline="0"/>
            </a:lvl1pPr>
          </a:lstStyle>
          <a:p>
            <a:r>
              <a:rPr lang="en-US"/>
              <a:t>Click to edit Master title style</a:t>
            </a:r>
            <a:endParaRPr lang="en-US" dirty="0"/>
          </a:p>
        </p:txBody>
      </p:sp>
    </p:spTree>
    <p:extLst>
      <p:ext uri="{BB962C8B-B14F-4D97-AF65-F5344CB8AC3E}">
        <p14:creationId xmlns:p14="http://schemas.microsoft.com/office/powerpoint/2010/main" val="12670362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59882" y="1709738"/>
            <a:ext cx="9399507" cy="2852737"/>
          </a:xfrm>
        </p:spPr>
        <p:txBody>
          <a:bodyPr anchor="b">
            <a:normAutofit/>
          </a:bodyPr>
          <a:lstStyle>
            <a:lvl1pPr algn="l">
              <a:defRPr sz="4000" baseline="0">
                <a:solidFill>
                  <a:schemeClr val="tx1"/>
                </a:solidFill>
              </a:defRPr>
            </a:lvl1pPr>
          </a:lstStyle>
          <a:p>
            <a:r>
              <a:rPr lang="en-US" dirty="0"/>
              <a:t>CLICK TO EDIT MASTER</a:t>
            </a:r>
            <a:br>
              <a:rPr lang="en-US" dirty="0"/>
            </a:br>
            <a:r>
              <a:rPr lang="en-US" dirty="0"/>
              <a:t>SECTION TITLE SLIDE</a:t>
            </a:r>
          </a:p>
        </p:txBody>
      </p:sp>
      <p:sp>
        <p:nvSpPr>
          <p:cNvPr id="3" name="Text Placeholder 2"/>
          <p:cNvSpPr>
            <a:spLocks noGrp="1"/>
          </p:cNvSpPr>
          <p:nvPr>
            <p:ph type="body" idx="1"/>
          </p:nvPr>
        </p:nvSpPr>
        <p:spPr>
          <a:xfrm>
            <a:off x="259882" y="4589463"/>
            <a:ext cx="9399507" cy="1500187"/>
          </a:xfrm>
        </p:spPr>
        <p:txBody>
          <a:bodyPr>
            <a:normAutofit/>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Date Placeholder 6"/>
          <p:cNvSpPr>
            <a:spLocks noGrp="1"/>
          </p:cNvSpPr>
          <p:nvPr>
            <p:ph type="dt" sz="half" idx="10"/>
          </p:nvPr>
        </p:nvSpPr>
        <p:spPr/>
        <p:txBody>
          <a:bodyPr/>
          <a:lstStyle/>
          <a:p>
            <a:fld id="{026D43AC-4B94-471D-A170-0D88FCD1FB54}" type="datetime1">
              <a:rPr lang="en-US" smtClean="0"/>
              <a:t>3/20/2024</a:t>
            </a:fld>
            <a:endParaRPr lang="en-US" dirty="0"/>
          </a:p>
        </p:txBody>
      </p:sp>
      <p:sp>
        <p:nvSpPr>
          <p:cNvPr id="8" name="Footer Placeholder 7"/>
          <p:cNvSpPr>
            <a:spLocks noGrp="1"/>
          </p:cNvSpPr>
          <p:nvPr>
            <p:ph type="ftr" sz="quarter" idx="11"/>
          </p:nvPr>
        </p:nvSpPr>
        <p:spPr/>
        <p:txBody>
          <a:bodyPr/>
          <a:lstStyle/>
          <a:p>
            <a:r>
              <a:rPr lang="en-US"/>
              <a:t>PRESENTATION TITLE</a:t>
            </a:r>
            <a:endParaRPr lang="en-US" dirty="0"/>
          </a:p>
        </p:txBody>
      </p:sp>
      <p:sp>
        <p:nvSpPr>
          <p:cNvPr id="9" name="Slide Number Placeholder 8"/>
          <p:cNvSpPr>
            <a:spLocks noGrp="1"/>
          </p:cNvSpPr>
          <p:nvPr>
            <p:ph type="sldNum" sz="quarter" idx="12"/>
          </p:nvPr>
        </p:nvSpPr>
        <p:spPr/>
        <p:txBody>
          <a:bodyPr/>
          <a:lstStyle/>
          <a:p>
            <a:r>
              <a:rPr lang="en-US" dirty="0"/>
              <a:t>PAGE  </a:t>
            </a:r>
            <a:fld id="{93005692-73BE-493E-93AB-ECD6027A7652}" type="slidenum">
              <a:rPr lang="en-US" smtClean="0"/>
              <a:pPr/>
              <a:t>‹#›</a:t>
            </a:fld>
            <a:endParaRPr lang="en-US" dirty="0"/>
          </a:p>
        </p:txBody>
      </p:sp>
    </p:spTree>
    <p:extLst>
      <p:ext uri="{BB962C8B-B14F-4D97-AF65-F5344CB8AC3E}">
        <p14:creationId xmlns:p14="http://schemas.microsoft.com/office/powerpoint/2010/main" val="29690211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Section Header_ALT">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60521" y="3727927"/>
            <a:ext cx="8770620" cy="1212056"/>
          </a:xfrm>
        </p:spPr>
        <p:txBody>
          <a:bodyPr anchor="b">
            <a:noAutofit/>
          </a:bodyPr>
          <a:lstStyle>
            <a:lvl1pPr algn="l">
              <a:defRPr sz="4000" baseline="0">
                <a:solidFill>
                  <a:schemeClr val="tx1"/>
                </a:solidFill>
                <a:latin typeface="+mj-lt"/>
              </a:defRPr>
            </a:lvl1pPr>
          </a:lstStyle>
          <a:p>
            <a:r>
              <a:rPr lang="en-US" dirty="0"/>
              <a:t>CLICK TO EDIT MASTER</a:t>
            </a:r>
            <a:br>
              <a:rPr lang="en-US" dirty="0"/>
            </a:br>
            <a:r>
              <a:rPr lang="en-US" dirty="0"/>
              <a:t>SECTION TITLE SLIDE OPTION 2</a:t>
            </a:r>
          </a:p>
        </p:txBody>
      </p:sp>
      <p:sp>
        <p:nvSpPr>
          <p:cNvPr id="3" name="Subtitle 2"/>
          <p:cNvSpPr>
            <a:spLocks noGrp="1"/>
          </p:cNvSpPr>
          <p:nvPr>
            <p:ph type="subTitle" idx="1"/>
          </p:nvPr>
        </p:nvSpPr>
        <p:spPr bwMode="gray">
          <a:xfrm>
            <a:off x="960521" y="4947813"/>
            <a:ext cx="8770620" cy="666549"/>
          </a:xfrm>
        </p:spPr>
        <p:txBody>
          <a:bodyPr anchor="t">
            <a:normAutofit/>
          </a:bodyPr>
          <a:lstStyle>
            <a:lvl1pPr marL="0" indent="0" algn="l">
              <a:buNone/>
              <a:defRPr sz="2400">
                <a:solidFill>
                  <a:schemeClr val="tx1">
                    <a:lumMod val="50000"/>
                    <a:lumOff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2EFF9E2-52BD-4C8D-9C57-79F661DB94A1}" type="datetime1">
              <a:rPr lang="en-US" smtClean="0"/>
              <a:t>3/20/2024</a:t>
            </a:fld>
            <a:endParaRPr lang="en-US" dirty="0"/>
          </a:p>
        </p:txBody>
      </p:sp>
      <p:sp>
        <p:nvSpPr>
          <p:cNvPr id="5" name="Footer Placeholder 4"/>
          <p:cNvSpPr>
            <a:spLocks noGrp="1"/>
          </p:cNvSpPr>
          <p:nvPr>
            <p:ph type="ftr" sz="quarter" idx="11"/>
          </p:nvPr>
        </p:nvSpPr>
        <p:spPr/>
        <p:txBody>
          <a:bodyPr/>
          <a:lstStyle/>
          <a:p>
            <a:r>
              <a:rPr lang="en-US"/>
              <a:t>PRESENTATION TITLE</a:t>
            </a:r>
            <a:endParaRPr lang="en-US" dirty="0"/>
          </a:p>
        </p:txBody>
      </p:sp>
      <p:sp>
        <p:nvSpPr>
          <p:cNvPr id="6" name="Slide Number Placeholder 5"/>
          <p:cNvSpPr>
            <a:spLocks noGrp="1"/>
          </p:cNvSpPr>
          <p:nvPr>
            <p:ph type="sldNum" sz="quarter" idx="12"/>
          </p:nvPr>
        </p:nvSpPr>
        <p:spPr/>
        <p:txBody>
          <a:bodyPr/>
          <a:lstStyle/>
          <a:p>
            <a:r>
              <a:rPr lang="en-US" dirty="0"/>
              <a:t>PAGE  </a:t>
            </a:r>
            <a:fld id="{93005692-73BE-493E-93AB-ECD6027A7652}" type="slidenum">
              <a:rPr lang="en-US" smtClean="0"/>
              <a:pPr/>
              <a:t>‹#›</a:t>
            </a:fld>
            <a:endParaRPr lang="en-US" dirty="0"/>
          </a:p>
        </p:txBody>
      </p:sp>
      <p:grpSp>
        <p:nvGrpSpPr>
          <p:cNvPr id="15" name="Group 14"/>
          <p:cNvGrpSpPr/>
          <p:nvPr userDrawn="1"/>
        </p:nvGrpSpPr>
        <p:grpSpPr>
          <a:xfrm>
            <a:off x="0" y="0"/>
            <a:ext cx="12192000" cy="397164"/>
            <a:chOff x="0" y="0"/>
            <a:chExt cx="12192000" cy="397164"/>
          </a:xfrm>
        </p:grpSpPr>
        <p:sp>
          <p:nvSpPr>
            <p:cNvPr id="22" name="Rectangle 21"/>
            <p:cNvSpPr/>
            <p:nvPr userDrawn="1"/>
          </p:nvSpPr>
          <p:spPr>
            <a:xfrm>
              <a:off x="1" y="198582"/>
              <a:ext cx="3082197" cy="19858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userDrawn="1"/>
          </p:nvSpPr>
          <p:spPr>
            <a:xfrm>
              <a:off x="3050818" y="198582"/>
              <a:ext cx="3047061" cy="1985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userDrawn="1"/>
          </p:nvSpPr>
          <p:spPr>
            <a:xfrm>
              <a:off x="6097879" y="198582"/>
              <a:ext cx="3047061" cy="19858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userDrawn="1"/>
          </p:nvSpPr>
          <p:spPr>
            <a:xfrm>
              <a:off x="9144939" y="198582"/>
              <a:ext cx="3047061" cy="19858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userDrawn="1"/>
          </p:nvSpPr>
          <p:spPr>
            <a:xfrm>
              <a:off x="0" y="0"/>
              <a:ext cx="12191999" cy="19858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6427483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59883" y="434108"/>
            <a:ext cx="11569729" cy="895927"/>
          </a:xfrm>
        </p:spPr>
        <p:txBody>
          <a:bodyPr/>
          <a:lstStyle/>
          <a:p>
            <a:r>
              <a:rPr lang="en-US" dirty="0"/>
              <a:t>CLICK TO EDIT MASTER TITLE STYLE</a:t>
            </a:r>
          </a:p>
        </p:txBody>
      </p:sp>
      <p:sp>
        <p:nvSpPr>
          <p:cNvPr id="3" name="Content Placeholder 2"/>
          <p:cNvSpPr>
            <a:spLocks noGrp="1"/>
          </p:cNvSpPr>
          <p:nvPr>
            <p:ph sz="half" idx="1"/>
          </p:nvPr>
        </p:nvSpPr>
        <p:spPr>
          <a:xfrm>
            <a:off x="259882" y="1413164"/>
            <a:ext cx="5586855" cy="4590472"/>
          </a:xfrm>
        </p:spPr>
        <p:txBody>
          <a:bodyPr/>
          <a:lstStyle>
            <a:lvl1pPr marL="288925" indent="-288925">
              <a:spcBef>
                <a:spcPts val="800"/>
              </a:spcBef>
              <a:spcAft>
                <a:spcPts val="800"/>
              </a:spcAft>
              <a:buFont typeface="Wingdings" charset="2"/>
              <a:buChar char="§"/>
              <a:defRPr/>
            </a:lvl1pPr>
            <a:lvl2pPr marL="685800" indent="-228600">
              <a:spcBef>
                <a:spcPts val="800"/>
              </a:spcBef>
              <a:spcAft>
                <a:spcPts val="800"/>
              </a:spcAft>
              <a:buFont typeface="Wingdings" charset="2"/>
              <a:buChar char="§"/>
              <a:defRPr/>
            </a:lvl2pPr>
            <a:lvl3pPr marL="1143000" indent="-228600">
              <a:spcBef>
                <a:spcPts val="800"/>
              </a:spcBef>
              <a:spcAft>
                <a:spcPts val="800"/>
              </a:spcAft>
              <a:buFont typeface="Wingdings" charset="2"/>
              <a:buChar char="§"/>
              <a:defRPr/>
            </a:lvl3pPr>
            <a:lvl4pPr marL="1600200" indent="-228600">
              <a:spcBef>
                <a:spcPts val="800"/>
              </a:spcBef>
              <a:spcAft>
                <a:spcPts val="800"/>
              </a:spcAft>
              <a:buFont typeface="Wingdings" charset="2"/>
              <a:buChar char="§"/>
              <a:defRPr/>
            </a:lvl4pPr>
            <a:lvl5pPr marL="2057400" indent="-228600">
              <a:spcBef>
                <a:spcPts val="800"/>
              </a:spcBef>
              <a:spcAft>
                <a:spcPts val="800"/>
              </a:spcAft>
              <a:buFont typeface="Wingdings" charset="2"/>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0992" y="1413164"/>
            <a:ext cx="5658620" cy="4590472"/>
          </a:xfrm>
        </p:spPr>
        <p:txBody>
          <a:bodyPr/>
          <a:lstStyle>
            <a:lvl1pPr marL="288925" indent="-288925">
              <a:spcBef>
                <a:spcPts val="800"/>
              </a:spcBef>
              <a:spcAft>
                <a:spcPts val="800"/>
              </a:spcAft>
              <a:buFont typeface="Wingdings" charset="2"/>
              <a:buChar char="§"/>
              <a:defRPr/>
            </a:lvl1pPr>
            <a:lvl2pPr marL="685800" indent="-228600">
              <a:spcBef>
                <a:spcPts val="800"/>
              </a:spcBef>
              <a:spcAft>
                <a:spcPts val="800"/>
              </a:spcAft>
              <a:buFont typeface="Wingdings" charset="2"/>
              <a:buChar char="§"/>
              <a:defRPr/>
            </a:lvl2pPr>
            <a:lvl3pPr marL="1143000" indent="-228600">
              <a:spcBef>
                <a:spcPts val="800"/>
              </a:spcBef>
              <a:spcAft>
                <a:spcPts val="800"/>
              </a:spcAft>
              <a:buFont typeface="Wingdings" charset="2"/>
              <a:buChar char="§"/>
              <a:defRPr/>
            </a:lvl3pPr>
            <a:lvl4pPr marL="1600200" indent="-228600">
              <a:spcBef>
                <a:spcPts val="800"/>
              </a:spcBef>
              <a:spcAft>
                <a:spcPts val="800"/>
              </a:spcAft>
              <a:buFont typeface="Wingdings" charset="2"/>
              <a:buChar char="§"/>
              <a:defRPr/>
            </a:lvl4pPr>
            <a:lvl5pPr marL="2057400" indent="-228600">
              <a:spcBef>
                <a:spcPts val="800"/>
              </a:spcBef>
              <a:spcAft>
                <a:spcPts val="800"/>
              </a:spcAft>
              <a:buFont typeface="Wingdings" charset="2"/>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p:cNvSpPr>
            <a:spLocks noGrp="1"/>
          </p:cNvSpPr>
          <p:nvPr>
            <p:ph type="dt" sz="half" idx="10"/>
          </p:nvPr>
        </p:nvSpPr>
        <p:spPr/>
        <p:txBody>
          <a:bodyPr/>
          <a:lstStyle/>
          <a:p>
            <a:fld id="{081881F3-AB4F-4026-8B03-DBF7475676B1}" type="datetime1">
              <a:rPr lang="en-US" smtClean="0"/>
              <a:t>3/20/2024</a:t>
            </a:fld>
            <a:endParaRPr lang="en-US" dirty="0"/>
          </a:p>
        </p:txBody>
      </p:sp>
      <p:sp>
        <p:nvSpPr>
          <p:cNvPr id="9" name="Footer Placeholder 8"/>
          <p:cNvSpPr>
            <a:spLocks noGrp="1"/>
          </p:cNvSpPr>
          <p:nvPr>
            <p:ph type="ftr" sz="quarter" idx="11"/>
          </p:nvPr>
        </p:nvSpPr>
        <p:spPr/>
        <p:txBody>
          <a:bodyPr/>
          <a:lstStyle/>
          <a:p>
            <a:r>
              <a:rPr lang="en-US"/>
              <a:t>PRESENTATION TITLE</a:t>
            </a:r>
            <a:endParaRPr lang="en-US" dirty="0"/>
          </a:p>
        </p:txBody>
      </p:sp>
      <p:sp>
        <p:nvSpPr>
          <p:cNvPr id="10" name="Slide Number Placeholder 9"/>
          <p:cNvSpPr>
            <a:spLocks noGrp="1"/>
          </p:cNvSpPr>
          <p:nvPr>
            <p:ph type="sldNum" sz="quarter" idx="12"/>
          </p:nvPr>
        </p:nvSpPr>
        <p:spPr/>
        <p:txBody>
          <a:bodyPr/>
          <a:lstStyle/>
          <a:p>
            <a:r>
              <a:rPr lang="en-US" dirty="0"/>
              <a:t>PAGE  </a:t>
            </a:r>
            <a:fld id="{93005692-73BE-493E-93AB-ECD6027A7652}" type="slidenum">
              <a:rPr lang="en-US" smtClean="0"/>
              <a:pPr/>
              <a:t>‹#›</a:t>
            </a:fld>
            <a:endParaRPr lang="en-US" dirty="0"/>
          </a:p>
        </p:txBody>
      </p:sp>
    </p:spTree>
    <p:extLst>
      <p:ext uri="{BB962C8B-B14F-4D97-AF65-F5344CB8AC3E}">
        <p14:creationId xmlns:p14="http://schemas.microsoft.com/office/powerpoint/2010/main" val="22385164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59881" y="1396192"/>
            <a:ext cx="5542713" cy="670270"/>
          </a:xfrm>
        </p:spPr>
        <p:txBody>
          <a:bodyPr anchor="b">
            <a:noAutofit/>
          </a:bodyPr>
          <a:lstStyle>
            <a:lvl1pPr marL="0" indent="0">
              <a:buNone/>
              <a:defRPr sz="2800" b="1" baseline="0">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259881" y="2184400"/>
            <a:ext cx="5542713" cy="3846945"/>
          </a:xfrm>
        </p:spPr>
        <p:txBody>
          <a:bodyPr>
            <a:normAutofit/>
          </a:bodyPr>
          <a:lstStyle>
            <a:lvl1pPr marL="288925" indent="-288925">
              <a:spcBef>
                <a:spcPts val="800"/>
              </a:spcBef>
              <a:spcAft>
                <a:spcPts val="800"/>
              </a:spcAft>
              <a:buFont typeface="Wingdings" charset="2"/>
              <a:buChar char="§"/>
              <a:defRPr sz="2000"/>
            </a:lvl1pPr>
            <a:lvl2pPr marL="685800" indent="-228600">
              <a:spcBef>
                <a:spcPts val="800"/>
              </a:spcBef>
              <a:spcAft>
                <a:spcPts val="800"/>
              </a:spcAft>
              <a:buFont typeface="Wingdings" charset="2"/>
              <a:buChar char="§"/>
              <a:defRPr sz="1800"/>
            </a:lvl2pPr>
            <a:lvl3pPr marL="1143000" indent="-228600">
              <a:spcBef>
                <a:spcPts val="800"/>
              </a:spcBef>
              <a:spcAft>
                <a:spcPts val="800"/>
              </a:spcAft>
              <a:buFont typeface="Wingdings" charset="2"/>
              <a:buChar char="§"/>
              <a:defRPr sz="1600"/>
            </a:lvl3pPr>
            <a:lvl4pPr marL="1600200" indent="-228600">
              <a:spcBef>
                <a:spcPts val="800"/>
              </a:spcBef>
              <a:spcAft>
                <a:spcPts val="800"/>
              </a:spcAft>
              <a:buFont typeface="Wingdings" charset="2"/>
              <a:buChar char="§"/>
              <a:defRPr sz="1400"/>
            </a:lvl4pPr>
            <a:lvl5pPr marL="2057400" indent="-228600">
              <a:spcBef>
                <a:spcPts val="800"/>
              </a:spcBef>
              <a:spcAft>
                <a:spcPts val="800"/>
              </a:spcAft>
              <a:buFont typeface="Wingdings" charset="2"/>
              <a:buChar cha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36154" y="1396192"/>
            <a:ext cx="5593458" cy="670270"/>
          </a:xfrm>
        </p:spPr>
        <p:txBody>
          <a:bodyPr anchor="b">
            <a:normAutofit/>
          </a:bodyPr>
          <a:lstStyle>
            <a:lvl1pPr marL="0" indent="0">
              <a:buNone/>
              <a:defRPr sz="2800" b="1">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36154" y="2184400"/>
            <a:ext cx="5593458" cy="3846945"/>
          </a:xfrm>
        </p:spPr>
        <p:txBody>
          <a:bodyPr>
            <a:normAutofit/>
          </a:bodyPr>
          <a:lstStyle>
            <a:lvl1pPr marL="288925" indent="-288925">
              <a:spcBef>
                <a:spcPts val="800"/>
              </a:spcBef>
              <a:spcAft>
                <a:spcPts val="800"/>
              </a:spcAft>
              <a:buFont typeface="Wingdings" charset="2"/>
              <a:buChar char="§"/>
              <a:defRPr sz="2000"/>
            </a:lvl1pPr>
            <a:lvl2pPr marL="685800" indent="-228600">
              <a:spcBef>
                <a:spcPts val="800"/>
              </a:spcBef>
              <a:spcAft>
                <a:spcPts val="800"/>
              </a:spcAft>
              <a:buFont typeface="Wingdings" charset="2"/>
              <a:buChar char="§"/>
              <a:defRPr sz="1800"/>
            </a:lvl2pPr>
            <a:lvl3pPr marL="1143000" indent="-228600">
              <a:spcBef>
                <a:spcPts val="800"/>
              </a:spcBef>
              <a:spcAft>
                <a:spcPts val="800"/>
              </a:spcAft>
              <a:buFont typeface="Wingdings" charset="2"/>
              <a:buChar char="§"/>
              <a:defRPr sz="1600"/>
            </a:lvl3pPr>
            <a:lvl4pPr marL="1600200" indent="-228600">
              <a:spcBef>
                <a:spcPts val="800"/>
              </a:spcBef>
              <a:spcAft>
                <a:spcPts val="800"/>
              </a:spcAft>
              <a:buFont typeface="Wingdings" charset="2"/>
              <a:buChar char="§"/>
              <a:defRPr sz="1400"/>
            </a:lvl4pPr>
            <a:lvl5pPr marL="2057400" indent="-228600">
              <a:spcBef>
                <a:spcPts val="800"/>
              </a:spcBef>
              <a:spcAft>
                <a:spcPts val="800"/>
              </a:spcAft>
              <a:buFont typeface="Wingdings" charset="2"/>
              <a:buChar cha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9"/>
          <p:cNvSpPr>
            <a:spLocks noGrp="1"/>
          </p:cNvSpPr>
          <p:nvPr>
            <p:ph type="title" hasCustomPrompt="1"/>
          </p:nvPr>
        </p:nvSpPr>
        <p:spPr>
          <a:xfrm>
            <a:off x="259883" y="434108"/>
            <a:ext cx="11569729" cy="895927"/>
          </a:xfrm>
        </p:spPr>
        <p:txBody>
          <a:bodyPr/>
          <a:lstStyle/>
          <a:p>
            <a:r>
              <a:rPr lang="en-US" dirty="0"/>
              <a:t>CLICK TO EDIT MASTER TITLE STYLE</a:t>
            </a:r>
          </a:p>
        </p:txBody>
      </p:sp>
      <p:sp>
        <p:nvSpPr>
          <p:cNvPr id="2" name="Date Placeholder 1"/>
          <p:cNvSpPr>
            <a:spLocks noGrp="1"/>
          </p:cNvSpPr>
          <p:nvPr>
            <p:ph type="dt" sz="half" idx="10"/>
          </p:nvPr>
        </p:nvSpPr>
        <p:spPr/>
        <p:txBody>
          <a:bodyPr/>
          <a:lstStyle/>
          <a:p>
            <a:fld id="{C17F432B-3FBE-4889-963D-BF97BFBB7D3F}" type="datetime1">
              <a:rPr lang="en-US" smtClean="0"/>
              <a:t>3/20/2024</a:t>
            </a:fld>
            <a:endParaRPr lang="en-US" dirty="0"/>
          </a:p>
        </p:txBody>
      </p:sp>
      <p:sp>
        <p:nvSpPr>
          <p:cNvPr id="11" name="Footer Placeholder 10"/>
          <p:cNvSpPr>
            <a:spLocks noGrp="1"/>
          </p:cNvSpPr>
          <p:nvPr>
            <p:ph type="ftr" sz="quarter" idx="11"/>
          </p:nvPr>
        </p:nvSpPr>
        <p:spPr/>
        <p:txBody>
          <a:bodyPr/>
          <a:lstStyle/>
          <a:p>
            <a:r>
              <a:rPr lang="en-US"/>
              <a:t>PRESENTATION TITLE</a:t>
            </a:r>
            <a:endParaRPr lang="en-US" dirty="0"/>
          </a:p>
        </p:txBody>
      </p:sp>
      <p:sp>
        <p:nvSpPr>
          <p:cNvPr id="12" name="Slide Number Placeholder 11"/>
          <p:cNvSpPr>
            <a:spLocks noGrp="1"/>
          </p:cNvSpPr>
          <p:nvPr>
            <p:ph type="sldNum" sz="quarter" idx="12"/>
          </p:nvPr>
        </p:nvSpPr>
        <p:spPr/>
        <p:txBody>
          <a:bodyPr/>
          <a:lstStyle/>
          <a:p>
            <a:r>
              <a:rPr lang="en-US" dirty="0"/>
              <a:t>PAGE  </a:t>
            </a:r>
            <a:fld id="{93005692-73BE-493E-93AB-ECD6027A7652}" type="slidenum">
              <a:rPr lang="en-US" smtClean="0"/>
              <a:pPr/>
              <a:t>‹#›</a:t>
            </a:fld>
            <a:endParaRPr lang="en-US" dirty="0"/>
          </a:p>
        </p:txBody>
      </p:sp>
    </p:spTree>
    <p:extLst>
      <p:ext uri="{BB962C8B-B14F-4D97-AF65-F5344CB8AC3E}">
        <p14:creationId xmlns:p14="http://schemas.microsoft.com/office/powerpoint/2010/main" val="5195986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6" name="Date Placeholder 5"/>
          <p:cNvSpPr>
            <a:spLocks noGrp="1"/>
          </p:cNvSpPr>
          <p:nvPr>
            <p:ph type="dt" sz="half" idx="10"/>
          </p:nvPr>
        </p:nvSpPr>
        <p:spPr/>
        <p:txBody>
          <a:bodyPr/>
          <a:lstStyle/>
          <a:p>
            <a:fld id="{310CCC04-1E76-41EE-A8AC-75AD85313D09}" type="datetime1">
              <a:rPr lang="en-US" smtClean="0"/>
              <a:t>3/20/2024</a:t>
            </a:fld>
            <a:endParaRPr lang="en-US" dirty="0"/>
          </a:p>
        </p:txBody>
      </p:sp>
      <p:sp>
        <p:nvSpPr>
          <p:cNvPr id="7" name="Footer Placeholder 6"/>
          <p:cNvSpPr>
            <a:spLocks noGrp="1"/>
          </p:cNvSpPr>
          <p:nvPr>
            <p:ph type="ftr" sz="quarter" idx="11"/>
          </p:nvPr>
        </p:nvSpPr>
        <p:spPr/>
        <p:txBody>
          <a:bodyPr/>
          <a:lstStyle/>
          <a:p>
            <a:r>
              <a:rPr lang="en-US"/>
              <a:t>PRESENTATION TITLE</a:t>
            </a:r>
            <a:endParaRPr lang="en-US" dirty="0"/>
          </a:p>
        </p:txBody>
      </p:sp>
      <p:sp>
        <p:nvSpPr>
          <p:cNvPr id="8" name="Slide Number Placeholder 7"/>
          <p:cNvSpPr>
            <a:spLocks noGrp="1"/>
          </p:cNvSpPr>
          <p:nvPr>
            <p:ph type="sldNum" sz="quarter" idx="12"/>
          </p:nvPr>
        </p:nvSpPr>
        <p:spPr/>
        <p:txBody>
          <a:bodyPr/>
          <a:lstStyle/>
          <a:p>
            <a:r>
              <a:rPr lang="en-US" dirty="0"/>
              <a:t>PAGE  </a:t>
            </a:r>
            <a:fld id="{93005692-73BE-493E-93AB-ECD6027A7652}" type="slidenum">
              <a:rPr lang="en-US" smtClean="0"/>
              <a:pPr/>
              <a:t>‹#›</a:t>
            </a:fld>
            <a:endParaRPr lang="en-US" dirty="0"/>
          </a:p>
        </p:txBody>
      </p:sp>
    </p:spTree>
    <p:extLst>
      <p:ext uri="{BB962C8B-B14F-4D97-AF65-F5344CB8AC3E}">
        <p14:creationId xmlns:p14="http://schemas.microsoft.com/office/powerpoint/2010/main" val="2708487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83974A9E-84AC-4661-9381-CC35B09E47F7}" type="datetime1">
              <a:rPr lang="en-US" smtClean="0"/>
              <a:t>3/20/2024</a:t>
            </a:fld>
            <a:endParaRPr lang="en-US" dirty="0"/>
          </a:p>
        </p:txBody>
      </p:sp>
      <p:sp>
        <p:nvSpPr>
          <p:cNvPr id="6" name="Footer Placeholder 5"/>
          <p:cNvSpPr>
            <a:spLocks noGrp="1"/>
          </p:cNvSpPr>
          <p:nvPr>
            <p:ph type="ftr" sz="quarter" idx="11"/>
          </p:nvPr>
        </p:nvSpPr>
        <p:spPr/>
        <p:txBody>
          <a:bodyPr/>
          <a:lstStyle/>
          <a:p>
            <a:r>
              <a:rPr lang="en-US"/>
              <a:t>PRESENTATION TITLE</a:t>
            </a:r>
            <a:endParaRPr lang="en-US" dirty="0"/>
          </a:p>
        </p:txBody>
      </p:sp>
      <p:sp>
        <p:nvSpPr>
          <p:cNvPr id="7" name="Slide Number Placeholder 6"/>
          <p:cNvSpPr>
            <a:spLocks noGrp="1"/>
          </p:cNvSpPr>
          <p:nvPr>
            <p:ph type="sldNum" sz="quarter" idx="12"/>
          </p:nvPr>
        </p:nvSpPr>
        <p:spPr/>
        <p:txBody>
          <a:bodyPr/>
          <a:lstStyle/>
          <a:p>
            <a:r>
              <a:rPr lang="en-US" dirty="0"/>
              <a:t>PAGE  </a:t>
            </a:r>
            <a:fld id="{93005692-73BE-493E-93AB-ECD6027A7652}" type="slidenum">
              <a:rPr lang="en-US" smtClean="0"/>
              <a:pPr/>
              <a:t>‹#›</a:t>
            </a:fld>
            <a:endParaRPr lang="en-US" dirty="0"/>
          </a:p>
        </p:txBody>
      </p:sp>
    </p:spTree>
    <p:extLst>
      <p:ext uri="{BB962C8B-B14F-4D97-AF65-F5344CB8AC3E}">
        <p14:creationId xmlns:p14="http://schemas.microsoft.com/office/powerpoint/2010/main" val="7431656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blank" preserve="1">
  <p:cSld name="Blank_NoBkgrd">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1E55829F-8847-4C2A-8DD0-690EAD78E53F}" type="datetime1">
              <a:rPr lang="en-US" smtClean="0"/>
              <a:t>3/20/2024</a:t>
            </a:fld>
            <a:endParaRPr lang="en-US" dirty="0"/>
          </a:p>
        </p:txBody>
      </p:sp>
      <p:sp>
        <p:nvSpPr>
          <p:cNvPr id="6" name="Footer Placeholder 5"/>
          <p:cNvSpPr>
            <a:spLocks noGrp="1"/>
          </p:cNvSpPr>
          <p:nvPr>
            <p:ph type="ftr" sz="quarter" idx="11"/>
          </p:nvPr>
        </p:nvSpPr>
        <p:spPr/>
        <p:txBody>
          <a:bodyPr/>
          <a:lstStyle/>
          <a:p>
            <a:r>
              <a:rPr lang="en-US"/>
              <a:t>PRESENTATION TITLE</a:t>
            </a:r>
            <a:endParaRPr lang="en-US" dirty="0"/>
          </a:p>
        </p:txBody>
      </p:sp>
      <p:sp>
        <p:nvSpPr>
          <p:cNvPr id="7" name="Slide Number Placeholder 6"/>
          <p:cNvSpPr>
            <a:spLocks noGrp="1"/>
          </p:cNvSpPr>
          <p:nvPr>
            <p:ph type="sldNum" sz="quarter" idx="12"/>
          </p:nvPr>
        </p:nvSpPr>
        <p:spPr/>
        <p:txBody>
          <a:bodyPr/>
          <a:lstStyle/>
          <a:p>
            <a:r>
              <a:rPr lang="en-US" dirty="0"/>
              <a:t>PAGE  </a:t>
            </a:r>
            <a:fld id="{93005692-73BE-493E-93AB-ECD6027A7652}" type="slidenum">
              <a:rPr lang="en-US" smtClean="0"/>
              <a:pPr/>
              <a:t>‹#›</a:t>
            </a:fld>
            <a:endParaRPr lang="en-US" dirty="0"/>
          </a:p>
        </p:txBody>
      </p:sp>
    </p:spTree>
    <p:extLst>
      <p:ext uri="{BB962C8B-B14F-4D97-AF65-F5344CB8AC3E}">
        <p14:creationId xmlns:p14="http://schemas.microsoft.com/office/powerpoint/2010/main" val="10876784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Context or Quot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930071" y="1237675"/>
            <a:ext cx="4331855" cy="910202"/>
          </a:xfrm>
        </p:spPr>
        <p:txBody>
          <a:bodyPr anchor="b">
            <a:normAutofit/>
          </a:bodyPr>
          <a:lstStyle>
            <a:lvl1pPr algn="ctr">
              <a:defRPr sz="2800" cap="all" baseline="0"/>
            </a:lvl1pPr>
          </a:lstStyle>
          <a:p>
            <a:r>
              <a:rPr lang="en-US" dirty="0"/>
              <a:t>CONTEXT or THEME</a:t>
            </a:r>
          </a:p>
        </p:txBody>
      </p:sp>
      <p:sp>
        <p:nvSpPr>
          <p:cNvPr id="3" name="Date Placeholder 2"/>
          <p:cNvSpPr>
            <a:spLocks noGrp="1"/>
          </p:cNvSpPr>
          <p:nvPr>
            <p:ph type="dt" sz="half" idx="10"/>
          </p:nvPr>
        </p:nvSpPr>
        <p:spPr>
          <a:xfrm>
            <a:off x="10687614" y="6335309"/>
            <a:ext cx="1181114" cy="250337"/>
          </a:xfrm>
        </p:spPr>
        <p:txBody>
          <a:bodyPr/>
          <a:lstStyle/>
          <a:p>
            <a:fld id="{5FDFC970-B950-4395-A833-47227D4A68CA}" type="datetime1">
              <a:rPr lang="en-US" smtClean="0"/>
              <a:t>3/20/2024</a:t>
            </a:fld>
            <a:endParaRPr lang="en-US" dirty="0"/>
          </a:p>
        </p:txBody>
      </p:sp>
      <p:sp>
        <p:nvSpPr>
          <p:cNvPr id="4" name="Footer Placeholder 3"/>
          <p:cNvSpPr>
            <a:spLocks noGrp="1"/>
          </p:cNvSpPr>
          <p:nvPr>
            <p:ph type="ftr" sz="quarter" idx="11"/>
          </p:nvPr>
        </p:nvSpPr>
        <p:spPr/>
        <p:txBody>
          <a:bodyPr/>
          <a:lstStyle/>
          <a:p>
            <a:r>
              <a:rPr lang="en-US"/>
              <a:t>PRESENTATION TITLE</a:t>
            </a:r>
            <a:endParaRPr lang="en-US" dirty="0"/>
          </a:p>
        </p:txBody>
      </p:sp>
      <p:sp>
        <p:nvSpPr>
          <p:cNvPr id="5" name="Slide Number Placeholder 4"/>
          <p:cNvSpPr>
            <a:spLocks noGrp="1"/>
          </p:cNvSpPr>
          <p:nvPr>
            <p:ph type="sldNum" sz="quarter" idx="12"/>
          </p:nvPr>
        </p:nvSpPr>
        <p:spPr/>
        <p:txBody>
          <a:bodyPr/>
          <a:lstStyle/>
          <a:p>
            <a:r>
              <a:rPr lang="en-US" dirty="0"/>
              <a:t>PAGE  </a:t>
            </a:r>
            <a:fld id="{93005692-73BE-493E-93AB-ECD6027A7652}" type="slidenum">
              <a:rPr lang="en-US" smtClean="0"/>
              <a:pPr/>
              <a:t>‹#›</a:t>
            </a:fld>
            <a:endParaRPr lang="en-US" dirty="0"/>
          </a:p>
        </p:txBody>
      </p:sp>
      <p:cxnSp>
        <p:nvCxnSpPr>
          <p:cNvPr id="12" name="Straight Connector 11"/>
          <p:cNvCxnSpPr/>
          <p:nvPr userDrawn="1"/>
        </p:nvCxnSpPr>
        <p:spPr>
          <a:xfrm>
            <a:off x="3930073" y="2244437"/>
            <a:ext cx="4331855" cy="0"/>
          </a:xfrm>
          <a:prstGeom prst="line">
            <a:avLst/>
          </a:prstGeom>
          <a:ln w="15875"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userDrawn="1"/>
        </p:nvCxnSpPr>
        <p:spPr>
          <a:xfrm>
            <a:off x="3930073" y="4668983"/>
            <a:ext cx="4331855" cy="0"/>
          </a:xfrm>
          <a:prstGeom prst="line">
            <a:avLst/>
          </a:prstGeom>
          <a:ln w="15875" cap="rnd">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Text Placeholder 14"/>
          <p:cNvSpPr>
            <a:spLocks noGrp="1"/>
          </p:cNvSpPr>
          <p:nvPr>
            <p:ph type="body" sz="quarter" idx="13"/>
          </p:nvPr>
        </p:nvSpPr>
        <p:spPr>
          <a:xfrm>
            <a:off x="660400" y="2420360"/>
            <a:ext cx="10871200" cy="2114550"/>
          </a:xfrm>
        </p:spPr>
        <p:txBody>
          <a:bodyPr anchor="ctr">
            <a:normAutofit/>
          </a:bodyPr>
          <a:lstStyle>
            <a:lvl1pPr marL="0" indent="0" algn="ctr">
              <a:lnSpc>
                <a:spcPct val="100000"/>
              </a:lnSpc>
              <a:buNone/>
              <a:defRPr sz="2800"/>
            </a:lvl1pPr>
            <a:lvl2pPr algn="ctr">
              <a:defRPr/>
            </a:lvl2pPr>
            <a:lvl3pPr algn="ctr">
              <a:defRPr/>
            </a:lvl3pPr>
            <a:lvl4pPr algn="ctr">
              <a:defRPr/>
            </a:lvl4pPr>
            <a:lvl5pPr algn="ctr">
              <a:defRPr/>
            </a:lvl5pPr>
          </a:lstStyle>
          <a:p>
            <a:pPr lvl="0"/>
            <a:r>
              <a:rPr lang="en-US"/>
              <a:t>Click to edit Master text styles</a:t>
            </a:r>
          </a:p>
        </p:txBody>
      </p:sp>
      <p:sp>
        <p:nvSpPr>
          <p:cNvPr id="17" name="Text Placeholder 16"/>
          <p:cNvSpPr>
            <a:spLocks noGrp="1"/>
          </p:cNvSpPr>
          <p:nvPr>
            <p:ph type="body" sz="quarter" idx="14"/>
          </p:nvPr>
        </p:nvSpPr>
        <p:spPr>
          <a:xfrm>
            <a:off x="3930072" y="4784725"/>
            <a:ext cx="4331855" cy="276225"/>
          </a:xfr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lgn="ctr">
              <a:buNone/>
              <a:defRPr lang="en-US" sz="1200" b="1" dirty="0" smtClean="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1pPr>
          </a:lstStyle>
          <a:p>
            <a:pPr marL="0" lvl="0" algn="ctr"/>
            <a:r>
              <a:rPr lang="en-US"/>
              <a:t>Click to edit Master text styles</a:t>
            </a:r>
          </a:p>
        </p:txBody>
      </p:sp>
    </p:spTree>
    <p:extLst>
      <p:ext uri="{BB962C8B-B14F-4D97-AF65-F5344CB8AC3E}">
        <p14:creationId xmlns:p14="http://schemas.microsoft.com/office/powerpoint/2010/main" val="10641981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Context or Quote with Photo">
    <p:bg>
      <p:bgPr>
        <a:solidFill>
          <a:schemeClr val="bg2"/>
        </a:solidFill>
        <a:effectLst/>
      </p:bgPr>
    </p:bg>
    <p:spTree>
      <p:nvGrpSpPr>
        <p:cNvPr id="1" name=""/>
        <p:cNvGrpSpPr/>
        <p:nvPr/>
      </p:nvGrpSpPr>
      <p:grpSpPr>
        <a:xfrm>
          <a:off x="0" y="0"/>
          <a:ext cx="0" cy="0"/>
          <a:chOff x="0" y="0"/>
          <a:chExt cx="0" cy="0"/>
        </a:xfrm>
      </p:grpSpPr>
      <p:sp>
        <p:nvSpPr>
          <p:cNvPr id="7" name="Picture Placeholder 6"/>
          <p:cNvSpPr>
            <a:spLocks noGrp="1"/>
          </p:cNvSpPr>
          <p:nvPr>
            <p:ph type="pic" sz="quarter" idx="15"/>
          </p:nvPr>
        </p:nvSpPr>
        <p:spPr>
          <a:xfrm>
            <a:off x="6350285" y="495661"/>
            <a:ext cx="5440648" cy="5757360"/>
          </a:xfrm>
        </p:spPr>
        <p:txBody>
          <a:bodyPr/>
          <a:lstStyle/>
          <a:p>
            <a:r>
              <a:rPr lang="en-US"/>
              <a:t>Click icon to add picture</a:t>
            </a:r>
          </a:p>
        </p:txBody>
      </p:sp>
      <p:sp>
        <p:nvSpPr>
          <p:cNvPr id="2" name="Title 1"/>
          <p:cNvSpPr>
            <a:spLocks noGrp="1"/>
          </p:cNvSpPr>
          <p:nvPr>
            <p:ph type="title" hasCustomPrompt="1"/>
          </p:nvPr>
        </p:nvSpPr>
        <p:spPr>
          <a:xfrm>
            <a:off x="854362" y="1237675"/>
            <a:ext cx="4331855" cy="910202"/>
          </a:xfrm>
        </p:spPr>
        <p:txBody>
          <a:bodyPr anchor="b">
            <a:normAutofit/>
          </a:bodyPr>
          <a:lstStyle>
            <a:lvl1pPr algn="ctr">
              <a:defRPr sz="2800" cap="all" baseline="0"/>
            </a:lvl1pPr>
          </a:lstStyle>
          <a:p>
            <a:r>
              <a:rPr lang="en-US" dirty="0"/>
              <a:t>CONTEXT or THEME</a:t>
            </a:r>
          </a:p>
        </p:txBody>
      </p:sp>
      <p:sp>
        <p:nvSpPr>
          <p:cNvPr id="3" name="Date Placeholder 2"/>
          <p:cNvSpPr>
            <a:spLocks noGrp="1"/>
          </p:cNvSpPr>
          <p:nvPr>
            <p:ph type="dt" sz="half" idx="10"/>
          </p:nvPr>
        </p:nvSpPr>
        <p:spPr>
          <a:xfrm>
            <a:off x="10692947" y="6335309"/>
            <a:ext cx="1181114" cy="250337"/>
          </a:xfrm>
        </p:spPr>
        <p:txBody>
          <a:bodyPr/>
          <a:lstStyle/>
          <a:p>
            <a:fld id="{5FDFC970-B950-4395-A833-47227D4A68CA}" type="datetime1">
              <a:rPr lang="en-US" smtClean="0"/>
              <a:t>3/20/2024</a:t>
            </a:fld>
            <a:endParaRPr lang="en-US" dirty="0"/>
          </a:p>
        </p:txBody>
      </p:sp>
      <p:sp>
        <p:nvSpPr>
          <p:cNvPr id="4" name="Footer Placeholder 3"/>
          <p:cNvSpPr>
            <a:spLocks noGrp="1"/>
          </p:cNvSpPr>
          <p:nvPr>
            <p:ph type="ftr" sz="quarter" idx="11"/>
          </p:nvPr>
        </p:nvSpPr>
        <p:spPr>
          <a:xfrm>
            <a:off x="259882" y="6335309"/>
            <a:ext cx="3887245" cy="250337"/>
          </a:xfrm>
        </p:spPr>
        <p:txBody>
          <a:bodyPr/>
          <a:lstStyle/>
          <a:p>
            <a:r>
              <a:rPr lang="en-US"/>
              <a:t>PRESENTATION TITLE</a:t>
            </a:r>
            <a:endParaRPr lang="en-US" dirty="0"/>
          </a:p>
        </p:txBody>
      </p:sp>
      <p:sp>
        <p:nvSpPr>
          <p:cNvPr id="5" name="Slide Number Placeholder 4"/>
          <p:cNvSpPr>
            <a:spLocks noGrp="1"/>
          </p:cNvSpPr>
          <p:nvPr>
            <p:ph type="sldNum" sz="quarter" idx="12"/>
          </p:nvPr>
        </p:nvSpPr>
        <p:spPr>
          <a:xfrm>
            <a:off x="4479637" y="6335309"/>
            <a:ext cx="1016000" cy="250337"/>
          </a:xfrm>
        </p:spPr>
        <p:txBody>
          <a:bodyPr/>
          <a:lstStyle/>
          <a:p>
            <a:r>
              <a:rPr lang="en-US" dirty="0"/>
              <a:t>PAGE  </a:t>
            </a:r>
            <a:fld id="{93005692-73BE-493E-93AB-ECD6027A7652}" type="slidenum">
              <a:rPr lang="en-US" smtClean="0"/>
              <a:pPr/>
              <a:t>‹#›</a:t>
            </a:fld>
            <a:endParaRPr lang="en-US" dirty="0"/>
          </a:p>
        </p:txBody>
      </p:sp>
      <p:sp>
        <p:nvSpPr>
          <p:cNvPr id="15" name="Text Placeholder 14"/>
          <p:cNvSpPr>
            <a:spLocks noGrp="1"/>
          </p:cNvSpPr>
          <p:nvPr>
            <p:ph type="body" sz="quarter" idx="13"/>
          </p:nvPr>
        </p:nvSpPr>
        <p:spPr>
          <a:xfrm>
            <a:off x="544943" y="2409026"/>
            <a:ext cx="4950694" cy="2114550"/>
          </a:xfrm>
        </p:spPr>
        <p:txBody>
          <a:bodyPr anchor="ctr">
            <a:normAutofit/>
          </a:bodyPr>
          <a:lstStyle>
            <a:lvl1pPr marL="0" indent="0" algn="ctr">
              <a:lnSpc>
                <a:spcPct val="100000"/>
              </a:lnSpc>
              <a:buNone/>
              <a:defRPr sz="2200"/>
            </a:lvl1pPr>
            <a:lvl2pPr algn="ctr">
              <a:defRPr/>
            </a:lvl2pPr>
            <a:lvl3pPr algn="ctr">
              <a:defRPr/>
            </a:lvl3pPr>
            <a:lvl4pPr algn="ctr">
              <a:defRPr/>
            </a:lvl4pPr>
            <a:lvl5pPr algn="ctr">
              <a:defRPr/>
            </a:lvl5pPr>
          </a:lstStyle>
          <a:p>
            <a:pPr lvl="0"/>
            <a:r>
              <a:rPr lang="en-US"/>
              <a:t>Click to edit Master text styles</a:t>
            </a:r>
          </a:p>
        </p:txBody>
      </p:sp>
      <p:sp>
        <p:nvSpPr>
          <p:cNvPr id="17" name="Text Placeholder 16"/>
          <p:cNvSpPr>
            <a:spLocks noGrp="1"/>
          </p:cNvSpPr>
          <p:nvPr>
            <p:ph type="body" sz="quarter" idx="14"/>
          </p:nvPr>
        </p:nvSpPr>
        <p:spPr>
          <a:xfrm>
            <a:off x="854362" y="4784725"/>
            <a:ext cx="4331855" cy="276225"/>
          </a:xfr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lgn="ctr">
              <a:buNone/>
              <a:defRPr lang="en-US" sz="1200" b="1" dirty="0" smtClean="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1pPr>
          </a:lstStyle>
          <a:p>
            <a:pPr marL="0" lvl="0" algn="ctr"/>
            <a:r>
              <a:rPr lang="en-US"/>
              <a:t>Click to edit Master text styles</a:t>
            </a:r>
          </a:p>
        </p:txBody>
      </p:sp>
      <p:cxnSp>
        <p:nvCxnSpPr>
          <p:cNvPr id="10" name="Straight Connector 9"/>
          <p:cNvCxnSpPr/>
          <p:nvPr userDrawn="1"/>
        </p:nvCxnSpPr>
        <p:spPr>
          <a:xfrm>
            <a:off x="854363" y="2244437"/>
            <a:ext cx="4331855" cy="0"/>
          </a:xfrm>
          <a:prstGeom prst="line">
            <a:avLst/>
          </a:prstGeom>
          <a:ln w="15875"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a:off x="854363" y="4668983"/>
            <a:ext cx="4331855" cy="0"/>
          </a:xfrm>
          <a:prstGeom prst="line">
            <a:avLst/>
          </a:prstGeom>
          <a:ln w="15875" cap="rnd">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33173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D1FE083B-3272-4C89-873A-7B833CB65613}"/>
              </a:ext>
            </a:extLst>
          </p:cNvPr>
          <p:cNvSpPr>
            <a:spLocks noGrp="1"/>
          </p:cNvSpPr>
          <p:nvPr>
            <p:ph type="pic" sz="quarter" idx="13"/>
          </p:nvPr>
        </p:nvSpPr>
        <p:spPr>
          <a:xfrm>
            <a:off x="6675438" y="396875"/>
            <a:ext cx="5484812" cy="6461125"/>
          </a:xfrm>
        </p:spPr>
        <p:txBody>
          <a:bodyPr/>
          <a:lstStyle/>
          <a:p>
            <a:endParaRPr lang="en-US"/>
          </a:p>
        </p:txBody>
      </p:sp>
      <p:sp>
        <p:nvSpPr>
          <p:cNvPr id="2" name="Title 1"/>
          <p:cNvSpPr>
            <a:spLocks noGrp="1"/>
          </p:cNvSpPr>
          <p:nvPr>
            <p:ph type="ctrTitle" hasCustomPrompt="1"/>
          </p:nvPr>
        </p:nvSpPr>
        <p:spPr>
          <a:xfrm>
            <a:off x="452741" y="1028940"/>
            <a:ext cx="5643260" cy="1474115"/>
          </a:xfrm>
        </p:spPr>
        <p:txBody>
          <a:bodyPr lIns="0" anchor="b">
            <a:noAutofit/>
          </a:bodyPr>
          <a:lstStyle>
            <a:lvl1pPr algn="l">
              <a:defRPr sz="5400">
                <a:solidFill>
                  <a:schemeClr val="tx1"/>
                </a:solidFill>
                <a:latin typeface="+mj-lt"/>
              </a:defRPr>
            </a:lvl1pPr>
          </a:lstStyle>
          <a:p>
            <a:r>
              <a:rPr lang="en-US" dirty="0"/>
              <a:t>CLICK TO EDIT MASTER TITLE SLIDE</a:t>
            </a:r>
          </a:p>
        </p:txBody>
      </p:sp>
      <p:sp>
        <p:nvSpPr>
          <p:cNvPr id="3" name="Subtitle 2"/>
          <p:cNvSpPr>
            <a:spLocks noGrp="1"/>
          </p:cNvSpPr>
          <p:nvPr>
            <p:ph type="subTitle" idx="1"/>
          </p:nvPr>
        </p:nvSpPr>
        <p:spPr>
          <a:xfrm>
            <a:off x="452740" y="4266821"/>
            <a:ext cx="5486243" cy="666549"/>
          </a:xfrm>
        </p:spPr>
        <p:txBody>
          <a:bodyPr lIns="0" anchor="t">
            <a:normAutofit/>
          </a:bodyPr>
          <a:lstStyle>
            <a:lvl1pPr marL="0" indent="0" algn="l">
              <a:buNone/>
              <a:defRPr sz="2000" b="0">
                <a:solidFill>
                  <a:schemeClr val="tx1">
                    <a:lumMod val="50000"/>
                    <a:lumOff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Date Placeholder 6"/>
          <p:cNvSpPr>
            <a:spLocks noGrp="1"/>
          </p:cNvSpPr>
          <p:nvPr>
            <p:ph type="dt" sz="half" idx="10"/>
          </p:nvPr>
        </p:nvSpPr>
        <p:spPr>
          <a:xfrm>
            <a:off x="452740" y="2642329"/>
            <a:ext cx="1182916" cy="377962"/>
          </a:xfrm>
          <a:solidFill>
            <a:schemeClr val="accent1"/>
          </a:solidFill>
        </p:spPr>
        <p:txBody>
          <a:bodyPr/>
          <a:lstStyle>
            <a:lvl1pPr>
              <a:defRPr sz="11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fld id="{A318C6E2-4AA5-436E-9815-715E9B2235FA}" type="datetime1">
              <a:rPr lang="en-US" smtClean="0"/>
              <a:t>3/20/2024</a:t>
            </a:fld>
            <a:endParaRPr lang="en-US" dirty="0"/>
          </a:p>
        </p:txBody>
      </p:sp>
      <p:sp>
        <p:nvSpPr>
          <p:cNvPr id="9" name="Slide Number Placeholder 8"/>
          <p:cNvSpPr>
            <a:spLocks noGrp="1"/>
          </p:cNvSpPr>
          <p:nvPr>
            <p:ph type="sldNum" sz="quarter" idx="12"/>
          </p:nvPr>
        </p:nvSpPr>
        <p:spPr>
          <a:xfrm>
            <a:off x="11148416" y="6377231"/>
            <a:ext cx="553900" cy="250337"/>
          </a:xfrm>
        </p:spPr>
        <p:txBody>
          <a:bodyPr/>
          <a:lstStyle>
            <a:lvl1pPr algn="ctr">
              <a:defRPr/>
            </a:lvl1pPr>
          </a:lstStyle>
          <a:p>
            <a:fld id="{93005692-73BE-493E-93AB-ECD6027A7652}" type="slidenum">
              <a:rPr lang="en-US" smtClean="0"/>
              <a:pPr/>
              <a:t>‹#›</a:t>
            </a:fld>
            <a:endParaRPr lang="en-US" dirty="0"/>
          </a:p>
        </p:txBody>
      </p:sp>
      <p:grpSp>
        <p:nvGrpSpPr>
          <p:cNvPr id="5" name="Group 4"/>
          <p:cNvGrpSpPr/>
          <p:nvPr userDrawn="1"/>
        </p:nvGrpSpPr>
        <p:grpSpPr>
          <a:xfrm>
            <a:off x="0" y="0"/>
            <a:ext cx="12192000" cy="397164"/>
            <a:chOff x="0" y="0"/>
            <a:chExt cx="12192000" cy="397164"/>
          </a:xfrm>
        </p:grpSpPr>
        <p:sp>
          <p:nvSpPr>
            <p:cNvPr id="18" name="Rectangle 17"/>
            <p:cNvSpPr/>
            <p:nvPr userDrawn="1"/>
          </p:nvSpPr>
          <p:spPr>
            <a:xfrm>
              <a:off x="1" y="198582"/>
              <a:ext cx="3082197" cy="19858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userDrawn="1"/>
          </p:nvSpPr>
          <p:spPr>
            <a:xfrm>
              <a:off x="3050818" y="198582"/>
              <a:ext cx="3047061" cy="1985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userDrawn="1"/>
          </p:nvSpPr>
          <p:spPr>
            <a:xfrm>
              <a:off x="6097879" y="198582"/>
              <a:ext cx="3047061" cy="19858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userDrawn="1"/>
          </p:nvSpPr>
          <p:spPr>
            <a:xfrm>
              <a:off x="9144939" y="198582"/>
              <a:ext cx="3047061" cy="19858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userDrawn="1"/>
          </p:nvSpPr>
          <p:spPr>
            <a:xfrm>
              <a:off x="0" y="0"/>
              <a:ext cx="12191999" cy="19858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6" name="Picture 5">
            <a:extLst>
              <a:ext uri="{FF2B5EF4-FFF2-40B4-BE49-F238E27FC236}">
                <a16:creationId xmlns:a16="http://schemas.microsoft.com/office/drawing/2014/main" id="{0365F314-F459-47F7-8B6B-176BBAE9EBCC}"/>
              </a:ext>
            </a:extLst>
          </p:cNvPr>
          <p:cNvPicPr>
            <a:picLocks noChangeAspect="1"/>
          </p:cNvPicPr>
          <p:nvPr userDrawn="1"/>
        </p:nvPicPr>
        <p:blipFill>
          <a:blip r:embed="rId2"/>
          <a:stretch>
            <a:fillRect/>
          </a:stretch>
        </p:blipFill>
        <p:spPr>
          <a:xfrm>
            <a:off x="452740" y="6156958"/>
            <a:ext cx="4064157" cy="606383"/>
          </a:xfrm>
          <a:prstGeom prst="rect">
            <a:avLst/>
          </a:prstGeom>
        </p:spPr>
      </p:pic>
    </p:spTree>
    <p:extLst>
      <p:ext uri="{BB962C8B-B14F-4D97-AF65-F5344CB8AC3E}">
        <p14:creationId xmlns:p14="http://schemas.microsoft.com/office/powerpoint/2010/main" val="1366512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1_Section Divider 1">
    <p:spTree>
      <p:nvGrpSpPr>
        <p:cNvPr id="1" name=""/>
        <p:cNvGrpSpPr/>
        <p:nvPr/>
      </p:nvGrpSpPr>
      <p:grpSpPr>
        <a:xfrm>
          <a:off x="0" y="0"/>
          <a:ext cx="0" cy="0"/>
          <a:chOff x="0" y="0"/>
          <a:chExt cx="0" cy="0"/>
        </a:xfrm>
      </p:grpSpPr>
      <p:sp>
        <p:nvSpPr>
          <p:cNvPr id="9" name="Text Placeholder 8"/>
          <p:cNvSpPr>
            <a:spLocks noGrp="1"/>
          </p:cNvSpPr>
          <p:nvPr>
            <p:ph type="body" sz="quarter" idx="13" hasCustomPrompt="1"/>
          </p:nvPr>
        </p:nvSpPr>
        <p:spPr>
          <a:xfrm>
            <a:off x="1550988" y="3461559"/>
            <a:ext cx="9070975" cy="598488"/>
          </a:xfrm>
        </p:spPr>
        <p:txBody>
          <a:bodyPr>
            <a:normAutofit/>
          </a:bodyPr>
          <a:lstStyle>
            <a:lvl1pPr marL="0" indent="0" algn="ctr">
              <a:buNone/>
              <a:defRPr sz="3200"/>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err="1"/>
              <a:t>Subheader</a:t>
            </a:r>
            <a:endParaRPr lang="en-US" dirty="0"/>
          </a:p>
        </p:txBody>
      </p:sp>
      <p:sp>
        <p:nvSpPr>
          <p:cNvPr id="2" name="Title 1"/>
          <p:cNvSpPr>
            <a:spLocks noGrp="1"/>
          </p:cNvSpPr>
          <p:nvPr>
            <p:ph type="title" hasCustomPrompt="1"/>
          </p:nvPr>
        </p:nvSpPr>
        <p:spPr>
          <a:xfrm>
            <a:off x="287591" y="2382981"/>
            <a:ext cx="11569729" cy="1046019"/>
          </a:xfrm>
        </p:spPr>
        <p:txBody>
          <a:bodyPr anchor="b">
            <a:normAutofit/>
          </a:bodyPr>
          <a:lstStyle>
            <a:lvl1pPr algn="ctr">
              <a:defRPr sz="6000" cap="all" baseline="0"/>
            </a:lvl1pPr>
          </a:lstStyle>
          <a:p>
            <a:r>
              <a:rPr lang="en-US" dirty="0"/>
              <a:t>SECTION DIVIDER</a:t>
            </a:r>
          </a:p>
        </p:txBody>
      </p:sp>
      <p:pic>
        <p:nvPicPr>
          <p:cNvPr id="5" name="Picture 4">
            <a:extLst>
              <a:ext uri="{FF2B5EF4-FFF2-40B4-BE49-F238E27FC236}">
                <a16:creationId xmlns:a16="http://schemas.microsoft.com/office/drawing/2014/main" id="{8404D74B-AF32-4D7E-BEEE-769218ADEE28}"/>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 y="5960021"/>
            <a:ext cx="3146156" cy="897979"/>
          </a:xfrm>
          <a:prstGeom prst="rect">
            <a:avLst/>
          </a:prstGeom>
        </p:spPr>
      </p:pic>
      <p:pic>
        <p:nvPicPr>
          <p:cNvPr id="6" name="Picture 5">
            <a:extLst>
              <a:ext uri="{FF2B5EF4-FFF2-40B4-BE49-F238E27FC236}">
                <a16:creationId xmlns:a16="http://schemas.microsoft.com/office/drawing/2014/main" id="{4E3A316D-27A3-4E6A-AEF2-833502AB957B}"/>
              </a:ext>
            </a:extLst>
          </p:cNvPr>
          <p:cNvPicPr>
            <a:picLocks noChangeAspect="1"/>
          </p:cNvPicPr>
          <p:nvPr userDrawn="1"/>
        </p:nvPicPr>
        <p:blipFill>
          <a:blip r:embed="rId3"/>
          <a:stretch>
            <a:fillRect/>
          </a:stretch>
        </p:blipFill>
        <p:spPr>
          <a:xfrm>
            <a:off x="7299749" y="6052931"/>
            <a:ext cx="4761390" cy="710412"/>
          </a:xfrm>
          <a:prstGeom prst="rect">
            <a:avLst/>
          </a:prstGeom>
        </p:spPr>
      </p:pic>
    </p:spTree>
    <p:extLst>
      <p:ext uri="{BB962C8B-B14F-4D97-AF65-F5344CB8AC3E}">
        <p14:creationId xmlns:p14="http://schemas.microsoft.com/office/powerpoint/2010/main" val="12490008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1_Section Divider 2">
    <p:bg>
      <p:bgPr>
        <a:solidFill>
          <a:schemeClr val="accent1"/>
        </a:solidFill>
        <a:effectLst/>
      </p:bgPr>
    </p:bg>
    <p:spTree>
      <p:nvGrpSpPr>
        <p:cNvPr id="1" name=""/>
        <p:cNvGrpSpPr/>
        <p:nvPr/>
      </p:nvGrpSpPr>
      <p:grpSpPr>
        <a:xfrm>
          <a:off x="0" y="0"/>
          <a:ext cx="0" cy="0"/>
          <a:chOff x="0" y="0"/>
          <a:chExt cx="0" cy="0"/>
        </a:xfrm>
      </p:grpSpPr>
      <p:sp>
        <p:nvSpPr>
          <p:cNvPr id="9" name="Text Placeholder 8"/>
          <p:cNvSpPr>
            <a:spLocks noGrp="1"/>
          </p:cNvSpPr>
          <p:nvPr>
            <p:ph type="body" sz="quarter" idx="13" hasCustomPrompt="1"/>
          </p:nvPr>
        </p:nvSpPr>
        <p:spPr>
          <a:xfrm>
            <a:off x="1550988" y="3461559"/>
            <a:ext cx="9070975" cy="598488"/>
          </a:xfrm>
        </p:spPr>
        <p:txBody>
          <a:bodyPr>
            <a:normAutofit/>
          </a:bodyPr>
          <a:lstStyle>
            <a:lvl1pPr marL="0" indent="0" algn="ctr">
              <a:buNone/>
              <a:defRPr sz="3200"/>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err="1"/>
              <a:t>Subheader</a:t>
            </a:r>
            <a:endParaRPr lang="en-US" dirty="0"/>
          </a:p>
        </p:txBody>
      </p:sp>
      <p:sp>
        <p:nvSpPr>
          <p:cNvPr id="2" name="Title 1"/>
          <p:cNvSpPr>
            <a:spLocks noGrp="1"/>
          </p:cNvSpPr>
          <p:nvPr>
            <p:ph type="title" hasCustomPrompt="1"/>
          </p:nvPr>
        </p:nvSpPr>
        <p:spPr>
          <a:xfrm>
            <a:off x="287591" y="2382981"/>
            <a:ext cx="11569729" cy="1046019"/>
          </a:xfrm>
        </p:spPr>
        <p:txBody>
          <a:bodyPr anchor="b">
            <a:normAutofit/>
          </a:bodyPr>
          <a:lstStyle>
            <a:lvl1pPr algn="ctr">
              <a:defRPr sz="6000" cap="all" baseline="0"/>
            </a:lvl1pPr>
          </a:lstStyle>
          <a:p>
            <a:r>
              <a:rPr lang="en-US" dirty="0"/>
              <a:t>SECTION DIVIDER</a:t>
            </a:r>
          </a:p>
        </p:txBody>
      </p:sp>
      <p:pic>
        <p:nvPicPr>
          <p:cNvPr id="4" name="Picture 3">
            <a:extLst>
              <a:ext uri="{FF2B5EF4-FFF2-40B4-BE49-F238E27FC236}">
                <a16:creationId xmlns:a16="http://schemas.microsoft.com/office/drawing/2014/main" id="{311CF9A0-AEBD-4E66-9AAE-DDCC96AA18AB}"/>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 y="5960021"/>
            <a:ext cx="3146156" cy="897979"/>
          </a:xfrm>
          <a:prstGeom prst="rect">
            <a:avLst/>
          </a:prstGeom>
        </p:spPr>
      </p:pic>
      <p:sp>
        <p:nvSpPr>
          <p:cNvPr id="7" name="TextBox 6">
            <a:extLst>
              <a:ext uri="{FF2B5EF4-FFF2-40B4-BE49-F238E27FC236}">
                <a16:creationId xmlns:a16="http://schemas.microsoft.com/office/drawing/2014/main" id="{852F2BC0-E210-426D-90B0-9EC27ADCE179}"/>
              </a:ext>
            </a:extLst>
          </p:cNvPr>
          <p:cNvSpPr txBox="1"/>
          <p:nvPr userDrawn="1"/>
        </p:nvSpPr>
        <p:spPr>
          <a:xfrm>
            <a:off x="8668512" y="6178929"/>
            <a:ext cx="3496056" cy="369332"/>
          </a:xfrm>
          <a:prstGeom prst="rect">
            <a:avLst/>
          </a:prstGeom>
          <a:noFill/>
        </p:spPr>
        <p:txBody>
          <a:bodyPr wrap="square" rtlCol="0">
            <a:spAutoFit/>
          </a:bodyPr>
          <a:lstStyle/>
          <a:p>
            <a:r>
              <a:rPr lang="en-US" sz="1800" i="1" dirty="0">
                <a:solidFill>
                  <a:schemeClr val="tx1"/>
                </a:solidFill>
                <a:latin typeface="+mn-lt"/>
                <a:ea typeface="Verdana" panose="020B0604030504040204" pitchFamily="34" charset="0"/>
              </a:rPr>
              <a:t>Innovating pharmacy together.</a:t>
            </a:r>
          </a:p>
        </p:txBody>
      </p:sp>
      <p:pic>
        <p:nvPicPr>
          <p:cNvPr id="8" name="Picture 7">
            <a:extLst>
              <a:ext uri="{FF2B5EF4-FFF2-40B4-BE49-F238E27FC236}">
                <a16:creationId xmlns:a16="http://schemas.microsoft.com/office/drawing/2014/main" id="{E4EC3D05-8AE9-4573-AA47-7F8CC7AE1118}"/>
              </a:ext>
            </a:extLst>
          </p:cNvPr>
          <p:cNvPicPr>
            <a:picLocks noChangeAspect="1"/>
          </p:cNvPicPr>
          <p:nvPr userDrawn="1"/>
        </p:nvPicPr>
        <p:blipFill rotWithShape="1">
          <a:blip r:embed="rId3"/>
          <a:srcRect l="2840" t="17352" r="62017" b="20888"/>
          <a:stretch/>
        </p:blipFill>
        <p:spPr>
          <a:xfrm>
            <a:off x="6620256" y="6110168"/>
            <a:ext cx="1947274" cy="510591"/>
          </a:xfrm>
          <a:prstGeom prst="rect">
            <a:avLst/>
          </a:prstGeom>
        </p:spPr>
      </p:pic>
    </p:spTree>
    <p:extLst>
      <p:ext uri="{BB962C8B-B14F-4D97-AF65-F5344CB8AC3E}">
        <p14:creationId xmlns:p14="http://schemas.microsoft.com/office/powerpoint/2010/main" val="1807390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1_Section Divider 3">
    <p:bg>
      <p:bgPr>
        <a:solidFill>
          <a:schemeClr val="tx1"/>
        </a:solidFill>
        <a:effectLst/>
      </p:bgPr>
    </p:bg>
    <p:spTree>
      <p:nvGrpSpPr>
        <p:cNvPr id="1" name=""/>
        <p:cNvGrpSpPr/>
        <p:nvPr/>
      </p:nvGrpSpPr>
      <p:grpSpPr>
        <a:xfrm>
          <a:off x="0" y="0"/>
          <a:ext cx="0" cy="0"/>
          <a:chOff x="0" y="0"/>
          <a:chExt cx="0" cy="0"/>
        </a:xfrm>
      </p:grpSpPr>
      <p:sp>
        <p:nvSpPr>
          <p:cNvPr id="9" name="Text Placeholder 8"/>
          <p:cNvSpPr>
            <a:spLocks noGrp="1"/>
          </p:cNvSpPr>
          <p:nvPr>
            <p:ph type="body" sz="quarter" idx="13" hasCustomPrompt="1"/>
          </p:nvPr>
        </p:nvSpPr>
        <p:spPr>
          <a:xfrm>
            <a:off x="1550988" y="3461559"/>
            <a:ext cx="9070975" cy="598488"/>
          </a:xfrm>
        </p:spPr>
        <p:txBody>
          <a:bodyPr>
            <a:normAutofit/>
          </a:bodyPr>
          <a:lstStyle>
            <a:lvl1pPr marL="0" indent="0" algn="ctr">
              <a:buNone/>
              <a:defRPr sz="3200">
                <a:solidFill>
                  <a:schemeClr val="bg1"/>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err="1"/>
              <a:t>Subheader</a:t>
            </a:r>
            <a:endParaRPr lang="en-US" dirty="0"/>
          </a:p>
        </p:txBody>
      </p:sp>
      <p:sp>
        <p:nvSpPr>
          <p:cNvPr id="2" name="Title 1"/>
          <p:cNvSpPr>
            <a:spLocks noGrp="1"/>
          </p:cNvSpPr>
          <p:nvPr>
            <p:ph type="title" hasCustomPrompt="1"/>
          </p:nvPr>
        </p:nvSpPr>
        <p:spPr>
          <a:xfrm>
            <a:off x="287591" y="2382981"/>
            <a:ext cx="11569729" cy="1046019"/>
          </a:xfrm>
        </p:spPr>
        <p:txBody>
          <a:bodyPr anchor="b">
            <a:normAutofit/>
          </a:bodyPr>
          <a:lstStyle>
            <a:lvl1pPr algn="ctr">
              <a:defRPr sz="6000" cap="all" baseline="0">
                <a:solidFill>
                  <a:schemeClr val="bg1"/>
                </a:solidFill>
              </a:defRPr>
            </a:lvl1pPr>
          </a:lstStyle>
          <a:p>
            <a:r>
              <a:rPr lang="en-US" dirty="0"/>
              <a:t>SECTION DIVIDER</a:t>
            </a:r>
          </a:p>
        </p:txBody>
      </p:sp>
      <p:pic>
        <p:nvPicPr>
          <p:cNvPr id="4" name="Picture 3">
            <a:extLst>
              <a:ext uri="{FF2B5EF4-FFF2-40B4-BE49-F238E27FC236}">
                <a16:creationId xmlns:a16="http://schemas.microsoft.com/office/drawing/2014/main" id="{A83179BF-0CE9-47CD-833A-4E69F9995D6F}"/>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 y="5917126"/>
            <a:ext cx="3332136" cy="951061"/>
          </a:xfrm>
          <a:prstGeom prst="rect">
            <a:avLst/>
          </a:prstGeom>
        </p:spPr>
      </p:pic>
      <p:grpSp>
        <p:nvGrpSpPr>
          <p:cNvPr id="5" name="Group 4">
            <a:extLst>
              <a:ext uri="{FF2B5EF4-FFF2-40B4-BE49-F238E27FC236}">
                <a16:creationId xmlns:a16="http://schemas.microsoft.com/office/drawing/2014/main" id="{469CFE16-4D32-417C-8264-5DF75ADBF1FC}"/>
              </a:ext>
            </a:extLst>
          </p:cNvPr>
          <p:cNvGrpSpPr/>
          <p:nvPr userDrawn="1"/>
        </p:nvGrpSpPr>
        <p:grpSpPr>
          <a:xfrm>
            <a:off x="6508155" y="6007030"/>
            <a:ext cx="5683845" cy="771251"/>
            <a:chOff x="6508155" y="6007030"/>
            <a:chExt cx="5683845" cy="771251"/>
          </a:xfrm>
        </p:grpSpPr>
        <p:pic>
          <p:nvPicPr>
            <p:cNvPr id="6" name="Picture 5">
              <a:extLst>
                <a:ext uri="{FF2B5EF4-FFF2-40B4-BE49-F238E27FC236}">
                  <a16:creationId xmlns:a16="http://schemas.microsoft.com/office/drawing/2014/main" id="{09820DDF-84CD-4ADC-82CD-F864D76D6F9B}"/>
                </a:ext>
              </a:extLst>
            </p:cNvPr>
            <p:cNvPicPr>
              <a:picLocks noChangeAspect="1"/>
            </p:cNvPicPr>
            <p:nvPr userDrawn="1"/>
          </p:nvPicPr>
          <p:blipFill>
            <a:blip r:embed="rId3"/>
            <a:stretch>
              <a:fillRect/>
            </a:stretch>
          </p:blipFill>
          <p:spPr>
            <a:xfrm>
              <a:off x="6508155" y="6007030"/>
              <a:ext cx="2170633" cy="771251"/>
            </a:xfrm>
            <a:prstGeom prst="rect">
              <a:avLst/>
            </a:prstGeom>
          </p:spPr>
        </p:pic>
        <p:sp>
          <p:nvSpPr>
            <p:cNvPr id="7" name="TextBox 6">
              <a:extLst>
                <a:ext uri="{FF2B5EF4-FFF2-40B4-BE49-F238E27FC236}">
                  <a16:creationId xmlns:a16="http://schemas.microsoft.com/office/drawing/2014/main" id="{A5B8F59C-4F53-4E3B-BF51-73FDC4FEF6B9}"/>
                </a:ext>
              </a:extLst>
            </p:cNvPr>
            <p:cNvSpPr txBox="1"/>
            <p:nvPr userDrawn="1"/>
          </p:nvSpPr>
          <p:spPr>
            <a:xfrm>
              <a:off x="8717280" y="6207990"/>
              <a:ext cx="3474720" cy="369332"/>
            </a:xfrm>
            <a:prstGeom prst="rect">
              <a:avLst/>
            </a:prstGeom>
            <a:noFill/>
          </p:spPr>
          <p:txBody>
            <a:bodyPr wrap="square" rtlCol="0">
              <a:spAutoFit/>
            </a:bodyPr>
            <a:lstStyle/>
            <a:p>
              <a:r>
                <a:rPr lang="en-US" i="1" dirty="0">
                  <a:solidFill>
                    <a:schemeClr val="bg1"/>
                  </a:solidFill>
                  <a:latin typeface="+mn-lt"/>
                  <a:ea typeface="Verdana" panose="020B0604030504040204" pitchFamily="34" charset="0"/>
                </a:rPr>
                <a:t>Innovating pharmacy together.</a:t>
              </a:r>
            </a:p>
          </p:txBody>
        </p:sp>
      </p:grpSp>
    </p:spTree>
    <p:extLst>
      <p:ext uri="{BB962C8B-B14F-4D97-AF65-F5344CB8AC3E}">
        <p14:creationId xmlns:p14="http://schemas.microsoft.com/office/powerpoint/2010/main" val="18536257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1_Closing Slide">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EF0BF94-9AA9-40EC-A0BC-83A0DA994059}"/>
              </a:ext>
            </a:extLst>
          </p:cNvPr>
          <p:cNvPicPr>
            <a:picLocks noChangeAspect="1"/>
          </p:cNvPicPr>
          <p:nvPr userDrawn="1"/>
        </p:nvPicPr>
        <p:blipFill rotWithShape="1">
          <a:blip r:embed="rId2" cstate="print">
            <a:alphaModFix amt="85000"/>
            <a:extLst>
              <a:ext uri="{28A0092B-C50C-407E-A947-70E740481C1C}">
                <a14:useLocalDpi xmlns:a14="http://schemas.microsoft.com/office/drawing/2010/main"/>
              </a:ext>
            </a:extLst>
          </a:blip>
          <a:srcRect/>
          <a:stretch/>
        </p:blipFill>
        <p:spPr>
          <a:xfrm>
            <a:off x="-1" y="389106"/>
            <a:ext cx="12191999" cy="6474644"/>
          </a:xfrm>
          <a:prstGeom prst="rect">
            <a:avLst/>
          </a:prstGeom>
        </p:spPr>
      </p:pic>
      <p:grpSp>
        <p:nvGrpSpPr>
          <p:cNvPr id="16" name="Group 15"/>
          <p:cNvGrpSpPr/>
          <p:nvPr userDrawn="1"/>
        </p:nvGrpSpPr>
        <p:grpSpPr>
          <a:xfrm>
            <a:off x="0" y="0"/>
            <a:ext cx="12192000" cy="397164"/>
            <a:chOff x="0" y="0"/>
            <a:chExt cx="12192000" cy="397164"/>
          </a:xfrm>
        </p:grpSpPr>
        <p:sp>
          <p:nvSpPr>
            <p:cNvPr id="17" name="Rectangle 16"/>
            <p:cNvSpPr/>
            <p:nvPr userDrawn="1"/>
          </p:nvSpPr>
          <p:spPr>
            <a:xfrm>
              <a:off x="1" y="198582"/>
              <a:ext cx="3082197" cy="19858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userDrawn="1"/>
          </p:nvSpPr>
          <p:spPr>
            <a:xfrm>
              <a:off x="3050818" y="198582"/>
              <a:ext cx="3047061" cy="1985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userDrawn="1"/>
          </p:nvSpPr>
          <p:spPr>
            <a:xfrm>
              <a:off x="6097879" y="198582"/>
              <a:ext cx="3047061" cy="19858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userDrawn="1"/>
          </p:nvSpPr>
          <p:spPr>
            <a:xfrm>
              <a:off x="9144939" y="198582"/>
              <a:ext cx="3047061" cy="19858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userDrawn="1"/>
          </p:nvSpPr>
          <p:spPr>
            <a:xfrm>
              <a:off x="0" y="0"/>
              <a:ext cx="12191999" cy="19858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3" name="Picture 12">
            <a:extLst>
              <a:ext uri="{FF2B5EF4-FFF2-40B4-BE49-F238E27FC236}">
                <a16:creationId xmlns:a16="http://schemas.microsoft.com/office/drawing/2014/main" id="{521CB93B-6B7C-4902-BDDD-D547A89C58FD}"/>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8516761" y="5833873"/>
            <a:ext cx="3748389" cy="1069868"/>
          </a:xfrm>
          <a:prstGeom prst="rect">
            <a:avLst/>
          </a:prstGeom>
        </p:spPr>
      </p:pic>
      <p:sp>
        <p:nvSpPr>
          <p:cNvPr id="15" name="TextBox 14">
            <a:extLst>
              <a:ext uri="{FF2B5EF4-FFF2-40B4-BE49-F238E27FC236}">
                <a16:creationId xmlns:a16="http://schemas.microsoft.com/office/drawing/2014/main" id="{892A4079-58F2-4483-B07A-22E0C43AF7AB}"/>
              </a:ext>
            </a:extLst>
          </p:cNvPr>
          <p:cNvSpPr txBox="1"/>
          <p:nvPr userDrawn="1"/>
        </p:nvSpPr>
        <p:spPr>
          <a:xfrm>
            <a:off x="2112400" y="6182342"/>
            <a:ext cx="3496056" cy="338554"/>
          </a:xfrm>
          <a:prstGeom prst="rect">
            <a:avLst/>
          </a:prstGeom>
          <a:noFill/>
        </p:spPr>
        <p:txBody>
          <a:bodyPr wrap="square" rtlCol="0">
            <a:spAutoFit/>
          </a:bodyPr>
          <a:lstStyle/>
          <a:p>
            <a:r>
              <a:rPr lang="en-US" sz="1600" i="1" dirty="0">
                <a:solidFill>
                  <a:schemeClr val="bg1"/>
                </a:solidFill>
                <a:latin typeface="+mn-lt"/>
                <a:ea typeface="Verdana" panose="020B0604030504040204" pitchFamily="34" charset="0"/>
              </a:rPr>
              <a:t>Innovating pharmacy together.</a:t>
            </a:r>
          </a:p>
        </p:txBody>
      </p:sp>
      <p:pic>
        <p:nvPicPr>
          <p:cNvPr id="22" name="Picture 21">
            <a:extLst>
              <a:ext uri="{FF2B5EF4-FFF2-40B4-BE49-F238E27FC236}">
                <a16:creationId xmlns:a16="http://schemas.microsoft.com/office/drawing/2014/main" id="{4ED6B9B1-B9AC-4766-AB56-E4A83DE0B1E8}"/>
              </a:ext>
            </a:extLst>
          </p:cNvPr>
          <p:cNvPicPr>
            <a:picLocks noChangeAspect="1"/>
          </p:cNvPicPr>
          <p:nvPr userDrawn="1"/>
        </p:nvPicPr>
        <p:blipFill rotWithShape="1">
          <a:blip r:embed="rId4"/>
          <a:srcRect l="2840" t="17352" r="62017" b="20888"/>
          <a:stretch/>
        </p:blipFill>
        <p:spPr>
          <a:xfrm>
            <a:off x="155982" y="6079371"/>
            <a:ext cx="1947274" cy="510591"/>
          </a:xfrm>
          <a:prstGeom prst="rect">
            <a:avLst/>
          </a:prstGeom>
        </p:spPr>
      </p:pic>
    </p:spTree>
    <p:extLst>
      <p:ext uri="{BB962C8B-B14F-4D97-AF65-F5344CB8AC3E}">
        <p14:creationId xmlns:p14="http://schemas.microsoft.com/office/powerpoint/2010/main" val="31078730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Closing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380C08B-2843-4B17-8093-88D91CE432D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03283" y="984978"/>
            <a:ext cx="5385431" cy="3770786"/>
          </a:xfrm>
          <a:prstGeom prst="rect">
            <a:avLst/>
          </a:prstGeom>
        </p:spPr>
      </p:pic>
      <p:grpSp>
        <p:nvGrpSpPr>
          <p:cNvPr id="16" name="Group 15"/>
          <p:cNvGrpSpPr/>
          <p:nvPr userDrawn="1"/>
        </p:nvGrpSpPr>
        <p:grpSpPr>
          <a:xfrm>
            <a:off x="0" y="0"/>
            <a:ext cx="12192000" cy="397164"/>
            <a:chOff x="0" y="0"/>
            <a:chExt cx="12192000" cy="397164"/>
          </a:xfrm>
        </p:grpSpPr>
        <p:sp>
          <p:nvSpPr>
            <p:cNvPr id="17" name="Rectangle 16"/>
            <p:cNvSpPr/>
            <p:nvPr userDrawn="1"/>
          </p:nvSpPr>
          <p:spPr>
            <a:xfrm>
              <a:off x="1" y="198582"/>
              <a:ext cx="3082197" cy="19858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userDrawn="1"/>
          </p:nvSpPr>
          <p:spPr>
            <a:xfrm>
              <a:off x="3050818" y="198582"/>
              <a:ext cx="3047061" cy="1985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userDrawn="1"/>
          </p:nvSpPr>
          <p:spPr>
            <a:xfrm>
              <a:off x="6097879" y="198582"/>
              <a:ext cx="3047061" cy="19858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userDrawn="1"/>
          </p:nvSpPr>
          <p:spPr>
            <a:xfrm>
              <a:off x="9144939" y="198582"/>
              <a:ext cx="3047061" cy="19858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userDrawn="1"/>
          </p:nvSpPr>
          <p:spPr>
            <a:xfrm>
              <a:off x="0" y="0"/>
              <a:ext cx="12191999" cy="19858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4" name="Picture 13">
            <a:extLst>
              <a:ext uri="{FF2B5EF4-FFF2-40B4-BE49-F238E27FC236}">
                <a16:creationId xmlns:a16="http://schemas.microsoft.com/office/drawing/2014/main" id="{3F3ABCDD-427B-481F-BE48-08301081DBC7}"/>
              </a:ext>
            </a:extLst>
          </p:cNvPr>
          <p:cNvPicPr>
            <a:picLocks noChangeAspect="1"/>
          </p:cNvPicPr>
          <p:nvPr userDrawn="1"/>
        </p:nvPicPr>
        <p:blipFill>
          <a:blip r:embed="rId3"/>
          <a:stretch>
            <a:fillRect/>
          </a:stretch>
        </p:blipFill>
        <p:spPr>
          <a:xfrm>
            <a:off x="3715303" y="5604462"/>
            <a:ext cx="4761390" cy="710412"/>
          </a:xfrm>
          <a:prstGeom prst="rect">
            <a:avLst/>
          </a:prstGeom>
        </p:spPr>
      </p:pic>
    </p:spTree>
    <p:extLst>
      <p:ext uri="{BB962C8B-B14F-4D97-AF65-F5344CB8AC3E}">
        <p14:creationId xmlns:p14="http://schemas.microsoft.com/office/powerpoint/2010/main" val="32696773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Closing slide black background">
    <p:bg>
      <p:bgPr>
        <a:solidFill>
          <a:schemeClr val="tx1"/>
        </a:solidFill>
        <a:effectLst/>
      </p:bgPr>
    </p:bg>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AD8261D8-C090-41AB-B002-678D2E8198C2}"/>
              </a:ext>
            </a:extLst>
          </p:cNvPr>
          <p:cNvPicPr>
            <a:picLocks noChangeAspect="1"/>
          </p:cNvPicPr>
          <p:nvPr userDrawn="1"/>
        </p:nvPicPr>
        <p:blipFill>
          <a:blip r:embed="rId2"/>
          <a:stretch>
            <a:fillRect/>
          </a:stretch>
        </p:blipFill>
        <p:spPr>
          <a:xfrm>
            <a:off x="3651938" y="5819918"/>
            <a:ext cx="1970368" cy="743496"/>
          </a:xfrm>
          <a:prstGeom prst="rect">
            <a:avLst/>
          </a:prstGeom>
        </p:spPr>
      </p:pic>
      <p:sp>
        <p:nvSpPr>
          <p:cNvPr id="22" name="TextBox 21">
            <a:extLst>
              <a:ext uri="{FF2B5EF4-FFF2-40B4-BE49-F238E27FC236}">
                <a16:creationId xmlns:a16="http://schemas.microsoft.com/office/drawing/2014/main" id="{37A682BF-4CA3-4038-B578-39F1F234C44C}"/>
              </a:ext>
            </a:extLst>
          </p:cNvPr>
          <p:cNvSpPr txBox="1"/>
          <p:nvPr userDrawn="1"/>
        </p:nvSpPr>
        <p:spPr>
          <a:xfrm>
            <a:off x="5622306" y="6029533"/>
            <a:ext cx="3522633" cy="338554"/>
          </a:xfrm>
          <a:prstGeom prst="rect">
            <a:avLst/>
          </a:prstGeom>
          <a:noFill/>
        </p:spPr>
        <p:txBody>
          <a:bodyPr wrap="square" rtlCol="0">
            <a:spAutoFit/>
          </a:bodyPr>
          <a:lstStyle/>
          <a:p>
            <a:r>
              <a:rPr lang="en-US" sz="1600" i="1" dirty="0">
                <a:solidFill>
                  <a:schemeClr val="bg1"/>
                </a:solidFill>
                <a:latin typeface="+mn-lt"/>
                <a:ea typeface="Verdana" panose="020B0604030504040204" pitchFamily="34" charset="0"/>
              </a:rPr>
              <a:t>Innovating pharmacy together.</a:t>
            </a:r>
          </a:p>
        </p:txBody>
      </p:sp>
      <p:grpSp>
        <p:nvGrpSpPr>
          <p:cNvPr id="19" name="Group 18"/>
          <p:cNvGrpSpPr/>
          <p:nvPr userDrawn="1"/>
        </p:nvGrpSpPr>
        <p:grpSpPr>
          <a:xfrm>
            <a:off x="0" y="0"/>
            <a:ext cx="12192000" cy="397164"/>
            <a:chOff x="0" y="0"/>
            <a:chExt cx="12192000" cy="397164"/>
          </a:xfrm>
        </p:grpSpPr>
        <p:sp>
          <p:nvSpPr>
            <p:cNvPr id="25" name="Rectangle 24"/>
            <p:cNvSpPr/>
            <p:nvPr userDrawn="1"/>
          </p:nvSpPr>
          <p:spPr>
            <a:xfrm>
              <a:off x="1" y="198582"/>
              <a:ext cx="3082197" cy="19858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userDrawn="1"/>
          </p:nvSpPr>
          <p:spPr>
            <a:xfrm>
              <a:off x="3050818" y="198582"/>
              <a:ext cx="3047061" cy="1985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userDrawn="1"/>
          </p:nvSpPr>
          <p:spPr>
            <a:xfrm>
              <a:off x="6097879" y="198582"/>
              <a:ext cx="3047061" cy="19858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userDrawn="1"/>
          </p:nvSpPr>
          <p:spPr>
            <a:xfrm>
              <a:off x="9144939" y="198582"/>
              <a:ext cx="3047061" cy="19858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userDrawn="1"/>
          </p:nvSpPr>
          <p:spPr>
            <a:xfrm>
              <a:off x="0" y="0"/>
              <a:ext cx="12191999" cy="19858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5" name="Picture 14" descr="A picture containing text&#10;&#10;Description automatically generated">
            <a:extLst>
              <a:ext uri="{FF2B5EF4-FFF2-40B4-BE49-F238E27FC236}">
                <a16:creationId xmlns:a16="http://schemas.microsoft.com/office/drawing/2014/main" id="{C4279691-2409-4FE1-AD23-317DBBA5866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476098" y="1594590"/>
            <a:ext cx="5239801" cy="3668819"/>
          </a:xfrm>
          <a:prstGeom prst="rect">
            <a:avLst/>
          </a:prstGeom>
        </p:spPr>
      </p:pic>
    </p:spTree>
    <p:extLst>
      <p:ext uri="{BB962C8B-B14F-4D97-AF65-F5344CB8AC3E}">
        <p14:creationId xmlns:p14="http://schemas.microsoft.com/office/powerpoint/2010/main" val="2437187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2_Title Slide with Imag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39076" y="2983606"/>
            <a:ext cx="3529539" cy="1474115"/>
          </a:xfrm>
        </p:spPr>
        <p:txBody>
          <a:bodyPr lIns="0" anchor="b">
            <a:noAutofit/>
          </a:bodyPr>
          <a:lstStyle>
            <a:lvl1pPr algn="l">
              <a:defRPr sz="4800">
                <a:solidFill>
                  <a:schemeClr val="tx1"/>
                </a:solidFill>
                <a:latin typeface="+mj-lt"/>
              </a:defRPr>
            </a:lvl1pPr>
          </a:lstStyle>
          <a:p>
            <a:r>
              <a:rPr lang="en-US" dirty="0"/>
              <a:t>CLICK TO EDIT TITLE</a:t>
            </a:r>
          </a:p>
        </p:txBody>
      </p:sp>
      <p:sp>
        <p:nvSpPr>
          <p:cNvPr id="3" name="Subtitle 2"/>
          <p:cNvSpPr>
            <a:spLocks noGrp="1"/>
          </p:cNvSpPr>
          <p:nvPr>
            <p:ph type="subTitle" idx="1"/>
          </p:nvPr>
        </p:nvSpPr>
        <p:spPr>
          <a:xfrm>
            <a:off x="339076" y="4558055"/>
            <a:ext cx="5486243" cy="666549"/>
          </a:xfrm>
        </p:spPr>
        <p:txBody>
          <a:bodyPr lIns="0" anchor="t">
            <a:normAutofit/>
          </a:bodyPr>
          <a:lstStyle>
            <a:lvl1pPr marL="0" indent="0" algn="l">
              <a:buNone/>
              <a:defRPr sz="2000" b="0">
                <a:solidFill>
                  <a:schemeClr val="tx1">
                    <a:lumMod val="50000"/>
                    <a:lumOff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5" name="Hexagon 14">
            <a:extLst>
              <a:ext uri="{FF2B5EF4-FFF2-40B4-BE49-F238E27FC236}">
                <a16:creationId xmlns:a16="http://schemas.microsoft.com/office/drawing/2014/main" id="{915A355F-A3B1-4AF7-8F07-297F62478F2D}"/>
              </a:ext>
            </a:extLst>
          </p:cNvPr>
          <p:cNvSpPr/>
          <p:nvPr userDrawn="1"/>
        </p:nvSpPr>
        <p:spPr>
          <a:xfrm rot="16200000">
            <a:off x="-3277486" y="-1843578"/>
            <a:ext cx="4808030" cy="4084320"/>
          </a:xfrm>
          <a:prstGeom prst="hexagon">
            <a:avLst/>
          </a:prstGeom>
          <a:noFill/>
          <a:ln w="762000">
            <a:solidFill>
              <a:srgbClr val="B712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7" name="Group 16"/>
          <p:cNvGrpSpPr/>
          <p:nvPr userDrawn="1"/>
        </p:nvGrpSpPr>
        <p:grpSpPr>
          <a:xfrm>
            <a:off x="0" y="0"/>
            <a:ext cx="12192000" cy="397164"/>
            <a:chOff x="0" y="0"/>
            <a:chExt cx="12192000" cy="397164"/>
          </a:xfrm>
        </p:grpSpPr>
        <p:sp>
          <p:nvSpPr>
            <p:cNvPr id="19" name="Rectangle 18"/>
            <p:cNvSpPr/>
            <p:nvPr userDrawn="1"/>
          </p:nvSpPr>
          <p:spPr>
            <a:xfrm>
              <a:off x="1" y="198582"/>
              <a:ext cx="3082197" cy="19858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userDrawn="1"/>
          </p:nvSpPr>
          <p:spPr>
            <a:xfrm>
              <a:off x="3050818" y="198582"/>
              <a:ext cx="3047061" cy="1985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userDrawn="1"/>
          </p:nvSpPr>
          <p:spPr>
            <a:xfrm>
              <a:off x="6097879" y="198582"/>
              <a:ext cx="3047061" cy="19858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userDrawn="1"/>
          </p:nvSpPr>
          <p:spPr>
            <a:xfrm>
              <a:off x="9144939" y="198582"/>
              <a:ext cx="3047061" cy="19858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userDrawn="1"/>
          </p:nvSpPr>
          <p:spPr>
            <a:xfrm>
              <a:off x="0" y="0"/>
              <a:ext cx="12191999" cy="19858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Picture Placeholder 9">
            <a:extLst>
              <a:ext uri="{FF2B5EF4-FFF2-40B4-BE49-F238E27FC236}">
                <a16:creationId xmlns:a16="http://schemas.microsoft.com/office/drawing/2014/main" id="{4BE76F44-B5A1-433E-8EB1-0C21394BF1D3}"/>
              </a:ext>
            </a:extLst>
          </p:cNvPr>
          <p:cNvSpPr>
            <a:spLocks noGrp="1"/>
          </p:cNvSpPr>
          <p:nvPr>
            <p:ph type="pic" sz="quarter" idx="14"/>
          </p:nvPr>
        </p:nvSpPr>
        <p:spPr>
          <a:xfrm flipH="1">
            <a:off x="1537037" y="384517"/>
            <a:ext cx="10658569" cy="6511419"/>
          </a:xfrm>
          <a:custGeom>
            <a:avLst/>
            <a:gdLst>
              <a:gd name="connsiteX0" fmla="*/ 0 w 8196129"/>
              <a:gd name="connsiteY0" fmla="*/ 6870234 h 6870234"/>
              <a:gd name="connsiteX1" fmla="*/ 2214345 w 8196129"/>
              <a:gd name="connsiteY1" fmla="*/ 0 h 6870234"/>
              <a:gd name="connsiteX2" fmla="*/ 8196129 w 8196129"/>
              <a:gd name="connsiteY2" fmla="*/ 0 h 6870234"/>
              <a:gd name="connsiteX3" fmla="*/ 5981784 w 8196129"/>
              <a:gd name="connsiteY3" fmla="*/ 6870234 h 6870234"/>
              <a:gd name="connsiteX4" fmla="*/ 0 w 8196129"/>
              <a:gd name="connsiteY4" fmla="*/ 6870234 h 6870234"/>
              <a:gd name="connsiteX0" fmla="*/ 0 w 12721830"/>
              <a:gd name="connsiteY0" fmla="*/ 6870234 h 6870234"/>
              <a:gd name="connsiteX1" fmla="*/ 2214345 w 12721830"/>
              <a:gd name="connsiteY1" fmla="*/ 0 h 6870234"/>
              <a:gd name="connsiteX2" fmla="*/ 12721830 w 12721830"/>
              <a:gd name="connsiteY2" fmla="*/ 1782501 h 6870234"/>
              <a:gd name="connsiteX3" fmla="*/ 5981784 w 12721830"/>
              <a:gd name="connsiteY3" fmla="*/ 6870234 h 6870234"/>
              <a:gd name="connsiteX4" fmla="*/ 0 w 12721830"/>
              <a:gd name="connsiteY4" fmla="*/ 6870234 h 6870234"/>
              <a:gd name="connsiteX0" fmla="*/ 0 w 12721830"/>
              <a:gd name="connsiteY0" fmla="*/ 6511419 h 6511419"/>
              <a:gd name="connsiteX1" fmla="*/ 12712583 w 12721830"/>
              <a:gd name="connsiteY1" fmla="*/ 0 h 6511419"/>
              <a:gd name="connsiteX2" fmla="*/ 12721830 w 12721830"/>
              <a:gd name="connsiteY2" fmla="*/ 1423686 h 6511419"/>
              <a:gd name="connsiteX3" fmla="*/ 5981784 w 12721830"/>
              <a:gd name="connsiteY3" fmla="*/ 6511419 h 6511419"/>
              <a:gd name="connsiteX4" fmla="*/ 0 w 12721830"/>
              <a:gd name="connsiteY4" fmla="*/ 6511419 h 6511419"/>
              <a:gd name="connsiteX0" fmla="*/ 0 w 12721830"/>
              <a:gd name="connsiteY0" fmla="*/ 6511419 h 6511419"/>
              <a:gd name="connsiteX1" fmla="*/ 12712583 w 12721830"/>
              <a:gd name="connsiteY1" fmla="*/ 0 h 6511419"/>
              <a:gd name="connsiteX2" fmla="*/ 12721830 w 12721830"/>
              <a:gd name="connsiteY2" fmla="*/ 1423686 h 6511419"/>
              <a:gd name="connsiteX3" fmla="*/ 5981784 w 12721830"/>
              <a:gd name="connsiteY3" fmla="*/ 6511419 h 6511419"/>
              <a:gd name="connsiteX4" fmla="*/ 0 w 12721830"/>
              <a:gd name="connsiteY4" fmla="*/ 6511419 h 6511419"/>
              <a:gd name="connsiteX0" fmla="*/ 0 w 12721830"/>
              <a:gd name="connsiteY0" fmla="*/ 6511419 h 6511419"/>
              <a:gd name="connsiteX1" fmla="*/ 2690583 w 12721830"/>
              <a:gd name="connsiteY1" fmla="*/ 5158106 h 6511419"/>
              <a:gd name="connsiteX2" fmla="*/ 12712583 w 12721830"/>
              <a:gd name="connsiteY2" fmla="*/ 0 h 6511419"/>
              <a:gd name="connsiteX3" fmla="*/ 12721830 w 12721830"/>
              <a:gd name="connsiteY3" fmla="*/ 1423686 h 6511419"/>
              <a:gd name="connsiteX4" fmla="*/ 5981784 w 12721830"/>
              <a:gd name="connsiteY4" fmla="*/ 6511419 h 6511419"/>
              <a:gd name="connsiteX5" fmla="*/ 0 w 12721830"/>
              <a:gd name="connsiteY5" fmla="*/ 6511419 h 6511419"/>
              <a:gd name="connsiteX0" fmla="*/ 0 w 12721830"/>
              <a:gd name="connsiteY0" fmla="*/ 6511419 h 6511419"/>
              <a:gd name="connsiteX1" fmla="*/ 2080983 w 12721830"/>
              <a:gd name="connsiteY1" fmla="*/ 23398 h 6511419"/>
              <a:gd name="connsiteX2" fmla="*/ 12712583 w 12721830"/>
              <a:gd name="connsiteY2" fmla="*/ 0 h 6511419"/>
              <a:gd name="connsiteX3" fmla="*/ 12721830 w 12721830"/>
              <a:gd name="connsiteY3" fmla="*/ 1423686 h 6511419"/>
              <a:gd name="connsiteX4" fmla="*/ 5981784 w 12721830"/>
              <a:gd name="connsiteY4" fmla="*/ 6511419 h 6511419"/>
              <a:gd name="connsiteX5" fmla="*/ 0 w 12721830"/>
              <a:gd name="connsiteY5" fmla="*/ 6511419 h 6511419"/>
              <a:gd name="connsiteX0" fmla="*/ 0 w 10658569"/>
              <a:gd name="connsiteY0" fmla="*/ 6511419 h 6511419"/>
              <a:gd name="connsiteX1" fmla="*/ 17722 w 10658569"/>
              <a:gd name="connsiteY1" fmla="*/ 23398 h 6511419"/>
              <a:gd name="connsiteX2" fmla="*/ 10649322 w 10658569"/>
              <a:gd name="connsiteY2" fmla="*/ 0 h 6511419"/>
              <a:gd name="connsiteX3" fmla="*/ 10658569 w 10658569"/>
              <a:gd name="connsiteY3" fmla="*/ 1423686 h 6511419"/>
              <a:gd name="connsiteX4" fmla="*/ 3918523 w 10658569"/>
              <a:gd name="connsiteY4" fmla="*/ 6511419 h 6511419"/>
              <a:gd name="connsiteX5" fmla="*/ 0 w 10658569"/>
              <a:gd name="connsiteY5" fmla="*/ 6511419 h 6511419"/>
              <a:gd name="connsiteX0" fmla="*/ 0 w 10658569"/>
              <a:gd name="connsiteY0" fmla="*/ 6511419 h 6511419"/>
              <a:gd name="connsiteX1" fmla="*/ 17722 w 10658569"/>
              <a:gd name="connsiteY1" fmla="*/ 23398 h 6511419"/>
              <a:gd name="connsiteX2" fmla="*/ 10649322 w 10658569"/>
              <a:gd name="connsiteY2" fmla="*/ 0 h 6511419"/>
              <a:gd name="connsiteX3" fmla="*/ 10658569 w 10658569"/>
              <a:gd name="connsiteY3" fmla="*/ 1423686 h 6511419"/>
              <a:gd name="connsiteX4" fmla="*/ 10647569 w 10658569"/>
              <a:gd name="connsiteY4" fmla="*/ 1447050 h 6511419"/>
              <a:gd name="connsiteX5" fmla="*/ 0 w 10658569"/>
              <a:gd name="connsiteY5" fmla="*/ 6511419 h 6511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658569" h="6511419">
                <a:moveTo>
                  <a:pt x="0" y="6511419"/>
                </a:moveTo>
                <a:cubicBezTo>
                  <a:pt x="5907" y="4348745"/>
                  <a:pt x="11815" y="2186072"/>
                  <a:pt x="17722" y="23398"/>
                </a:cubicBezTo>
                <a:lnTo>
                  <a:pt x="10649322" y="0"/>
                </a:lnTo>
                <a:cubicBezTo>
                  <a:pt x="10652404" y="474562"/>
                  <a:pt x="10655487" y="949124"/>
                  <a:pt x="10658569" y="1423686"/>
                </a:cubicBezTo>
                <a:lnTo>
                  <a:pt x="10647569" y="1447050"/>
                </a:lnTo>
                <a:lnTo>
                  <a:pt x="0" y="6511419"/>
                </a:lnTo>
                <a:close/>
              </a:path>
            </a:pathLst>
          </a:custGeom>
          <a:ln>
            <a:noFill/>
          </a:ln>
        </p:spPr>
        <p:txBody>
          <a:bodyPr/>
          <a:lstStyle/>
          <a:p>
            <a:endParaRPr lang="en-US" dirty="0"/>
          </a:p>
        </p:txBody>
      </p:sp>
      <p:pic>
        <p:nvPicPr>
          <p:cNvPr id="20" name="Picture 19">
            <a:extLst>
              <a:ext uri="{FF2B5EF4-FFF2-40B4-BE49-F238E27FC236}">
                <a16:creationId xmlns:a16="http://schemas.microsoft.com/office/drawing/2014/main" id="{4F01C0B8-02D9-45F8-A944-24CEC1DDF838}"/>
              </a:ext>
            </a:extLst>
          </p:cNvPr>
          <p:cNvPicPr>
            <a:picLocks noChangeAspect="1"/>
          </p:cNvPicPr>
          <p:nvPr userDrawn="1"/>
        </p:nvPicPr>
        <p:blipFill>
          <a:blip r:embed="rId2"/>
          <a:stretch>
            <a:fillRect/>
          </a:stretch>
        </p:blipFill>
        <p:spPr>
          <a:xfrm>
            <a:off x="239741" y="6027198"/>
            <a:ext cx="4064157" cy="606383"/>
          </a:xfrm>
          <a:prstGeom prst="rect">
            <a:avLst/>
          </a:prstGeom>
        </p:spPr>
      </p:pic>
      <p:sp>
        <p:nvSpPr>
          <p:cNvPr id="14" name="Date Placeholder 6">
            <a:extLst>
              <a:ext uri="{FF2B5EF4-FFF2-40B4-BE49-F238E27FC236}">
                <a16:creationId xmlns:a16="http://schemas.microsoft.com/office/drawing/2014/main" id="{41D332E2-3FF8-43B5-83D0-7F2EF09D2669}"/>
              </a:ext>
            </a:extLst>
          </p:cNvPr>
          <p:cNvSpPr>
            <a:spLocks noGrp="1"/>
          </p:cNvSpPr>
          <p:nvPr>
            <p:ph type="dt" sz="half" idx="10"/>
          </p:nvPr>
        </p:nvSpPr>
        <p:spPr>
          <a:xfrm>
            <a:off x="339076" y="5436920"/>
            <a:ext cx="1182916" cy="377962"/>
          </a:xfrm>
          <a:solidFill>
            <a:schemeClr val="accent1"/>
          </a:solidFill>
        </p:spPr>
        <p:txBody>
          <a:bodyPr/>
          <a:lstStyle>
            <a:lvl1pPr>
              <a:defRPr sz="11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fld id="{A318C6E2-4AA5-436E-9815-715E9B2235FA}" type="datetime1">
              <a:rPr lang="en-US" smtClean="0"/>
              <a:t>3/20/2024</a:t>
            </a:fld>
            <a:endParaRPr lang="en-US" dirty="0"/>
          </a:p>
        </p:txBody>
      </p:sp>
    </p:spTree>
    <p:extLst>
      <p:ext uri="{BB962C8B-B14F-4D97-AF65-F5344CB8AC3E}">
        <p14:creationId xmlns:p14="http://schemas.microsoft.com/office/powerpoint/2010/main" val="35862906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52740" y="1028940"/>
            <a:ext cx="5197783" cy="1474115"/>
          </a:xfrm>
        </p:spPr>
        <p:txBody>
          <a:bodyPr lIns="0" anchor="b">
            <a:noAutofit/>
          </a:bodyPr>
          <a:lstStyle>
            <a:lvl1pPr algn="l">
              <a:defRPr sz="5400">
                <a:solidFill>
                  <a:schemeClr val="tx1"/>
                </a:solidFill>
                <a:latin typeface="+mj-lt"/>
              </a:defRPr>
            </a:lvl1pPr>
          </a:lstStyle>
          <a:p>
            <a:r>
              <a:rPr lang="en-US" dirty="0"/>
              <a:t>CLICK TO EDIT TITLE</a:t>
            </a:r>
          </a:p>
        </p:txBody>
      </p:sp>
      <p:sp>
        <p:nvSpPr>
          <p:cNvPr id="3" name="Subtitle 2"/>
          <p:cNvSpPr>
            <a:spLocks noGrp="1"/>
          </p:cNvSpPr>
          <p:nvPr>
            <p:ph type="subTitle" idx="1"/>
          </p:nvPr>
        </p:nvSpPr>
        <p:spPr>
          <a:xfrm>
            <a:off x="452740" y="4266821"/>
            <a:ext cx="5197783" cy="606383"/>
          </a:xfrm>
        </p:spPr>
        <p:txBody>
          <a:bodyPr lIns="0" anchor="t">
            <a:normAutofit/>
          </a:bodyPr>
          <a:lstStyle>
            <a:lvl1pPr marL="0" indent="0" algn="l">
              <a:buNone/>
              <a:defRPr sz="2000" b="0">
                <a:solidFill>
                  <a:schemeClr val="tx1">
                    <a:lumMod val="50000"/>
                    <a:lumOff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5" name="Hexagon 14">
            <a:extLst>
              <a:ext uri="{FF2B5EF4-FFF2-40B4-BE49-F238E27FC236}">
                <a16:creationId xmlns:a16="http://schemas.microsoft.com/office/drawing/2014/main" id="{915A355F-A3B1-4AF7-8F07-297F62478F2D}"/>
              </a:ext>
            </a:extLst>
          </p:cNvPr>
          <p:cNvSpPr/>
          <p:nvPr userDrawn="1"/>
        </p:nvSpPr>
        <p:spPr>
          <a:xfrm rot="16200000">
            <a:off x="5819820" y="-2245660"/>
            <a:ext cx="10669371" cy="9812225"/>
          </a:xfrm>
          <a:prstGeom prst="hexagon">
            <a:avLst/>
          </a:prstGeom>
          <a:noFill/>
          <a:ln w="762000">
            <a:solidFill>
              <a:srgbClr val="B712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7" name="Group 16"/>
          <p:cNvGrpSpPr/>
          <p:nvPr userDrawn="1"/>
        </p:nvGrpSpPr>
        <p:grpSpPr>
          <a:xfrm>
            <a:off x="0" y="0"/>
            <a:ext cx="12192000" cy="397164"/>
            <a:chOff x="0" y="0"/>
            <a:chExt cx="12192000" cy="397164"/>
          </a:xfrm>
        </p:grpSpPr>
        <p:sp>
          <p:nvSpPr>
            <p:cNvPr id="19" name="Rectangle 18"/>
            <p:cNvSpPr/>
            <p:nvPr userDrawn="1"/>
          </p:nvSpPr>
          <p:spPr>
            <a:xfrm>
              <a:off x="1" y="198582"/>
              <a:ext cx="3082197" cy="19858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userDrawn="1"/>
          </p:nvSpPr>
          <p:spPr>
            <a:xfrm>
              <a:off x="3050818" y="198582"/>
              <a:ext cx="3047061" cy="1985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userDrawn="1"/>
          </p:nvSpPr>
          <p:spPr>
            <a:xfrm>
              <a:off x="6097879" y="198582"/>
              <a:ext cx="3047061" cy="19858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userDrawn="1"/>
          </p:nvSpPr>
          <p:spPr>
            <a:xfrm>
              <a:off x="9144939" y="198582"/>
              <a:ext cx="3047061" cy="19858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userDrawn="1"/>
          </p:nvSpPr>
          <p:spPr>
            <a:xfrm>
              <a:off x="0" y="0"/>
              <a:ext cx="12191999" cy="19858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Picture Placeholder 13">
            <a:extLst>
              <a:ext uri="{FF2B5EF4-FFF2-40B4-BE49-F238E27FC236}">
                <a16:creationId xmlns:a16="http://schemas.microsoft.com/office/drawing/2014/main" id="{B6BC09FB-A328-4345-B25A-4CA41364595B}"/>
              </a:ext>
            </a:extLst>
          </p:cNvPr>
          <p:cNvSpPr>
            <a:spLocks noGrp="1"/>
          </p:cNvSpPr>
          <p:nvPr>
            <p:ph type="pic" sz="quarter" idx="11"/>
          </p:nvPr>
        </p:nvSpPr>
        <p:spPr>
          <a:xfrm>
            <a:off x="6623772" y="392663"/>
            <a:ext cx="5589255" cy="6482054"/>
          </a:xfrm>
          <a:custGeom>
            <a:avLst/>
            <a:gdLst>
              <a:gd name="connsiteX0" fmla="*/ 0 w 2967038"/>
              <a:gd name="connsiteY0" fmla="*/ 1533525 h 3067050"/>
              <a:gd name="connsiteX1" fmla="*/ 1483519 w 2967038"/>
              <a:gd name="connsiteY1" fmla="*/ 0 h 3067050"/>
              <a:gd name="connsiteX2" fmla="*/ 2967038 w 2967038"/>
              <a:gd name="connsiteY2" fmla="*/ 0 h 3067050"/>
              <a:gd name="connsiteX3" fmla="*/ 0 w 2967038"/>
              <a:gd name="connsiteY3" fmla="*/ 3067050 h 3067050"/>
              <a:gd name="connsiteX4" fmla="*/ 0 w 2967038"/>
              <a:gd name="connsiteY4" fmla="*/ 1533525 h 3067050"/>
              <a:gd name="connsiteX0" fmla="*/ 821142 w 3788180"/>
              <a:gd name="connsiteY0" fmla="*/ 2989100 h 4522625"/>
              <a:gd name="connsiteX1" fmla="*/ 0 w 3788180"/>
              <a:gd name="connsiteY1" fmla="*/ 0 h 4522625"/>
              <a:gd name="connsiteX2" fmla="*/ 3788180 w 3788180"/>
              <a:gd name="connsiteY2" fmla="*/ 1455575 h 4522625"/>
              <a:gd name="connsiteX3" fmla="*/ 821142 w 3788180"/>
              <a:gd name="connsiteY3" fmla="*/ 4522625 h 4522625"/>
              <a:gd name="connsiteX4" fmla="*/ 821142 w 3788180"/>
              <a:gd name="connsiteY4" fmla="*/ 2989100 h 4522625"/>
              <a:gd name="connsiteX0" fmla="*/ 821142 w 5579657"/>
              <a:gd name="connsiteY0" fmla="*/ 3007761 h 4541286"/>
              <a:gd name="connsiteX1" fmla="*/ 0 w 5579657"/>
              <a:gd name="connsiteY1" fmla="*/ 18661 h 4541286"/>
              <a:gd name="connsiteX2" fmla="*/ 5579657 w 5579657"/>
              <a:gd name="connsiteY2" fmla="*/ 0 h 4541286"/>
              <a:gd name="connsiteX3" fmla="*/ 821142 w 5579657"/>
              <a:gd name="connsiteY3" fmla="*/ 4541286 h 4541286"/>
              <a:gd name="connsiteX4" fmla="*/ 821142 w 5579657"/>
              <a:gd name="connsiteY4" fmla="*/ 3007761 h 4541286"/>
              <a:gd name="connsiteX0" fmla="*/ 821142 w 5598319"/>
              <a:gd name="connsiteY0" fmla="*/ 3007761 h 4541286"/>
              <a:gd name="connsiteX1" fmla="*/ 0 w 5598319"/>
              <a:gd name="connsiteY1" fmla="*/ 18661 h 4541286"/>
              <a:gd name="connsiteX2" fmla="*/ 5598319 w 5598319"/>
              <a:gd name="connsiteY2" fmla="*/ 0 h 4541286"/>
              <a:gd name="connsiteX3" fmla="*/ 821142 w 5598319"/>
              <a:gd name="connsiteY3" fmla="*/ 4541286 h 4541286"/>
              <a:gd name="connsiteX4" fmla="*/ 821142 w 5598319"/>
              <a:gd name="connsiteY4" fmla="*/ 3007761 h 4541286"/>
              <a:gd name="connsiteX0" fmla="*/ 821142 w 5598319"/>
              <a:gd name="connsiteY0" fmla="*/ 3007761 h 6482054"/>
              <a:gd name="connsiteX1" fmla="*/ 0 w 5598319"/>
              <a:gd name="connsiteY1" fmla="*/ 18661 h 6482054"/>
              <a:gd name="connsiteX2" fmla="*/ 5598319 w 5598319"/>
              <a:gd name="connsiteY2" fmla="*/ 0 h 6482054"/>
              <a:gd name="connsiteX3" fmla="*/ 5589085 w 5598319"/>
              <a:gd name="connsiteY3" fmla="*/ 6482054 h 6482054"/>
              <a:gd name="connsiteX4" fmla="*/ 821142 w 5598319"/>
              <a:gd name="connsiteY4" fmla="*/ 3007761 h 6482054"/>
              <a:gd name="connsiteX0" fmla="*/ 821142 w 5598319"/>
              <a:gd name="connsiteY0" fmla="*/ 3007761 h 6482054"/>
              <a:gd name="connsiteX1" fmla="*/ 0 w 5598319"/>
              <a:gd name="connsiteY1" fmla="*/ 18661 h 6482054"/>
              <a:gd name="connsiteX2" fmla="*/ 5598319 w 5598319"/>
              <a:gd name="connsiteY2" fmla="*/ 0 h 6482054"/>
              <a:gd name="connsiteX3" fmla="*/ 5589085 w 5598319"/>
              <a:gd name="connsiteY3" fmla="*/ 6482054 h 6482054"/>
              <a:gd name="connsiteX4" fmla="*/ 4162149 w 5598319"/>
              <a:gd name="connsiteY4" fmla="*/ 5438970 h 6482054"/>
              <a:gd name="connsiteX5" fmla="*/ 821142 w 5598319"/>
              <a:gd name="connsiteY5" fmla="*/ 3007761 h 6482054"/>
              <a:gd name="connsiteX0" fmla="*/ 821142 w 5598319"/>
              <a:gd name="connsiteY0" fmla="*/ 3007761 h 6482054"/>
              <a:gd name="connsiteX1" fmla="*/ 0 w 5598319"/>
              <a:gd name="connsiteY1" fmla="*/ 18661 h 6482054"/>
              <a:gd name="connsiteX2" fmla="*/ 5598319 w 5598319"/>
              <a:gd name="connsiteY2" fmla="*/ 0 h 6482054"/>
              <a:gd name="connsiteX3" fmla="*/ 5589085 w 5598319"/>
              <a:gd name="connsiteY3" fmla="*/ 6482054 h 6482054"/>
              <a:gd name="connsiteX4" fmla="*/ 3126451 w 5598319"/>
              <a:gd name="connsiteY4" fmla="*/ 6465338 h 6482054"/>
              <a:gd name="connsiteX5" fmla="*/ 821142 w 5598319"/>
              <a:gd name="connsiteY5" fmla="*/ 3007761 h 6482054"/>
              <a:gd name="connsiteX0" fmla="*/ 9379 w 5598319"/>
              <a:gd name="connsiteY0" fmla="*/ 4920537 h 6482054"/>
              <a:gd name="connsiteX1" fmla="*/ 0 w 5598319"/>
              <a:gd name="connsiteY1" fmla="*/ 18661 h 6482054"/>
              <a:gd name="connsiteX2" fmla="*/ 5598319 w 5598319"/>
              <a:gd name="connsiteY2" fmla="*/ 0 h 6482054"/>
              <a:gd name="connsiteX3" fmla="*/ 5589085 w 5598319"/>
              <a:gd name="connsiteY3" fmla="*/ 6482054 h 6482054"/>
              <a:gd name="connsiteX4" fmla="*/ 3126451 w 5598319"/>
              <a:gd name="connsiteY4" fmla="*/ 6465338 h 6482054"/>
              <a:gd name="connsiteX5" fmla="*/ 9379 w 5598319"/>
              <a:gd name="connsiteY5" fmla="*/ 4920537 h 6482054"/>
              <a:gd name="connsiteX0" fmla="*/ 315 w 5589255"/>
              <a:gd name="connsiteY0" fmla="*/ 4920537 h 6482054"/>
              <a:gd name="connsiteX1" fmla="*/ 15320 w 5589255"/>
              <a:gd name="connsiteY1" fmla="*/ 12565 h 6482054"/>
              <a:gd name="connsiteX2" fmla="*/ 5589255 w 5589255"/>
              <a:gd name="connsiteY2" fmla="*/ 0 h 6482054"/>
              <a:gd name="connsiteX3" fmla="*/ 5580021 w 5589255"/>
              <a:gd name="connsiteY3" fmla="*/ 6482054 h 6482054"/>
              <a:gd name="connsiteX4" fmla="*/ 3117387 w 5589255"/>
              <a:gd name="connsiteY4" fmla="*/ 6465338 h 6482054"/>
              <a:gd name="connsiteX5" fmla="*/ 315 w 5589255"/>
              <a:gd name="connsiteY5" fmla="*/ 4920537 h 6482054"/>
              <a:gd name="connsiteX0" fmla="*/ 315 w 5589255"/>
              <a:gd name="connsiteY0" fmla="*/ 4920537 h 6482054"/>
              <a:gd name="connsiteX1" fmla="*/ 15320 w 5589255"/>
              <a:gd name="connsiteY1" fmla="*/ 6469 h 6482054"/>
              <a:gd name="connsiteX2" fmla="*/ 5589255 w 5589255"/>
              <a:gd name="connsiteY2" fmla="*/ 0 h 6482054"/>
              <a:gd name="connsiteX3" fmla="*/ 5580021 w 5589255"/>
              <a:gd name="connsiteY3" fmla="*/ 6482054 h 6482054"/>
              <a:gd name="connsiteX4" fmla="*/ 3117387 w 5589255"/>
              <a:gd name="connsiteY4" fmla="*/ 6465338 h 6482054"/>
              <a:gd name="connsiteX5" fmla="*/ 315 w 5589255"/>
              <a:gd name="connsiteY5" fmla="*/ 4920537 h 6482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89255" h="6482054">
                <a:moveTo>
                  <a:pt x="315" y="4920537"/>
                </a:moveTo>
                <a:cubicBezTo>
                  <a:pt x="-2811" y="3286578"/>
                  <a:pt x="18446" y="1640428"/>
                  <a:pt x="15320" y="6469"/>
                </a:cubicBezTo>
                <a:lnTo>
                  <a:pt x="5589255" y="0"/>
                </a:lnTo>
                <a:lnTo>
                  <a:pt x="5580021" y="6482054"/>
                </a:lnTo>
                <a:lnTo>
                  <a:pt x="3117387" y="6465338"/>
                </a:lnTo>
                <a:lnTo>
                  <a:pt x="315" y="4920537"/>
                </a:lnTo>
                <a:close/>
              </a:path>
            </a:pathLst>
          </a:custGeom>
        </p:spPr>
        <p:txBody>
          <a:bodyPr/>
          <a:lstStyle>
            <a:lvl1pPr>
              <a:defRPr baseline="0"/>
            </a:lvl1pPr>
          </a:lstStyle>
          <a:p>
            <a:endParaRPr lang="en-US" dirty="0"/>
          </a:p>
        </p:txBody>
      </p:sp>
      <p:pic>
        <p:nvPicPr>
          <p:cNvPr id="23" name="Picture 22">
            <a:extLst>
              <a:ext uri="{FF2B5EF4-FFF2-40B4-BE49-F238E27FC236}">
                <a16:creationId xmlns:a16="http://schemas.microsoft.com/office/drawing/2014/main" id="{07894FE1-A5EF-4DFE-AEA8-35C5979500AC}"/>
              </a:ext>
            </a:extLst>
          </p:cNvPr>
          <p:cNvPicPr>
            <a:picLocks noChangeAspect="1"/>
          </p:cNvPicPr>
          <p:nvPr userDrawn="1"/>
        </p:nvPicPr>
        <p:blipFill>
          <a:blip r:embed="rId2"/>
          <a:stretch>
            <a:fillRect/>
          </a:stretch>
        </p:blipFill>
        <p:spPr>
          <a:xfrm>
            <a:off x="339847" y="5984365"/>
            <a:ext cx="4064157" cy="606383"/>
          </a:xfrm>
          <a:prstGeom prst="rect">
            <a:avLst/>
          </a:prstGeom>
        </p:spPr>
      </p:pic>
      <p:sp>
        <p:nvSpPr>
          <p:cNvPr id="16" name="Date Placeholder 6">
            <a:extLst>
              <a:ext uri="{FF2B5EF4-FFF2-40B4-BE49-F238E27FC236}">
                <a16:creationId xmlns:a16="http://schemas.microsoft.com/office/drawing/2014/main" id="{2011EDCC-E301-4F33-BEDF-4787A09FC7F6}"/>
              </a:ext>
            </a:extLst>
          </p:cNvPr>
          <p:cNvSpPr>
            <a:spLocks noGrp="1"/>
          </p:cNvSpPr>
          <p:nvPr>
            <p:ph type="dt" sz="half" idx="10"/>
          </p:nvPr>
        </p:nvSpPr>
        <p:spPr>
          <a:xfrm>
            <a:off x="452740" y="2642329"/>
            <a:ext cx="1182916" cy="377962"/>
          </a:xfrm>
          <a:solidFill>
            <a:schemeClr val="accent1"/>
          </a:solidFill>
        </p:spPr>
        <p:txBody>
          <a:bodyPr/>
          <a:lstStyle>
            <a:lvl1pPr>
              <a:defRPr sz="11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fld id="{A318C6E2-4AA5-436E-9815-715E9B2235FA}" type="datetime1">
              <a:rPr lang="en-US" smtClean="0"/>
              <a:t>3/20/2024</a:t>
            </a:fld>
            <a:endParaRPr lang="en-US" dirty="0"/>
          </a:p>
        </p:txBody>
      </p:sp>
    </p:spTree>
    <p:extLst>
      <p:ext uri="{BB962C8B-B14F-4D97-AF65-F5344CB8AC3E}">
        <p14:creationId xmlns:p14="http://schemas.microsoft.com/office/powerpoint/2010/main" val="10318354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 preserve="1">
  <p:cSld name="Title Slide Black">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52740" y="1028940"/>
            <a:ext cx="8692199" cy="1474115"/>
          </a:xfrm>
        </p:spPr>
        <p:txBody>
          <a:bodyPr lIns="0" anchor="b">
            <a:noAutofit/>
          </a:bodyPr>
          <a:lstStyle>
            <a:lvl1pPr algn="l">
              <a:defRPr sz="5400">
                <a:solidFill>
                  <a:schemeClr val="bg1"/>
                </a:solidFill>
                <a:latin typeface="+mj-lt"/>
              </a:defRPr>
            </a:lvl1pPr>
          </a:lstStyle>
          <a:p>
            <a:r>
              <a:rPr lang="en-US" dirty="0"/>
              <a:t>CLICK TO EDIT MASTER TITLE SLIDE</a:t>
            </a:r>
          </a:p>
        </p:txBody>
      </p:sp>
      <p:sp>
        <p:nvSpPr>
          <p:cNvPr id="3" name="Subtitle 2"/>
          <p:cNvSpPr>
            <a:spLocks noGrp="1"/>
          </p:cNvSpPr>
          <p:nvPr>
            <p:ph type="subTitle" idx="1"/>
          </p:nvPr>
        </p:nvSpPr>
        <p:spPr>
          <a:xfrm>
            <a:off x="452740" y="4266821"/>
            <a:ext cx="5486243" cy="666549"/>
          </a:xfrm>
        </p:spPr>
        <p:txBody>
          <a:bodyPr lIns="0" anchor="t">
            <a:normAutofit/>
          </a:bodyPr>
          <a:lstStyle>
            <a:lvl1pPr marL="0" indent="0" algn="l">
              <a:buNone/>
              <a:defRPr sz="2000" b="0">
                <a:solidFill>
                  <a:schemeClr val="bg1">
                    <a:lumMod val="8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Date Placeholder 6"/>
          <p:cNvSpPr>
            <a:spLocks noGrp="1"/>
          </p:cNvSpPr>
          <p:nvPr>
            <p:ph type="dt" sz="half" idx="10"/>
          </p:nvPr>
        </p:nvSpPr>
        <p:spPr>
          <a:xfrm>
            <a:off x="452740" y="2642329"/>
            <a:ext cx="1182916" cy="377962"/>
          </a:xfrm>
          <a:solidFill>
            <a:schemeClr val="accent1"/>
          </a:solidFill>
        </p:spPr>
        <p:txBody>
          <a:bodyPr/>
          <a:lstStyle>
            <a:lvl1pPr>
              <a:defRPr sz="11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fld id="{A318C6E2-4AA5-436E-9815-715E9B2235FA}" type="datetime1">
              <a:rPr lang="en-US" smtClean="0"/>
              <a:t>3/20/2024</a:t>
            </a:fld>
            <a:endParaRPr lang="en-US" dirty="0"/>
          </a:p>
        </p:txBody>
      </p:sp>
      <p:grpSp>
        <p:nvGrpSpPr>
          <p:cNvPr id="16" name="Group 15"/>
          <p:cNvGrpSpPr/>
          <p:nvPr userDrawn="1"/>
        </p:nvGrpSpPr>
        <p:grpSpPr>
          <a:xfrm>
            <a:off x="0" y="0"/>
            <a:ext cx="12192000" cy="397164"/>
            <a:chOff x="0" y="0"/>
            <a:chExt cx="12192000" cy="397164"/>
          </a:xfrm>
        </p:grpSpPr>
        <p:sp>
          <p:nvSpPr>
            <p:cNvPr id="18" name="Rectangle 17"/>
            <p:cNvSpPr/>
            <p:nvPr userDrawn="1"/>
          </p:nvSpPr>
          <p:spPr>
            <a:xfrm>
              <a:off x="1" y="198582"/>
              <a:ext cx="3082197" cy="19858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userDrawn="1"/>
          </p:nvSpPr>
          <p:spPr>
            <a:xfrm>
              <a:off x="3050818" y="198582"/>
              <a:ext cx="3047061" cy="1985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userDrawn="1"/>
          </p:nvSpPr>
          <p:spPr>
            <a:xfrm>
              <a:off x="6097879" y="198582"/>
              <a:ext cx="3047061" cy="19858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userDrawn="1"/>
          </p:nvSpPr>
          <p:spPr>
            <a:xfrm>
              <a:off x="9144939" y="198582"/>
              <a:ext cx="3047061" cy="19858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userDrawn="1"/>
          </p:nvSpPr>
          <p:spPr>
            <a:xfrm>
              <a:off x="0" y="0"/>
              <a:ext cx="12191999" cy="19858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6" name="Picture 5">
            <a:extLst>
              <a:ext uri="{FF2B5EF4-FFF2-40B4-BE49-F238E27FC236}">
                <a16:creationId xmlns:a16="http://schemas.microsoft.com/office/drawing/2014/main" id="{0BCC88A5-D3DB-4DE8-9CA5-2D04508C0BCC}"/>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 y="5917126"/>
            <a:ext cx="3332136" cy="951061"/>
          </a:xfrm>
          <a:prstGeom prst="rect">
            <a:avLst/>
          </a:prstGeom>
        </p:spPr>
      </p:pic>
      <p:grpSp>
        <p:nvGrpSpPr>
          <p:cNvPr id="11" name="Group 10">
            <a:extLst>
              <a:ext uri="{FF2B5EF4-FFF2-40B4-BE49-F238E27FC236}">
                <a16:creationId xmlns:a16="http://schemas.microsoft.com/office/drawing/2014/main" id="{0270759A-5ECE-4DD0-B85A-8E4CD933BD97}"/>
              </a:ext>
            </a:extLst>
          </p:cNvPr>
          <p:cNvGrpSpPr/>
          <p:nvPr userDrawn="1"/>
        </p:nvGrpSpPr>
        <p:grpSpPr>
          <a:xfrm>
            <a:off x="6508155" y="6007030"/>
            <a:ext cx="5683845" cy="771251"/>
            <a:chOff x="6508155" y="6007030"/>
            <a:chExt cx="5683845" cy="771251"/>
          </a:xfrm>
        </p:grpSpPr>
        <p:pic>
          <p:nvPicPr>
            <p:cNvPr id="5" name="Picture 4">
              <a:extLst>
                <a:ext uri="{FF2B5EF4-FFF2-40B4-BE49-F238E27FC236}">
                  <a16:creationId xmlns:a16="http://schemas.microsoft.com/office/drawing/2014/main" id="{2AFD8048-D5F7-4BF7-B6CF-47CC7C1FA60B}"/>
                </a:ext>
              </a:extLst>
            </p:cNvPr>
            <p:cNvPicPr>
              <a:picLocks noChangeAspect="1"/>
            </p:cNvPicPr>
            <p:nvPr userDrawn="1"/>
          </p:nvPicPr>
          <p:blipFill>
            <a:blip r:embed="rId3"/>
            <a:stretch>
              <a:fillRect/>
            </a:stretch>
          </p:blipFill>
          <p:spPr>
            <a:xfrm>
              <a:off x="6508155" y="6007030"/>
              <a:ext cx="2170633" cy="771251"/>
            </a:xfrm>
            <a:prstGeom prst="rect">
              <a:avLst/>
            </a:prstGeom>
          </p:spPr>
        </p:pic>
        <p:sp>
          <p:nvSpPr>
            <p:cNvPr id="10" name="TextBox 9">
              <a:extLst>
                <a:ext uri="{FF2B5EF4-FFF2-40B4-BE49-F238E27FC236}">
                  <a16:creationId xmlns:a16="http://schemas.microsoft.com/office/drawing/2014/main" id="{28498AA5-AF61-47A0-A7C9-DF39706C736A}"/>
                </a:ext>
              </a:extLst>
            </p:cNvPr>
            <p:cNvSpPr txBox="1"/>
            <p:nvPr userDrawn="1"/>
          </p:nvSpPr>
          <p:spPr>
            <a:xfrm>
              <a:off x="8717280" y="6207990"/>
              <a:ext cx="3474720" cy="369332"/>
            </a:xfrm>
            <a:prstGeom prst="rect">
              <a:avLst/>
            </a:prstGeom>
            <a:noFill/>
          </p:spPr>
          <p:txBody>
            <a:bodyPr wrap="square" rtlCol="0">
              <a:spAutoFit/>
            </a:bodyPr>
            <a:lstStyle/>
            <a:p>
              <a:r>
                <a:rPr lang="en-US" i="1" dirty="0">
                  <a:solidFill>
                    <a:schemeClr val="bg1"/>
                  </a:solidFill>
                  <a:latin typeface="+mn-lt"/>
                  <a:ea typeface="Verdana" panose="020B0604030504040204" pitchFamily="34" charset="0"/>
                </a:rPr>
                <a:t>Innovating pharmacy together.</a:t>
              </a:r>
            </a:p>
          </p:txBody>
        </p:sp>
      </p:grpSp>
    </p:spTree>
    <p:extLst>
      <p:ext uri="{BB962C8B-B14F-4D97-AF65-F5344CB8AC3E}">
        <p14:creationId xmlns:p14="http://schemas.microsoft.com/office/powerpoint/2010/main" val="25289522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1_Title Slide Black">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52740" y="1028940"/>
            <a:ext cx="5486243" cy="1474115"/>
          </a:xfrm>
        </p:spPr>
        <p:txBody>
          <a:bodyPr lIns="0" anchor="b">
            <a:noAutofit/>
          </a:bodyPr>
          <a:lstStyle>
            <a:lvl1pPr algn="l">
              <a:defRPr sz="5400">
                <a:solidFill>
                  <a:schemeClr val="bg1"/>
                </a:solidFill>
                <a:latin typeface="+mj-lt"/>
              </a:defRPr>
            </a:lvl1pPr>
          </a:lstStyle>
          <a:p>
            <a:r>
              <a:rPr lang="en-US" dirty="0"/>
              <a:t>CLICK TO EDIT MASTER TITLE SLIDE</a:t>
            </a:r>
          </a:p>
        </p:txBody>
      </p:sp>
      <p:sp>
        <p:nvSpPr>
          <p:cNvPr id="3" name="Subtitle 2"/>
          <p:cNvSpPr>
            <a:spLocks noGrp="1"/>
          </p:cNvSpPr>
          <p:nvPr>
            <p:ph type="subTitle" idx="1"/>
          </p:nvPr>
        </p:nvSpPr>
        <p:spPr>
          <a:xfrm>
            <a:off x="452740" y="4266821"/>
            <a:ext cx="5486243" cy="666549"/>
          </a:xfrm>
        </p:spPr>
        <p:txBody>
          <a:bodyPr lIns="0" anchor="t">
            <a:normAutofit/>
          </a:bodyPr>
          <a:lstStyle>
            <a:lvl1pPr marL="0" indent="0" algn="l">
              <a:buNone/>
              <a:defRPr sz="2000" b="0">
                <a:solidFill>
                  <a:schemeClr val="bg1">
                    <a:lumMod val="8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Date Placeholder 6"/>
          <p:cNvSpPr>
            <a:spLocks noGrp="1"/>
          </p:cNvSpPr>
          <p:nvPr>
            <p:ph type="dt" sz="half" idx="10"/>
          </p:nvPr>
        </p:nvSpPr>
        <p:spPr>
          <a:xfrm>
            <a:off x="452740" y="2642329"/>
            <a:ext cx="1182916" cy="377962"/>
          </a:xfrm>
          <a:solidFill>
            <a:schemeClr val="accent1"/>
          </a:solidFill>
        </p:spPr>
        <p:txBody>
          <a:bodyPr/>
          <a:lstStyle>
            <a:lvl1pPr>
              <a:defRPr sz="11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fld id="{A318C6E2-4AA5-436E-9815-715E9B2235FA}" type="datetime1">
              <a:rPr lang="en-US" smtClean="0"/>
              <a:t>3/20/2024</a:t>
            </a:fld>
            <a:endParaRPr lang="en-US" dirty="0"/>
          </a:p>
        </p:txBody>
      </p:sp>
      <p:grpSp>
        <p:nvGrpSpPr>
          <p:cNvPr id="16" name="Group 15"/>
          <p:cNvGrpSpPr/>
          <p:nvPr userDrawn="1"/>
        </p:nvGrpSpPr>
        <p:grpSpPr>
          <a:xfrm>
            <a:off x="0" y="0"/>
            <a:ext cx="12192000" cy="397164"/>
            <a:chOff x="0" y="0"/>
            <a:chExt cx="12192000" cy="397164"/>
          </a:xfrm>
        </p:grpSpPr>
        <p:sp>
          <p:nvSpPr>
            <p:cNvPr id="18" name="Rectangle 17"/>
            <p:cNvSpPr/>
            <p:nvPr userDrawn="1"/>
          </p:nvSpPr>
          <p:spPr>
            <a:xfrm>
              <a:off x="1" y="198582"/>
              <a:ext cx="3082197" cy="19858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userDrawn="1"/>
          </p:nvSpPr>
          <p:spPr>
            <a:xfrm>
              <a:off x="3050818" y="198582"/>
              <a:ext cx="3047061" cy="1985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userDrawn="1"/>
          </p:nvSpPr>
          <p:spPr>
            <a:xfrm>
              <a:off x="6097879" y="198582"/>
              <a:ext cx="3047061" cy="19858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userDrawn="1"/>
          </p:nvSpPr>
          <p:spPr>
            <a:xfrm>
              <a:off x="9144939" y="198582"/>
              <a:ext cx="3047061" cy="19858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userDrawn="1"/>
          </p:nvSpPr>
          <p:spPr>
            <a:xfrm>
              <a:off x="0" y="0"/>
              <a:ext cx="12191999" cy="19858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 name="Group 10">
            <a:extLst>
              <a:ext uri="{FF2B5EF4-FFF2-40B4-BE49-F238E27FC236}">
                <a16:creationId xmlns:a16="http://schemas.microsoft.com/office/drawing/2014/main" id="{0270759A-5ECE-4DD0-B85A-8E4CD933BD97}"/>
              </a:ext>
            </a:extLst>
          </p:cNvPr>
          <p:cNvGrpSpPr/>
          <p:nvPr userDrawn="1"/>
        </p:nvGrpSpPr>
        <p:grpSpPr>
          <a:xfrm>
            <a:off x="412154" y="5888167"/>
            <a:ext cx="5683845" cy="771251"/>
            <a:chOff x="6508155" y="6007030"/>
            <a:chExt cx="5683845" cy="771251"/>
          </a:xfrm>
        </p:grpSpPr>
        <p:pic>
          <p:nvPicPr>
            <p:cNvPr id="5" name="Picture 4">
              <a:extLst>
                <a:ext uri="{FF2B5EF4-FFF2-40B4-BE49-F238E27FC236}">
                  <a16:creationId xmlns:a16="http://schemas.microsoft.com/office/drawing/2014/main" id="{2AFD8048-D5F7-4BF7-B6CF-47CC7C1FA60B}"/>
                </a:ext>
              </a:extLst>
            </p:cNvPr>
            <p:cNvPicPr>
              <a:picLocks noChangeAspect="1"/>
            </p:cNvPicPr>
            <p:nvPr userDrawn="1"/>
          </p:nvPicPr>
          <p:blipFill>
            <a:blip r:embed="rId2"/>
            <a:stretch>
              <a:fillRect/>
            </a:stretch>
          </p:blipFill>
          <p:spPr>
            <a:xfrm>
              <a:off x="6508155" y="6007030"/>
              <a:ext cx="2170633" cy="771251"/>
            </a:xfrm>
            <a:prstGeom prst="rect">
              <a:avLst/>
            </a:prstGeom>
          </p:spPr>
        </p:pic>
        <p:sp>
          <p:nvSpPr>
            <p:cNvPr id="10" name="TextBox 9">
              <a:extLst>
                <a:ext uri="{FF2B5EF4-FFF2-40B4-BE49-F238E27FC236}">
                  <a16:creationId xmlns:a16="http://schemas.microsoft.com/office/drawing/2014/main" id="{28498AA5-AF61-47A0-A7C9-DF39706C736A}"/>
                </a:ext>
              </a:extLst>
            </p:cNvPr>
            <p:cNvSpPr txBox="1"/>
            <p:nvPr userDrawn="1"/>
          </p:nvSpPr>
          <p:spPr>
            <a:xfrm>
              <a:off x="8717280" y="6207990"/>
              <a:ext cx="3474720" cy="369332"/>
            </a:xfrm>
            <a:prstGeom prst="rect">
              <a:avLst/>
            </a:prstGeom>
            <a:noFill/>
          </p:spPr>
          <p:txBody>
            <a:bodyPr wrap="square" rtlCol="0">
              <a:spAutoFit/>
            </a:bodyPr>
            <a:lstStyle/>
            <a:p>
              <a:r>
                <a:rPr lang="en-US" i="1" dirty="0">
                  <a:solidFill>
                    <a:schemeClr val="bg1"/>
                  </a:solidFill>
                  <a:latin typeface="+mn-lt"/>
                  <a:ea typeface="Verdana" panose="020B0604030504040204" pitchFamily="34" charset="0"/>
                </a:rPr>
                <a:t>Innovating pharmacy together.</a:t>
              </a:r>
            </a:p>
          </p:txBody>
        </p:sp>
      </p:grpSp>
      <p:sp>
        <p:nvSpPr>
          <p:cNvPr id="15" name="Picture Placeholder 7">
            <a:extLst>
              <a:ext uri="{FF2B5EF4-FFF2-40B4-BE49-F238E27FC236}">
                <a16:creationId xmlns:a16="http://schemas.microsoft.com/office/drawing/2014/main" id="{DEEC4671-AEBF-43DF-ACDA-FF41B2B03965}"/>
              </a:ext>
            </a:extLst>
          </p:cNvPr>
          <p:cNvSpPr>
            <a:spLocks noGrp="1"/>
          </p:cNvSpPr>
          <p:nvPr>
            <p:ph type="pic" sz="quarter" idx="13"/>
          </p:nvPr>
        </p:nvSpPr>
        <p:spPr>
          <a:xfrm>
            <a:off x="6675438" y="396875"/>
            <a:ext cx="5484812" cy="6461125"/>
          </a:xfrm>
        </p:spPr>
        <p:txBody>
          <a:bodyPr/>
          <a:lstStyle/>
          <a:p>
            <a:endParaRPr lang="en-US"/>
          </a:p>
        </p:txBody>
      </p:sp>
    </p:spTree>
    <p:extLst>
      <p:ext uri="{BB962C8B-B14F-4D97-AF65-F5344CB8AC3E}">
        <p14:creationId xmlns:p14="http://schemas.microsoft.com/office/powerpoint/2010/main" val="31857980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2_Title Slide Black with Image">
    <p:bg>
      <p:bgPr>
        <a:solidFill>
          <a:schemeClr val="tx1"/>
        </a:solidFill>
        <a:effectLst/>
      </p:bgPr>
    </p:bg>
    <p:spTree>
      <p:nvGrpSpPr>
        <p:cNvPr id="1" name=""/>
        <p:cNvGrpSpPr/>
        <p:nvPr/>
      </p:nvGrpSpPr>
      <p:grpSpPr>
        <a:xfrm>
          <a:off x="0" y="0"/>
          <a:ext cx="0" cy="0"/>
          <a:chOff x="0" y="0"/>
          <a:chExt cx="0" cy="0"/>
        </a:xfrm>
      </p:grpSpPr>
      <p:sp>
        <p:nvSpPr>
          <p:cNvPr id="24" name="Hexagon 23">
            <a:extLst>
              <a:ext uri="{FF2B5EF4-FFF2-40B4-BE49-F238E27FC236}">
                <a16:creationId xmlns:a16="http://schemas.microsoft.com/office/drawing/2014/main" id="{E7A2FA8B-7587-4555-B2E8-D3AE5512EFB8}"/>
              </a:ext>
            </a:extLst>
          </p:cNvPr>
          <p:cNvSpPr/>
          <p:nvPr userDrawn="1"/>
        </p:nvSpPr>
        <p:spPr>
          <a:xfrm rot="16200000">
            <a:off x="-3286817" y="-1843578"/>
            <a:ext cx="4808030" cy="4084320"/>
          </a:xfrm>
          <a:prstGeom prst="hexagon">
            <a:avLst/>
          </a:prstGeom>
          <a:noFill/>
          <a:ln w="762000">
            <a:solidFill>
              <a:srgbClr val="B712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hasCustomPrompt="1"/>
          </p:nvPr>
        </p:nvSpPr>
        <p:spPr>
          <a:xfrm>
            <a:off x="498927" y="2737228"/>
            <a:ext cx="3082197" cy="1562238"/>
          </a:xfrm>
        </p:spPr>
        <p:txBody>
          <a:bodyPr lIns="0" anchor="b">
            <a:noAutofit/>
          </a:bodyPr>
          <a:lstStyle>
            <a:lvl1pPr algn="l">
              <a:defRPr sz="4800">
                <a:solidFill>
                  <a:schemeClr val="bg1"/>
                </a:solidFill>
                <a:latin typeface="+mj-lt"/>
              </a:defRPr>
            </a:lvl1pPr>
          </a:lstStyle>
          <a:p>
            <a:r>
              <a:rPr lang="en-US" dirty="0"/>
              <a:t>EDIT TITLE SLIDE</a:t>
            </a:r>
          </a:p>
        </p:txBody>
      </p:sp>
      <p:sp>
        <p:nvSpPr>
          <p:cNvPr id="3" name="Subtitle 2"/>
          <p:cNvSpPr>
            <a:spLocks noGrp="1"/>
          </p:cNvSpPr>
          <p:nvPr>
            <p:ph type="subTitle" idx="1"/>
          </p:nvPr>
        </p:nvSpPr>
        <p:spPr>
          <a:xfrm>
            <a:off x="452740" y="5033348"/>
            <a:ext cx="4901580" cy="597132"/>
          </a:xfrm>
        </p:spPr>
        <p:txBody>
          <a:bodyPr lIns="0" anchor="t">
            <a:normAutofit/>
          </a:bodyPr>
          <a:lstStyle>
            <a:lvl1pPr marL="0" indent="0" algn="l">
              <a:buNone/>
              <a:defRPr sz="2000" b="0">
                <a:solidFill>
                  <a:schemeClr val="bg1">
                    <a:lumMod val="8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grpSp>
        <p:nvGrpSpPr>
          <p:cNvPr id="19" name="Group 18"/>
          <p:cNvGrpSpPr/>
          <p:nvPr userDrawn="1"/>
        </p:nvGrpSpPr>
        <p:grpSpPr>
          <a:xfrm>
            <a:off x="0" y="0"/>
            <a:ext cx="12192000" cy="397164"/>
            <a:chOff x="0" y="0"/>
            <a:chExt cx="12192000" cy="397164"/>
          </a:xfrm>
        </p:grpSpPr>
        <p:sp>
          <p:nvSpPr>
            <p:cNvPr id="25" name="Rectangle 24"/>
            <p:cNvSpPr/>
            <p:nvPr userDrawn="1"/>
          </p:nvSpPr>
          <p:spPr>
            <a:xfrm>
              <a:off x="1" y="198582"/>
              <a:ext cx="3082197" cy="19858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userDrawn="1"/>
          </p:nvSpPr>
          <p:spPr>
            <a:xfrm>
              <a:off x="3050818" y="198582"/>
              <a:ext cx="3047061" cy="1985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userDrawn="1"/>
          </p:nvSpPr>
          <p:spPr>
            <a:xfrm>
              <a:off x="6097879" y="198582"/>
              <a:ext cx="3047061" cy="19858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userDrawn="1"/>
          </p:nvSpPr>
          <p:spPr>
            <a:xfrm>
              <a:off x="9144939" y="198582"/>
              <a:ext cx="3047061" cy="19858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userDrawn="1"/>
          </p:nvSpPr>
          <p:spPr>
            <a:xfrm>
              <a:off x="0" y="0"/>
              <a:ext cx="12191999" cy="19858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0" name="Picture 19">
            <a:extLst>
              <a:ext uri="{FF2B5EF4-FFF2-40B4-BE49-F238E27FC236}">
                <a16:creationId xmlns:a16="http://schemas.microsoft.com/office/drawing/2014/main" id="{1FCE8CC9-0273-41F3-8750-784A463124FA}"/>
              </a:ext>
            </a:extLst>
          </p:cNvPr>
          <p:cNvPicPr>
            <a:picLocks noChangeAspect="1"/>
          </p:cNvPicPr>
          <p:nvPr userDrawn="1"/>
        </p:nvPicPr>
        <p:blipFill>
          <a:blip r:embed="rId2"/>
          <a:stretch>
            <a:fillRect/>
          </a:stretch>
        </p:blipFill>
        <p:spPr>
          <a:xfrm>
            <a:off x="255138" y="5829062"/>
            <a:ext cx="1970368" cy="743496"/>
          </a:xfrm>
          <a:prstGeom prst="rect">
            <a:avLst/>
          </a:prstGeom>
        </p:spPr>
      </p:pic>
      <p:sp>
        <p:nvSpPr>
          <p:cNvPr id="21" name="TextBox 20">
            <a:extLst>
              <a:ext uri="{FF2B5EF4-FFF2-40B4-BE49-F238E27FC236}">
                <a16:creationId xmlns:a16="http://schemas.microsoft.com/office/drawing/2014/main" id="{618E33AD-FD9C-43F2-BE17-32AF0CC771B1}"/>
              </a:ext>
            </a:extLst>
          </p:cNvPr>
          <p:cNvSpPr txBox="1"/>
          <p:nvPr userDrawn="1"/>
        </p:nvSpPr>
        <p:spPr>
          <a:xfrm>
            <a:off x="2225506" y="6038677"/>
            <a:ext cx="3522633" cy="338554"/>
          </a:xfrm>
          <a:prstGeom prst="rect">
            <a:avLst/>
          </a:prstGeom>
          <a:noFill/>
        </p:spPr>
        <p:txBody>
          <a:bodyPr wrap="square" rtlCol="0">
            <a:spAutoFit/>
          </a:bodyPr>
          <a:lstStyle/>
          <a:p>
            <a:r>
              <a:rPr lang="en-US" sz="1600" i="1" dirty="0">
                <a:solidFill>
                  <a:schemeClr val="bg1"/>
                </a:solidFill>
                <a:latin typeface="+mn-lt"/>
                <a:ea typeface="Verdana" panose="020B0604030504040204" pitchFamily="34" charset="0"/>
              </a:rPr>
              <a:t>Innovating pharmacy together.</a:t>
            </a:r>
          </a:p>
        </p:txBody>
      </p:sp>
      <p:sp>
        <p:nvSpPr>
          <p:cNvPr id="30" name="Picture Placeholder 9">
            <a:extLst>
              <a:ext uri="{FF2B5EF4-FFF2-40B4-BE49-F238E27FC236}">
                <a16:creationId xmlns:a16="http://schemas.microsoft.com/office/drawing/2014/main" id="{3CAEBF94-41D8-47AC-BB6E-B7F99FDF6410}"/>
              </a:ext>
            </a:extLst>
          </p:cNvPr>
          <p:cNvSpPr>
            <a:spLocks noGrp="1"/>
          </p:cNvSpPr>
          <p:nvPr>
            <p:ph type="pic" sz="quarter" idx="14"/>
          </p:nvPr>
        </p:nvSpPr>
        <p:spPr>
          <a:xfrm flipH="1">
            <a:off x="1537037" y="384517"/>
            <a:ext cx="10658569" cy="6511419"/>
          </a:xfrm>
          <a:custGeom>
            <a:avLst/>
            <a:gdLst>
              <a:gd name="connsiteX0" fmla="*/ 0 w 8196129"/>
              <a:gd name="connsiteY0" fmla="*/ 6870234 h 6870234"/>
              <a:gd name="connsiteX1" fmla="*/ 2214345 w 8196129"/>
              <a:gd name="connsiteY1" fmla="*/ 0 h 6870234"/>
              <a:gd name="connsiteX2" fmla="*/ 8196129 w 8196129"/>
              <a:gd name="connsiteY2" fmla="*/ 0 h 6870234"/>
              <a:gd name="connsiteX3" fmla="*/ 5981784 w 8196129"/>
              <a:gd name="connsiteY3" fmla="*/ 6870234 h 6870234"/>
              <a:gd name="connsiteX4" fmla="*/ 0 w 8196129"/>
              <a:gd name="connsiteY4" fmla="*/ 6870234 h 6870234"/>
              <a:gd name="connsiteX0" fmla="*/ 0 w 12721830"/>
              <a:gd name="connsiteY0" fmla="*/ 6870234 h 6870234"/>
              <a:gd name="connsiteX1" fmla="*/ 2214345 w 12721830"/>
              <a:gd name="connsiteY1" fmla="*/ 0 h 6870234"/>
              <a:gd name="connsiteX2" fmla="*/ 12721830 w 12721830"/>
              <a:gd name="connsiteY2" fmla="*/ 1782501 h 6870234"/>
              <a:gd name="connsiteX3" fmla="*/ 5981784 w 12721830"/>
              <a:gd name="connsiteY3" fmla="*/ 6870234 h 6870234"/>
              <a:gd name="connsiteX4" fmla="*/ 0 w 12721830"/>
              <a:gd name="connsiteY4" fmla="*/ 6870234 h 6870234"/>
              <a:gd name="connsiteX0" fmla="*/ 0 w 12721830"/>
              <a:gd name="connsiteY0" fmla="*/ 6511419 h 6511419"/>
              <a:gd name="connsiteX1" fmla="*/ 12712583 w 12721830"/>
              <a:gd name="connsiteY1" fmla="*/ 0 h 6511419"/>
              <a:gd name="connsiteX2" fmla="*/ 12721830 w 12721830"/>
              <a:gd name="connsiteY2" fmla="*/ 1423686 h 6511419"/>
              <a:gd name="connsiteX3" fmla="*/ 5981784 w 12721830"/>
              <a:gd name="connsiteY3" fmla="*/ 6511419 h 6511419"/>
              <a:gd name="connsiteX4" fmla="*/ 0 w 12721830"/>
              <a:gd name="connsiteY4" fmla="*/ 6511419 h 6511419"/>
              <a:gd name="connsiteX0" fmla="*/ 0 w 12721830"/>
              <a:gd name="connsiteY0" fmla="*/ 6511419 h 6511419"/>
              <a:gd name="connsiteX1" fmla="*/ 12712583 w 12721830"/>
              <a:gd name="connsiteY1" fmla="*/ 0 h 6511419"/>
              <a:gd name="connsiteX2" fmla="*/ 12721830 w 12721830"/>
              <a:gd name="connsiteY2" fmla="*/ 1423686 h 6511419"/>
              <a:gd name="connsiteX3" fmla="*/ 5981784 w 12721830"/>
              <a:gd name="connsiteY3" fmla="*/ 6511419 h 6511419"/>
              <a:gd name="connsiteX4" fmla="*/ 0 w 12721830"/>
              <a:gd name="connsiteY4" fmla="*/ 6511419 h 6511419"/>
              <a:gd name="connsiteX0" fmla="*/ 0 w 12721830"/>
              <a:gd name="connsiteY0" fmla="*/ 6511419 h 6511419"/>
              <a:gd name="connsiteX1" fmla="*/ 2690583 w 12721830"/>
              <a:gd name="connsiteY1" fmla="*/ 5158106 h 6511419"/>
              <a:gd name="connsiteX2" fmla="*/ 12712583 w 12721830"/>
              <a:gd name="connsiteY2" fmla="*/ 0 h 6511419"/>
              <a:gd name="connsiteX3" fmla="*/ 12721830 w 12721830"/>
              <a:gd name="connsiteY3" fmla="*/ 1423686 h 6511419"/>
              <a:gd name="connsiteX4" fmla="*/ 5981784 w 12721830"/>
              <a:gd name="connsiteY4" fmla="*/ 6511419 h 6511419"/>
              <a:gd name="connsiteX5" fmla="*/ 0 w 12721830"/>
              <a:gd name="connsiteY5" fmla="*/ 6511419 h 6511419"/>
              <a:gd name="connsiteX0" fmla="*/ 0 w 12721830"/>
              <a:gd name="connsiteY0" fmla="*/ 6511419 h 6511419"/>
              <a:gd name="connsiteX1" fmla="*/ 2080983 w 12721830"/>
              <a:gd name="connsiteY1" fmla="*/ 23398 h 6511419"/>
              <a:gd name="connsiteX2" fmla="*/ 12712583 w 12721830"/>
              <a:gd name="connsiteY2" fmla="*/ 0 h 6511419"/>
              <a:gd name="connsiteX3" fmla="*/ 12721830 w 12721830"/>
              <a:gd name="connsiteY3" fmla="*/ 1423686 h 6511419"/>
              <a:gd name="connsiteX4" fmla="*/ 5981784 w 12721830"/>
              <a:gd name="connsiteY4" fmla="*/ 6511419 h 6511419"/>
              <a:gd name="connsiteX5" fmla="*/ 0 w 12721830"/>
              <a:gd name="connsiteY5" fmla="*/ 6511419 h 6511419"/>
              <a:gd name="connsiteX0" fmla="*/ 0 w 10658569"/>
              <a:gd name="connsiteY0" fmla="*/ 6511419 h 6511419"/>
              <a:gd name="connsiteX1" fmla="*/ 17722 w 10658569"/>
              <a:gd name="connsiteY1" fmla="*/ 23398 h 6511419"/>
              <a:gd name="connsiteX2" fmla="*/ 10649322 w 10658569"/>
              <a:gd name="connsiteY2" fmla="*/ 0 h 6511419"/>
              <a:gd name="connsiteX3" fmla="*/ 10658569 w 10658569"/>
              <a:gd name="connsiteY3" fmla="*/ 1423686 h 6511419"/>
              <a:gd name="connsiteX4" fmla="*/ 3918523 w 10658569"/>
              <a:gd name="connsiteY4" fmla="*/ 6511419 h 6511419"/>
              <a:gd name="connsiteX5" fmla="*/ 0 w 10658569"/>
              <a:gd name="connsiteY5" fmla="*/ 6511419 h 6511419"/>
              <a:gd name="connsiteX0" fmla="*/ 0 w 10658569"/>
              <a:gd name="connsiteY0" fmla="*/ 6511419 h 6511419"/>
              <a:gd name="connsiteX1" fmla="*/ 17722 w 10658569"/>
              <a:gd name="connsiteY1" fmla="*/ 23398 h 6511419"/>
              <a:gd name="connsiteX2" fmla="*/ 10649322 w 10658569"/>
              <a:gd name="connsiteY2" fmla="*/ 0 h 6511419"/>
              <a:gd name="connsiteX3" fmla="*/ 10658569 w 10658569"/>
              <a:gd name="connsiteY3" fmla="*/ 1423686 h 6511419"/>
              <a:gd name="connsiteX4" fmla="*/ 10647569 w 10658569"/>
              <a:gd name="connsiteY4" fmla="*/ 1447050 h 6511419"/>
              <a:gd name="connsiteX5" fmla="*/ 0 w 10658569"/>
              <a:gd name="connsiteY5" fmla="*/ 6511419 h 6511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658569" h="6511419">
                <a:moveTo>
                  <a:pt x="0" y="6511419"/>
                </a:moveTo>
                <a:cubicBezTo>
                  <a:pt x="5907" y="4348745"/>
                  <a:pt x="11815" y="2186072"/>
                  <a:pt x="17722" y="23398"/>
                </a:cubicBezTo>
                <a:lnTo>
                  <a:pt x="10649322" y="0"/>
                </a:lnTo>
                <a:cubicBezTo>
                  <a:pt x="10652404" y="474562"/>
                  <a:pt x="10655487" y="949124"/>
                  <a:pt x="10658569" y="1423686"/>
                </a:cubicBezTo>
                <a:lnTo>
                  <a:pt x="10647569" y="1447050"/>
                </a:lnTo>
                <a:lnTo>
                  <a:pt x="0" y="6511419"/>
                </a:lnTo>
                <a:close/>
              </a:path>
            </a:pathLst>
          </a:custGeom>
          <a:ln>
            <a:noFill/>
          </a:ln>
        </p:spPr>
        <p:txBody>
          <a:bodyPr/>
          <a:lstStyle/>
          <a:p>
            <a:endParaRPr lang="en-US" dirty="0"/>
          </a:p>
        </p:txBody>
      </p:sp>
      <p:sp>
        <p:nvSpPr>
          <p:cNvPr id="15" name="Date Placeholder 6">
            <a:extLst>
              <a:ext uri="{FF2B5EF4-FFF2-40B4-BE49-F238E27FC236}">
                <a16:creationId xmlns:a16="http://schemas.microsoft.com/office/drawing/2014/main" id="{2808AFDF-17FD-46AE-A195-5BD1C3DB1B57}"/>
              </a:ext>
            </a:extLst>
          </p:cNvPr>
          <p:cNvSpPr>
            <a:spLocks noGrp="1"/>
          </p:cNvSpPr>
          <p:nvPr>
            <p:ph type="dt" sz="half" idx="10"/>
          </p:nvPr>
        </p:nvSpPr>
        <p:spPr>
          <a:xfrm>
            <a:off x="498927" y="4556095"/>
            <a:ext cx="1182916" cy="377962"/>
          </a:xfrm>
          <a:solidFill>
            <a:schemeClr val="accent1"/>
          </a:solidFill>
        </p:spPr>
        <p:txBody>
          <a:bodyPr/>
          <a:lstStyle>
            <a:lvl1pPr>
              <a:defRPr sz="11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fld id="{A318C6E2-4AA5-436E-9815-715E9B2235FA}" type="datetime1">
              <a:rPr lang="en-US" smtClean="0"/>
              <a:t>3/20/2024</a:t>
            </a:fld>
            <a:endParaRPr lang="en-US" dirty="0"/>
          </a:p>
        </p:txBody>
      </p:sp>
    </p:spTree>
    <p:extLst>
      <p:ext uri="{BB962C8B-B14F-4D97-AF65-F5344CB8AC3E}">
        <p14:creationId xmlns:p14="http://schemas.microsoft.com/office/powerpoint/2010/main" val="25836279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itle Slide Black with Image">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52741" y="1028940"/>
            <a:ext cx="5079380" cy="1474115"/>
          </a:xfrm>
        </p:spPr>
        <p:txBody>
          <a:bodyPr lIns="0" anchor="b">
            <a:noAutofit/>
          </a:bodyPr>
          <a:lstStyle>
            <a:lvl1pPr algn="l">
              <a:defRPr sz="5400">
                <a:solidFill>
                  <a:schemeClr val="bg1"/>
                </a:solidFill>
                <a:latin typeface="+mj-lt"/>
              </a:defRPr>
            </a:lvl1pPr>
          </a:lstStyle>
          <a:p>
            <a:r>
              <a:rPr lang="en-US" dirty="0"/>
              <a:t>CLICK TO EDIT TITLE SLIDE</a:t>
            </a:r>
          </a:p>
        </p:txBody>
      </p:sp>
      <p:sp>
        <p:nvSpPr>
          <p:cNvPr id="3" name="Subtitle 2"/>
          <p:cNvSpPr>
            <a:spLocks noGrp="1"/>
          </p:cNvSpPr>
          <p:nvPr>
            <p:ph type="subTitle" idx="1"/>
          </p:nvPr>
        </p:nvSpPr>
        <p:spPr>
          <a:xfrm>
            <a:off x="452741" y="4266821"/>
            <a:ext cx="5079380" cy="666549"/>
          </a:xfrm>
        </p:spPr>
        <p:txBody>
          <a:bodyPr lIns="0" anchor="t">
            <a:normAutofit/>
          </a:bodyPr>
          <a:lstStyle>
            <a:lvl1pPr marL="0" indent="0" algn="l">
              <a:buNone/>
              <a:defRPr sz="2000" b="0">
                <a:solidFill>
                  <a:schemeClr val="bg1">
                    <a:lumMod val="8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1" name="Hexagon 20">
            <a:extLst>
              <a:ext uri="{FF2B5EF4-FFF2-40B4-BE49-F238E27FC236}">
                <a16:creationId xmlns:a16="http://schemas.microsoft.com/office/drawing/2014/main" id="{F6D6EF16-A73F-4CF2-988D-B30F5E201898}"/>
              </a:ext>
            </a:extLst>
          </p:cNvPr>
          <p:cNvSpPr/>
          <p:nvPr userDrawn="1"/>
        </p:nvSpPr>
        <p:spPr>
          <a:xfrm rot="16200000">
            <a:off x="5819820" y="-2245660"/>
            <a:ext cx="10669371" cy="9812225"/>
          </a:xfrm>
          <a:prstGeom prst="hexagon">
            <a:avLst/>
          </a:prstGeom>
          <a:noFill/>
          <a:ln w="762000">
            <a:solidFill>
              <a:srgbClr val="B712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Picture Placeholder 13">
            <a:extLst>
              <a:ext uri="{FF2B5EF4-FFF2-40B4-BE49-F238E27FC236}">
                <a16:creationId xmlns:a16="http://schemas.microsoft.com/office/drawing/2014/main" id="{B31EAD93-54B2-4E89-9978-5068FEF84065}"/>
              </a:ext>
            </a:extLst>
          </p:cNvPr>
          <p:cNvSpPr>
            <a:spLocks noGrp="1"/>
          </p:cNvSpPr>
          <p:nvPr>
            <p:ph type="pic" sz="quarter" idx="11"/>
          </p:nvPr>
        </p:nvSpPr>
        <p:spPr>
          <a:xfrm>
            <a:off x="6623772" y="392663"/>
            <a:ext cx="5589255" cy="6482054"/>
          </a:xfrm>
          <a:custGeom>
            <a:avLst/>
            <a:gdLst>
              <a:gd name="connsiteX0" fmla="*/ 0 w 2967038"/>
              <a:gd name="connsiteY0" fmla="*/ 1533525 h 3067050"/>
              <a:gd name="connsiteX1" fmla="*/ 1483519 w 2967038"/>
              <a:gd name="connsiteY1" fmla="*/ 0 h 3067050"/>
              <a:gd name="connsiteX2" fmla="*/ 2967038 w 2967038"/>
              <a:gd name="connsiteY2" fmla="*/ 0 h 3067050"/>
              <a:gd name="connsiteX3" fmla="*/ 0 w 2967038"/>
              <a:gd name="connsiteY3" fmla="*/ 3067050 h 3067050"/>
              <a:gd name="connsiteX4" fmla="*/ 0 w 2967038"/>
              <a:gd name="connsiteY4" fmla="*/ 1533525 h 3067050"/>
              <a:gd name="connsiteX0" fmla="*/ 821142 w 3788180"/>
              <a:gd name="connsiteY0" fmla="*/ 2989100 h 4522625"/>
              <a:gd name="connsiteX1" fmla="*/ 0 w 3788180"/>
              <a:gd name="connsiteY1" fmla="*/ 0 h 4522625"/>
              <a:gd name="connsiteX2" fmla="*/ 3788180 w 3788180"/>
              <a:gd name="connsiteY2" fmla="*/ 1455575 h 4522625"/>
              <a:gd name="connsiteX3" fmla="*/ 821142 w 3788180"/>
              <a:gd name="connsiteY3" fmla="*/ 4522625 h 4522625"/>
              <a:gd name="connsiteX4" fmla="*/ 821142 w 3788180"/>
              <a:gd name="connsiteY4" fmla="*/ 2989100 h 4522625"/>
              <a:gd name="connsiteX0" fmla="*/ 821142 w 5579657"/>
              <a:gd name="connsiteY0" fmla="*/ 3007761 h 4541286"/>
              <a:gd name="connsiteX1" fmla="*/ 0 w 5579657"/>
              <a:gd name="connsiteY1" fmla="*/ 18661 h 4541286"/>
              <a:gd name="connsiteX2" fmla="*/ 5579657 w 5579657"/>
              <a:gd name="connsiteY2" fmla="*/ 0 h 4541286"/>
              <a:gd name="connsiteX3" fmla="*/ 821142 w 5579657"/>
              <a:gd name="connsiteY3" fmla="*/ 4541286 h 4541286"/>
              <a:gd name="connsiteX4" fmla="*/ 821142 w 5579657"/>
              <a:gd name="connsiteY4" fmla="*/ 3007761 h 4541286"/>
              <a:gd name="connsiteX0" fmla="*/ 821142 w 5598319"/>
              <a:gd name="connsiteY0" fmla="*/ 3007761 h 4541286"/>
              <a:gd name="connsiteX1" fmla="*/ 0 w 5598319"/>
              <a:gd name="connsiteY1" fmla="*/ 18661 h 4541286"/>
              <a:gd name="connsiteX2" fmla="*/ 5598319 w 5598319"/>
              <a:gd name="connsiteY2" fmla="*/ 0 h 4541286"/>
              <a:gd name="connsiteX3" fmla="*/ 821142 w 5598319"/>
              <a:gd name="connsiteY3" fmla="*/ 4541286 h 4541286"/>
              <a:gd name="connsiteX4" fmla="*/ 821142 w 5598319"/>
              <a:gd name="connsiteY4" fmla="*/ 3007761 h 4541286"/>
              <a:gd name="connsiteX0" fmla="*/ 821142 w 5598319"/>
              <a:gd name="connsiteY0" fmla="*/ 3007761 h 6482054"/>
              <a:gd name="connsiteX1" fmla="*/ 0 w 5598319"/>
              <a:gd name="connsiteY1" fmla="*/ 18661 h 6482054"/>
              <a:gd name="connsiteX2" fmla="*/ 5598319 w 5598319"/>
              <a:gd name="connsiteY2" fmla="*/ 0 h 6482054"/>
              <a:gd name="connsiteX3" fmla="*/ 5589085 w 5598319"/>
              <a:gd name="connsiteY3" fmla="*/ 6482054 h 6482054"/>
              <a:gd name="connsiteX4" fmla="*/ 821142 w 5598319"/>
              <a:gd name="connsiteY4" fmla="*/ 3007761 h 6482054"/>
              <a:gd name="connsiteX0" fmla="*/ 821142 w 5598319"/>
              <a:gd name="connsiteY0" fmla="*/ 3007761 h 6482054"/>
              <a:gd name="connsiteX1" fmla="*/ 0 w 5598319"/>
              <a:gd name="connsiteY1" fmla="*/ 18661 h 6482054"/>
              <a:gd name="connsiteX2" fmla="*/ 5598319 w 5598319"/>
              <a:gd name="connsiteY2" fmla="*/ 0 h 6482054"/>
              <a:gd name="connsiteX3" fmla="*/ 5589085 w 5598319"/>
              <a:gd name="connsiteY3" fmla="*/ 6482054 h 6482054"/>
              <a:gd name="connsiteX4" fmla="*/ 4162149 w 5598319"/>
              <a:gd name="connsiteY4" fmla="*/ 5438970 h 6482054"/>
              <a:gd name="connsiteX5" fmla="*/ 821142 w 5598319"/>
              <a:gd name="connsiteY5" fmla="*/ 3007761 h 6482054"/>
              <a:gd name="connsiteX0" fmla="*/ 821142 w 5598319"/>
              <a:gd name="connsiteY0" fmla="*/ 3007761 h 6482054"/>
              <a:gd name="connsiteX1" fmla="*/ 0 w 5598319"/>
              <a:gd name="connsiteY1" fmla="*/ 18661 h 6482054"/>
              <a:gd name="connsiteX2" fmla="*/ 5598319 w 5598319"/>
              <a:gd name="connsiteY2" fmla="*/ 0 h 6482054"/>
              <a:gd name="connsiteX3" fmla="*/ 5589085 w 5598319"/>
              <a:gd name="connsiteY3" fmla="*/ 6482054 h 6482054"/>
              <a:gd name="connsiteX4" fmla="*/ 3126451 w 5598319"/>
              <a:gd name="connsiteY4" fmla="*/ 6465338 h 6482054"/>
              <a:gd name="connsiteX5" fmla="*/ 821142 w 5598319"/>
              <a:gd name="connsiteY5" fmla="*/ 3007761 h 6482054"/>
              <a:gd name="connsiteX0" fmla="*/ 9379 w 5598319"/>
              <a:gd name="connsiteY0" fmla="*/ 4920537 h 6482054"/>
              <a:gd name="connsiteX1" fmla="*/ 0 w 5598319"/>
              <a:gd name="connsiteY1" fmla="*/ 18661 h 6482054"/>
              <a:gd name="connsiteX2" fmla="*/ 5598319 w 5598319"/>
              <a:gd name="connsiteY2" fmla="*/ 0 h 6482054"/>
              <a:gd name="connsiteX3" fmla="*/ 5589085 w 5598319"/>
              <a:gd name="connsiteY3" fmla="*/ 6482054 h 6482054"/>
              <a:gd name="connsiteX4" fmla="*/ 3126451 w 5598319"/>
              <a:gd name="connsiteY4" fmla="*/ 6465338 h 6482054"/>
              <a:gd name="connsiteX5" fmla="*/ 9379 w 5598319"/>
              <a:gd name="connsiteY5" fmla="*/ 4920537 h 6482054"/>
              <a:gd name="connsiteX0" fmla="*/ 315 w 5589255"/>
              <a:gd name="connsiteY0" fmla="*/ 4920537 h 6482054"/>
              <a:gd name="connsiteX1" fmla="*/ 15320 w 5589255"/>
              <a:gd name="connsiteY1" fmla="*/ 12565 h 6482054"/>
              <a:gd name="connsiteX2" fmla="*/ 5589255 w 5589255"/>
              <a:gd name="connsiteY2" fmla="*/ 0 h 6482054"/>
              <a:gd name="connsiteX3" fmla="*/ 5580021 w 5589255"/>
              <a:gd name="connsiteY3" fmla="*/ 6482054 h 6482054"/>
              <a:gd name="connsiteX4" fmla="*/ 3117387 w 5589255"/>
              <a:gd name="connsiteY4" fmla="*/ 6465338 h 6482054"/>
              <a:gd name="connsiteX5" fmla="*/ 315 w 5589255"/>
              <a:gd name="connsiteY5" fmla="*/ 4920537 h 6482054"/>
              <a:gd name="connsiteX0" fmla="*/ 315 w 5589255"/>
              <a:gd name="connsiteY0" fmla="*/ 4920537 h 6482054"/>
              <a:gd name="connsiteX1" fmla="*/ 15320 w 5589255"/>
              <a:gd name="connsiteY1" fmla="*/ 6469 h 6482054"/>
              <a:gd name="connsiteX2" fmla="*/ 5589255 w 5589255"/>
              <a:gd name="connsiteY2" fmla="*/ 0 h 6482054"/>
              <a:gd name="connsiteX3" fmla="*/ 5580021 w 5589255"/>
              <a:gd name="connsiteY3" fmla="*/ 6482054 h 6482054"/>
              <a:gd name="connsiteX4" fmla="*/ 3117387 w 5589255"/>
              <a:gd name="connsiteY4" fmla="*/ 6465338 h 6482054"/>
              <a:gd name="connsiteX5" fmla="*/ 315 w 5589255"/>
              <a:gd name="connsiteY5" fmla="*/ 4920537 h 6482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89255" h="6482054">
                <a:moveTo>
                  <a:pt x="315" y="4920537"/>
                </a:moveTo>
                <a:cubicBezTo>
                  <a:pt x="-2811" y="3286578"/>
                  <a:pt x="18446" y="1640428"/>
                  <a:pt x="15320" y="6469"/>
                </a:cubicBezTo>
                <a:lnTo>
                  <a:pt x="5589255" y="0"/>
                </a:lnTo>
                <a:lnTo>
                  <a:pt x="5580021" y="6482054"/>
                </a:lnTo>
                <a:lnTo>
                  <a:pt x="3117387" y="6465338"/>
                </a:lnTo>
                <a:lnTo>
                  <a:pt x="315" y="4920537"/>
                </a:lnTo>
                <a:close/>
              </a:path>
            </a:pathLst>
          </a:custGeom>
        </p:spPr>
        <p:txBody>
          <a:bodyPr/>
          <a:lstStyle>
            <a:lvl1pPr>
              <a:defRPr baseline="0"/>
            </a:lvl1pPr>
          </a:lstStyle>
          <a:p>
            <a:endParaRPr lang="en-US" dirty="0"/>
          </a:p>
        </p:txBody>
      </p:sp>
      <p:pic>
        <p:nvPicPr>
          <p:cNvPr id="23" name="Picture 22">
            <a:extLst>
              <a:ext uri="{FF2B5EF4-FFF2-40B4-BE49-F238E27FC236}">
                <a16:creationId xmlns:a16="http://schemas.microsoft.com/office/drawing/2014/main" id="{392365CF-78DC-42DF-A3E8-9A145A188787}"/>
              </a:ext>
            </a:extLst>
          </p:cNvPr>
          <p:cNvPicPr>
            <a:picLocks noChangeAspect="1"/>
          </p:cNvPicPr>
          <p:nvPr userDrawn="1"/>
        </p:nvPicPr>
        <p:blipFill>
          <a:blip r:embed="rId2"/>
          <a:stretch>
            <a:fillRect/>
          </a:stretch>
        </p:blipFill>
        <p:spPr>
          <a:xfrm>
            <a:off x="255138" y="5829062"/>
            <a:ext cx="1970368" cy="743496"/>
          </a:xfrm>
          <a:prstGeom prst="rect">
            <a:avLst/>
          </a:prstGeom>
        </p:spPr>
      </p:pic>
      <p:sp>
        <p:nvSpPr>
          <p:cNvPr id="24" name="TextBox 23">
            <a:extLst>
              <a:ext uri="{FF2B5EF4-FFF2-40B4-BE49-F238E27FC236}">
                <a16:creationId xmlns:a16="http://schemas.microsoft.com/office/drawing/2014/main" id="{7722476C-C155-424E-8BC6-14730C592164}"/>
              </a:ext>
            </a:extLst>
          </p:cNvPr>
          <p:cNvSpPr txBox="1"/>
          <p:nvPr userDrawn="1"/>
        </p:nvSpPr>
        <p:spPr>
          <a:xfrm>
            <a:off x="2225506" y="6038677"/>
            <a:ext cx="3522633" cy="338554"/>
          </a:xfrm>
          <a:prstGeom prst="rect">
            <a:avLst/>
          </a:prstGeom>
          <a:noFill/>
        </p:spPr>
        <p:txBody>
          <a:bodyPr wrap="square" rtlCol="0">
            <a:spAutoFit/>
          </a:bodyPr>
          <a:lstStyle/>
          <a:p>
            <a:r>
              <a:rPr lang="en-US" sz="1600" i="1" dirty="0">
                <a:solidFill>
                  <a:schemeClr val="bg1"/>
                </a:solidFill>
                <a:latin typeface="+mn-lt"/>
                <a:ea typeface="Verdana" panose="020B0604030504040204" pitchFamily="34" charset="0"/>
              </a:rPr>
              <a:t>Innovating pharmacy together.</a:t>
            </a:r>
          </a:p>
        </p:txBody>
      </p:sp>
      <p:grpSp>
        <p:nvGrpSpPr>
          <p:cNvPr id="19" name="Group 18"/>
          <p:cNvGrpSpPr/>
          <p:nvPr userDrawn="1"/>
        </p:nvGrpSpPr>
        <p:grpSpPr>
          <a:xfrm>
            <a:off x="0" y="0"/>
            <a:ext cx="12192000" cy="397164"/>
            <a:chOff x="0" y="0"/>
            <a:chExt cx="12192000" cy="397164"/>
          </a:xfrm>
        </p:grpSpPr>
        <p:sp>
          <p:nvSpPr>
            <p:cNvPr id="25" name="Rectangle 24"/>
            <p:cNvSpPr/>
            <p:nvPr userDrawn="1"/>
          </p:nvSpPr>
          <p:spPr>
            <a:xfrm>
              <a:off x="1" y="198582"/>
              <a:ext cx="3082197" cy="19858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userDrawn="1"/>
          </p:nvSpPr>
          <p:spPr>
            <a:xfrm>
              <a:off x="3050818" y="198582"/>
              <a:ext cx="3047061" cy="1985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userDrawn="1"/>
          </p:nvSpPr>
          <p:spPr>
            <a:xfrm>
              <a:off x="6097879" y="198582"/>
              <a:ext cx="3047061" cy="19858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userDrawn="1"/>
          </p:nvSpPr>
          <p:spPr>
            <a:xfrm>
              <a:off x="9144939" y="198582"/>
              <a:ext cx="3047061" cy="19858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userDrawn="1"/>
          </p:nvSpPr>
          <p:spPr>
            <a:xfrm>
              <a:off x="0" y="0"/>
              <a:ext cx="12191999" cy="19858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Date Placeholder 6">
            <a:extLst>
              <a:ext uri="{FF2B5EF4-FFF2-40B4-BE49-F238E27FC236}">
                <a16:creationId xmlns:a16="http://schemas.microsoft.com/office/drawing/2014/main" id="{8D4DDA55-2931-498C-9279-F22A068F9975}"/>
              </a:ext>
            </a:extLst>
          </p:cNvPr>
          <p:cNvSpPr>
            <a:spLocks noGrp="1"/>
          </p:cNvSpPr>
          <p:nvPr>
            <p:ph type="dt" sz="half" idx="10"/>
          </p:nvPr>
        </p:nvSpPr>
        <p:spPr>
          <a:xfrm>
            <a:off x="452740" y="2642329"/>
            <a:ext cx="1182916" cy="377962"/>
          </a:xfrm>
          <a:solidFill>
            <a:schemeClr val="accent1"/>
          </a:solidFill>
        </p:spPr>
        <p:txBody>
          <a:bodyPr/>
          <a:lstStyle>
            <a:lvl1pPr>
              <a:defRPr sz="11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fld id="{A318C6E2-4AA5-436E-9815-715E9B2235FA}" type="datetime1">
              <a:rPr lang="en-US" smtClean="0"/>
              <a:t>3/20/2024</a:t>
            </a:fld>
            <a:endParaRPr lang="en-US" dirty="0"/>
          </a:p>
        </p:txBody>
      </p:sp>
    </p:spTree>
    <p:extLst>
      <p:ext uri="{BB962C8B-B14F-4D97-AF65-F5344CB8AC3E}">
        <p14:creationId xmlns:p14="http://schemas.microsoft.com/office/powerpoint/2010/main" val="3501067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4D4B0C9-B47E-4B33-A656-C78D1805DA95}" type="datetime1">
              <a:rPr lang="en-US" smtClean="0"/>
              <a:t>3/20/2024</a:t>
            </a:fld>
            <a:endParaRPr lang="en-US" dirty="0"/>
          </a:p>
        </p:txBody>
      </p:sp>
      <p:sp>
        <p:nvSpPr>
          <p:cNvPr id="8" name="Footer Placeholder 7"/>
          <p:cNvSpPr>
            <a:spLocks noGrp="1"/>
          </p:cNvSpPr>
          <p:nvPr>
            <p:ph type="ftr" sz="quarter" idx="11"/>
          </p:nvPr>
        </p:nvSpPr>
        <p:spPr/>
        <p:txBody>
          <a:bodyPr/>
          <a:lstStyle/>
          <a:p>
            <a:r>
              <a:rPr lang="en-US"/>
              <a:t>PRESENTATION TITLE</a:t>
            </a:r>
            <a:endParaRPr lang="en-US" dirty="0"/>
          </a:p>
        </p:txBody>
      </p:sp>
      <p:sp>
        <p:nvSpPr>
          <p:cNvPr id="9" name="Slide Number Placeholder 8"/>
          <p:cNvSpPr>
            <a:spLocks noGrp="1"/>
          </p:cNvSpPr>
          <p:nvPr>
            <p:ph type="sldNum" sz="quarter" idx="12"/>
          </p:nvPr>
        </p:nvSpPr>
        <p:spPr/>
        <p:txBody>
          <a:bodyPr/>
          <a:lstStyle/>
          <a:p>
            <a:r>
              <a:rPr lang="en-US" dirty="0"/>
              <a:t>PAGE  </a:t>
            </a:r>
            <a:fld id="{93005692-73BE-493E-93AB-ECD6027A7652}" type="slidenum">
              <a:rPr lang="en-US" smtClean="0"/>
              <a:pPr/>
              <a:t>‹#›</a:t>
            </a:fld>
            <a:endParaRPr lang="en-US" dirty="0"/>
          </a:p>
        </p:txBody>
      </p:sp>
    </p:spTree>
    <p:extLst>
      <p:ext uri="{BB962C8B-B14F-4D97-AF65-F5344CB8AC3E}">
        <p14:creationId xmlns:p14="http://schemas.microsoft.com/office/powerpoint/2010/main" val="6663232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59883" y="434108"/>
            <a:ext cx="11569729" cy="895927"/>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59882" y="1413163"/>
            <a:ext cx="11569729" cy="459511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538014" y="6335309"/>
            <a:ext cx="1181114" cy="250337"/>
          </a:xfrm>
          <a:prstGeom prst="rect">
            <a:avLst/>
          </a:prstGeom>
        </p:spPr>
        <p:txBody>
          <a:bodyPr vert="horz" lIns="91440" tIns="45720" rIns="91440" bIns="45720" rtlCol="0" anchor="ctr"/>
          <a:lstStyle>
            <a:lvl1pPr algn="ctr">
              <a:defRPr sz="10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fld id="{5FDFC970-B950-4395-A833-47227D4A68CA}" type="datetime1">
              <a:rPr lang="en-US" smtClean="0"/>
              <a:t>3/20/2024</a:t>
            </a:fld>
            <a:endParaRPr lang="en-US" dirty="0"/>
          </a:p>
        </p:txBody>
      </p:sp>
      <p:sp>
        <p:nvSpPr>
          <p:cNvPr id="5" name="Footer Placeholder 4"/>
          <p:cNvSpPr>
            <a:spLocks noGrp="1"/>
          </p:cNvSpPr>
          <p:nvPr>
            <p:ph type="ftr" sz="quarter" idx="3"/>
          </p:nvPr>
        </p:nvSpPr>
        <p:spPr>
          <a:xfrm>
            <a:off x="259882" y="6335309"/>
            <a:ext cx="5226517" cy="250337"/>
          </a:xfrm>
          <a:prstGeom prst="rect">
            <a:avLst/>
          </a:prstGeom>
        </p:spPr>
        <p:txBody>
          <a:bodyPr vert="horz" lIns="91440" tIns="45720" rIns="91440" bIns="45720" rtlCol="0" anchor="ctr"/>
          <a:lstStyle>
            <a:lvl1pPr algn="l">
              <a:defRPr sz="10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r>
              <a:rPr lang="en-US"/>
              <a:t>PRESENTATION TITLE</a:t>
            </a:r>
            <a:endParaRPr lang="en-US" dirty="0"/>
          </a:p>
        </p:txBody>
      </p:sp>
      <p:sp>
        <p:nvSpPr>
          <p:cNvPr id="6" name="Slide Number Placeholder 5"/>
          <p:cNvSpPr>
            <a:spLocks noGrp="1"/>
          </p:cNvSpPr>
          <p:nvPr>
            <p:ph type="sldNum" sz="quarter" idx="4"/>
          </p:nvPr>
        </p:nvSpPr>
        <p:spPr>
          <a:xfrm>
            <a:off x="5588000" y="6335309"/>
            <a:ext cx="1016000" cy="250337"/>
          </a:xfrm>
          <a:prstGeom prst="rect">
            <a:avLst/>
          </a:prstGeom>
        </p:spPr>
        <p:txBody>
          <a:bodyPr vert="horz" lIns="91440" tIns="45720" rIns="91440" bIns="45720" rtlCol="0" anchor="ctr"/>
          <a:lstStyle>
            <a:lvl1pPr algn="ctr">
              <a:defRPr sz="10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r>
              <a:rPr lang="en-US" dirty="0"/>
              <a:t>PAGE  </a:t>
            </a:r>
            <a:fld id="{93005692-73BE-493E-93AB-ECD6027A7652}" type="slidenum">
              <a:rPr lang="en-US" smtClean="0"/>
              <a:pPr/>
              <a:t>‹#›</a:t>
            </a:fld>
            <a:endParaRPr lang="en-US" dirty="0"/>
          </a:p>
        </p:txBody>
      </p:sp>
      <p:sp>
        <p:nvSpPr>
          <p:cNvPr id="16" name="Rectangle 15"/>
          <p:cNvSpPr/>
          <p:nvPr/>
        </p:nvSpPr>
        <p:spPr>
          <a:xfrm>
            <a:off x="1" y="198582"/>
            <a:ext cx="3082197" cy="19858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3050818" y="198582"/>
            <a:ext cx="3047061" cy="1985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6097879" y="198582"/>
            <a:ext cx="3047061" cy="19858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9144939" y="198582"/>
            <a:ext cx="3047061" cy="19858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0" y="0"/>
            <a:ext cx="12191999" cy="19858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BCB69700-91B2-4235-9DE2-20A2F9477EF7}"/>
              </a:ext>
            </a:extLst>
          </p:cNvPr>
          <p:cNvPicPr>
            <a:picLocks noChangeAspect="1"/>
          </p:cNvPicPr>
          <p:nvPr userDrawn="1"/>
        </p:nvPicPr>
        <p:blipFill>
          <a:blip r:embed="rId27" cstate="hqprint">
            <a:extLst>
              <a:ext uri="{28A0092B-C50C-407E-A947-70E740481C1C}">
                <a14:useLocalDpi xmlns:a14="http://schemas.microsoft.com/office/drawing/2010/main" val="0"/>
              </a:ext>
            </a:extLst>
          </a:blip>
          <a:stretch>
            <a:fillRect/>
          </a:stretch>
        </p:blipFill>
        <p:spPr>
          <a:xfrm>
            <a:off x="9045843" y="5960021"/>
            <a:ext cx="3146156" cy="897979"/>
          </a:xfrm>
          <a:prstGeom prst="rect">
            <a:avLst/>
          </a:prstGeom>
        </p:spPr>
      </p:pic>
    </p:spTree>
    <p:extLst>
      <p:ext uri="{BB962C8B-B14F-4D97-AF65-F5344CB8AC3E}">
        <p14:creationId xmlns:p14="http://schemas.microsoft.com/office/powerpoint/2010/main" val="973700157"/>
      </p:ext>
    </p:extLst>
  </p:cSld>
  <p:clrMap bg1="lt1" tx1="dk1" bg2="lt2" tx2="dk2" accent1="accent1" accent2="accent2" accent3="accent3" accent4="accent4" accent5="accent5" accent6="accent6" hlink="hlink" folHlink="folHlink"/>
  <p:sldLayoutIdLst>
    <p:sldLayoutId id="2147483669" r:id="rId1"/>
    <p:sldLayoutId id="2147483731" r:id="rId2"/>
    <p:sldLayoutId id="2147483726" r:id="rId3"/>
    <p:sldLayoutId id="2147483714" r:id="rId4"/>
    <p:sldLayoutId id="2147483715" r:id="rId5"/>
    <p:sldLayoutId id="2147483732" r:id="rId6"/>
    <p:sldLayoutId id="2147483727" r:id="rId7"/>
    <p:sldLayoutId id="2147483716" r:id="rId8"/>
    <p:sldLayoutId id="2147483670" r:id="rId9"/>
    <p:sldLayoutId id="2147483693" r:id="rId10"/>
    <p:sldLayoutId id="2147483671" r:id="rId11"/>
    <p:sldLayoutId id="2147483690" r:id="rId12"/>
    <p:sldLayoutId id="2147483672" r:id="rId13"/>
    <p:sldLayoutId id="2147483673" r:id="rId14"/>
    <p:sldLayoutId id="2147483674" r:id="rId15"/>
    <p:sldLayoutId id="2147483675" r:id="rId16"/>
    <p:sldLayoutId id="2147483710" r:id="rId17"/>
    <p:sldLayoutId id="2147483717" r:id="rId18"/>
    <p:sldLayoutId id="2147483718" r:id="rId19"/>
    <p:sldLayoutId id="2147483728" r:id="rId20"/>
    <p:sldLayoutId id="2147483729" r:id="rId21"/>
    <p:sldLayoutId id="2147483730" r:id="rId22"/>
    <p:sldLayoutId id="2147483735" r:id="rId23"/>
    <p:sldLayoutId id="2147483712" r:id="rId24"/>
    <p:sldLayoutId id="2147483734" r:id="rId2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400" rtl="0" eaLnBrk="1" latinLnBrk="0" hangingPunct="1">
        <a:lnSpc>
          <a:spcPct val="85000"/>
        </a:lnSpc>
        <a:spcBef>
          <a:spcPct val="0"/>
        </a:spcBef>
        <a:buNone/>
        <a:defRPr sz="3600" b="0" kern="1200" spc="50" baseline="0">
          <a:solidFill>
            <a:schemeClr val="tx1"/>
          </a:solidFill>
          <a:latin typeface="+mj-lt"/>
          <a:ea typeface="+mj-ea"/>
          <a:cs typeface="+mj-cs"/>
        </a:defRPr>
      </a:lvl1pPr>
    </p:titleStyle>
    <p:bodyStyle>
      <a:lvl1pPr marL="288925" indent="-288925" algn="l" defTabSz="914400" rtl="0" eaLnBrk="1" latinLnBrk="0" hangingPunct="1">
        <a:lnSpc>
          <a:spcPct val="100000"/>
        </a:lnSpc>
        <a:spcBef>
          <a:spcPts val="800"/>
        </a:spcBef>
        <a:spcAft>
          <a:spcPts val="800"/>
        </a:spcAft>
        <a:buClr>
          <a:schemeClr val="tx1"/>
        </a:buClr>
        <a:buSzPct val="85000"/>
        <a:buFont typeface="Wingdings" charset="2"/>
        <a:buChar char="§"/>
        <a:defRPr sz="2400" kern="1200">
          <a:solidFill>
            <a:schemeClr val="tx1"/>
          </a:solidFill>
          <a:latin typeface="+mn-lt"/>
          <a:ea typeface="+mn-ea"/>
          <a:cs typeface="+mn-cs"/>
        </a:defRPr>
      </a:lvl1pPr>
      <a:lvl2pPr marL="685800" indent="-228600" algn="l" defTabSz="914400" rtl="0" eaLnBrk="1" latinLnBrk="0" hangingPunct="1">
        <a:lnSpc>
          <a:spcPct val="100000"/>
        </a:lnSpc>
        <a:spcBef>
          <a:spcPts val="800"/>
        </a:spcBef>
        <a:spcAft>
          <a:spcPts val="800"/>
        </a:spcAft>
        <a:buClr>
          <a:schemeClr val="tx1"/>
        </a:buClr>
        <a:buSzPct val="85000"/>
        <a:buFont typeface="Wingdings" charset="2"/>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800"/>
        </a:spcBef>
        <a:spcAft>
          <a:spcPts val="800"/>
        </a:spcAft>
        <a:buClr>
          <a:schemeClr val="tx1"/>
        </a:buClr>
        <a:buSzPct val="85000"/>
        <a:buFont typeface="Wingdings" charset="2"/>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800"/>
        </a:spcBef>
        <a:spcAft>
          <a:spcPts val="800"/>
        </a:spcAft>
        <a:buClr>
          <a:schemeClr val="tx1"/>
        </a:buClr>
        <a:buSzPct val="85000"/>
        <a:buFont typeface="Wingdings" charset="2"/>
        <a:buChar char="§"/>
        <a:defRPr sz="1600" kern="1200">
          <a:solidFill>
            <a:schemeClr val="tx1"/>
          </a:solidFill>
          <a:latin typeface="+mn-lt"/>
          <a:ea typeface="+mn-ea"/>
          <a:cs typeface="+mn-cs"/>
        </a:defRPr>
      </a:lvl4pPr>
      <a:lvl5pPr marL="2057400" indent="-228600" algn="l" defTabSz="914400" rtl="0" eaLnBrk="1" latinLnBrk="0" hangingPunct="1">
        <a:lnSpc>
          <a:spcPct val="100000"/>
        </a:lnSpc>
        <a:spcBef>
          <a:spcPts val="800"/>
        </a:spcBef>
        <a:spcAft>
          <a:spcPts val="800"/>
        </a:spcAft>
        <a:buClr>
          <a:schemeClr val="tx1"/>
        </a:buClr>
        <a:buSzPct val="85000"/>
        <a:buFont typeface="Wingdings" charset="2"/>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eg"/><Relationship Id="rId1" Type="http://schemas.openxmlformats.org/officeDocument/2006/relationships/slideLayout" Target="../slideLayouts/slideLayout15.xml"/><Relationship Id="rId4" Type="http://schemas.openxmlformats.org/officeDocument/2006/relationships/image" Target="../media/image19.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2" Type="http://schemas.openxmlformats.org/officeDocument/2006/relationships/chart" Target="../charts/chart8.xml"/><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4.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hyperlink" Target="https://lukeswinsonart.com/" TargetMode="External"/><Relationship Id="rId2" Type="http://schemas.openxmlformats.org/officeDocument/2006/relationships/hyperlink" Target="https://uwaterloo.ca/human-rights-equity-inclusion/indigenousinitiatives" TargetMode="External"/><Relationship Id="rId1" Type="http://schemas.openxmlformats.org/officeDocument/2006/relationships/slideLayout" Target="../slideLayouts/slideLayout9.xml"/><Relationship Id="rId5" Type="http://schemas.openxmlformats.org/officeDocument/2006/relationships/image" Target="../media/image15.jpeg"/><Relationship Id="rId4" Type="http://schemas.openxmlformats.org/officeDocument/2006/relationships/hyperlink" Target="https://uwaterloo.ca/pharmacy/about-school-pharmacy/indigenous-initiatives/indigenization-journey-artwork"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9B75D4-548A-4637-874D-4E53944DE337}"/>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1B1DE0AC-442A-44ED-8A18-FC9BABA4C431}"/>
              </a:ext>
            </a:extLst>
          </p:cNvPr>
          <p:cNvSpPr>
            <a:spLocks noGrp="1"/>
          </p:cNvSpPr>
          <p:nvPr>
            <p:ph type="subTitle" idx="1"/>
          </p:nvPr>
        </p:nvSpPr>
        <p:spPr>
          <a:xfrm>
            <a:off x="339076" y="5103481"/>
            <a:ext cx="5486243" cy="666549"/>
          </a:xfrm>
        </p:spPr>
        <p:txBody>
          <a:bodyPr/>
          <a:lstStyle/>
          <a:p>
            <a:endParaRPr lang="en-US"/>
          </a:p>
        </p:txBody>
      </p:sp>
      <p:pic>
        <p:nvPicPr>
          <p:cNvPr id="6" name="Picture Placeholder 5" descr="A low angle view of a building&#10;&#10;Description automatically generated with medium confidence">
            <a:extLst>
              <a:ext uri="{FF2B5EF4-FFF2-40B4-BE49-F238E27FC236}">
                <a16:creationId xmlns:a16="http://schemas.microsoft.com/office/drawing/2014/main" id="{32D75CD8-1DC2-42A6-8FC5-C1DE74AF2CC3}"/>
              </a:ext>
            </a:extLst>
          </p:cNvPr>
          <p:cNvPicPr>
            <a:picLocks noGrp="1" noChangeAspect="1"/>
          </p:cNvPicPr>
          <p:nvPr>
            <p:ph type="pic" sz="quarter" idx="14"/>
          </p:nvPr>
        </p:nvPicPr>
        <p:blipFill>
          <a:blip r:embed="rId2" cstate="hqprint">
            <a:extLst>
              <a:ext uri="{28A0092B-C50C-407E-A947-70E740481C1C}">
                <a14:useLocalDpi xmlns:a14="http://schemas.microsoft.com/office/drawing/2010/main" val="0"/>
              </a:ext>
            </a:extLst>
          </a:blip>
          <a:srcRect t="4178" b="4178"/>
          <a:stretch>
            <a:fillRect/>
          </a:stretch>
        </p:blipFill>
        <p:spPr/>
      </p:pic>
      <p:sp>
        <p:nvSpPr>
          <p:cNvPr id="7" name="Date Placeholder 9">
            <a:extLst>
              <a:ext uri="{FF2B5EF4-FFF2-40B4-BE49-F238E27FC236}">
                <a16:creationId xmlns:a16="http://schemas.microsoft.com/office/drawing/2014/main" id="{559F11FE-7BF0-4642-AD53-DE8E134694B4}"/>
              </a:ext>
            </a:extLst>
          </p:cNvPr>
          <p:cNvSpPr>
            <a:spLocks noGrp="1"/>
          </p:cNvSpPr>
          <p:nvPr>
            <p:ph type="dt" sz="half" idx="10"/>
          </p:nvPr>
        </p:nvSpPr>
        <p:spPr>
          <a:xfrm>
            <a:off x="339076" y="4550573"/>
            <a:ext cx="1182916" cy="377962"/>
          </a:xfrm>
        </p:spPr>
        <p:txBody>
          <a:bodyPr/>
          <a:lstStyle/>
          <a:p>
            <a:fld id="{9541D9E1-716A-4165-92A1-0605DFE38AD1}" type="datetime1">
              <a:rPr lang="en-US" smtClean="0"/>
              <a:t>3/20/2024</a:t>
            </a:fld>
            <a:endParaRPr lang="en-US" dirty="0"/>
          </a:p>
        </p:txBody>
      </p:sp>
    </p:spTree>
    <p:extLst>
      <p:ext uri="{BB962C8B-B14F-4D97-AF65-F5344CB8AC3E}">
        <p14:creationId xmlns:p14="http://schemas.microsoft.com/office/powerpoint/2010/main" val="9844491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TWO COLUMN CONTENT SLIDE LAYOUT</a:t>
            </a:r>
          </a:p>
        </p:txBody>
      </p:sp>
      <p:sp>
        <p:nvSpPr>
          <p:cNvPr id="3" name="Content Placeholder 2"/>
          <p:cNvSpPr>
            <a:spLocks noGrp="1"/>
          </p:cNvSpPr>
          <p:nvPr>
            <p:ph sz="half" idx="1"/>
          </p:nvPr>
        </p:nvSpPr>
        <p:spPr/>
        <p:txBody>
          <a:bodyPr>
            <a:normAutofit/>
          </a:bodyPr>
          <a:lstStyle/>
          <a:p>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endParaRPr lang="en-US" dirty="0"/>
          </a:p>
          <a:p>
            <a:r>
              <a:rPr lang="en-US" dirty="0"/>
              <a:t>Maecenas </a:t>
            </a:r>
            <a:r>
              <a:rPr lang="en-US" dirty="0" err="1"/>
              <a:t>porttitor</a:t>
            </a:r>
            <a:r>
              <a:rPr lang="en-US" dirty="0"/>
              <a:t> </a:t>
            </a:r>
            <a:r>
              <a:rPr lang="en-US" dirty="0" err="1"/>
              <a:t>congue</a:t>
            </a:r>
            <a:r>
              <a:rPr lang="en-US" dirty="0"/>
              <a:t> </a:t>
            </a:r>
            <a:r>
              <a:rPr lang="en-US" dirty="0" err="1"/>
              <a:t>massa</a:t>
            </a:r>
            <a:endParaRPr lang="en-US" dirty="0"/>
          </a:p>
          <a:p>
            <a:r>
              <a:rPr lang="en-US" dirty="0" err="1"/>
              <a:t>Fusce</a:t>
            </a:r>
            <a:r>
              <a:rPr lang="en-US" dirty="0"/>
              <a:t> </a:t>
            </a:r>
            <a:r>
              <a:rPr lang="en-US" dirty="0" err="1"/>
              <a:t>posuere</a:t>
            </a:r>
            <a:r>
              <a:rPr lang="en-US" dirty="0"/>
              <a:t>, magna </a:t>
            </a:r>
            <a:r>
              <a:rPr lang="en-US" dirty="0" err="1"/>
              <a:t>sed</a:t>
            </a:r>
            <a:r>
              <a:rPr lang="en-US" dirty="0"/>
              <a:t> pulvinar </a:t>
            </a:r>
            <a:r>
              <a:rPr lang="en-US" dirty="0" err="1"/>
              <a:t>ultricies</a:t>
            </a:r>
            <a:r>
              <a:rPr lang="en-US" dirty="0"/>
              <a:t>, </a:t>
            </a:r>
            <a:r>
              <a:rPr lang="en-US" dirty="0" err="1"/>
              <a:t>purus</a:t>
            </a:r>
            <a:r>
              <a:rPr lang="en-US" dirty="0"/>
              <a:t> </a:t>
            </a:r>
            <a:r>
              <a:rPr lang="en-US" dirty="0" err="1"/>
              <a:t>lectus</a:t>
            </a:r>
            <a:r>
              <a:rPr lang="en-US" dirty="0"/>
              <a:t> </a:t>
            </a:r>
            <a:r>
              <a:rPr lang="en-US" dirty="0" err="1"/>
              <a:t>malesuada</a:t>
            </a:r>
            <a:r>
              <a:rPr lang="en-US" dirty="0"/>
              <a:t> libero, sit </a:t>
            </a:r>
            <a:r>
              <a:rPr lang="en-US" dirty="0" err="1"/>
              <a:t>amet</a:t>
            </a:r>
            <a:r>
              <a:rPr lang="en-US" dirty="0"/>
              <a:t> </a:t>
            </a:r>
            <a:r>
              <a:rPr lang="en-US" dirty="0" err="1"/>
              <a:t>commodo</a:t>
            </a:r>
            <a:r>
              <a:rPr lang="en-US" dirty="0"/>
              <a:t> magna</a:t>
            </a:r>
            <a:br>
              <a:rPr lang="en-US" dirty="0"/>
            </a:br>
            <a:r>
              <a:rPr lang="en-US" dirty="0" err="1"/>
              <a:t>eros</a:t>
            </a:r>
            <a:r>
              <a:rPr lang="en-US" dirty="0"/>
              <a:t> </a:t>
            </a:r>
            <a:r>
              <a:rPr lang="en-US" dirty="0" err="1"/>
              <a:t>quis</a:t>
            </a:r>
            <a:r>
              <a:rPr lang="en-US" dirty="0"/>
              <a:t> </a:t>
            </a:r>
            <a:r>
              <a:rPr lang="en-US" dirty="0" err="1"/>
              <a:t>urna</a:t>
            </a:r>
            <a:endParaRPr lang="en-US" dirty="0"/>
          </a:p>
          <a:p>
            <a:r>
              <a:rPr lang="en-US" dirty="0"/>
              <a:t>Nunc </a:t>
            </a:r>
            <a:r>
              <a:rPr lang="en-US" dirty="0" err="1"/>
              <a:t>viverra</a:t>
            </a:r>
            <a:r>
              <a:rPr lang="en-US" dirty="0"/>
              <a:t> </a:t>
            </a:r>
            <a:r>
              <a:rPr lang="en-US" dirty="0" err="1"/>
              <a:t>imperdiet</a:t>
            </a:r>
            <a:r>
              <a:rPr lang="en-US" dirty="0"/>
              <a:t> </a:t>
            </a:r>
            <a:r>
              <a:rPr lang="en-US" dirty="0" err="1"/>
              <a:t>enim</a:t>
            </a:r>
            <a:r>
              <a:rPr lang="en-US" dirty="0"/>
              <a:t>.</a:t>
            </a:r>
          </a:p>
        </p:txBody>
      </p:sp>
      <p:sp>
        <p:nvSpPr>
          <p:cNvPr id="4" name="Content Placeholder 3"/>
          <p:cNvSpPr>
            <a:spLocks noGrp="1"/>
          </p:cNvSpPr>
          <p:nvPr>
            <p:ph sz="half" idx="2"/>
          </p:nvPr>
        </p:nvSpPr>
        <p:spPr/>
        <p:txBody>
          <a:bodyPr>
            <a:normAutofit/>
          </a:bodyPr>
          <a:lstStyle/>
          <a:p>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endParaRPr lang="en-US" dirty="0"/>
          </a:p>
          <a:p>
            <a:r>
              <a:rPr lang="en-US" dirty="0"/>
              <a:t>Maecenas </a:t>
            </a:r>
            <a:r>
              <a:rPr lang="en-US" dirty="0" err="1"/>
              <a:t>porttitor</a:t>
            </a:r>
            <a:r>
              <a:rPr lang="en-US" dirty="0"/>
              <a:t> </a:t>
            </a:r>
            <a:r>
              <a:rPr lang="en-US" dirty="0" err="1"/>
              <a:t>congue</a:t>
            </a:r>
            <a:r>
              <a:rPr lang="en-US" dirty="0"/>
              <a:t> </a:t>
            </a:r>
            <a:r>
              <a:rPr lang="en-US" dirty="0" err="1"/>
              <a:t>massa</a:t>
            </a:r>
            <a:endParaRPr lang="en-US" dirty="0"/>
          </a:p>
          <a:p>
            <a:r>
              <a:rPr lang="en-US" dirty="0" err="1"/>
              <a:t>Fusce</a:t>
            </a:r>
            <a:r>
              <a:rPr lang="en-US" dirty="0"/>
              <a:t> </a:t>
            </a:r>
            <a:r>
              <a:rPr lang="en-US" dirty="0" err="1"/>
              <a:t>posuere</a:t>
            </a:r>
            <a:r>
              <a:rPr lang="en-US" dirty="0"/>
              <a:t>, magna </a:t>
            </a:r>
            <a:r>
              <a:rPr lang="en-US" dirty="0" err="1"/>
              <a:t>sed</a:t>
            </a:r>
            <a:r>
              <a:rPr lang="en-US" dirty="0"/>
              <a:t> pulvinar </a:t>
            </a:r>
            <a:r>
              <a:rPr lang="en-US" dirty="0" err="1"/>
              <a:t>ultricies</a:t>
            </a:r>
            <a:r>
              <a:rPr lang="en-US" dirty="0"/>
              <a:t>, </a:t>
            </a:r>
            <a:r>
              <a:rPr lang="en-US" dirty="0" err="1"/>
              <a:t>purus</a:t>
            </a:r>
            <a:r>
              <a:rPr lang="en-US" dirty="0"/>
              <a:t> </a:t>
            </a:r>
            <a:r>
              <a:rPr lang="en-US" dirty="0" err="1"/>
              <a:t>lectus</a:t>
            </a:r>
            <a:r>
              <a:rPr lang="en-US" dirty="0"/>
              <a:t> </a:t>
            </a:r>
            <a:r>
              <a:rPr lang="en-US" dirty="0" err="1"/>
              <a:t>malesuada</a:t>
            </a:r>
            <a:r>
              <a:rPr lang="en-US" dirty="0"/>
              <a:t> libero, sit </a:t>
            </a:r>
            <a:r>
              <a:rPr lang="en-US" dirty="0" err="1"/>
              <a:t>amet</a:t>
            </a:r>
            <a:r>
              <a:rPr lang="en-US" dirty="0"/>
              <a:t> </a:t>
            </a:r>
            <a:r>
              <a:rPr lang="en-US" dirty="0" err="1"/>
              <a:t>commodo</a:t>
            </a:r>
            <a:r>
              <a:rPr lang="en-US" dirty="0"/>
              <a:t> magna</a:t>
            </a:r>
            <a:br>
              <a:rPr lang="en-US" dirty="0"/>
            </a:br>
            <a:r>
              <a:rPr lang="en-US" dirty="0" err="1"/>
              <a:t>eros</a:t>
            </a:r>
            <a:r>
              <a:rPr lang="en-US" dirty="0"/>
              <a:t> </a:t>
            </a:r>
            <a:r>
              <a:rPr lang="en-US" dirty="0" err="1"/>
              <a:t>quis</a:t>
            </a:r>
            <a:r>
              <a:rPr lang="en-US" dirty="0"/>
              <a:t> </a:t>
            </a:r>
            <a:r>
              <a:rPr lang="en-US" dirty="0" err="1"/>
              <a:t>urna</a:t>
            </a:r>
            <a:endParaRPr lang="en-US" dirty="0"/>
          </a:p>
          <a:p>
            <a:r>
              <a:rPr lang="en-US" dirty="0"/>
              <a:t>Nunc </a:t>
            </a:r>
            <a:r>
              <a:rPr lang="en-US" dirty="0" err="1"/>
              <a:t>viverra</a:t>
            </a:r>
            <a:r>
              <a:rPr lang="en-US" dirty="0"/>
              <a:t> </a:t>
            </a:r>
            <a:r>
              <a:rPr lang="en-US" dirty="0" err="1"/>
              <a:t>imperdiet</a:t>
            </a:r>
            <a:r>
              <a:rPr lang="en-US" dirty="0"/>
              <a:t> </a:t>
            </a:r>
            <a:r>
              <a:rPr lang="en-US" dirty="0" err="1"/>
              <a:t>enim</a:t>
            </a:r>
            <a:r>
              <a:rPr lang="en-US" dirty="0"/>
              <a:t>.</a:t>
            </a:r>
          </a:p>
        </p:txBody>
      </p:sp>
      <p:sp>
        <p:nvSpPr>
          <p:cNvPr id="5" name="Footer Placeholder 4"/>
          <p:cNvSpPr>
            <a:spLocks noGrp="1"/>
          </p:cNvSpPr>
          <p:nvPr>
            <p:ph type="ftr" sz="quarter" idx="11"/>
          </p:nvPr>
        </p:nvSpPr>
        <p:spPr/>
        <p:txBody>
          <a:bodyPr/>
          <a:lstStyle/>
          <a:p>
            <a:r>
              <a:rPr lang="en-US"/>
              <a:t>PRESENTATION TITLE</a:t>
            </a:r>
            <a:endParaRPr lang="en-US" dirty="0"/>
          </a:p>
        </p:txBody>
      </p:sp>
      <p:sp>
        <p:nvSpPr>
          <p:cNvPr id="6" name="Slide Number Placeholder 5"/>
          <p:cNvSpPr>
            <a:spLocks noGrp="1"/>
          </p:cNvSpPr>
          <p:nvPr>
            <p:ph type="sldNum" sz="quarter" idx="12"/>
          </p:nvPr>
        </p:nvSpPr>
        <p:spPr/>
        <p:txBody>
          <a:bodyPr/>
          <a:lstStyle/>
          <a:p>
            <a:r>
              <a:rPr lang="en-US" dirty="0"/>
              <a:t>PAGE  </a:t>
            </a:r>
            <a:fld id="{93005692-73BE-493E-93AB-ECD6027A7652}" type="slidenum">
              <a:rPr lang="en-US" smtClean="0"/>
              <a:pPr/>
              <a:t>10</a:t>
            </a:fld>
            <a:endParaRPr lang="en-US" dirty="0"/>
          </a:p>
        </p:txBody>
      </p:sp>
    </p:spTree>
    <p:extLst>
      <p:ext uri="{BB962C8B-B14F-4D97-AF65-F5344CB8AC3E}">
        <p14:creationId xmlns:p14="http://schemas.microsoft.com/office/powerpoint/2010/main" val="41688136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r>
              <a:rPr lang="en-US" dirty="0"/>
              <a:t>Subheading left side</a:t>
            </a:r>
          </a:p>
        </p:txBody>
      </p:sp>
      <p:sp>
        <p:nvSpPr>
          <p:cNvPr id="3" name="Content Placeholder 2"/>
          <p:cNvSpPr>
            <a:spLocks noGrp="1"/>
          </p:cNvSpPr>
          <p:nvPr>
            <p:ph sz="half" idx="2"/>
          </p:nvPr>
        </p:nvSpPr>
        <p:spPr/>
        <p:txBody>
          <a:bodyPr/>
          <a:lstStyle/>
          <a:p>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endParaRPr lang="en-US" dirty="0"/>
          </a:p>
          <a:p>
            <a:r>
              <a:rPr lang="en-US" dirty="0"/>
              <a:t>Maecenas </a:t>
            </a:r>
            <a:r>
              <a:rPr lang="en-US" dirty="0" err="1"/>
              <a:t>porttitor</a:t>
            </a:r>
            <a:r>
              <a:rPr lang="en-US" dirty="0"/>
              <a:t> </a:t>
            </a:r>
            <a:r>
              <a:rPr lang="en-US" dirty="0" err="1"/>
              <a:t>congue</a:t>
            </a:r>
            <a:r>
              <a:rPr lang="en-US" dirty="0"/>
              <a:t> </a:t>
            </a:r>
            <a:r>
              <a:rPr lang="en-US" dirty="0" err="1"/>
              <a:t>massa</a:t>
            </a:r>
            <a:endParaRPr lang="en-US" dirty="0"/>
          </a:p>
          <a:p>
            <a:r>
              <a:rPr lang="en-US" dirty="0" err="1"/>
              <a:t>Fusce</a:t>
            </a:r>
            <a:r>
              <a:rPr lang="en-US" dirty="0"/>
              <a:t> </a:t>
            </a:r>
            <a:r>
              <a:rPr lang="en-US" dirty="0" err="1"/>
              <a:t>posuere</a:t>
            </a:r>
            <a:r>
              <a:rPr lang="en-US" dirty="0"/>
              <a:t>, magna </a:t>
            </a:r>
            <a:r>
              <a:rPr lang="en-US" dirty="0" err="1"/>
              <a:t>sed</a:t>
            </a:r>
            <a:r>
              <a:rPr lang="en-US" dirty="0"/>
              <a:t> pulvinar </a:t>
            </a:r>
            <a:r>
              <a:rPr lang="en-US" dirty="0" err="1"/>
              <a:t>ultricies</a:t>
            </a:r>
            <a:r>
              <a:rPr lang="en-US" dirty="0"/>
              <a:t>, </a:t>
            </a:r>
            <a:r>
              <a:rPr lang="en-US" dirty="0" err="1"/>
              <a:t>purus</a:t>
            </a:r>
            <a:r>
              <a:rPr lang="en-US" dirty="0"/>
              <a:t> </a:t>
            </a:r>
            <a:r>
              <a:rPr lang="en-US" dirty="0" err="1"/>
              <a:t>lectus</a:t>
            </a:r>
            <a:r>
              <a:rPr lang="en-US" dirty="0"/>
              <a:t> </a:t>
            </a:r>
            <a:r>
              <a:rPr lang="en-US" dirty="0" err="1"/>
              <a:t>malesuada</a:t>
            </a:r>
            <a:r>
              <a:rPr lang="en-US" dirty="0"/>
              <a:t> libero, sit </a:t>
            </a:r>
            <a:r>
              <a:rPr lang="en-US" dirty="0" err="1"/>
              <a:t>amet</a:t>
            </a:r>
            <a:r>
              <a:rPr lang="en-US" dirty="0"/>
              <a:t> </a:t>
            </a:r>
            <a:r>
              <a:rPr lang="en-US" dirty="0" err="1"/>
              <a:t>commodo</a:t>
            </a:r>
            <a:r>
              <a:rPr lang="en-US" dirty="0"/>
              <a:t> magna </a:t>
            </a:r>
            <a:r>
              <a:rPr lang="en-US" dirty="0" err="1"/>
              <a:t>eros</a:t>
            </a:r>
            <a:r>
              <a:rPr lang="en-US" dirty="0"/>
              <a:t> </a:t>
            </a:r>
            <a:r>
              <a:rPr lang="en-US" dirty="0" err="1"/>
              <a:t>quis</a:t>
            </a:r>
            <a:r>
              <a:rPr lang="en-US" dirty="0"/>
              <a:t> </a:t>
            </a:r>
            <a:r>
              <a:rPr lang="en-US" dirty="0" err="1"/>
              <a:t>urna</a:t>
            </a:r>
            <a:endParaRPr lang="en-US" dirty="0"/>
          </a:p>
          <a:p>
            <a:r>
              <a:rPr lang="en-US" dirty="0"/>
              <a:t>Nunc </a:t>
            </a:r>
            <a:r>
              <a:rPr lang="en-US" dirty="0" err="1"/>
              <a:t>viverra</a:t>
            </a:r>
            <a:r>
              <a:rPr lang="en-US" dirty="0"/>
              <a:t> </a:t>
            </a:r>
            <a:r>
              <a:rPr lang="en-US" dirty="0" err="1"/>
              <a:t>imperdiet</a:t>
            </a:r>
            <a:r>
              <a:rPr lang="en-US" dirty="0"/>
              <a:t> </a:t>
            </a:r>
            <a:r>
              <a:rPr lang="en-US" dirty="0" err="1"/>
              <a:t>enim</a:t>
            </a:r>
            <a:r>
              <a:rPr lang="en-US" dirty="0"/>
              <a:t>.</a:t>
            </a:r>
          </a:p>
        </p:txBody>
      </p:sp>
      <p:sp>
        <p:nvSpPr>
          <p:cNvPr id="4" name="Text Placeholder 3"/>
          <p:cNvSpPr>
            <a:spLocks noGrp="1"/>
          </p:cNvSpPr>
          <p:nvPr>
            <p:ph type="body" sz="quarter" idx="3"/>
          </p:nvPr>
        </p:nvSpPr>
        <p:spPr/>
        <p:txBody>
          <a:bodyPr/>
          <a:lstStyle/>
          <a:p>
            <a:r>
              <a:rPr lang="en-US" dirty="0"/>
              <a:t>Subheading right side</a:t>
            </a:r>
          </a:p>
        </p:txBody>
      </p:sp>
      <p:sp>
        <p:nvSpPr>
          <p:cNvPr id="5" name="Content Placeholder 4"/>
          <p:cNvSpPr>
            <a:spLocks noGrp="1"/>
          </p:cNvSpPr>
          <p:nvPr>
            <p:ph sz="quarter" idx="4"/>
          </p:nvPr>
        </p:nvSpPr>
        <p:spPr/>
        <p:txBody>
          <a:bodyPr/>
          <a:lstStyle/>
          <a:p>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endParaRPr lang="en-US" dirty="0"/>
          </a:p>
          <a:p>
            <a:r>
              <a:rPr lang="en-US" dirty="0"/>
              <a:t>Maecenas </a:t>
            </a:r>
            <a:r>
              <a:rPr lang="en-US" dirty="0" err="1"/>
              <a:t>porttitor</a:t>
            </a:r>
            <a:r>
              <a:rPr lang="en-US" dirty="0"/>
              <a:t> </a:t>
            </a:r>
            <a:r>
              <a:rPr lang="en-US" dirty="0" err="1"/>
              <a:t>congue</a:t>
            </a:r>
            <a:r>
              <a:rPr lang="en-US" dirty="0"/>
              <a:t> </a:t>
            </a:r>
            <a:r>
              <a:rPr lang="en-US" dirty="0" err="1"/>
              <a:t>massa</a:t>
            </a:r>
            <a:endParaRPr lang="en-US" dirty="0"/>
          </a:p>
          <a:p>
            <a:r>
              <a:rPr lang="en-US" dirty="0" err="1"/>
              <a:t>Fusce</a:t>
            </a:r>
            <a:r>
              <a:rPr lang="en-US" dirty="0"/>
              <a:t> </a:t>
            </a:r>
            <a:r>
              <a:rPr lang="en-US" dirty="0" err="1"/>
              <a:t>posuere</a:t>
            </a:r>
            <a:r>
              <a:rPr lang="en-US" dirty="0"/>
              <a:t>, magna </a:t>
            </a:r>
            <a:r>
              <a:rPr lang="en-US" dirty="0" err="1"/>
              <a:t>sed</a:t>
            </a:r>
            <a:r>
              <a:rPr lang="en-US" dirty="0"/>
              <a:t> pulvinar </a:t>
            </a:r>
            <a:r>
              <a:rPr lang="en-US" dirty="0" err="1"/>
              <a:t>ultricies</a:t>
            </a:r>
            <a:r>
              <a:rPr lang="en-US" dirty="0"/>
              <a:t>, </a:t>
            </a:r>
            <a:r>
              <a:rPr lang="en-US" dirty="0" err="1"/>
              <a:t>purus</a:t>
            </a:r>
            <a:r>
              <a:rPr lang="en-US" dirty="0"/>
              <a:t> </a:t>
            </a:r>
            <a:r>
              <a:rPr lang="en-US" dirty="0" err="1"/>
              <a:t>lectus</a:t>
            </a:r>
            <a:r>
              <a:rPr lang="en-US" dirty="0"/>
              <a:t> </a:t>
            </a:r>
            <a:r>
              <a:rPr lang="en-US" dirty="0" err="1"/>
              <a:t>malesuada</a:t>
            </a:r>
            <a:r>
              <a:rPr lang="en-US" dirty="0"/>
              <a:t> libero, sit </a:t>
            </a:r>
            <a:r>
              <a:rPr lang="en-US" dirty="0" err="1"/>
              <a:t>amet</a:t>
            </a:r>
            <a:r>
              <a:rPr lang="en-US" dirty="0"/>
              <a:t> </a:t>
            </a:r>
            <a:r>
              <a:rPr lang="en-US" dirty="0" err="1"/>
              <a:t>commodo</a:t>
            </a:r>
            <a:r>
              <a:rPr lang="en-US" dirty="0"/>
              <a:t> magna </a:t>
            </a:r>
            <a:r>
              <a:rPr lang="en-US" dirty="0" err="1"/>
              <a:t>eros</a:t>
            </a:r>
            <a:r>
              <a:rPr lang="en-US" dirty="0"/>
              <a:t> </a:t>
            </a:r>
            <a:r>
              <a:rPr lang="en-US" dirty="0" err="1"/>
              <a:t>quis</a:t>
            </a:r>
            <a:r>
              <a:rPr lang="en-US" dirty="0"/>
              <a:t> </a:t>
            </a:r>
            <a:r>
              <a:rPr lang="en-US" dirty="0" err="1"/>
              <a:t>urna</a:t>
            </a:r>
            <a:endParaRPr lang="en-US" dirty="0"/>
          </a:p>
          <a:p>
            <a:r>
              <a:rPr lang="en-US" dirty="0"/>
              <a:t>Nunc </a:t>
            </a:r>
            <a:r>
              <a:rPr lang="en-US" dirty="0" err="1"/>
              <a:t>viverra</a:t>
            </a:r>
            <a:r>
              <a:rPr lang="en-US" dirty="0"/>
              <a:t> </a:t>
            </a:r>
            <a:r>
              <a:rPr lang="en-US" dirty="0" err="1"/>
              <a:t>imperdiet</a:t>
            </a:r>
            <a:r>
              <a:rPr lang="en-US" dirty="0"/>
              <a:t> </a:t>
            </a:r>
            <a:r>
              <a:rPr lang="en-US" dirty="0" err="1"/>
              <a:t>enim</a:t>
            </a:r>
            <a:r>
              <a:rPr lang="en-US" dirty="0"/>
              <a:t>.</a:t>
            </a:r>
          </a:p>
        </p:txBody>
      </p:sp>
      <p:sp>
        <p:nvSpPr>
          <p:cNvPr id="6" name="Title 5"/>
          <p:cNvSpPr>
            <a:spLocks noGrp="1"/>
          </p:cNvSpPr>
          <p:nvPr>
            <p:ph type="title"/>
          </p:nvPr>
        </p:nvSpPr>
        <p:spPr/>
        <p:txBody>
          <a:bodyPr/>
          <a:lstStyle/>
          <a:p>
            <a:r>
              <a:rPr lang="en-US" dirty="0"/>
              <a:t>TWO COLUMN COMPARISON CONTENT SLIDE LAYOUT</a:t>
            </a:r>
          </a:p>
        </p:txBody>
      </p:sp>
      <p:sp>
        <p:nvSpPr>
          <p:cNvPr id="7" name="Footer Placeholder 6"/>
          <p:cNvSpPr>
            <a:spLocks noGrp="1"/>
          </p:cNvSpPr>
          <p:nvPr>
            <p:ph type="ftr" sz="quarter" idx="11"/>
          </p:nvPr>
        </p:nvSpPr>
        <p:spPr/>
        <p:txBody>
          <a:bodyPr/>
          <a:lstStyle/>
          <a:p>
            <a:r>
              <a:rPr lang="en-US"/>
              <a:t>PRESENTATION TITLE</a:t>
            </a:r>
            <a:endParaRPr lang="en-US" dirty="0"/>
          </a:p>
        </p:txBody>
      </p:sp>
      <p:sp>
        <p:nvSpPr>
          <p:cNvPr id="8" name="Slide Number Placeholder 7"/>
          <p:cNvSpPr>
            <a:spLocks noGrp="1"/>
          </p:cNvSpPr>
          <p:nvPr>
            <p:ph type="sldNum" sz="quarter" idx="12"/>
          </p:nvPr>
        </p:nvSpPr>
        <p:spPr/>
        <p:txBody>
          <a:bodyPr/>
          <a:lstStyle/>
          <a:p>
            <a:r>
              <a:rPr lang="en-US" dirty="0"/>
              <a:t>PAGE  </a:t>
            </a:r>
            <a:fld id="{93005692-73BE-493E-93AB-ECD6027A7652}" type="slidenum">
              <a:rPr lang="en-US" smtClean="0"/>
              <a:pPr/>
              <a:t>11</a:t>
            </a:fld>
            <a:endParaRPr lang="en-US" dirty="0"/>
          </a:p>
        </p:txBody>
      </p:sp>
    </p:spTree>
    <p:extLst>
      <p:ext uri="{BB962C8B-B14F-4D97-AF65-F5344CB8AC3E}">
        <p14:creationId xmlns:p14="http://schemas.microsoft.com/office/powerpoint/2010/main" val="35191180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rotWithShape="1">
          <a:blip r:embed="rId2">
            <a:extLst>
              <a:ext uri="{28A0092B-C50C-407E-A947-70E740481C1C}">
                <a14:useLocalDpi xmlns:a14="http://schemas.microsoft.com/office/drawing/2010/main" val="0"/>
              </a:ext>
            </a:extLst>
          </a:blip>
          <a:srcRect l="215" t="764" r="5335" b="764"/>
          <a:stretch/>
        </p:blipFill>
        <p:spPr>
          <a:xfrm>
            <a:off x="6725544" y="1382681"/>
            <a:ext cx="4880960" cy="3392515"/>
          </a:xfrm>
          <a:prstGeom prst="rect">
            <a:avLst/>
          </a:prstGeom>
        </p:spPr>
      </p:pic>
      <p:sp>
        <p:nvSpPr>
          <p:cNvPr id="9" name="Title 8"/>
          <p:cNvSpPr>
            <a:spLocks noGrp="1"/>
          </p:cNvSpPr>
          <p:nvPr>
            <p:ph type="title"/>
          </p:nvPr>
        </p:nvSpPr>
        <p:spPr/>
        <p:txBody>
          <a:bodyPr/>
          <a:lstStyle/>
          <a:p>
            <a:r>
              <a:rPr lang="en-US" dirty="0"/>
              <a:t>PAGE  TITLE HERE</a:t>
            </a:r>
          </a:p>
        </p:txBody>
      </p:sp>
      <p:sp>
        <p:nvSpPr>
          <p:cNvPr id="10" name="Content Placeholder 9"/>
          <p:cNvSpPr>
            <a:spLocks noGrp="1"/>
          </p:cNvSpPr>
          <p:nvPr>
            <p:ph idx="1"/>
          </p:nvPr>
        </p:nvSpPr>
        <p:spPr>
          <a:xfrm>
            <a:off x="259883" y="1413163"/>
            <a:ext cx="5826881" cy="4595117"/>
          </a:xfrm>
        </p:spPr>
        <p:txBody>
          <a:bodyPr>
            <a:normAutofit/>
          </a:bodyPr>
          <a:lstStyle/>
          <a:p>
            <a:pPr marL="0" indent="0">
              <a:buNone/>
            </a:pPr>
            <a:r>
              <a:rPr lang="en-US" sz="1800" dirty="0"/>
              <a:t>Lorem ipsum dolor sit </a:t>
            </a:r>
            <a:r>
              <a:rPr lang="en-US" sz="1800" dirty="0" err="1"/>
              <a:t>amet</a:t>
            </a:r>
            <a:r>
              <a:rPr lang="en-US" sz="1800" dirty="0"/>
              <a:t>, </a:t>
            </a:r>
            <a:r>
              <a:rPr lang="en-US" sz="1800" dirty="0" err="1"/>
              <a:t>consectetuer</a:t>
            </a:r>
            <a:r>
              <a:rPr lang="en-US" sz="1800" dirty="0"/>
              <a:t> </a:t>
            </a:r>
            <a:r>
              <a:rPr lang="en-US" sz="1800" dirty="0" err="1"/>
              <a:t>adipiscing</a:t>
            </a:r>
            <a:r>
              <a:rPr lang="en-US" sz="1800" dirty="0"/>
              <a:t> </a:t>
            </a:r>
            <a:r>
              <a:rPr lang="en-US" sz="1800" dirty="0" err="1"/>
              <a:t>elit</a:t>
            </a:r>
            <a:r>
              <a:rPr lang="en-US" sz="1800" dirty="0"/>
              <a:t>. Maecenas </a:t>
            </a:r>
            <a:r>
              <a:rPr lang="en-US" sz="1800" dirty="0" err="1"/>
              <a:t>porttitor</a:t>
            </a:r>
            <a:r>
              <a:rPr lang="en-US" sz="1800" dirty="0"/>
              <a:t> </a:t>
            </a:r>
            <a:r>
              <a:rPr lang="en-US" sz="1800" dirty="0" err="1"/>
              <a:t>congue</a:t>
            </a:r>
            <a:r>
              <a:rPr lang="en-US" sz="1800" dirty="0"/>
              <a:t> </a:t>
            </a:r>
            <a:r>
              <a:rPr lang="en-US" sz="1800" dirty="0" err="1"/>
              <a:t>massa</a:t>
            </a:r>
            <a:r>
              <a:rPr lang="en-US" sz="1800" dirty="0"/>
              <a:t>. </a:t>
            </a:r>
            <a:r>
              <a:rPr lang="en-US" sz="1800" dirty="0" err="1"/>
              <a:t>Fusce</a:t>
            </a:r>
            <a:r>
              <a:rPr lang="en-US" sz="1800" dirty="0"/>
              <a:t> </a:t>
            </a:r>
            <a:r>
              <a:rPr lang="en-US" sz="1800" dirty="0" err="1"/>
              <a:t>posuere</a:t>
            </a:r>
            <a:r>
              <a:rPr lang="en-US" sz="1800" dirty="0"/>
              <a:t>, magna </a:t>
            </a:r>
            <a:r>
              <a:rPr lang="en-US" sz="1800" dirty="0" err="1"/>
              <a:t>sed</a:t>
            </a:r>
            <a:r>
              <a:rPr lang="en-US" sz="1800" dirty="0"/>
              <a:t> pulvinar </a:t>
            </a:r>
            <a:r>
              <a:rPr lang="en-US" sz="1800" dirty="0" err="1"/>
              <a:t>ultricies</a:t>
            </a:r>
            <a:r>
              <a:rPr lang="en-US" sz="1800" dirty="0"/>
              <a:t>, </a:t>
            </a:r>
            <a:r>
              <a:rPr lang="en-US" sz="1800" dirty="0" err="1"/>
              <a:t>purus</a:t>
            </a:r>
            <a:r>
              <a:rPr lang="en-US" sz="1800" dirty="0"/>
              <a:t> </a:t>
            </a:r>
            <a:r>
              <a:rPr lang="en-US" sz="1800" dirty="0" err="1"/>
              <a:t>lectus</a:t>
            </a:r>
            <a:r>
              <a:rPr lang="en-US" sz="1800" dirty="0"/>
              <a:t> </a:t>
            </a:r>
            <a:r>
              <a:rPr lang="en-US" sz="1800" dirty="0" err="1"/>
              <a:t>malesuada</a:t>
            </a:r>
            <a:r>
              <a:rPr lang="en-US" sz="1800" dirty="0"/>
              <a:t> libero, sit </a:t>
            </a:r>
            <a:r>
              <a:rPr lang="en-US" sz="1800" dirty="0" err="1"/>
              <a:t>amet</a:t>
            </a:r>
            <a:r>
              <a:rPr lang="en-US" sz="1800" dirty="0"/>
              <a:t> </a:t>
            </a:r>
            <a:r>
              <a:rPr lang="en-US" sz="1800" dirty="0" err="1"/>
              <a:t>commodo</a:t>
            </a:r>
            <a:r>
              <a:rPr lang="en-US" sz="1800" dirty="0"/>
              <a:t> magna </a:t>
            </a:r>
            <a:r>
              <a:rPr lang="en-US" sz="1800" dirty="0" err="1"/>
              <a:t>eros</a:t>
            </a:r>
            <a:r>
              <a:rPr lang="en-US" sz="1800" dirty="0"/>
              <a:t> </a:t>
            </a:r>
            <a:r>
              <a:rPr lang="en-US" sz="1800" dirty="0" err="1"/>
              <a:t>quis</a:t>
            </a:r>
            <a:r>
              <a:rPr lang="en-US" sz="1800" dirty="0"/>
              <a:t> </a:t>
            </a:r>
            <a:r>
              <a:rPr lang="en-US" sz="1800" dirty="0" err="1"/>
              <a:t>urna</a:t>
            </a:r>
            <a:r>
              <a:rPr lang="en-US" sz="1800" dirty="0"/>
              <a:t>. Nunc </a:t>
            </a:r>
            <a:r>
              <a:rPr lang="en-US" sz="1800" dirty="0" err="1"/>
              <a:t>viverra</a:t>
            </a:r>
            <a:r>
              <a:rPr lang="en-US" sz="1800" dirty="0"/>
              <a:t> </a:t>
            </a:r>
            <a:r>
              <a:rPr lang="en-US" sz="1800" dirty="0" err="1"/>
              <a:t>imperdiet</a:t>
            </a:r>
            <a:r>
              <a:rPr lang="en-US" sz="1800" dirty="0"/>
              <a:t> </a:t>
            </a:r>
            <a:r>
              <a:rPr lang="en-US" sz="1800" dirty="0" err="1"/>
              <a:t>enim</a:t>
            </a:r>
            <a:r>
              <a:rPr lang="en-US" sz="1800" dirty="0"/>
              <a:t>. </a:t>
            </a:r>
            <a:r>
              <a:rPr lang="en-US" sz="1800" dirty="0" err="1"/>
              <a:t>Fusce</a:t>
            </a:r>
            <a:r>
              <a:rPr lang="en-US" sz="1800" dirty="0"/>
              <a:t> est. </a:t>
            </a:r>
            <a:r>
              <a:rPr lang="en-US" sz="1800" dirty="0" err="1"/>
              <a:t>Vivamus</a:t>
            </a:r>
            <a:r>
              <a:rPr lang="en-US" sz="1800" dirty="0"/>
              <a:t> a </a:t>
            </a:r>
            <a:r>
              <a:rPr lang="en-US" sz="1800" dirty="0" err="1"/>
              <a:t>tellus</a:t>
            </a:r>
            <a:r>
              <a:rPr lang="en-US" sz="1800" dirty="0"/>
              <a:t>.</a:t>
            </a:r>
          </a:p>
          <a:p>
            <a:pPr marL="0" indent="0">
              <a:buNone/>
            </a:pPr>
            <a:r>
              <a:rPr lang="en-US" sz="1800" dirty="0" err="1"/>
              <a:t>Pellentesque</a:t>
            </a:r>
            <a:r>
              <a:rPr lang="en-US" sz="1800" dirty="0"/>
              <a:t> habitant </a:t>
            </a:r>
            <a:r>
              <a:rPr lang="en-US" sz="1800" dirty="0" err="1"/>
              <a:t>morbi</a:t>
            </a:r>
            <a:r>
              <a:rPr lang="en-US" sz="1800" dirty="0"/>
              <a:t> </a:t>
            </a:r>
            <a:r>
              <a:rPr lang="en-US" sz="1800" dirty="0" err="1"/>
              <a:t>tristique</a:t>
            </a:r>
            <a:r>
              <a:rPr lang="en-US" sz="1800" dirty="0"/>
              <a:t> </a:t>
            </a:r>
            <a:r>
              <a:rPr lang="en-US" sz="1800" dirty="0" err="1"/>
              <a:t>senectus</a:t>
            </a:r>
            <a:r>
              <a:rPr lang="en-US" sz="1800" dirty="0"/>
              <a:t> et </a:t>
            </a:r>
            <a:r>
              <a:rPr lang="en-US" sz="1800" dirty="0" err="1"/>
              <a:t>netus</a:t>
            </a:r>
            <a:r>
              <a:rPr lang="en-US" sz="1800" dirty="0"/>
              <a:t> et </a:t>
            </a:r>
            <a:r>
              <a:rPr lang="en-US" sz="1800" dirty="0" err="1"/>
              <a:t>malesuada</a:t>
            </a:r>
            <a:r>
              <a:rPr lang="en-US" sz="1800" dirty="0"/>
              <a:t> fames ac </a:t>
            </a:r>
            <a:r>
              <a:rPr lang="en-US" sz="1800" dirty="0" err="1"/>
              <a:t>turpis</a:t>
            </a:r>
            <a:r>
              <a:rPr lang="en-US" sz="1800" dirty="0"/>
              <a:t> </a:t>
            </a:r>
            <a:r>
              <a:rPr lang="en-US" sz="1800" dirty="0" err="1"/>
              <a:t>egestas</a:t>
            </a:r>
            <a:r>
              <a:rPr lang="en-US" sz="1800" dirty="0"/>
              <a:t>. </a:t>
            </a:r>
            <a:r>
              <a:rPr lang="en-US" sz="1800" dirty="0" err="1"/>
              <a:t>Proin</a:t>
            </a:r>
            <a:r>
              <a:rPr lang="en-US" sz="1800" dirty="0"/>
              <a:t> pharetra </a:t>
            </a:r>
            <a:r>
              <a:rPr lang="en-US" sz="1800" dirty="0" err="1"/>
              <a:t>nonummy</a:t>
            </a:r>
            <a:r>
              <a:rPr lang="en-US" sz="1800" dirty="0"/>
              <a:t> </a:t>
            </a:r>
            <a:r>
              <a:rPr lang="en-US" sz="1800" dirty="0" err="1"/>
              <a:t>pede</a:t>
            </a:r>
            <a:r>
              <a:rPr lang="en-US" sz="1800" dirty="0"/>
              <a:t>. </a:t>
            </a:r>
            <a:r>
              <a:rPr lang="en-US" sz="1800" dirty="0" err="1"/>
              <a:t>Mauris</a:t>
            </a:r>
            <a:r>
              <a:rPr lang="en-US" sz="1800" dirty="0"/>
              <a:t> et </a:t>
            </a:r>
            <a:r>
              <a:rPr lang="en-US" sz="1800" dirty="0" err="1"/>
              <a:t>orci</a:t>
            </a:r>
            <a:r>
              <a:rPr lang="en-US" sz="1800" dirty="0"/>
              <a:t>. Lorem ipsum dolor sit </a:t>
            </a:r>
            <a:r>
              <a:rPr lang="en-US" sz="1800" dirty="0" err="1"/>
              <a:t>amet</a:t>
            </a:r>
            <a:r>
              <a:rPr lang="en-US" sz="1800" dirty="0"/>
              <a:t>, </a:t>
            </a:r>
            <a:r>
              <a:rPr lang="en-US" sz="1800" dirty="0" err="1"/>
              <a:t>consectetuer</a:t>
            </a:r>
            <a:r>
              <a:rPr lang="en-US" sz="1800" dirty="0"/>
              <a:t> </a:t>
            </a:r>
            <a:r>
              <a:rPr lang="en-US" sz="1800" dirty="0" err="1"/>
              <a:t>adipiscing</a:t>
            </a:r>
            <a:r>
              <a:rPr lang="en-US" sz="1800" dirty="0"/>
              <a:t> </a:t>
            </a:r>
            <a:r>
              <a:rPr lang="en-US" sz="1800" dirty="0" err="1"/>
              <a:t>elit</a:t>
            </a:r>
            <a:r>
              <a:rPr lang="en-US" sz="1800" dirty="0"/>
              <a:t>. Maecenas </a:t>
            </a:r>
            <a:r>
              <a:rPr lang="en-US" sz="1800" dirty="0" err="1"/>
              <a:t>porttitor</a:t>
            </a:r>
            <a:r>
              <a:rPr lang="en-US" sz="1800" dirty="0"/>
              <a:t> </a:t>
            </a:r>
            <a:r>
              <a:rPr lang="en-US" sz="1800" dirty="0" err="1"/>
              <a:t>congue</a:t>
            </a:r>
            <a:r>
              <a:rPr lang="en-US" sz="1800" dirty="0"/>
              <a:t> </a:t>
            </a:r>
            <a:r>
              <a:rPr lang="en-US" sz="1800" dirty="0" err="1"/>
              <a:t>massa</a:t>
            </a:r>
            <a:r>
              <a:rPr lang="en-US" sz="1800" dirty="0"/>
              <a:t>. </a:t>
            </a:r>
            <a:r>
              <a:rPr lang="en-US" sz="1800" dirty="0" err="1"/>
              <a:t>Fusce</a:t>
            </a:r>
            <a:r>
              <a:rPr lang="en-US" sz="1800" dirty="0"/>
              <a:t> </a:t>
            </a:r>
            <a:r>
              <a:rPr lang="en-US" sz="1800" dirty="0" err="1"/>
              <a:t>posuere</a:t>
            </a:r>
            <a:r>
              <a:rPr lang="en-US" sz="1800" dirty="0"/>
              <a:t>, magna </a:t>
            </a:r>
            <a:r>
              <a:rPr lang="en-US" sz="1800" dirty="0" err="1"/>
              <a:t>sed</a:t>
            </a:r>
            <a:r>
              <a:rPr lang="en-US" sz="1800" dirty="0"/>
              <a:t> pulvinar </a:t>
            </a:r>
            <a:r>
              <a:rPr lang="en-US" sz="1800" dirty="0" err="1"/>
              <a:t>ultricies</a:t>
            </a:r>
            <a:r>
              <a:rPr lang="en-US" sz="1800" dirty="0"/>
              <a:t>, </a:t>
            </a:r>
            <a:r>
              <a:rPr lang="en-US" sz="1800" dirty="0" err="1"/>
              <a:t>purus</a:t>
            </a:r>
            <a:r>
              <a:rPr lang="en-US" sz="1800" dirty="0"/>
              <a:t> </a:t>
            </a:r>
            <a:r>
              <a:rPr lang="en-US" sz="1800" dirty="0" err="1"/>
              <a:t>lectus</a:t>
            </a:r>
            <a:r>
              <a:rPr lang="en-US" sz="1800" dirty="0"/>
              <a:t> </a:t>
            </a:r>
            <a:r>
              <a:rPr lang="en-US" sz="1800" dirty="0" err="1"/>
              <a:t>malesuada</a:t>
            </a:r>
            <a:r>
              <a:rPr lang="en-US" sz="1800" dirty="0"/>
              <a:t> libero, sit </a:t>
            </a:r>
            <a:r>
              <a:rPr lang="en-US" sz="1800" dirty="0" err="1"/>
              <a:t>amet</a:t>
            </a:r>
            <a:r>
              <a:rPr lang="en-US" sz="1800" dirty="0"/>
              <a:t> </a:t>
            </a:r>
            <a:r>
              <a:rPr lang="en-US" sz="1800" dirty="0" err="1"/>
              <a:t>commodo</a:t>
            </a:r>
            <a:r>
              <a:rPr lang="en-US" sz="1800" dirty="0"/>
              <a:t> magna </a:t>
            </a:r>
            <a:r>
              <a:rPr lang="en-US" sz="1800" dirty="0" err="1"/>
              <a:t>eros</a:t>
            </a:r>
            <a:r>
              <a:rPr lang="en-US" sz="1800" dirty="0"/>
              <a:t> </a:t>
            </a:r>
            <a:r>
              <a:rPr lang="en-US" sz="1800" dirty="0" err="1"/>
              <a:t>quis</a:t>
            </a:r>
            <a:r>
              <a:rPr lang="en-US" sz="1800" dirty="0"/>
              <a:t> </a:t>
            </a:r>
            <a:r>
              <a:rPr lang="en-US" sz="1800" dirty="0" err="1"/>
              <a:t>urna</a:t>
            </a:r>
            <a:r>
              <a:rPr lang="en-US" sz="1800" dirty="0"/>
              <a:t>.</a:t>
            </a:r>
          </a:p>
          <a:p>
            <a:pPr marL="0" indent="0">
              <a:buNone/>
            </a:pPr>
            <a:r>
              <a:rPr lang="en-US" sz="1800" dirty="0" err="1"/>
              <a:t>Pellentesque</a:t>
            </a:r>
            <a:r>
              <a:rPr lang="en-US" sz="1800" dirty="0"/>
              <a:t> habitant </a:t>
            </a:r>
            <a:r>
              <a:rPr lang="en-US" sz="1800" dirty="0" err="1"/>
              <a:t>morbi</a:t>
            </a:r>
            <a:r>
              <a:rPr lang="en-US" sz="1800" dirty="0"/>
              <a:t> </a:t>
            </a:r>
            <a:r>
              <a:rPr lang="en-US" sz="1800" dirty="0" err="1"/>
              <a:t>tristique</a:t>
            </a:r>
            <a:r>
              <a:rPr lang="en-US" sz="1800" dirty="0"/>
              <a:t> </a:t>
            </a:r>
            <a:r>
              <a:rPr lang="en-US" sz="1800" dirty="0" err="1"/>
              <a:t>senectus</a:t>
            </a:r>
            <a:r>
              <a:rPr lang="en-US" sz="1800" dirty="0"/>
              <a:t> et </a:t>
            </a:r>
            <a:r>
              <a:rPr lang="en-US" sz="1800" dirty="0" err="1"/>
              <a:t>netus</a:t>
            </a:r>
            <a:r>
              <a:rPr lang="en-US" sz="1800" dirty="0"/>
              <a:t> et </a:t>
            </a:r>
            <a:r>
              <a:rPr lang="en-US" sz="1800" dirty="0" err="1"/>
              <a:t>malesuada</a:t>
            </a:r>
            <a:r>
              <a:rPr lang="en-US" sz="1800" dirty="0"/>
              <a:t> fames ac </a:t>
            </a:r>
            <a:r>
              <a:rPr lang="en-US" sz="1800" dirty="0" err="1"/>
              <a:t>turpis</a:t>
            </a:r>
            <a:r>
              <a:rPr lang="en-US" sz="1800" dirty="0"/>
              <a:t> </a:t>
            </a:r>
            <a:r>
              <a:rPr lang="en-US" sz="1800" dirty="0" err="1"/>
              <a:t>egestas</a:t>
            </a:r>
            <a:r>
              <a:rPr lang="en-US" sz="1800" dirty="0"/>
              <a:t>. </a:t>
            </a:r>
          </a:p>
        </p:txBody>
      </p:sp>
      <p:sp>
        <p:nvSpPr>
          <p:cNvPr id="6" name="Footer Placeholder 5"/>
          <p:cNvSpPr>
            <a:spLocks noGrp="1"/>
          </p:cNvSpPr>
          <p:nvPr>
            <p:ph type="ftr" sz="quarter" idx="11"/>
          </p:nvPr>
        </p:nvSpPr>
        <p:spPr/>
        <p:txBody>
          <a:bodyPr/>
          <a:lstStyle/>
          <a:p>
            <a:r>
              <a:rPr lang="en-US"/>
              <a:t>PRESENTATION TITLE</a:t>
            </a:r>
            <a:endParaRPr lang="en-US" dirty="0"/>
          </a:p>
        </p:txBody>
      </p:sp>
      <p:sp>
        <p:nvSpPr>
          <p:cNvPr id="7" name="Slide Number Placeholder 6"/>
          <p:cNvSpPr>
            <a:spLocks noGrp="1"/>
          </p:cNvSpPr>
          <p:nvPr>
            <p:ph type="sldNum" sz="quarter" idx="12"/>
          </p:nvPr>
        </p:nvSpPr>
        <p:spPr/>
        <p:txBody>
          <a:bodyPr/>
          <a:lstStyle/>
          <a:p>
            <a:r>
              <a:rPr lang="en-US" dirty="0"/>
              <a:t>PAGE  </a:t>
            </a:r>
            <a:fld id="{93005692-73BE-493E-93AB-ECD6027A7652}" type="slidenum">
              <a:rPr lang="en-US" smtClean="0"/>
              <a:pPr/>
              <a:t>12</a:t>
            </a:fld>
            <a:endParaRPr lang="en-US" dirty="0"/>
          </a:p>
        </p:txBody>
      </p:sp>
      <p:sp>
        <p:nvSpPr>
          <p:cNvPr id="8" name="Rectangle 7"/>
          <p:cNvSpPr/>
          <p:nvPr/>
        </p:nvSpPr>
        <p:spPr>
          <a:xfrm>
            <a:off x="6714839" y="4913740"/>
            <a:ext cx="2817091" cy="3048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50" dirty="0">
                <a:solidFill>
                  <a:schemeClr val="tx1"/>
                </a:solidFill>
                <a:latin typeface="Verdana" panose="020B0604030504040204" pitchFamily="34" charset="0"/>
                <a:ea typeface="Verdana" panose="020B0604030504040204" pitchFamily="34" charset="0"/>
                <a:cs typeface="Verdana" panose="020B0604030504040204" pitchFamily="34" charset="0"/>
              </a:rPr>
              <a:t>IMAGE CREDIT: NAME HERE</a:t>
            </a:r>
          </a:p>
        </p:txBody>
      </p:sp>
      <p:sp>
        <p:nvSpPr>
          <p:cNvPr id="11" name="TextBox 10"/>
          <p:cNvSpPr txBox="1"/>
          <p:nvPr/>
        </p:nvSpPr>
        <p:spPr>
          <a:xfrm>
            <a:off x="6637460" y="5292432"/>
            <a:ext cx="3125377" cy="646331"/>
          </a:xfrm>
          <a:prstGeom prst="rect">
            <a:avLst/>
          </a:prstGeom>
          <a:noFill/>
        </p:spPr>
        <p:txBody>
          <a:bodyPr wrap="square" rtlCol="0">
            <a:spAutoFit/>
          </a:bodyPr>
          <a:lstStyle/>
          <a:p>
            <a:r>
              <a:rPr lang="en-US" sz="1200" dirty="0"/>
              <a:t>Lorem ipsum dolor sit </a:t>
            </a:r>
            <a:r>
              <a:rPr lang="en-US" sz="1200" dirty="0" err="1"/>
              <a:t>amet</a:t>
            </a:r>
            <a:r>
              <a:rPr lang="en-US" sz="1200" dirty="0"/>
              <a:t>, </a:t>
            </a:r>
            <a:r>
              <a:rPr lang="en-US" sz="1200" dirty="0" err="1"/>
              <a:t>consectetur</a:t>
            </a:r>
            <a:r>
              <a:rPr lang="en-US" sz="1200" dirty="0"/>
              <a:t> </a:t>
            </a:r>
            <a:r>
              <a:rPr lang="en-US" sz="1200" dirty="0" err="1"/>
              <a:t>adipiscing</a:t>
            </a:r>
            <a:r>
              <a:rPr lang="en-US" sz="1200" dirty="0"/>
              <a:t> </a:t>
            </a:r>
            <a:r>
              <a:rPr lang="en-US" sz="1200" dirty="0" err="1"/>
              <a:t>elit</a:t>
            </a:r>
            <a:r>
              <a:rPr lang="en-US" sz="1200" dirty="0"/>
              <a:t>. </a:t>
            </a:r>
            <a:r>
              <a:rPr lang="en-US" sz="1200" dirty="0" err="1"/>
              <a:t>Phasellus</a:t>
            </a:r>
            <a:r>
              <a:rPr lang="en-US" sz="1200" dirty="0"/>
              <a:t> non </a:t>
            </a:r>
            <a:r>
              <a:rPr lang="en-US" sz="1200" dirty="0" err="1"/>
              <a:t>sem</a:t>
            </a:r>
            <a:r>
              <a:rPr lang="en-US" sz="1200" dirty="0"/>
              <a:t> semper,</a:t>
            </a:r>
          </a:p>
          <a:p>
            <a:r>
              <a:rPr lang="en-US" sz="1200" dirty="0" err="1"/>
              <a:t>rhoncus</a:t>
            </a:r>
            <a:r>
              <a:rPr lang="en-US" sz="1200" dirty="0"/>
              <a:t> </a:t>
            </a:r>
            <a:r>
              <a:rPr lang="en-US" sz="1200" dirty="0" err="1"/>
              <a:t>quam</a:t>
            </a:r>
            <a:r>
              <a:rPr lang="en-US" sz="1200" dirty="0"/>
              <a:t> </a:t>
            </a:r>
            <a:r>
              <a:rPr lang="en-US" sz="1200" dirty="0" err="1"/>
              <a:t>nec</a:t>
            </a:r>
            <a:r>
              <a:rPr lang="en-US" sz="1200" dirty="0"/>
              <a:t>.</a:t>
            </a:r>
          </a:p>
        </p:txBody>
      </p:sp>
    </p:spTree>
    <p:extLst>
      <p:ext uri="{BB962C8B-B14F-4D97-AF65-F5344CB8AC3E}">
        <p14:creationId xmlns:p14="http://schemas.microsoft.com/office/powerpoint/2010/main" val="3581821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rotWithShape="1">
          <a:blip r:embed="rId2" cstate="print">
            <a:extLst>
              <a:ext uri="{28A0092B-C50C-407E-A947-70E740481C1C}">
                <a14:useLocalDpi xmlns:a14="http://schemas.microsoft.com/office/drawing/2010/main" val="0"/>
              </a:ext>
            </a:extLst>
          </a:blip>
          <a:srcRect l="11200" r="11338"/>
          <a:stretch/>
        </p:blipFill>
        <p:spPr>
          <a:xfrm>
            <a:off x="7994988" y="1431290"/>
            <a:ext cx="3541941" cy="3048343"/>
          </a:xfrm>
          <a:prstGeom prst="rect">
            <a:avLst/>
          </a:prstGeom>
        </p:spPr>
      </p:pic>
      <p:pic>
        <p:nvPicPr>
          <p:cNvPr id="18" name="Picture 17"/>
          <p:cNvPicPr>
            <a:picLocks noChangeAspect="1"/>
          </p:cNvPicPr>
          <p:nvPr/>
        </p:nvPicPr>
        <p:blipFill rotWithShape="1">
          <a:blip r:embed="rId3">
            <a:extLst>
              <a:ext uri="{28A0092B-C50C-407E-A947-70E740481C1C}">
                <a14:useLocalDpi xmlns:a14="http://schemas.microsoft.com/office/drawing/2010/main" val="0"/>
              </a:ext>
            </a:extLst>
          </a:blip>
          <a:srcRect t="23503" b="19121"/>
          <a:stretch/>
        </p:blipFill>
        <p:spPr>
          <a:xfrm>
            <a:off x="337262" y="1431291"/>
            <a:ext cx="3541941" cy="3048343"/>
          </a:xfrm>
          <a:prstGeom prst="rect">
            <a:avLst/>
          </a:prstGeom>
        </p:spPr>
      </p:pic>
      <p:pic>
        <p:nvPicPr>
          <p:cNvPr id="16" name="Picture 15"/>
          <p:cNvPicPr>
            <a:picLocks noChangeAspect="1"/>
          </p:cNvPicPr>
          <p:nvPr/>
        </p:nvPicPr>
        <p:blipFill rotWithShape="1">
          <a:blip r:embed="rId4">
            <a:extLst>
              <a:ext uri="{28A0092B-C50C-407E-A947-70E740481C1C}">
                <a14:useLocalDpi xmlns:a14="http://schemas.microsoft.com/office/drawing/2010/main" val="0"/>
              </a:ext>
            </a:extLst>
          </a:blip>
          <a:srcRect l="11265" t="41163" r="11265" b="14387"/>
          <a:stretch/>
        </p:blipFill>
        <p:spPr>
          <a:xfrm>
            <a:off x="4166125" y="1431291"/>
            <a:ext cx="3541941" cy="3048343"/>
          </a:xfrm>
          <a:prstGeom prst="rect">
            <a:avLst/>
          </a:prstGeom>
        </p:spPr>
      </p:pic>
      <p:sp>
        <p:nvSpPr>
          <p:cNvPr id="2" name="Title 1"/>
          <p:cNvSpPr>
            <a:spLocks noGrp="1"/>
          </p:cNvSpPr>
          <p:nvPr>
            <p:ph type="title"/>
          </p:nvPr>
        </p:nvSpPr>
        <p:spPr/>
        <p:txBody>
          <a:bodyPr/>
          <a:lstStyle/>
          <a:p>
            <a:r>
              <a:rPr lang="en-US" dirty="0"/>
              <a:t>PAGE  TITLE HERE</a:t>
            </a:r>
          </a:p>
        </p:txBody>
      </p:sp>
      <p:sp>
        <p:nvSpPr>
          <p:cNvPr id="3" name="Footer Placeholder 2"/>
          <p:cNvSpPr>
            <a:spLocks noGrp="1"/>
          </p:cNvSpPr>
          <p:nvPr>
            <p:ph type="ftr" sz="quarter" idx="11"/>
          </p:nvPr>
        </p:nvSpPr>
        <p:spPr/>
        <p:txBody>
          <a:bodyPr/>
          <a:lstStyle/>
          <a:p>
            <a:r>
              <a:rPr lang="en-US"/>
              <a:t>PRESENTATION TITLE</a:t>
            </a:r>
            <a:endParaRPr lang="en-US" dirty="0"/>
          </a:p>
        </p:txBody>
      </p:sp>
      <p:sp>
        <p:nvSpPr>
          <p:cNvPr id="4" name="Slide Number Placeholder 3"/>
          <p:cNvSpPr>
            <a:spLocks noGrp="1"/>
          </p:cNvSpPr>
          <p:nvPr>
            <p:ph type="sldNum" sz="quarter" idx="12"/>
          </p:nvPr>
        </p:nvSpPr>
        <p:spPr/>
        <p:txBody>
          <a:bodyPr/>
          <a:lstStyle/>
          <a:p>
            <a:r>
              <a:rPr lang="en-US" dirty="0"/>
              <a:t>PAGE  </a:t>
            </a:r>
            <a:fld id="{93005692-73BE-493E-93AB-ECD6027A7652}" type="slidenum">
              <a:rPr lang="en-US" smtClean="0"/>
              <a:pPr/>
              <a:t>13</a:t>
            </a:fld>
            <a:endParaRPr lang="en-US" dirty="0"/>
          </a:p>
        </p:txBody>
      </p:sp>
      <p:sp>
        <p:nvSpPr>
          <p:cNvPr id="9" name="Rectangle 8"/>
          <p:cNvSpPr/>
          <p:nvPr/>
        </p:nvSpPr>
        <p:spPr>
          <a:xfrm>
            <a:off x="337262" y="4682835"/>
            <a:ext cx="1205212" cy="3048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a:solidFill>
                  <a:schemeClr val="tx1"/>
                </a:solidFill>
                <a:latin typeface="Verdana" panose="020B0604030504040204" pitchFamily="34" charset="0"/>
                <a:ea typeface="Verdana" panose="020B0604030504040204" pitchFamily="34" charset="0"/>
                <a:cs typeface="Verdana" panose="020B0604030504040204" pitchFamily="34" charset="0"/>
              </a:rPr>
              <a:t>EXAMPLE.1</a:t>
            </a:r>
          </a:p>
        </p:txBody>
      </p:sp>
      <p:sp>
        <p:nvSpPr>
          <p:cNvPr id="10" name="TextBox 9"/>
          <p:cNvSpPr txBox="1"/>
          <p:nvPr/>
        </p:nvSpPr>
        <p:spPr>
          <a:xfrm>
            <a:off x="259882" y="5126179"/>
            <a:ext cx="3619321" cy="738664"/>
          </a:xfrm>
          <a:prstGeom prst="rect">
            <a:avLst/>
          </a:prstGeom>
          <a:noFill/>
        </p:spPr>
        <p:txBody>
          <a:bodyPr wrap="square" rtlCol="0">
            <a:spAutoFit/>
          </a:bodyPr>
          <a:lstStyle/>
          <a:p>
            <a:r>
              <a:rPr lang="en-US" sz="1400" dirty="0"/>
              <a:t>Lorem ipsum dolor sit </a:t>
            </a:r>
            <a:r>
              <a:rPr lang="en-US" sz="1400" dirty="0" err="1"/>
              <a:t>amet</a:t>
            </a:r>
            <a:r>
              <a:rPr lang="en-US" sz="1400" dirty="0"/>
              <a:t>, </a:t>
            </a:r>
            <a:r>
              <a:rPr lang="en-US" sz="1400" dirty="0" err="1"/>
              <a:t>consectetur</a:t>
            </a:r>
            <a:r>
              <a:rPr lang="en-US" sz="1400" dirty="0"/>
              <a:t> </a:t>
            </a:r>
            <a:r>
              <a:rPr lang="en-US" sz="1400" dirty="0" err="1"/>
              <a:t>adipiscing</a:t>
            </a:r>
            <a:r>
              <a:rPr lang="en-US" sz="1400" dirty="0"/>
              <a:t> </a:t>
            </a:r>
            <a:r>
              <a:rPr lang="en-US" sz="1400" dirty="0" err="1"/>
              <a:t>elit</a:t>
            </a:r>
            <a:r>
              <a:rPr lang="en-US" sz="1400" dirty="0"/>
              <a:t>. </a:t>
            </a:r>
            <a:r>
              <a:rPr lang="en-US" sz="1400" dirty="0" err="1"/>
              <a:t>Phasellus</a:t>
            </a:r>
            <a:r>
              <a:rPr lang="en-US" sz="1400" dirty="0"/>
              <a:t> non </a:t>
            </a:r>
            <a:r>
              <a:rPr lang="en-US" sz="1400" dirty="0" err="1"/>
              <a:t>sem</a:t>
            </a:r>
            <a:r>
              <a:rPr lang="en-US" sz="1400" dirty="0"/>
              <a:t> semper,</a:t>
            </a:r>
          </a:p>
          <a:p>
            <a:r>
              <a:rPr lang="en-US" sz="1400" dirty="0" err="1"/>
              <a:t>rhoncus</a:t>
            </a:r>
            <a:r>
              <a:rPr lang="en-US" sz="1400" dirty="0"/>
              <a:t> </a:t>
            </a:r>
            <a:r>
              <a:rPr lang="en-US" sz="1400" dirty="0" err="1"/>
              <a:t>quam</a:t>
            </a:r>
            <a:r>
              <a:rPr lang="en-US" sz="1400" dirty="0"/>
              <a:t> </a:t>
            </a:r>
            <a:r>
              <a:rPr lang="en-US" sz="1400" dirty="0" err="1"/>
              <a:t>nec</a:t>
            </a:r>
            <a:r>
              <a:rPr lang="en-US" sz="1400" dirty="0"/>
              <a:t>.</a:t>
            </a:r>
          </a:p>
        </p:txBody>
      </p:sp>
      <p:sp>
        <p:nvSpPr>
          <p:cNvPr id="11" name="Rectangle 10"/>
          <p:cNvSpPr/>
          <p:nvPr/>
        </p:nvSpPr>
        <p:spPr>
          <a:xfrm>
            <a:off x="4172446" y="4682835"/>
            <a:ext cx="1205212" cy="3048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a:solidFill>
                  <a:schemeClr val="tx1"/>
                </a:solidFill>
                <a:latin typeface="Verdana" panose="020B0604030504040204" pitchFamily="34" charset="0"/>
                <a:ea typeface="Verdana" panose="020B0604030504040204" pitchFamily="34" charset="0"/>
                <a:cs typeface="Verdana" panose="020B0604030504040204" pitchFamily="34" charset="0"/>
              </a:rPr>
              <a:t>EXAMPLE.2</a:t>
            </a:r>
          </a:p>
        </p:txBody>
      </p:sp>
      <p:sp>
        <p:nvSpPr>
          <p:cNvPr id="12" name="Rectangle 11"/>
          <p:cNvSpPr/>
          <p:nvPr/>
        </p:nvSpPr>
        <p:spPr>
          <a:xfrm>
            <a:off x="8001309" y="4682835"/>
            <a:ext cx="1205212" cy="3048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a:solidFill>
                  <a:schemeClr val="tx1"/>
                </a:solidFill>
                <a:latin typeface="Verdana" panose="020B0604030504040204" pitchFamily="34" charset="0"/>
                <a:ea typeface="Verdana" panose="020B0604030504040204" pitchFamily="34" charset="0"/>
                <a:cs typeface="Verdana" panose="020B0604030504040204" pitchFamily="34" charset="0"/>
              </a:rPr>
              <a:t>EXAMPLE.3</a:t>
            </a:r>
          </a:p>
        </p:txBody>
      </p:sp>
      <p:sp>
        <p:nvSpPr>
          <p:cNvPr id="13" name="TextBox 12"/>
          <p:cNvSpPr txBox="1"/>
          <p:nvPr/>
        </p:nvSpPr>
        <p:spPr>
          <a:xfrm>
            <a:off x="4088745" y="5126179"/>
            <a:ext cx="3619321" cy="738664"/>
          </a:xfrm>
          <a:prstGeom prst="rect">
            <a:avLst/>
          </a:prstGeom>
          <a:noFill/>
        </p:spPr>
        <p:txBody>
          <a:bodyPr wrap="square" rtlCol="0">
            <a:spAutoFit/>
          </a:bodyPr>
          <a:lstStyle/>
          <a:p>
            <a:r>
              <a:rPr lang="en-US" sz="1400" dirty="0"/>
              <a:t>Lorem ipsum dolor sit </a:t>
            </a:r>
            <a:r>
              <a:rPr lang="en-US" sz="1400" dirty="0" err="1"/>
              <a:t>amet</a:t>
            </a:r>
            <a:r>
              <a:rPr lang="en-US" sz="1400" dirty="0"/>
              <a:t>, </a:t>
            </a:r>
            <a:r>
              <a:rPr lang="en-US" sz="1400" dirty="0" err="1"/>
              <a:t>consectetur</a:t>
            </a:r>
            <a:r>
              <a:rPr lang="en-US" sz="1400" dirty="0"/>
              <a:t> </a:t>
            </a:r>
            <a:r>
              <a:rPr lang="en-US" sz="1400" dirty="0" err="1"/>
              <a:t>adipiscing</a:t>
            </a:r>
            <a:r>
              <a:rPr lang="en-US" sz="1400" dirty="0"/>
              <a:t> </a:t>
            </a:r>
            <a:r>
              <a:rPr lang="en-US" sz="1400" dirty="0" err="1"/>
              <a:t>elit</a:t>
            </a:r>
            <a:r>
              <a:rPr lang="en-US" sz="1400" dirty="0"/>
              <a:t>. </a:t>
            </a:r>
            <a:r>
              <a:rPr lang="en-US" sz="1400" dirty="0" err="1"/>
              <a:t>Phasellus</a:t>
            </a:r>
            <a:r>
              <a:rPr lang="en-US" sz="1400" dirty="0"/>
              <a:t> non </a:t>
            </a:r>
            <a:r>
              <a:rPr lang="en-US" sz="1400" dirty="0" err="1"/>
              <a:t>sem</a:t>
            </a:r>
            <a:r>
              <a:rPr lang="en-US" sz="1400" dirty="0"/>
              <a:t> semper,</a:t>
            </a:r>
          </a:p>
          <a:p>
            <a:r>
              <a:rPr lang="en-US" sz="1400" dirty="0" err="1"/>
              <a:t>rhoncus</a:t>
            </a:r>
            <a:r>
              <a:rPr lang="en-US" sz="1400" dirty="0"/>
              <a:t> </a:t>
            </a:r>
            <a:r>
              <a:rPr lang="en-US" sz="1400" dirty="0" err="1"/>
              <a:t>quam</a:t>
            </a:r>
            <a:r>
              <a:rPr lang="en-US" sz="1400" dirty="0"/>
              <a:t> </a:t>
            </a:r>
            <a:r>
              <a:rPr lang="en-US" sz="1400" dirty="0" err="1"/>
              <a:t>nec</a:t>
            </a:r>
            <a:r>
              <a:rPr lang="en-US" sz="1400" dirty="0"/>
              <a:t>.</a:t>
            </a:r>
          </a:p>
        </p:txBody>
      </p:sp>
      <p:sp>
        <p:nvSpPr>
          <p:cNvPr id="14" name="TextBox 13"/>
          <p:cNvSpPr txBox="1"/>
          <p:nvPr/>
        </p:nvSpPr>
        <p:spPr>
          <a:xfrm>
            <a:off x="7917608" y="5126179"/>
            <a:ext cx="3619321" cy="738664"/>
          </a:xfrm>
          <a:prstGeom prst="rect">
            <a:avLst/>
          </a:prstGeom>
          <a:noFill/>
        </p:spPr>
        <p:txBody>
          <a:bodyPr wrap="square" rtlCol="0">
            <a:spAutoFit/>
          </a:bodyPr>
          <a:lstStyle/>
          <a:p>
            <a:r>
              <a:rPr lang="en-US" sz="1400" dirty="0"/>
              <a:t>Lorem ipsum dolor sit </a:t>
            </a:r>
            <a:r>
              <a:rPr lang="en-US" sz="1400" dirty="0" err="1"/>
              <a:t>amet</a:t>
            </a:r>
            <a:r>
              <a:rPr lang="en-US" sz="1400" dirty="0"/>
              <a:t>, </a:t>
            </a:r>
            <a:r>
              <a:rPr lang="en-US" sz="1400" dirty="0" err="1"/>
              <a:t>consectetur</a:t>
            </a:r>
            <a:r>
              <a:rPr lang="en-US" sz="1400" dirty="0"/>
              <a:t> </a:t>
            </a:r>
            <a:r>
              <a:rPr lang="en-US" sz="1400" dirty="0" err="1"/>
              <a:t>adipiscing</a:t>
            </a:r>
            <a:r>
              <a:rPr lang="en-US" sz="1400" dirty="0"/>
              <a:t> </a:t>
            </a:r>
            <a:r>
              <a:rPr lang="en-US" sz="1400" dirty="0" err="1"/>
              <a:t>elit</a:t>
            </a:r>
            <a:r>
              <a:rPr lang="en-US" sz="1400" dirty="0"/>
              <a:t>. </a:t>
            </a:r>
            <a:r>
              <a:rPr lang="en-US" sz="1400" dirty="0" err="1"/>
              <a:t>Phasellus</a:t>
            </a:r>
            <a:r>
              <a:rPr lang="en-US" sz="1400" dirty="0"/>
              <a:t> non </a:t>
            </a:r>
            <a:r>
              <a:rPr lang="en-US" sz="1400" dirty="0" err="1"/>
              <a:t>sem</a:t>
            </a:r>
            <a:r>
              <a:rPr lang="en-US" sz="1400" dirty="0"/>
              <a:t> semper,</a:t>
            </a:r>
          </a:p>
          <a:p>
            <a:r>
              <a:rPr lang="en-US" sz="1400" dirty="0" err="1"/>
              <a:t>rhoncus</a:t>
            </a:r>
            <a:r>
              <a:rPr lang="en-US" sz="1400" dirty="0"/>
              <a:t> </a:t>
            </a:r>
            <a:r>
              <a:rPr lang="en-US" sz="1400" dirty="0" err="1"/>
              <a:t>quam</a:t>
            </a:r>
            <a:r>
              <a:rPr lang="en-US" sz="1400" dirty="0"/>
              <a:t> </a:t>
            </a:r>
            <a:r>
              <a:rPr lang="en-US" sz="1400" dirty="0" err="1"/>
              <a:t>nec</a:t>
            </a:r>
            <a:r>
              <a:rPr lang="en-US" sz="1400" dirty="0"/>
              <a:t>.</a:t>
            </a:r>
          </a:p>
        </p:txBody>
      </p:sp>
    </p:spTree>
    <p:extLst>
      <p:ext uri="{BB962C8B-B14F-4D97-AF65-F5344CB8AC3E}">
        <p14:creationId xmlns:p14="http://schemas.microsoft.com/office/powerpoint/2010/main" val="35725079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p:txBody>
          <a:bodyPr/>
          <a:lstStyle/>
          <a:p>
            <a:r>
              <a:rPr lang="en-US"/>
              <a:t>CONTEXT OR THEME</a:t>
            </a:r>
            <a:endParaRPr lang="en-US" dirty="0"/>
          </a:p>
        </p:txBody>
      </p:sp>
      <p:sp>
        <p:nvSpPr>
          <p:cNvPr id="3" name="Footer Placeholder 2"/>
          <p:cNvSpPr>
            <a:spLocks noGrp="1"/>
          </p:cNvSpPr>
          <p:nvPr>
            <p:ph type="ftr" sz="quarter" idx="11"/>
          </p:nvPr>
        </p:nvSpPr>
        <p:spPr/>
        <p:txBody>
          <a:bodyPr/>
          <a:lstStyle/>
          <a:p>
            <a:r>
              <a:rPr lang="en-US"/>
              <a:t>PRESENTATION TITLE</a:t>
            </a:r>
            <a:endParaRPr lang="en-US" dirty="0"/>
          </a:p>
        </p:txBody>
      </p:sp>
      <p:sp>
        <p:nvSpPr>
          <p:cNvPr id="4" name="Slide Number Placeholder 3"/>
          <p:cNvSpPr>
            <a:spLocks noGrp="1"/>
          </p:cNvSpPr>
          <p:nvPr>
            <p:ph type="sldNum" sz="quarter" idx="12"/>
          </p:nvPr>
        </p:nvSpPr>
        <p:spPr/>
        <p:txBody>
          <a:bodyPr/>
          <a:lstStyle/>
          <a:p>
            <a:r>
              <a:rPr lang="en-US" dirty="0"/>
              <a:t>PAGE  </a:t>
            </a:r>
            <a:fld id="{93005692-73BE-493E-93AB-ECD6027A7652}" type="slidenum">
              <a:rPr lang="en-US" smtClean="0"/>
              <a:pPr/>
              <a:t>14</a:t>
            </a:fld>
            <a:endParaRPr lang="en-US" dirty="0"/>
          </a:p>
        </p:txBody>
      </p:sp>
      <p:sp>
        <p:nvSpPr>
          <p:cNvPr id="12" name="Text Placeholder 11"/>
          <p:cNvSpPr>
            <a:spLocks noGrp="1"/>
          </p:cNvSpPr>
          <p:nvPr>
            <p:ph type="body" sz="quarter" idx="13"/>
          </p:nvPr>
        </p:nvSpPr>
        <p:spPr/>
        <p:txBody>
          <a:bodyPr/>
          <a:lstStyle/>
          <a:p>
            <a:r>
              <a:rPr lang="en-US"/>
              <a:t>“Lorem ipsum dolor sit amet, consectetur adipiscing elit.</a:t>
            </a:r>
            <a:br>
              <a:rPr lang="en-US"/>
            </a:br>
            <a:r>
              <a:rPr lang="en-US"/>
              <a:t>Phasellus non sem semper, rhoncus quam nec, suscipit erat.</a:t>
            </a:r>
            <a:br>
              <a:rPr lang="en-US"/>
            </a:br>
            <a:r>
              <a:rPr lang="en-US"/>
              <a:t>In non scelerisque est. Cras eu sodales mauris.”</a:t>
            </a:r>
            <a:endParaRPr lang="en-US" dirty="0"/>
          </a:p>
        </p:txBody>
      </p:sp>
      <p:sp>
        <p:nvSpPr>
          <p:cNvPr id="13" name="Text Placeholder 12"/>
          <p:cNvSpPr>
            <a:spLocks noGrp="1"/>
          </p:cNvSpPr>
          <p:nvPr>
            <p:ph type="body" sz="quarter" idx="14"/>
          </p:nvPr>
        </p:nvSpPr>
        <p:spPr/>
        <p:txBody>
          <a:bodyPr/>
          <a:lstStyle/>
          <a:p>
            <a:r>
              <a:rPr lang="en-US"/>
              <a:t>NAME HERE</a:t>
            </a:r>
            <a:endParaRPr lang="en-US" dirty="0"/>
          </a:p>
        </p:txBody>
      </p:sp>
    </p:spTree>
    <p:extLst>
      <p:ext uri="{BB962C8B-B14F-4D97-AF65-F5344CB8AC3E}">
        <p14:creationId xmlns:p14="http://schemas.microsoft.com/office/powerpoint/2010/main" val="9263103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p:cNvSpPr>
            <a:spLocks noGrp="1"/>
          </p:cNvSpPr>
          <p:nvPr>
            <p:ph type="title"/>
          </p:nvPr>
        </p:nvSpPr>
        <p:spPr/>
        <p:txBody>
          <a:bodyPr/>
          <a:lstStyle/>
          <a:p>
            <a:r>
              <a:rPr lang="en-US"/>
              <a:t>CONTEXT OR THEME</a:t>
            </a:r>
            <a:endParaRPr lang="en-US" dirty="0"/>
          </a:p>
        </p:txBody>
      </p:sp>
      <p:sp>
        <p:nvSpPr>
          <p:cNvPr id="4" name="Footer Placeholder 3"/>
          <p:cNvSpPr>
            <a:spLocks noGrp="1"/>
          </p:cNvSpPr>
          <p:nvPr>
            <p:ph type="ftr" sz="quarter" idx="11"/>
          </p:nvPr>
        </p:nvSpPr>
        <p:spPr/>
        <p:txBody>
          <a:bodyPr/>
          <a:lstStyle/>
          <a:p>
            <a:r>
              <a:rPr lang="en-US"/>
              <a:t>PRESENTATION TITLE</a:t>
            </a:r>
            <a:endParaRPr lang="en-US" dirty="0"/>
          </a:p>
        </p:txBody>
      </p:sp>
      <p:sp>
        <p:nvSpPr>
          <p:cNvPr id="5" name="Slide Number Placeholder 4"/>
          <p:cNvSpPr>
            <a:spLocks noGrp="1"/>
          </p:cNvSpPr>
          <p:nvPr>
            <p:ph type="sldNum" sz="quarter" idx="12"/>
          </p:nvPr>
        </p:nvSpPr>
        <p:spPr/>
        <p:txBody>
          <a:bodyPr/>
          <a:lstStyle/>
          <a:p>
            <a:r>
              <a:rPr lang="en-US" dirty="0"/>
              <a:t>PAGE  </a:t>
            </a:r>
            <a:fld id="{93005692-73BE-493E-93AB-ECD6027A7652}" type="slidenum">
              <a:rPr lang="en-US" smtClean="0"/>
              <a:pPr/>
              <a:t>15</a:t>
            </a:fld>
            <a:endParaRPr lang="en-US" dirty="0"/>
          </a:p>
        </p:txBody>
      </p:sp>
      <p:sp>
        <p:nvSpPr>
          <p:cNvPr id="6" name="Text Placeholder 5"/>
          <p:cNvSpPr>
            <a:spLocks noGrp="1"/>
          </p:cNvSpPr>
          <p:nvPr>
            <p:ph type="body" sz="quarter" idx="13"/>
          </p:nvPr>
        </p:nvSpPr>
        <p:spPr/>
        <p:txBody>
          <a:bodyPr/>
          <a:lstStyle/>
          <a:p>
            <a:r>
              <a:rPr lang="en-US"/>
              <a:t>“Lorem ipsum dolor sit amet, consectetur adipiscing elit. Phasellus non sem semper, rhoncus quam nec, suscipit erat. In non scelerisque est. Cras eu sodales mauris.”</a:t>
            </a:r>
            <a:endParaRPr lang="en-US" dirty="0"/>
          </a:p>
        </p:txBody>
      </p:sp>
      <p:sp>
        <p:nvSpPr>
          <p:cNvPr id="7" name="Text Placeholder 6"/>
          <p:cNvSpPr>
            <a:spLocks noGrp="1"/>
          </p:cNvSpPr>
          <p:nvPr>
            <p:ph type="body" sz="quarter" idx="14"/>
          </p:nvPr>
        </p:nvSpPr>
        <p:spPr/>
        <p:txBody>
          <a:bodyPr/>
          <a:lstStyle/>
          <a:p>
            <a:r>
              <a:rPr lang="en-US"/>
              <a:t>NAME HERE</a:t>
            </a:r>
            <a:endParaRPr lang="en-US" dirty="0"/>
          </a:p>
        </p:txBody>
      </p:sp>
      <p:pic>
        <p:nvPicPr>
          <p:cNvPr id="23" name="Picture Placeholder 22"/>
          <p:cNvPicPr>
            <a:picLocks noGrp="1" noChangeAspect="1"/>
          </p:cNvPicPr>
          <p:nvPr>
            <p:ph type="pic" sz="quarter" idx="15"/>
          </p:nvPr>
        </p:nvPicPr>
        <p:blipFill rotWithShape="1">
          <a:blip r:embed="rId2">
            <a:lum bright="10000" contrast="10000"/>
          </a:blip>
          <a:srcRect l="18489" r="18489"/>
          <a:stretch/>
        </p:blipFill>
        <p:spPr>
          <a:prstGeom prst="rect">
            <a:avLst/>
          </a:prstGeom>
        </p:spPr>
      </p:pic>
    </p:spTree>
    <p:extLst>
      <p:ext uri="{BB962C8B-B14F-4D97-AF65-F5344CB8AC3E}">
        <p14:creationId xmlns:p14="http://schemas.microsoft.com/office/powerpoint/2010/main" val="20284448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21D8B4D-766A-47AA-93DB-02808E613352}"/>
              </a:ext>
            </a:extLst>
          </p:cNvPr>
          <p:cNvSpPr>
            <a:spLocks noGrp="1"/>
          </p:cNvSpPr>
          <p:nvPr>
            <p:ph type="body" sz="quarter" idx="13"/>
          </p:nvPr>
        </p:nvSpPr>
        <p:spPr/>
        <p:txBody>
          <a:bodyPr/>
          <a:lstStyle/>
          <a:p>
            <a:endParaRPr lang="en-US"/>
          </a:p>
        </p:txBody>
      </p:sp>
      <p:sp>
        <p:nvSpPr>
          <p:cNvPr id="3" name="Title 2">
            <a:extLst>
              <a:ext uri="{FF2B5EF4-FFF2-40B4-BE49-F238E27FC236}">
                <a16:creationId xmlns:a16="http://schemas.microsoft.com/office/drawing/2014/main" id="{DDDF5B14-AF72-49B7-8D8C-F49C86089779}"/>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40588133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1FA2C73-450D-411F-8F66-064DE32AF22F}"/>
              </a:ext>
            </a:extLst>
          </p:cNvPr>
          <p:cNvSpPr>
            <a:spLocks noGrp="1"/>
          </p:cNvSpPr>
          <p:nvPr>
            <p:ph type="body" sz="quarter" idx="13"/>
          </p:nvPr>
        </p:nvSpPr>
        <p:spPr/>
        <p:txBody>
          <a:bodyPr/>
          <a:lstStyle/>
          <a:p>
            <a:endParaRPr lang="en-US"/>
          </a:p>
        </p:txBody>
      </p:sp>
      <p:sp>
        <p:nvSpPr>
          <p:cNvPr id="3" name="Title 2">
            <a:extLst>
              <a:ext uri="{FF2B5EF4-FFF2-40B4-BE49-F238E27FC236}">
                <a16:creationId xmlns:a16="http://schemas.microsoft.com/office/drawing/2014/main" id="{9EF58F80-5D9F-41C7-BE00-1C5B6ABC1D7B}"/>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1582667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F303FB0-06E2-4DFF-B6BF-3B5920E50E18}"/>
              </a:ext>
            </a:extLst>
          </p:cNvPr>
          <p:cNvSpPr>
            <a:spLocks noGrp="1"/>
          </p:cNvSpPr>
          <p:nvPr>
            <p:ph type="body" sz="quarter" idx="13"/>
          </p:nvPr>
        </p:nvSpPr>
        <p:spPr/>
        <p:txBody>
          <a:bodyPr/>
          <a:lstStyle/>
          <a:p>
            <a:endParaRPr lang="en-US"/>
          </a:p>
        </p:txBody>
      </p:sp>
      <p:sp>
        <p:nvSpPr>
          <p:cNvPr id="3" name="Title 2">
            <a:extLst>
              <a:ext uri="{FF2B5EF4-FFF2-40B4-BE49-F238E27FC236}">
                <a16:creationId xmlns:a16="http://schemas.microsoft.com/office/drawing/2014/main" id="{CBF2F016-77E5-4675-95CE-5706632EAF79}"/>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4191555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INFOGRAPHIC SYMBOLS / STYLE</a:t>
            </a:r>
          </a:p>
        </p:txBody>
      </p:sp>
      <p:sp>
        <p:nvSpPr>
          <p:cNvPr id="4" name="Footer Placeholder 3"/>
          <p:cNvSpPr>
            <a:spLocks noGrp="1"/>
          </p:cNvSpPr>
          <p:nvPr>
            <p:ph type="ftr" sz="quarter" idx="11"/>
          </p:nvPr>
        </p:nvSpPr>
        <p:spPr/>
        <p:txBody>
          <a:bodyPr/>
          <a:lstStyle/>
          <a:p>
            <a:r>
              <a:rPr lang="en-US"/>
              <a:t>PRESENTATION TITLE</a:t>
            </a:r>
            <a:endParaRPr lang="en-US" dirty="0"/>
          </a:p>
        </p:txBody>
      </p:sp>
      <p:sp>
        <p:nvSpPr>
          <p:cNvPr id="5" name="Slide Number Placeholder 4"/>
          <p:cNvSpPr>
            <a:spLocks noGrp="1"/>
          </p:cNvSpPr>
          <p:nvPr>
            <p:ph type="sldNum" sz="quarter" idx="12"/>
          </p:nvPr>
        </p:nvSpPr>
        <p:spPr/>
        <p:txBody>
          <a:bodyPr/>
          <a:lstStyle/>
          <a:p>
            <a:r>
              <a:rPr lang="en-US" dirty="0"/>
              <a:t>PAGE  </a:t>
            </a:r>
            <a:fld id="{93005692-73BE-493E-93AB-ECD6027A7652}" type="slidenum">
              <a:rPr lang="en-US" smtClean="0"/>
              <a:pPr/>
              <a:t>19</a:t>
            </a:fld>
            <a:endParaRPr lang="en-US" dirty="0"/>
          </a:p>
        </p:txBody>
      </p:sp>
      <p:sp>
        <p:nvSpPr>
          <p:cNvPr id="22" name="Rectangle 21"/>
          <p:cNvSpPr/>
          <p:nvPr/>
        </p:nvSpPr>
        <p:spPr>
          <a:xfrm>
            <a:off x="3927303" y="3635196"/>
            <a:ext cx="2011516" cy="201151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9"/>
          <p:cNvSpPr/>
          <p:nvPr/>
        </p:nvSpPr>
        <p:spPr>
          <a:xfrm>
            <a:off x="4340196" y="1606932"/>
            <a:ext cx="1185730" cy="1532456"/>
          </a:xfrm>
          <a:custGeom>
            <a:avLst/>
            <a:gdLst>
              <a:gd name="connsiteX0" fmla="*/ 582716 w 3219059"/>
              <a:gd name="connsiteY0" fmla="*/ 358249 h 4160366"/>
              <a:gd name="connsiteX1" fmla="*/ 523854 w 3219059"/>
              <a:gd name="connsiteY1" fmla="*/ 423014 h 4160366"/>
              <a:gd name="connsiteX2" fmla="*/ 155278 w 3219059"/>
              <a:gd name="connsiteY2" fmla="*/ 1449712 h 4160366"/>
              <a:gd name="connsiteX3" fmla="*/ 1769348 w 3219059"/>
              <a:gd name="connsiteY3" fmla="*/ 3063782 h 4160366"/>
              <a:gd name="connsiteX4" fmla="*/ 2796047 w 3219059"/>
              <a:gd name="connsiteY4" fmla="*/ 2695207 h 4160366"/>
              <a:gd name="connsiteX5" fmla="*/ 2841455 w 3219059"/>
              <a:gd name="connsiteY5" fmla="*/ 2653937 h 4160366"/>
              <a:gd name="connsiteX6" fmla="*/ 2725235 w 3219059"/>
              <a:gd name="connsiteY6" fmla="*/ 2537717 h 4160366"/>
              <a:gd name="connsiteX7" fmla="*/ 2691499 w 3219059"/>
              <a:gd name="connsiteY7" fmla="*/ 2568379 h 4160366"/>
              <a:gd name="connsiteX8" fmla="*/ 1769348 w 3219059"/>
              <a:gd name="connsiteY8" fmla="*/ 2899422 h 4160366"/>
              <a:gd name="connsiteX9" fmla="*/ 319637 w 3219059"/>
              <a:gd name="connsiteY9" fmla="*/ 1449711 h 4160366"/>
              <a:gd name="connsiteX10" fmla="*/ 650681 w 3219059"/>
              <a:gd name="connsiteY10" fmla="*/ 527561 h 4160366"/>
              <a:gd name="connsiteX11" fmla="*/ 698935 w 3219059"/>
              <a:gd name="connsiteY11" fmla="*/ 474468 h 4160366"/>
              <a:gd name="connsiteX12" fmla="*/ 1769348 w 3219059"/>
              <a:gd name="connsiteY12" fmla="*/ 155758 h 4160366"/>
              <a:gd name="connsiteX13" fmla="*/ 475394 w 3219059"/>
              <a:gd name="connsiteY13" fmla="*/ 1449711 h 4160366"/>
              <a:gd name="connsiteX14" fmla="*/ 1769348 w 3219059"/>
              <a:gd name="connsiteY14" fmla="*/ 2743665 h 4160366"/>
              <a:gd name="connsiteX15" fmla="*/ 3063302 w 3219059"/>
              <a:gd name="connsiteY15" fmla="*/ 1449711 h 4160366"/>
              <a:gd name="connsiteX16" fmla="*/ 1769348 w 3219059"/>
              <a:gd name="connsiteY16" fmla="*/ 155758 h 4160366"/>
              <a:gd name="connsiteX17" fmla="*/ 1769348 w 3219059"/>
              <a:gd name="connsiteY17" fmla="*/ 0 h 4160366"/>
              <a:gd name="connsiteX18" fmla="*/ 3219059 w 3219059"/>
              <a:gd name="connsiteY18" fmla="*/ 1449711 h 4160366"/>
              <a:gd name="connsiteX19" fmla="*/ 2888015 w 3219059"/>
              <a:gd name="connsiteY19" fmla="*/ 2371862 h 4160366"/>
              <a:gd name="connsiteX20" fmla="*/ 2841107 w 3219059"/>
              <a:gd name="connsiteY20" fmla="*/ 2423474 h 4160366"/>
              <a:gd name="connsiteX21" fmla="*/ 3163494 w 3219059"/>
              <a:gd name="connsiteY21" fmla="*/ 2745863 h 4160366"/>
              <a:gd name="connsiteX22" fmla="*/ 3163494 w 3219059"/>
              <a:gd name="connsiteY22" fmla="*/ 2860920 h 4160366"/>
              <a:gd name="connsiteX23" fmla="*/ 3163494 w 3219059"/>
              <a:gd name="connsiteY23" fmla="*/ 2860919 h 4160366"/>
              <a:gd name="connsiteX24" fmla="*/ 3048437 w 3219059"/>
              <a:gd name="connsiteY24" fmla="*/ 2860919 h 4160366"/>
              <a:gd name="connsiteX25" fmla="*/ 2951253 w 3219059"/>
              <a:gd name="connsiteY25" fmla="*/ 2763735 h 4160366"/>
              <a:gd name="connsiteX26" fmla="*/ 2894818 w 3219059"/>
              <a:gd name="connsiteY26" fmla="*/ 2815027 h 4160366"/>
              <a:gd name="connsiteX27" fmla="*/ 1950254 w 3219059"/>
              <a:gd name="connsiteY27" fmla="*/ 3209925 h 4160366"/>
              <a:gd name="connsiteX28" fmla="*/ 1794260 w 3219059"/>
              <a:gd name="connsiteY28" fmla="*/ 3217802 h 4160366"/>
              <a:gd name="connsiteX29" fmla="*/ 1794260 w 3219059"/>
              <a:gd name="connsiteY29" fmla="*/ 3995774 h 4160366"/>
              <a:gd name="connsiteX30" fmla="*/ 2173776 w 3219059"/>
              <a:gd name="connsiteY30" fmla="*/ 3995774 h 4160366"/>
              <a:gd name="connsiteX31" fmla="*/ 2256072 w 3219059"/>
              <a:gd name="connsiteY31" fmla="*/ 4078070 h 4160366"/>
              <a:gd name="connsiteX32" fmla="*/ 2173776 w 3219059"/>
              <a:gd name="connsiteY32" fmla="*/ 4160366 h 4160366"/>
              <a:gd name="connsiteX33" fmla="*/ 1250152 w 3219059"/>
              <a:gd name="connsiteY33" fmla="*/ 4160366 h 4160366"/>
              <a:gd name="connsiteX34" fmla="*/ 1167856 w 3219059"/>
              <a:gd name="connsiteY34" fmla="*/ 4078070 h 4160366"/>
              <a:gd name="connsiteX35" fmla="*/ 1250152 w 3219059"/>
              <a:gd name="connsiteY35" fmla="*/ 3995774 h 4160366"/>
              <a:gd name="connsiteX36" fmla="*/ 1629668 w 3219059"/>
              <a:gd name="connsiteY36" fmla="*/ 3995774 h 4160366"/>
              <a:gd name="connsiteX37" fmla="*/ 1629668 w 3219059"/>
              <a:gd name="connsiteY37" fmla="*/ 3212007 h 4160366"/>
              <a:gd name="connsiteX38" fmla="*/ 1588442 w 3219059"/>
              <a:gd name="connsiteY38" fmla="*/ 3209925 h 4160366"/>
              <a:gd name="connsiteX39" fmla="*/ 0 w 3219059"/>
              <a:gd name="connsiteY39" fmla="*/ 1449712 h 4160366"/>
              <a:gd name="connsiteX40" fmla="*/ 404033 w 3219059"/>
              <a:gd name="connsiteY40" fmla="*/ 324242 h 4160366"/>
              <a:gd name="connsiteX41" fmla="*/ 472917 w 3219059"/>
              <a:gd name="connsiteY41" fmla="*/ 248451 h 4160366"/>
              <a:gd name="connsiteX42" fmla="*/ 365063 w 3219059"/>
              <a:gd name="connsiteY42" fmla="*/ 140597 h 4160366"/>
              <a:gd name="connsiteX43" fmla="*/ 365063 w 3219059"/>
              <a:gd name="connsiteY43" fmla="*/ 25539 h 4160366"/>
              <a:gd name="connsiteX44" fmla="*/ 480120 w 3219059"/>
              <a:gd name="connsiteY44" fmla="*/ 25539 h 4160366"/>
              <a:gd name="connsiteX45" fmla="*/ 814941 w 3219059"/>
              <a:gd name="connsiteY45" fmla="*/ 360361 h 4160366"/>
              <a:gd name="connsiteX46" fmla="*/ 847198 w 3219059"/>
              <a:gd name="connsiteY46" fmla="*/ 331044 h 4160366"/>
              <a:gd name="connsiteX47" fmla="*/ 1769348 w 3219059"/>
              <a:gd name="connsiteY47" fmla="*/ 0 h 4160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219059" h="4160366">
                <a:moveTo>
                  <a:pt x="582716" y="358249"/>
                </a:moveTo>
                <a:lnTo>
                  <a:pt x="523854" y="423014"/>
                </a:lnTo>
                <a:cubicBezTo>
                  <a:pt x="293596" y="702021"/>
                  <a:pt x="155278" y="1059713"/>
                  <a:pt x="155278" y="1449712"/>
                </a:cubicBezTo>
                <a:cubicBezTo>
                  <a:pt x="155278" y="2341138"/>
                  <a:pt x="877922" y="3063782"/>
                  <a:pt x="1769348" y="3063782"/>
                </a:cubicBezTo>
                <a:cubicBezTo>
                  <a:pt x="2159347" y="3063782"/>
                  <a:pt x="2517040" y="2925464"/>
                  <a:pt x="2796047" y="2695207"/>
                </a:cubicBezTo>
                <a:lnTo>
                  <a:pt x="2841455" y="2653937"/>
                </a:lnTo>
                <a:lnTo>
                  <a:pt x="2725235" y="2537717"/>
                </a:lnTo>
                <a:lnTo>
                  <a:pt x="2691499" y="2568379"/>
                </a:lnTo>
                <a:cubicBezTo>
                  <a:pt x="2440903" y="2775188"/>
                  <a:pt x="2119634" y="2899422"/>
                  <a:pt x="1769348" y="2899422"/>
                </a:cubicBezTo>
                <a:cubicBezTo>
                  <a:pt x="968695" y="2899422"/>
                  <a:pt x="319637" y="2250364"/>
                  <a:pt x="319637" y="1449711"/>
                </a:cubicBezTo>
                <a:cubicBezTo>
                  <a:pt x="319637" y="1099425"/>
                  <a:pt x="443871" y="778156"/>
                  <a:pt x="650681" y="527561"/>
                </a:cubicBezTo>
                <a:lnTo>
                  <a:pt x="698935" y="474468"/>
                </a:lnTo>
                <a:close/>
                <a:moveTo>
                  <a:pt x="1769348" y="155758"/>
                </a:moveTo>
                <a:cubicBezTo>
                  <a:pt x="1054717" y="155758"/>
                  <a:pt x="475394" y="735081"/>
                  <a:pt x="475394" y="1449711"/>
                </a:cubicBezTo>
                <a:cubicBezTo>
                  <a:pt x="475394" y="2164342"/>
                  <a:pt x="1054717" y="2743665"/>
                  <a:pt x="1769348" y="2743665"/>
                </a:cubicBezTo>
                <a:cubicBezTo>
                  <a:pt x="2483979" y="2743665"/>
                  <a:pt x="3063302" y="2164342"/>
                  <a:pt x="3063302" y="1449711"/>
                </a:cubicBezTo>
                <a:cubicBezTo>
                  <a:pt x="3063302" y="735081"/>
                  <a:pt x="2483979" y="155758"/>
                  <a:pt x="1769348" y="155758"/>
                </a:cubicBezTo>
                <a:close/>
                <a:moveTo>
                  <a:pt x="1769348" y="0"/>
                </a:moveTo>
                <a:cubicBezTo>
                  <a:pt x="2570001" y="0"/>
                  <a:pt x="3219059" y="649058"/>
                  <a:pt x="3219059" y="1449711"/>
                </a:cubicBezTo>
                <a:cubicBezTo>
                  <a:pt x="3219059" y="1799997"/>
                  <a:pt x="3094825" y="2121266"/>
                  <a:pt x="2888015" y="2371862"/>
                </a:cubicBezTo>
                <a:lnTo>
                  <a:pt x="2841107" y="2423474"/>
                </a:lnTo>
                <a:lnTo>
                  <a:pt x="3163494" y="2745863"/>
                </a:lnTo>
                <a:cubicBezTo>
                  <a:pt x="3195267" y="2777635"/>
                  <a:pt x="3195267" y="2829148"/>
                  <a:pt x="3163494" y="2860920"/>
                </a:cubicBezTo>
                <a:lnTo>
                  <a:pt x="3163494" y="2860919"/>
                </a:lnTo>
                <a:cubicBezTo>
                  <a:pt x="3131722" y="2892691"/>
                  <a:pt x="3080209" y="2892691"/>
                  <a:pt x="3048437" y="2860919"/>
                </a:cubicBezTo>
                <a:lnTo>
                  <a:pt x="2951253" y="2763735"/>
                </a:lnTo>
                <a:lnTo>
                  <a:pt x="2894818" y="2815027"/>
                </a:lnTo>
                <a:cubicBezTo>
                  <a:pt x="2632663" y="3031377"/>
                  <a:pt x="2307135" y="3173682"/>
                  <a:pt x="1950254" y="3209925"/>
                </a:cubicBezTo>
                <a:lnTo>
                  <a:pt x="1794260" y="3217802"/>
                </a:lnTo>
                <a:lnTo>
                  <a:pt x="1794260" y="3995774"/>
                </a:lnTo>
                <a:lnTo>
                  <a:pt x="2173776" y="3995774"/>
                </a:lnTo>
                <a:cubicBezTo>
                  <a:pt x="2219227" y="3995774"/>
                  <a:pt x="2256072" y="4032619"/>
                  <a:pt x="2256072" y="4078070"/>
                </a:cubicBezTo>
                <a:cubicBezTo>
                  <a:pt x="2256072" y="4123521"/>
                  <a:pt x="2219227" y="4160366"/>
                  <a:pt x="2173776" y="4160366"/>
                </a:cubicBezTo>
                <a:lnTo>
                  <a:pt x="1250152" y="4160366"/>
                </a:lnTo>
                <a:cubicBezTo>
                  <a:pt x="1204701" y="4160366"/>
                  <a:pt x="1167856" y="4123521"/>
                  <a:pt x="1167856" y="4078070"/>
                </a:cubicBezTo>
                <a:cubicBezTo>
                  <a:pt x="1167856" y="4032619"/>
                  <a:pt x="1204701" y="3995774"/>
                  <a:pt x="1250152" y="3995774"/>
                </a:cubicBezTo>
                <a:lnTo>
                  <a:pt x="1629668" y="3995774"/>
                </a:lnTo>
                <a:lnTo>
                  <a:pt x="1629668" y="3212007"/>
                </a:lnTo>
                <a:lnTo>
                  <a:pt x="1588442" y="3209925"/>
                </a:lnTo>
                <a:cubicBezTo>
                  <a:pt x="696238" y="3119317"/>
                  <a:pt x="0" y="2365822"/>
                  <a:pt x="0" y="1449712"/>
                </a:cubicBezTo>
                <a:cubicBezTo>
                  <a:pt x="0" y="1022194"/>
                  <a:pt x="151625" y="630090"/>
                  <a:pt x="404033" y="324242"/>
                </a:cubicBezTo>
                <a:lnTo>
                  <a:pt x="472917" y="248451"/>
                </a:lnTo>
                <a:lnTo>
                  <a:pt x="365063" y="140597"/>
                </a:lnTo>
                <a:cubicBezTo>
                  <a:pt x="333290" y="108824"/>
                  <a:pt x="333290" y="57311"/>
                  <a:pt x="365063" y="25539"/>
                </a:cubicBezTo>
                <a:cubicBezTo>
                  <a:pt x="396835" y="-6234"/>
                  <a:pt x="448348" y="-6234"/>
                  <a:pt x="480120" y="25539"/>
                </a:cubicBezTo>
                <a:lnTo>
                  <a:pt x="814941" y="360361"/>
                </a:lnTo>
                <a:lnTo>
                  <a:pt x="847198" y="331044"/>
                </a:lnTo>
                <a:cubicBezTo>
                  <a:pt x="1097793" y="124234"/>
                  <a:pt x="1419062" y="0"/>
                  <a:pt x="1769348"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Shape 20"/>
          <p:cNvSpPr/>
          <p:nvPr/>
        </p:nvSpPr>
        <p:spPr>
          <a:xfrm>
            <a:off x="4340196" y="3902540"/>
            <a:ext cx="1185730" cy="1532456"/>
          </a:xfrm>
          <a:custGeom>
            <a:avLst/>
            <a:gdLst>
              <a:gd name="connsiteX0" fmla="*/ 582716 w 3219059"/>
              <a:gd name="connsiteY0" fmla="*/ 358249 h 4160366"/>
              <a:gd name="connsiteX1" fmla="*/ 523854 w 3219059"/>
              <a:gd name="connsiteY1" fmla="*/ 423014 h 4160366"/>
              <a:gd name="connsiteX2" fmla="*/ 155278 w 3219059"/>
              <a:gd name="connsiteY2" fmla="*/ 1449712 h 4160366"/>
              <a:gd name="connsiteX3" fmla="*/ 1769348 w 3219059"/>
              <a:gd name="connsiteY3" fmla="*/ 3063782 h 4160366"/>
              <a:gd name="connsiteX4" fmla="*/ 2796047 w 3219059"/>
              <a:gd name="connsiteY4" fmla="*/ 2695207 h 4160366"/>
              <a:gd name="connsiteX5" fmla="*/ 2841455 w 3219059"/>
              <a:gd name="connsiteY5" fmla="*/ 2653937 h 4160366"/>
              <a:gd name="connsiteX6" fmla="*/ 2725235 w 3219059"/>
              <a:gd name="connsiteY6" fmla="*/ 2537717 h 4160366"/>
              <a:gd name="connsiteX7" fmla="*/ 2691499 w 3219059"/>
              <a:gd name="connsiteY7" fmla="*/ 2568379 h 4160366"/>
              <a:gd name="connsiteX8" fmla="*/ 1769348 w 3219059"/>
              <a:gd name="connsiteY8" fmla="*/ 2899422 h 4160366"/>
              <a:gd name="connsiteX9" fmla="*/ 319637 w 3219059"/>
              <a:gd name="connsiteY9" fmla="*/ 1449711 h 4160366"/>
              <a:gd name="connsiteX10" fmla="*/ 650681 w 3219059"/>
              <a:gd name="connsiteY10" fmla="*/ 527561 h 4160366"/>
              <a:gd name="connsiteX11" fmla="*/ 698935 w 3219059"/>
              <a:gd name="connsiteY11" fmla="*/ 474468 h 4160366"/>
              <a:gd name="connsiteX12" fmla="*/ 1769348 w 3219059"/>
              <a:gd name="connsiteY12" fmla="*/ 155758 h 4160366"/>
              <a:gd name="connsiteX13" fmla="*/ 475394 w 3219059"/>
              <a:gd name="connsiteY13" fmla="*/ 1449711 h 4160366"/>
              <a:gd name="connsiteX14" fmla="*/ 1769348 w 3219059"/>
              <a:gd name="connsiteY14" fmla="*/ 2743665 h 4160366"/>
              <a:gd name="connsiteX15" fmla="*/ 3063302 w 3219059"/>
              <a:gd name="connsiteY15" fmla="*/ 1449711 h 4160366"/>
              <a:gd name="connsiteX16" fmla="*/ 1769348 w 3219059"/>
              <a:gd name="connsiteY16" fmla="*/ 155758 h 4160366"/>
              <a:gd name="connsiteX17" fmla="*/ 1769348 w 3219059"/>
              <a:gd name="connsiteY17" fmla="*/ 0 h 4160366"/>
              <a:gd name="connsiteX18" fmla="*/ 3219059 w 3219059"/>
              <a:gd name="connsiteY18" fmla="*/ 1449711 h 4160366"/>
              <a:gd name="connsiteX19" fmla="*/ 2888015 w 3219059"/>
              <a:gd name="connsiteY19" fmla="*/ 2371862 h 4160366"/>
              <a:gd name="connsiteX20" fmla="*/ 2841107 w 3219059"/>
              <a:gd name="connsiteY20" fmla="*/ 2423474 h 4160366"/>
              <a:gd name="connsiteX21" fmla="*/ 3163494 w 3219059"/>
              <a:gd name="connsiteY21" fmla="*/ 2745863 h 4160366"/>
              <a:gd name="connsiteX22" fmla="*/ 3163494 w 3219059"/>
              <a:gd name="connsiteY22" fmla="*/ 2860920 h 4160366"/>
              <a:gd name="connsiteX23" fmla="*/ 3163494 w 3219059"/>
              <a:gd name="connsiteY23" fmla="*/ 2860919 h 4160366"/>
              <a:gd name="connsiteX24" fmla="*/ 3048437 w 3219059"/>
              <a:gd name="connsiteY24" fmla="*/ 2860919 h 4160366"/>
              <a:gd name="connsiteX25" fmla="*/ 2951253 w 3219059"/>
              <a:gd name="connsiteY25" fmla="*/ 2763735 h 4160366"/>
              <a:gd name="connsiteX26" fmla="*/ 2894818 w 3219059"/>
              <a:gd name="connsiteY26" fmla="*/ 2815027 h 4160366"/>
              <a:gd name="connsiteX27" fmla="*/ 1950254 w 3219059"/>
              <a:gd name="connsiteY27" fmla="*/ 3209925 h 4160366"/>
              <a:gd name="connsiteX28" fmla="*/ 1794260 w 3219059"/>
              <a:gd name="connsiteY28" fmla="*/ 3217802 h 4160366"/>
              <a:gd name="connsiteX29" fmla="*/ 1794260 w 3219059"/>
              <a:gd name="connsiteY29" fmla="*/ 3995774 h 4160366"/>
              <a:gd name="connsiteX30" fmla="*/ 2173776 w 3219059"/>
              <a:gd name="connsiteY30" fmla="*/ 3995774 h 4160366"/>
              <a:gd name="connsiteX31" fmla="*/ 2256072 w 3219059"/>
              <a:gd name="connsiteY31" fmla="*/ 4078070 h 4160366"/>
              <a:gd name="connsiteX32" fmla="*/ 2173776 w 3219059"/>
              <a:gd name="connsiteY32" fmla="*/ 4160366 h 4160366"/>
              <a:gd name="connsiteX33" fmla="*/ 1250152 w 3219059"/>
              <a:gd name="connsiteY33" fmla="*/ 4160366 h 4160366"/>
              <a:gd name="connsiteX34" fmla="*/ 1167856 w 3219059"/>
              <a:gd name="connsiteY34" fmla="*/ 4078070 h 4160366"/>
              <a:gd name="connsiteX35" fmla="*/ 1250152 w 3219059"/>
              <a:gd name="connsiteY35" fmla="*/ 3995774 h 4160366"/>
              <a:gd name="connsiteX36" fmla="*/ 1629668 w 3219059"/>
              <a:gd name="connsiteY36" fmla="*/ 3995774 h 4160366"/>
              <a:gd name="connsiteX37" fmla="*/ 1629668 w 3219059"/>
              <a:gd name="connsiteY37" fmla="*/ 3212007 h 4160366"/>
              <a:gd name="connsiteX38" fmla="*/ 1588442 w 3219059"/>
              <a:gd name="connsiteY38" fmla="*/ 3209925 h 4160366"/>
              <a:gd name="connsiteX39" fmla="*/ 0 w 3219059"/>
              <a:gd name="connsiteY39" fmla="*/ 1449712 h 4160366"/>
              <a:gd name="connsiteX40" fmla="*/ 404033 w 3219059"/>
              <a:gd name="connsiteY40" fmla="*/ 324242 h 4160366"/>
              <a:gd name="connsiteX41" fmla="*/ 472917 w 3219059"/>
              <a:gd name="connsiteY41" fmla="*/ 248451 h 4160366"/>
              <a:gd name="connsiteX42" fmla="*/ 365063 w 3219059"/>
              <a:gd name="connsiteY42" fmla="*/ 140597 h 4160366"/>
              <a:gd name="connsiteX43" fmla="*/ 365063 w 3219059"/>
              <a:gd name="connsiteY43" fmla="*/ 25539 h 4160366"/>
              <a:gd name="connsiteX44" fmla="*/ 480120 w 3219059"/>
              <a:gd name="connsiteY44" fmla="*/ 25539 h 4160366"/>
              <a:gd name="connsiteX45" fmla="*/ 814941 w 3219059"/>
              <a:gd name="connsiteY45" fmla="*/ 360361 h 4160366"/>
              <a:gd name="connsiteX46" fmla="*/ 847198 w 3219059"/>
              <a:gd name="connsiteY46" fmla="*/ 331044 h 4160366"/>
              <a:gd name="connsiteX47" fmla="*/ 1769348 w 3219059"/>
              <a:gd name="connsiteY47" fmla="*/ 0 h 4160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219059" h="4160366">
                <a:moveTo>
                  <a:pt x="582716" y="358249"/>
                </a:moveTo>
                <a:lnTo>
                  <a:pt x="523854" y="423014"/>
                </a:lnTo>
                <a:cubicBezTo>
                  <a:pt x="293596" y="702021"/>
                  <a:pt x="155278" y="1059713"/>
                  <a:pt x="155278" y="1449712"/>
                </a:cubicBezTo>
                <a:cubicBezTo>
                  <a:pt x="155278" y="2341138"/>
                  <a:pt x="877922" y="3063782"/>
                  <a:pt x="1769348" y="3063782"/>
                </a:cubicBezTo>
                <a:cubicBezTo>
                  <a:pt x="2159347" y="3063782"/>
                  <a:pt x="2517040" y="2925464"/>
                  <a:pt x="2796047" y="2695207"/>
                </a:cubicBezTo>
                <a:lnTo>
                  <a:pt x="2841455" y="2653937"/>
                </a:lnTo>
                <a:lnTo>
                  <a:pt x="2725235" y="2537717"/>
                </a:lnTo>
                <a:lnTo>
                  <a:pt x="2691499" y="2568379"/>
                </a:lnTo>
                <a:cubicBezTo>
                  <a:pt x="2440903" y="2775188"/>
                  <a:pt x="2119634" y="2899422"/>
                  <a:pt x="1769348" y="2899422"/>
                </a:cubicBezTo>
                <a:cubicBezTo>
                  <a:pt x="968695" y="2899422"/>
                  <a:pt x="319637" y="2250364"/>
                  <a:pt x="319637" y="1449711"/>
                </a:cubicBezTo>
                <a:cubicBezTo>
                  <a:pt x="319637" y="1099425"/>
                  <a:pt x="443871" y="778156"/>
                  <a:pt x="650681" y="527561"/>
                </a:cubicBezTo>
                <a:lnTo>
                  <a:pt x="698935" y="474468"/>
                </a:lnTo>
                <a:close/>
                <a:moveTo>
                  <a:pt x="1769348" y="155758"/>
                </a:moveTo>
                <a:cubicBezTo>
                  <a:pt x="1054717" y="155758"/>
                  <a:pt x="475394" y="735081"/>
                  <a:pt x="475394" y="1449711"/>
                </a:cubicBezTo>
                <a:cubicBezTo>
                  <a:pt x="475394" y="2164342"/>
                  <a:pt x="1054717" y="2743665"/>
                  <a:pt x="1769348" y="2743665"/>
                </a:cubicBezTo>
                <a:cubicBezTo>
                  <a:pt x="2483979" y="2743665"/>
                  <a:pt x="3063302" y="2164342"/>
                  <a:pt x="3063302" y="1449711"/>
                </a:cubicBezTo>
                <a:cubicBezTo>
                  <a:pt x="3063302" y="735081"/>
                  <a:pt x="2483979" y="155758"/>
                  <a:pt x="1769348" y="155758"/>
                </a:cubicBezTo>
                <a:close/>
                <a:moveTo>
                  <a:pt x="1769348" y="0"/>
                </a:moveTo>
                <a:cubicBezTo>
                  <a:pt x="2570001" y="0"/>
                  <a:pt x="3219059" y="649058"/>
                  <a:pt x="3219059" y="1449711"/>
                </a:cubicBezTo>
                <a:cubicBezTo>
                  <a:pt x="3219059" y="1799997"/>
                  <a:pt x="3094825" y="2121266"/>
                  <a:pt x="2888015" y="2371862"/>
                </a:cubicBezTo>
                <a:lnTo>
                  <a:pt x="2841107" y="2423474"/>
                </a:lnTo>
                <a:lnTo>
                  <a:pt x="3163494" y="2745863"/>
                </a:lnTo>
                <a:cubicBezTo>
                  <a:pt x="3195267" y="2777635"/>
                  <a:pt x="3195267" y="2829148"/>
                  <a:pt x="3163494" y="2860920"/>
                </a:cubicBezTo>
                <a:lnTo>
                  <a:pt x="3163494" y="2860919"/>
                </a:lnTo>
                <a:cubicBezTo>
                  <a:pt x="3131722" y="2892691"/>
                  <a:pt x="3080209" y="2892691"/>
                  <a:pt x="3048437" y="2860919"/>
                </a:cubicBezTo>
                <a:lnTo>
                  <a:pt x="2951253" y="2763735"/>
                </a:lnTo>
                <a:lnTo>
                  <a:pt x="2894818" y="2815027"/>
                </a:lnTo>
                <a:cubicBezTo>
                  <a:pt x="2632663" y="3031377"/>
                  <a:pt x="2307135" y="3173682"/>
                  <a:pt x="1950254" y="3209925"/>
                </a:cubicBezTo>
                <a:lnTo>
                  <a:pt x="1794260" y="3217802"/>
                </a:lnTo>
                <a:lnTo>
                  <a:pt x="1794260" y="3995774"/>
                </a:lnTo>
                <a:lnTo>
                  <a:pt x="2173776" y="3995774"/>
                </a:lnTo>
                <a:cubicBezTo>
                  <a:pt x="2219227" y="3995774"/>
                  <a:pt x="2256072" y="4032619"/>
                  <a:pt x="2256072" y="4078070"/>
                </a:cubicBezTo>
                <a:cubicBezTo>
                  <a:pt x="2256072" y="4123521"/>
                  <a:pt x="2219227" y="4160366"/>
                  <a:pt x="2173776" y="4160366"/>
                </a:cubicBezTo>
                <a:lnTo>
                  <a:pt x="1250152" y="4160366"/>
                </a:lnTo>
                <a:cubicBezTo>
                  <a:pt x="1204701" y="4160366"/>
                  <a:pt x="1167856" y="4123521"/>
                  <a:pt x="1167856" y="4078070"/>
                </a:cubicBezTo>
                <a:cubicBezTo>
                  <a:pt x="1167856" y="4032619"/>
                  <a:pt x="1204701" y="3995774"/>
                  <a:pt x="1250152" y="3995774"/>
                </a:cubicBezTo>
                <a:lnTo>
                  <a:pt x="1629668" y="3995774"/>
                </a:lnTo>
                <a:lnTo>
                  <a:pt x="1629668" y="3212007"/>
                </a:lnTo>
                <a:lnTo>
                  <a:pt x="1588442" y="3209925"/>
                </a:lnTo>
                <a:cubicBezTo>
                  <a:pt x="696238" y="3119317"/>
                  <a:pt x="0" y="2365822"/>
                  <a:pt x="0" y="1449712"/>
                </a:cubicBezTo>
                <a:cubicBezTo>
                  <a:pt x="0" y="1022194"/>
                  <a:pt x="151625" y="630090"/>
                  <a:pt x="404033" y="324242"/>
                </a:cubicBezTo>
                <a:lnTo>
                  <a:pt x="472917" y="248451"/>
                </a:lnTo>
                <a:lnTo>
                  <a:pt x="365063" y="140597"/>
                </a:lnTo>
                <a:cubicBezTo>
                  <a:pt x="333290" y="108824"/>
                  <a:pt x="333290" y="57311"/>
                  <a:pt x="365063" y="25539"/>
                </a:cubicBezTo>
                <a:cubicBezTo>
                  <a:pt x="396835" y="-6234"/>
                  <a:pt x="448348" y="-6234"/>
                  <a:pt x="480120" y="25539"/>
                </a:cubicBezTo>
                <a:lnTo>
                  <a:pt x="814941" y="360361"/>
                </a:lnTo>
                <a:lnTo>
                  <a:pt x="847198" y="331044"/>
                </a:lnTo>
                <a:cubicBezTo>
                  <a:pt x="1097793" y="124234"/>
                  <a:pt x="1419062" y="0"/>
                  <a:pt x="1769348"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p:nvSpPr>
        <p:spPr>
          <a:xfrm>
            <a:off x="1658801" y="3635195"/>
            <a:ext cx="2011516" cy="201151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reeform: Shape 25"/>
          <p:cNvSpPr/>
          <p:nvPr/>
        </p:nvSpPr>
        <p:spPr>
          <a:xfrm>
            <a:off x="1988249" y="4089116"/>
            <a:ext cx="1352620" cy="1103672"/>
          </a:xfrm>
          <a:custGeom>
            <a:avLst/>
            <a:gdLst>
              <a:gd name="connsiteX0" fmla="*/ 3033164 w 5362575"/>
              <a:gd name="connsiteY0" fmla="*/ 223208 h 4375602"/>
              <a:gd name="connsiteX1" fmla="*/ 2127548 w 5362575"/>
              <a:gd name="connsiteY1" fmla="*/ 223208 h 4375602"/>
              <a:gd name="connsiteX2" fmla="*/ 3561230 w 5362575"/>
              <a:gd name="connsiteY2" fmla="*/ 1590866 h 4375602"/>
              <a:gd name="connsiteX3" fmla="*/ 3564923 w 5362575"/>
              <a:gd name="connsiteY3" fmla="*/ 1747570 h 4375602"/>
              <a:gd name="connsiteX4" fmla="*/ 3561080 w 5362575"/>
              <a:gd name="connsiteY4" fmla="*/ 1750255 h 4375602"/>
              <a:gd name="connsiteX5" fmla="*/ 3555865 w 5362575"/>
              <a:gd name="connsiteY5" fmla="*/ 1757990 h 4375602"/>
              <a:gd name="connsiteX6" fmla="*/ 3477491 w 5362575"/>
              <a:gd name="connsiteY6" fmla="*/ 1790453 h 4375602"/>
              <a:gd name="connsiteX7" fmla="*/ 221675 w 5362575"/>
              <a:gd name="connsiteY7" fmla="*/ 1790452 h 4375602"/>
              <a:gd name="connsiteX8" fmla="*/ 221675 w 5362575"/>
              <a:gd name="connsiteY8" fmla="*/ 2579008 h 4375602"/>
              <a:gd name="connsiteX9" fmla="*/ 3477491 w 5362575"/>
              <a:gd name="connsiteY9" fmla="*/ 2579007 h 4375602"/>
              <a:gd name="connsiteX10" fmla="*/ 3579618 w 5362575"/>
              <a:gd name="connsiteY10" fmla="*/ 2646701 h 4375602"/>
              <a:gd name="connsiteX11" fmla="*/ 3581399 w 5362575"/>
              <a:gd name="connsiteY11" fmla="*/ 2655520 h 4375602"/>
              <a:gd name="connsiteX12" fmla="*/ 3587542 w 5362575"/>
              <a:gd name="connsiteY12" fmla="*/ 2665261 h 4375602"/>
              <a:gd name="connsiteX13" fmla="*/ 3560371 w 5362575"/>
              <a:gd name="connsiteY13" fmla="*/ 2784737 h 4375602"/>
              <a:gd name="connsiteX14" fmla="*/ 2126688 w 5362575"/>
              <a:gd name="connsiteY14" fmla="*/ 4152395 h 4375602"/>
              <a:gd name="connsiteX15" fmla="*/ 3032305 w 5362575"/>
              <a:gd name="connsiteY15" fmla="*/ 4152395 h 4375602"/>
              <a:gd name="connsiteX16" fmla="*/ 5092170 w 5362575"/>
              <a:gd name="connsiteY16" fmla="*/ 2187392 h 4375602"/>
              <a:gd name="connsiteX17" fmla="*/ 3073332 w 5362575"/>
              <a:gd name="connsiteY17" fmla="*/ 31 h 4375602"/>
              <a:gd name="connsiteX18" fmla="*/ 3152448 w 5362575"/>
              <a:gd name="connsiteY18" fmla="*/ 30639 h 4375602"/>
              <a:gd name="connsiteX19" fmla="*/ 5328274 w 5362575"/>
              <a:gd name="connsiteY19" fmla="*/ 2106262 h 4375602"/>
              <a:gd name="connsiteX20" fmla="*/ 5362575 w 5362575"/>
              <a:gd name="connsiteY20" fmla="*/ 2183849 h 4375602"/>
              <a:gd name="connsiteX21" fmla="*/ 5361473 w 5362575"/>
              <a:gd name="connsiteY21" fmla="*/ 2190324 h 4375602"/>
              <a:gd name="connsiteX22" fmla="*/ 5361716 w 5362575"/>
              <a:gd name="connsiteY22" fmla="*/ 2191753 h 4375602"/>
              <a:gd name="connsiteX23" fmla="*/ 5359536 w 5362575"/>
              <a:gd name="connsiteY23" fmla="*/ 2201700 h 4375602"/>
              <a:gd name="connsiteX24" fmla="*/ 5355444 w 5362575"/>
              <a:gd name="connsiteY24" fmla="*/ 2225737 h 4375602"/>
              <a:gd name="connsiteX25" fmla="*/ 5353642 w 5362575"/>
              <a:gd name="connsiteY25" fmla="*/ 2228594 h 4375602"/>
              <a:gd name="connsiteX26" fmla="*/ 5352620 w 5362575"/>
              <a:gd name="connsiteY26" fmla="*/ 2233258 h 4375602"/>
              <a:gd name="connsiteX27" fmla="*/ 5332889 w 5362575"/>
              <a:gd name="connsiteY27" fmla="*/ 2261505 h 4375602"/>
              <a:gd name="connsiteX28" fmla="*/ 5331968 w 5362575"/>
              <a:gd name="connsiteY28" fmla="*/ 2262966 h 4375602"/>
              <a:gd name="connsiteX29" fmla="*/ 5331773 w 5362575"/>
              <a:gd name="connsiteY29" fmla="*/ 2263101 h 4375602"/>
              <a:gd name="connsiteX30" fmla="*/ 5327415 w 5362575"/>
              <a:gd name="connsiteY30" fmla="*/ 2269340 h 4375602"/>
              <a:gd name="connsiteX31" fmla="*/ 3151590 w 5362575"/>
              <a:gd name="connsiteY31" fmla="*/ 4344964 h 4375602"/>
              <a:gd name="connsiteX32" fmla="*/ 3072473 w 5362575"/>
              <a:gd name="connsiteY32" fmla="*/ 4375572 h 4375602"/>
              <a:gd name="connsiteX33" fmla="*/ 3065614 w 5362575"/>
              <a:gd name="connsiteY33" fmla="*/ 4374068 h 4375602"/>
              <a:gd name="connsiteX34" fmla="*/ 1851034 w 5362575"/>
              <a:gd name="connsiteY34" fmla="*/ 4374069 h 4375602"/>
              <a:gd name="connsiteX35" fmla="*/ 1740197 w 5362575"/>
              <a:gd name="connsiteY35" fmla="*/ 4263231 h 4375602"/>
              <a:gd name="connsiteX36" fmla="*/ 1741077 w 5362575"/>
              <a:gd name="connsiteY36" fmla="*/ 4258872 h 4375602"/>
              <a:gd name="connsiteX37" fmla="*/ 1741059 w 5362575"/>
              <a:gd name="connsiteY37" fmla="*/ 4258769 h 4375602"/>
              <a:gd name="connsiteX38" fmla="*/ 1741540 w 5362575"/>
              <a:gd name="connsiteY38" fmla="*/ 4256578 h 4375602"/>
              <a:gd name="connsiteX39" fmla="*/ 1748907 w 5362575"/>
              <a:gd name="connsiteY39" fmla="*/ 4220088 h 4375602"/>
              <a:gd name="connsiteX40" fmla="*/ 1749841 w 5362575"/>
              <a:gd name="connsiteY40" fmla="*/ 4218703 h 4375602"/>
              <a:gd name="connsiteX41" fmla="*/ 1750156 w 5362575"/>
              <a:gd name="connsiteY41" fmla="*/ 4217264 h 4375602"/>
              <a:gd name="connsiteX42" fmla="*/ 1768954 w 5362575"/>
              <a:gd name="connsiteY42" fmla="*/ 4190356 h 4375602"/>
              <a:gd name="connsiteX43" fmla="*/ 1772660 w 5362575"/>
              <a:gd name="connsiteY43" fmla="*/ 4184858 h 4375602"/>
              <a:gd name="connsiteX44" fmla="*/ 1772912 w 5362575"/>
              <a:gd name="connsiteY44" fmla="*/ 4184687 h 4375602"/>
              <a:gd name="connsiteX45" fmla="*/ 1775361 w 5362575"/>
              <a:gd name="connsiteY45" fmla="*/ 4181183 h 4375602"/>
              <a:gd name="connsiteX46" fmla="*/ 3222506 w 5362575"/>
              <a:gd name="connsiteY46" fmla="*/ 2800681 h 4375602"/>
              <a:gd name="connsiteX47" fmla="*/ 110837 w 5362575"/>
              <a:gd name="connsiteY47" fmla="*/ 2800680 h 4375602"/>
              <a:gd name="connsiteX48" fmla="*/ 0 w 5362575"/>
              <a:gd name="connsiteY48" fmla="*/ 2689843 h 4375602"/>
              <a:gd name="connsiteX49" fmla="*/ 1 w 5362575"/>
              <a:gd name="connsiteY49" fmla="*/ 2689844 h 4375602"/>
              <a:gd name="connsiteX50" fmla="*/ 1283 w 5362575"/>
              <a:gd name="connsiteY50" fmla="*/ 2683491 h 4375602"/>
              <a:gd name="connsiteX51" fmla="*/ 2 w 5362575"/>
              <a:gd name="connsiteY51" fmla="*/ 2677143 h 4375602"/>
              <a:gd name="connsiteX52" fmla="*/ 2 w 5362575"/>
              <a:gd name="connsiteY52" fmla="*/ 1679625 h 4375602"/>
              <a:gd name="connsiteX53" fmla="*/ 0 w 5362575"/>
              <a:gd name="connsiteY53" fmla="*/ 1679615 h 4375602"/>
              <a:gd name="connsiteX54" fmla="*/ 0 w 5362575"/>
              <a:gd name="connsiteY54" fmla="*/ 1679616 h 4375602"/>
              <a:gd name="connsiteX55" fmla="*/ 110838 w 5362575"/>
              <a:gd name="connsiteY55" fmla="*/ 1568779 h 4375602"/>
              <a:gd name="connsiteX56" fmla="*/ 110839 w 5362575"/>
              <a:gd name="connsiteY56" fmla="*/ 1568779 h 4375602"/>
              <a:gd name="connsiteX57" fmla="*/ 3216926 w 5362575"/>
              <a:gd name="connsiteY57" fmla="*/ 1568779 h 4375602"/>
              <a:gd name="connsiteX58" fmla="*/ 1776220 w 5362575"/>
              <a:gd name="connsiteY58" fmla="*/ 194420 h 4375602"/>
              <a:gd name="connsiteX59" fmla="*/ 1773771 w 5362575"/>
              <a:gd name="connsiteY59" fmla="*/ 190915 h 4375602"/>
              <a:gd name="connsiteX60" fmla="*/ 1773519 w 5362575"/>
              <a:gd name="connsiteY60" fmla="*/ 190745 h 4375602"/>
              <a:gd name="connsiteX61" fmla="*/ 1769813 w 5362575"/>
              <a:gd name="connsiteY61" fmla="*/ 185248 h 4375602"/>
              <a:gd name="connsiteX62" fmla="*/ 1751016 w 5362575"/>
              <a:gd name="connsiteY62" fmla="*/ 158338 h 4375602"/>
              <a:gd name="connsiteX63" fmla="*/ 1750699 w 5362575"/>
              <a:gd name="connsiteY63" fmla="*/ 156900 h 4375602"/>
              <a:gd name="connsiteX64" fmla="*/ 1749766 w 5362575"/>
              <a:gd name="connsiteY64" fmla="*/ 155514 h 4375602"/>
              <a:gd name="connsiteX65" fmla="*/ 1742399 w 5362575"/>
              <a:gd name="connsiteY65" fmla="*/ 119023 h 4375602"/>
              <a:gd name="connsiteX66" fmla="*/ 1741919 w 5362575"/>
              <a:gd name="connsiteY66" fmla="*/ 116833 h 4375602"/>
              <a:gd name="connsiteX67" fmla="*/ 1741936 w 5362575"/>
              <a:gd name="connsiteY67" fmla="*/ 116731 h 4375602"/>
              <a:gd name="connsiteX68" fmla="*/ 1741056 w 5362575"/>
              <a:gd name="connsiteY68" fmla="*/ 112371 h 4375602"/>
              <a:gd name="connsiteX69" fmla="*/ 1851892 w 5362575"/>
              <a:gd name="connsiteY69" fmla="*/ 1534 h 4375602"/>
              <a:gd name="connsiteX70" fmla="*/ 3066473 w 5362575"/>
              <a:gd name="connsiteY70" fmla="*/ 1534 h 4375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5362575" h="4375602">
                <a:moveTo>
                  <a:pt x="3033164" y="223208"/>
                </a:moveTo>
                <a:lnTo>
                  <a:pt x="2127548" y="223208"/>
                </a:lnTo>
                <a:lnTo>
                  <a:pt x="3561230" y="1590866"/>
                </a:lnTo>
                <a:cubicBezTo>
                  <a:pt x="3605523" y="1633119"/>
                  <a:pt x="3607176" y="1703277"/>
                  <a:pt x="3564923" y="1747570"/>
                </a:cubicBezTo>
                <a:lnTo>
                  <a:pt x="3561080" y="1750255"/>
                </a:lnTo>
                <a:lnTo>
                  <a:pt x="3555865" y="1757990"/>
                </a:lnTo>
                <a:cubicBezTo>
                  <a:pt x="3535807" y="1778047"/>
                  <a:pt x="3508098" y="1790454"/>
                  <a:pt x="3477491" y="1790453"/>
                </a:cubicBezTo>
                <a:lnTo>
                  <a:pt x="221675" y="1790452"/>
                </a:lnTo>
                <a:lnTo>
                  <a:pt x="221675" y="2579008"/>
                </a:lnTo>
                <a:lnTo>
                  <a:pt x="3477491" y="2579007"/>
                </a:lnTo>
                <a:cubicBezTo>
                  <a:pt x="3523402" y="2579007"/>
                  <a:pt x="3562792" y="2606920"/>
                  <a:pt x="3579618" y="2646701"/>
                </a:cubicBezTo>
                <a:lnTo>
                  <a:pt x="3581399" y="2655520"/>
                </a:lnTo>
                <a:lnTo>
                  <a:pt x="3587542" y="2665261"/>
                </a:lnTo>
                <a:cubicBezTo>
                  <a:pt x="3602826" y="2705660"/>
                  <a:pt x="3593591" y="2753046"/>
                  <a:pt x="3560371" y="2784737"/>
                </a:cubicBezTo>
                <a:lnTo>
                  <a:pt x="2126688" y="4152395"/>
                </a:lnTo>
                <a:lnTo>
                  <a:pt x="3032305" y="4152395"/>
                </a:lnTo>
                <a:lnTo>
                  <a:pt x="5092170" y="2187392"/>
                </a:lnTo>
                <a:close/>
                <a:moveTo>
                  <a:pt x="3073332" y="31"/>
                </a:moveTo>
                <a:cubicBezTo>
                  <a:pt x="3101689" y="-638"/>
                  <a:pt x="3130302" y="9512"/>
                  <a:pt x="3152448" y="30639"/>
                </a:cubicBezTo>
                <a:lnTo>
                  <a:pt x="5328274" y="2106262"/>
                </a:lnTo>
                <a:cubicBezTo>
                  <a:pt x="5350421" y="2127389"/>
                  <a:pt x="5361906" y="2155491"/>
                  <a:pt x="5362575" y="2183849"/>
                </a:cubicBezTo>
                <a:lnTo>
                  <a:pt x="5361473" y="2190324"/>
                </a:lnTo>
                <a:lnTo>
                  <a:pt x="5361716" y="2191753"/>
                </a:lnTo>
                <a:lnTo>
                  <a:pt x="5359536" y="2201700"/>
                </a:lnTo>
                <a:lnTo>
                  <a:pt x="5355444" y="2225737"/>
                </a:lnTo>
                <a:lnTo>
                  <a:pt x="5353642" y="2228594"/>
                </a:lnTo>
                <a:lnTo>
                  <a:pt x="5352620" y="2233258"/>
                </a:lnTo>
                <a:lnTo>
                  <a:pt x="5332889" y="2261505"/>
                </a:lnTo>
                <a:lnTo>
                  <a:pt x="5331968" y="2262966"/>
                </a:lnTo>
                <a:lnTo>
                  <a:pt x="5331773" y="2263101"/>
                </a:lnTo>
                <a:lnTo>
                  <a:pt x="5327415" y="2269340"/>
                </a:lnTo>
                <a:lnTo>
                  <a:pt x="3151590" y="4344964"/>
                </a:lnTo>
                <a:cubicBezTo>
                  <a:pt x="3129443" y="4366090"/>
                  <a:pt x="3100831" y="4376239"/>
                  <a:pt x="3072473" y="4375572"/>
                </a:cubicBezTo>
                <a:lnTo>
                  <a:pt x="3065614" y="4374068"/>
                </a:lnTo>
                <a:lnTo>
                  <a:pt x="1851034" y="4374069"/>
                </a:lnTo>
                <a:cubicBezTo>
                  <a:pt x="1789820" y="4374068"/>
                  <a:pt x="1740197" y="4324446"/>
                  <a:pt x="1740197" y="4263231"/>
                </a:cubicBezTo>
                <a:lnTo>
                  <a:pt x="1741077" y="4258872"/>
                </a:lnTo>
                <a:lnTo>
                  <a:pt x="1741059" y="4258769"/>
                </a:lnTo>
                <a:lnTo>
                  <a:pt x="1741540" y="4256578"/>
                </a:lnTo>
                <a:lnTo>
                  <a:pt x="1748907" y="4220088"/>
                </a:lnTo>
                <a:lnTo>
                  <a:pt x="1749841" y="4218703"/>
                </a:lnTo>
                <a:lnTo>
                  <a:pt x="1750156" y="4217264"/>
                </a:lnTo>
                <a:lnTo>
                  <a:pt x="1768954" y="4190356"/>
                </a:lnTo>
                <a:lnTo>
                  <a:pt x="1772660" y="4184858"/>
                </a:lnTo>
                <a:lnTo>
                  <a:pt x="1772912" y="4184687"/>
                </a:lnTo>
                <a:lnTo>
                  <a:pt x="1775361" y="4181183"/>
                </a:lnTo>
                <a:lnTo>
                  <a:pt x="3222506" y="2800681"/>
                </a:lnTo>
                <a:lnTo>
                  <a:pt x="110837" y="2800680"/>
                </a:lnTo>
                <a:cubicBezTo>
                  <a:pt x="49623" y="2800680"/>
                  <a:pt x="0" y="2751057"/>
                  <a:pt x="0" y="2689843"/>
                </a:cubicBezTo>
                <a:lnTo>
                  <a:pt x="1" y="2689844"/>
                </a:lnTo>
                <a:lnTo>
                  <a:pt x="1283" y="2683491"/>
                </a:lnTo>
                <a:lnTo>
                  <a:pt x="2" y="2677143"/>
                </a:lnTo>
                <a:lnTo>
                  <a:pt x="2" y="1679625"/>
                </a:lnTo>
                <a:lnTo>
                  <a:pt x="0" y="1679615"/>
                </a:lnTo>
                <a:lnTo>
                  <a:pt x="0" y="1679616"/>
                </a:lnTo>
                <a:cubicBezTo>
                  <a:pt x="1" y="1618402"/>
                  <a:pt x="49624" y="1568779"/>
                  <a:pt x="110838" y="1568779"/>
                </a:cubicBezTo>
                <a:lnTo>
                  <a:pt x="110839" y="1568779"/>
                </a:lnTo>
                <a:lnTo>
                  <a:pt x="3216926" y="1568779"/>
                </a:lnTo>
                <a:lnTo>
                  <a:pt x="1776220" y="194420"/>
                </a:lnTo>
                <a:lnTo>
                  <a:pt x="1773771" y="190915"/>
                </a:lnTo>
                <a:lnTo>
                  <a:pt x="1773519" y="190745"/>
                </a:lnTo>
                <a:lnTo>
                  <a:pt x="1769813" y="185248"/>
                </a:lnTo>
                <a:lnTo>
                  <a:pt x="1751016" y="158338"/>
                </a:lnTo>
                <a:lnTo>
                  <a:pt x="1750699" y="156900"/>
                </a:lnTo>
                <a:lnTo>
                  <a:pt x="1749766" y="155514"/>
                </a:lnTo>
                <a:lnTo>
                  <a:pt x="1742399" y="119023"/>
                </a:lnTo>
                <a:lnTo>
                  <a:pt x="1741919" y="116833"/>
                </a:lnTo>
                <a:lnTo>
                  <a:pt x="1741936" y="116731"/>
                </a:lnTo>
                <a:lnTo>
                  <a:pt x="1741056" y="112371"/>
                </a:lnTo>
                <a:cubicBezTo>
                  <a:pt x="1741056" y="51157"/>
                  <a:pt x="1790678" y="1534"/>
                  <a:pt x="1851892" y="1534"/>
                </a:cubicBezTo>
                <a:lnTo>
                  <a:pt x="3066473" y="1534"/>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reeform: Shape 29"/>
          <p:cNvSpPr/>
          <p:nvPr/>
        </p:nvSpPr>
        <p:spPr>
          <a:xfrm>
            <a:off x="1988249" y="1821323"/>
            <a:ext cx="1352620" cy="1103672"/>
          </a:xfrm>
          <a:custGeom>
            <a:avLst/>
            <a:gdLst>
              <a:gd name="connsiteX0" fmla="*/ 3033164 w 5362575"/>
              <a:gd name="connsiteY0" fmla="*/ 223208 h 4375602"/>
              <a:gd name="connsiteX1" fmla="*/ 2127548 w 5362575"/>
              <a:gd name="connsiteY1" fmla="*/ 223208 h 4375602"/>
              <a:gd name="connsiteX2" fmla="*/ 3561230 w 5362575"/>
              <a:gd name="connsiteY2" fmla="*/ 1590866 h 4375602"/>
              <a:gd name="connsiteX3" fmla="*/ 3564923 w 5362575"/>
              <a:gd name="connsiteY3" fmla="*/ 1747570 h 4375602"/>
              <a:gd name="connsiteX4" fmla="*/ 3561080 w 5362575"/>
              <a:gd name="connsiteY4" fmla="*/ 1750255 h 4375602"/>
              <a:gd name="connsiteX5" fmla="*/ 3555865 w 5362575"/>
              <a:gd name="connsiteY5" fmla="*/ 1757990 h 4375602"/>
              <a:gd name="connsiteX6" fmla="*/ 3477491 w 5362575"/>
              <a:gd name="connsiteY6" fmla="*/ 1790453 h 4375602"/>
              <a:gd name="connsiteX7" fmla="*/ 221675 w 5362575"/>
              <a:gd name="connsiteY7" fmla="*/ 1790452 h 4375602"/>
              <a:gd name="connsiteX8" fmla="*/ 221675 w 5362575"/>
              <a:gd name="connsiteY8" fmla="*/ 2579008 h 4375602"/>
              <a:gd name="connsiteX9" fmla="*/ 3477491 w 5362575"/>
              <a:gd name="connsiteY9" fmla="*/ 2579007 h 4375602"/>
              <a:gd name="connsiteX10" fmla="*/ 3579618 w 5362575"/>
              <a:gd name="connsiteY10" fmla="*/ 2646701 h 4375602"/>
              <a:gd name="connsiteX11" fmla="*/ 3581399 w 5362575"/>
              <a:gd name="connsiteY11" fmla="*/ 2655520 h 4375602"/>
              <a:gd name="connsiteX12" fmla="*/ 3587542 w 5362575"/>
              <a:gd name="connsiteY12" fmla="*/ 2665261 h 4375602"/>
              <a:gd name="connsiteX13" fmla="*/ 3560371 w 5362575"/>
              <a:gd name="connsiteY13" fmla="*/ 2784737 h 4375602"/>
              <a:gd name="connsiteX14" fmla="*/ 2126688 w 5362575"/>
              <a:gd name="connsiteY14" fmla="*/ 4152395 h 4375602"/>
              <a:gd name="connsiteX15" fmla="*/ 3032305 w 5362575"/>
              <a:gd name="connsiteY15" fmla="*/ 4152395 h 4375602"/>
              <a:gd name="connsiteX16" fmla="*/ 5092170 w 5362575"/>
              <a:gd name="connsiteY16" fmla="*/ 2187392 h 4375602"/>
              <a:gd name="connsiteX17" fmla="*/ 3073332 w 5362575"/>
              <a:gd name="connsiteY17" fmla="*/ 31 h 4375602"/>
              <a:gd name="connsiteX18" fmla="*/ 3152448 w 5362575"/>
              <a:gd name="connsiteY18" fmla="*/ 30639 h 4375602"/>
              <a:gd name="connsiteX19" fmla="*/ 5328274 w 5362575"/>
              <a:gd name="connsiteY19" fmla="*/ 2106262 h 4375602"/>
              <a:gd name="connsiteX20" fmla="*/ 5362575 w 5362575"/>
              <a:gd name="connsiteY20" fmla="*/ 2183849 h 4375602"/>
              <a:gd name="connsiteX21" fmla="*/ 5361473 w 5362575"/>
              <a:gd name="connsiteY21" fmla="*/ 2190324 h 4375602"/>
              <a:gd name="connsiteX22" fmla="*/ 5361716 w 5362575"/>
              <a:gd name="connsiteY22" fmla="*/ 2191753 h 4375602"/>
              <a:gd name="connsiteX23" fmla="*/ 5359536 w 5362575"/>
              <a:gd name="connsiteY23" fmla="*/ 2201700 h 4375602"/>
              <a:gd name="connsiteX24" fmla="*/ 5355444 w 5362575"/>
              <a:gd name="connsiteY24" fmla="*/ 2225737 h 4375602"/>
              <a:gd name="connsiteX25" fmla="*/ 5353642 w 5362575"/>
              <a:gd name="connsiteY25" fmla="*/ 2228594 h 4375602"/>
              <a:gd name="connsiteX26" fmla="*/ 5352620 w 5362575"/>
              <a:gd name="connsiteY26" fmla="*/ 2233258 h 4375602"/>
              <a:gd name="connsiteX27" fmla="*/ 5332889 w 5362575"/>
              <a:gd name="connsiteY27" fmla="*/ 2261505 h 4375602"/>
              <a:gd name="connsiteX28" fmla="*/ 5331968 w 5362575"/>
              <a:gd name="connsiteY28" fmla="*/ 2262966 h 4375602"/>
              <a:gd name="connsiteX29" fmla="*/ 5331773 w 5362575"/>
              <a:gd name="connsiteY29" fmla="*/ 2263101 h 4375602"/>
              <a:gd name="connsiteX30" fmla="*/ 5327415 w 5362575"/>
              <a:gd name="connsiteY30" fmla="*/ 2269340 h 4375602"/>
              <a:gd name="connsiteX31" fmla="*/ 3151590 w 5362575"/>
              <a:gd name="connsiteY31" fmla="*/ 4344964 h 4375602"/>
              <a:gd name="connsiteX32" fmla="*/ 3072473 w 5362575"/>
              <a:gd name="connsiteY32" fmla="*/ 4375572 h 4375602"/>
              <a:gd name="connsiteX33" fmla="*/ 3065614 w 5362575"/>
              <a:gd name="connsiteY33" fmla="*/ 4374068 h 4375602"/>
              <a:gd name="connsiteX34" fmla="*/ 1851034 w 5362575"/>
              <a:gd name="connsiteY34" fmla="*/ 4374069 h 4375602"/>
              <a:gd name="connsiteX35" fmla="*/ 1740197 w 5362575"/>
              <a:gd name="connsiteY35" fmla="*/ 4263231 h 4375602"/>
              <a:gd name="connsiteX36" fmla="*/ 1741077 w 5362575"/>
              <a:gd name="connsiteY36" fmla="*/ 4258872 h 4375602"/>
              <a:gd name="connsiteX37" fmla="*/ 1741059 w 5362575"/>
              <a:gd name="connsiteY37" fmla="*/ 4258769 h 4375602"/>
              <a:gd name="connsiteX38" fmla="*/ 1741540 w 5362575"/>
              <a:gd name="connsiteY38" fmla="*/ 4256578 h 4375602"/>
              <a:gd name="connsiteX39" fmla="*/ 1748907 w 5362575"/>
              <a:gd name="connsiteY39" fmla="*/ 4220088 h 4375602"/>
              <a:gd name="connsiteX40" fmla="*/ 1749841 w 5362575"/>
              <a:gd name="connsiteY40" fmla="*/ 4218703 h 4375602"/>
              <a:gd name="connsiteX41" fmla="*/ 1750156 w 5362575"/>
              <a:gd name="connsiteY41" fmla="*/ 4217264 h 4375602"/>
              <a:gd name="connsiteX42" fmla="*/ 1768954 w 5362575"/>
              <a:gd name="connsiteY42" fmla="*/ 4190356 h 4375602"/>
              <a:gd name="connsiteX43" fmla="*/ 1772660 w 5362575"/>
              <a:gd name="connsiteY43" fmla="*/ 4184858 h 4375602"/>
              <a:gd name="connsiteX44" fmla="*/ 1772912 w 5362575"/>
              <a:gd name="connsiteY44" fmla="*/ 4184687 h 4375602"/>
              <a:gd name="connsiteX45" fmla="*/ 1775361 w 5362575"/>
              <a:gd name="connsiteY45" fmla="*/ 4181183 h 4375602"/>
              <a:gd name="connsiteX46" fmla="*/ 3222506 w 5362575"/>
              <a:gd name="connsiteY46" fmla="*/ 2800681 h 4375602"/>
              <a:gd name="connsiteX47" fmla="*/ 110837 w 5362575"/>
              <a:gd name="connsiteY47" fmla="*/ 2800680 h 4375602"/>
              <a:gd name="connsiteX48" fmla="*/ 0 w 5362575"/>
              <a:gd name="connsiteY48" fmla="*/ 2689843 h 4375602"/>
              <a:gd name="connsiteX49" fmla="*/ 1 w 5362575"/>
              <a:gd name="connsiteY49" fmla="*/ 2689844 h 4375602"/>
              <a:gd name="connsiteX50" fmla="*/ 1283 w 5362575"/>
              <a:gd name="connsiteY50" fmla="*/ 2683491 h 4375602"/>
              <a:gd name="connsiteX51" fmla="*/ 2 w 5362575"/>
              <a:gd name="connsiteY51" fmla="*/ 2677143 h 4375602"/>
              <a:gd name="connsiteX52" fmla="*/ 2 w 5362575"/>
              <a:gd name="connsiteY52" fmla="*/ 1679625 h 4375602"/>
              <a:gd name="connsiteX53" fmla="*/ 0 w 5362575"/>
              <a:gd name="connsiteY53" fmla="*/ 1679615 h 4375602"/>
              <a:gd name="connsiteX54" fmla="*/ 0 w 5362575"/>
              <a:gd name="connsiteY54" fmla="*/ 1679616 h 4375602"/>
              <a:gd name="connsiteX55" fmla="*/ 110838 w 5362575"/>
              <a:gd name="connsiteY55" fmla="*/ 1568779 h 4375602"/>
              <a:gd name="connsiteX56" fmla="*/ 110839 w 5362575"/>
              <a:gd name="connsiteY56" fmla="*/ 1568779 h 4375602"/>
              <a:gd name="connsiteX57" fmla="*/ 3216926 w 5362575"/>
              <a:gd name="connsiteY57" fmla="*/ 1568779 h 4375602"/>
              <a:gd name="connsiteX58" fmla="*/ 1776220 w 5362575"/>
              <a:gd name="connsiteY58" fmla="*/ 194420 h 4375602"/>
              <a:gd name="connsiteX59" fmla="*/ 1773771 w 5362575"/>
              <a:gd name="connsiteY59" fmla="*/ 190915 h 4375602"/>
              <a:gd name="connsiteX60" fmla="*/ 1773519 w 5362575"/>
              <a:gd name="connsiteY60" fmla="*/ 190745 h 4375602"/>
              <a:gd name="connsiteX61" fmla="*/ 1769813 w 5362575"/>
              <a:gd name="connsiteY61" fmla="*/ 185248 h 4375602"/>
              <a:gd name="connsiteX62" fmla="*/ 1751016 w 5362575"/>
              <a:gd name="connsiteY62" fmla="*/ 158338 h 4375602"/>
              <a:gd name="connsiteX63" fmla="*/ 1750699 w 5362575"/>
              <a:gd name="connsiteY63" fmla="*/ 156900 h 4375602"/>
              <a:gd name="connsiteX64" fmla="*/ 1749766 w 5362575"/>
              <a:gd name="connsiteY64" fmla="*/ 155514 h 4375602"/>
              <a:gd name="connsiteX65" fmla="*/ 1742399 w 5362575"/>
              <a:gd name="connsiteY65" fmla="*/ 119023 h 4375602"/>
              <a:gd name="connsiteX66" fmla="*/ 1741919 w 5362575"/>
              <a:gd name="connsiteY66" fmla="*/ 116833 h 4375602"/>
              <a:gd name="connsiteX67" fmla="*/ 1741936 w 5362575"/>
              <a:gd name="connsiteY67" fmla="*/ 116731 h 4375602"/>
              <a:gd name="connsiteX68" fmla="*/ 1741056 w 5362575"/>
              <a:gd name="connsiteY68" fmla="*/ 112371 h 4375602"/>
              <a:gd name="connsiteX69" fmla="*/ 1851892 w 5362575"/>
              <a:gd name="connsiteY69" fmla="*/ 1534 h 4375602"/>
              <a:gd name="connsiteX70" fmla="*/ 3066473 w 5362575"/>
              <a:gd name="connsiteY70" fmla="*/ 1534 h 4375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5362575" h="4375602">
                <a:moveTo>
                  <a:pt x="3033164" y="223208"/>
                </a:moveTo>
                <a:lnTo>
                  <a:pt x="2127548" y="223208"/>
                </a:lnTo>
                <a:lnTo>
                  <a:pt x="3561230" y="1590866"/>
                </a:lnTo>
                <a:cubicBezTo>
                  <a:pt x="3605523" y="1633119"/>
                  <a:pt x="3607176" y="1703277"/>
                  <a:pt x="3564923" y="1747570"/>
                </a:cubicBezTo>
                <a:lnTo>
                  <a:pt x="3561080" y="1750255"/>
                </a:lnTo>
                <a:lnTo>
                  <a:pt x="3555865" y="1757990"/>
                </a:lnTo>
                <a:cubicBezTo>
                  <a:pt x="3535807" y="1778047"/>
                  <a:pt x="3508098" y="1790454"/>
                  <a:pt x="3477491" y="1790453"/>
                </a:cubicBezTo>
                <a:lnTo>
                  <a:pt x="221675" y="1790452"/>
                </a:lnTo>
                <a:lnTo>
                  <a:pt x="221675" y="2579008"/>
                </a:lnTo>
                <a:lnTo>
                  <a:pt x="3477491" y="2579007"/>
                </a:lnTo>
                <a:cubicBezTo>
                  <a:pt x="3523402" y="2579007"/>
                  <a:pt x="3562792" y="2606920"/>
                  <a:pt x="3579618" y="2646701"/>
                </a:cubicBezTo>
                <a:lnTo>
                  <a:pt x="3581399" y="2655520"/>
                </a:lnTo>
                <a:lnTo>
                  <a:pt x="3587542" y="2665261"/>
                </a:lnTo>
                <a:cubicBezTo>
                  <a:pt x="3602826" y="2705660"/>
                  <a:pt x="3593591" y="2753046"/>
                  <a:pt x="3560371" y="2784737"/>
                </a:cubicBezTo>
                <a:lnTo>
                  <a:pt x="2126688" y="4152395"/>
                </a:lnTo>
                <a:lnTo>
                  <a:pt x="3032305" y="4152395"/>
                </a:lnTo>
                <a:lnTo>
                  <a:pt x="5092170" y="2187392"/>
                </a:lnTo>
                <a:close/>
                <a:moveTo>
                  <a:pt x="3073332" y="31"/>
                </a:moveTo>
                <a:cubicBezTo>
                  <a:pt x="3101689" y="-638"/>
                  <a:pt x="3130302" y="9512"/>
                  <a:pt x="3152448" y="30639"/>
                </a:cubicBezTo>
                <a:lnTo>
                  <a:pt x="5328274" y="2106262"/>
                </a:lnTo>
                <a:cubicBezTo>
                  <a:pt x="5350421" y="2127389"/>
                  <a:pt x="5361906" y="2155491"/>
                  <a:pt x="5362575" y="2183849"/>
                </a:cubicBezTo>
                <a:lnTo>
                  <a:pt x="5361473" y="2190324"/>
                </a:lnTo>
                <a:lnTo>
                  <a:pt x="5361716" y="2191753"/>
                </a:lnTo>
                <a:lnTo>
                  <a:pt x="5359536" y="2201700"/>
                </a:lnTo>
                <a:lnTo>
                  <a:pt x="5355444" y="2225737"/>
                </a:lnTo>
                <a:lnTo>
                  <a:pt x="5353642" y="2228594"/>
                </a:lnTo>
                <a:lnTo>
                  <a:pt x="5352620" y="2233258"/>
                </a:lnTo>
                <a:lnTo>
                  <a:pt x="5332889" y="2261505"/>
                </a:lnTo>
                <a:lnTo>
                  <a:pt x="5331968" y="2262966"/>
                </a:lnTo>
                <a:lnTo>
                  <a:pt x="5331773" y="2263101"/>
                </a:lnTo>
                <a:lnTo>
                  <a:pt x="5327415" y="2269340"/>
                </a:lnTo>
                <a:lnTo>
                  <a:pt x="3151590" y="4344964"/>
                </a:lnTo>
                <a:cubicBezTo>
                  <a:pt x="3129443" y="4366090"/>
                  <a:pt x="3100831" y="4376239"/>
                  <a:pt x="3072473" y="4375572"/>
                </a:cubicBezTo>
                <a:lnTo>
                  <a:pt x="3065614" y="4374068"/>
                </a:lnTo>
                <a:lnTo>
                  <a:pt x="1851034" y="4374069"/>
                </a:lnTo>
                <a:cubicBezTo>
                  <a:pt x="1789820" y="4374068"/>
                  <a:pt x="1740197" y="4324446"/>
                  <a:pt x="1740197" y="4263231"/>
                </a:cubicBezTo>
                <a:lnTo>
                  <a:pt x="1741077" y="4258872"/>
                </a:lnTo>
                <a:lnTo>
                  <a:pt x="1741059" y="4258769"/>
                </a:lnTo>
                <a:lnTo>
                  <a:pt x="1741540" y="4256578"/>
                </a:lnTo>
                <a:lnTo>
                  <a:pt x="1748907" y="4220088"/>
                </a:lnTo>
                <a:lnTo>
                  <a:pt x="1749841" y="4218703"/>
                </a:lnTo>
                <a:lnTo>
                  <a:pt x="1750156" y="4217264"/>
                </a:lnTo>
                <a:lnTo>
                  <a:pt x="1768954" y="4190356"/>
                </a:lnTo>
                <a:lnTo>
                  <a:pt x="1772660" y="4184858"/>
                </a:lnTo>
                <a:lnTo>
                  <a:pt x="1772912" y="4184687"/>
                </a:lnTo>
                <a:lnTo>
                  <a:pt x="1775361" y="4181183"/>
                </a:lnTo>
                <a:lnTo>
                  <a:pt x="3222506" y="2800681"/>
                </a:lnTo>
                <a:lnTo>
                  <a:pt x="110837" y="2800680"/>
                </a:lnTo>
                <a:cubicBezTo>
                  <a:pt x="49623" y="2800680"/>
                  <a:pt x="0" y="2751057"/>
                  <a:pt x="0" y="2689843"/>
                </a:cubicBezTo>
                <a:lnTo>
                  <a:pt x="1" y="2689844"/>
                </a:lnTo>
                <a:lnTo>
                  <a:pt x="1283" y="2683491"/>
                </a:lnTo>
                <a:lnTo>
                  <a:pt x="2" y="2677143"/>
                </a:lnTo>
                <a:lnTo>
                  <a:pt x="2" y="1679625"/>
                </a:lnTo>
                <a:lnTo>
                  <a:pt x="0" y="1679615"/>
                </a:lnTo>
                <a:lnTo>
                  <a:pt x="0" y="1679616"/>
                </a:lnTo>
                <a:cubicBezTo>
                  <a:pt x="1" y="1618402"/>
                  <a:pt x="49624" y="1568779"/>
                  <a:pt x="110838" y="1568779"/>
                </a:cubicBezTo>
                <a:lnTo>
                  <a:pt x="110839" y="1568779"/>
                </a:lnTo>
                <a:lnTo>
                  <a:pt x="3216926" y="1568779"/>
                </a:lnTo>
                <a:lnTo>
                  <a:pt x="1776220" y="194420"/>
                </a:lnTo>
                <a:lnTo>
                  <a:pt x="1773771" y="190915"/>
                </a:lnTo>
                <a:lnTo>
                  <a:pt x="1773519" y="190745"/>
                </a:lnTo>
                <a:lnTo>
                  <a:pt x="1769813" y="185248"/>
                </a:lnTo>
                <a:lnTo>
                  <a:pt x="1751016" y="158338"/>
                </a:lnTo>
                <a:lnTo>
                  <a:pt x="1750699" y="156900"/>
                </a:lnTo>
                <a:lnTo>
                  <a:pt x="1749766" y="155514"/>
                </a:lnTo>
                <a:lnTo>
                  <a:pt x="1742399" y="119023"/>
                </a:lnTo>
                <a:lnTo>
                  <a:pt x="1741919" y="116833"/>
                </a:lnTo>
                <a:lnTo>
                  <a:pt x="1741936" y="116731"/>
                </a:lnTo>
                <a:lnTo>
                  <a:pt x="1741056" y="112371"/>
                </a:lnTo>
                <a:cubicBezTo>
                  <a:pt x="1741056" y="51157"/>
                  <a:pt x="1790678" y="1534"/>
                  <a:pt x="1851892" y="1534"/>
                </a:cubicBezTo>
                <a:lnTo>
                  <a:pt x="3066473" y="1534"/>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p:cNvSpPr/>
          <p:nvPr/>
        </p:nvSpPr>
        <p:spPr>
          <a:xfrm>
            <a:off x="6215301" y="3630676"/>
            <a:ext cx="2011516" cy="201151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Freeform: Shape 101"/>
          <p:cNvSpPr/>
          <p:nvPr/>
        </p:nvSpPr>
        <p:spPr>
          <a:xfrm>
            <a:off x="6885180" y="3902524"/>
            <a:ext cx="671758" cy="1532470"/>
          </a:xfrm>
          <a:custGeom>
            <a:avLst/>
            <a:gdLst>
              <a:gd name="connsiteX0" fmla="*/ 1324539 w 2262739"/>
              <a:gd name="connsiteY0" fmla="*/ 1501038 h 5161948"/>
              <a:gd name="connsiteX1" fmla="*/ 2140543 w 2262739"/>
              <a:gd name="connsiteY1" fmla="*/ 1501038 h 5161948"/>
              <a:gd name="connsiteX2" fmla="*/ 2156843 w 2262739"/>
              <a:gd name="connsiteY2" fmla="*/ 1507791 h 5161948"/>
              <a:gd name="connsiteX3" fmla="*/ 2160676 w 2262739"/>
              <a:gd name="connsiteY3" fmla="*/ 1506203 h 5161948"/>
              <a:gd name="connsiteX4" fmla="*/ 2160676 w 2262739"/>
              <a:gd name="connsiteY4" fmla="*/ 1506206 h 5161948"/>
              <a:gd name="connsiteX5" fmla="*/ 2262739 w 2262739"/>
              <a:gd name="connsiteY5" fmla="*/ 1608269 h 5161948"/>
              <a:gd name="connsiteX6" fmla="*/ 2262736 w 2262739"/>
              <a:gd name="connsiteY6" fmla="*/ 3224438 h 5161948"/>
              <a:gd name="connsiteX7" fmla="*/ 2261484 w 2262739"/>
              <a:gd name="connsiteY7" fmla="*/ 3281706 h 5161948"/>
              <a:gd name="connsiteX8" fmla="*/ 2170500 w 2262739"/>
              <a:gd name="connsiteY8" fmla="*/ 3372690 h 5161948"/>
              <a:gd name="connsiteX9" fmla="*/ 1845354 w 2262739"/>
              <a:gd name="connsiteY9" fmla="*/ 3372690 h 5161948"/>
              <a:gd name="connsiteX10" fmla="*/ 1845354 w 2262739"/>
              <a:gd name="connsiteY10" fmla="*/ 5063482 h 5161948"/>
              <a:gd name="connsiteX11" fmla="*/ 1746890 w 2262739"/>
              <a:gd name="connsiteY11" fmla="*/ 5161945 h 5161948"/>
              <a:gd name="connsiteX12" fmla="*/ 1741131 w 2262739"/>
              <a:gd name="connsiteY12" fmla="*/ 5159558 h 5161948"/>
              <a:gd name="connsiteX13" fmla="*/ 1735359 w 2262739"/>
              <a:gd name="connsiteY13" fmla="*/ 5161948 h 5161948"/>
              <a:gd name="connsiteX14" fmla="*/ 1307781 w 2262739"/>
              <a:gd name="connsiteY14" fmla="*/ 5161945 h 5161948"/>
              <a:gd name="connsiteX15" fmla="*/ 1266638 w 2262739"/>
              <a:gd name="connsiteY15" fmla="*/ 5161942 h 5161948"/>
              <a:gd name="connsiteX16" fmla="*/ 1168175 w 2262739"/>
              <a:gd name="connsiteY16" fmla="*/ 5063479 h 5161948"/>
              <a:gd name="connsiteX17" fmla="*/ 1168175 w 2262739"/>
              <a:gd name="connsiteY17" fmla="*/ 4114957 h 5161948"/>
              <a:gd name="connsiteX18" fmla="*/ 1266638 w 2262739"/>
              <a:gd name="connsiteY18" fmla="*/ 4016494 h 5161948"/>
              <a:gd name="connsiteX19" fmla="*/ 1365101 w 2262739"/>
              <a:gd name="connsiteY19" fmla="*/ 4114957 h 5161948"/>
              <a:gd name="connsiteX20" fmla="*/ 1365101 w 2262739"/>
              <a:gd name="connsiteY20" fmla="*/ 4971753 h 5161948"/>
              <a:gd name="connsiteX21" fmla="*/ 1648427 w 2262739"/>
              <a:gd name="connsiteY21" fmla="*/ 4971753 h 5161948"/>
              <a:gd name="connsiteX22" fmla="*/ 1648427 w 2262739"/>
              <a:gd name="connsiteY22" fmla="*/ 2207315 h 5161948"/>
              <a:gd name="connsiteX23" fmla="*/ 1746890 w 2262739"/>
              <a:gd name="connsiteY23" fmla="*/ 2108852 h 5161948"/>
              <a:gd name="connsiteX24" fmla="*/ 1845354 w 2262739"/>
              <a:gd name="connsiteY24" fmla="*/ 2207315 h 5161948"/>
              <a:gd name="connsiteX25" fmla="*/ 1845354 w 2262739"/>
              <a:gd name="connsiteY25" fmla="*/ 3190722 h 5161948"/>
              <a:gd name="connsiteX26" fmla="*/ 2058614 w 2262739"/>
              <a:gd name="connsiteY26" fmla="*/ 3190722 h 5161948"/>
              <a:gd name="connsiteX27" fmla="*/ 2058614 w 2262739"/>
              <a:gd name="connsiteY27" fmla="*/ 1724749 h 5161948"/>
              <a:gd name="connsiteX28" fmla="*/ 1324539 w 2262739"/>
              <a:gd name="connsiteY28" fmla="*/ 1724746 h 5161948"/>
              <a:gd name="connsiteX29" fmla="*/ 1245446 w 2262739"/>
              <a:gd name="connsiteY29" fmla="*/ 1691983 h 5161948"/>
              <a:gd name="connsiteX30" fmla="*/ 1212684 w 2262739"/>
              <a:gd name="connsiteY30" fmla="*/ 1612893 h 5161948"/>
              <a:gd name="connsiteX31" fmla="*/ 1245446 w 2262739"/>
              <a:gd name="connsiteY31" fmla="*/ 1533800 h 5161948"/>
              <a:gd name="connsiteX32" fmla="*/ 1324539 w 2262739"/>
              <a:gd name="connsiteY32" fmla="*/ 1501038 h 5161948"/>
              <a:gd name="connsiteX33" fmla="*/ 452440 w 2262739"/>
              <a:gd name="connsiteY33" fmla="*/ 1501035 h 5161948"/>
              <a:gd name="connsiteX34" fmla="*/ 927484 w 2262739"/>
              <a:gd name="connsiteY34" fmla="*/ 1501035 h 5161948"/>
              <a:gd name="connsiteX35" fmla="*/ 1034700 w 2262739"/>
              <a:gd name="connsiteY35" fmla="*/ 1608251 h 5161948"/>
              <a:gd name="connsiteX36" fmla="*/ 927484 w 2262739"/>
              <a:gd name="connsiteY36" fmla="*/ 1715467 h 5161948"/>
              <a:gd name="connsiteX37" fmla="*/ 541544 w 2262739"/>
              <a:gd name="connsiteY37" fmla="*/ 1715467 h 5161948"/>
              <a:gd name="connsiteX38" fmla="*/ 237922 w 2262739"/>
              <a:gd name="connsiteY38" fmla="*/ 4016494 h 5161948"/>
              <a:gd name="connsiteX39" fmla="*/ 472663 w 2262739"/>
              <a:gd name="connsiteY39" fmla="*/ 4016494 h 5161948"/>
              <a:gd name="connsiteX40" fmla="*/ 479013 w 2262739"/>
              <a:gd name="connsiteY40" fmla="*/ 4019124 h 5161948"/>
              <a:gd name="connsiteX41" fmla="*/ 485366 w 2262739"/>
              <a:gd name="connsiteY41" fmla="*/ 4016494 h 5161948"/>
              <a:gd name="connsiteX42" fmla="*/ 583829 w 2262739"/>
              <a:gd name="connsiteY42" fmla="*/ 4114957 h 5161948"/>
              <a:gd name="connsiteX43" fmla="*/ 583829 w 2262739"/>
              <a:gd name="connsiteY43" fmla="*/ 4971753 h 5161948"/>
              <a:gd name="connsiteX44" fmla="*/ 795689 w 2262739"/>
              <a:gd name="connsiteY44" fmla="*/ 4971753 h 5161948"/>
              <a:gd name="connsiteX45" fmla="*/ 795689 w 2262739"/>
              <a:gd name="connsiteY45" fmla="*/ 4114957 h 5161948"/>
              <a:gd name="connsiteX46" fmla="*/ 894152 w 2262739"/>
              <a:gd name="connsiteY46" fmla="*/ 4016494 h 5161948"/>
              <a:gd name="connsiteX47" fmla="*/ 992615 w 2262739"/>
              <a:gd name="connsiteY47" fmla="*/ 4114957 h 5161948"/>
              <a:gd name="connsiteX48" fmla="*/ 992615 w 2262739"/>
              <a:gd name="connsiteY48" fmla="*/ 5063479 h 5161948"/>
              <a:gd name="connsiteX49" fmla="*/ 894152 w 2262739"/>
              <a:gd name="connsiteY49" fmla="*/ 5161942 h 5161948"/>
              <a:gd name="connsiteX50" fmla="*/ 888008 w 2262739"/>
              <a:gd name="connsiteY50" fmla="*/ 5159398 h 5161948"/>
              <a:gd name="connsiteX51" fmla="*/ 881846 w 2262739"/>
              <a:gd name="connsiteY51" fmla="*/ 5161948 h 5161948"/>
              <a:gd name="connsiteX52" fmla="*/ 493466 w 2262739"/>
              <a:gd name="connsiteY52" fmla="*/ 5161945 h 5161948"/>
              <a:gd name="connsiteX53" fmla="*/ 489412 w 2262739"/>
              <a:gd name="connsiteY53" fmla="*/ 5160265 h 5161948"/>
              <a:gd name="connsiteX54" fmla="*/ 485366 w 2262739"/>
              <a:gd name="connsiteY54" fmla="*/ 5161942 h 5161948"/>
              <a:gd name="connsiteX55" fmla="*/ 386900 w 2262739"/>
              <a:gd name="connsiteY55" fmla="*/ 5063479 h 5161948"/>
              <a:gd name="connsiteX56" fmla="*/ 386900 w 2262739"/>
              <a:gd name="connsiteY56" fmla="*/ 4206689 h 5161948"/>
              <a:gd name="connsiteX57" fmla="*/ 95098 w 2262739"/>
              <a:gd name="connsiteY57" fmla="*/ 4206686 h 5161948"/>
              <a:gd name="connsiteX58" fmla="*/ 27853 w 2262739"/>
              <a:gd name="connsiteY58" fmla="*/ 4178833 h 5161948"/>
              <a:gd name="connsiteX59" fmla="*/ 0 w 2262739"/>
              <a:gd name="connsiteY59" fmla="*/ 4111591 h 5161948"/>
              <a:gd name="connsiteX60" fmla="*/ 8375 w 2262739"/>
              <a:gd name="connsiteY60" fmla="*/ 4051244 h 5161948"/>
              <a:gd name="connsiteX61" fmla="*/ 332053 w 2262739"/>
              <a:gd name="connsiteY61" fmla="*/ 1598178 h 5161948"/>
              <a:gd name="connsiteX62" fmla="*/ 374750 w 2262739"/>
              <a:gd name="connsiteY62" fmla="*/ 1524272 h 5161948"/>
              <a:gd name="connsiteX63" fmla="*/ 422871 w 2262739"/>
              <a:gd name="connsiteY63" fmla="*/ 1507948 h 5161948"/>
              <a:gd name="connsiteX64" fmla="*/ 983256 w 2262739"/>
              <a:gd name="connsiteY64" fmla="*/ 3315 h 5161948"/>
              <a:gd name="connsiteX65" fmla="*/ 1079325 w 2262739"/>
              <a:gd name="connsiteY65" fmla="*/ 99384 h 5161948"/>
              <a:gd name="connsiteX66" fmla="*/ 983256 w 2262739"/>
              <a:gd name="connsiteY66" fmla="*/ 195453 h 5161948"/>
              <a:gd name="connsiteX67" fmla="*/ 972320 w 2262739"/>
              <a:gd name="connsiteY67" fmla="*/ 193245 h 5161948"/>
              <a:gd name="connsiteX68" fmla="*/ 972320 w 2262739"/>
              <a:gd name="connsiteY68" fmla="*/ 201354 h 5161948"/>
              <a:gd name="connsiteX69" fmla="*/ 950365 w 2262739"/>
              <a:gd name="connsiteY69" fmla="*/ 208170 h 5161948"/>
              <a:gd name="connsiteX70" fmla="*/ 646302 w 2262739"/>
              <a:gd name="connsiteY70" fmla="*/ 666894 h 5161948"/>
              <a:gd name="connsiteX71" fmla="*/ 950365 w 2262739"/>
              <a:gd name="connsiteY71" fmla="*/ 1125619 h 5161948"/>
              <a:gd name="connsiteX72" fmla="*/ 972320 w 2262739"/>
              <a:gd name="connsiteY72" fmla="*/ 1132434 h 5161948"/>
              <a:gd name="connsiteX73" fmla="*/ 972320 w 2262739"/>
              <a:gd name="connsiteY73" fmla="*/ 1139401 h 5161948"/>
              <a:gd name="connsiteX74" fmla="*/ 985249 w 2262739"/>
              <a:gd name="connsiteY74" fmla="*/ 1136791 h 5161948"/>
              <a:gd name="connsiteX75" fmla="*/ 1081318 w 2262739"/>
              <a:gd name="connsiteY75" fmla="*/ 1232860 h 5161948"/>
              <a:gd name="connsiteX76" fmla="*/ 985249 w 2262739"/>
              <a:gd name="connsiteY76" fmla="*/ 1328929 h 5161948"/>
              <a:gd name="connsiteX77" fmla="*/ 972320 w 2262739"/>
              <a:gd name="connsiteY77" fmla="*/ 1326319 h 5161948"/>
              <a:gd name="connsiteX78" fmla="*/ 972320 w 2262739"/>
              <a:gd name="connsiteY78" fmla="*/ 1328854 h 5161948"/>
              <a:gd name="connsiteX79" fmla="*/ 948958 w 2262739"/>
              <a:gd name="connsiteY79" fmla="*/ 1321602 h 5161948"/>
              <a:gd name="connsiteX80" fmla="*/ 947855 w 2262739"/>
              <a:gd name="connsiteY80" fmla="*/ 1321380 h 5161948"/>
              <a:gd name="connsiteX81" fmla="*/ 947526 w 2262739"/>
              <a:gd name="connsiteY81" fmla="*/ 1321158 h 5161948"/>
              <a:gd name="connsiteX82" fmla="*/ 877009 w 2262739"/>
              <a:gd name="connsiteY82" fmla="*/ 1299268 h 5161948"/>
              <a:gd name="connsiteX83" fmla="*/ 457843 w 2262739"/>
              <a:gd name="connsiteY83" fmla="*/ 666894 h 5161948"/>
              <a:gd name="connsiteX84" fmla="*/ 877009 w 2262739"/>
              <a:gd name="connsiteY84" fmla="*/ 34521 h 5161948"/>
              <a:gd name="connsiteX85" fmla="*/ 939587 w 2262739"/>
              <a:gd name="connsiteY85" fmla="*/ 15095 h 5161948"/>
              <a:gd name="connsiteX86" fmla="*/ 945862 w 2262739"/>
              <a:gd name="connsiteY86" fmla="*/ 10865 h 5161948"/>
              <a:gd name="connsiteX87" fmla="*/ 966894 w 2262739"/>
              <a:gd name="connsiteY87" fmla="*/ 6618 h 5161948"/>
              <a:gd name="connsiteX88" fmla="*/ 972320 w 2262739"/>
              <a:gd name="connsiteY88" fmla="*/ 4934 h 5161948"/>
              <a:gd name="connsiteX89" fmla="*/ 972320 w 2262739"/>
              <a:gd name="connsiteY89" fmla="*/ 5523 h 5161948"/>
              <a:gd name="connsiteX90" fmla="*/ 1288612 w 2262739"/>
              <a:gd name="connsiteY90" fmla="*/ 0 h 5161948"/>
              <a:gd name="connsiteX91" fmla="*/ 1309522 w 2262739"/>
              <a:gd name="connsiteY91" fmla="*/ 4222 h 5161948"/>
              <a:gd name="connsiteX92" fmla="*/ 1309522 w 2262739"/>
              <a:gd name="connsiteY92" fmla="*/ 2930 h 5161948"/>
              <a:gd name="connsiteX93" fmla="*/ 1321424 w 2262739"/>
              <a:gd name="connsiteY93" fmla="*/ 6624 h 5161948"/>
              <a:gd name="connsiteX94" fmla="*/ 1326006 w 2262739"/>
              <a:gd name="connsiteY94" fmla="*/ 7550 h 5161948"/>
              <a:gd name="connsiteX95" fmla="*/ 1327373 w 2262739"/>
              <a:gd name="connsiteY95" fmla="*/ 8471 h 5161948"/>
              <a:gd name="connsiteX96" fmla="*/ 1411291 w 2262739"/>
              <a:gd name="connsiteY96" fmla="*/ 34521 h 5161948"/>
              <a:gd name="connsiteX97" fmla="*/ 1830457 w 2262739"/>
              <a:gd name="connsiteY97" fmla="*/ 666894 h 5161948"/>
              <a:gd name="connsiteX98" fmla="*/ 1411291 w 2262739"/>
              <a:gd name="connsiteY98" fmla="*/ 1299268 h 5161948"/>
              <a:gd name="connsiteX99" fmla="*/ 1309522 w 2262739"/>
              <a:gd name="connsiteY99" fmla="*/ 1330859 h 5161948"/>
              <a:gd name="connsiteX100" fmla="*/ 1309522 w 2262739"/>
              <a:gd name="connsiteY100" fmla="*/ 1325376 h 5161948"/>
              <a:gd name="connsiteX101" fmla="*/ 1291923 w 2262739"/>
              <a:gd name="connsiteY101" fmla="*/ 1328929 h 5161948"/>
              <a:gd name="connsiteX102" fmla="*/ 1195854 w 2262739"/>
              <a:gd name="connsiteY102" fmla="*/ 1232860 h 5161948"/>
              <a:gd name="connsiteX103" fmla="*/ 1291923 w 2262739"/>
              <a:gd name="connsiteY103" fmla="*/ 1136791 h 5161948"/>
              <a:gd name="connsiteX104" fmla="*/ 1309522 w 2262739"/>
              <a:gd name="connsiteY104" fmla="*/ 1140344 h 5161948"/>
              <a:gd name="connsiteX105" fmla="*/ 1309522 w 2262739"/>
              <a:gd name="connsiteY105" fmla="*/ 1134438 h 5161948"/>
              <a:gd name="connsiteX106" fmla="*/ 1337935 w 2262739"/>
              <a:gd name="connsiteY106" fmla="*/ 1125619 h 5161948"/>
              <a:gd name="connsiteX107" fmla="*/ 1641997 w 2262739"/>
              <a:gd name="connsiteY107" fmla="*/ 666894 h 5161948"/>
              <a:gd name="connsiteX108" fmla="*/ 1337935 w 2262739"/>
              <a:gd name="connsiteY108" fmla="*/ 208170 h 5161948"/>
              <a:gd name="connsiteX109" fmla="*/ 1309522 w 2262739"/>
              <a:gd name="connsiteY109" fmla="*/ 199350 h 5161948"/>
              <a:gd name="connsiteX110" fmla="*/ 1309522 w 2262739"/>
              <a:gd name="connsiteY110" fmla="*/ 187916 h 5161948"/>
              <a:gd name="connsiteX111" fmla="*/ 1288612 w 2262739"/>
              <a:gd name="connsiteY111" fmla="*/ 192138 h 5161948"/>
              <a:gd name="connsiteX112" fmla="*/ 1192543 w 2262739"/>
              <a:gd name="connsiteY112" fmla="*/ 96069 h 5161948"/>
              <a:gd name="connsiteX113" fmla="*/ 1288612 w 2262739"/>
              <a:gd name="connsiteY113" fmla="*/ 0 h 5161948"/>
              <a:gd name="connsiteX0" fmla="*/ 1324539 w 2262739"/>
              <a:gd name="connsiteY0" fmla="*/ 1501038 h 5161948"/>
              <a:gd name="connsiteX1" fmla="*/ 2140543 w 2262739"/>
              <a:gd name="connsiteY1" fmla="*/ 1501038 h 5161948"/>
              <a:gd name="connsiteX2" fmla="*/ 2156843 w 2262739"/>
              <a:gd name="connsiteY2" fmla="*/ 1507791 h 5161948"/>
              <a:gd name="connsiteX3" fmla="*/ 2160676 w 2262739"/>
              <a:gd name="connsiteY3" fmla="*/ 1506203 h 5161948"/>
              <a:gd name="connsiteX4" fmla="*/ 2160676 w 2262739"/>
              <a:gd name="connsiteY4" fmla="*/ 1506206 h 5161948"/>
              <a:gd name="connsiteX5" fmla="*/ 2262739 w 2262739"/>
              <a:gd name="connsiteY5" fmla="*/ 1608269 h 5161948"/>
              <a:gd name="connsiteX6" fmla="*/ 2262736 w 2262739"/>
              <a:gd name="connsiteY6" fmla="*/ 3224438 h 5161948"/>
              <a:gd name="connsiteX7" fmla="*/ 2261484 w 2262739"/>
              <a:gd name="connsiteY7" fmla="*/ 3281706 h 5161948"/>
              <a:gd name="connsiteX8" fmla="*/ 2170500 w 2262739"/>
              <a:gd name="connsiteY8" fmla="*/ 3372690 h 5161948"/>
              <a:gd name="connsiteX9" fmla="*/ 1845354 w 2262739"/>
              <a:gd name="connsiteY9" fmla="*/ 3372690 h 5161948"/>
              <a:gd name="connsiteX10" fmla="*/ 1845354 w 2262739"/>
              <a:gd name="connsiteY10" fmla="*/ 5063482 h 5161948"/>
              <a:gd name="connsiteX11" fmla="*/ 1746890 w 2262739"/>
              <a:gd name="connsiteY11" fmla="*/ 5161945 h 5161948"/>
              <a:gd name="connsiteX12" fmla="*/ 1741131 w 2262739"/>
              <a:gd name="connsiteY12" fmla="*/ 5159558 h 5161948"/>
              <a:gd name="connsiteX13" fmla="*/ 1735359 w 2262739"/>
              <a:gd name="connsiteY13" fmla="*/ 5161948 h 5161948"/>
              <a:gd name="connsiteX14" fmla="*/ 1307781 w 2262739"/>
              <a:gd name="connsiteY14" fmla="*/ 5161945 h 5161948"/>
              <a:gd name="connsiteX15" fmla="*/ 1266638 w 2262739"/>
              <a:gd name="connsiteY15" fmla="*/ 5161942 h 5161948"/>
              <a:gd name="connsiteX16" fmla="*/ 1168175 w 2262739"/>
              <a:gd name="connsiteY16" fmla="*/ 5063479 h 5161948"/>
              <a:gd name="connsiteX17" fmla="*/ 1168175 w 2262739"/>
              <a:gd name="connsiteY17" fmla="*/ 4114957 h 5161948"/>
              <a:gd name="connsiteX18" fmla="*/ 1266638 w 2262739"/>
              <a:gd name="connsiteY18" fmla="*/ 4016494 h 5161948"/>
              <a:gd name="connsiteX19" fmla="*/ 1365101 w 2262739"/>
              <a:gd name="connsiteY19" fmla="*/ 4114957 h 5161948"/>
              <a:gd name="connsiteX20" fmla="*/ 1365101 w 2262739"/>
              <a:gd name="connsiteY20" fmla="*/ 4971753 h 5161948"/>
              <a:gd name="connsiteX21" fmla="*/ 1648427 w 2262739"/>
              <a:gd name="connsiteY21" fmla="*/ 4971753 h 5161948"/>
              <a:gd name="connsiteX22" fmla="*/ 1648427 w 2262739"/>
              <a:gd name="connsiteY22" fmla="*/ 2207315 h 5161948"/>
              <a:gd name="connsiteX23" fmla="*/ 1746890 w 2262739"/>
              <a:gd name="connsiteY23" fmla="*/ 2108852 h 5161948"/>
              <a:gd name="connsiteX24" fmla="*/ 1845354 w 2262739"/>
              <a:gd name="connsiteY24" fmla="*/ 2207315 h 5161948"/>
              <a:gd name="connsiteX25" fmla="*/ 1845354 w 2262739"/>
              <a:gd name="connsiteY25" fmla="*/ 3190722 h 5161948"/>
              <a:gd name="connsiteX26" fmla="*/ 2058614 w 2262739"/>
              <a:gd name="connsiteY26" fmla="*/ 3190722 h 5161948"/>
              <a:gd name="connsiteX27" fmla="*/ 2058614 w 2262739"/>
              <a:gd name="connsiteY27" fmla="*/ 1724749 h 5161948"/>
              <a:gd name="connsiteX28" fmla="*/ 1324539 w 2262739"/>
              <a:gd name="connsiteY28" fmla="*/ 1724746 h 5161948"/>
              <a:gd name="connsiteX29" fmla="*/ 1245446 w 2262739"/>
              <a:gd name="connsiteY29" fmla="*/ 1691983 h 5161948"/>
              <a:gd name="connsiteX30" fmla="*/ 1212684 w 2262739"/>
              <a:gd name="connsiteY30" fmla="*/ 1612893 h 5161948"/>
              <a:gd name="connsiteX31" fmla="*/ 1245446 w 2262739"/>
              <a:gd name="connsiteY31" fmla="*/ 1533800 h 5161948"/>
              <a:gd name="connsiteX32" fmla="*/ 1324539 w 2262739"/>
              <a:gd name="connsiteY32" fmla="*/ 1501038 h 5161948"/>
              <a:gd name="connsiteX33" fmla="*/ 452440 w 2262739"/>
              <a:gd name="connsiteY33" fmla="*/ 1501035 h 5161948"/>
              <a:gd name="connsiteX34" fmla="*/ 927484 w 2262739"/>
              <a:gd name="connsiteY34" fmla="*/ 1501035 h 5161948"/>
              <a:gd name="connsiteX35" fmla="*/ 1034700 w 2262739"/>
              <a:gd name="connsiteY35" fmla="*/ 1608251 h 5161948"/>
              <a:gd name="connsiteX36" fmla="*/ 927484 w 2262739"/>
              <a:gd name="connsiteY36" fmla="*/ 1715467 h 5161948"/>
              <a:gd name="connsiteX37" fmla="*/ 541544 w 2262739"/>
              <a:gd name="connsiteY37" fmla="*/ 1715467 h 5161948"/>
              <a:gd name="connsiteX38" fmla="*/ 237922 w 2262739"/>
              <a:gd name="connsiteY38" fmla="*/ 4016494 h 5161948"/>
              <a:gd name="connsiteX39" fmla="*/ 472663 w 2262739"/>
              <a:gd name="connsiteY39" fmla="*/ 4016494 h 5161948"/>
              <a:gd name="connsiteX40" fmla="*/ 479013 w 2262739"/>
              <a:gd name="connsiteY40" fmla="*/ 4019124 h 5161948"/>
              <a:gd name="connsiteX41" fmla="*/ 485366 w 2262739"/>
              <a:gd name="connsiteY41" fmla="*/ 4016494 h 5161948"/>
              <a:gd name="connsiteX42" fmla="*/ 583829 w 2262739"/>
              <a:gd name="connsiteY42" fmla="*/ 4114957 h 5161948"/>
              <a:gd name="connsiteX43" fmla="*/ 583829 w 2262739"/>
              <a:gd name="connsiteY43" fmla="*/ 4971753 h 5161948"/>
              <a:gd name="connsiteX44" fmla="*/ 795689 w 2262739"/>
              <a:gd name="connsiteY44" fmla="*/ 4971753 h 5161948"/>
              <a:gd name="connsiteX45" fmla="*/ 795689 w 2262739"/>
              <a:gd name="connsiteY45" fmla="*/ 4114957 h 5161948"/>
              <a:gd name="connsiteX46" fmla="*/ 894152 w 2262739"/>
              <a:gd name="connsiteY46" fmla="*/ 4016494 h 5161948"/>
              <a:gd name="connsiteX47" fmla="*/ 992615 w 2262739"/>
              <a:gd name="connsiteY47" fmla="*/ 4114957 h 5161948"/>
              <a:gd name="connsiteX48" fmla="*/ 992615 w 2262739"/>
              <a:gd name="connsiteY48" fmla="*/ 5063479 h 5161948"/>
              <a:gd name="connsiteX49" fmla="*/ 894152 w 2262739"/>
              <a:gd name="connsiteY49" fmla="*/ 5161942 h 5161948"/>
              <a:gd name="connsiteX50" fmla="*/ 888008 w 2262739"/>
              <a:gd name="connsiteY50" fmla="*/ 5159398 h 5161948"/>
              <a:gd name="connsiteX51" fmla="*/ 881846 w 2262739"/>
              <a:gd name="connsiteY51" fmla="*/ 5161948 h 5161948"/>
              <a:gd name="connsiteX52" fmla="*/ 493466 w 2262739"/>
              <a:gd name="connsiteY52" fmla="*/ 5161945 h 5161948"/>
              <a:gd name="connsiteX53" fmla="*/ 489412 w 2262739"/>
              <a:gd name="connsiteY53" fmla="*/ 5160265 h 5161948"/>
              <a:gd name="connsiteX54" fmla="*/ 485366 w 2262739"/>
              <a:gd name="connsiteY54" fmla="*/ 5161942 h 5161948"/>
              <a:gd name="connsiteX55" fmla="*/ 386900 w 2262739"/>
              <a:gd name="connsiteY55" fmla="*/ 5063479 h 5161948"/>
              <a:gd name="connsiteX56" fmla="*/ 386900 w 2262739"/>
              <a:gd name="connsiteY56" fmla="*/ 4206689 h 5161948"/>
              <a:gd name="connsiteX57" fmla="*/ 95098 w 2262739"/>
              <a:gd name="connsiteY57" fmla="*/ 4206686 h 5161948"/>
              <a:gd name="connsiteX58" fmla="*/ 27853 w 2262739"/>
              <a:gd name="connsiteY58" fmla="*/ 4178833 h 5161948"/>
              <a:gd name="connsiteX59" fmla="*/ 0 w 2262739"/>
              <a:gd name="connsiteY59" fmla="*/ 4111591 h 5161948"/>
              <a:gd name="connsiteX60" fmla="*/ 8375 w 2262739"/>
              <a:gd name="connsiteY60" fmla="*/ 4051244 h 5161948"/>
              <a:gd name="connsiteX61" fmla="*/ 332053 w 2262739"/>
              <a:gd name="connsiteY61" fmla="*/ 1598178 h 5161948"/>
              <a:gd name="connsiteX62" fmla="*/ 374750 w 2262739"/>
              <a:gd name="connsiteY62" fmla="*/ 1524272 h 5161948"/>
              <a:gd name="connsiteX63" fmla="*/ 422871 w 2262739"/>
              <a:gd name="connsiteY63" fmla="*/ 1507948 h 5161948"/>
              <a:gd name="connsiteX64" fmla="*/ 452440 w 2262739"/>
              <a:gd name="connsiteY64" fmla="*/ 1501035 h 5161948"/>
              <a:gd name="connsiteX65" fmla="*/ 983256 w 2262739"/>
              <a:gd name="connsiteY65" fmla="*/ 3315 h 5161948"/>
              <a:gd name="connsiteX66" fmla="*/ 1079325 w 2262739"/>
              <a:gd name="connsiteY66" fmla="*/ 99384 h 5161948"/>
              <a:gd name="connsiteX67" fmla="*/ 983256 w 2262739"/>
              <a:gd name="connsiteY67" fmla="*/ 195453 h 5161948"/>
              <a:gd name="connsiteX68" fmla="*/ 972320 w 2262739"/>
              <a:gd name="connsiteY68" fmla="*/ 193245 h 5161948"/>
              <a:gd name="connsiteX69" fmla="*/ 972320 w 2262739"/>
              <a:gd name="connsiteY69" fmla="*/ 201354 h 5161948"/>
              <a:gd name="connsiteX70" fmla="*/ 950365 w 2262739"/>
              <a:gd name="connsiteY70" fmla="*/ 208170 h 5161948"/>
              <a:gd name="connsiteX71" fmla="*/ 646302 w 2262739"/>
              <a:gd name="connsiteY71" fmla="*/ 666894 h 5161948"/>
              <a:gd name="connsiteX72" fmla="*/ 950365 w 2262739"/>
              <a:gd name="connsiteY72" fmla="*/ 1125619 h 5161948"/>
              <a:gd name="connsiteX73" fmla="*/ 972320 w 2262739"/>
              <a:gd name="connsiteY73" fmla="*/ 1132434 h 5161948"/>
              <a:gd name="connsiteX74" fmla="*/ 972320 w 2262739"/>
              <a:gd name="connsiteY74" fmla="*/ 1139401 h 5161948"/>
              <a:gd name="connsiteX75" fmla="*/ 985249 w 2262739"/>
              <a:gd name="connsiteY75" fmla="*/ 1136791 h 5161948"/>
              <a:gd name="connsiteX76" fmla="*/ 1081318 w 2262739"/>
              <a:gd name="connsiteY76" fmla="*/ 1232860 h 5161948"/>
              <a:gd name="connsiteX77" fmla="*/ 985249 w 2262739"/>
              <a:gd name="connsiteY77" fmla="*/ 1328929 h 5161948"/>
              <a:gd name="connsiteX78" fmla="*/ 972320 w 2262739"/>
              <a:gd name="connsiteY78" fmla="*/ 1326319 h 5161948"/>
              <a:gd name="connsiteX79" fmla="*/ 972320 w 2262739"/>
              <a:gd name="connsiteY79" fmla="*/ 1328854 h 5161948"/>
              <a:gd name="connsiteX80" fmla="*/ 948958 w 2262739"/>
              <a:gd name="connsiteY80" fmla="*/ 1321602 h 5161948"/>
              <a:gd name="connsiteX81" fmla="*/ 947855 w 2262739"/>
              <a:gd name="connsiteY81" fmla="*/ 1321380 h 5161948"/>
              <a:gd name="connsiteX82" fmla="*/ 947526 w 2262739"/>
              <a:gd name="connsiteY82" fmla="*/ 1321158 h 5161948"/>
              <a:gd name="connsiteX83" fmla="*/ 877009 w 2262739"/>
              <a:gd name="connsiteY83" fmla="*/ 1299268 h 5161948"/>
              <a:gd name="connsiteX84" fmla="*/ 457843 w 2262739"/>
              <a:gd name="connsiteY84" fmla="*/ 666894 h 5161948"/>
              <a:gd name="connsiteX85" fmla="*/ 877009 w 2262739"/>
              <a:gd name="connsiteY85" fmla="*/ 34521 h 5161948"/>
              <a:gd name="connsiteX86" fmla="*/ 939587 w 2262739"/>
              <a:gd name="connsiteY86" fmla="*/ 15095 h 5161948"/>
              <a:gd name="connsiteX87" fmla="*/ 945862 w 2262739"/>
              <a:gd name="connsiteY87" fmla="*/ 10865 h 5161948"/>
              <a:gd name="connsiteX88" fmla="*/ 966894 w 2262739"/>
              <a:gd name="connsiteY88" fmla="*/ 6618 h 5161948"/>
              <a:gd name="connsiteX89" fmla="*/ 972320 w 2262739"/>
              <a:gd name="connsiteY89" fmla="*/ 4934 h 5161948"/>
              <a:gd name="connsiteX90" fmla="*/ 972320 w 2262739"/>
              <a:gd name="connsiteY90" fmla="*/ 5523 h 5161948"/>
              <a:gd name="connsiteX91" fmla="*/ 983256 w 2262739"/>
              <a:gd name="connsiteY91" fmla="*/ 3315 h 5161948"/>
              <a:gd name="connsiteX92" fmla="*/ 1288612 w 2262739"/>
              <a:gd name="connsiteY92" fmla="*/ 0 h 5161948"/>
              <a:gd name="connsiteX93" fmla="*/ 1309522 w 2262739"/>
              <a:gd name="connsiteY93" fmla="*/ 4222 h 5161948"/>
              <a:gd name="connsiteX94" fmla="*/ 1309522 w 2262739"/>
              <a:gd name="connsiteY94" fmla="*/ 2930 h 5161948"/>
              <a:gd name="connsiteX95" fmla="*/ 1321424 w 2262739"/>
              <a:gd name="connsiteY95" fmla="*/ 6624 h 5161948"/>
              <a:gd name="connsiteX96" fmla="*/ 1326006 w 2262739"/>
              <a:gd name="connsiteY96" fmla="*/ 7550 h 5161948"/>
              <a:gd name="connsiteX97" fmla="*/ 1327373 w 2262739"/>
              <a:gd name="connsiteY97" fmla="*/ 8471 h 5161948"/>
              <a:gd name="connsiteX98" fmla="*/ 1411291 w 2262739"/>
              <a:gd name="connsiteY98" fmla="*/ 34521 h 5161948"/>
              <a:gd name="connsiteX99" fmla="*/ 1830457 w 2262739"/>
              <a:gd name="connsiteY99" fmla="*/ 666894 h 5161948"/>
              <a:gd name="connsiteX100" fmla="*/ 1411291 w 2262739"/>
              <a:gd name="connsiteY100" fmla="*/ 1299268 h 5161948"/>
              <a:gd name="connsiteX101" fmla="*/ 1309522 w 2262739"/>
              <a:gd name="connsiteY101" fmla="*/ 1330859 h 5161948"/>
              <a:gd name="connsiteX102" fmla="*/ 1309522 w 2262739"/>
              <a:gd name="connsiteY102" fmla="*/ 1325376 h 5161948"/>
              <a:gd name="connsiteX103" fmla="*/ 1291923 w 2262739"/>
              <a:gd name="connsiteY103" fmla="*/ 1328929 h 5161948"/>
              <a:gd name="connsiteX104" fmla="*/ 1195854 w 2262739"/>
              <a:gd name="connsiteY104" fmla="*/ 1232860 h 5161948"/>
              <a:gd name="connsiteX105" fmla="*/ 1291923 w 2262739"/>
              <a:gd name="connsiteY105" fmla="*/ 1136791 h 5161948"/>
              <a:gd name="connsiteX106" fmla="*/ 1309522 w 2262739"/>
              <a:gd name="connsiteY106" fmla="*/ 1140344 h 5161948"/>
              <a:gd name="connsiteX107" fmla="*/ 1309522 w 2262739"/>
              <a:gd name="connsiteY107" fmla="*/ 1134438 h 5161948"/>
              <a:gd name="connsiteX108" fmla="*/ 1337935 w 2262739"/>
              <a:gd name="connsiteY108" fmla="*/ 1125619 h 5161948"/>
              <a:gd name="connsiteX109" fmla="*/ 1641997 w 2262739"/>
              <a:gd name="connsiteY109" fmla="*/ 666894 h 5161948"/>
              <a:gd name="connsiteX110" fmla="*/ 1337935 w 2262739"/>
              <a:gd name="connsiteY110" fmla="*/ 208170 h 5161948"/>
              <a:gd name="connsiteX111" fmla="*/ 1309522 w 2262739"/>
              <a:gd name="connsiteY111" fmla="*/ 199350 h 5161948"/>
              <a:gd name="connsiteX112" fmla="*/ 1288612 w 2262739"/>
              <a:gd name="connsiteY112" fmla="*/ 192138 h 5161948"/>
              <a:gd name="connsiteX113" fmla="*/ 1192543 w 2262739"/>
              <a:gd name="connsiteY113" fmla="*/ 96069 h 5161948"/>
              <a:gd name="connsiteX114" fmla="*/ 1288612 w 2262739"/>
              <a:gd name="connsiteY114" fmla="*/ 0 h 5161948"/>
              <a:gd name="connsiteX0" fmla="*/ 1324539 w 2262739"/>
              <a:gd name="connsiteY0" fmla="*/ 1501038 h 5161948"/>
              <a:gd name="connsiteX1" fmla="*/ 2140543 w 2262739"/>
              <a:gd name="connsiteY1" fmla="*/ 1501038 h 5161948"/>
              <a:gd name="connsiteX2" fmla="*/ 2156843 w 2262739"/>
              <a:gd name="connsiteY2" fmla="*/ 1507791 h 5161948"/>
              <a:gd name="connsiteX3" fmla="*/ 2160676 w 2262739"/>
              <a:gd name="connsiteY3" fmla="*/ 1506203 h 5161948"/>
              <a:gd name="connsiteX4" fmla="*/ 2160676 w 2262739"/>
              <a:gd name="connsiteY4" fmla="*/ 1506206 h 5161948"/>
              <a:gd name="connsiteX5" fmla="*/ 2262739 w 2262739"/>
              <a:gd name="connsiteY5" fmla="*/ 1608269 h 5161948"/>
              <a:gd name="connsiteX6" fmla="*/ 2262736 w 2262739"/>
              <a:gd name="connsiteY6" fmla="*/ 3224438 h 5161948"/>
              <a:gd name="connsiteX7" fmla="*/ 2261484 w 2262739"/>
              <a:gd name="connsiteY7" fmla="*/ 3281706 h 5161948"/>
              <a:gd name="connsiteX8" fmla="*/ 2170500 w 2262739"/>
              <a:gd name="connsiteY8" fmla="*/ 3372690 h 5161948"/>
              <a:gd name="connsiteX9" fmla="*/ 1845354 w 2262739"/>
              <a:gd name="connsiteY9" fmla="*/ 3372690 h 5161948"/>
              <a:gd name="connsiteX10" fmla="*/ 1845354 w 2262739"/>
              <a:gd name="connsiteY10" fmla="*/ 5063482 h 5161948"/>
              <a:gd name="connsiteX11" fmla="*/ 1746890 w 2262739"/>
              <a:gd name="connsiteY11" fmla="*/ 5161945 h 5161948"/>
              <a:gd name="connsiteX12" fmla="*/ 1741131 w 2262739"/>
              <a:gd name="connsiteY12" fmla="*/ 5159558 h 5161948"/>
              <a:gd name="connsiteX13" fmla="*/ 1735359 w 2262739"/>
              <a:gd name="connsiteY13" fmla="*/ 5161948 h 5161948"/>
              <a:gd name="connsiteX14" fmla="*/ 1307781 w 2262739"/>
              <a:gd name="connsiteY14" fmla="*/ 5161945 h 5161948"/>
              <a:gd name="connsiteX15" fmla="*/ 1266638 w 2262739"/>
              <a:gd name="connsiteY15" fmla="*/ 5161942 h 5161948"/>
              <a:gd name="connsiteX16" fmla="*/ 1168175 w 2262739"/>
              <a:gd name="connsiteY16" fmla="*/ 5063479 h 5161948"/>
              <a:gd name="connsiteX17" fmla="*/ 1168175 w 2262739"/>
              <a:gd name="connsiteY17" fmla="*/ 4114957 h 5161948"/>
              <a:gd name="connsiteX18" fmla="*/ 1266638 w 2262739"/>
              <a:gd name="connsiteY18" fmla="*/ 4016494 h 5161948"/>
              <a:gd name="connsiteX19" fmla="*/ 1365101 w 2262739"/>
              <a:gd name="connsiteY19" fmla="*/ 4114957 h 5161948"/>
              <a:gd name="connsiteX20" fmla="*/ 1365101 w 2262739"/>
              <a:gd name="connsiteY20" fmla="*/ 4971753 h 5161948"/>
              <a:gd name="connsiteX21" fmla="*/ 1648427 w 2262739"/>
              <a:gd name="connsiteY21" fmla="*/ 4971753 h 5161948"/>
              <a:gd name="connsiteX22" fmla="*/ 1648427 w 2262739"/>
              <a:gd name="connsiteY22" fmla="*/ 2207315 h 5161948"/>
              <a:gd name="connsiteX23" fmla="*/ 1746890 w 2262739"/>
              <a:gd name="connsiteY23" fmla="*/ 2108852 h 5161948"/>
              <a:gd name="connsiteX24" fmla="*/ 1845354 w 2262739"/>
              <a:gd name="connsiteY24" fmla="*/ 2207315 h 5161948"/>
              <a:gd name="connsiteX25" fmla="*/ 1845354 w 2262739"/>
              <a:gd name="connsiteY25" fmla="*/ 3190722 h 5161948"/>
              <a:gd name="connsiteX26" fmla="*/ 2058614 w 2262739"/>
              <a:gd name="connsiteY26" fmla="*/ 3190722 h 5161948"/>
              <a:gd name="connsiteX27" fmla="*/ 2058614 w 2262739"/>
              <a:gd name="connsiteY27" fmla="*/ 1724749 h 5161948"/>
              <a:gd name="connsiteX28" fmla="*/ 1324539 w 2262739"/>
              <a:gd name="connsiteY28" fmla="*/ 1724746 h 5161948"/>
              <a:gd name="connsiteX29" fmla="*/ 1245446 w 2262739"/>
              <a:gd name="connsiteY29" fmla="*/ 1691983 h 5161948"/>
              <a:gd name="connsiteX30" fmla="*/ 1212684 w 2262739"/>
              <a:gd name="connsiteY30" fmla="*/ 1612893 h 5161948"/>
              <a:gd name="connsiteX31" fmla="*/ 1245446 w 2262739"/>
              <a:gd name="connsiteY31" fmla="*/ 1533800 h 5161948"/>
              <a:gd name="connsiteX32" fmla="*/ 1324539 w 2262739"/>
              <a:gd name="connsiteY32" fmla="*/ 1501038 h 5161948"/>
              <a:gd name="connsiteX33" fmla="*/ 452440 w 2262739"/>
              <a:gd name="connsiteY33" fmla="*/ 1501035 h 5161948"/>
              <a:gd name="connsiteX34" fmla="*/ 927484 w 2262739"/>
              <a:gd name="connsiteY34" fmla="*/ 1501035 h 5161948"/>
              <a:gd name="connsiteX35" fmla="*/ 1034700 w 2262739"/>
              <a:gd name="connsiteY35" fmla="*/ 1608251 h 5161948"/>
              <a:gd name="connsiteX36" fmla="*/ 927484 w 2262739"/>
              <a:gd name="connsiteY36" fmla="*/ 1715467 h 5161948"/>
              <a:gd name="connsiteX37" fmla="*/ 541544 w 2262739"/>
              <a:gd name="connsiteY37" fmla="*/ 1715467 h 5161948"/>
              <a:gd name="connsiteX38" fmla="*/ 237922 w 2262739"/>
              <a:gd name="connsiteY38" fmla="*/ 4016494 h 5161948"/>
              <a:gd name="connsiteX39" fmla="*/ 472663 w 2262739"/>
              <a:gd name="connsiteY39" fmla="*/ 4016494 h 5161948"/>
              <a:gd name="connsiteX40" fmla="*/ 479013 w 2262739"/>
              <a:gd name="connsiteY40" fmla="*/ 4019124 h 5161948"/>
              <a:gd name="connsiteX41" fmla="*/ 485366 w 2262739"/>
              <a:gd name="connsiteY41" fmla="*/ 4016494 h 5161948"/>
              <a:gd name="connsiteX42" fmla="*/ 583829 w 2262739"/>
              <a:gd name="connsiteY42" fmla="*/ 4114957 h 5161948"/>
              <a:gd name="connsiteX43" fmla="*/ 583829 w 2262739"/>
              <a:gd name="connsiteY43" fmla="*/ 4971753 h 5161948"/>
              <a:gd name="connsiteX44" fmla="*/ 795689 w 2262739"/>
              <a:gd name="connsiteY44" fmla="*/ 4971753 h 5161948"/>
              <a:gd name="connsiteX45" fmla="*/ 795689 w 2262739"/>
              <a:gd name="connsiteY45" fmla="*/ 4114957 h 5161948"/>
              <a:gd name="connsiteX46" fmla="*/ 894152 w 2262739"/>
              <a:gd name="connsiteY46" fmla="*/ 4016494 h 5161948"/>
              <a:gd name="connsiteX47" fmla="*/ 992615 w 2262739"/>
              <a:gd name="connsiteY47" fmla="*/ 4114957 h 5161948"/>
              <a:gd name="connsiteX48" fmla="*/ 992615 w 2262739"/>
              <a:gd name="connsiteY48" fmla="*/ 5063479 h 5161948"/>
              <a:gd name="connsiteX49" fmla="*/ 894152 w 2262739"/>
              <a:gd name="connsiteY49" fmla="*/ 5161942 h 5161948"/>
              <a:gd name="connsiteX50" fmla="*/ 888008 w 2262739"/>
              <a:gd name="connsiteY50" fmla="*/ 5159398 h 5161948"/>
              <a:gd name="connsiteX51" fmla="*/ 881846 w 2262739"/>
              <a:gd name="connsiteY51" fmla="*/ 5161948 h 5161948"/>
              <a:gd name="connsiteX52" fmla="*/ 493466 w 2262739"/>
              <a:gd name="connsiteY52" fmla="*/ 5161945 h 5161948"/>
              <a:gd name="connsiteX53" fmla="*/ 489412 w 2262739"/>
              <a:gd name="connsiteY53" fmla="*/ 5160265 h 5161948"/>
              <a:gd name="connsiteX54" fmla="*/ 485366 w 2262739"/>
              <a:gd name="connsiteY54" fmla="*/ 5161942 h 5161948"/>
              <a:gd name="connsiteX55" fmla="*/ 386900 w 2262739"/>
              <a:gd name="connsiteY55" fmla="*/ 5063479 h 5161948"/>
              <a:gd name="connsiteX56" fmla="*/ 386900 w 2262739"/>
              <a:gd name="connsiteY56" fmla="*/ 4206689 h 5161948"/>
              <a:gd name="connsiteX57" fmla="*/ 95098 w 2262739"/>
              <a:gd name="connsiteY57" fmla="*/ 4206686 h 5161948"/>
              <a:gd name="connsiteX58" fmla="*/ 27853 w 2262739"/>
              <a:gd name="connsiteY58" fmla="*/ 4178833 h 5161948"/>
              <a:gd name="connsiteX59" fmla="*/ 0 w 2262739"/>
              <a:gd name="connsiteY59" fmla="*/ 4111591 h 5161948"/>
              <a:gd name="connsiteX60" fmla="*/ 8375 w 2262739"/>
              <a:gd name="connsiteY60" fmla="*/ 4051244 h 5161948"/>
              <a:gd name="connsiteX61" fmla="*/ 332053 w 2262739"/>
              <a:gd name="connsiteY61" fmla="*/ 1598178 h 5161948"/>
              <a:gd name="connsiteX62" fmla="*/ 374750 w 2262739"/>
              <a:gd name="connsiteY62" fmla="*/ 1524272 h 5161948"/>
              <a:gd name="connsiteX63" fmla="*/ 422871 w 2262739"/>
              <a:gd name="connsiteY63" fmla="*/ 1507948 h 5161948"/>
              <a:gd name="connsiteX64" fmla="*/ 452440 w 2262739"/>
              <a:gd name="connsiteY64" fmla="*/ 1501035 h 5161948"/>
              <a:gd name="connsiteX65" fmla="*/ 983256 w 2262739"/>
              <a:gd name="connsiteY65" fmla="*/ 3315 h 5161948"/>
              <a:gd name="connsiteX66" fmla="*/ 1079325 w 2262739"/>
              <a:gd name="connsiteY66" fmla="*/ 99384 h 5161948"/>
              <a:gd name="connsiteX67" fmla="*/ 983256 w 2262739"/>
              <a:gd name="connsiteY67" fmla="*/ 195453 h 5161948"/>
              <a:gd name="connsiteX68" fmla="*/ 972320 w 2262739"/>
              <a:gd name="connsiteY68" fmla="*/ 201354 h 5161948"/>
              <a:gd name="connsiteX69" fmla="*/ 950365 w 2262739"/>
              <a:gd name="connsiteY69" fmla="*/ 208170 h 5161948"/>
              <a:gd name="connsiteX70" fmla="*/ 646302 w 2262739"/>
              <a:gd name="connsiteY70" fmla="*/ 666894 h 5161948"/>
              <a:gd name="connsiteX71" fmla="*/ 950365 w 2262739"/>
              <a:gd name="connsiteY71" fmla="*/ 1125619 h 5161948"/>
              <a:gd name="connsiteX72" fmla="*/ 972320 w 2262739"/>
              <a:gd name="connsiteY72" fmla="*/ 1132434 h 5161948"/>
              <a:gd name="connsiteX73" fmla="*/ 972320 w 2262739"/>
              <a:gd name="connsiteY73" fmla="*/ 1139401 h 5161948"/>
              <a:gd name="connsiteX74" fmla="*/ 985249 w 2262739"/>
              <a:gd name="connsiteY74" fmla="*/ 1136791 h 5161948"/>
              <a:gd name="connsiteX75" fmla="*/ 1081318 w 2262739"/>
              <a:gd name="connsiteY75" fmla="*/ 1232860 h 5161948"/>
              <a:gd name="connsiteX76" fmla="*/ 985249 w 2262739"/>
              <a:gd name="connsiteY76" fmla="*/ 1328929 h 5161948"/>
              <a:gd name="connsiteX77" fmla="*/ 972320 w 2262739"/>
              <a:gd name="connsiteY77" fmla="*/ 1326319 h 5161948"/>
              <a:gd name="connsiteX78" fmla="*/ 972320 w 2262739"/>
              <a:gd name="connsiteY78" fmla="*/ 1328854 h 5161948"/>
              <a:gd name="connsiteX79" fmla="*/ 948958 w 2262739"/>
              <a:gd name="connsiteY79" fmla="*/ 1321602 h 5161948"/>
              <a:gd name="connsiteX80" fmla="*/ 947855 w 2262739"/>
              <a:gd name="connsiteY80" fmla="*/ 1321380 h 5161948"/>
              <a:gd name="connsiteX81" fmla="*/ 947526 w 2262739"/>
              <a:gd name="connsiteY81" fmla="*/ 1321158 h 5161948"/>
              <a:gd name="connsiteX82" fmla="*/ 877009 w 2262739"/>
              <a:gd name="connsiteY82" fmla="*/ 1299268 h 5161948"/>
              <a:gd name="connsiteX83" fmla="*/ 457843 w 2262739"/>
              <a:gd name="connsiteY83" fmla="*/ 666894 h 5161948"/>
              <a:gd name="connsiteX84" fmla="*/ 877009 w 2262739"/>
              <a:gd name="connsiteY84" fmla="*/ 34521 h 5161948"/>
              <a:gd name="connsiteX85" fmla="*/ 939587 w 2262739"/>
              <a:gd name="connsiteY85" fmla="*/ 15095 h 5161948"/>
              <a:gd name="connsiteX86" fmla="*/ 945862 w 2262739"/>
              <a:gd name="connsiteY86" fmla="*/ 10865 h 5161948"/>
              <a:gd name="connsiteX87" fmla="*/ 966894 w 2262739"/>
              <a:gd name="connsiteY87" fmla="*/ 6618 h 5161948"/>
              <a:gd name="connsiteX88" fmla="*/ 972320 w 2262739"/>
              <a:gd name="connsiteY88" fmla="*/ 4934 h 5161948"/>
              <a:gd name="connsiteX89" fmla="*/ 972320 w 2262739"/>
              <a:gd name="connsiteY89" fmla="*/ 5523 h 5161948"/>
              <a:gd name="connsiteX90" fmla="*/ 983256 w 2262739"/>
              <a:gd name="connsiteY90" fmla="*/ 3315 h 5161948"/>
              <a:gd name="connsiteX91" fmla="*/ 1288612 w 2262739"/>
              <a:gd name="connsiteY91" fmla="*/ 0 h 5161948"/>
              <a:gd name="connsiteX92" fmla="*/ 1309522 w 2262739"/>
              <a:gd name="connsiteY92" fmla="*/ 4222 h 5161948"/>
              <a:gd name="connsiteX93" fmla="*/ 1309522 w 2262739"/>
              <a:gd name="connsiteY93" fmla="*/ 2930 h 5161948"/>
              <a:gd name="connsiteX94" fmla="*/ 1321424 w 2262739"/>
              <a:gd name="connsiteY94" fmla="*/ 6624 h 5161948"/>
              <a:gd name="connsiteX95" fmla="*/ 1326006 w 2262739"/>
              <a:gd name="connsiteY95" fmla="*/ 7550 h 5161948"/>
              <a:gd name="connsiteX96" fmla="*/ 1327373 w 2262739"/>
              <a:gd name="connsiteY96" fmla="*/ 8471 h 5161948"/>
              <a:gd name="connsiteX97" fmla="*/ 1411291 w 2262739"/>
              <a:gd name="connsiteY97" fmla="*/ 34521 h 5161948"/>
              <a:gd name="connsiteX98" fmla="*/ 1830457 w 2262739"/>
              <a:gd name="connsiteY98" fmla="*/ 666894 h 5161948"/>
              <a:gd name="connsiteX99" fmla="*/ 1411291 w 2262739"/>
              <a:gd name="connsiteY99" fmla="*/ 1299268 h 5161948"/>
              <a:gd name="connsiteX100" fmla="*/ 1309522 w 2262739"/>
              <a:gd name="connsiteY100" fmla="*/ 1330859 h 5161948"/>
              <a:gd name="connsiteX101" fmla="*/ 1309522 w 2262739"/>
              <a:gd name="connsiteY101" fmla="*/ 1325376 h 5161948"/>
              <a:gd name="connsiteX102" fmla="*/ 1291923 w 2262739"/>
              <a:gd name="connsiteY102" fmla="*/ 1328929 h 5161948"/>
              <a:gd name="connsiteX103" fmla="*/ 1195854 w 2262739"/>
              <a:gd name="connsiteY103" fmla="*/ 1232860 h 5161948"/>
              <a:gd name="connsiteX104" fmla="*/ 1291923 w 2262739"/>
              <a:gd name="connsiteY104" fmla="*/ 1136791 h 5161948"/>
              <a:gd name="connsiteX105" fmla="*/ 1309522 w 2262739"/>
              <a:gd name="connsiteY105" fmla="*/ 1140344 h 5161948"/>
              <a:gd name="connsiteX106" fmla="*/ 1309522 w 2262739"/>
              <a:gd name="connsiteY106" fmla="*/ 1134438 h 5161948"/>
              <a:gd name="connsiteX107" fmla="*/ 1337935 w 2262739"/>
              <a:gd name="connsiteY107" fmla="*/ 1125619 h 5161948"/>
              <a:gd name="connsiteX108" fmla="*/ 1641997 w 2262739"/>
              <a:gd name="connsiteY108" fmla="*/ 666894 h 5161948"/>
              <a:gd name="connsiteX109" fmla="*/ 1337935 w 2262739"/>
              <a:gd name="connsiteY109" fmla="*/ 208170 h 5161948"/>
              <a:gd name="connsiteX110" fmla="*/ 1309522 w 2262739"/>
              <a:gd name="connsiteY110" fmla="*/ 199350 h 5161948"/>
              <a:gd name="connsiteX111" fmla="*/ 1288612 w 2262739"/>
              <a:gd name="connsiteY111" fmla="*/ 192138 h 5161948"/>
              <a:gd name="connsiteX112" fmla="*/ 1192543 w 2262739"/>
              <a:gd name="connsiteY112" fmla="*/ 96069 h 5161948"/>
              <a:gd name="connsiteX113" fmla="*/ 1288612 w 2262739"/>
              <a:gd name="connsiteY113" fmla="*/ 0 h 5161948"/>
              <a:gd name="connsiteX0" fmla="*/ 1324539 w 2262739"/>
              <a:gd name="connsiteY0" fmla="*/ 1501038 h 5161948"/>
              <a:gd name="connsiteX1" fmla="*/ 2140543 w 2262739"/>
              <a:gd name="connsiteY1" fmla="*/ 1501038 h 5161948"/>
              <a:gd name="connsiteX2" fmla="*/ 2156843 w 2262739"/>
              <a:gd name="connsiteY2" fmla="*/ 1507791 h 5161948"/>
              <a:gd name="connsiteX3" fmla="*/ 2160676 w 2262739"/>
              <a:gd name="connsiteY3" fmla="*/ 1506203 h 5161948"/>
              <a:gd name="connsiteX4" fmla="*/ 2160676 w 2262739"/>
              <a:gd name="connsiteY4" fmla="*/ 1506206 h 5161948"/>
              <a:gd name="connsiteX5" fmla="*/ 2262739 w 2262739"/>
              <a:gd name="connsiteY5" fmla="*/ 1608269 h 5161948"/>
              <a:gd name="connsiteX6" fmla="*/ 2262736 w 2262739"/>
              <a:gd name="connsiteY6" fmla="*/ 3224438 h 5161948"/>
              <a:gd name="connsiteX7" fmla="*/ 2261484 w 2262739"/>
              <a:gd name="connsiteY7" fmla="*/ 3281706 h 5161948"/>
              <a:gd name="connsiteX8" fmla="*/ 2170500 w 2262739"/>
              <a:gd name="connsiteY8" fmla="*/ 3372690 h 5161948"/>
              <a:gd name="connsiteX9" fmla="*/ 1845354 w 2262739"/>
              <a:gd name="connsiteY9" fmla="*/ 3372690 h 5161948"/>
              <a:gd name="connsiteX10" fmla="*/ 1845354 w 2262739"/>
              <a:gd name="connsiteY10" fmla="*/ 5063482 h 5161948"/>
              <a:gd name="connsiteX11" fmla="*/ 1746890 w 2262739"/>
              <a:gd name="connsiteY11" fmla="*/ 5161945 h 5161948"/>
              <a:gd name="connsiteX12" fmla="*/ 1741131 w 2262739"/>
              <a:gd name="connsiteY12" fmla="*/ 5159558 h 5161948"/>
              <a:gd name="connsiteX13" fmla="*/ 1735359 w 2262739"/>
              <a:gd name="connsiteY13" fmla="*/ 5161948 h 5161948"/>
              <a:gd name="connsiteX14" fmla="*/ 1307781 w 2262739"/>
              <a:gd name="connsiteY14" fmla="*/ 5161945 h 5161948"/>
              <a:gd name="connsiteX15" fmla="*/ 1266638 w 2262739"/>
              <a:gd name="connsiteY15" fmla="*/ 5161942 h 5161948"/>
              <a:gd name="connsiteX16" fmla="*/ 1168175 w 2262739"/>
              <a:gd name="connsiteY16" fmla="*/ 5063479 h 5161948"/>
              <a:gd name="connsiteX17" fmla="*/ 1168175 w 2262739"/>
              <a:gd name="connsiteY17" fmla="*/ 4114957 h 5161948"/>
              <a:gd name="connsiteX18" fmla="*/ 1266638 w 2262739"/>
              <a:gd name="connsiteY18" fmla="*/ 4016494 h 5161948"/>
              <a:gd name="connsiteX19" fmla="*/ 1365101 w 2262739"/>
              <a:gd name="connsiteY19" fmla="*/ 4114957 h 5161948"/>
              <a:gd name="connsiteX20" fmla="*/ 1365101 w 2262739"/>
              <a:gd name="connsiteY20" fmla="*/ 4971753 h 5161948"/>
              <a:gd name="connsiteX21" fmla="*/ 1648427 w 2262739"/>
              <a:gd name="connsiteY21" fmla="*/ 4971753 h 5161948"/>
              <a:gd name="connsiteX22" fmla="*/ 1648427 w 2262739"/>
              <a:gd name="connsiteY22" fmla="*/ 2207315 h 5161948"/>
              <a:gd name="connsiteX23" fmla="*/ 1746890 w 2262739"/>
              <a:gd name="connsiteY23" fmla="*/ 2108852 h 5161948"/>
              <a:gd name="connsiteX24" fmla="*/ 1845354 w 2262739"/>
              <a:gd name="connsiteY24" fmla="*/ 2207315 h 5161948"/>
              <a:gd name="connsiteX25" fmla="*/ 1845354 w 2262739"/>
              <a:gd name="connsiteY25" fmla="*/ 3190722 h 5161948"/>
              <a:gd name="connsiteX26" fmla="*/ 2058614 w 2262739"/>
              <a:gd name="connsiteY26" fmla="*/ 3190722 h 5161948"/>
              <a:gd name="connsiteX27" fmla="*/ 2058614 w 2262739"/>
              <a:gd name="connsiteY27" fmla="*/ 1724749 h 5161948"/>
              <a:gd name="connsiteX28" fmla="*/ 1324539 w 2262739"/>
              <a:gd name="connsiteY28" fmla="*/ 1724746 h 5161948"/>
              <a:gd name="connsiteX29" fmla="*/ 1245446 w 2262739"/>
              <a:gd name="connsiteY29" fmla="*/ 1691983 h 5161948"/>
              <a:gd name="connsiteX30" fmla="*/ 1212684 w 2262739"/>
              <a:gd name="connsiteY30" fmla="*/ 1612893 h 5161948"/>
              <a:gd name="connsiteX31" fmla="*/ 1245446 w 2262739"/>
              <a:gd name="connsiteY31" fmla="*/ 1533800 h 5161948"/>
              <a:gd name="connsiteX32" fmla="*/ 1324539 w 2262739"/>
              <a:gd name="connsiteY32" fmla="*/ 1501038 h 5161948"/>
              <a:gd name="connsiteX33" fmla="*/ 452440 w 2262739"/>
              <a:gd name="connsiteY33" fmla="*/ 1501035 h 5161948"/>
              <a:gd name="connsiteX34" fmla="*/ 927484 w 2262739"/>
              <a:gd name="connsiteY34" fmla="*/ 1501035 h 5161948"/>
              <a:gd name="connsiteX35" fmla="*/ 1034700 w 2262739"/>
              <a:gd name="connsiteY35" fmla="*/ 1608251 h 5161948"/>
              <a:gd name="connsiteX36" fmla="*/ 927484 w 2262739"/>
              <a:gd name="connsiteY36" fmla="*/ 1715467 h 5161948"/>
              <a:gd name="connsiteX37" fmla="*/ 541544 w 2262739"/>
              <a:gd name="connsiteY37" fmla="*/ 1715467 h 5161948"/>
              <a:gd name="connsiteX38" fmla="*/ 237922 w 2262739"/>
              <a:gd name="connsiteY38" fmla="*/ 4016494 h 5161948"/>
              <a:gd name="connsiteX39" fmla="*/ 472663 w 2262739"/>
              <a:gd name="connsiteY39" fmla="*/ 4016494 h 5161948"/>
              <a:gd name="connsiteX40" fmla="*/ 479013 w 2262739"/>
              <a:gd name="connsiteY40" fmla="*/ 4019124 h 5161948"/>
              <a:gd name="connsiteX41" fmla="*/ 485366 w 2262739"/>
              <a:gd name="connsiteY41" fmla="*/ 4016494 h 5161948"/>
              <a:gd name="connsiteX42" fmla="*/ 583829 w 2262739"/>
              <a:gd name="connsiteY42" fmla="*/ 4114957 h 5161948"/>
              <a:gd name="connsiteX43" fmla="*/ 583829 w 2262739"/>
              <a:gd name="connsiteY43" fmla="*/ 4971753 h 5161948"/>
              <a:gd name="connsiteX44" fmla="*/ 795689 w 2262739"/>
              <a:gd name="connsiteY44" fmla="*/ 4971753 h 5161948"/>
              <a:gd name="connsiteX45" fmla="*/ 795689 w 2262739"/>
              <a:gd name="connsiteY45" fmla="*/ 4114957 h 5161948"/>
              <a:gd name="connsiteX46" fmla="*/ 894152 w 2262739"/>
              <a:gd name="connsiteY46" fmla="*/ 4016494 h 5161948"/>
              <a:gd name="connsiteX47" fmla="*/ 992615 w 2262739"/>
              <a:gd name="connsiteY47" fmla="*/ 4114957 h 5161948"/>
              <a:gd name="connsiteX48" fmla="*/ 992615 w 2262739"/>
              <a:gd name="connsiteY48" fmla="*/ 5063479 h 5161948"/>
              <a:gd name="connsiteX49" fmla="*/ 894152 w 2262739"/>
              <a:gd name="connsiteY49" fmla="*/ 5161942 h 5161948"/>
              <a:gd name="connsiteX50" fmla="*/ 888008 w 2262739"/>
              <a:gd name="connsiteY50" fmla="*/ 5159398 h 5161948"/>
              <a:gd name="connsiteX51" fmla="*/ 881846 w 2262739"/>
              <a:gd name="connsiteY51" fmla="*/ 5161948 h 5161948"/>
              <a:gd name="connsiteX52" fmla="*/ 493466 w 2262739"/>
              <a:gd name="connsiteY52" fmla="*/ 5161945 h 5161948"/>
              <a:gd name="connsiteX53" fmla="*/ 489412 w 2262739"/>
              <a:gd name="connsiteY53" fmla="*/ 5160265 h 5161948"/>
              <a:gd name="connsiteX54" fmla="*/ 485366 w 2262739"/>
              <a:gd name="connsiteY54" fmla="*/ 5161942 h 5161948"/>
              <a:gd name="connsiteX55" fmla="*/ 386900 w 2262739"/>
              <a:gd name="connsiteY55" fmla="*/ 5063479 h 5161948"/>
              <a:gd name="connsiteX56" fmla="*/ 386900 w 2262739"/>
              <a:gd name="connsiteY56" fmla="*/ 4206689 h 5161948"/>
              <a:gd name="connsiteX57" fmla="*/ 95098 w 2262739"/>
              <a:gd name="connsiteY57" fmla="*/ 4206686 h 5161948"/>
              <a:gd name="connsiteX58" fmla="*/ 27853 w 2262739"/>
              <a:gd name="connsiteY58" fmla="*/ 4178833 h 5161948"/>
              <a:gd name="connsiteX59" fmla="*/ 0 w 2262739"/>
              <a:gd name="connsiteY59" fmla="*/ 4111591 h 5161948"/>
              <a:gd name="connsiteX60" fmla="*/ 8375 w 2262739"/>
              <a:gd name="connsiteY60" fmla="*/ 4051244 h 5161948"/>
              <a:gd name="connsiteX61" fmla="*/ 332053 w 2262739"/>
              <a:gd name="connsiteY61" fmla="*/ 1598178 h 5161948"/>
              <a:gd name="connsiteX62" fmla="*/ 374750 w 2262739"/>
              <a:gd name="connsiteY62" fmla="*/ 1524272 h 5161948"/>
              <a:gd name="connsiteX63" fmla="*/ 422871 w 2262739"/>
              <a:gd name="connsiteY63" fmla="*/ 1507948 h 5161948"/>
              <a:gd name="connsiteX64" fmla="*/ 452440 w 2262739"/>
              <a:gd name="connsiteY64" fmla="*/ 1501035 h 5161948"/>
              <a:gd name="connsiteX65" fmla="*/ 983256 w 2262739"/>
              <a:gd name="connsiteY65" fmla="*/ 3315 h 5161948"/>
              <a:gd name="connsiteX66" fmla="*/ 1079325 w 2262739"/>
              <a:gd name="connsiteY66" fmla="*/ 99384 h 5161948"/>
              <a:gd name="connsiteX67" fmla="*/ 983256 w 2262739"/>
              <a:gd name="connsiteY67" fmla="*/ 195453 h 5161948"/>
              <a:gd name="connsiteX68" fmla="*/ 972320 w 2262739"/>
              <a:gd name="connsiteY68" fmla="*/ 201354 h 5161948"/>
              <a:gd name="connsiteX69" fmla="*/ 950365 w 2262739"/>
              <a:gd name="connsiteY69" fmla="*/ 208170 h 5161948"/>
              <a:gd name="connsiteX70" fmla="*/ 646302 w 2262739"/>
              <a:gd name="connsiteY70" fmla="*/ 666894 h 5161948"/>
              <a:gd name="connsiteX71" fmla="*/ 950365 w 2262739"/>
              <a:gd name="connsiteY71" fmla="*/ 1125619 h 5161948"/>
              <a:gd name="connsiteX72" fmla="*/ 972320 w 2262739"/>
              <a:gd name="connsiteY72" fmla="*/ 1132434 h 5161948"/>
              <a:gd name="connsiteX73" fmla="*/ 972320 w 2262739"/>
              <a:gd name="connsiteY73" fmla="*/ 1139401 h 5161948"/>
              <a:gd name="connsiteX74" fmla="*/ 985249 w 2262739"/>
              <a:gd name="connsiteY74" fmla="*/ 1136791 h 5161948"/>
              <a:gd name="connsiteX75" fmla="*/ 1081318 w 2262739"/>
              <a:gd name="connsiteY75" fmla="*/ 1232860 h 5161948"/>
              <a:gd name="connsiteX76" fmla="*/ 985249 w 2262739"/>
              <a:gd name="connsiteY76" fmla="*/ 1328929 h 5161948"/>
              <a:gd name="connsiteX77" fmla="*/ 972320 w 2262739"/>
              <a:gd name="connsiteY77" fmla="*/ 1326319 h 5161948"/>
              <a:gd name="connsiteX78" fmla="*/ 972320 w 2262739"/>
              <a:gd name="connsiteY78" fmla="*/ 1328854 h 5161948"/>
              <a:gd name="connsiteX79" fmla="*/ 948958 w 2262739"/>
              <a:gd name="connsiteY79" fmla="*/ 1321602 h 5161948"/>
              <a:gd name="connsiteX80" fmla="*/ 947855 w 2262739"/>
              <a:gd name="connsiteY80" fmla="*/ 1321380 h 5161948"/>
              <a:gd name="connsiteX81" fmla="*/ 947526 w 2262739"/>
              <a:gd name="connsiteY81" fmla="*/ 1321158 h 5161948"/>
              <a:gd name="connsiteX82" fmla="*/ 877009 w 2262739"/>
              <a:gd name="connsiteY82" fmla="*/ 1299268 h 5161948"/>
              <a:gd name="connsiteX83" fmla="*/ 457843 w 2262739"/>
              <a:gd name="connsiteY83" fmla="*/ 666894 h 5161948"/>
              <a:gd name="connsiteX84" fmla="*/ 877009 w 2262739"/>
              <a:gd name="connsiteY84" fmla="*/ 34521 h 5161948"/>
              <a:gd name="connsiteX85" fmla="*/ 939587 w 2262739"/>
              <a:gd name="connsiteY85" fmla="*/ 15095 h 5161948"/>
              <a:gd name="connsiteX86" fmla="*/ 945862 w 2262739"/>
              <a:gd name="connsiteY86" fmla="*/ 10865 h 5161948"/>
              <a:gd name="connsiteX87" fmla="*/ 966894 w 2262739"/>
              <a:gd name="connsiteY87" fmla="*/ 6618 h 5161948"/>
              <a:gd name="connsiteX88" fmla="*/ 972320 w 2262739"/>
              <a:gd name="connsiteY88" fmla="*/ 4934 h 5161948"/>
              <a:gd name="connsiteX89" fmla="*/ 972320 w 2262739"/>
              <a:gd name="connsiteY89" fmla="*/ 5523 h 5161948"/>
              <a:gd name="connsiteX90" fmla="*/ 983256 w 2262739"/>
              <a:gd name="connsiteY90" fmla="*/ 3315 h 5161948"/>
              <a:gd name="connsiteX91" fmla="*/ 1288612 w 2262739"/>
              <a:gd name="connsiteY91" fmla="*/ 0 h 5161948"/>
              <a:gd name="connsiteX92" fmla="*/ 1309522 w 2262739"/>
              <a:gd name="connsiteY92" fmla="*/ 4222 h 5161948"/>
              <a:gd name="connsiteX93" fmla="*/ 1309522 w 2262739"/>
              <a:gd name="connsiteY93" fmla="*/ 2930 h 5161948"/>
              <a:gd name="connsiteX94" fmla="*/ 1321424 w 2262739"/>
              <a:gd name="connsiteY94" fmla="*/ 6624 h 5161948"/>
              <a:gd name="connsiteX95" fmla="*/ 1326006 w 2262739"/>
              <a:gd name="connsiteY95" fmla="*/ 7550 h 5161948"/>
              <a:gd name="connsiteX96" fmla="*/ 1327373 w 2262739"/>
              <a:gd name="connsiteY96" fmla="*/ 8471 h 5161948"/>
              <a:gd name="connsiteX97" fmla="*/ 1411291 w 2262739"/>
              <a:gd name="connsiteY97" fmla="*/ 34521 h 5161948"/>
              <a:gd name="connsiteX98" fmla="*/ 1830457 w 2262739"/>
              <a:gd name="connsiteY98" fmla="*/ 666894 h 5161948"/>
              <a:gd name="connsiteX99" fmla="*/ 1411291 w 2262739"/>
              <a:gd name="connsiteY99" fmla="*/ 1299268 h 5161948"/>
              <a:gd name="connsiteX100" fmla="*/ 1309522 w 2262739"/>
              <a:gd name="connsiteY100" fmla="*/ 1330859 h 5161948"/>
              <a:gd name="connsiteX101" fmla="*/ 1309522 w 2262739"/>
              <a:gd name="connsiteY101" fmla="*/ 1325376 h 5161948"/>
              <a:gd name="connsiteX102" fmla="*/ 1291923 w 2262739"/>
              <a:gd name="connsiteY102" fmla="*/ 1328929 h 5161948"/>
              <a:gd name="connsiteX103" fmla="*/ 1195854 w 2262739"/>
              <a:gd name="connsiteY103" fmla="*/ 1232860 h 5161948"/>
              <a:gd name="connsiteX104" fmla="*/ 1291923 w 2262739"/>
              <a:gd name="connsiteY104" fmla="*/ 1136791 h 5161948"/>
              <a:gd name="connsiteX105" fmla="*/ 1309522 w 2262739"/>
              <a:gd name="connsiteY105" fmla="*/ 1140344 h 5161948"/>
              <a:gd name="connsiteX106" fmla="*/ 1337935 w 2262739"/>
              <a:gd name="connsiteY106" fmla="*/ 1125619 h 5161948"/>
              <a:gd name="connsiteX107" fmla="*/ 1641997 w 2262739"/>
              <a:gd name="connsiteY107" fmla="*/ 666894 h 5161948"/>
              <a:gd name="connsiteX108" fmla="*/ 1337935 w 2262739"/>
              <a:gd name="connsiteY108" fmla="*/ 208170 h 5161948"/>
              <a:gd name="connsiteX109" fmla="*/ 1309522 w 2262739"/>
              <a:gd name="connsiteY109" fmla="*/ 199350 h 5161948"/>
              <a:gd name="connsiteX110" fmla="*/ 1288612 w 2262739"/>
              <a:gd name="connsiteY110" fmla="*/ 192138 h 5161948"/>
              <a:gd name="connsiteX111" fmla="*/ 1192543 w 2262739"/>
              <a:gd name="connsiteY111" fmla="*/ 96069 h 5161948"/>
              <a:gd name="connsiteX112" fmla="*/ 1288612 w 2262739"/>
              <a:gd name="connsiteY112" fmla="*/ 0 h 5161948"/>
              <a:gd name="connsiteX0" fmla="*/ 1324539 w 2262739"/>
              <a:gd name="connsiteY0" fmla="*/ 1501038 h 5161948"/>
              <a:gd name="connsiteX1" fmla="*/ 2140543 w 2262739"/>
              <a:gd name="connsiteY1" fmla="*/ 1501038 h 5161948"/>
              <a:gd name="connsiteX2" fmla="*/ 2156843 w 2262739"/>
              <a:gd name="connsiteY2" fmla="*/ 1507791 h 5161948"/>
              <a:gd name="connsiteX3" fmla="*/ 2160676 w 2262739"/>
              <a:gd name="connsiteY3" fmla="*/ 1506203 h 5161948"/>
              <a:gd name="connsiteX4" fmla="*/ 2160676 w 2262739"/>
              <a:gd name="connsiteY4" fmla="*/ 1506206 h 5161948"/>
              <a:gd name="connsiteX5" fmla="*/ 2262739 w 2262739"/>
              <a:gd name="connsiteY5" fmla="*/ 1608269 h 5161948"/>
              <a:gd name="connsiteX6" fmla="*/ 2262736 w 2262739"/>
              <a:gd name="connsiteY6" fmla="*/ 3224438 h 5161948"/>
              <a:gd name="connsiteX7" fmla="*/ 2261484 w 2262739"/>
              <a:gd name="connsiteY7" fmla="*/ 3281706 h 5161948"/>
              <a:gd name="connsiteX8" fmla="*/ 2170500 w 2262739"/>
              <a:gd name="connsiteY8" fmla="*/ 3372690 h 5161948"/>
              <a:gd name="connsiteX9" fmla="*/ 1845354 w 2262739"/>
              <a:gd name="connsiteY9" fmla="*/ 3372690 h 5161948"/>
              <a:gd name="connsiteX10" fmla="*/ 1845354 w 2262739"/>
              <a:gd name="connsiteY10" fmla="*/ 5063482 h 5161948"/>
              <a:gd name="connsiteX11" fmla="*/ 1746890 w 2262739"/>
              <a:gd name="connsiteY11" fmla="*/ 5161945 h 5161948"/>
              <a:gd name="connsiteX12" fmla="*/ 1741131 w 2262739"/>
              <a:gd name="connsiteY12" fmla="*/ 5159558 h 5161948"/>
              <a:gd name="connsiteX13" fmla="*/ 1735359 w 2262739"/>
              <a:gd name="connsiteY13" fmla="*/ 5161948 h 5161948"/>
              <a:gd name="connsiteX14" fmla="*/ 1307781 w 2262739"/>
              <a:gd name="connsiteY14" fmla="*/ 5161945 h 5161948"/>
              <a:gd name="connsiteX15" fmla="*/ 1266638 w 2262739"/>
              <a:gd name="connsiteY15" fmla="*/ 5161942 h 5161948"/>
              <a:gd name="connsiteX16" fmla="*/ 1168175 w 2262739"/>
              <a:gd name="connsiteY16" fmla="*/ 5063479 h 5161948"/>
              <a:gd name="connsiteX17" fmla="*/ 1168175 w 2262739"/>
              <a:gd name="connsiteY17" fmla="*/ 4114957 h 5161948"/>
              <a:gd name="connsiteX18" fmla="*/ 1266638 w 2262739"/>
              <a:gd name="connsiteY18" fmla="*/ 4016494 h 5161948"/>
              <a:gd name="connsiteX19" fmla="*/ 1365101 w 2262739"/>
              <a:gd name="connsiteY19" fmla="*/ 4114957 h 5161948"/>
              <a:gd name="connsiteX20" fmla="*/ 1365101 w 2262739"/>
              <a:gd name="connsiteY20" fmla="*/ 4971753 h 5161948"/>
              <a:gd name="connsiteX21" fmla="*/ 1648427 w 2262739"/>
              <a:gd name="connsiteY21" fmla="*/ 4971753 h 5161948"/>
              <a:gd name="connsiteX22" fmla="*/ 1648427 w 2262739"/>
              <a:gd name="connsiteY22" fmla="*/ 2207315 h 5161948"/>
              <a:gd name="connsiteX23" fmla="*/ 1746890 w 2262739"/>
              <a:gd name="connsiteY23" fmla="*/ 2108852 h 5161948"/>
              <a:gd name="connsiteX24" fmla="*/ 1845354 w 2262739"/>
              <a:gd name="connsiteY24" fmla="*/ 2207315 h 5161948"/>
              <a:gd name="connsiteX25" fmla="*/ 1845354 w 2262739"/>
              <a:gd name="connsiteY25" fmla="*/ 3190722 h 5161948"/>
              <a:gd name="connsiteX26" fmla="*/ 2058614 w 2262739"/>
              <a:gd name="connsiteY26" fmla="*/ 3190722 h 5161948"/>
              <a:gd name="connsiteX27" fmla="*/ 2058614 w 2262739"/>
              <a:gd name="connsiteY27" fmla="*/ 1724749 h 5161948"/>
              <a:gd name="connsiteX28" fmla="*/ 1324539 w 2262739"/>
              <a:gd name="connsiteY28" fmla="*/ 1724746 h 5161948"/>
              <a:gd name="connsiteX29" fmla="*/ 1245446 w 2262739"/>
              <a:gd name="connsiteY29" fmla="*/ 1691983 h 5161948"/>
              <a:gd name="connsiteX30" fmla="*/ 1212684 w 2262739"/>
              <a:gd name="connsiteY30" fmla="*/ 1612893 h 5161948"/>
              <a:gd name="connsiteX31" fmla="*/ 1245446 w 2262739"/>
              <a:gd name="connsiteY31" fmla="*/ 1533800 h 5161948"/>
              <a:gd name="connsiteX32" fmla="*/ 1324539 w 2262739"/>
              <a:gd name="connsiteY32" fmla="*/ 1501038 h 5161948"/>
              <a:gd name="connsiteX33" fmla="*/ 452440 w 2262739"/>
              <a:gd name="connsiteY33" fmla="*/ 1501035 h 5161948"/>
              <a:gd name="connsiteX34" fmla="*/ 927484 w 2262739"/>
              <a:gd name="connsiteY34" fmla="*/ 1501035 h 5161948"/>
              <a:gd name="connsiteX35" fmla="*/ 1034700 w 2262739"/>
              <a:gd name="connsiteY35" fmla="*/ 1608251 h 5161948"/>
              <a:gd name="connsiteX36" fmla="*/ 927484 w 2262739"/>
              <a:gd name="connsiteY36" fmla="*/ 1715467 h 5161948"/>
              <a:gd name="connsiteX37" fmla="*/ 541544 w 2262739"/>
              <a:gd name="connsiteY37" fmla="*/ 1715467 h 5161948"/>
              <a:gd name="connsiteX38" fmla="*/ 237922 w 2262739"/>
              <a:gd name="connsiteY38" fmla="*/ 4016494 h 5161948"/>
              <a:gd name="connsiteX39" fmla="*/ 472663 w 2262739"/>
              <a:gd name="connsiteY39" fmla="*/ 4016494 h 5161948"/>
              <a:gd name="connsiteX40" fmla="*/ 479013 w 2262739"/>
              <a:gd name="connsiteY40" fmla="*/ 4019124 h 5161948"/>
              <a:gd name="connsiteX41" fmla="*/ 485366 w 2262739"/>
              <a:gd name="connsiteY41" fmla="*/ 4016494 h 5161948"/>
              <a:gd name="connsiteX42" fmla="*/ 583829 w 2262739"/>
              <a:gd name="connsiteY42" fmla="*/ 4114957 h 5161948"/>
              <a:gd name="connsiteX43" fmla="*/ 583829 w 2262739"/>
              <a:gd name="connsiteY43" fmla="*/ 4971753 h 5161948"/>
              <a:gd name="connsiteX44" fmla="*/ 795689 w 2262739"/>
              <a:gd name="connsiteY44" fmla="*/ 4971753 h 5161948"/>
              <a:gd name="connsiteX45" fmla="*/ 795689 w 2262739"/>
              <a:gd name="connsiteY45" fmla="*/ 4114957 h 5161948"/>
              <a:gd name="connsiteX46" fmla="*/ 894152 w 2262739"/>
              <a:gd name="connsiteY46" fmla="*/ 4016494 h 5161948"/>
              <a:gd name="connsiteX47" fmla="*/ 992615 w 2262739"/>
              <a:gd name="connsiteY47" fmla="*/ 4114957 h 5161948"/>
              <a:gd name="connsiteX48" fmla="*/ 992615 w 2262739"/>
              <a:gd name="connsiteY48" fmla="*/ 5063479 h 5161948"/>
              <a:gd name="connsiteX49" fmla="*/ 894152 w 2262739"/>
              <a:gd name="connsiteY49" fmla="*/ 5161942 h 5161948"/>
              <a:gd name="connsiteX50" fmla="*/ 888008 w 2262739"/>
              <a:gd name="connsiteY50" fmla="*/ 5159398 h 5161948"/>
              <a:gd name="connsiteX51" fmla="*/ 881846 w 2262739"/>
              <a:gd name="connsiteY51" fmla="*/ 5161948 h 5161948"/>
              <a:gd name="connsiteX52" fmla="*/ 493466 w 2262739"/>
              <a:gd name="connsiteY52" fmla="*/ 5161945 h 5161948"/>
              <a:gd name="connsiteX53" fmla="*/ 489412 w 2262739"/>
              <a:gd name="connsiteY53" fmla="*/ 5160265 h 5161948"/>
              <a:gd name="connsiteX54" fmla="*/ 485366 w 2262739"/>
              <a:gd name="connsiteY54" fmla="*/ 5161942 h 5161948"/>
              <a:gd name="connsiteX55" fmla="*/ 386900 w 2262739"/>
              <a:gd name="connsiteY55" fmla="*/ 5063479 h 5161948"/>
              <a:gd name="connsiteX56" fmla="*/ 386900 w 2262739"/>
              <a:gd name="connsiteY56" fmla="*/ 4206689 h 5161948"/>
              <a:gd name="connsiteX57" fmla="*/ 95098 w 2262739"/>
              <a:gd name="connsiteY57" fmla="*/ 4206686 h 5161948"/>
              <a:gd name="connsiteX58" fmla="*/ 27853 w 2262739"/>
              <a:gd name="connsiteY58" fmla="*/ 4178833 h 5161948"/>
              <a:gd name="connsiteX59" fmla="*/ 0 w 2262739"/>
              <a:gd name="connsiteY59" fmla="*/ 4111591 h 5161948"/>
              <a:gd name="connsiteX60" fmla="*/ 8375 w 2262739"/>
              <a:gd name="connsiteY60" fmla="*/ 4051244 h 5161948"/>
              <a:gd name="connsiteX61" fmla="*/ 332053 w 2262739"/>
              <a:gd name="connsiteY61" fmla="*/ 1598178 h 5161948"/>
              <a:gd name="connsiteX62" fmla="*/ 374750 w 2262739"/>
              <a:gd name="connsiteY62" fmla="*/ 1524272 h 5161948"/>
              <a:gd name="connsiteX63" fmla="*/ 422871 w 2262739"/>
              <a:gd name="connsiteY63" fmla="*/ 1507948 h 5161948"/>
              <a:gd name="connsiteX64" fmla="*/ 452440 w 2262739"/>
              <a:gd name="connsiteY64" fmla="*/ 1501035 h 5161948"/>
              <a:gd name="connsiteX65" fmla="*/ 983256 w 2262739"/>
              <a:gd name="connsiteY65" fmla="*/ 3315 h 5161948"/>
              <a:gd name="connsiteX66" fmla="*/ 1079325 w 2262739"/>
              <a:gd name="connsiteY66" fmla="*/ 99384 h 5161948"/>
              <a:gd name="connsiteX67" fmla="*/ 983256 w 2262739"/>
              <a:gd name="connsiteY67" fmla="*/ 195453 h 5161948"/>
              <a:gd name="connsiteX68" fmla="*/ 972320 w 2262739"/>
              <a:gd name="connsiteY68" fmla="*/ 201354 h 5161948"/>
              <a:gd name="connsiteX69" fmla="*/ 950365 w 2262739"/>
              <a:gd name="connsiteY69" fmla="*/ 208170 h 5161948"/>
              <a:gd name="connsiteX70" fmla="*/ 646302 w 2262739"/>
              <a:gd name="connsiteY70" fmla="*/ 666894 h 5161948"/>
              <a:gd name="connsiteX71" fmla="*/ 950365 w 2262739"/>
              <a:gd name="connsiteY71" fmla="*/ 1125619 h 5161948"/>
              <a:gd name="connsiteX72" fmla="*/ 972320 w 2262739"/>
              <a:gd name="connsiteY72" fmla="*/ 1132434 h 5161948"/>
              <a:gd name="connsiteX73" fmla="*/ 985249 w 2262739"/>
              <a:gd name="connsiteY73" fmla="*/ 1136791 h 5161948"/>
              <a:gd name="connsiteX74" fmla="*/ 1081318 w 2262739"/>
              <a:gd name="connsiteY74" fmla="*/ 1232860 h 5161948"/>
              <a:gd name="connsiteX75" fmla="*/ 985249 w 2262739"/>
              <a:gd name="connsiteY75" fmla="*/ 1328929 h 5161948"/>
              <a:gd name="connsiteX76" fmla="*/ 972320 w 2262739"/>
              <a:gd name="connsiteY76" fmla="*/ 1326319 h 5161948"/>
              <a:gd name="connsiteX77" fmla="*/ 972320 w 2262739"/>
              <a:gd name="connsiteY77" fmla="*/ 1328854 h 5161948"/>
              <a:gd name="connsiteX78" fmla="*/ 948958 w 2262739"/>
              <a:gd name="connsiteY78" fmla="*/ 1321602 h 5161948"/>
              <a:gd name="connsiteX79" fmla="*/ 947855 w 2262739"/>
              <a:gd name="connsiteY79" fmla="*/ 1321380 h 5161948"/>
              <a:gd name="connsiteX80" fmla="*/ 947526 w 2262739"/>
              <a:gd name="connsiteY80" fmla="*/ 1321158 h 5161948"/>
              <a:gd name="connsiteX81" fmla="*/ 877009 w 2262739"/>
              <a:gd name="connsiteY81" fmla="*/ 1299268 h 5161948"/>
              <a:gd name="connsiteX82" fmla="*/ 457843 w 2262739"/>
              <a:gd name="connsiteY82" fmla="*/ 666894 h 5161948"/>
              <a:gd name="connsiteX83" fmla="*/ 877009 w 2262739"/>
              <a:gd name="connsiteY83" fmla="*/ 34521 h 5161948"/>
              <a:gd name="connsiteX84" fmla="*/ 939587 w 2262739"/>
              <a:gd name="connsiteY84" fmla="*/ 15095 h 5161948"/>
              <a:gd name="connsiteX85" fmla="*/ 945862 w 2262739"/>
              <a:gd name="connsiteY85" fmla="*/ 10865 h 5161948"/>
              <a:gd name="connsiteX86" fmla="*/ 966894 w 2262739"/>
              <a:gd name="connsiteY86" fmla="*/ 6618 h 5161948"/>
              <a:gd name="connsiteX87" fmla="*/ 972320 w 2262739"/>
              <a:gd name="connsiteY87" fmla="*/ 4934 h 5161948"/>
              <a:gd name="connsiteX88" fmla="*/ 972320 w 2262739"/>
              <a:gd name="connsiteY88" fmla="*/ 5523 h 5161948"/>
              <a:gd name="connsiteX89" fmla="*/ 983256 w 2262739"/>
              <a:gd name="connsiteY89" fmla="*/ 3315 h 5161948"/>
              <a:gd name="connsiteX90" fmla="*/ 1288612 w 2262739"/>
              <a:gd name="connsiteY90" fmla="*/ 0 h 5161948"/>
              <a:gd name="connsiteX91" fmla="*/ 1309522 w 2262739"/>
              <a:gd name="connsiteY91" fmla="*/ 4222 h 5161948"/>
              <a:gd name="connsiteX92" fmla="*/ 1309522 w 2262739"/>
              <a:gd name="connsiteY92" fmla="*/ 2930 h 5161948"/>
              <a:gd name="connsiteX93" fmla="*/ 1321424 w 2262739"/>
              <a:gd name="connsiteY93" fmla="*/ 6624 h 5161948"/>
              <a:gd name="connsiteX94" fmla="*/ 1326006 w 2262739"/>
              <a:gd name="connsiteY94" fmla="*/ 7550 h 5161948"/>
              <a:gd name="connsiteX95" fmla="*/ 1327373 w 2262739"/>
              <a:gd name="connsiteY95" fmla="*/ 8471 h 5161948"/>
              <a:gd name="connsiteX96" fmla="*/ 1411291 w 2262739"/>
              <a:gd name="connsiteY96" fmla="*/ 34521 h 5161948"/>
              <a:gd name="connsiteX97" fmla="*/ 1830457 w 2262739"/>
              <a:gd name="connsiteY97" fmla="*/ 666894 h 5161948"/>
              <a:gd name="connsiteX98" fmla="*/ 1411291 w 2262739"/>
              <a:gd name="connsiteY98" fmla="*/ 1299268 h 5161948"/>
              <a:gd name="connsiteX99" fmla="*/ 1309522 w 2262739"/>
              <a:gd name="connsiteY99" fmla="*/ 1330859 h 5161948"/>
              <a:gd name="connsiteX100" fmla="*/ 1309522 w 2262739"/>
              <a:gd name="connsiteY100" fmla="*/ 1325376 h 5161948"/>
              <a:gd name="connsiteX101" fmla="*/ 1291923 w 2262739"/>
              <a:gd name="connsiteY101" fmla="*/ 1328929 h 5161948"/>
              <a:gd name="connsiteX102" fmla="*/ 1195854 w 2262739"/>
              <a:gd name="connsiteY102" fmla="*/ 1232860 h 5161948"/>
              <a:gd name="connsiteX103" fmla="*/ 1291923 w 2262739"/>
              <a:gd name="connsiteY103" fmla="*/ 1136791 h 5161948"/>
              <a:gd name="connsiteX104" fmla="*/ 1309522 w 2262739"/>
              <a:gd name="connsiteY104" fmla="*/ 1140344 h 5161948"/>
              <a:gd name="connsiteX105" fmla="*/ 1337935 w 2262739"/>
              <a:gd name="connsiteY105" fmla="*/ 1125619 h 5161948"/>
              <a:gd name="connsiteX106" fmla="*/ 1641997 w 2262739"/>
              <a:gd name="connsiteY106" fmla="*/ 666894 h 5161948"/>
              <a:gd name="connsiteX107" fmla="*/ 1337935 w 2262739"/>
              <a:gd name="connsiteY107" fmla="*/ 208170 h 5161948"/>
              <a:gd name="connsiteX108" fmla="*/ 1309522 w 2262739"/>
              <a:gd name="connsiteY108" fmla="*/ 199350 h 5161948"/>
              <a:gd name="connsiteX109" fmla="*/ 1288612 w 2262739"/>
              <a:gd name="connsiteY109" fmla="*/ 192138 h 5161948"/>
              <a:gd name="connsiteX110" fmla="*/ 1192543 w 2262739"/>
              <a:gd name="connsiteY110" fmla="*/ 96069 h 5161948"/>
              <a:gd name="connsiteX111" fmla="*/ 1288612 w 2262739"/>
              <a:gd name="connsiteY111" fmla="*/ 0 h 5161948"/>
              <a:gd name="connsiteX0" fmla="*/ 1324539 w 2262739"/>
              <a:gd name="connsiteY0" fmla="*/ 1501038 h 5161948"/>
              <a:gd name="connsiteX1" fmla="*/ 2140543 w 2262739"/>
              <a:gd name="connsiteY1" fmla="*/ 1501038 h 5161948"/>
              <a:gd name="connsiteX2" fmla="*/ 2156843 w 2262739"/>
              <a:gd name="connsiteY2" fmla="*/ 1507791 h 5161948"/>
              <a:gd name="connsiteX3" fmla="*/ 2160676 w 2262739"/>
              <a:gd name="connsiteY3" fmla="*/ 1506203 h 5161948"/>
              <a:gd name="connsiteX4" fmla="*/ 2160676 w 2262739"/>
              <a:gd name="connsiteY4" fmla="*/ 1506206 h 5161948"/>
              <a:gd name="connsiteX5" fmla="*/ 2262739 w 2262739"/>
              <a:gd name="connsiteY5" fmla="*/ 1608269 h 5161948"/>
              <a:gd name="connsiteX6" fmla="*/ 2262736 w 2262739"/>
              <a:gd name="connsiteY6" fmla="*/ 3224438 h 5161948"/>
              <a:gd name="connsiteX7" fmla="*/ 2261484 w 2262739"/>
              <a:gd name="connsiteY7" fmla="*/ 3281706 h 5161948"/>
              <a:gd name="connsiteX8" fmla="*/ 2170500 w 2262739"/>
              <a:gd name="connsiteY8" fmla="*/ 3372690 h 5161948"/>
              <a:gd name="connsiteX9" fmla="*/ 1845354 w 2262739"/>
              <a:gd name="connsiteY9" fmla="*/ 3372690 h 5161948"/>
              <a:gd name="connsiteX10" fmla="*/ 1845354 w 2262739"/>
              <a:gd name="connsiteY10" fmla="*/ 5063482 h 5161948"/>
              <a:gd name="connsiteX11" fmla="*/ 1746890 w 2262739"/>
              <a:gd name="connsiteY11" fmla="*/ 5161945 h 5161948"/>
              <a:gd name="connsiteX12" fmla="*/ 1741131 w 2262739"/>
              <a:gd name="connsiteY12" fmla="*/ 5159558 h 5161948"/>
              <a:gd name="connsiteX13" fmla="*/ 1735359 w 2262739"/>
              <a:gd name="connsiteY13" fmla="*/ 5161948 h 5161948"/>
              <a:gd name="connsiteX14" fmla="*/ 1307781 w 2262739"/>
              <a:gd name="connsiteY14" fmla="*/ 5161945 h 5161948"/>
              <a:gd name="connsiteX15" fmla="*/ 1266638 w 2262739"/>
              <a:gd name="connsiteY15" fmla="*/ 5161942 h 5161948"/>
              <a:gd name="connsiteX16" fmla="*/ 1168175 w 2262739"/>
              <a:gd name="connsiteY16" fmla="*/ 5063479 h 5161948"/>
              <a:gd name="connsiteX17" fmla="*/ 1168175 w 2262739"/>
              <a:gd name="connsiteY17" fmla="*/ 4114957 h 5161948"/>
              <a:gd name="connsiteX18" fmla="*/ 1266638 w 2262739"/>
              <a:gd name="connsiteY18" fmla="*/ 4016494 h 5161948"/>
              <a:gd name="connsiteX19" fmla="*/ 1365101 w 2262739"/>
              <a:gd name="connsiteY19" fmla="*/ 4114957 h 5161948"/>
              <a:gd name="connsiteX20" fmla="*/ 1365101 w 2262739"/>
              <a:gd name="connsiteY20" fmla="*/ 4971753 h 5161948"/>
              <a:gd name="connsiteX21" fmla="*/ 1648427 w 2262739"/>
              <a:gd name="connsiteY21" fmla="*/ 4971753 h 5161948"/>
              <a:gd name="connsiteX22" fmla="*/ 1648427 w 2262739"/>
              <a:gd name="connsiteY22" fmla="*/ 2207315 h 5161948"/>
              <a:gd name="connsiteX23" fmla="*/ 1746890 w 2262739"/>
              <a:gd name="connsiteY23" fmla="*/ 2108852 h 5161948"/>
              <a:gd name="connsiteX24" fmla="*/ 1845354 w 2262739"/>
              <a:gd name="connsiteY24" fmla="*/ 2207315 h 5161948"/>
              <a:gd name="connsiteX25" fmla="*/ 1845354 w 2262739"/>
              <a:gd name="connsiteY25" fmla="*/ 3190722 h 5161948"/>
              <a:gd name="connsiteX26" fmla="*/ 2058614 w 2262739"/>
              <a:gd name="connsiteY26" fmla="*/ 3190722 h 5161948"/>
              <a:gd name="connsiteX27" fmla="*/ 2058614 w 2262739"/>
              <a:gd name="connsiteY27" fmla="*/ 1724749 h 5161948"/>
              <a:gd name="connsiteX28" fmla="*/ 1324539 w 2262739"/>
              <a:gd name="connsiteY28" fmla="*/ 1724746 h 5161948"/>
              <a:gd name="connsiteX29" fmla="*/ 1245446 w 2262739"/>
              <a:gd name="connsiteY29" fmla="*/ 1691983 h 5161948"/>
              <a:gd name="connsiteX30" fmla="*/ 1212684 w 2262739"/>
              <a:gd name="connsiteY30" fmla="*/ 1612893 h 5161948"/>
              <a:gd name="connsiteX31" fmla="*/ 1245446 w 2262739"/>
              <a:gd name="connsiteY31" fmla="*/ 1533800 h 5161948"/>
              <a:gd name="connsiteX32" fmla="*/ 1324539 w 2262739"/>
              <a:gd name="connsiteY32" fmla="*/ 1501038 h 5161948"/>
              <a:gd name="connsiteX33" fmla="*/ 452440 w 2262739"/>
              <a:gd name="connsiteY33" fmla="*/ 1501035 h 5161948"/>
              <a:gd name="connsiteX34" fmla="*/ 927484 w 2262739"/>
              <a:gd name="connsiteY34" fmla="*/ 1501035 h 5161948"/>
              <a:gd name="connsiteX35" fmla="*/ 1034700 w 2262739"/>
              <a:gd name="connsiteY35" fmla="*/ 1608251 h 5161948"/>
              <a:gd name="connsiteX36" fmla="*/ 927484 w 2262739"/>
              <a:gd name="connsiteY36" fmla="*/ 1715467 h 5161948"/>
              <a:gd name="connsiteX37" fmla="*/ 541544 w 2262739"/>
              <a:gd name="connsiteY37" fmla="*/ 1715467 h 5161948"/>
              <a:gd name="connsiteX38" fmla="*/ 237922 w 2262739"/>
              <a:gd name="connsiteY38" fmla="*/ 4016494 h 5161948"/>
              <a:gd name="connsiteX39" fmla="*/ 472663 w 2262739"/>
              <a:gd name="connsiteY39" fmla="*/ 4016494 h 5161948"/>
              <a:gd name="connsiteX40" fmla="*/ 479013 w 2262739"/>
              <a:gd name="connsiteY40" fmla="*/ 4019124 h 5161948"/>
              <a:gd name="connsiteX41" fmla="*/ 485366 w 2262739"/>
              <a:gd name="connsiteY41" fmla="*/ 4016494 h 5161948"/>
              <a:gd name="connsiteX42" fmla="*/ 583829 w 2262739"/>
              <a:gd name="connsiteY42" fmla="*/ 4114957 h 5161948"/>
              <a:gd name="connsiteX43" fmla="*/ 583829 w 2262739"/>
              <a:gd name="connsiteY43" fmla="*/ 4971753 h 5161948"/>
              <a:gd name="connsiteX44" fmla="*/ 795689 w 2262739"/>
              <a:gd name="connsiteY44" fmla="*/ 4971753 h 5161948"/>
              <a:gd name="connsiteX45" fmla="*/ 795689 w 2262739"/>
              <a:gd name="connsiteY45" fmla="*/ 4114957 h 5161948"/>
              <a:gd name="connsiteX46" fmla="*/ 894152 w 2262739"/>
              <a:gd name="connsiteY46" fmla="*/ 4016494 h 5161948"/>
              <a:gd name="connsiteX47" fmla="*/ 992615 w 2262739"/>
              <a:gd name="connsiteY47" fmla="*/ 4114957 h 5161948"/>
              <a:gd name="connsiteX48" fmla="*/ 992615 w 2262739"/>
              <a:gd name="connsiteY48" fmla="*/ 5063479 h 5161948"/>
              <a:gd name="connsiteX49" fmla="*/ 894152 w 2262739"/>
              <a:gd name="connsiteY49" fmla="*/ 5161942 h 5161948"/>
              <a:gd name="connsiteX50" fmla="*/ 888008 w 2262739"/>
              <a:gd name="connsiteY50" fmla="*/ 5159398 h 5161948"/>
              <a:gd name="connsiteX51" fmla="*/ 881846 w 2262739"/>
              <a:gd name="connsiteY51" fmla="*/ 5161948 h 5161948"/>
              <a:gd name="connsiteX52" fmla="*/ 493466 w 2262739"/>
              <a:gd name="connsiteY52" fmla="*/ 5161945 h 5161948"/>
              <a:gd name="connsiteX53" fmla="*/ 489412 w 2262739"/>
              <a:gd name="connsiteY53" fmla="*/ 5160265 h 5161948"/>
              <a:gd name="connsiteX54" fmla="*/ 485366 w 2262739"/>
              <a:gd name="connsiteY54" fmla="*/ 5161942 h 5161948"/>
              <a:gd name="connsiteX55" fmla="*/ 386900 w 2262739"/>
              <a:gd name="connsiteY55" fmla="*/ 5063479 h 5161948"/>
              <a:gd name="connsiteX56" fmla="*/ 386900 w 2262739"/>
              <a:gd name="connsiteY56" fmla="*/ 4206689 h 5161948"/>
              <a:gd name="connsiteX57" fmla="*/ 95098 w 2262739"/>
              <a:gd name="connsiteY57" fmla="*/ 4206686 h 5161948"/>
              <a:gd name="connsiteX58" fmla="*/ 27853 w 2262739"/>
              <a:gd name="connsiteY58" fmla="*/ 4178833 h 5161948"/>
              <a:gd name="connsiteX59" fmla="*/ 0 w 2262739"/>
              <a:gd name="connsiteY59" fmla="*/ 4111591 h 5161948"/>
              <a:gd name="connsiteX60" fmla="*/ 8375 w 2262739"/>
              <a:gd name="connsiteY60" fmla="*/ 4051244 h 5161948"/>
              <a:gd name="connsiteX61" fmla="*/ 332053 w 2262739"/>
              <a:gd name="connsiteY61" fmla="*/ 1598178 h 5161948"/>
              <a:gd name="connsiteX62" fmla="*/ 374750 w 2262739"/>
              <a:gd name="connsiteY62" fmla="*/ 1524272 h 5161948"/>
              <a:gd name="connsiteX63" fmla="*/ 422871 w 2262739"/>
              <a:gd name="connsiteY63" fmla="*/ 1507948 h 5161948"/>
              <a:gd name="connsiteX64" fmla="*/ 452440 w 2262739"/>
              <a:gd name="connsiteY64" fmla="*/ 1501035 h 5161948"/>
              <a:gd name="connsiteX65" fmla="*/ 983256 w 2262739"/>
              <a:gd name="connsiteY65" fmla="*/ 3315 h 5161948"/>
              <a:gd name="connsiteX66" fmla="*/ 1079325 w 2262739"/>
              <a:gd name="connsiteY66" fmla="*/ 99384 h 5161948"/>
              <a:gd name="connsiteX67" fmla="*/ 983256 w 2262739"/>
              <a:gd name="connsiteY67" fmla="*/ 195453 h 5161948"/>
              <a:gd name="connsiteX68" fmla="*/ 972320 w 2262739"/>
              <a:gd name="connsiteY68" fmla="*/ 201354 h 5161948"/>
              <a:gd name="connsiteX69" fmla="*/ 950365 w 2262739"/>
              <a:gd name="connsiteY69" fmla="*/ 208170 h 5161948"/>
              <a:gd name="connsiteX70" fmla="*/ 646302 w 2262739"/>
              <a:gd name="connsiteY70" fmla="*/ 666894 h 5161948"/>
              <a:gd name="connsiteX71" fmla="*/ 950365 w 2262739"/>
              <a:gd name="connsiteY71" fmla="*/ 1125619 h 5161948"/>
              <a:gd name="connsiteX72" fmla="*/ 972320 w 2262739"/>
              <a:gd name="connsiteY72" fmla="*/ 1132434 h 5161948"/>
              <a:gd name="connsiteX73" fmla="*/ 985249 w 2262739"/>
              <a:gd name="connsiteY73" fmla="*/ 1136791 h 5161948"/>
              <a:gd name="connsiteX74" fmla="*/ 1081318 w 2262739"/>
              <a:gd name="connsiteY74" fmla="*/ 1232860 h 5161948"/>
              <a:gd name="connsiteX75" fmla="*/ 985249 w 2262739"/>
              <a:gd name="connsiteY75" fmla="*/ 1328929 h 5161948"/>
              <a:gd name="connsiteX76" fmla="*/ 972320 w 2262739"/>
              <a:gd name="connsiteY76" fmla="*/ 1326319 h 5161948"/>
              <a:gd name="connsiteX77" fmla="*/ 972320 w 2262739"/>
              <a:gd name="connsiteY77" fmla="*/ 1328854 h 5161948"/>
              <a:gd name="connsiteX78" fmla="*/ 948958 w 2262739"/>
              <a:gd name="connsiteY78" fmla="*/ 1321602 h 5161948"/>
              <a:gd name="connsiteX79" fmla="*/ 947855 w 2262739"/>
              <a:gd name="connsiteY79" fmla="*/ 1321380 h 5161948"/>
              <a:gd name="connsiteX80" fmla="*/ 947526 w 2262739"/>
              <a:gd name="connsiteY80" fmla="*/ 1321158 h 5161948"/>
              <a:gd name="connsiteX81" fmla="*/ 877009 w 2262739"/>
              <a:gd name="connsiteY81" fmla="*/ 1299268 h 5161948"/>
              <a:gd name="connsiteX82" fmla="*/ 457843 w 2262739"/>
              <a:gd name="connsiteY82" fmla="*/ 666894 h 5161948"/>
              <a:gd name="connsiteX83" fmla="*/ 877009 w 2262739"/>
              <a:gd name="connsiteY83" fmla="*/ 34521 h 5161948"/>
              <a:gd name="connsiteX84" fmla="*/ 939587 w 2262739"/>
              <a:gd name="connsiteY84" fmla="*/ 15095 h 5161948"/>
              <a:gd name="connsiteX85" fmla="*/ 945862 w 2262739"/>
              <a:gd name="connsiteY85" fmla="*/ 10865 h 5161948"/>
              <a:gd name="connsiteX86" fmla="*/ 966894 w 2262739"/>
              <a:gd name="connsiteY86" fmla="*/ 6618 h 5161948"/>
              <a:gd name="connsiteX87" fmla="*/ 972320 w 2262739"/>
              <a:gd name="connsiteY87" fmla="*/ 4934 h 5161948"/>
              <a:gd name="connsiteX88" fmla="*/ 972320 w 2262739"/>
              <a:gd name="connsiteY88" fmla="*/ 5523 h 5161948"/>
              <a:gd name="connsiteX89" fmla="*/ 983256 w 2262739"/>
              <a:gd name="connsiteY89" fmla="*/ 3315 h 5161948"/>
              <a:gd name="connsiteX90" fmla="*/ 1288612 w 2262739"/>
              <a:gd name="connsiteY90" fmla="*/ 0 h 5161948"/>
              <a:gd name="connsiteX91" fmla="*/ 1309522 w 2262739"/>
              <a:gd name="connsiteY91" fmla="*/ 4222 h 5161948"/>
              <a:gd name="connsiteX92" fmla="*/ 1309522 w 2262739"/>
              <a:gd name="connsiteY92" fmla="*/ 2930 h 5161948"/>
              <a:gd name="connsiteX93" fmla="*/ 1321424 w 2262739"/>
              <a:gd name="connsiteY93" fmla="*/ 6624 h 5161948"/>
              <a:gd name="connsiteX94" fmla="*/ 1326006 w 2262739"/>
              <a:gd name="connsiteY94" fmla="*/ 7550 h 5161948"/>
              <a:gd name="connsiteX95" fmla="*/ 1327373 w 2262739"/>
              <a:gd name="connsiteY95" fmla="*/ 8471 h 5161948"/>
              <a:gd name="connsiteX96" fmla="*/ 1411291 w 2262739"/>
              <a:gd name="connsiteY96" fmla="*/ 34521 h 5161948"/>
              <a:gd name="connsiteX97" fmla="*/ 1830457 w 2262739"/>
              <a:gd name="connsiteY97" fmla="*/ 666894 h 5161948"/>
              <a:gd name="connsiteX98" fmla="*/ 1411291 w 2262739"/>
              <a:gd name="connsiteY98" fmla="*/ 1299268 h 5161948"/>
              <a:gd name="connsiteX99" fmla="*/ 1309522 w 2262739"/>
              <a:gd name="connsiteY99" fmla="*/ 1325376 h 5161948"/>
              <a:gd name="connsiteX100" fmla="*/ 1291923 w 2262739"/>
              <a:gd name="connsiteY100" fmla="*/ 1328929 h 5161948"/>
              <a:gd name="connsiteX101" fmla="*/ 1195854 w 2262739"/>
              <a:gd name="connsiteY101" fmla="*/ 1232860 h 5161948"/>
              <a:gd name="connsiteX102" fmla="*/ 1291923 w 2262739"/>
              <a:gd name="connsiteY102" fmla="*/ 1136791 h 5161948"/>
              <a:gd name="connsiteX103" fmla="*/ 1309522 w 2262739"/>
              <a:gd name="connsiteY103" fmla="*/ 1140344 h 5161948"/>
              <a:gd name="connsiteX104" fmla="*/ 1337935 w 2262739"/>
              <a:gd name="connsiteY104" fmla="*/ 1125619 h 5161948"/>
              <a:gd name="connsiteX105" fmla="*/ 1641997 w 2262739"/>
              <a:gd name="connsiteY105" fmla="*/ 666894 h 5161948"/>
              <a:gd name="connsiteX106" fmla="*/ 1337935 w 2262739"/>
              <a:gd name="connsiteY106" fmla="*/ 208170 h 5161948"/>
              <a:gd name="connsiteX107" fmla="*/ 1309522 w 2262739"/>
              <a:gd name="connsiteY107" fmla="*/ 199350 h 5161948"/>
              <a:gd name="connsiteX108" fmla="*/ 1288612 w 2262739"/>
              <a:gd name="connsiteY108" fmla="*/ 192138 h 5161948"/>
              <a:gd name="connsiteX109" fmla="*/ 1192543 w 2262739"/>
              <a:gd name="connsiteY109" fmla="*/ 96069 h 5161948"/>
              <a:gd name="connsiteX110" fmla="*/ 1288612 w 2262739"/>
              <a:gd name="connsiteY110" fmla="*/ 0 h 5161948"/>
              <a:gd name="connsiteX0" fmla="*/ 1324539 w 2262739"/>
              <a:gd name="connsiteY0" fmla="*/ 1501038 h 5161948"/>
              <a:gd name="connsiteX1" fmla="*/ 2140543 w 2262739"/>
              <a:gd name="connsiteY1" fmla="*/ 1501038 h 5161948"/>
              <a:gd name="connsiteX2" fmla="*/ 2156843 w 2262739"/>
              <a:gd name="connsiteY2" fmla="*/ 1507791 h 5161948"/>
              <a:gd name="connsiteX3" fmla="*/ 2160676 w 2262739"/>
              <a:gd name="connsiteY3" fmla="*/ 1506203 h 5161948"/>
              <a:gd name="connsiteX4" fmla="*/ 2160676 w 2262739"/>
              <a:gd name="connsiteY4" fmla="*/ 1506206 h 5161948"/>
              <a:gd name="connsiteX5" fmla="*/ 2262739 w 2262739"/>
              <a:gd name="connsiteY5" fmla="*/ 1608269 h 5161948"/>
              <a:gd name="connsiteX6" fmla="*/ 2262736 w 2262739"/>
              <a:gd name="connsiteY6" fmla="*/ 3224438 h 5161948"/>
              <a:gd name="connsiteX7" fmla="*/ 2261484 w 2262739"/>
              <a:gd name="connsiteY7" fmla="*/ 3281706 h 5161948"/>
              <a:gd name="connsiteX8" fmla="*/ 2170500 w 2262739"/>
              <a:gd name="connsiteY8" fmla="*/ 3372690 h 5161948"/>
              <a:gd name="connsiteX9" fmla="*/ 1845354 w 2262739"/>
              <a:gd name="connsiteY9" fmla="*/ 3372690 h 5161948"/>
              <a:gd name="connsiteX10" fmla="*/ 1845354 w 2262739"/>
              <a:gd name="connsiteY10" fmla="*/ 5063482 h 5161948"/>
              <a:gd name="connsiteX11" fmla="*/ 1746890 w 2262739"/>
              <a:gd name="connsiteY11" fmla="*/ 5161945 h 5161948"/>
              <a:gd name="connsiteX12" fmla="*/ 1741131 w 2262739"/>
              <a:gd name="connsiteY12" fmla="*/ 5159558 h 5161948"/>
              <a:gd name="connsiteX13" fmla="*/ 1735359 w 2262739"/>
              <a:gd name="connsiteY13" fmla="*/ 5161948 h 5161948"/>
              <a:gd name="connsiteX14" fmla="*/ 1307781 w 2262739"/>
              <a:gd name="connsiteY14" fmla="*/ 5161945 h 5161948"/>
              <a:gd name="connsiteX15" fmla="*/ 1266638 w 2262739"/>
              <a:gd name="connsiteY15" fmla="*/ 5161942 h 5161948"/>
              <a:gd name="connsiteX16" fmla="*/ 1168175 w 2262739"/>
              <a:gd name="connsiteY16" fmla="*/ 5063479 h 5161948"/>
              <a:gd name="connsiteX17" fmla="*/ 1168175 w 2262739"/>
              <a:gd name="connsiteY17" fmla="*/ 4114957 h 5161948"/>
              <a:gd name="connsiteX18" fmla="*/ 1266638 w 2262739"/>
              <a:gd name="connsiteY18" fmla="*/ 4016494 h 5161948"/>
              <a:gd name="connsiteX19" fmla="*/ 1365101 w 2262739"/>
              <a:gd name="connsiteY19" fmla="*/ 4114957 h 5161948"/>
              <a:gd name="connsiteX20" fmla="*/ 1365101 w 2262739"/>
              <a:gd name="connsiteY20" fmla="*/ 4971753 h 5161948"/>
              <a:gd name="connsiteX21" fmla="*/ 1648427 w 2262739"/>
              <a:gd name="connsiteY21" fmla="*/ 4971753 h 5161948"/>
              <a:gd name="connsiteX22" fmla="*/ 1648427 w 2262739"/>
              <a:gd name="connsiteY22" fmla="*/ 2207315 h 5161948"/>
              <a:gd name="connsiteX23" fmla="*/ 1746890 w 2262739"/>
              <a:gd name="connsiteY23" fmla="*/ 2108852 h 5161948"/>
              <a:gd name="connsiteX24" fmla="*/ 1845354 w 2262739"/>
              <a:gd name="connsiteY24" fmla="*/ 2207315 h 5161948"/>
              <a:gd name="connsiteX25" fmla="*/ 1845354 w 2262739"/>
              <a:gd name="connsiteY25" fmla="*/ 3190722 h 5161948"/>
              <a:gd name="connsiteX26" fmla="*/ 2058614 w 2262739"/>
              <a:gd name="connsiteY26" fmla="*/ 3190722 h 5161948"/>
              <a:gd name="connsiteX27" fmla="*/ 2058614 w 2262739"/>
              <a:gd name="connsiteY27" fmla="*/ 1724749 h 5161948"/>
              <a:gd name="connsiteX28" fmla="*/ 1324539 w 2262739"/>
              <a:gd name="connsiteY28" fmla="*/ 1724746 h 5161948"/>
              <a:gd name="connsiteX29" fmla="*/ 1245446 w 2262739"/>
              <a:gd name="connsiteY29" fmla="*/ 1691983 h 5161948"/>
              <a:gd name="connsiteX30" fmla="*/ 1212684 w 2262739"/>
              <a:gd name="connsiteY30" fmla="*/ 1612893 h 5161948"/>
              <a:gd name="connsiteX31" fmla="*/ 1245446 w 2262739"/>
              <a:gd name="connsiteY31" fmla="*/ 1533800 h 5161948"/>
              <a:gd name="connsiteX32" fmla="*/ 1324539 w 2262739"/>
              <a:gd name="connsiteY32" fmla="*/ 1501038 h 5161948"/>
              <a:gd name="connsiteX33" fmla="*/ 452440 w 2262739"/>
              <a:gd name="connsiteY33" fmla="*/ 1501035 h 5161948"/>
              <a:gd name="connsiteX34" fmla="*/ 927484 w 2262739"/>
              <a:gd name="connsiteY34" fmla="*/ 1501035 h 5161948"/>
              <a:gd name="connsiteX35" fmla="*/ 1034700 w 2262739"/>
              <a:gd name="connsiteY35" fmla="*/ 1608251 h 5161948"/>
              <a:gd name="connsiteX36" fmla="*/ 927484 w 2262739"/>
              <a:gd name="connsiteY36" fmla="*/ 1715467 h 5161948"/>
              <a:gd name="connsiteX37" fmla="*/ 541544 w 2262739"/>
              <a:gd name="connsiteY37" fmla="*/ 1715467 h 5161948"/>
              <a:gd name="connsiteX38" fmla="*/ 237922 w 2262739"/>
              <a:gd name="connsiteY38" fmla="*/ 4016494 h 5161948"/>
              <a:gd name="connsiteX39" fmla="*/ 472663 w 2262739"/>
              <a:gd name="connsiteY39" fmla="*/ 4016494 h 5161948"/>
              <a:gd name="connsiteX40" fmla="*/ 479013 w 2262739"/>
              <a:gd name="connsiteY40" fmla="*/ 4019124 h 5161948"/>
              <a:gd name="connsiteX41" fmla="*/ 485366 w 2262739"/>
              <a:gd name="connsiteY41" fmla="*/ 4016494 h 5161948"/>
              <a:gd name="connsiteX42" fmla="*/ 583829 w 2262739"/>
              <a:gd name="connsiteY42" fmla="*/ 4114957 h 5161948"/>
              <a:gd name="connsiteX43" fmla="*/ 583829 w 2262739"/>
              <a:gd name="connsiteY43" fmla="*/ 4971753 h 5161948"/>
              <a:gd name="connsiteX44" fmla="*/ 795689 w 2262739"/>
              <a:gd name="connsiteY44" fmla="*/ 4971753 h 5161948"/>
              <a:gd name="connsiteX45" fmla="*/ 795689 w 2262739"/>
              <a:gd name="connsiteY45" fmla="*/ 4114957 h 5161948"/>
              <a:gd name="connsiteX46" fmla="*/ 894152 w 2262739"/>
              <a:gd name="connsiteY46" fmla="*/ 4016494 h 5161948"/>
              <a:gd name="connsiteX47" fmla="*/ 992615 w 2262739"/>
              <a:gd name="connsiteY47" fmla="*/ 4114957 h 5161948"/>
              <a:gd name="connsiteX48" fmla="*/ 992615 w 2262739"/>
              <a:gd name="connsiteY48" fmla="*/ 5063479 h 5161948"/>
              <a:gd name="connsiteX49" fmla="*/ 894152 w 2262739"/>
              <a:gd name="connsiteY49" fmla="*/ 5161942 h 5161948"/>
              <a:gd name="connsiteX50" fmla="*/ 888008 w 2262739"/>
              <a:gd name="connsiteY50" fmla="*/ 5159398 h 5161948"/>
              <a:gd name="connsiteX51" fmla="*/ 881846 w 2262739"/>
              <a:gd name="connsiteY51" fmla="*/ 5161948 h 5161948"/>
              <a:gd name="connsiteX52" fmla="*/ 493466 w 2262739"/>
              <a:gd name="connsiteY52" fmla="*/ 5161945 h 5161948"/>
              <a:gd name="connsiteX53" fmla="*/ 489412 w 2262739"/>
              <a:gd name="connsiteY53" fmla="*/ 5160265 h 5161948"/>
              <a:gd name="connsiteX54" fmla="*/ 485366 w 2262739"/>
              <a:gd name="connsiteY54" fmla="*/ 5161942 h 5161948"/>
              <a:gd name="connsiteX55" fmla="*/ 386900 w 2262739"/>
              <a:gd name="connsiteY55" fmla="*/ 5063479 h 5161948"/>
              <a:gd name="connsiteX56" fmla="*/ 386900 w 2262739"/>
              <a:gd name="connsiteY56" fmla="*/ 4206689 h 5161948"/>
              <a:gd name="connsiteX57" fmla="*/ 95098 w 2262739"/>
              <a:gd name="connsiteY57" fmla="*/ 4206686 h 5161948"/>
              <a:gd name="connsiteX58" fmla="*/ 27853 w 2262739"/>
              <a:gd name="connsiteY58" fmla="*/ 4178833 h 5161948"/>
              <a:gd name="connsiteX59" fmla="*/ 0 w 2262739"/>
              <a:gd name="connsiteY59" fmla="*/ 4111591 h 5161948"/>
              <a:gd name="connsiteX60" fmla="*/ 8375 w 2262739"/>
              <a:gd name="connsiteY60" fmla="*/ 4051244 h 5161948"/>
              <a:gd name="connsiteX61" fmla="*/ 332053 w 2262739"/>
              <a:gd name="connsiteY61" fmla="*/ 1598178 h 5161948"/>
              <a:gd name="connsiteX62" fmla="*/ 374750 w 2262739"/>
              <a:gd name="connsiteY62" fmla="*/ 1524272 h 5161948"/>
              <a:gd name="connsiteX63" fmla="*/ 422871 w 2262739"/>
              <a:gd name="connsiteY63" fmla="*/ 1507948 h 5161948"/>
              <a:gd name="connsiteX64" fmla="*/ 452440 w 2262739"/>
              <a:gd name="connsiteY64" fmla="*/ 1501035 h 5161948"/>
              <a:gd name="connsiteX65" fmla="*/ 983256 w 2262739"/>
              <a:gd name="connsiteY65" fmla="*/ 3315 h 5161948"/>
              <a:gd name="connsiteX66" fmla="*/ 1079325 w 2262739"/>
              <a:gd name="connsiteY66" fmla="*/ 99384 h 5161948"/>
              <a:gd name="connsiteX67" fmla="*/ 983256 w 2262739"/>
              <a:gd name="connsiteY67" fmla="*/ 195453 h 5161948"/>
              <a:gd name="connsiteX68" fmla="*/ 972320 w 2262739"/>
              <a:gd name="connsiteY68" fmla="*/ 201354 h 5161948"/>
              <a:gd name="connsiteX69" fmla="*/ 950365 w 2262739"/>
              <a:gd name="connsiteY69" fmla="*/ 208170 h 5161948"/>
              <a:gd name="connsiteX70" fmla="*/ 646302 w 2262739"/>
              <a:gd name="connsiteY70" fmla="*/ 666894 h 5161948"/>
              <a:gd name="connsiteX71" fmla="*/ 950365 w 2262739"/>
              <a:gd name="connsiteY71" fmla="*/ 1125619 h 5161948"/>
              <a:gd name="connsiteX72" fmla="*/ 972320 w 2262739"/>
              <a:gd name="connsiteY72" fmla="*/ 1132434 h 5161948"/>
              <a:gd name="connsiteX73" fmla="*/ 985249 w 2262739"/>
              <a:gd name="connsiteY73" fmla="*/ 1136791 h 5161948"/>
              <a:gd name="connsiteX74" fmla="*/ 1081318 w 2262739"/>
              <a:gd name="connsiteY74" fmla="*/ 1232860 h 5161948"/>
              <a:gd name="connsiteX75" fmla="*/ 985249 w 2262739"/>
              <a:gd name="connsiteY75" fmla="*/ 1328929 h 5161948"/>
              <a:gd name="connsiteX76" fmla="*/ 972320 w 2262739"/>
              <a:gd name="connsiteY76" fmla="*/ 1326319 h 5161948"/>
              <a:gd name="connsiteX77" fmla="*/ 972320 w 2262739"/>
              <a:gd name="connsiteY77" fmla="*/ 1328854 h 5161948"/>
              <a:gd name="connsiteX78" fmla="*/ 948958 w 2262739"/>
              <a:gd name="connsiteY78" fmla="*/ 1321602 h 5161948"/>
              <a:gd name="connsiteX79" fmla="*/ 947855 w 2262739"/>
              <a:gd name="connsiteY79" fmla="*/ 1321380 h 5161948"/>
              <a:gd name="connsiteX80" fmla="*/ 947526 w 2262739"/>
              <a:gd name="connsiteY80" fmla="*/ 1321158 h 5161948"/>
              <a:gd name="connsiteX81" fmla="*/ 877009 w 2262739"/>
              <a:gd name="connsiteY81" fmla="*/ 1299268 h 5161948"/>
              <a:gd name="connsiteX82" fmla="*/ 457843 w 2262739"/>
              <a:gd name="connsiteY82" fmla="*/ 666894 h 5161948"/>
              <a:gd name="connsiteX83" fmla="*/ 877009 w 2262739"/>
              <a:gd name="connsiteY83" fmla="*/ 34521 h 5161948"/>
              <a:gd name="connsiteX84" fmla="*/ 939587 w 2262739"/>
              <a:gd name="connsiteY84" fmla="*/ 15095 h 5161948"/>
              <a:gd name="connsiteX85" fmla="*/ 945862 w 2262739"/>
              <a:gd name="connsiteY85" fmla="*/ 10865 h 5161948"/>
              <a:gd name="connsiteX86" fmla="*/ 966894 w 2262739"/>
              <a:gd name="connsiteY86" fmla="*/ 6618 h 5161948"/>
              <a:gd name="connsiteX87" fmla="*/ 972320 w 2262739"/>
              <a:gd name="connsiteY87" fmla="*/ 4934 h 5161948"/>
              <a:gd name="connsiteX88" fmla="*/ 972320 w 2262739"/>
              <a:gd name="connsiteY88" fmla="*/ 5523 h 5161948"/>
              <a:gd name="connsiteX89" fmla="*/ 983256 w 2262739"/>
              <a:gd name="connsiteY89" fmla="*/ 3315 h 5161948"/>
              <a:gd name="connsiteX90" fmla="*/ 1288612 w 2262739"/>
              <a:gd name="connsiteY90" fmla="*/ 0 h 5161948"/>
              <a:gd name="connsiteX91" fmla="*/ 1309522 w 2262739"/>
              <a:gd name="connsiteY91" fmla="*/ 4222 h 5161948"/>
              <a:gd name="connsiteX92" fmla="*/ 1309522 w 2262739"/>
              <a:gd name="connsiteY92" fmla="*/ 2930 h 5161948"/>
              <a:gd name="connsiteX93" fmla="*/ 1321424 w 2262739"/>
              <a:gd name="connsiteY93" fmla="*/ 6624 h 5161948"/>
              <a:gd name="connsiteX94" fmla="*/ 1326006 w 2262739"/>
              <a:gd name="connsiteY94" fmla="*/ 7550 h 5161948"/>
              <a:gd name="connsiteX95" fmla="*/ 1327373 w 2262739"/>
              <a:gd name="connsiteY95" fmla="*/ 8471 h 5161948"/>
              <a:gd name="connsiteX96" fmla="*/ 1411291 w 2262739"/>
              <a:gd name="connsiteY96" fmla="*/ 34521 h 5161948"/>
              <a:gd name="connsiteX97" fmla="*/ 1830457 w 2262739"/>
              <a:gd name="connsiteY97" fmla="*/ 666894 h 5161948"/>
              <a:gd name="connsiteX98" fmla="*/ 1411291 w 2262739"/>
              <a:gd name="connsiteY98" fmla="*/ 1299268 h 5161948"/>
              <a:gd name="connsiteX99" fmla="*/ 1309522 w 2262739"/>
              <a:gd name="connsiteY99" fmla="*/ 1325376 h 5161948"/>
              <a:gd name="connsiteX100" fmla="*/ 1291923 w 2262739"/>
              <a:gd name="connsiteY100" fmla="*/ 1328929 h 5161948"/>
              <a:gd name="connsiteX101" fmla="*/ 1195854 w 2262739"/>
              <a:gd name="connsiteY101" fmla="*/ 1232860 h 5161948"/>
              <a:gd name="connsiteX102" fmla="*/ 1291923 w 2262739"/>
              <a:gd name="connsiteY102" fmla="*/ 1136791 h 5161948"/>
              <a:gd name="connsiteX103" fmla="*/ 1337935 w 2262739"/>
              <a:gd name="connsiteY103" fmla="*/ 1125619 h 5161948"/>
              <a:gd name="connsiteX104" fmla="*/ 1641997 w 2262739"/>
              <a:gd name="connsiteY104" fmla="*/ 666894 h 5161948"/>
              <a:gd name="connsiteX105" fmla="*/ 1337935 w 2262739"/>
              <a:gd name="connsiteY105" fmla="*/ 208170 h 5161948"/>
              <a:gd name="connsiteX106" fmla="*/ 1309522 w 2262739"/>
              <a:gd name="connsiteY106" fmla="*/ 199350 h 5161948"/>
              <a:gd name="connsiteX107" fmla="*/ 1288612 w 2262739"/>
              <a:gd name="connsiteY107" fmla="*/ 192138 h 5161948"/>
              <a:gd name="connsiteX108" fmla="*/ 1192543 w 2262739"/>
              <a:gd name="connsiteY108" fmla="*/ 96069 h 5161948"/>
              <a:gd name="connsiteX109" fmla="*/ 1288612 w 2262739"/>
              <a:gd name="connsiteY109" fmla="*/ 0 h 5161948"/>
              <a:gd name="connsiteX0" fmla="*/ 1324539 w 2262739"/>
              <a:gd name="connsiteY0" fmla="*/ 1501038 h 5161948"/>
              <a:gd name="connsiteX1" fmla="*/ 2140543 w 2262739"/>
              <a:gd name="connsiteY1" fmla="*/ 1501038 h 5161948"/>
              <a:gd name="connsiteX2" fmla="*/ 2156843 w 2262739"/>
              <a:gd name="connsiteY2" fmla="*/ 1507791 h 5161948"/>
              <a:gd name="connsiteX3" fmla="*/ 2160676 w 2262739"/>
              <a:gd name="connsiteY3" fmla="*/ 1506203 h 5161948"/>
              <a:gd name="connsiteX4" fmla="*/ 2160676 w 2262739"/>
              <a:gd name="connsiteY4" fmla="*/ 1506206 h 5161948"/>
              <a:gd name="connsiteX5" fmla="*/ 2262739 w 2262739"/>
              <a:gd name="connsiteY5" fmla="*/ 1608269 h 5161948"/>
              <a:gd name="connsiteX6" fmla="*/ 2262736 w 2262739"/>
              <a:gd name="connsiteY6" fmla="*/ 3224438 h 5161948"/>
              <a:gd name="connsiteX7" fmla="*/ 2261484 w 2262739"/>
              <a:gd name="connsiteY7" fmla="*/ 3281706 h 5161948"/>
              <a:gd name="connsiteX8" fmla="*/ 2170500 w 2262739"/>
              <a:gd name="connsiteY8" fmla="*/ 3372690 h 5161948"/>
              <a:gd name="connsiteX9" fmla="*/ 1845354 w 2262739"/>
              <a:gd name="connsiteY9" fmla="*/ 3372690 h 5161948"/>
              <a:gd name="connsiteX10" fmla="*/ 1845354 w 2262739"/>
              <a:gd name="connsiteY10" fmla="*/ 5063482 h 5161948"/>
              <a:gd name="connsiteX11" fmla="*/ 1746890 w 2262739"/>
              <a:gd name="connsiteY11" fmla="*/ 5161945 h 5161948"/>
              <a:gd name="connsiteX12" fmla="*/ 1741131 w 2262739"/>
              <a:gd name="connsiteY12" fmla="*/ 5159558 h 5161948"/>
              <a:gd name="connsiteX13" fmla="*/ 1735359 w 2262739"/>
              <a:gd name="connsiteY13" fmla="*/ 5161948 h 5161948"/>
              <a:gd name="connsiteX14" fmla="*/ 1307781 w 2262739"/>
              <a:gd name="connsiteY14" fmla="*/ 5161945 h 5161948"/>
              <a:gd name="connsiteX15" fmla="*/ 1266638 w 2262739"/>
              <a:gd name="connsiteY15" fmla="*/ 5161942 h 5161948"/>
              <a:gd name="connsiteX16" fmla="*/ 1168175 w 2262739"/>
              <a:gd name="connsiteY16" fmla="*/ 5063479 h 5161948"/>
              <a:gd name="connsiteX17" fmla="*/ 1168175 w 2262739"/>
              <a:gd name="connsiteY17" fmla="*/ 4114957 h 5161948"/>
              <a:gd name="connsiteX18" fmla="*/ 1266638 w 2262739"/>
              <a:gd name="connsiteY18" fmla="*/ 4016494 h 5161948"/>
              <a:gd name="connsiteX19" fmla="*/ 1365101 w 2262739"/>
              <a:gd name="connsiteY19" fmla="*/ 4114957 h 5161948"/>
              <a:gd name="connsiteX20" fmla="*/ 1365101 w 2262739"/>
              <a:gd name="connsiteY20" fmla="*/ 4971753 h 5161948"/>
              <a:gd name="connsiteX21" fmla="*/ 1648427 w 2262739"/>
              <a:gd name="connsiteY21" fmla="*/ 4971753 h 5161948"/>
              <a:gd name="connsiteX22" fmla="*/ 1648427 w 2262739"/>
              <a:gd name="connsiteY22" fmla="*/ 2207315 h 5161948"/>
              <a:gd name="connsiteX23" fmla="*/ 1746890 w 2262739"/>
              <a:gd name="connsiteY23" fmla="*/ 2108852 h 5161948"/>
              <a:gd name="connsiteX24" fmla="*/ 1845354 w 2262739"/>
              <a:gd name="connsiteY24" fmla="*/ 2207315 h 5161948"/>
              <a:gd name="connsiteX25" fmla="*/ 1845354 w 2262739"/>
              <a:gd name="connsiteY25" fmla="*/ 3190722 h 5161948"/>
              <a:gd name="connsiteX26" fmla="*/ 2058614 w 2262739"/>
              <a:gd name="connsiteY26" fmla="*/ 3190722 h 5161948"/>
              <a:gd name="connsiteX27" fmla="*/ 2058614 w 2262739"/>
              <a:gd name="connsiteY27" fmla="*/ 1724749 h 5161948"/>
              <a:gd name="connsiteX28" fmla="*/ 1324539 w 2262739"/>
              <a:gd name="connsiteY28" fmla="*/ 1724746 h 5161948"/>
              <a:gd name="connsiteX29" fmla="*/ 1245446 w 2262739"/>
              <a:gd name="connsiteY29" fmla="*/ 1691983 h 5161948"/>
              <a:gd name="connsiteX30" fmla="*/ 1212684 w 2262739"/>
              <a:gd name="connsiteY30" fmla="*/ 1612893 h 5161948"/>
              <a:gd name="connsiteX31" fmla="*/ 1245446 w 2262739"/>
              <a:gd name="connsiteY31" fmla="*/ 1533800 h 5161948"/>
              <a:gd name="connsiteX32" fmla="*/ 1324539 w 2262739"/>
              <a:gd name="connsiteY32" fmla="*/ 1501038 h 5161948"/>
              <a:gd name="connsiteX33" fmla="*/ 452440 w 2262739"/>
              <a:gd name="connsiteY33" fmla="*/ 1501035 h 5161948"/>
              <a:gd name="connsiteX34" fmla="*/ 927484 w 2262739"/>
              <a:gd name="connsiteY34" fmla="*/ 1501035 h 5161948"/>
              <a:gd name="connsiteX35" fmla="*/ 1034700 w 2262739"/>
              <a:gd name="connsiteY35" fmla="*/ 1608251 h 5161948"/>
              <a:gd name="connsiteX36" fmla="*/ 927484 w 2262739"/>
              <a:gd name="connsiteY36" fmla="*/ 1715467 h 5161948"/>
              <a:gd name="connsiteX37" fmla="*/ 541544 w 2262739"/>
              <a:gd name="connsiteY37" fmla="*/ 1715467 h 5161948"/>
              <a:gd name="connsiteX38" fmla="*/ 237922 w 2262739"/>
              <a:gd name="connsiteY38" fmla="*/ 4016494 h 5161948"/>
              <a:gd name="connsiteX39" fmla="*/ 472663 w 2262739"/>
              <a:gd name="connsiteY39" fmla="*/ 4016494 h 5161948"/>
              <a:gd name="connsiteX40" fmla="*/ 479013 w 2262739"/>
              <a:gd name="connsiteY40" fmla="*/ 4019124 h 5161948"/>
              <a:gd name="connsiteX41" fmla="*/ 485366 w 2262739"/>
              <a:gd name="connsiteY41" fmla="*/ 4016494 h 5161948"/>
              <a:gd name="connsiteX42" fmla="*/ 583829 w 2262739"/>
              <a:gd name="connsiteY42" fmla="*/ 4114957 h 5161948"/>
              <a:gd name="connsiteX43" fmla="*/ 583829 w 2262739"/>
              <a:gd name="connsiteY43" fmla="*/ 4971753 h 5161948"/>
              <a:gd name="connsiteX44" fmla="*/ 795689 w 2262739"/>
              <a:gd name="connsiteY44" fmla="*/ 4971753 h 5161948"/>
              <a:gd name="connsiteX45" fmla="*/ 795689 w 2262739"/>
              <a:gd name="connsiteY45" fmla="*/ 4114957 h 5161948"/>
              <a:gd name="connsiteX46" fmla="*/ 894152 w 2262739"/>
              <a:gd name="connsiteY46" fmla="*/ 4016494 h 5161948"/>
              <a:gd name="connsiteX47" fmla="*/ 992615 w 2262739"/>
              <a:gd name="connsiteY47" fmla="*/ 4114957 h 5161948"/>
              <a:gd name="connsiteX48" fmla="*/ 992615 w 2262739"/>
              <a:gd name="connsiteY48" fmla="*/ 5063479 h 5161948"/>
              <a:gd name="connsiteX49" fmla="*/ 894152 w 2262739"/>
              <a:gd name="connsiteY49" fmla="*/ 5161942 h 5161948"/>
              <a:gd name="connsiteX50" fmla="*/ 888008 w 2262739"/>
              <a:gd name="connsiteY50" fmla="*/ 5159398 h 5161948"/>
              <a:gd name="connsiteX51" fmla="*/ 881846 w 2262739"/>
              <a:gd name="connsiteY51" fmla="*/ 5161948 h 5161948"/>
              <a:gd name="connsiteX52" fmla="*/ 493466 w 2262739"/>
              <a:gd name="connsiteY52" fmla="*/ 5161945 h 5161948"/>
              <a:gd name="connsiteX53" fmla="*/ 489412 w 2262739"/>
              <a:gd name="connsiteY53" fmla="*/ 5160265 h 5161948"/>
              <a:gd name="connsiteX54" fmla="*/ 485366 w 2262739"/>
              <a:gd name="connsiteY54" fmla="*/ 5161942 h 5161948"/>
              <a:gd name="connsiteX55" fmla="*/ 386900 w 2262739"/>
              <a:gd name="connsiteY55" fmla="*/ 5063479 h 5161948"/>
              <a:gd name="connsiteX56" fmla="*/ 386900 w 2262739"/>
              <a:gd name="connsiteY56" fmla="*/ 4206689 h 5161948"/>
              <a:gd name="connsiteX57" fmla="*/ 95098 w 2262739"/>
              <a:gd name="connsiteY57" fmla="*/ 4206686 h 5161948"/>
              <a:gd name="connsiteX58" fmla="*/ 27853 w 2262739"/>
              <a:gd name="connsiteY58" fmla="*/ 4178833 h 5161948"/>
              <a:gd name="connsiteX59" fmla="*/ 0 w 2262739"/>
              <a:gd name="connsiteY59" fmla="*/ 4111591 h 5161948"/>
              <a:gd name="connsiteX60" fmla="*/ 8375 w 2262739"/>
              <a:gd name="connsiteY60" fmla="*/ 4051244 h 5161948"/>
              <a:gd name="connsiteX61" fmla="*/ 332053 w 2262739"/>
              <a:gd name="connsiteY61" fmla="*/ 1598178 h 5161948"/>
              <a:gd name="connsiteX62" fmla="*/ 374750 w 2262739"/>
              <a:gd name="connsiteY62" fmla="*/ 1524272 h 5161948"/>
              <a:gd name="connsiteX63" fmla="*/ 422871 w 2262739"/>
              <a:gd name="connsiteY63" fmla="*/ 1507948 h 5161948"/>
              <a:gd name="connsiteX64" fmla="*/ 452440 w 2262739"/>
              <a:gd name="connsiteY64" fmla="*/ 1501035 h 5161948"/>
              <a:gd name="connsiteX65" fmla="*/ 983256 w 2262739"/>
              <a:gd name="connsiteY65" fmla="*/ 3315 h 5161948"/>
              <a:gd name="connsiteX66" fmla="*/ 1079325 w 2262739"/>
              <a:gd name="connsiteY66" fmla="*/ 99384 h 5161948"/>
              <a:gd name="connsiteX67" fmla="*/ 983256 w 2262739"/>
              <a:gd name="connsiteY67" fmla="*/ 195453 h 5161948"/>
              <a:gd name="connsiteX68" fmla="*/ 950365 w 2262739"/>
              <a:gd name="connsiteY68" fmla="*/ 208170 h 5161948"/>
              <a:gd name="connsiteX69" fmla="*/ 646302 w 2262739"/>
              <a:gd name="connsiteY69" fmla="*/ 666894 h 5161948"/>
              <a:gd name="connsiteX70" fmla="*/ 950365 w 2262739"/>
              <a:gd name="connsiteY70" fmla="*/ 1125619 h 5161948"/>
              <a:gd name="connsiteX71" fmla="*/ 972320 w 2262739"/>
              <a:gd name="connsiteY71" fmla="*/ 1132434 h 5161948"/>
              <a:gd name="connsiteX72" fmla="*/ 985249 w 2262739"/>
              <a:gd name="connsiteY72" fmla="*/ 1136791 h 5161948"/>
              <a:gd name="connsiteX73" fmla="*/ 1081318 w 2262739"/>
              <a:gd name="connsiteY73" fmla="*/ 1232860 h 5161948"/>
              <a:gd name="connsiteX74" fmla="*/ 985249 w 2262739"/>
              <a:gd name="connsiteY74" fmla="*/ 1328929 h 5161948"/>
              <a:gd name="connsiteX75" fmla="*/ 972320 w 2262739"/>
              <a:gd name="connsiteY75" fmla="*/ 1326319 h 5161948"/>
              <a:gd name="connsiteX76" fmla="*/ 972320 w 2262739"/>
              <a:gd name="connsiteY76" fmla="*/ 1328854 h 5161948"/>
              <a:gd name="connsiteX77" fmla="*/ 948958 w 2262739"/>
              <a:gd name="connsiteY77" fmla="*/ 1321602 h 5161948"/>
              <a:gd name="connsiteX78" fmla="*/ 947855 w 2262739"/>
              <a:gd name="connsiteY78" fmla="*/ 1321380 h 5161948"/>
              <a:gd name="connsiteX79" fmla="*/ 947526 w 2262739"/>
              <a:gd name="connsiteY79" fmla="*/ 1321158 h 5161948"/>
              <a:gd name="connsiteX80" fmla="*/ 877009 w 2262739"/>
              <a:gd name="connsiteY80" fmla="*/ 1299268 h 5161948"/>
              <a:gd name="connsiteX81" fmla="*/ 457843 w 2262739"/>
              <a:gd name="connsiteY81" fmla="*/ 666894 h 5161948"/>
              <a:gd name="connsiteX82" fmla="*/ 877009 w 2262739"/>
              <a:gd name="connsiteY82" fmla="*/ 34521 h 5161948"/>
              <a:gd name="connsiteX83" fmla="*/ 939587 w 2262739"/>
              <a:gd name="connsiteY83" fmla="*/ 15095 h 5161948"/>
              <a:gd name="connsiteX84" fmla="*/ 945862 w 2262739"/>
              <a:gd name="connsiteY84" fmla="*/ 10865 h 5161948"/>
              <a:gd name="connsiteX85" fmla="*/ 966894 w 2262739"/>
              <a:gd name="connsiteY85" fmla="*/ 6618 h 5161948"/>
              <a:gd name="connsiteX86" fmla="*/ 972320 w 2262739"/>
              <a:gd name="connsiteY86" fmla="*/ 4934 h 5161948"/>
              <a:gd name="connsiteX87" fmla="*/ 972320 w 2262739"/>
              <a:gd name="connsiteY87" fmla="*/ 5523 h 5161948"/>
              <a:gd name="connsiteX88" fmla="*/ 983256 w 2262739"/>
              <a:gd name="connsiteY88" fmla="*/ 3315 h 5161948"/>
              <a:gd name="connsiteX89" fmla="*/ 1288612 w 2262739"/>
              <a:gd name="connsiteY89" fmla="*/ 0 h 5161948"/>
              <a:gd name="connsiteX90" fmla="*/ 1309522 w 2262739"/>
              <a:gd name="connsiteY90" fmla="*/ 4222 h 5161948"/>
              <a:gd name="connsiteX91" fmla="*/ 1309522 w 2262739"/>
              <a:gd name="connsiteY91" fmla="*/ 2930 h 5161948"/>
              <a:gd name="connsiteX92" fmla="*/ 1321424 w 2262739"/>
              <a:gd name="connsiteY92" fmla="*/ 6624 h 5161948"/>
              <a:gd name="connsiteX93" fmla="*/ 1326006 w 2262739"/>
              <a:gd name="connsiteY93" fmla="*/ 7550 h 5161948"/>
              <a:gd name="connsiteX94" fmla="*/ 1327373 w 2262739"/>
              <a:gd name="connsiteY94" fmla="*/ 8471 h 5161948"/>
              <a:gd name="connsiteX95" fmla="*/ 1411291 w 2262739"/>
              <a:gd name="connsiteY95" fmla="*/ 34521 h 5161948"/>
              <a:gd name="connsiteX96" fmla="*/ 1830457 w 2262739"/>
              <a:gd name="connsiteY96" fmla="*/ 666894 h 5161948"/>
              <a:gd name="connsiteX97" fmla="*/ 1411291 w 2262739"/>
              <a:gd name="connsiteY97" fmla="*/ 1299268 h 5161948"/>
              <a:gd name="connsiteX98" fmla="*/ 1309522 w 2262739"/>
              <a:gd name="connsiteY98" fmla="*/ 1325376 h 5161948"/>
              <a:gd name="connsiteX99" fmla="*/ 1291923 w 2262739"/>
              <a:gd name="connsiteY99" fmla="*/ 1328929 h 5161948"/>
              <a:gd name="connsiteX100" fmla="*/ 1195854 w 2262739"/>
              <a:gd name="connsiteY100" fmla="*/ 1232860 h 5161948"/>
              <a:gd name="connsiteX101" fmla="*/ 1291923 w 2262739"/>
              <a:gd name="connsiteY101" fmla="*/ 1136791 h 5161948"/>
              <a:gd name="connsiteX102" fmla="*/ 1337935 w 2262739"/>
              <a:gd name="connsiteY102" fmla="*/ 1125619 h 5161948"/>
              <a:gd name="connsiteX103" fmla="*/ 1641997 w 2262739"/>
              <a:gd name="connsiteY103" fmla="*/ 666894 h 5161948"/>
              <a:gd name="connsiteX104" fmla="*/ 1337935 w 2262739"/>
              <a:gd name="connsiteY104" fmla="*/ 208170 h 5161948"/>
              <a:gd name="connsiteX105" fmla="*/ 1309522 w 2262739"/>
              <a:gd name="connsiteY105" fmla="*/ 199350 h 5161948"/>
              <a:gd name="connsiteX106" fmla="*/ 1288612 w 2262739"/>
              <a:gd name="connsiteY106" fmla="*/ 192138 h 5161948"/>
              <a:gd name="connsiteX107" fmla="*/ 1192543 w 2262739"/>
              <a:gd name="connsiteY107" fmla="*/ 96069 h 5161948"/>
              <a:gd name="connsiteX108" fmla="*/ 1288612 w 2262739"/>
              <a:gd name="connsiteY108" fmla="*/ 0 h 5161948"/>
              <a:gd name="connsiteX0" fmla="*/ 1324539 w 2262739"/>
              <a:gd name="connsiteY0" fmla="*/ 1501038 h 5161948"/>
              <a:gd name="connsiteX1" fmla="*/ 2140543 w 2262739"/>
              <a:gd name="connsiteY1" fmla="*/ 1501038 h 5161948"/>
              <a:gd name="connsiteX2" fmla="*/ 2156843 w 2262739"/>
              <a:gd name="connsiteY2" fmla="*/ 1507791 h 5161948"/>
              <a:gd name="connsiteX3" fmla="*/ 2160676 w 2262739"/>
              <a:gd name="connsiteY3" fmla="*/ 1506203 h 5161948"/>
              <a:gd name="connsiteX4" fmla="*/ 2160676 w 2262739"/>
              <a:gd name="connsiteY4" fmla="*/ 1506206 h 5161948"/>
              <a:gd name="connsiteX5" fmla="*/ 2262739 w 2262739"/>
              <a:gd name="connsiteY5" fmla="*/ 1608269 h 5161948"/>
              <a:gd name="connsiteX6" fmla="*/ 2262736 w 2262739"/>
              <a:gd name="connsiteY6" fmla="*/ 3224438 h 5161948"/>
              <a:gd name="connsiteX7" fmla="*/ 2261484 w 2262739"/>
              <a:gd name="connsiteY7" fmla="*/ 3281706 h 5161948"/>
              <a:gd name="connsiteX8" fmla="*/ 2170500 w 2262739"/>
              <a:gd name="connsiteY8" fmla="*/ 3372690 h 5161948"/>
              <a:gd name="connsiteX9" fmla="*/ 1845354 w 2262739"/>
              <a:gd name="connsiteY9" fmla="*/ 3372690 h 5161948"/>
              <a:gd name="connsiteX10" fmla="*/ 1845354 w 2262739"/>
              <a:gd name="connsiteY10" fmla="*/ 5063482 h 5161948"/>
              <a:gd name="connsiteX11" fmla="*/ 1746890 w 2262739"/>
              <a:gd name="connsiteY11" fmla="*/ 5161945 h 5161948"/>
              <a:gd name="connsiteX12" fmla="*/ 1741131 w 2262739"/>
              <a:gd name="connsiteY12" fmla="*/ 5159558 h 5161948"/>
              <a:gd name="connsiteX13" fmla="*/ 1735359 w 2262739"/>
              <a:gd name="connsiteY13" fmla="*/ 5161948 h 5161948"/>
              <a:gd name="connsiteX14" fmla="*/ 1307781 w 2262739"/>
              <a:gd name="connsiteY14" fmla="*/ 5161945 h 5161948"/>
              <a:gd name="connsiteX15" fmla="*/ 1266638 w 2262739"/>
              <a:gd name="connsiteY15" fmla="*/ 5161942 h 5161948"/>
              <a:gd name="connsiteX16" fmla="*/ 1168175 w 2262739"/>
              <a:gd name="connsiteY16" fmla="*/ 5063479 h 5161948"/>
              <a:gd name="connsiteX17" fmla="*/ 1168175 w 2262739"/>
              <a:gd name="connsiteY17" fmla="*/ 4114957 h 5161948"/>
              <a:gd name="connsiteX18" fmla="*/ 1266638 w 2262739"/>
              <a:gd name="connsiteY18" fmla="*/ 4016494 h 5161948"/>
              <a:gd name="connsiteX19" fmla="*/ 1365101 w 2262739"/>
              <a:gd name="connsiteY19" fmla="*/ 4114957 h 5161948"/>
              <a:gd name="connsiteX20" fmla="*/ 1365101 w 2262739"/>
              <a:gd name="connsiteY20" fmla="*/ 4971753 h 5161948"/>
              <a:gd name="connsiteX21" fmla="*/ 1648427 w 2262739"/>
              <a:gd name="connsiteY21" fmla="*/ 4971753 h 5161948"/>
              <a:gd name="connsiteX22" fmla="*/ 1648427 w 2262739"/>
              <a:gd name="connsiteY22" fmla="*/ 2207315 h 5161948"/>
              <a:gd name="connsiteX23" fmla="*/ 1746890 w 2262739"/>
              <a:gd name="connsiteY23" fmla="*/ 2108852 h 5161948"/>
              <a:gd name="connsiteX24" fmla="*/ 1845354 w 2262739"/>
              <a:gd name="connsiteY24" fmla="*/ 2207315 h 5161948"/>
              <a:gd name="connsiteX25" fmla="*/ 1845354 w 2262739"/>
              <a:gd name="connsiteY25" fmla="*/ 3190722 h 5161948"/>
              <a:gd name="connsiteX26" fmla="*/ 2058614 w 2262739"/>
              <a:gd name="connsiteY26" fmla="*/ 3190722 h 5161948"/>
              <a:gd name="connsiteX27" fmla="*/ 2058614 w 2262739"/>
              <a:gd name="connsiteY27" fmla="*/ 1724749 h 5161948"/>
              <a:gd name="connsiteX28" fmla="*/ 1324539 w 2262739"/>
              <a:gd name="connsiteY28" fmla="*/ 1724746 h 5161948"/>
              <a:gd name="connsiteX29" fmla="*/ 1245446 w 2262739"/>
              <a:gd name="connsiteY29" fmla="*/ 1691983 h 5161948"/>
              <a:gd name="connsiteX30" fmla="*/ 1212684 w 2262739"/>
              <a:gd name="connsiteY30" fmla="*/ 1612893 h 5161948"/>
              <a:gd name="connsiteX31" fmla="*/ 1245446 w 2262739"/>
              <a:gd name="connsiteY31" fmla="*/ 1533800 h 5161948"/>
              <a:gd name="connsiteX32" fmla="*/ 1324539 w 2262739"/>
              <a:gd name="connsiteY32" fmla="*/ 1501038 h 5161948"/>
              <a:gd name="connsiteX33" fmla="*/ 452440 w 2262739"/>
              <a:gd name="connsiteY33" fmla="*/ 1501035 h 5161948"/>
              <a:gd name="connsiteX34" fmla="*/ 927484 w 2262739"/>
              <a:gd name="connsiteY34" fmla="*/ 1501035 h 5161948"/>
              <a:gd name="connsiteX35" fmla="*/ 1034700 w 2262739"/>
              <a:gd name="connsiteY35" fmla="*/ 1608251 h 5161948"/>
              <a:gd name="connsiteX36" fmla="*/ 927484 w 2262739"/>
              <a:gd name="connsiteY36" fmla="*/ 1715467 h 5161948"/>
              <a:gd name="connsiteX37" fmla="*/ 541544 w 2262739"/>
              <a:gd name="connsiteY37" fmla="*/ 1715467 h 5161948"/>
              <a:gd name="connsiteX38" fmla="*/ 237922 w 2262739"/>
              <a:gd name="connsiteY38" fmla="*/ 4016494 h 5161948"/>
              <a:gd name="connsiteX39" fmla="*/ 472663 w 2262739"/>
              <a:gd name="connsiteY39" fmla="*/ 4016494 h 5161948"/>
              <a:gd name="connsiteX40" fmla="*/ 479013 w 2262739"/>
              <a:gd name="connsiteY40" fmla="*/ 4019124 h 5161948"/>
              <a:gd name="connsiteX41" fmla="*/ 485366 w 2262739"/>
              <a:gd name="connsiteY41" fmla="*/ 4016494 h 5161948"/>
              <a:gd name="connsiteX42" fmla="*/ 583829 w 2262739"/>
              <a:gd name="connsiteY42" fmla="*/ 4114957 h 5161948"/>
              <a:gd name="connsiteX43" fmla="*/ 583829 w 2262739"/>
              <a:gd name="connsiteY43" fmla="*/ 4971753 h 5161948"/>
              <a:gd name="connsiteX44" fmla="*/ 795689 w 2262739"/>
              <a:gd name="connsiteY44" fmla="*/ 4971753 h 5161948"/>
              <a:gd name="connsiteX45" fmla="*/ 795689 w 2262739"/>
              <a:gd name="connsiteY45" fmla="*/ 4114957 h 5161948"/>
              <a:gd name="connsiteX46" fmla="*/ 894152 w 2262739"/>
              <a:gd name="connsiteY46" fmla="*/ 4016494 h 5161948"/>
              <a:gd name="connsiteX47" fmla="*/ 992615 w 2262739"/>
              <a:gd name="connsiteY47" fmla="*/ 4114957 h 5161948"/>
              <a:gd name="connsiteX48" fmla="*/ 992615 w 2262739"/>
              <a:gd name="connsiteY48" fmla="*/ 5063479 h 5161948"/>
              <a:gd name="connsiteX49" fmla="*/ 894152 w 2262739"/>
              <a:gd name="connsiteY49" fmla="*/ 5161942 h 5161948"/>
              <a:gd name="connsiteX50" fmla="*/ 888008 w 2262739"/>
              <a:gd name="connsiteY50" fmla="*/ 5159398 h 5161948"/>
              <a:gd name="connsiteX51" fmla="*/ 881846 w 2262739"/>
              <a:gd name="connsiteY51" fmla="*/ 5161948 h 5161948"/>
              <a:gd name="connsiteX52" fmla="*/ 493466 w 2262739"/>
              <a:gd name="connsiteY52" fmla="*/ 5161945 h 5161948"/>
              <a:gd name="connsiteX53" fmla="*/ 489412 w 2262739"/>
              <a:gd name="connsiteY53" fmla="*/ 5160265 h 5161948"/>
              <a:gd name="connsiteX54" fmla="*/ 485366 w 2262739"/>
              <a:gd name="connsiteY54" fmla="*/ 5161942 h 5161948"/>
              <a:gd name="connsiteX55" fmla="*/ 386900 w 2262739"/>
              <a:gd name="connsiteY55" fmla="*/ 5063479 h 5161948"/>
              <a:gd name="connsiteX56" fmla="*/ 386900 w 2262739"/>
              <a:gd name="connsiteY56" fmla="*/ 4206689 h 5161948"/>
              <a:gd name="connsiteX57" fmla="*/ 95098 w 2262739"/>
              <a:gd name="connsiteY57" fmla="*/ 4206686 h 5161948"/>
              <a:gd name="connsiteX58" fmla="*/ 27853 w 2262739"/>
              <a:gd name="connsiteY58" fmla="*/ 4178833 h 5161948"/>
              <a:gd name="connsiteX59" fmla="*/ 0 w 2262739"/>
              <a:gd name="connsiteY59" fmla="*/ 4111591 h 5161948"/>
              <a:gd name="connsiteX60" fmla="*/ 8375 w 2262739"/>
              <a:gd name="connsiteY60" fmla="*/ 4051244 h 5161948"/>
              <a:gd name="connsiteX61" fmla="*/ 332053 w 2262739"/>
              <a:gd name="connsiteY61" fmla="*/ 1598178 h 5161948"/>
              <a:gd name="connsiteX62" fmla="*/ 374750 w 2262739"/>
              <a:gd name="connsiteY62" fmla="*/ 1524272 h 5161948"/>
              <a:gd name="connsiteX63" fmla="*/ 413346 w 2262739"/>
              <a:gd name="connsiteY63" fmla="*/ 1505567 h 5161948"/>
              <a:gd name="connsiteX64" fmla="*/ 452440 w 2262739"/>
              <a:gd name="connsiteY64" fmla="*/ 1501035 h 5161948"/>
              <a:gd name="connsiteX65" fmla="*/ 983256 w 2262739"/>
              <a:gd name="connsiteY65" fmla="*/ 3315 h 5161948"/>
              <a:gd name="connsiteX66" fmla="*/ 1079325 w 2262739"/>
              <a:gd name="connsiteY66" fmla="*/ 99384 h 5161948"/>
              <a:gd name="connsiteX67" fmla="*/ 983256 w 2262739"/>
              <a:gd name="connsiteY67" fmla="*/ 195453 h 5161948"/>
              <a:gd name="connsiteX68" fmla="*/ 950365 w 2262739"/>
              <a:gd name="connsiteY68" fmla="*/ 208170 h 5161948"/>
              <a:gd name="connsiteX69" fmla="*/ 646302 w 2262739"/>
              <a:gd name="connsiteY69" fmla="*/ 666894 h 5161948"/>
              <a:gd name="connsiteX70" fmla="*/ 950365 w 2262739"/>
              <a:gd name="connsiteY70" fmla="*/ 1125619 h 5161948"/>
              <a:gd name="connsiteX71" fmla="*/ 972320 w 2262739"/>
              <a:gd name="connsiteY71" fmla="*/ 1132434 h 5161948"/>
              <a:gd name="connsiteX72" fmla="*/ 985249 w 2262739"/>
              <a:gd name="connsiteY72" fmla="*/ 1136791 h 5161948"/>
              <a:gd name="connsiteX73" fmla="*/ 1081318 w 2262739"/>
              <a:gd name="connsiteY73" fmla="*/ 1232860 h 5161948"/>
              <a:gd name="connsiteX74" fmla="*/ 985249 w 2262739"/>
              <a:gd name="connsiteY74" fmla="*/ 1328929 h 5161948"/>
              <a:gd name="connsiteX75" fmla="*/ 972320 w 2262739"/>
              <a:gd name="connsiteY75" fmla="*/ 1326319 h 5161948"/>
              <a:gd name="connsiteX76" fmla="*/ 972320 w 2262739"/>
              <a:gd name="connsiteY76" fmla="*/ 1328854 h 5161948"/>
              <a:gd name="connsiteX77" fmla="*/ 948958 w 2262739"/>
              <a:gd name="connsiteY77" fmla="*/ 1321602 h 5161948"/>
              <a:gd name="connsiteX78" fmla="*/ 947855 w 2262739"/>
              <a:gd name="connsiteY78" fmla="*/ 1321380 h 5161948"/>
              <a:gd name="connsiteX79" fmla="*/ 947526 w 2262739"/>
              <a:gd name="connsiteY79" fmla="*/ 1321158 h 5161948"/>
              <a:gd name="connsiteX80" fmla="*/ 877009 w 2262739"/>
              <a:gd name="connsiteY80" fmla="*/ 1299268 h 5161948"/>
              <a:gd name="connsiteX81" fmla="*/ 457843 w 2262739"/>
              <a:gd name="connsiteY81" fmla="*/ 666894 h 5161948"/>
              <a:gd name="connsiteX82" fmla="*/ 877009 w 2262739"/>
              <a:gd name="connsiteY82" fmla="*/ 34521 h 5161948"/>
              <a:gd name="connsiteX83" fmla="*/ 939587 w 2262739"/>
              <a:gd name="connsiteY83" fmla="*/ 15095 h 5161948"/>
              <a:gd name="connsiteX84" fmla="*/ 945862 w 2262739"/>
              <a:gd name="connsiteY84" fmla="*/ 10865 h 5161948"/>
              <a:gd name="connsiteX85" fmla="*/ 966894 w 2262739"/>
              <a:gd name="connsiteY85" fmla="*/ 6618 h 5161948"/>
              <a:gd name="connsiteX86" fmla="*/ 972320 w 2262739"/>
              <a:gd name="connsiteY86" fmla="*/ 4934 h 5161948"/>
              <a:gd name="connsiteX87" fmla="*/ 972320 w 2262739"/>
              <a:gd name="connsiteY87" fmla="*/ 5523 h 5161948"/>
              <a:gd name="connsiteX88" fmla="*/ 983256 w 2262739"/>
              <a:gd name="connsiteY88" fmla="*/ 3315 h 5161948"/>
              <a:gd name="connsiteX89" fmla="*/ 1288612 w 2262739"/>
              <a:gd name="connsiteY89" fmla="*/ 0 h 5161948"/>
              <a:gd name="connsiteX90" fmla="*/ 1309522 w 2262739"/>
              <a:gd name="connsiteY90" fmla="*/ 4222 h 5161948"/>
              <a:gd name="connsiteX91" fmla="*/ 1309522 w 2262739"/>
              <a:gd name="connsiteY91" fmla="*/ 2930 h 5161948"/>
              <a:gd name="connsiteX92" fmla="*/ 1321424 w 2262739"/>
              <a:gd name="connsiteY92" fmla="*/ 6624 h 5161948"/>
              <a:gd name="connsiteX93" fmla="*/ 1326006 w 2262739"/>
              <a:gd name="connsiteY93" fmla="*/ 7550 h 5161948"/>
              <a:gd name="connsiteX94" fmla="*/ 1327373 w 2262739"/>
              <a:gd name="connsiteY94" fmla="*/ 8471 h 5161948"/>
              <a:gd name="connsiteX95" fmla="*/ 1411291 w 2262739"/>
              <a:gd name="connsiteY95" fmla="*/ 34521 h 5161948"/>
              <a:gd name="connsiteX96" fmla="*/ 1830457 w 2262739"/>
              <a:gd name="connsiteY96" fmla="*/ 666894 h 5161948"/>
              <a:gd name="connsiteX97" fmla="*/ 1411291 w 2262739"/>
              <a:gd name="connsiteY97" fmla="*/ 1299268 h 5161948"/>
              <a:gd name="connsiteX98" fmla="*/ 1309522 w 2262739"/>
              <a:gd name="connsiteY98" fmla="*/ 1325376 h 5161948"/>
              <a:gd name="connsiteX99" fmla="*/ 1291923 w 2262739"/>
              <a:gd name="connsiteY99" fmla="*/ 1328929 h 5161948"/>
              <a:gd name="connsiteX100" fmla="*/ 1195854 w 2262739"/>
              <a:gd name="connsiteY100" fmla="*/ 1232860 h 5161948"/>
              <a:gd name="connsiteX101" fmla="*/ 1291923 w 2262739"/>
              <a:gd name="connsiteY101" fmla="*/ 1136791 h 5161948"/>
              <a:gd name="connsiteX102" fmla="*/ 1337935 w 2262739"/>
              <a:gd name="connsiteY102" fmla="*/ 1125619 h 5161948"/>
              <a:gd name="connsiteX103" fmla="*/ 1641997 w 2262739"/>
              <a:gd name="connsiteY103" fmla="*/ 666894 h 5161948"/>
              <a:gd name="connsiteX104" fmla="*/ 1337935 w 2262739"/>
              <a:gd name="connsiteY104" fmla="*/ 208170 h 5161948"/>
              <a:gd name="connsiteX105" fmla="*/ 1309522 w 2262739"/>
              <a:gd name="connsiteY105" fmla="*/ 199350 h 5161948"/>
              <a:gd name="connsiteX106" fmla="*/ 1288612 w 2262739"/>
              <a:gd name="connsiteY106" fmla="*/ 192138 h 5161948"/>
              <a:gd name="connsiteX107" fmla="*/ 1192543 w 2262739"/>
              <a:gd name="connsiteY107" fmla="*/ 96069 h 5161948"/>
              <a:gd name="connsiteX108" fmla="*/ 1288612 w 2262739"/>
              <a:gd name="connsiteY108" fmla="*/ 0 h 5161948"/>
              <a:gd name="connsiteX0" fmla="*/ 1324539 w 2262739"/>
              <a:gd name="connsiteY0" fmla="*/ 1501038 h 5161948"/>
              <a:gd name="connsiteX1" fmla="*/ 2140543 w 2262739"/>
              <a:gd name="connsiteY1" fmla="*/ 1501038 h 5161948"/>
              <a:gd name="connsiteX2" fmla="*/ 2156843 w 2262739"/>
              <a:gd name="connsiteY2" fmla="*/ 1507791 h 5161948"/>
              <a:gd name="connsiteX3" fmla="*/ 2160676 w 2262739"/>
              <a:gd name="connsiteY3" fmla="*/ 1506203 h 5161948"/>
              <a:gd name="connsiteX4" fmla="*/ 2160676 w 2262739"/>
              <a:gd name="connsiteY4" fmla="*/ 1506206 h 5161948"/>
              <a:gd name="connsiteX5" fmla="*/ 2262739 w 2262739"/>
              <a:gd name="connsiteY5" fmla="*/ 1608269 h 5161948"/>
              <a:gd name="connsiteX6" fmla="*/ 2262736 w 2262739"/>
              <a:gd name="connsiteY6" fmla="*/ 3224438 h 5161948"/>
              <a:gd name="connsiteX7" fmla="*/ 2261484 w 2262739"/>
              <a:gd name="connsiteY7" fmla="*/ 3281706 h 5161948"/>
              <a:gd name="connsiteX8" fmla="*/ 2170500 w 2262739"/>
              <a:gd name="connsiteY8" fmla="*/ 3372690 h 5161948"/>
              <a:gd name="connsiteX9" fmla="*/ 1845354 w 2262739"/>
              <a:gd name="connsiteY9" fmla="*/ 3372690 h 5161948"/>
              <a:gd name="connsiteX10" fmla="*/ 1845354 w 2262739"/>
              <a:gd name="connsiteY10" fmla="*/ 5063482 h 5161948"/>
              <a:gd name="connsiteX11" fmla="*/ 1746890 w 2262739"/>
              <a:gd name="connsiteY11" fmla="*/ 5161945 h 5161948"/>
              <a:gd name="connsiteX12" fmla="*/ 1741131 w 2262739"/>
              <a:gd name="connsiteY12" fmla="*/ 5159558 h 5161948"/>
              <a:gd name="connsiteX13" fmla="*/ 1735359 w 2262739"/>
              <a:gd name="connsiteY13" fmla="*/ 5161948 h 5161948"/>
              <a:gd name="connsiteX14" fmla="*/ 1307781 w 2262739"/>
              <a:gd name="connsiteY14" fmla="*/ 5161945 h 5161948"/>
              <a:gd name="connsiteX15" fmla="*/ 1266638 w 2262739"/>
              <a:gd name="connsiteY15" fmla="*/ 5161942 h 5161948"/>
              <a:gd name="connsiteX16" fmla="*/ 1168175 w 2262739"/>
              <a:gd name="connsiteY16" fmla="*/ 5063479 h 5161948"/>
              <a:gd name="connsiteX17" fmla="*/ 1168175 w 2262739"/>
              <a:gd name="connsiteY17" fmla="*/ 4114957 h 5161948"/>
              <a:gd name="connsiteX18" fmla="*/ 1266638 w 2262739"/>
              <a:gd name="connsiteY18" fmla="*/ 4016494 h 5161948"/>
              <a:gd name="connsiteX19" fmla="*/ 1365101 w 2262739"/>
              <a:gd name="connsiteY19" fmla="*/ 4114957 h 5161948"/>
              <a:gd name="connsiteX20" fmla="*/ 1365101 w 2262739"/>
              <a:gd name="connsiteY20" fmla="*/ 4971753 h 5161948"/>
              <a:gd name="connsiteX21" fmla="*/ 1648427 w 2262739"/>
              <a:gd name="connsiteY21" fmla="*/ 4971753 h 5161948"/>
              <a:gd name="connsiteX22" fmla="*/ 1648427 w 2262739"/>
              <a:gd name="connsiteY22" fmla="*/ 2207315 h 5161948"/>
              <a:gd name="connsiteX23" fmla="*/ 1746890 w 2262739"/>
              <a:gd name="connsiteY23" fmla="*/ 2108852 h 5161948"/>
              <a:gd name="connsiteX24" fmla="*/ 1845354 w 2262739"/>
              <a:gd name="connsiteY24" fmla="*/ 2207315 h 5161948"/>
              <a:gd name="connsiteX25" fmla="*/ 1845354 w 2262739"/>
              <a:gd name="connsiteY25" fmla="*/ 3190722 h 5161948"/>
              <a:gd name="connsiteX26" fmla="*/ 2058614 w 2262739"/>
              <a:gd name="connsiteY26" fmla="*/ 3190722 h 5161948"/>
              <a:gd name="connsiteX27" fmla="*/ 2058614 w 2262739"/>
              <a:gd name="connsiteY27" fmla="*/ 1724749 h 5161948"/>
              <a:gd name="connsiteX28" fmla="*/ 1324539 w 2262739"/>
              <a:gd name="connsiteY28" fmla="*/ 1724746 h 5161948"/>
              <a:gd name="connsiteX29" fmla="*/ 1245446 w 2262739"/>
              <a:gd name="connsiteY29" fmla="*/ 1691983 h 5161948"/>
              <a:gd name="connsiteX30" fmla="*/ 1212684 w 2262739"/>
              <a:gd name="connsiteY30" fmla="*/ 1612893 h 5161948"/>
              <a:gd name="connsiteX31" fmla="*/ 1245446 w 2262739"/>
              <a:gd name="connsiteY31" fmla="*/ 1533800 h 5161948"/>
              <a:gd name="connsiteX32" fmla="*/ 1324539 w 2262739"/>
              <a:gd name="connsiteY32" fmla="*/ 1501038 h 5161948"/>
              <a:gd name="connsiteX33" fmla="*/ 452440 w 2262739"/>
              <a:gd name="connsiteY33" fmla="*/ 1501035 h 5161948"/>
              <a:gd name="connsiteX34" fmla="*/ 927484 w 2262739"/>
              <a:gd name="connsiteY34" fmla="*/ 1501035 h 5161948"/>
              <a:gd name="connsiteX35" fmla="*/ 1034700 w 2262739"/>
              <a:gd name="connsiteY35" fmla="*/ 1608251 h 5161948"/>
              <a:gd name="connsiteX36" fmla="*/ 927484 w 2262739"/>
              <a:gd name="connsiteY36" fmla="*/ 1715467 h 5161948"/>
              <a:gd name="connsiteX37" fmla="*/ 541544 w 2262739"/>
              <a:gd name="connsiteY37" fmla="*/ 1715467 h 5161948"/>
              <a:gd name="connsiteX38" fmla="*/ 237922 w 2262739"/>
              <a:gd name="connsiteY38" fmla="*/ 4016494 h 5161948"/>
              <a:gd name="connsiteX39" fmla="*/ 472663 w 2262739"/>
              <a:gd name="connsiteY39" fmla="*/ 4016494 h 5161948"/>
              <a:gd name="connsiteX40" fmla="*/ 479013 w 2262739"/>
              <a:gd name="connsiteY40" fmla="*/ 4019124 h 5161948"/>
              <a:gd name="connsiteX41" fmla="*/ 485366 w 2262739"/>
              <a:gd name="connsiteY41" fmla="*/ 4016494 h 5161948"/>
              <a:gd name="connsiteX42" fmla="*/ 583829 w 2262739"/>
              <a:gd name="connsiteY42" fmla="*/ 4114957 h 5161948"/>
              <a:gd name="connsiteX43" fmla="*/ 583829 w 2262739"/>
              <a:gd name="connsiteY43" fmla="*/ 4971753 h 5161948"/>
              <a:gd name="connsiteX44" fmla="*/ 795689 w 2262739"/>
              <a:gd name="connsiteY44" fmla="*/ 4971753 h 5161948"/>
              <a:gd name="connsiteX45" fmla="*/ 795689 w 2262739"/>
              <a:gd name="connsiteY45" fmla="*/ 4114957 h 5161948"/>
              <a:gd name="connsiteX46" fmla="*/ 894152 w 2262739"/>
              <a:gd name="connsiteY46" fmla="*/ 4016494 h 5161948"/>
              <a:gd name="connsiteX47" fmla="*/ 992615 w 2262739"/>
              <a:gd name="connsiteY47" fmla="*/ 4114957 h 5161948"/>
              <a:gd name="connsiteX48" fmla="*/ 992615 w 2262739"/>
              <a:gd name="connsiteY48" fmla="*/ 5063479 h 5161948"/>
              <a:gd name="connsiteX49" fmla="*/ 894152 w 2262739"/>
              <a:gd name="connsiteY49" fmla="*/ 5161942 h 5161948"/>
              <a:gd name="connsiteX50" fmla="*/ 888008 w 2262739"/>
              <a:gd name="connsiteY50" fmla="*/ 5159398 h 5161948"/>
              <a:gd name="connsiteX51" fmla="*/ 881846 w 2262739"/>
              <a:gd name="connsiteY51" fmla="*/ 5161948 h 5161948"/>
              <a:gd name="connsiteX52" fmla="*/ 493466 w 2262739"/>
              <a:gd name="connsiteY52" fmla="*/ 5161945 h 5161948"/>
              <a:gd name="connsiteX53" fmla="*/ 489412 w 2262739"/>
              <a:gd name="connsiteY53" fmla="*/ 5160265 h 5161948"/>
              <a:gd name="connsiteX54" fmla="*/ 485366 w 2262739"/>
              <a:gd name="connsiteY54" fmla="*/ 5161942 h 5161948"/>
              <a:gd name="connsiteX55" fmla="*/ 386900 w 2262739"/>
              <a:gd name="connsiteY55" fmla="*/ 5063479 h 5161948"/>
              <a:gd name="connsiteX56" fmla="*/ 386900 w 2262739"/>
              <a:gd name="connsiteY56" fmla="*/ 4206689 h 5161948"/>
              <a:gd name="connsiteX57" fmla="*/ 95098 w 2262739"/>
              <a:gd name="connsiteY57" fmla="*/ 4206686 h 5161948"/>
              <a:gd name="connsiteX58" fmla="*/ 27853 w 2262739"/>
              <a:gd name="connsiteY58" fmla="*/ 4178833 h 5161948"/>
              <a:gd name="connsiteX59" fmla="*/ 0 w 2262739"/>
              <a:gd name="connsiteY59" fmla="*/ 4111591 h 5161948"/>
              <a:gd name="connsiteX60" fmla="*/ 8375 w 2262739"/>
              <a:gd name="connsiteY60" fmla="*/ 4051244 h 5161948"/>
              <a:gd name="connsiteX61" fmla="*/ 332053 w 2262739"/>
              <a:gd name="connsiteY61" fmla="*/ 1598178 h 5161948"/>
              <a:gd name="connsiteX62" fmla="*/ 374750 w 2262739"/>
              <a:gd name="connsiteY62" fmla="*/ 1524272 h 5161948"/>
              <a:gd name="connsiteX63" fmla="*/ 413346 w 2262739"/>
              <a:gd name="connsiteY63" fmla="*/ 1505567 h 5161948"/>
              <a:gd name="connsiteX64" fmla="*/ 452440 w 2262739"/>
              <a:gd name="connsiteY64" fmla="*/ 1501035 h 5161948"/>
              <a:gd name="connsiteX65" fmla="*/ 983256 w 2262739"/>
              <a:gd name="connsiteY65" fmla="*/ 3315 h 5161948"/>
              <a:gd name="connsiteX66" fmla="*/ 1079325 w 2262739"/>
              <a:gd name="connsiteY66" fmla="*/ 99384 h 5161948"/>
              <a:gd name="connsiteX67" fmla="*/ 983256 w 2262739"/>
              <a:gd name="connsiteY67" fmla="*/ 195453 h 5161948"/>
              <a:gd name="connsiteX68" fmla="*/ 950365 w 2262739"/>
              <a:gd name="connsiteY68" fmla="*/ 208170 h 5161948"/>
              <a:gd name="connsiteX69" fmla="*/ 646302 w 2262739"/>
              <a:gd name="connsiteY69" fmla="*/ 666894 h 5161948"/>
              <a:gd name="connsiteX70" fmla="*/ 950365 w 2262739"/>
              <a:gd name="connsiteY70" fmla="*/ 1125619 h 5161948"/>
              <a:gd name="connsiteX71" fmla="*/ 972320 w 2262739"/>
              <a:gd name="connsiteY71" fmla="*/ 1132434 h 5161948"/>
              <a:gd name="connsiteX72" fmla="*/ 985249 w 2262739"/>
              <a:gd name="connsiteY72" fmla="*/ 1136791 h 5161948"/>
              <a:gd name="connsiteX73" fmla="*/ 1081318 w 2262739"/>
              <a:gd name="connsiteY73" fmla="*/ 1232860 h 5161948"/>
              <a:gd name="connsiteX74" fmla="*/ 985249 w 2262739"/>
              <a:gd name="connsiteY74" fmla="*/ 1328929 h 5161948"/>
              <a:gd name="connsiteX75" fmla="*/ 972320 w 2262739"/>
              <a:gd name="connsiteY75" fmla="*/ 1326319 h 5161948"/>
              <a:gd name="connsiteX76" fmla="*/ 972320 w 2262739"/>
              <a:gd name="connsiteY76" fmla="*/ 1328854 h 5161948"/>
              <a:gd name="connsiteX77" fmla="*/ 948958 w 2262739"/>
              <a:gd name="connsiteY77" fmla="*/ 1321602 h 5161948"/>
              <a:gd name="connsiteX78" fmla="*/ 947855 w 2262739"/>
              <a:gd name="connsiteY78" fmla="*/ 1321380 h 5161948"/>
              <a:gd name="connsiteX79" fmla="*/ 947526 w 2262739"/>
              <a:gd name="connsiteY79" fmla="*/ 1321158 h 5161948"/>
              <a:gd name="connsiteX80" fmla="*/ 877009 w 2262739"/>
              <a:gd name="connsiteY80" fmla="*/ 1299268 h 5161948"/>
              <a:gd name="connsiteX81" fmla="*/ 457843 w 2262739"/>
              <a:gd name="connsiteY81" fmla="*/ 666894 h 5161948"/>
              <a:gd name="connsiteX82" fmla="*/ 877009 w 2262739"/>
              <a:gd name="connsiteY82" fmla="*/ 34521 h 5161948"/>
              <a:gd name="connsiteX83" fmla="*/ 939587 w 2262739"/>
              <a:gd name="connsiteY83" fmla="*/ 15095 h 5161948"/>
              <a:gd name="connsiteX84" fmla="*/ 945862 w 2262739"/>
              <a:gd name="connsiteY84" fmla="*/ 10865 h 5161948"/>
              <a:gd name="connsiteX85" fmla="*/ 966894 w 2262739"/>
              <a:gd name="connsiteY85" fmla="*/ 6618 h 5161948"/>
              <a:gd name="connsiteX86" fmla="*/ 972320 w 2262739"/>
              <a:gd name="connsiteY86" fmla="*/ 4934 h 5161948"/>
              <a:gd name="connsiteX87" fmla="*/ 972320 w 2262739"/>
              <a:gd name="connsiteY87" fmla="*/ 5523 h 5161948"/>
              <a:gd name="connsiteX88" fmla="*/ 983256 w 2262739"/>
              <a:gd name="connsiteY88" fmla="*/ 3315 h 5161948"/>
              <a:gd name="connsiteX89" fmla="*/ 1288612 w 2262739"/>
              <a:gd name="connsiteY89" fmla="*/ 0 h 5161948"/>
              <a:gd name="connsiteX90" fmla="*/ 1309522 w 2262739"/>
              <a:gd name="connsiteY90" fmla="*/ 4222 h 5161948"/>
              <a:gd name="connsiteX91" fmla="*/ 1309522 w 2262739"/>
              <a:gd name="connsiteY91" fmla="*/ 2930 h 5161948"/>
              <a:gd name="connsiteX92" fmla="*/ 1321424 w 2262739"/>
              <a:gd name="connsiteY92" fmla="*/ 6624 h 5161948"/>
              <a:gd name="connsiteX93" fmla="*/ 1326006 w 2262739"/>
              <a:gd name="connsiteY93" fmla="*/ 7550 h 5161948"/>
              <a:gd name="connsiteX94" fmla="*/ 1327373 w 2262739"/>
              <a:gd name="connsiteY94" fmla="*/ 8471 h 5161948"/>
              <a:gd name="connsiteX95" fmla="*/ 1411291 w 2262739"/>
              <a:gd name="connsiteY95" fmla="*/ 34521 h 5161948"/>
              <a:gd name="connsiteX96" fmla="*/ 1830457 w 2262739"/>
              <a:gd name="connsiteY96" fmla="*/ 666894 h 5161948"/>
              <a:gd name="connsiteX97" fmla="*/ 1411291 w 2262739"/>
              <a:gd name="connsiteY97" fmla="*/ 1299268 h 5161948"/>
              <a:gd name="connsiteX98" fmla="*/ 1309522 w 2262739"/>
              <a:gd name="connsiteY98" fmla="*/ 1325376 h 5161948"/>
              <a:gd name="connsiteX99" fmla="*/ 1291923 w 2262739"/>
              <a:gd name="connsiteY99" fmla="*/ 1328929 h 5161948"/>
              <a:gd name="connsiteX100" fmla="*/ 1195854 w 2262739"/>
              <a:gd name="connsiteY100" fmla="*/ 1232860 h 5161948"/>
              <a:gd name="connsiteX101" fmla="*/ 1291923 w 2262739"/>
              <a:gd name="connsiteY101" fmla="*/ 1136791 h 5161948"/>
              <a:gd name="connsiteX102" fmla="*/ 1337935 w 2262739"/>
              <a:gd name="connsiteY102" fmla="*/ 1125619 h 5161948"/>
              <a:gd name="connsiteX103" fmla="*/ 1641997 w 2262739"/>
              <a:gd name="connsiteY103" fmla="*/ 666894 h 5161948"/>
              <a:gd name="connsiteX104" fmla="*/ 1337935 w 2262739"/>
              <a:gd name="connsiteY104" fmla="*/ 208170 h 5161948"/>
              <a:gd name="connsiteX105" fmla="*/ 1309522 w 2262739"/>
              <a:gd name="connsiteY105" fmla="*/ 199350 h 5161948"/>
              <a:gd name="connsiteX106" fmla="*/ 1288612 w 2262739"/>
              <a:gd name="connsiteY106" fmla="*/ 192138 h 5161948"/>
              <a:gd name="connsiteX107" fmla="*/ 1192543 w 2262739"/>
              <a:gd name="connsiteY107" fmla="*/ 96069 h 5161948"/>
              <a:gd name="connsiteX108" fmla="*/ 1288612 w 2262739"/>
              <a:gd name="connsiteY108" fmla="*/ 0 h 5161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Lst>
            <a:rect l="l" t="t" r="r" b="b"/>
            <a:pathLst>
              <a:path w="2262739" h="5161948">
                <a:moveTo>
                  <a:pt x="1324539" y="1501038"/>
                </a:moveTo>
                <a:lnTo>
                  <a:pt x="2140543" y="1501038"/>
                </a:lnTo>
                <a:lnTo>
                  <a:pt x="2156843" y="1507791"/>
                </a:lnTo>
                <a:lnTo>
                  <a:pt x="2160676" y="1506203"/>
                </a:lnTo>
                <a:lnTo>
                  <a:pt x="2160676" y="1506206"/>
                </a:lnTo>
                <a:cubicBezTo>
                  <a:pt x="2217042" y="1506206"/>
                  <a:pt x="2262739" y="1551903"/>
                  <a:pt x="2262739" y="1608269"/>
                </a:cubicBezTo>
                <a:cubicBezTo>
                  <a:pt x="2262739" y="2146992"/>
                  <a:pt x="2262736" y="2685715"/>
                  <a:pt x="2262736" y="3224438"/>
                </a:cubicBezTo>
                <a:cubicBezTo>
                  <a:pt x="2262318" y="3243529"/>
                  <a:pt x="2261902" y="3262616"/>
                  <a:pt x="2261484" y="3281706"/>
                </a:cubicBezTo>
                <a:cubicBezTo>
                  <a:pt x="2261484" y="3331956"/>
                  <a:pt x="2220750" y="3372690"/>
                  <a:pt x="2170500" y="3372690"/>
                </a:cubicBezTo>
                <a:lnTo>
                  <a:pt x="1845354" y="3372690"/>
                </a:lnTo>
                <a:lnTo>
                  <a:pt x="1845354" y="5063482"/>
                </a:lnTo>
                <a:cubicBezTo>
                  <a:pt x="1845354" y="5117861"/>
                  <a:pt x="1801269" y="5161945"/>
                  <a:pt x="1746890" y="5161945"/>
                </a:cubicBezTo>
                <a:lnTo>
                  <a:pt x="1741131" y="5159558"/>
                </a:lnTo>
                <a:lnTo>
                  <a:pt x="1735359" y="5161948"/>
                </a:lnTo>
                <a:lnTo>
                  <a:pt x="1307781" y="5161945"/>
                </a:lnTo>
                <a:lnTo>
                  <a:pt x="1266638" y="5161942"/>
                </a:lnTo>
                <a:cubicBezTo>
                  <a:pt x="1212259" y="5161942"/>
                  <a:pt x="1168175" y="5117858"/>
                  <a:pt x="1168175" y="5063479"/>
                </a:cubicBezTo>
                <a:lnTo>
                  <a:pt x="1168175" y="4114957"/>
                </a:lnTo>
                <a:cubicBezTo>
                  <a:pt x="1168175" y="4060578"/>
                  <a:pt x="1212259" y="4016494"/>
                  <a:pt x="1266638" y="4016494"/>
                </a:cubicBezTo>
                <a:cubicBezTo>
                  <a:pt x="1321017" y="4016494"/>
                  <a:pt x="1365101" y="4060578"/>
                  <a:pt x="1365101" y="4114957"/>
                </a:cubicBezTo>
                <a:lnTo>
                  <a:pt x="1365101" y="4971753"/>
                </a:lnTo>
                <a:lnTo>
                  <a:pt x="1648427" y="4971753"/>
                </a:lnTo>
                <a:lnTo>
                  <a:pt x="1648427" y="2207315"/>
                </a:lnTo>
                <a:cubicBezTo>
                  <a:pt x="1648427" y="2152936"/>
                  <a:pt x="1692512" y="2108852"/>
                  <a:pt x="1746890" y="2108852"/>
                </a:cubicBezTo>
                <a:cubicBezTo>
                  <a:pt x="1801269" y="2108852"/>
                  <a:pt x="1845354" y="2152936"/>
                  <a:pt x="1845354" y="2207315"/>
                </a:cubicBezTo>
                <a:lnTo>
                  <a:pt x="1845354" y="3190722"/>
                </a:lnTo>
                <a:lnTo>
                  <a:pt x="2058614" y="3190722"/>
                </a:lnTo>
                <a:lnTo>
                  <a:pt x="2058614" y="1724749"/>
                </a:lnTo>
                <a:lnTo>
                  <a:pt x="1324539" y="1724746"/>
                </a:lnTo>
                <a:cubicBezTo>
                  <a:pt x="1293653" y="1724746"/>
                  <a:pt x="1265690" y="1712227"/>
                  <a:pt x="1245446" y="1691983"/>
                </a:cubicBezTo>
                <a:cubicBezTo>
                  <a:pt x="1234524" y="1665620"/>
                  <a:pt x="1211699" y="1651163"/>
                  <a:pt x="1212684" y="1612893"/>
                </a:cubicBezTo>
                <a:cubicBezTo>
                  <a:pt x="1213668" y="1574623"/>
                  <a:pt x="1226805" y="1552441"/>
                  <a:pt x="1245446" y="1533800"/>
                </a:cubicBezTo>
                <a:cubicBezTo>
                  <a:pt x="1265690" y="1513559"/>
                  <a:pt x="1293653" y="1501038"/>
                  <a:pt x="1324539" y="1501038"/>
                </a:cubicBezTo>
                <a:close/>
                <a:moveTo>
                  <a:pt x="452440" y="1501035"/>
                </a:moveTo>
                <a:lnTo>
                  <a:pt x="927484" y="1501035"/>
                </a:lnTo>
                <a:cubicBezTo>
                  <a:pt x="986699" y="1501035"/>
                  <a:pt x="1034700" y="1549036"/>
                  <a:pt x="1034700" y="1608251"/>
                </a:cubicBezTo>
                <a:cubicBezTo>
                  <a:pt x="1034700" y="1667466"/>
                  <a:pt x="986699" y="1715467"/>
                  <a:pt x="927484" y="1715467"/>
                </a:cubicBezTo>
                <a:lnTo>
                  <a:pt x="541544" y="1715467"/>
                </a:lnTo>
                <a:lnTo>
                  <a:pt x="237922" y="4016494"/>
                </a:lnTo>
                <a:lnTo>
                  <a:pt x="472663" y="4016494"/>
                </a:lnTo>
                <a:lnTo>
                  <a:pt x="479013" y="4019124"/>
                </a:lnTo>
                <a:lnTo>
                  <a:pt x="485366" y="4016494"/>
                </a:lnTo>
                <a:cubicBezTo>
                  <a:pt x="539744" y="4016494"/>
                  <a:pt x="583829" y="4060578"/>
                  <a:pt x="583829" y="4114957"/>
                </a:cubicBezTo>
                <a:lnTo>
                  <a:pt x="583829" y="4971753"/>
                </a:lnTo>
                <a:lnTo>
                  <a:pt x="795689" y="4971753"/>
                </a:lnTo>
                <a:lnTo>
                  <a:pt x="795689" y="4114957"/>
                </a:lnTo>
                <a:cubicBezTo>
                  <a:pt x="795689" y="4060578"/>
                  <a:pt x="839773" y="4016494"/>
                  <a:pt x="894152" y="4016494"/>
                </a:cubicBezTo>
                <a:cubicBezTo>
                  <a:pt x="948531" y="4016494"/>
                  <a:pt x="992615" y="4060578"/>
                  <a:pt x="992615" y="4114957"/>
                </a:cubicBezTo>
                <a:lnTo>
                  <a:pt x="992615" y="5063479"/>
                </a:lnTo>
                <a:cubicBezTo>
                  <a:pt x="992615" y="5117858"/>
                  <a:pt x="948531" y="5161942"/>
                  <a:pt x="894152" y="5161942"/>
                </a:cubicBezTo>
                <a:lnTo>
                  <a:pt x="888008" y="5159398"/>
                </a:lnTo>
                <a:lnTo>
                  <a:pt x="881846" y="5161948"/>
                </a:lnTo>
                <a:lnTo>
                  <a:pt x="493466" y="5161945"/>
                </a:lnTo>
                <a:lnTo>
                  <a:pt x="489412" y="5160265"/>
                </a:lnTo>
                <a:lnTo>
                  <a:pt x="485366" y="5161942"/>
                </a:lnTo>
                <a:cubicBezTo>
                  <a:pt x="430984" y="5161942"/>
                  <a:pt x="386900" y="5117858"/>
                  <a:pt x="386900" y="5063479"/>
                </a:cubicBezTo>
                <a:lnTo>
                  <a:pt x="386900" y="4206689"/>
                </a:lnTo>
                <a:lnTo>
                  <a:pt x="95098" y="4206686"/>
                </a:lnTo>
                <a:cubicBezTo>
                  <a:pt x="68836" y="4206686"/>
                  <a:pt x="45063" y="4196041"/>
                  <a:pt x="27853" y="4178833"/>
                </a:cubicBezTo>
                <a:cubicBezTo>
                  <a:pt x="18569" y="4156419"/>
                  <a:pt x="6902" y="4155436"/>
                  <a:pt x="0" y="4111591"/>
                </a:cubicBezTo>
                <a:lnTo>
                  <a:pt x="8375" y="4051244"/>
                </a:lnTo>
                <a:lnTo>
                  <a:pt x="332053" y="1598178"/>
                </a:lnTo>
                <a:cubicBezTo>
                  <a:pt x="336084" y="1567649"/>
                  <a:pt x="352104" y="1541639"/>
                  <a:pt x="374750" y="1524272"/>
                </a:cubicBezTo>
                <a:lnTo>
                  <a:pt x="413346" y="1505567"/>
                </a:lnTo>
                <a:lnTo>
                  <a:pt x="452440" y="1501035"/>
                </a:lnTo>
                <a:close/>
                <a:moveTo>
                  <a:pt x="983256" y="3315"/>
                </a:moveTo>
                <a:cubicBezTo>
                  <a:pt x="1036313" y="3315"/>
                  <a:pt x="1079325" y="46327"/>
                  <a:pt x="1079325" y="99384"/>
                </a:cubicBezTo>
                <a:cubicBezTo>
                  <a:pt x="1079325" y="152441"/>
                  <a:pt x="1036313" y="195453"/>
                  <a:pt x="983256" y="195453"/>
                </a:cubicBezTo>
                <a:lnTo>
                  <a:pt x="950365" y="208170"/>
                </a:lnTo>
                <a:cubicBezTo>
                  <a:pt x="771679" y="283747"/>
                  <a:pt x="646302" y="460678"/>
                  <a:pt x="646302" y="666894"/>
                </a:cubicBezTo>
                <a:cubicBezTo>
                  <a:pt x="646302" y="873110"/>
                  <a:pt x="771679" y="1050042"/>
                  <a:pt x="950365" y="1125619"/>
                </a:cubicBezTo>
                <a:lnTo>
                  <a:pt x="972320" y="1132434"/>
                </a:lnTo>
                <a:lnTo>
                  <a:pt x="985249" y="1136791"/>
                </a:lnTo>
                <a:cubicBezTo>
                  <a:pt x="1038306" y="1136791"/>
                  <a:pt x="1081318" y="1179803"/>
                  <a:pt x="1081318" y="1232860"/>
                </a:cubicBezTo>
                <a:cubicBezTo>
                  <a:pt x="1081318" y="1285917"/>
                  <a:pt x="1038306" y="1328929"/>
                  <a:pt x="985249" y="1328929"/>
                </a:cubicBezTo>
                <a:lnTo>
                  <a:pt x="972320" y="1326319"/>
                </a:lnTo>
                <a:lnTo>
                  <a:pt x="972320" y="1328854"/>
                </a:lnTo>
                <a:lnTo>
                  <a:pt x="948958" y="1321602"/>
                </a:lnTo>
                <a:lnTo>
                  <a:pt x="947855" y="1321380"/>
                </a:lnTo>
                <a:lnTo>
                  <a:pt x="947526" y="1321158"/>
                </a:lnTo>
                <a:lnTo>
                  <a:pt x="877009" y="1299268"/>
                </a:lnTo>
                <a:cubicBezTo>
                  <a:pt x="630683" y="1195080"/>
                  <a:pt x="457843" y="951171"/>
                  <a:pt x="457843" y="666894"/>
                </a:cubicBezTo>
                <a:cubicBezTo>
                  <a:pt x="457843" y="382617"/>
                  <a:pt x="630683" y="138708"/>
                  <a:pt x="877009" y="34521"/>
                </a:cubicBezTo>
                <a:lnTo>
                  <a:pt x="939587" y="15095"/>
                </a:lnTo>
                <a:lnTo>
                  <a:pt x="945862" y="10865"/>
                </a:lnTo>
                <a:lnTo>
                  <a:pt x="966894" y="6618"/>
                </a:lnTo>
                <a:lnTo>
                  <a:pt x="972320" y="4934"/>
                </a:lnTo>
                <a:lnTo>
                  <a:pt x="972320" y="5523"/>
                </a:lnTo>
                <a:lnTo>
                  <a:pt x="983256" y="3315"/>
                </a:lnTo>
                <a:close/>
                <a:moveTo>
                  <a:pt x="1288612" y="0"/>
                </a:moveTo>
                <a:lnTo>
                  <a:pt x="1309522" y="4222"/>
                </a:lnTo>
                <a:lnTo>
                  <a:pt x="1309522" y="2930"/>
                </a:lnTo>
                <a:lnTo>
                  <a:pt x="1321424" y="6624"/>
                </a:lnTo>
                <a:lnTo>
                  <a:pt x="1326006" y="7550"/>
                </a:lnTo>
                <a:lnTo>
                  <a:pt x="1327373" y="8471"/>
                </a:lnTo>
                <a:lnTo>
                  <a:pt x="1411291" y="34521"/>
                </a:lnTo>
                <a:cubicBezTo>
                  <a:pt x="1657617" y="138708"/>
                  <a:pt x="1830457" y="382617"/>
                  <a:pt x="1830457" y="666894"/>
                </a:cubicBezTo>
                <a:cubicBezTo>
                  <a:pt x="1830457" y="951171"/>
                  <a:pt x="1657617" y="1195080"/>
                  <a:pt x="1411291" y="1299268"/>
                </a:cubicBezTo>
                <a:lnTo>
                  <a:pt x="1309522" y="1325376"/>
                </a:lnTo>
                <a:lnTo>
                  <a:pt x="1291923" y="1328929"/>
                </a:lnTo>
                <a:cubicBezTo>
                  <a:pt x="1238866" y="1328929"/>
                  <a:pt x="1195854" y="1285917"/>
                  <a:pt x="1195854" y="1232860"/>
                </a:cubicBezTo>
                <a:cubicBezTo>
                  <a:pt x="1195854" y="1179803"/>
                  <a:pt x="1238866" y="1136791"/>
                  <a:pt x="1291923" y="1136791"/>
                </a:cubicBezTo>
                <a:lnTo>
                  <a:pt x="1337935" y="1125619"/>
                </a:lnTo>
                <a:cubicBezTo>
                  <a:pt x="1516620" y="1050042"/>
                  <a:pt x="1641997" y="873110"/>
                  <a:pt x="1641997" y="666894"/>
                </a:cubicBezTo>
                <a:cubicBezTo>
                  <a:pt x="1641997" y="460678"/>
                  <a:pt x="1516620" y="283747"/>
                  <a:pt x="1337935" y="208170"/>
                </a:cubicBezTo>
                <a:lnTo>
                  <a:pt x="1309522" y="199350"/>
                </a:lnTo>
                <a:lnTo>
                  <a:pt x="1288612" y="192138"/>
                </a:lnTo>
                <a:cubicBezTo>
                  <a:pt x="1235555" y="192138"/>
                  <a:pt x="1192543" y="149126"/>
                  <a:pt x="1192543" y="96069"/>
                </a:cubicBezTo>
                <a:cubicBezTo>
                  <a:pt x="1192543" y="43012"/>
                  <a:pt x="1235555" y="0"/>
                  <a:pt x="1288612"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Freeform: Shape 102"/>
          <p:cNvSpPr/>
          <p:nvPr/>
        </p:nvSpPr>
        <p:spPr>
          <a:xfrm>
            <a:off x="6885180" y="1606917"/>
            <a:ext cx="671758" cy="1532470"/>
          </a:xfrm>
          <a:custGeom>
            <a:avLst/>
            <a:gdLst>
              <a:gd name="connsiteX0" fmla="*/ 1324539 w 2262739"/>
              <a:gd name="connsiteY0" fmla="*/ 1501038 h 5161948"/>
              <a:gd name="connsiteX1" fmla="*/ 2140543 w 2262739"/>
              <a:gd name="connsiteY1" fmla="*/ 1501038 h 5161948"/>
              <a:gd name="connsiteX2" fmla="*/ 2156843 w 2262739"/>
              <a:gd name="connsiteY2" fmla="*/ 1507791 h 5161948"/>
              <a:gd name="connsiteX3" fmla="*/ 2160676 w 2262739"/>
              <a:gd name="connsiteY3" fmla="*/ 1506203 h 5161948"/>
              <a:gd name="connsiteX4" fmla="*/ 2160676 w 2262739"/>
              <a:gd name="connsiteY4" fmla="*/ 1506206 h 5161948"/>
              <a:gd name="connsiteX5" fmla="*/ 2262739 w 2262739"/>
              <a:gd name="connsiteY5" fmla="*/ 1608269 h 5161948"/>
              <a:gd name="connsiteX6" fmla="*/ 2262736 w 2262739"/>
              <a:gd name="connsiteY6" fmla="*/ 3224438 h 5161948"/>
              <a:gd name="connsiteX7" fmla="*/ 2261484 w 2262739"/>
              <a:gd name="connsiteY7" fmla="*/ 3281706 h 5161948"/>
              <a:gd name="connsiteX8" fmla="*/ 2170500 w 2262739"/>
              <a:gd name="connsiteY8" fmla="*/ 3372690 h 5161948"/>
              <a:gd name="connsiteX9" fmla="*/ 1845354 w 2262739"/>
              <a:gd name="connsiteY9" fmla="*/ 3372690 h 5161948"/>
              <a:gd name="connsiteX10" fmla="*/ 1845354 w 2262739"/>
              <a:gd name="connsiteY10" fmla="*/ 5063482 h 5161948"/>
              <a:gd name="connsiteX11" fmla="*/ 1746890 w 2262739"/>
              <a:gd name="connsiteY11" fmla="*/ 5161945 h 5161948"/>
              <a:gd name="connsiteX12" fmla="*/ 1741131 w 2262739"/>
              <a:gd name="connsiteY12" fmla="*/ 5159558 h 5161948"/>
              <a:gd name="connsiteX13" fmla="*/ 1735359 w 2262739"/>
              <a:gd name="connsiteY13" fmla="*/ 5161948 h 5161948"/>
              <a:gd name="connsiteX14" fmla="*/ 1307781 w 2262739"/>
              <a:gd name="connsiteY14" fmla="*/ 5161945 h 5161948"/>
              <a:gd name="connsiteX15" fmla="*/ 1266638 w 2262739"/>
              <a:gd name="connsiteY15" fmla="*/ 5161942 h 5161948"/>
              <a:gd name="connsiteX16" fmla="*/ 1168175 w 2262739"/>
              <a:gd name="connsiteY16" fmla="*/ 5063479 h 5161948"/>
              <a:gd name="connsiteX17" fmla="*/ 1168175 w 2262739"/>
              <a:gd name="connsiteY17" fmla="*/ 4114957 h 5161948"/>
              <a:gd name="connsiteX18" fmla="*/ 1266638 w 2262739"/>
              <a:gd name="connsiteY18" fmla="*/ 4016494 h 5161948"/>
              <a:gd name="connsiteX19" fmla="*/ 1365101 w 2262739"/>
              <a:gd name="connsiteY19" fmla="*/ 4114957 h 5161948"/>
              <a:gd name="connsiteX20" fmla="*/ 1365101 w 2262739"/>
              <a:gd name="connsiteY20" fmla="*/ 4971753 h 5161948"/>
              <a:gd name="connsiteX21" fmla="*/ 1648427 w 2262739"/>
              <a:gd name="connsiteY21" fmla="*/ 4971753 h 5161948"/>
              <a:gd name="connsiteX22" fmla="*/ 1648427 w 2262739"/>
              <a:gd name="connsiteY22" fmla="*/ 2207315 h 5161948"/>
              <a:gd name="connsiteX23" fmla="*/ 1746890 w 2262739"/>
              <a:gd name="connsiteY23" fmla="*/ 2108852 h 5161948"/>
              <a:gd name="connsiteX24" fmla="*/ 1845354 w 2262739"/>
              <a:gd name="connsiteY24" fmla="*/ 2207315 h 5161948"/>
              <a:gd name="connsiteX25" fmla="*/ 1845354 w 2262739"/>
              <a:gd name="connsiteY25" fmla="*/ 3190722 h 5161948"/>
              <a:gd name="connsiteX26" fmla="*/ 2058614 w 2262739"/>
              <a:gd name="connsiteY26" fmla="*/ 3190722 h 5161948"/>
              <a:gd name="connsiteX27" fmla="*/ 2058614 w 2262739"/>
              <a:gd name="connsiteY27" fmla="*/ 1724749 h 5161948"/>
              <a:gd name="connsiteX28" fmla="*/ 1324539 w 2262739"/>
              <a:gd name="connsiteY28" fmla="*/ 1724746 h 5161948"/>
              <a:gd name="connsiteX29" fmla="*/ 1245446 w 2262739"/>
              <a:gd name="connsiteY29" fmla="*/ 1691983 h 5161948"/>
              <a:gd name="connsiteX30" fmla="*/ 1212684 w 2262739"/>
              <a:gd name="connsiteY30" fmla="*/ 1612893 h 5161948"/>
              <a:gd name="connsiteX31" fmla="*/ 1245446 w 2262739"/>
              <a:gd name="connsiteY31" fmla="*/ 1533800 h 5161948"/>
              <a:gd name="connsiteX32" fmla="*/ 1324539 w 2262739"/>
              <a:gd name="connsiteY32" fmla="*/ 1501038 h 5161948"/>
              <a:gd name="connsiteX33" fmla="*/ 452440 w 2262739"/>
              <a:gd name="connsiteY33" fmla="*/ 1501035 h 5161948"/>
              <a:gd name="connsiteX34" fmla="*/ 927484 w 2262739"/>
              <a:gd name="connsiteY34" fmla="*/ 1501035 h 5161948"/>
              <a:gd name="connsiteX35" fmla="*/ 1034700 w 2262739"/>
              <a:gd name="connsiteY35" fmla="*/ 1608251 h 5161948"/>
              <a:gd name="connsiteX36" fmla="*/ 927484 w 2262739"/>
              <a:gd name="connsiteY36" fmla="*/ 1715467 h 5161948"/>
              <a:gd name="connsiteX37" fmla="*/ 541544 w 2262739"/>
              <a:gd name="connsiteY37" fmla="*/ 1715467 h 5161948"/>
              <a:gd name="connsiteX38" fmla="*/ 237922 w 2262739"/>
              <a:gd name="connsiteY38" fmla="*/ 4016494 h 5161948"/>
              <a:gd name="connsiteX39" fmla="*/ 472663 w 2262739"/>
              <a:gd name="connsiteY39" fmla="*/ 4016494 h 5161948"/>
              <a:gd name="connsiteX40" fmla="*/ 479013 w 2262739"/>
              <a:gd name="connsiteY40" fmla="*/ 4019124 h 5161948"/>
              <a:gd name="connsiteX41" fmla="*/ 485366 w 2262739"/>
              <a:gd name="connsiteY41" fmla="*/ 4016494 h 5161948"/>
              <a:gd name="connsiteX42" fmla="*/ 583829 w 2262739"/>
              <a:gd name="connsiteY42" fmla="*/ 4114957 h 5161948"/>
              <a:gd name="connsiteX43" fmla="*/ 583829 w 2262739"/>
              <a:gd name="connsiteY43" fmla="*/ 4971753 h 5161948"/>
              <a:gd name="connsiteX44" fmla="*/ 795689 w 2262739"/>
              <a:gd name="connsiteY44" fmla="*/ 4971753 h 5161948"/>
              <a:gd name="connsiteX45" fmla="*/ 795689 w 2262739"/>
              <a:gd name="connsiteY45" fmla="*/ 4114957 h 5161948"/>
              <a:gd name="connsiteX46" fmla="*/ 894152 w 2262739"/>
              <a:gd name="connsiteY46" fmla="*/ 4016494 h 5161948"/>
              <a:gd name="connsiteX47" fmla="*/ 992615 w 2262739"/>
              <a:gd name="connsiteY47" fmla="*/ 4114957 h 5161948"/>
              <a:gd name="connsiteX48" fmla="*/ 992615 w 2262739"/>
              <a:gd name="connsiteY48" fmla="*/ 5063479 h 5161948"/>
              <a:gd name="connsiteX49" fmla="*/ 894152 w 2262739"/>
              <a:gd name="connsiteY49" fmla="*/ 5161942 h 5161948"/>
              <a:gd name="connsiteX50" fmla="*/ 888008 w 2262739"/>
              <a:gd name="connsiteY50" fmla="*/ 5159398 h 5161948"/>
              <a:gd name="connsiteX51" fmla="*/ 881846 w 2262739"/>
              <a:gd name="connsiteY51" fmla="*/ 5161948 h 5161948"/>
              <a:gd name="connsiteX52" fmla="*/ 493466 w 2262739"/>
              <a:gd name="connsiteY52" fmla="*/ 5161945 h 5161948"/>
              <a:gd name="connsiteX53" fmla="*/ 489412 w 2262739"/>
              <a:gd name="connsiteY53" fmla="*/ 5160265 h 5161948"/>
              <a:gd name="connsiteX54" fmla="*/ 485366 w 2262739"/>
              <a:gd name="connsiteY54" fmla="*/ 5161942 h 5161948"/>
              <a:gd name="connsiteX55" fmla="*/ 386900 w 2262739"/>
              <a:gd name="connsiteY55" fmla="*/ 5063479 h 5161948"/>
              <a:gd name="connsiteX56" fmla="*/ 386900 w 2262739"/>
              <a:gd name="connsiteY56" fmla="*/ 4206689 h 5161948"/>
              <a:gd name="connsiteX57" fmla="*/ 95098 w 2262739"/>
              <a:gd name="connsiteY57" fmla="*/ 4206686 h 5161948"/>
              <a:gd name="connsiteX58" fmla="*/ 27853 w 2262739"/>
              <a:gd name="connsiteY58" fmla="*/ 4178833 h 5161948"/>
              <a:gd name="connsiteX59" fmla="*/ 0 w 2262739"/>
              <a:gd name="connsiteY59" fmla="*/ 4111591 h 5161948"/>
              <a:gd name="connsiteX60" fmla="*/ 8375 w 2262739"/>
              <a:gd name="connsiteY60" fmla="*/ 4051244 h 5161948"/>
              <a:gd name="connsiteX61" fmla="*/ 332053 w 2262739"/>
              <a:gd name="connsiteY61" fmla="*/ 1598178 h 5161948"/>
              <a:gd name="connsiteX62" fmla="*/ 374750 w 2262739"/>
              <a:gd name="connsiteY62" fmla="*/ 1524272 h 5161948"/>
              <a:gd name="connsiteX63" fmla="*/ 422871 w 2262739"/>
              <a:gd name="connsiteY63" fmla="*/ 1507948 h 5161948"/>
              <a:gd name="connsiteX64" fmla="*/ 983256 w 2262739"/>
              <a:gd name="connsiteY64" fmla="*/ 3315 h 5161948"/>
              <a:gd name="connsiteX65" fmla="*/ 1079325 w 2262739"/>
              <a:gd name="connsiteY65" fmla="*/ 99384 h 5161948"/>
              <a:gd name="connsiteX66" fmla="*/ 983256 w 2262739"/>
              <a:gd name="connsiteY66" fmla="*/ 195453 h 5161948"/>
              <a:gd name="connsiteX67" fmla="*/ 972320 w 2262739"/>
              <a:gd name="connsiteY67" fmla="*/ 193245 h 5161948"/>
              <a:gd name="connsiteX68" fmla="*/ 972320 w 2262739"/>
              <a:gd name="connsiteY68" fmla="*/ 201354 h 5161948"/>
              <a:gd name="connsiteX69" fmla="*/ 950365 w 2262739"/>
              <a:gd name="connsiteY69" fmla="*/ 208170 h 5161948"/>
              <a:gd name="connsiteX70" fmla="*/ 646302 w 2262739"/>
              <a:gd name="connsiteY70" fmla="*/ 666894 h 5161948"/>
              <a:gd name="connsiteX71" fmla="*/ 950365 w 2262739"/>
              <a:gd name="connsiteY71" fmla="*/ 1125619 h 5161948"/>
              <a:gd name="connsiteX72" fmla="*/ 972320 w 2262739"/>
              <a:gd name="connsiteY72" fmla="*/ 1132434 h 5161948"/>
              <a:gd name="connsiteX73" fmla="*/ 972320 w 2262739"/>
              <a:gd name="connsiteY73" fmla="*/ 1139401 h 5161948"/>
              <a:gd name="connsiteX74" fmla="*/ 985249 w 2262739"/>
              <a:gd name="connsiteY74" fmla="*/ 1136791 h 5161948"/>
              <a:gd name="connsiteX75" fmla="*/ 1081318 w 2262739"/>
              <a:gd name="connsiteY75" fmla="*/ 1232860 h 5161948"/>
              <a:gd name="connsiteX76" fmla="*/ 985249 w 2262739"/>
              <a:gd name="connsiteY76" fmla="*/ 1328929 h 5161948"/>
              <a:gd name="connsiteX77" fmla="*/ 972320 w 2262739"/>
              <a:gd name="connsiteY77" fmla="*/ 1326319 h 5161948"/>
              <a:gd name="connsiteX78" fmla="*/ 972320 w 2262739"/>
              <a:gd name="connsiteY78" fmla="*/ 1328854 h 5161948"/>
              <a:gd name="connsiteX79" fmla="*/ 948958 w 2262739"/>
              <a:gd name="connsiteY79" fmla="*/ 1321602 h 5161948"/>
              <a:gd name="connsiteX80" fmla="*/ 947855 w 2262739"/>
              <a:gd name="connsiteY80" fmla="*/ 1321380 h 5161948"/>
              <a:gd name="connsiteX81" fmla="*/ 947526 w 2262739"/>
              <a:gd name="connsiteY81" fmla="*/ 1321158 h 5161948"/>
              <a:gd name="connsiteX82" fmla="*/ 877009 w 2262739"/>
              <a:gd name="connsiteY82" fmla="*/ 1299268 h 5161948"/>
              <a:gd name="connsiteX83" fmla="*/ 457843 w 2262739"/>
              <a:gd name="connsiteY83" fmla="*/ 666894 h 5161948"/>
              <a:gd name="connsiteX84" fmla="*/ 877009 w 2262739"/>
              <a:gd name="connsiteY84" fmla="*/ 34521 h 5161948"/>
              <a:gd name="connsiteX85" fmla="*/ 939587 w 2262739"/>
              <a:gd name="connsiteY85" fmla="*/ 15095 h 5161948"/>
              <a:gd name="connsiteX86" fmla="*/ 945862 w 2262739"/>
              <a:gd name="connsiteY86" fmla="*/ 10865 h 5161948"/>
              <a:gd name="connsiteX87" fmla="*/ 966894 w 2262739"/>
              <a:gd name="connsiteY87" fmla="*/ 6618 h 5161948"/>
              <a:gd name="connsiteX88" fmla="*/ 972320 w 2262739"/>
              <a:gd name="connsiteY88" fmla="*/ 4934 h 5161948"/>
              <a:gd name="connsiteX89" fmla="*/ 972320 w 2262739"/>
              <a:gd name="connsiteY89" fmla="*/ 5523 h 5161948"/>
              <a:gd name="connsiteX90" fmla="*/ 1288612 w 2262739"/>
              <a:gd name="connsiteY90" fmla="*/ 0 h 5161948"/>
              <a:gd name="connsiteX91" fmla="*/ 1309522 w 2262739"/>
              <a:gd name="connsiteY91" fmla="*/ 4222 h 5161948"/>
              <a:gd name="connsiteX92" fmla="*/ 1309522 w 2262739"/>
              <a:gd name="connsiteY92" fmla="*/ 2930 h 5161948"/>
              <a:gd name="connsiteX93" fmla="*/ 1321424 w 2262739"/>
              <a:gd name="connsiteY93" fmla="*/ 6624 h 5161948"/>
              <a:gd name="connsiteX94" fmla="*/ 1326006 w 2262739"/>
              <a:gd name="connsiteY94" fmla="*/ 7550 h 5161948"/>
              <a:gd name="connsiteX95" fmla="*/ 1327373 w 2262739"/>
              <a:gd name="connsiteY95" fmla="*/ 8471 h 5161948"/>
              <a:gd name="connsiteX96" fmla="*/ 1411291 w 2262739"/>
              <a:gd name="connsiteY96" fmla="*/ 34521 h 5161948"/>
              <a:gd name="connsiteX97" fmla="*/ 1830457 w 2262739"/>
              <a:gd name="connsiteY97" fmla="*/ 666894 h 5161948"/>
              <a:gd name="connsiteX98" fmla="*/ 1411291 w 2262739"/>
              <a:gd name="connsiteY98" fmla="*/ 1299268 h 5161948"/>
              <a:gd name="connsiteX99" fmla="*/ 1309522 w 2262739"/>
              <a:gd name="connsiteY99" fmla="*/ 1330859 h 5161948"/>
              <a:gd name="connsiteX100" fmla="*/ 1309522 w 2262739"/>
              <a:gd name="connsiteY100" fmla="*/ 1325376 h 5161948"/>
              <a:gd name="connsiteX101" fmla="*/ 1291923 w 2262739"/>
              <a:gd name="connsiteY101" fmla="*/ 1328929 h 5161948"/>
              <a:gd name="connsiteX102" fmla="*/ 1195854 w 2262739"/>
              <a:gd name="connsiteY102" fmla="*/ 1232860 h 5161948"/>
              <a:gd name="connsiteX103" fmla="*/ 1291923 w 2262739"/>
              <a:gd name="connsiteY103" fmla="*/ 1136791 h 5161948"/>
              <a:gd name="connsiteX104" fmla="*/ 1309522 w 2262739"/>
              <a:gd name="connsiteY104" fmla="*/ 1140344 h 5161948"/>
              <a:gd name="connsiteX105" fmla="*/ 1309522 w 2262739"/>
              <a:gd name="connsiteY105" fmla="*/ 1134438 h 5161948"/>
              <a:gd name="connsiteX106" fmla="*/ 1337935 w 2262739"/>
              <a:gd name="connsiteY106" fmla="*/ 1125619 h 5161948"/>
              <a:gd name="connsiteX107" fmla="*/ 1641997 w 2262739"/>
              <a:gd name="connsiteY107" fmla="*/ 666894 h 5161948"/>
              <a:gd name="connsiteX108" fmla="*/ 1337935 w 2262739"/>
              <a:gd name="connsiteY108" fmla="*/ 208170 h 5161948"/>
              <a:gd name="connsiteX109" fmla="*/ 1309522 w 2262739"/>
              <a:gd name="connsiteY109" fmla="*/ 199350 h 5161948"/>
              <a:gd name="connsiteX110" fmla="*/ 1309522 w 2262739"/>
              <a:gd name="connsiteY110" fmla="*/ 187916 h 5161948"/>
              <a:gd name="connsiteX111" fmla="*/ 1288612 w 2262739"/>
              <a:gd name="connsiteY111" fmla="*/ 192138 h 5161948"/>
              <a:gd name="connsiteX112" fmla="*/ 1192543 w 2262739"/>
              <a:gd name="connsiteY112" fmla="*/ 96069 h 5161948"/>
              <a:gd name="connsiteX113" fmla="*/ 1288612 w 2262739"/>
              <a:gd name="connsiteY113" fmla="*/ 0 h 5161948"/>
              <a:gd name="connsiteX0" fmla="*/ 1324539 w 2262739"/>
              <a:gd name="connsiteY0" fmla="*/ 1501038 h 5161948"/>
              <a:gd name="connsiteX1" fmla="*/ 2140543 w 2262739"/>
              <a:gd name="connsiteY1" fmla="*/ 1501038 h 5161948"/>
              <a:gd name="connsiteX2" fmla="*/ 2156843 w 2262739"/>
              <a:gd name="connsiteY2" fmla="*/ 1507791 h 5161948"/>
              <a:gd name="connsiteX3" fmla="*/ 2160676 w 2262739"/>
              <a:gd name="connsiteY3" fmla="*/ 1506203 h 5161948"/>
              <a:gd name="connsiteX4" fmla="*/ 2160676 w 2262739"/>
              <a:gd name="connsiteY4" fmla="*/ 1506206 h 5161948"/>
              <a:gd name="connsiteX5" fmla="*/ 2262739 w 2262739"/>
              <a:gd name="connsiteY5" fmla="*/ 1608269 h 5161948"/>
              <a:gd name="connsiteX6" fmla="*/ 2262736 w 2262739"/>
              <a:gd name="connsiteY6" fmla="*/ 3224438 h 5161948"/>
              <a:gd name="connsiteX7" fmla="*/ 2261484 w 2262739"/>
              <a:gd name="connsiteY7" fmla="*/ 3281706 h 5161948"/>
              <a:gd name="connsiteX8" fmla="*/ 2170500 w 2262739"/>
              <a:gd name="connsiteY8" fmla="*/ 3372690 h 5161948"/>
              <a:gd name="connsiteX9" fmla="*/ 1845354 w 2262739"/>
              <a:gd name="connsiteY9" fmla="*/ 3372690 h 5161948"/>
              <a:gd name="connsiteX10" fmla="*/ 1845354 w 2262739"/>
              <a:gd name="connsiteY10" fmla="*/ 5063482 h 5161948"/>
              <a:gd name="connsiteX11" fmla="*/ 1746890 w 2262739"/>
              <a:gd name="connsiteY11" fmla="*/ 5161945 h 5161948"/>
              <a:gd name="connsiteX12" fmla="*/ 1741131 w 2262739"/>
              <a:gd name="connsiteY12" fmla="*/ 5159558 h 5161948"/>
              <a:gd name="connsiteX13" fmla="*/ 1735359 w 2262739"/>
              <a:gd name="connsiteY13" fmla="*/ 5161948 h 5161948"/>
              <a:gd name="connsiteX14" fmla="*/ 1307781 w 2262739"/>
              <a:gd name="connsiteY14" fmla="*/ 5161945 h 5161948"/>
              <a:gd name="connsiteX15" fmla="*/ 1266638 w 2262739"/>
              <a:gd name="connsiteY15" fmla="*/ 5161942 h 5161948"/>
              <a:gd name="connsiteX16" fmla="*/ 1168175 w 2262739"/>
              <a:gd name="connsiteY16" fmla="*/ 5063479 h 5161948"/>
              <a:gd name="connsiteX17" fmla="*/ 1168175 w 2262739"/>
              <a:gd name="connsiteY17" fmla="*/ 4114957 h 5161948"/>
              <a:gd name="connsiteX18" fmla="*/ 1266638 w 2262739"/>
              <a:gd name="connsiteY18" fmla="*/ 4016494 h 5161948"/>
              <a:gd name="connsiteX19" fmla="*/ 1365101 w 2262739"/>
              <a:gd name="connsiteY19" fmla="*/ 4114957 h 5161948"/>
              <a:gd name="connsiteX20" fmla="*/ 1365101 w 2262739"/>
              <a:gd name="connsiteY20" fmla="*/ 4971753 h 5161948"/>
              <a:gd name="connsiteX21" fmla="*/ 1648427 w 2262739"/>
              <a:gd name="connsiteY21" fmla="*/ 4971753 h 5161948"/>
              <a:gd name="connsiteX22" fmla="*/ 1648427 w 2262739"/>
              <a:gd name="connsiteY22" fmla="*/ 2207315 h 5161948"/>
              <a:gd name="connsiteX23" fmla="*/ 1746890 w 2262739"/>
              <a:gd name="connsiteY23" fmla="*/ 2108852 h 5161948"/>
              <a:gd name="connsiteX24" fmla="*/ 1845354 w 2262739"/>
              <a:gd name="connsiteY24" fmla="*/ 2207315 h 5161948"/>
              <a:gd name="connsiteX25" fmla="*/ 1845354 w 2262739"/>
              <a:gd name="connsiteY25" fmla="*/ 3190722 h 5161948"/>
              <a:gd name="connsiteX26" fmla="*/ 2058614 w 2262739"/>
              <a:gd name="connsiteY26" fmla="*/ 3190722 h 5161948"/>
              <a:gd name="connsiteX27" fmla="*/ 2058614 w 2262739"/>
              <a:gd name="connsiteY27" fmla="*/ 1724749 h 5161948"/>
              <a:gd name="connsiteX28" fmla="*/ 1324539 w 2262739"/>
              <a:gd name="connsiteY28" fmla="*/ 1724746 h 5161948"/>
              <a:gd name="connsiteX29" fmla="*/ 1245446 w 2262739"/>
              <a:gd name="connsiteY29" fmla="*/ 1691983 h 5161948"/>
              <a:gd name="connsiteX30" fmla="*/ 1212684 w 2262739"/>
              <a:gd name="connsiteY30" fmla="*/ 1612893 h 5161948"/>
              <a:gd name="connsiteX31" fmla="*/ 1245446 w 2262739"/>
              <a:gd name="connsiteY31" fmla="*/ 1533800 h 5161948"/>
              <a:gd name="connsiteX32" fmla="*/ 1324539 w 2262739"/>
              <a:gd name="connsiteY32" fmla="*/ 1501038 h 5161948"/>
              <a:gd name="connsiteX33" fmla="*/ 452440 w 2262739"/>
              <a:gd name="connsiteY33" fmla="*/ 1501035 h 5161948"/>
              <a:gd name="connsiteX34" fmla="*/ 927484 w 2262739"/>
              <a:gd name="connsiteY34" fmla="*/ 1501035 h 5161948"/>
              <a:gd name="connsiteX35" fmla="*/ 1034700 w 2262739"/>
              <a:gd name="connsiteY35" fmla="*/ 1608251 h 5161948"/>
              <a:gd name="connsiteX36" fmla="*/ 927484 w 2262739"/>
              <a:gd name="connsiteY36" fmla="*/ 1715467 h 5161948"/>
              <a:gd name="connsiteX37" fmla="*/ 541544 w 2262739"/>
              <a:gd name="connsiteY37" fmla="*/ 1715467 h 5161948"/>
              <a:gd name="connsiteX38" fmla="*/ 237922 w 2262739"/>
              <a:gd name="connsiteY38" fmla="*/ 4016494 h 5161948"/>
              <a:gd name="connsiteX39" fmla="*/ 472663 w 2262739"/>
              <a:gd name="connsiteY39" fmla="*/ 4016494 h 5161948"/>
              <a:gd name="connsiteX40" fmla="*/ 479013 w 2262739"/>
              <a:gd name="connsiteY40" fmla="*/ 4019124 h 5161948"/>
              <a:gd name="connsiteX41" fmla="*/ 485366 w 2262739"/>
              <a:gd name="connsiteY41" fmla="*/ 4016494 h 5161948"/>
              <a:gd name="connsiteX42" fmla="*/ 583829 w 2262739"/>
              <a:gd name="connsiteY42" fmla="*/ 4114957 h 5161948"/>
              <a:gd name="connsiteX43" fmla="*/ 583829 w 2262739"/>
              <a:gd name="connsiteY43" fmla="*/ 4971753 h 5161948"/>
              <a:gd name="connsiteX44" fmla="*/ 795689 w 2262739"/>
              <a:gd name="connsiteY44" fmla="*/ 4971753 h 5161948"/>
              <a:gd name="connsiteX45" fmla="*/ 795689 w 2262739"/>
              <a:gd name="connsiteY45" fmla="*/ 4114957 h 5161948"/>
              <a:gd name="connsiteX46" fmla="*/ 894152 w 2262739"/>
              <a:gd name="connsiteY46" fmla="*/ 4016494 h 5161948"/>
              <a:gd name="connsiteX47" fmla="*/ 992615 w 2262739"/>
              <a:gd name="connsiteY47" fmla="*/ 4114957 h 5161948"/>
              <a:gd name="connsiteX48" fmla="*/ 992615 w 2262739"/>
              <a:gd name="connsiteY48" fmla="*/ 5063479 h 5161948"/>
              <a:gd name="connsiteX49" fmla="*/ 894152 w 2262739"/>
              <a:gd name="connsiteY49" fmla="*/ 5161942 h 5161948"/>
              <a:gd name="connsiteX50" fmla="*/ 888008 w 2262739"/>
              <a:gd name="connsiteY50" fmla="*/ 5159398 h 5161948"/>
              <a:gd name="connsiteX51" fmla="*/ 881846 w 2262739"/>
              <a:gd name="connsiteY51" fmla="*/ 5161948 h 5161948"/>
              <a:gd name="connsiteX52" fmla="*/ 493466 w 2262739"/>
              <a:gd name="connsiteY52" fmla="*/ 5161945 h 5161948"/>
              <a:gd name="connsiteX53" fmla="*/ 489412 w 2262739"/>
              <a:gd name="connsiteY53" fmla="*/ 5160265 h 5161948"/>
              <a:gd name="connsiteX54" fmla="*/ 485366 w 2262739"/>
              <a:gd name="connsiteY54" fmla="*/ 5161942 h 5161948"/>
              <a:gd name="connsiteX55" fmla="*/ 386900 w 2262739"/>
              <a:gd name="connsiteY55" fmla="*/ 5063479 h 5161948"/>
              <a:gd name="connsiteX56" fmla="*/ 386900 w 2262739"/>
              <a:gd name="connsiteY56" fmla="*/ 4206689 h 5161948"/>
              <a:gd name="connsiteX57" fmla="*/ 95098 w 2262739"/>
              <a:gd name="connsiteY57" fmla="*/ 4206686 h 5161948"/>
              <a:gd name="connsiteX58" fmla="*/ 27853 w 2262739"/>
              <a:gd name="connsiteY58" fmla="*/ 4178833 h 5161948"/>
              <a:gd name="connsiteX59" fmla="*/ 0 w 2262739"/>
              <a:gd name="connsiteY59" fmla="*/ 4111591 h 5161948"/>
              <a:gd name="connsiteX60" fmla="*/ 8375 w 2262739"/>
              <a:gd name="connsiteY60" fmla="*/ 4051244 h 5161948"/>
              <a:gd name="connsiteX61" fmla="*/ 332053 w 2262739"/>
              <a:gd name="connsiteY61" fmla="*/ 1598178 h 5161948"/>
              <a:gd name="connsiteX62" fmla="*/ 374750 w 2262739"/>
              <a:gd name="connsiteY62" fmla="*/ 1524272 h 5161948"/>
              <a:gd name="connsiteX63" fmla="*/ 422871 w 2262739"/>
              <a:gd name="connsiteY63" fmla="*/ 1507948 h 5161948"/>
              <a:gd name="connsiteX64" fmla="*/ 452440 w 2262739"/>
              <a:gd name="connsiteY64" fmla="*/ 1501035 h 5161948"/>
              <a:gd name="connsiteX65" fmla="*/ 983256 w 2262739"/>
              <a:gd name="connsiteY65" fmla="*/ 3315 h 5161948"/>
              <a:gd name="connsiteX66" fmla="*/ 1079325 w 2262739"/>
              <a:gd name="connsiteY66" fmla="*/ 99384 h 5161948"/>
              <a:gd name="connsiteX67" fmla="*/ 983256 w 2262739"/>
              <a:gd name="connsiteY67" fmla="*/ 195453 h 5161948"/>
              <a:gd name="connsiteX68" fmla="*/ 972320 w 2262739"/>
              <a:gd name="connsiteY68" fmla="*/ 193245 h 5161948"/>
              <a:gd name="connsiteX69" fmla="*/ 972320 w 2262739"/>
              <a:gd name="connsiteY69" fmla="*/ 201354 h 5161948"/>
              <a:gd name="connsiteX70" fmla="*/ 950365 w 2262739"/>
              <a:gd name="connsiteY70" fmla="*/ 208170 h 5161948"/>
              <a:gd name="connsiteX71" fmla="*/ 646302 w 2262739"/>
              <a:gd name="connsiteY71" fmla="*/ 666894 h 5161948"/>
              <a:gd name="connsiteX72" fmla="*/ 950365 w 2262739"/>
              <a:gd name="connsiteY72" fmla="*/ 1125619 h 5161948"/>
              <a:gd name="connsiteX73" fmla="*/ 972320 w 2262739"/>
              <a:gd name="connsiteY73" fmla="*/ 1132434 h 5161948"/>
              <a:gd name="connsiteX74" fmla="*/ 972320 w 2262739"/>
              <a:gd name="connsiteY74" fmla="*/ 1139401 h 5161948"/>
              <a:gd name="connsiteX75" fmla="*/ 985249 w 2262739"/>
              <a:gd name="connsiteY75" fmla="*/ 1136791 h 5161948"/>
              <a:gd name="connsiteX76" fmla="*/ 1081318 w 2262739"/>
              <a:gd name="connsiteY76" fmla="*/ 1232860 h 5161948"/>
              <a:gd name="connsiteX77" fmla="*/ 985249 w 2262739"/>
              <a:gd name="connsiteY77" fmla="*/ 1328929 h 5161948"/>
              <a:gd name="connsiteX78" fmla="*/ 972320 w 2262739"/>
              <a:gd name="connsiteY78" fmla="*/ 1326319 h 5161948"/>
              <a:gd name="connsiteX79" fmla="*/ 972320 w 2262739"/>
              <a:gd name="connsiteY79" fmla="*/ 1328854 h 5161948"/>
              <a:gd name="connsiteX80" fmla="*/ 948958 w 2262739"/>
              <a:gd name="connsiteY80" fmla="*/ 1321602 h 5161948"/>
              <a:gd name="connsiteX81" fmla="*/ 947855 w 2262739"/>
              <a:gd name="connsiteY81" fmla="*/ 1321380 h 5161948"/>
              <a:gd name="connsiteX82" fmla="*/ 947526 w 2262739"/>
              <a:gd name="connsiteY82" fmla="*/ 1321158 h 5161948"/>
              <a:gd name="connsiteX83" fmla="*/ 877009 w 2262739"/>
              <a:gd name="connsiteY83" fmla="*/ 1299268 h 5161948"/>
              <a:gd name="connsiteX84" fmla="*/ 457843 w 2262739"/>
              <a:gd name="connsiteY84" fmla="*/ 666894 h 5161948"/>
              <a:gd name="connsiteX85" fmla="*/ 877009 w 2262739"/>
              <a:gd name="connsiteY85" fmla="*/ 34521 h 5161948"/>
              <a:gd name="connsiteX86" fmla="*/ 939587 w 2262739"/>
              <a:gd name="connsiteY86" fmla="*/ 15095 h 5161948"/>
              <a:gd name="connsiteX87" fmla="*/ 945862 w 2262739"/>
              <a:gd name="connsiteY87" fmla="*/ 10865 h 5161948"/>
              <a:gd name="connsiteX88" fmla="*/ 966894 w 2262739"/>
              <a:gd name="connsiteY88" fmla="*/ 6618 h 5161948"/>
              <a:gd name="connsiteX89" fmla="*/ 972320 w 2262739"/>
              <a:gd name="connsiteY89" fmla="*/ 4934 h 5161948"/>
              <a:gd name="connsiteX90" fmla="*/ 972320 w 2262739"/>
              <a:gd name="connsiteY90" fmla="*/ 5523 h 5161948"/>
              <a:gd name="connsiteX91" fmla="*/ 983256 w 2262739"/>
              <a:gd name="connsiteY91" fmla="*/ 3315 h 5161948"/>
              <a:gd name="connsiteX92" fmla="*/ 1288612 w 2262739"/>
              <a:gd name="connsiteY92" fmla="*/ 0 h 5161948"/>
              <a:gd name="connsiteX93" fmla="*/ 1309522 w 2262739"/>
              <a:gd name="connsiteY93" fmla="*/ 4222 h 5161948"/>
              <a:gd name="connsiteX94" fmla="*/ 1309522 w 2262739"/>
              <a:gd name="connsiteY94" fmla="*/ 2930 h 5161948"/>
              <a:gd name="connsiteX95" fmla="*/ 1321424 w 2262739"/>
              <a:gd name="connsiteY95" fmla="*/ 6624 h 5161948"/>
              <a:gd name="connsiteX96" fmla="*/ 1326006 w 2262739"/>
              <a:gd name="connsiteY96" fmla="*/ 7550 h 5161948"/>
              <a:gd name="connsiteX97" fmla="*/ 1327373 w 2262739"/>
              <a:gd name="connsiteY97" fmla="*/ 8471 h 5161948"/>
              <a:gd name="connsiteX98" fmla="*/ 1411291 w 2262739"/>
              <a:gd name="connsiteY98" fmla="*/ 34521 h 5161948"/>
              <a:gd name="connsiteX99" fmla="*/ 1830457 w 2262739"/>
              <a:gd name="connsiteY99" fmla="*/ 666894 h 5161948"/>
              <a:gd name="connsiteX100" fmla="*/ 1411291 w 2262739"/>
              <a:gd name="connsiteY100" fmla="*/ 1299268 h 5161948"/>
              <a:gd name="connsiteX101" fmla="*/ 1309522 w 2262739"/>
              <a:gd name="connsiteY101" fmla="*/ 1330859 h 5161948"/>
              <a:gd name="connsiteX102" fmla="*/ 1309522 w 2262739"/>
              <a:gd name="connsiteY102" fmla="*/ 1325376 h 5161948"/>
              <a:gd name="connsiteX103" fmla="*/ 1291923 w 2262739"/>
              <a:gd name="connsiteY103" fmla="*/ 1328929 h 5161948"/>
              <a:gd name="connsiteX104" fmla="*/ 1195854 w 2262739"/>
              <a:gd name="connsiteY104" fmla="*/ 1232860 h 5161948"/>
              <a:gd name="connsiteX105" fmla="*/ 1291923 w 2262739"/>
              <a:gd name="connsiteY105" fmla="*/ 1136791 h 5161948"/>
              <a:gd name="connsiteX106" fmla="*/ 1309522 w 2262739"/>
              <a:gd name="connsiteY106" fmla="*/ 1140344 h 5161948"/>
              <a:gd name="connsiteX107" fmla="*/ 1309522 w 2262739"/>
              <a:gd name="connsiteY107" fmla="*/ 1134438 h 5161948"/>
              <a:gd name="connsiteX108" fmla="*/ 1337935 w 2262739"/>
              <a:gd name="connsiteY108" fmla="*/ 1125619 h 5161948"/>
              <a:gd name="connsiteX109" fmla="*/ 1641997 w 2262739"/>
              <a:gd name="connsiteY109" fmla="*/ 666894 h 5161948"/>
              <a:gd name="connsiteX110" fmla="*/ 1337935 w 2262739"/>
              <a:gd name="connsiteY110" fmla="*/ 208170 h 5161948"/>
              <a:gd name="connsiteX111" fmla="*/ 1309522 w 2262739"/>
              <a:gd name="connsiteY111" fmla="*/ 199350 h 5161948"/>
              <a:gd name="connsiteX112" fmla="*/ 1288612 w 2262739"/>
              <a:gd name="connsiteY112" fmla="*/ 192138 h 5161948"/>
              <a:gd name="connsiteX113" fmla="*/ 1192543 w 2262739"/>
              <a:gd name="connsiteY113" fmla="*/ 96069 h 5161948"/>
              <a:gd name="connsiteX114" fmla="*/ 1288612 w 2262739"/>
              <a:gd name="connsiteY114" fmla="*/ 0 h 5161948"/>
              <a:gd name="connsiteX0" fmla="*/ 1324539 w 2262739"/>
              <a:gd name="connsiteY0" fmla="*/ 1501038 h 5161948"/>
              <a:gd name="connsiteX1" fmla="*/ 2140543 w 2262739"/>
              <a:gd name="connsiteY1" fmla="*/ 1501038 h 5161948"/>
              <a:gd name="connsiteX2" fmla="*/ 2156843 w 2262739"/>
              <a:gd name="connsiteY2" fmla="*/ 1507791 h 5161948"/>
              <a:gd name="connsiteX3" fmla="*/ 2160676 w 2262739"/>
              <a:gd name="connsiteY3" fmla="*/ 1506203 h 5161948"/>
              <a:gd name="connsiteX4" fmla="*/ 2160676 w 2262739"/>
              <a:gd name="connsiteY4" fmla="*/ 1506206 h 5161948"/>
              <a:gd name="connsiteX5" fmla="*/ 2262739 w 2262739"/>
              <a:gd name="connsiteY5" fmla="*/ 1608269 h 5161948"/>
              <a:gd name="connsiteX6" fmla="*/ 2262736 w 2262739"/>
              <a:gd name="connsiteY6" fmla="*/ 3224438 h 5161948"/>
              <a:gd name="connsiteX7" fmla="*/ 2261484 w 2262739"/>
              <a:gd name="connsiteY7" fmla="*/ 3281706 h 5161948"/>
              <a:gd name="connsiteX8" fmla="*/ 2170500 w 2262739"/>
              <a:gd name="connsiteY8" fmla="*/ 3372690 h 5161948"/>
              <a:gd name="connsiteX9" fmla="*/ 1845354 w 2262739"/>
              <a:gd name="connsiteY9" fmla="*/ 3372690 h 5161948"/>
              <a:gd name="connsiteX10" fmla="*/ 1845354 w 2262739"/>
              <a:gd name="connsiteY10" fmla="*/ 5063482 h 5161948"/>
              <a:gd name="connsiteX11" fmla="*/ 1746890 w 2262739"/>
              <a:gd name="connsiteY11" fmla="*/ 5161945 h 5161948"/>
              <a:gd name="connsiteX12" fmla="*/ 1741131 w 2262739"/>
              <a:gd name="connsiteY12" fmla="*/ 5159558 h 5161948"/>
              <a:gd name="connsiteX13" fmla="*/ 1735359 w 2262739"/>
              <a:gd name="connsiteY13" fmla="*/ 5161948 h 5161948"/>
              <a:gd name="connsiteX14" fmla="*/ 1307781 w 2262739"/>
              <a:gd name="connsiteY14" fmla="*/ 5161945 h 5161948"/>
              <a:gd name="connsiteX15" fmla="*/ 1266638 w 2262739"/>
              <a:gd name="connsiteY15" fmla="*/ 5161942 h 5161948"/>
              <a:gd name="connsiteX16" fmla="*/ 1168175 w 2262739"/>
              <a:gd name="connsiteY16" fmla="*/ 5063479 h 5161948"/>
              <a:gd name="connsiteX17" fmla="*/ 1168175 w 2262739"/>
              <a:gd name="connsiteY17" fmla="*/ 4114957 h 5161948"/>
              <a:gd name="connsiteX18" fmla="*/ 1266638 w 2262739"/>
              <a:gd name="connsiteY18" fmla="*/ 4016494 h 5161948"/>
              <a:gd name="connsiteX19" fmla="*/ 1365101 w 2262739"/>
              <a:gd name="connsiteY19" fmla="*/ 4114957 h 5161948"/>
              <a:gd name="connsiteX20" fmla="*/ 1365101 w 2262739"/>
              <a:gd name="connsiteY20" fmla="*/ 4971753 h 5161948"/>
              <a:gd name="connsiteX21" fmla="*/ 1648427 w 2262739"/>
              <a:gd name="connsiteY21" fmla="*/ 4971753 h 5161948"/>
              <a:gd name="connsiteX22" fmla="*/ 1648427 w 2262739"/>
              <a:gd name="connsiteY22" fmla="*/ 2207315 h 5161948"/>
              <a:gd name="connsiteX23" fmla="*/ 1746890 w 2262739"/>
              <a:gd name="connsiteY23" fmla="*/ 2108852 h 5161948"/>
              <a:gd name="connsiteX24" fmla="*/ 1845354 w 2262739"/>
              <a:gd name="connsiteY24" fmla="*/ 2207315 h 5161948"/>
              <a:gd name="connsiteX25" fmla="*/ 1845354 w 2262739"/>
              <a:gd name="connsiteY25" fmla="*/ 3190722 h 5161948"/>
              <a:gd name="connsiteX26" fmla="*/ 2058614 w 2262739"/>
              <a:gd name="connsiteY26" fmla="*/ 3190722 h 5161948"/>
              <a:gd name="connsiteX27" fmla="*/ 2058614 w 2262739"/>
              <a:gd name="connsiteY27" fmla="*/ 1724749 h 5161948"/>
              <a:gd name="connsiteX28" fmla="*/ 1324539 w 2262739"/>
              <a:gd name="connsiteY28" fmla="*/ 1724746 h 5161948"/>
              <a:gd name="connsiteX29" fmla="*/ 1245446 w 2262739"/>
              <a:gd name="connsiteY29" fmla="*/ 1691983 h 5161948"/>
              <a:gd name="connsiteX30" fmla="*/ 1212684 w 2262739"/>
              <a:gd name="connsiteY30" fmla="*/ 1612893 h 5161948"/>
              <a:gd name="connsiteX31" fmla="*/ 1245446 w 2262739"/>
              <a:gd name="connsiteY31" fmla="*/ 1533800 h 5161948"/>
              <a:gd name="connsiteX32" fmla="*/ 1324539 w 2262739"/>
              <a:gd name="connsiteY32" fmla="*/ 1501038 h 5161948"/>
              <a:gd name="connsiteX33" fmla="*/ 452440 w 2262739"/>
              <a:gd name="connsiteY33" fmla="*/ 1501035 h 5161948"/>
              <a:gd name="connsiteX34" fmla="*/ 927484 w 2262739"/>
              <a:gd name="connsiteY34" fmla="*/ 1501035 h 5161948"/>
              <a:gd name="connsiteX35" fmla="*/ 1034700 w 2262739"/>
              <a:gd name="connsiteY35" fmla="*/ 1608251 h 5161948"/>
              <a:gd name="connsiteX36" fmla="*/ 927484 w 2262739"/>
              <a:gd name="connsiteY36" fmla="*/ 1715467 h 5161948"/>
              <a:gd name="connsiteX37" fmla="*/ 541544 w 2262739"/>
              <a:gd name="connsiteY37" fmla="*/ 1715467 h 5161948"/>
              <a:gd name="connsiteX38" fmla="*/ 237922 w 2262739"/>
              <a:gd name="connsiteY38" fmla="*/ 4016494 h 5161948"/>
              <a:gd name="connsiteX39" fmla="*/ 472663 w 2262739"/>
              <a:gd name="connsiteY39" fmla="*/ 4016494 h 5161948"/>
              <a:gd name="connsiteX40" fmla="*/ 479013 w 2262739"/>
              <a:gd name="connsiteY40" fmla="*/ 4019124 h 5161948"/>
              <a:gd name="connsiteX41" fmla="*/ 485366 w 2262739"/>
              <a:gd name="connsiteY41" fmla="*/ 4016494 h 5161948"/>
              <a:gd name="connsiteX42" fmla="*/ 583829 w 2262739"/>
              <a:gd name="connsiteY42" fmla="*/ 4114957 h 5161948"/>
              <a:gd name="connsiteX43" fmla="*/ 583829 w 2262739"/>
              <a:gd name="connsiteY43" fmla="*/ 4971753 h 5161948"/>
              <a:gd name="connsiteX44" fmla="*/ 795689 w 2262739"/>
              <a:gd name="connsiteY44" fmla="*/ 4971753 h 5161948"/>
              <a:gd name="connsiteX45" fmla="*/ 795689 w 2262739"/>
              <a:gd name="connsiteY45" fmla="*/ 4114957 h 5161948"/>
              <a:gd name="connsiteX46" fmla="*/ 894152 w 2262739"/>
              <a:gd name="connsiteY46" fmla="*/ 4016494 h 5161948"/>
              <a:gd name="connsiteX47" fmla="*/ 992615 w 2262739"/>
              <a:gd name="connsiteY47" fmla="*/ 4114957 h 5161948"/>
              <a:gd name="connsiteX48" fmla="*/ 992615 w 2262739"/>
              <a:gd name="connsiteY48" fmla="*/ 5063479 h 5161948"/>
              <a:gd name="connsiteX49" fmla="*/ 894152 w 2262739"/>
              <a:gd name="connsiteY49" fmla="*/ 5161942 h 5161948"/>
              <a:gd name="connsiteX50" fmla="*/ 888008 w 2262739"/>
              <a:gd name="connsiteY50" fmla="*/ 5159398 h 5161948"/>
              <a:gd name="connsiteX51" fmla="*/ 881846 w 2262739"/>
              <a:gd name="connsiteY51" fmla="*/ 5161948 h 5161948"/>
              <a:gd name="connsiteX52" fmla="*/ 493466 w 2262739"/>
              <a:gd name="connsiteY52" fmla="*/ 5161945 h 5161948"/>
              <a:gd name="connsiteX53" fmla="*/ 489412 w 2262739"/>
              <a:gd name="connsiteY53" fmla="*/ 5160265 h 5161948"/>
              <a:gd name="connsiteX54" fmla="*/ 485366 w 2262739"/>
              <a:gd name="connsiteY54" fmla="*/ 5161942 h 5161948"/>
              <a:gd name="connsiteX55" fmla="*/ 386900 w 2262739"/>
              <a:gd name="connsiteY55" fmla="*/ 5063479 h 5161948"/>
              <a:gd name="connsiteX56" fmla="*/ 386900 w 2262739"/>
              <a:gd name="connsiteY56" fmla="*/ 4206689 h 5161948"/>
              <a:gd name="connsiteX57" fmla="*/ 95098 w 2262739"/>
              <a:gd name="connsiteY57" fmla="*/ 4206686 h 5161948"/>
              <a:gd name="connsiteX58" fmla="*/ 27853 w 2262739"/>
              <a:gd name="connsiteY58" fmla="*/ 4178833 h 5161948"/>
              <a:gd name="connsiteX59" fmla="*/ 0 w 2262739"/>
              <a:gd name="connsiteY59" fmla="*/ 4111591 h 5161948"/>
              <a:gd name="connsiteX60" fmla="*/ 8375 w 2262739"/>
              <a:gd name="connsiteY60" fmla="*/ 4051244 h 5161948"/>
              <a:gd name="connsiteX61" fmla="*/ 332053 w 2262739"/>
              <a:gd name="connsiteY61" fmla="*/ 1598178 h 5161948"/>
              <a:gd name="connsiteX62" fmla="*/ 374750 w 2262739"/>
              <a:gd name="connsiteY62" fmla="*/ 1524272 h 5161948"/>
              <a:gd name="connsiteX63" fmla="*/ 422871 w 2262739"/>
              <a:gd name="connsiteY63" fmla="*/ 1507948 h 5161948"/>
              <a:gd name="connsiteX64" fmla="*/ 452440 w 2262739"/>
              <a:gd name="connsiteY64" fmla="*/ 1501035 h 5161948"/>
              <a:gd name="connsiteX65" fmla="*/ 983256 w 2262739"/>
              <a:gd name="connsiteY65" fmla="*/ 3315 h 5161948"/>
              <a:gd name="connsiteX66" fmla="*/ 1079325 w 2262739"/>
              <a:gd name="connsiteY66" fmla="*/ 99384 h 5161948"/>
              <a:gd name="connsiteX67" fmla="*/ 983256 w 2262739"/>
              <a:gd name="connsiteY67" fmla="*/ 195453 h 5161948"/>
              <a:gd name="connsiteX68" fmla="*/ 972320 w 2262739"/>
              <a:gd name="connsiteY68" fmla="*/ 201354 h 5161948"/>
              <a:gd name="connsiteX69" fmla="*/ 950365 w 2262739"/>
              <a:gd name="connsiteY69" fmla="*/ 208170 h 5161948"/>
              <a:gd name="connsiteX70" fmla="*/ 646302 w 2262739"/>
              <a:gd name="connsiteY70" fmla="*/ 666894 h 5161948"/>
              <a:gd name="connsiteX71" fmla="*/ 950365 w 2262739"/>
              <a:gd name="connsiteY71" fmla="*/ 1125619 h 5161948"/>
              <a:gd name="connsiteX72" fmla="*/ 972320 w 2262739"/>
              <a:gd name="connsiteY72" fmla="*/ 1132434 h 5161948"/>
              <a:gd name="connsiteX73" fmla="*/ 972320 w 2262739"/>
              <a:gd name="connsiteY73" fmla="*/ 1139401 h 5161948"/>
              <a:gd name="connsiteX74" fmla="*/ 985249 w 2262739"/>
              <a:gd name="connsiteY74" fmla="*/ 1136791 h 5161948"/>
              <a:gd name="connsiteX75" fmla="*/ 1081318 w 2262739"/>
              <a:gd name="connsiteY75" fmla="*/ 1232860 h 5161948"/>
              <a:gd name="connsiteX76" fmla="*/ 985249 w 2262739"/>
              <a:gd name="connsiteY76" fmla="*/ 1328929 h 5161948"/>
              <a:gd name="connsiteX77" fmla="*/ 972320 w 2262739"/>
              <a:gd name="connsiteY77" fmla="*/ 1326319 h 5161948"/>
              <a:gd name="connsiteX78" fmla="*/ 972320 w 2262739"/>
              <a:gd name="connsiteY78" fmla="*/ 1328854 h 5161948"/>
              <a:gd name="connsiteX79" fmla="*/ 948958 w 2262739"/>
              <a:gd name="connsiteY79" fmla="*/ 1321602 h 5161948"/>
              <a:gd name="connsiteX80" fmla="*/ 947855 w 2262739"/>
              <a:gd name="connsiteY80" fmla="*/ 1321380 h 5161948"/>
              <a:gd name="connsiteX81" fmla="*/ 947526 w 2262739"/>
              <a:gd name="connsiteY81" fmla="*/ 1321158 h 5161948"/>
              <a:gd name="connsiteX82" fmla="*/ 877009 w 2262739"/>
              <a:gd name="connsiteY82" fmla="*/ 1299268 h 5161948"/>
              <a:gd name="connsiteX83" fmla="*/ 457843 w 2262739"/>
              <a:gd name="connsiteY83" fmla="*/ 666894 h 5161948"/>
              <a:gd name="connsiteX84" fmla="*/ 877009 w 2262739"/>
              <a:gd name="connsiteY84" fmla="*/ 34521 h 5161948"/>
              <a:gd name="connsiteX85" fmla="*/ 939587 w 2262739"/>
              <a:gd name="connsiteY85" fmla="*/ 15095 h 5161948"/>
              <a:gd name="connsiteX86" fmla="*/ 945862 w 2262739"/>
              <a:gd name="connsiteY86" fmla="*/ 10865 h 5161948"/>
              <a:gd name="connsiteX87" fmla="*/ 966894 w 2262739"/>
              <a:gd name="connsiteY87" fmla="*/ 6618 h 5161948"/>
              <a:gd name="connsiteX88" fmla="*/ 972320 w 2262739"/>
              <a:gd name="connsiteY88" fmla="*/ 4934 h 5161948"/>
              <a:gd name="connsiteX89" fmla="*/ 972320 w 2262739"/>
              <a:gd name="connsiteY89" fmla="*/ 5523 h 5161948"/>
              <a:gd name="connsiteX90" fmla="*/ 983256 w 2262739"/>
              <a:gd name="connsiteY90" fmla="*/ 3315 h 5161948"/>
              <a:gd name="connsiteX91" fmla="*/ 1288612 w 2262739"/>
              <a:gd name="connsiteY91" fmla="*/ 0 h 5161948"/>
              <a:gd name="connsiteX92" fmla="*/ 1309522 w 2262739"/>
              <a:gd name="connsiteY92" fmla="*/ 4222 h 5161948"/>
              <a:gd name="connsiteX93" fmla="*/ 1309522 w 2262739"/>
              <a:gd name="connsiteY93" fmla="*/ 2930 h 5161948"/>
              <a:gd name="connsiteX94" fmla="*/ 1321424 w 2262739"/>
              <a:gd name="connsiteY94" fmla="*/ 6624 h 5161948"/>
              <a:gd name="connsiteX95" fmla="*/ 1326006 w 2262739"/>
              <a:gd name="connsiteY95" fmla="*/ 7550 h 5161948"/>
              <a:gd name="connsiteX96" fmla="*/ 1327373 w 2262739"/>
              <a:gd name="connsiteY96" fmla="*/ 8471 h 5161948"/>
              <a:gd name="connsiteX97" fmla="*/ 1411291 w 2262739"/>
              <a:gd name="connsiteY97" fmla="*/ 34521 h 5161948"/>
              <a:gd name="connsiteX98" fmla="*/ 1830457 w 2262739"/>
              <a:gd name="connsiteY98" fmla="*/ 666894 h 5161948"/>
              <a:gd name="connsiteX99" fmla="*/ 1411291 w 2262739"/>
              <a:gd name="connsiteY99" fmla="*/ 1299268 h 5161948"/>
              <a:gd name="connsiteX100" fmla="*/ 1309522 w 2262739"/>
              <a:gd name="connsiteY100" fmla="*/ 1330859 h 5161948"/>
              <a:gd name="connsiteX101" fmla="*/ 1309522 w 2262739"/>
              <a:gd name="connsiteY101" fmla="*/ 1325376 h 5161948"/>
              <a:gd name="connsiteX102" fmla="*/ 1291923 w 2262739"/>
              <a:gd name="connsiteY102" fmla="*/ 1328929 h 5161948"/>
              <a:gd name="connsiteX103" fmla="*/ 1195854 w 2262739"/>
              <a:gd name="connsiteY103" fmla="*/ 1232860 h 5161948"/>
              <a:gd name="connsiteX104" fmla="*/ 1291923 w 2262739"/>
              <a:gd name="connsiteY104" fmla="*/ 1136791 h 5161948"/>
              <a:gd name="connsiteX105" fmla="*/ 1309522 w 2262739"/>
              <a:gd name="connsiteY105" fmla="*/ 1140344 h 5161948"/>
              <a:gd name="connsiteX106" fmla="*/ 1309522 w 2262739"/>
              <a:gd name="connsiteY106" fmla="*/ 1134438 h 5161948"/>
              <a:gd name="connsiteX107" fmla="*/ 1337935 w 2262739"/>
              <a:gd name="connsiteY107" fmla="*/ 1125619 h 5161948"/>
              <a:gd name="connsiteX108" fmla="*/ 1641997 w 2262739"/>
              <a:gd name="connsiteY108" fmla="*/ 666894 h 5161948"/>
              <a:gd name="connsiteX109" fmla="*/ 1337935 w 2262739"/>
              <a:gd name="connsiteY109" fmla="*/ 208170 h 5161948"/>
              <a:gd name="connsiteX110" fmla="*/ 1309522 w 2262739"/>
              <a:gd name="connsiteY110" fmla="*/ 199350 h 5161948"/>
              <a:gd name="connsiteX111" fmla="*/ 1288612 w 2262739"/>
              <a:gd name="connsiteY111" fmla="*/ 192138 h 5161948"/>
              <a:gd name="connsiteX112" fmla="*/ 1192543 w 2262739"/>
              <a:gd name="connsiteY112" fmla="*/ 96069 h 5161948"/>
              <a:gd name="connsiteX113" fmla="*/ 1288612 w 2262739"/>
              <a:gd name="connsiteY113" fmla="*/ 0 h 5161948"/>
              <a:gd name="connsiteX0" fmla="*/ 1324539 w 2262739"/>
              <a:gd name="connsiteY0" fmla="*/ 1501038 h 5161948"/>
              <a:gd name="connsiteX1" fmla="*/ 2140543 w 2262739"/>
              <a:gd name="connsiteY1" fmla="*/ 1501038 h 5161948"/>
              <a:gd name="connsiteX2" fmla="*/ 2156843 w 2262739"/>
              <a:gd name="connsiteY2" fmla="*/ 1507791 h 5161948"/>
              <a:gd name="connsiteX3" fmla="*/ 2160676 w 2262739"/>
              <a:gd name="connsiteY3" fmla="*/ 1506203 h 5161948"/>
              <a:gd name="connsiteX4" fmla="*/ 2160676 w 2262739"/>
              <a:gd name="connsiteY4" fmla="*/ 1506206 h 5161948"/>
              <a:gd name="connsiteX5" fmla="*/ 2262739 w 2262739"/>
              <a:gd name="connsiteY5" fmla="*/ 1608269 h 5161948"/>
              <a:gd name="connsiteX6" fmla="*/ 2262736 w 2262739"/>
              <a:gd name="connsiteY6" fmla="*/ 3224438 h 5161948"/>
              <a:gd name="connsiteX7" fmla="*/ 2261484 w 2262739"/>
              <a:gd name="connsiteY7" fmla="*/ 3281706 h 5161948"/>
              <a:gd name="connsiteX8" fmla="*/ 2170500 w 2262739"/>
              <a:gd name="connsiteY8" fmla="*/ 3372690 h 5161948"/>
              <a:gd name="connsiteX9" fmla="*/ 1845354 w 2262739"/>
              <a:gd name="connsiteY9" fmla="*/ 3372690 h 5161948"/>
              <a:gd name="connsiteX10" fmla="*/ 1845354 w 2262739"/>
              <a:gd name="connsiteY10" fmla="*/ 5063482 h 5161948"/>
              <a:gd name="connsiteX11" fmla="*/ 1746890 w 2262739"/>
              <a:gd name="connsiteY11" fmla="*/ 5161945 h 5161948"/>
              <a:gd name="connsiteX12" fmla="*/ 1741131 w 2262739"/>
              <a:gd name="connsiteY12" fmla="*/ 5159558 h 5161948"/>
              <a:gd name="connsiteX13" fmla="*/ 1735359 w 2262739"/>
              <a:gd name="connsiteY13" fmla="*/ 5161948 h 5161948"/>
              <a:gd name="connsiteX14" fmla="*/ 1307781 w 2262739"/>
              <a:gd name="connsiteY14" fmla="*/ 5161945 h 5161948"/>
              <a:gd name="connsiteX15" fmla="*/ 1266638 w 2262739"/>
              <a:gd name="connsiteY15" fmla="*/ 5161942 h 5161948"/>
              <a:gd name="connsiteX16" fmla="*/ 1168175 w 2262739"/>
              <a:gd name="connsiteY16" fmla="*/ 5063479 h 5161948"/>
              <a:gd name="connsiteX17" fmla="*/ 1168175 w 2262739"/>
              <a:gd name="connsiteY17" fmla="*/ 4114957 h 5161948"/>
              <a:gd name="connsiteX18" fmla="*/ 1266638 w 2262739"/>
              <a:gd name="connsiteY18" fmla="*/ 4016494 h 5161948"/>
              <a:gd name="connsiteX19" fmla="*/ 1365101 w 2262739"/>
              <a:gd name="connsiteY19" fmla="*/ 4114957 h 5161948"/>
              <a:gd name="connsiteX20" fmla="*/ 1365101 w 2262739"/>
              <a:gd name="connsiteY20" fmla="*/ 4971753 h 5161948"/>
              <a:gd name="connsiteX21" fmla="*/ 1648427 w 2262739"/>
              <a:gd name="connsiteY21" fmla="*/ 4971753 h 5161948"/>
              <a:gd name="connsiteX22" fmla="*/ 1648427 w 2262739"/>
              <a:gd name="connsiteY22" fmla="*/ 2207315 h 5161948"/>
              <a:gd name="connsiteX23" fmla="*/ 1746890 w 2262739"/>
              <a:gd name="connsiteY23" fmla="*/ 2108852 h 5161948"/>
              <a:gd name="connsiteX24" fmla="*/ 1845354 w 2262739"/>
              <a:gd name="connsiteY24" fmla="*/ 2207315 h 5161948"/>
              <a:gd name="connsiteX25" fmla="*/ 1845354 w 2262739"/>
              <a:gd name="connsiteY25" fmla="*/ 3190722 h 5161948"/>
              <a:gd name="connsiteX26" fmla="*/ 2058614 w 2262739"/>
              <a:gd name="connsiteY26" fmla="*/ 3190722 h 5161948"/>
              <a:gd name="connsiteX27" fmla="*/ 2058614 w 2262739"/>
              <a:gd name="connsiteY27" fmla="*/ 1724749 h 5161948"/>
              <a:gd name="connsiteX28" fmla="*/ 1324539 w 2262739"/>
              <a:gd name="connsiteY28" fmla="*/ 1724746 h 5161948"/>
              <a:gd name="connsiteX29" fmla="*/ 1245446 w 2262739"/>
              <a:gd name="connsiteY29" fmla="*/ 1691983 h 5161948"/>
              <a:gd name="connsiteX30" fmla="*/ 1212684 w 2262739"/>
              <a:gd name="connsiteY30" fmla="*/ 1612893 h 5161948"/>
              <a:gd name="connsiteX31" fmla="*/ 1245446 w 2262739"/>
              <a:gd name="connsiteY31" fmla="*/ 1533800 h 5161948"/>
              <a:gd name="connsiteX32" fmla="*/ 1324539 w 2262739"/>
              <a:gd name="connsiteY32" fmla="*/ 1501038 h 5161948"/>
              <a:gd name="connsiteX33" fmla="*/ 452440 w 2262739"/>
              <a:gd name="connsiteY33" fmla="*/ 1501035 h 5161948"/>
              <a:gd name="connsiteX34" fmla="*/ 927484 w 2262739"/>
              <a:gd name="connsiteY34" fmla="*/ 1501035 h 5161948"/>
              <a:gd name="connsiteX35" fmla="*/ 1034700 w 2262739"/>
              <a:gd name="connsiteY35" fmla="*/ 1608251 h 5161948"/>
              <a:gd name="connsiteX36" fmla="*/ 927484 w 2262739"/>
              <a:gd name="connsiteY36" fmla="*/ 1715467 h 5161948"/>
              <a:gd name="connsiteX37" fmla="*/ 541544 w 2262739"/>
              <a:gd name="connsiteY37" fmla="*/ 1715467 h 5161948"/>
              <a:gd name="connsiteX38" fmla="*/ 237922 w 2262739"/>
              <a:gd name="connsiteY38" fmla="*/ 4016494 h 5161948"/>
              <a:gd name="connsiteX39" fmla="*/ 472663 w 2262739"/>
              <a:gd name="connsiteY39" fmla="*/ 4016494 h 5161948"/>
              <a:gd name="connsiteX40" fmla="*/ 479013 w 2262739"/>
              <a:gd name="connsiteY40" fmla="*/ 4019124 h 5161948"/>
              <a:gd name="connsiteX41" fmla="*/ 485366 w 2262739"/>
              <a:gd name="connsiteY41" fmla="*/ 4016494 h 5161948"/>
              <a:gd name="connsiteX42" fmla="*/ 583829 w 2262739"/>
              <a:gd name="connsiteY42" fmla="*/ 4114957 h 5161948"/>
              <a:gd name="connsiteX43" fmla="*/ 583829 w 2262739"/>
              <a:gd name="connsiteY43" fmla="*/ 4971753 h 5161948"/>
              <a:gd name="connsiteX44" fmla="*/ 795689 w 2262739"/>
              <a:gd name="connsiteY44" fmla="*/ 4971753 h 5161948"/>
              <a:gd name="connsiteX45" fmla="*/ 795689 w 2262739"/>
              <a:gd name="connsiteY45" fmla="*/ 4114957 h 5161948"/>
              <a:gd name="connsiteX46" fmla="*/ 894152 w 2262739"/>
              <a:gd name="connsiteY46" fmla="*/ 4016494 h 5161948"/>
              <a:gd name="connsiteX47" fmla="*/ 992615 w 2262739"/>
              <a:gd name="connsiteY47" fmla="*/ 4114957 h 5161948"/>
              <a:gd name="connsiteX48" fmla="*/ 992615 w 2262739"/>
              <a:gd name="connsiteY48" fmla="*/ 5063479 h 5161948"/>
              <a:gd name="connsiteX49" fmla="*/ 894152 w 2262739"/>
              <a:gd name="connsiteY49" fmla="*/ 5161942 h 5161948"/>
              <a:gd name="connsiteX50" fmla="*/ 888008 w 2262739"/>
              <a:gd name="connsiteY50" fmla="*/ 5159398 h 5161948"/>
              <a:gd name="connsiteX51" fmla="*/ 881846 w 2262739"/>
              <a:gd name="connsiteY51" fmla="*/ 5161948 h 5161948"/>
              <a:gd name="connsiteX52" fmla="*/ 493466 w 2262739"/>
              <a:gd name="connsiteY52" fmla="*/ 5161945 h 5161948"/>
              <a:gd name="connsiteX53" fmla="*/ 489412 w 2262739"/>
              <a:gd name="connsiteY53" fmla="*/ 5160265 h 5161948"/>
              <a:gd name="connsiteX54" fmla="*/ 485366 w 2262739"/>
              <a:gd name="connsiteY54" fmla="*/ 5161942 h 5161948"/>
              <a:gd name="connsiteX55" fmla="*/ 386900 w 2262739"/>
              <a:gd name="connsiteY55" fmla="*/ 5063479 h 5161948"/>
              <a:gd name="connsiteX56" fmla="*/ 386900 w 2262739"/>
              <a:gd name="connsiteY56" fmla="*/ 4206689 h 5161948"/>
              <a:gd name="connsiteX57" fmla="*/ 95098 w 2262739"/>
              <a:gd name="connsiteY57" fmla="*/ 4206686 h 5161948"/>
              <a:gd name="connsiteX58" fmla="*/ 27853 w 2262739"/>
              <a:gd name="connsiteY58" fmla="*/ 4178833 h 5161948"/>
              <a:gd name="connsiteX59" fmla="*/ 0 w 2262739"/>
              <a:gd name="connsiteY59" fmla="*/ 4111591 h 5161948"/>
              <a:gd name="connsiteX60" fmla="*/ 8375 w 2262739"/>
              <a:gd name="connsiteY60" fmla="*/ 4051244 h 5161948"/>
              <a:gd name="connsiteX61" fmla="*/ 332053 w 2262739"/>
              <a:gd name="connsiteY61" fmla="*/ 1598178 h 5161948"/>
              <a:gd name="connsiteX62" fmla="*/ 374750 w 2262739"/>
              <a:gd name="connsiteY62" fmla="*/ 1524272 h 5161948"/>
              <a:gd name="connsiteX63" fmla="*/ 422871 w 2262739"/>
              <a:gd name="connsiteY63" fmla="*/ 1507948 h 5161948"/>
              <a:gd name="connsiteX64" fmla="*/ 452440 w 2262739"/>
              <a:gd name="connsiteY64" fmla="*/ 1501035 h 5161948"/>
              <a:gd name="connsiteX65" fmla="*/ 983256 w 2262739"/>
              <a:gd name="connsiteY65" fmla="*/ 3315 h 5161948"/>
              <a:gd name="connsiteX66" fmla="*/ 1079325 w 2262739"/>
              <a:gd name="connsiteY66" fmla="*/ 99384 h 5161948"/>
              <a:gd name="connsiteX67" fmla="*/ 983256 w 2262739"/>
              <a:gd name="connsiteY67" fmla="*/ 195453 h 5161948"/>
              <a:gd name="connsiteX68" fmla="*/ 972320 w 2262739"/>
              <a:gd name="connsiteY68" fmla="*/ 201354 h 5161948"/>
              <a:gd name="connsiteX69" fmla="*/ 950365 w 2262739"/>
              <a:gd name="connsiteY69" fmla="*/ 208170 h 5161948"/>
              <a:gd name="connsiteX70" fmla="*/ 646302 w 2262739"/>
              <a:gd name="connsiteY70" fmla="*/ 666894 h 5161948"/>
              <a:gd name="connsiteX71" fmla="*/ 950365 w 2262739"/>
              <a:gd name="connsiteY71" fmla="*/ 1125619 h 5161948"/>
              <a:gd name="connsiteX72" fmla="*/ 972320 w 2262739"/>
              <a:gd name="connsiteY72" fmla="*/ 1132434 h 5161948"/>
              <a:gd name="connsiteX73" fmla="*/ 972320 w 2262739"/>
              <a:gd name="connsiteY73" fmla="*/ 1139401 h 5161948"/>
              <a:gd name="connsiteX74" fmla="*/ 985249 w 2262739"/>
              <a:gd name="connsiteY74" fmla="*/ 1136791 h 5161948"/>
              <a:gd name="connsiteX75" fmla="*/ 1081318 w 2262739"/>
              <a:gd name="connsiteY75" fmla="*/ 1232860 h 5161948"/>
              <a:gd name="connsiteX76" fmla="*/ 985249 w 2262739"/>
              <a:gd name="connsiteY76" fmla="*/ 1328929 h 5161948"/>
              <a:gd name="connsiteX77" fmla="*/ 972320 w 2262739"/>
              <a:gd name="connsiteY77" fmla="*/ 1326319 h 5161948"/>
              <a:gd name="connsiteX78" fmla="*/ 972320 w 2262739"/>
              <a:gd name="connsiteY78" fmla="*/ 1328854 h 5161948"/>
              <a:gd name="connsiteX79" fmla="*/ 948958 w 2262739"/>
              <a:gd name="connsiteY79" fmla="*/ 1321602 h 5161948"/>
              <a:gd name="connsiteX80" fmla="*/ 947855 w 2262739"/>
              <a:gd name="connsiteY80" fmla="*/ 1321380 h 5161948"/>
              <a:gd name="connsiteX81" fmla="*/ 947526 w 2262739"/>
              <a:gd name="connsiteY81" fmla="*/ 1321158 h 5161948"/>
              <a:gd name="connsiteX82" fmla="*/ 877009 w 2262739"/>
              <a:gd name="connsiteY82" fmla="*/ 1299268 h 5161948"/>
              <a:gd name="connsiteX83" fmla="*/ 457843 w 2262739"/>
              <a:gd name="connsiteY83" fmla="*/ 666894 h 5161948"/>
              <a:gd name="connsiteX84" fmla="*/ 877009 w 2262739"/>
              <a:gd name="connsiteY84" fmla="*/ 34521 h 5161948"/>
              <a:gd name="connsiteX85" fmla="*/ 939587 w 2262739"/>
              <a:gd name="connsiteY85" fmla="*/ 15095 h 5161948"/>
              <a:gd name="connsiteX86" fmla="*/ 945862 w 2262739"/>
              <a:gd name="connsiteY86" fmla="*/ 10865 h 5161948"/>
              <a:gd name="connsiteX87" fmla="*/ 966894 w 2262739"/>
              <a:gd name="connsiteY87" fmla="*/ 6618 h 5161948"/>
              <a:gd name="connsiteX88" fmla="*/ 972320 w 2262739"/>
              <a:gd name="connsiteY88" fmla="*/ 4934 h 5161948"/>
              <a:gd name="connsiteX89" fmla="*/ 972320 w 2262739"/>
              <a:gd name="connsiteY89" fmla="*/ 5523 h 5161948"/>
              <a:gd name="connsiteX90" fmla="*/ 983256 w 2262739"/>
              <a:gd name="connsiteY90" fmla="*/ 3315 h 5161948"/>
              <a:gd name="connsiteX91" fmla="*/ 1288612 w 2262739"/>
              <a:gd name="connsiteY91" fmla="*/ 0 h 5161948"/>
              <a:gd name="connsiteX92" fmla="*/ 1309522 w 2262739"/>
              <a:gd name="connsiteY92" fmla="*/ 4222 h 5161948"/>
              <a:gd name="connsiteX93" fmla="*/ 1309522 w 2262739"/>
              <a:gd name="connsiteY93" fmla="*/ 2930 h 5161948"/>
              <a:gd name="connsiteX94" fmla="*/ 1321424 w 2262739"/>
              <a:gd name="connsiteY94" fmla="*/ 6624 h 5161948"/>
              <a:gd name="connsiteX95" fmla="*/ 1326006 w 2262739"/>
              <a:gd name="connsiteY95" fmla="*/ 7550 h 5161948"/>
              <a:gd name="connsiteX96" fmla="*/ 1327373 w 2262739"/>
              <a:gd name="connsiteY96" fmla="*/ 8471 h 5161948"/>
              <a:gd name="connsiteX97" fmla="*/ 1411291 w 2262739"/>
              <a:gd name="connsiteY97" fmla="*/ 34521 h 5161948"/>
              <a:gd name="connsiteX98" fmla="*/ 1830457 w 2262739"/>
              <a:gd name="connsiteY98" fmla="*/ 666894 h 5161948"/>
              <a:gd name="connsiteX99" fmla="*/ 1411291 w 2262739"/>
              <a:gd name="connsiteY99" fmla="*/ 1299268 h 5161948"/>
              <a:gd name="connsiteX100" fmla="*/ 1309522 w 2262739"/>
              <a:gd name="connsiteY100" fmla="*/ 1330859 h 5161948"/>
              <a:gd name="connsiteX101" fmla="*/ 1309522 w 2262739"/>
              <a:gd name="connsiteY101" fmla="*/ 1325376 h 5161948"/>
              <a:gd name="connsiteX102" fmla="*/ 1291923 w 2262739"/>
              <a:gd name="connsiteY102" fmla="*/ 1328929 h 5161948"/>
              <a:gd name="connsiteX103" fmla="*/ 1195854 w 2262739"/>
              <a:gd name="connsiteY103" fmla="*/ 1232860 h 5161948"/>
              <a:gd name="connsiteX104" fmla="*/ 1291923 w 2262739"/>
              <a:gd name="connsiteY104" fmla="*/ 1136791 h 5161948"/>
              <a:gd name="connsiteX105" fmla="*/ 1309522 w 2262739"/>
              <a:gd name="connsiteY105" fmla="*/ 1140344 h 5161948"/>
              <a:gd name="connsiteX106" fmla="*/ 1337935 w 2262739"/>
              <a:gd name="connsiteY106" fmla="*/ 1125619 h 5161948"/>
              <a:gd name="connsiteX107" fmla="*/ 1641997 w 2262739"/>
              <a:gd name="connsiteY107" fmla="*/ 666894 h 5161948"/>
              <a:gd name="connsiteX108" fmla="*/ 1337935 w 2262739"/>
              <a:gd name="connsiteY108" fmla="*/ 208170 h 5161948"/>
              <a:gd name="connsiteX109" fmla="*/ 1309522 w 2262739"/>
              <a:gd name="connsiteY109" fmla="*/ 199350 h 5161948"/>
              <a:gd name="connsiteX110" fmla="*/ 1288612 w 2262739"/>
              <a:gd name="connsiteY110" fmla="*/ 192138 h 5161948"/>
              <a:gd name="connsiteX111" fmla="*/ 1192543 w 2262739"/>
              <a:gd name="connsiteY111" fmla="*/ 96069 h 5161948"/>
              <a:gd name="connsiteX112" fmla="*/ 1288612 w 2262739"/>
              <a:gd name="connsiteY112" fmla="*/ 0 h 5161948"/>
              <a:gd name="connsiteX0" fmla="*/ 1324539 w 2262739"/>
              <a:gd name="connsiteY0" fmla="*/ 1501038 h 5161948"/>
              <a:gd name="connsiteX1" fmla="*/ 2140543 w 2262739"/>
              <a:gd name="connsiteY1" fmla="*/ 1501038 h 5161948"/>
              <a:gd name="connsiteX2" fmla="*/ 2156843 w 2262739"/>
              <a:gd name="connsiteY2" fmla="*/ 1507791 h 5161948"/>
              <a:gd name="connsiteX3" fmla="*/ 2160676 w 2262739"/>
              <a:gd name="connsiteY3" fmla="*/ 1506203 h 5161948"/>
              <a:gd name="connsiteX4" fmla="*/ 2160676 w 2262739"/>
              <a:gd name="connsiteY4" fmla="*/ 1506206 h 5161948"/>
              <a:gd name="connsiteX5" fmla="*/ 2262739 w 2262739"/>
              <a:gd name="connsiteY5" fmla="*/ 1608269 h 5161948"/>
              <a:gd name="connsiteX6" fmla="*/ 2262736 w 2262739"/>
              <a:gd name="connsiteY6" fmla="*/ 3224438 h 5161948"/>
              <a:gd name="connsiteX7" fmla="*/ 2261484 w 2262739"/>
              <a:gd name="connsiteY7" fmla="*/ 3281706 h 5161948"/>
              <a:gd name="connsiteX8" fmla="*/ 2170500 w 2262739"/>
              <a:gd name="connsiteY8" fmla="*/ 3372690 h 5161948"/>
              <a:gd name="connsiteX9" fmla="*/ 1845354 w 2262739"/>
              <a:gd name="connsiteY9" fmla="*/ 3372690 h 5161948"/>
              <a:gd name="connsiteX10" fmla="*/ 1845354 w 2262739"/>
              <a:gd name="connsiteY10" fmla="*/ 5063482 h 5161948"/>
              <a:gd name="connsiteX11" fmla="*/ 1746890 w 2262739"/>
              <a:gd name="connsiteY11" fmla="*/ 5161945 h 5161948"/>
              <a:gd name="connsiteX12" fmla="*/ 1741131 w 2262739"/>
              <a:gd name="connsiteY12" fmla="*/ 5159558 h 5161948"/>
              <a:gd name="connsiteX13" fmla="*/ 1735359 w 2262739"/>
              <a:gd name="connsiteY13" fmla="*/ 5161948 h 5161948"/>
              <a:gd name="connsiteX14" fmla="*/ 1307781 w 2262739"/>
              <a:gd name="connsiteY14" fmla="*/ 5161945 h 5161948"/>
              <a:gd name="connsiteX15" fmla="*/ 1266638 w 2262739"/>
              <a:gd name="connsiteY15" fmla="*/ 5161942 h 5161948"/>
              <a:gd name="connsiteX16" fmla="*/ 1168175 w 2262739"/>
              <a:gd name="connsiteY16" fmla="*/ 5063479 h 5161948"/>
              <a:gd name="connsiteX17" fmla="*/ 1168175 w 2262739"/>
              <a:gd name="connsiteY17" fmla="*/ 4114957 h 5161948"/>
              <a:gd name="connsiteX18" fmla="*/ 1266638 w 2262739"/>
              <a:gd name="connsiteY18" fmla="*/ 4016494 h 5161948"/>
              <a:gd name="connsiteX19" fmla="*/ 1365101 w 2262739"/>
              <a:gd name="connsiteY19" fmla="*/ 4114957 h 5161948"/>
              <a:gd name="connsiteX20" fmla="*/ 1365101 w 2262739"/>
              <a:gd name="connsiteY20" fmla="*/ 4971753 h 5161948"/>
              <a:gd name="connsiteX21" fmla="*/ 1648427 w 2262739"/>
              <a:gd name="connsiteY21" fmla="*/ 4971753 h 5161948"/>
              <a:gd name="connsiteX22" fmla="*/ 1648427 w 2262739"/>
              <a:gd name="connsiteY22" fmla="*/ 2207315 h 5161948"/>
              <a:gd name="connsiteX23" fmla="*/ 1746890 w 2262739"/>
              <a:gd name="connsiteY23" fmla="*/ 2108852 h 5161948"/>
              <a:gd name="connsiteX24" fmla="*/ 1845354 w 2262739"/>
              <a:gd name="connsiteY24" fmla="*/ 2207315 h 5161948"/>
              <a:gd name="connsiteX25" fmla="*/ 1845354 w 2262739"/>
              <a:gd name="connsiteY25" fmla="*/ 3190722 h 5161948"/>
              <a:gd name="connsiteX26" fmla="*/ 2058614 w 2262739"/>
              <a:gd name="connsiteY26" fmla="*/ 3190722 h 5161948"/>
              <a:gd name="connsiteX27" fmla="*/ 2058614 w 2262739"/>
              <a:gd name="connsiteY27" fmla="*/ 1724749 h 5161948"/>
              <a:gd name="connsiteX28" fmla="*/ 1324539 w 2262739"/>
              <a:gd name="connsiteY28" fmla="*/ 1724746 h 5161948"/>
              <a:gd name="connsiteX29" fmla="*/ 1245446 w 2262739"/>
              <a:gd name="connsiteY29" fmla="*/ 1691983 h 5161948"/>
              <a:gd name="connsiteX30" fmla="*/ 1212684 w 2262739"/>
              <a:gd name="connsiteY30" fmla="*/ 1612893 h 5161948"/>
              <a:gd name="connsiteX31" fmla="*/ 1245446 w 2262739"/>
              <a:gd name="connsiteY31" fmla="*/ 1533800 h 5161948"/>
              <a:gd name="connsiteX32" fmla="*/ 1324539 w 2262739"/>
              <a:gd name="connsiteY32" fmla="*/ 1501038 h 5161948"/>
              <a:gd name="connsiteX33" fmla="*/ 452440 w 2262739"/>
              <a:gd name="connsiteY33" fmla="*/ 1501035 h 5161948"/>
              <a:gd name="connsiteX34" fmla="*/ 927484 w 2262739"/>
              <a:gd name="connsiteY34" fmla="*/ 1501035 h 5161948"/>
              <a:gd name="connsiteX35" fmla="*/ 1034700 w 2262739"/>
              <a:gd name="connsiteY35" fmla="*/ 1608251 h 5161948"/>
              <a:gd name="connsiteX36" fmla="*/ 927484 w 2262739"/>
              <a:gd name="connsiteY36" fmla="*/ 1715467 h 5161948"/>
              <a:gd name="connsiteX37" fmla="*/ 541544 w 2262739"/>
              <a:gd name="connsiteY37" fmla="*/ 1715467 h 5161948"/>
              <a:gd name="connsiteX38" fmla="*/ 237922 w 2262739"/>
              <a:gd name="connsiteY38" fmla="*/ 4016494 h 5161948"/>
              <a:gd name="connsiteX39" fmla="*/ 472663 w 2262739"/>
              <a:gd name="connsiteY39" fmla="*/ 4016494 h 5161948"/>
              <a:gd name="connsiteX40" fmla="*/ 479013 w 2262739"/>
              <a:gd name="connsiteY40" fmla="*/ 4019124 h 5161948"/>
              <a:gd name="connsiteX41" fmla="*/ 485366 w 2262739"/>
              <a:gd name="connsiteY41" fmla="*/ 4016494 h 5161948"/>
              <a:gd name="connsiteX42" fmla="*/ 583829 w 2262739"/>
              <a:gd name="connsiteY42" fmla="*/ 4114957 h 5161948"/>
              <a:gd name="connsiteX43" fmla="*/ 583829 w 2262739"/>
              <a:gd name="connsiteY43" fmla="*/ 4971753 h 5161948"/>
              <a:gd name="connsiteX44" fmla="*/ 795689 w 2262739"/>
              <a:gd name="connsiteY44" fmla="*/ 4971753 h 5161948"/>
              <a:gd name="connsiteX45" fmla="*/ 795689 w 2262739"/>
              <a:gd name="connsiteY45" fmla="*/ 4114957 h 5161948"/>
              <a:gd name="connsiteX46" fmla="*/ 894152 w 2262739"/>
              <a:gd name="connsiteY46" fmla="*/ 4016494 h 5161948"/>
              <a:gd name="connsiteX47" fmla="*/ 992615 w 2262739"/>
              <a:gd name="connsiteY47" fmla="*/ 4114957 h 5161948"/>
              <a:gd name="connsiteX48" fmla="*/ 992615 w 2262739"/>
              <a:gd name="connsiteY48" fmla="*/ 5063479 h 5161948"/>
              <a:gd name="connsiteX49" fmla="*/ 894152 w 2262739"/>
              <a:gd name="connsiteY49" fmla="*/ 5161942 h 5161948"/>
              <a:gd name="connsiteX50" fmla="*/ 888008 w 2262739"/>
              <a:gd name="connsiteY50" fmla="*/ 5159398 h 5161948"/>
              <a:gd name="connsiteX51" fmla="*/ 881846 w 2262739"/>
              <a:gd name="connsiteY51" fmla="*/ 5161948 h 5161948"/>
              <a:gd name="connsiteX52" fmla="*/ 493466 w 2262739"/>
              <a:gd name="connsiteY52" fmla="*/ 5161945 h 5161948"/>
              <a:gd name="connsiteX53" fmla="*/ 489412 w 2262739"/>
              <a:gd name="connsiteY53" fmla="*/ 5160265 h 5161948"/>
              <a:gd name="connsiteX54" fmla="*/ 485366 w 2262739"/>
              <a:gd name="connsiteY54" fmla="*/ 5161942 h 5161948"/>
              <a:gd name="connsiteX55" fmla="*/ 386900 w 2262739"/>
              <a:gd name="connsiteY55" fmla="*/ 5063479 h 5161948"/>
              <a:gd name="connsiteX56" fmla="*/ 386900 w 2262739"/>
              <a:gd name="connsiteY56" fmla="*/ 4206689 h 5161948"/>
              <a:gd name="connsiteX57" fmla="*/ 95098 w 2262739"/>
              <a:gd name="connsiteY57" fmla="*/ 4206686 h 5161948"/>
              <a:gd name="connsiteX58" fmla="*/ 27853 w 2262739"/>
              <a:gd name="connsiteY58" fmla="*/ 4178833 h 5161948"/>
              <a:gd name="connsiteX59" fmla="*/ 0 w 2262739"/>
              <a:gd name="connsiteY59" fmla="*/ 4111591 h 5161948"/>
              <a:gd name="connsiteX60" fmla="*/ 8375 w 2262739"/>
              <a:gd name="connsiteY60" fmla="*/ 4051244 h 5161948"/>
              <a:gd name="connsiteX61" fmla="*/ 332053 w 2262739"/>
              <a:gd name="connsiteY61" fmla="*/ 1598178 h 5161948"/>
              <a:gd name="connsiteX62" fmla="*/ 374750 w 2262739"/>
              <a:gd name="connsiteY62" fmla="*/ 1524272 h 5161948"/>
              <a:gd name="connsiteX63" fmla="*/ 422871 w 2262739"/>
              <a:gd name="connsiteY63" fmla="*/ 1507948 h 5161948"/>
              <a:gd name="connsiteX64" fmla="*/ 452440 w 2262739"/>
              <a:gd name="connsiteY64" fmla="*/ 1501035 h 5161948"/>
              <a:gd name="connsiteX65" fmla="*/ 983256 w 2262739"/>
              <a:gd name="connsiteY65" fmla="*/ 3315 h 5161948"/>
              <a:gd name="connsiteX66" fmla="*/ 1079325 w 2262739"/>
              <a:gd name="connsiteY66" fmla="*/ 99384 h 5161948"/>
              <a:gd name="connsiteX67" fmla="*/ 983256 w 2262739"/>
              <a:gd name="connsiteY67" fmla="*/ 195453 h 5161948"/>
              <a:gd name="connsiteX68" fmla="*/ 972320 w 2262739"/>
              <a:gd name="connsiteY68" fmla="*/ 201354 h 5161948"/>
              <a:gd name="connsiteX69" fmla="*/ 950365 w 2262739"/>
              <a:gd name="connsiteY69" fmla="*/ 208170 h 5161948"/>
              <a:gd name="connsiteX70" fmla="*/ 646302 w 2262739"/>
              <a:gd name="connsiteY70" fmla="*/ 666894 h 5161948"/>
              <a:gd name="connsiteX71" fmla="*/ 950365 w 2262739"/>
              <a:gd name="connsiteY71" fmla="*/ 1125619 h 5161948"/>
              <a:gd name="connsiteX72" fmla="*/ 972320 w 2262739"/>
              <a:gd name="connsiteY72" fmla="*/ 1132434 h 5161948"/>
              <a:gd name="connsiteX73" fmla="*/ 985249 w 2262739"/>
              <a:gd name="connsiteY73" fmla="*/ 1136791 h 5161948"/>
              <a:gd name="connsiteX74" fmla="*/ 1081318 w 2262739"/>
              <a:gd name="connsiteY74" fmla="*/ 1232860 h 5161948"/>
              <a:gd name="connsiteX75" fmla="*/ 985249 w 2262739"/>
              <a:gd name="connsiteY75" fmla="*/ 1328929 h 5161948"/>
              <a:gd name="connsiteX76" fmla="*/ 972320 w 2262739"/>
              <a:gd name="connsiteY76" fmla="*/ 1326319 h 5161948"/>
              <a:gd name="connsiteX77" fmla="*/ 972320 w 2262739"/>
              <a:gd name="connsiteY77" fmla="*/ 1328854 h 5161948"/>
              <a:gd name="connsiteX78" fmla="*/ 948958 w 2262739"/>
              <a:gd name="connsiteY78" fmla="*/ 1321602 h 5161948"/>
              <a:gd name="connsiteX79" fmla="*/ 947855 w 2262739"/>
              <a:gd name="connsiteY79" fmla="*/ 1321380 h 5161948"/>
              <a:gd name="connsiteX80" fmla="*/ 947526 w 2262739"/>
              <a:gd name="connsiteY80" fmla="*/ 1321158 h 5161948"/>
              <a:gd name="connsiteX81" fmla="*/ 877009 w 2262739"/>
              <a:gd name="connsiteY81" fmla="*/ 1299268 h 5161948"/>
              <a:gd name="connsiteX82" fmla="*/ 457843 w 2262739"/>
              <a:gd name="connsiteY82" fmla="*/ 666894 h 5161948"/>
              <a:gd name="connsiteX83" fmla="*/ 877009 w 2262739"/>
              <a:gd name="connsiteY83" fmla="*/ 34521 h 5161948"/>
              <a:gd name="connsiteX84" fmla="*/ 939587 w 2262739"/>
              <a:gd name="connsiteY84" fmla="*/ 15095 h 5161948"/>
              <a:gd name="connsiteX85" fmla="*/ 945862 w 2262739"/>
              <a:gd name="connsiteY85" fmla="*/ 10865 h 5161948"/>
              <a:gd name="connsiteX86" fmla="*/ 966894 w 2262739"/>
              <a:gd name="connsiteY86" fmla="*/ 6618 h 5161948"/>
              <a:gd name="connsiteX87" fmla="*/ 972320 w 2262739"/>
              <a:gd name="connsiteY87" fmla="*/ 4934 h 5161948"/>
              <a:gd name="connsiteX88" fmla="*/ 972320 w 2262739"/>
              <a:gd name="connsiteY88" fmla="*/ 5523 h 5161948"/>
              <a:gd name="connsiteX89" fmla="*/ 983256 w 2262739"/>
              <a:gd name="connsiteY89" fmla="*/ 3315 h 5161948"/>
              <a:gd name="connsiteX90" fmla="*/ 1288612 w 2262739"/>
              <a:gd name="connsiteY90" fmla="*/ 0 h 5161948"/>
              <a:gd name="connsiteX91" fmla="*/ 1309522 w 2262739"/>
              <a:gd name="connsiteY91" fmla="*/ 4222 h 5161948"/>
              <a:gd name="connsiteX92" fmla="*/ 1309522 w 2262739"/>
              <a:gd name="connsiteY92" fmla="*/ 2930 h 5161948"/>
              <a:gd name="connsiteX93" fmla="*/ 1321424 w 2262739"/>
              <a:gd name="connsiteY93" fmla="*/ 6624 h 5161948"/>
              <a:gd name="connsiteX94" fmla="*/ 1326006 w 2262739"/>
              <a:gd name="connsiteY94" fmla="*/ 7550 h 5161948"/>
              <a:gd name="connsiteX95" fmla="*/ 1327373 w 2262739"/>
              <a:gd name="connsiteY95" fmla="*/ 8471 h 5161948"/>
              <a:gd name="connsiteX96" fmla="*/ 1411291 w 2262739"/>
              <a:gd name="connsiteY96" fmla="*/ 34521 h 5161948"/>
              <a:gd name="connsiteX97" fmla="*/ 1830457 w 2262739"/>
              <a:gd name="connsiteY97" fmla="*/ 666894 h 5161948"/>
              <a:gd name="connsiteX98" fmla="*/ 1411291 w 2262739"/>
              <a:gd name="connsiteY98" fmla="*/ 1299268 h 5161948"/>
              <a:gd name="connsiteX99" fmla="*/ 1309522 w 2262739"/>
              <a:gd name="connsiteY99" fmla="*/ 1330859 h 5161948"/>
              <a:gd name="connsiteX100" fmla="*/ 1309522 w 2262739"/>
              <a:gd name="connsiteY100" fmla="*/ 1325376 h 5161948"/>
              <a:gd name="connsiteX101" fmla="*/ 1291923 w 2262739"/>
              <a:gd name="connsiteY101" fmla="*/ 1328929 h 5161948"/>
              <a:gd name="connsiteX102" fmla="*/ 1195854 w 2262739"/>
              <a:gd name="connsiteY102" fmla="*/ 1232860 h 5161948"/>
              <a:gd name="connsiteX103" fmla="*/ 1291923 w 2262739"/>
              <a:gd name="connsiteY103" fmla="*/ 1136791 h 5161948"/>
              <a:gd name="connsiteX104" fmla="*/ 1309522 w 2262739"/>
              <a:gd name="connsiteY104" fmla="*/ 1140344 h 5161948"/>
              <a:gd name="connsiteX105" fmla="*/ 1337935 w 2262739"/>
              <a:gd name="connsiteY105" fmla="*/ 1125619 h 5161948"/>
              <a:gd name="connsiteX106" fmla="*/ 1641997 w 2262739"/>
              <a:gd name="connsiteY106" fmla="*/ 666894 h 5161948"/>
              <a:gd name="connsiteX107" fmla="*/ 1337935 w 2262739"/>
              <a:gd name="connsiteY107" fmla="*/ 208170 h 5161948"/>
              <a:gd name="connsiteX108" fmla="*/ 1309522 w 2262739"/>
              <a:gd name="connsiteY108" fmla="*/ 199350 h 5161948"/>
              <a:gd name="connsiteX109" fmla="*/ 1288612 w 2262739"/>
              <a:gd name="connsiteY109" fmla="*/ 192138 h 5161948"/>
              <a:gd name="connsiteX110" fmla="*/ 1192543 w 2262739"/>
              <a:gd name="connsiteY110" fmla="*/ 96069 h 5161948"/>
              <a:gd name="connsiteX111" fmla="*/ 1288612 w 2262739"/>
              <a:gd name="connsiteY111" fmla="*/ 0 h 5161948"/>
              <a:gd name="connsiteX0" fmla="*/ 1324539 w 2262739"/>
              <a:gd name="connsiteY0" fmla="*/ 1501038 h 5161948"/>
              <a:gd name="connsiteX1" fmla="*/ 2140543 w 2262739"/>
              <a:gd name="connsiteY1" fmla="*/ 1501038 h 5161948"/>
              <a:gd name="connsiteX2" fmla="*/ 2156843 w 2262739"/>
              <a:gd name="connsiteY2" fmla="*/ 1507791 h 5161948"/>
              <a:gd name="connsiteX3" fmla="*/ 2160676 w 2262739"/>
              <a:gd name="connsiteY3" fmla="*/ 1506203 h 5161948"/>
              <a:gd name="connsiteX4" fmla="*/ 2160676 w 2262739"/>
              <a:gd name="connsiteY4" fmla="*/ 1506206 h 5161948"/>
              <a:gd name="connsiteX5" fmla="*/ 2262739 w 2262739"/>
              <a:gd name="connsiteY5" fmla="*/ 1608269 h 5161948"/>
              <a:gd name="connsiteX6" fmla="*/ 2262736 w 2262739"/>
              <a:gd name="connsiteY6" fmla="*/ 3224438 h 5161948"/>
              <a:gd name="connsiteX7" fmla="*/ 2261484 w 2262739"/>
              <a:gd name="connsiteY7" fmla="*/ 3281706 h 5161948"/>
              <a:gd name="connsiteX8" fmla="*/ 2170500 w 2262739"/>
              <a:gd name="connsiteY8" fmla="*/ 3372690 h 5161948"/>
              <a:gd name="connsiteX9" fmla="*/ 1845354 w 2262739"/>
              <a:gd name="connsiteY9" fmla="*/ 3372690 h 5161948"/>
              <a:gd name="connsiteX10" fmla="*/ 1845354 w 2262739"/>
              <a:gd name="connsiteY10" fmla="*/ 5063482 h 5161948"/>
              <a:gd name="connsiteX11" fmla="*/ 1746890 w 2262739"/>
              <a:gd name="connsiteY11" fmla="*/ 5161945 h 5161948"/>
              <a:gd name="connsiteX12" fmla="*/ 1741131 w 2262739"/>
              <a:gd name="connsiteY12" fmla="*/ 5159558 h 5161948"/>
              <a:gd name="connsiteX13" fmla="*/ 1735359 w 2262739"/>
              <a:gd name="connsiteY13" fmla="*/ 5161948 h 5161948"/>
              <a:gd name="connsiteX14" fmla="*/ 1307781 w 2262739"/>
              <a:gd name="connsiteY14" fmla="*/ 5161945 h 5161948"/>
              <a:gd name="connsiteX15" fmla="*/ 1266638 w 2262739"/>
              <a:gd name="connsiteY15" fmla="*/ 5161942 h 5161948"/>
              <a:gd name="connsiteX16" fmla="*/ 1168175 w 2262739"/>
              <a:gd name="connsiteY16" fmla="*/ 5063479 h 5161948"/>
              <a:gd name="connsiteX17" fmla="*/ 1168175 w 2262739"/>
              <a:gd name="connsiteY17" fmla="*/ 4114957 h 5161948"/>
              <a:gd name="connsiteX18" fmla="*/ 1266638 w 2262739"/>
              <a:gd name="connsiteY18" fmla="*/ 4016494 h 5161948"/>
              <a:gd name="connsiteX19" fmla="*/ 1365101 w 2262739"/>
              <a:gd name="connsiteY19" fmla="*/ 4114957 h 5161948"/>
              <a:gd name="connsiteX20" fmla="*/ 1365101 w 2262739"/>
              <a:gd name="connsiteY20" fmla="*/ 4971753 h 5161948"/>
              <a:gd name="connsiteX21" fmla="*/ 1648427 w 2262739"/>
              <a:gd name="connsiteY21" fmla="*/ 4971753 h 5161948"/>
              <a:gd name="connsiteX22" fmla="*/ 1648427 w 2262739"/>
              <a:gd name="connsiteY22" fmla="*/ 2207315 h 5161948"/>
              <a:gd name="connsiteX23" fmla="*/ 1746890 w 2262739"/>
              <a:gd name="connsiteY23" fmla="*/ 2108852 h 5161948"/>
              <a:gd name="connsiteX24" fmla="*/ 1845354 w 2262739"/>
              <a:gd name="connsiteY24" fmla="*/ 2207315 h 5161948"/>
              <a:gd name="connsiteX25" fmla="*/ 1845354 w 2262739"/>
              <a:gd name="connsiteY25" fmla="*/ 3190722 h 5161948"/>
              <a:gd name="connsiteX26" fmla="*/ 2058614 w 2262739"/>
              <a:gd name="connsiteY26" fmla="*/ 3190722 h 5161948"/>
              <a:gd name="connsiteX27" fmla="*/ 2058614 w 2262739"/>
              <a:gd name="connsiteY27" fmla="*/ 1724749 h 5161948"/>
              <a:gd name="connsiteX28" fmla="*/ 1324539 w 2262739"/>
              <a:gd name="connsiteY28" fmla="*/ 1724746 h 5161948"/>
              <a:gd name="connsiteX29" fmla="*/ 1245446 w 2262739"/>
              <a:gd name="connsiteY29" fmla="*/ 1691983 h 5161948"/>
              <a:gd name="connsiteX30" fmla="*/ 1212684 w 2262739"/>
              <a:gd name="connsiteY30" fmla="*/ 1612893 h 5161948"/>
              <a:gd name="connsiteX31" fmla="*/ 1245446 w 2262739"/>
              <a:gd name="connsiteY31" fmla="*/ 1533800 h 5161948"/>
              <a:gd name="connsiteX32" fmla="*/ 1324539 w 2262739"/>
              <a:gd name="connsiteY32" fmla="*/ 1501038 h 5161948"/>
              <a:gd name="connsiteX33" fmla="*/ 452440 w 2262739"/>
              <a:gd name="connsiteY33" fmla="*/ 1501035 h 5161948"/>
              <a:gd name="connsiteX34" fmla="*/ 927484 w 2262739"/>
              <a:gd name="connsiteY34" fmla="*/ 1501035 h 5161948"/>
              <a:gd name="connsiteX35" fmla="*/ 1034700 w 2262739"/>
              <a:gd name="connsiteY35" fmla="*/ 1608251 h 5161948"/>
              <a:gd name="connsiteX36" fmla="*/ 927484 w 2262739"/>
              <a:gd name="connsiteY36" fmla="*/ 1715467 h 5161948"/>
              <a:gd name="connsiteX37" fmla="*/ 541544 w 2262739"/>
              <a:gd name="connsiteY37" fmla="*/ 1715467 h 5161948"/>
              <a:gd name="connsiteX38" fmla="*/ 237922 w 2262739"/>
              <a:gd name="connsiteY38" fmla="*/ 4016494 h 5161948"/>
              <a:gd name="connsiteX39" fmla="*/ 472663 w 2262739"/>
              <a:gd name="connsiteY39" fmla="*/ 4016494 h 5161948"/>
              <a:gd name="connsiteX40" fmla="*/ 479013 w 2262739"/>
              <a:gd name="connsiteY40" fmla="*/ 4019124 h 5161948"/>
              <a:gd name="connsiteX41" fmla="*/ 485366 w 2262739"/>
              <a:gd name="connsiteY41" fmla="*/ 4016494 h 5161948"/>
              <a:gd name="connsiteX42" fmla="*/ 583829 w 2262739"/>
              <a:gd name="connsiteY42" fmla="*/ 4114957 h 5161948"/>
              <a:gd name="connsiteX43" fmla="*/ 583829 w 2262739"/>
              <a:gd name="connsiteY43" fmla="*/ 4971753 h 5161948"/>
              <a:gd name="connsiteX44" fmla="*/ 795689 w 2262739"/>
              <a:gd name="connsiteY44" fmla="*/ 4971753 h 5161948"/>
              <a:gd name="connsiteX45" fmla="*/ 795689 w 2262739"/>
              <a:gd name="connsiteY45" fmla="*/ 4114957 h 5161948"/>
              <a:gd name="connsiteX46" fmla="*/ 894152 w 2262739"/>
              <a:gd name="connsiteY46" fmla="*/ 4016494 h 5161948"/>
              <a:gd name="connsiteX47" fmla="*/ 992615 w 2262739"/>
              <a:gd name="connsiteY47" fmla="*/ 4114957 h 5161948"/>
              <a:gd name="connsiteX48" fmla="*/ 992615 w 2262739"/>
              <a:gd name="connsiteY48" fmla="*/ 5063479 h 5161948"/>
              <a:gd name="connsiteX49" fmla="*/ 894152 w 2262739"/>
              <a:gd name="connsiteY49" fmla="*/ 5161942 h 5161948"/>
              <a:gd name="connsiteX50" fmla="*/ 888008 w 2262739"/>
              <a:gd name="connsiteY50" fmla="*/ 5159398 h 5161948"/>
              <a:gd name="connsiteX51" fmla="*/ 881846 w 2262739"/>
              <a:gd name="connsiteY51" fmla="*/ 5161948 h 5161948"/>
              <a:gd name="connsiteX52" fmla="*/ 493466 w 2262739"/>
              <a:gd name="connsiteY52" fmla="*/ 5161945 h 5161948"/>
              <a:gd name="connsiteX53" fmla="*/ 489412 w 2262739"/>
              <a:gd name="connsiteY53" fmla="*/ 5160265 h 5161948"/>
              <a:gd name="connsiteX54" fmla="*/ 485366 w 2262739"/>
              <a:gd name="connsiteY54" fmla="*/ 5161942 h 5161948"/>
              <a:gd name="connsiteX55" fmla="*/ 386900 w 2262739"/>
              <a:gd name="connsiteY55" fmla="*/ 5063479 h 5161948"/>
              <a:gd name="connsiteX56" fmla="*/ 386900 w 2262739"/>
              <a:gd name="connsiteY56" fmla="*/ 4206689 h 5161948"/>
              <a:gd name="connsiteX57" fmla="*/ 95098 w 2262739"/>
              <a:gd name="connsiteY57" fmla="*/ 4206686 h 5161948"/>
              <a:gd name="connsiteX58" fmla="*/ 27853 w 2262739"/>
              <a:gd name="connsiteY58" fmla="*/ 4178833 h 5161948"/>
              <a:gd name="connsiteX59" fmla="*/ 0 w 2262739"/>
              <a:gd name="connsiteY59" fmla="*/ 4111591 h 5161948"/>
              <a:gd name="connsiteX60" fmla="*/ 8375 w 2262739"/>
              <a:gd name="connsiteY60" fmla="*/ 4051244 h 5161948"/>
              <a:gd name="connsiteX61" fmla="*/ 332053 w 2262739"/>
              <a:gd name="connsiteY61" fmla="*/ 1598178 h 5161948"/>
              <a:gd name="connsiteX62" fmla="*/ 374750 w 2262739"/>
              <a:gd name="connsiteY62" fmla="*/ 1524272 h 5161948"/>
              <a:gd name="connsiteX63" fmla="*/ 422871 w 2262739"/>
              <a:gd name="connsiteY63" fmla="*/ 1507948 h 5161948"/>
              <a:gd name="connsiteX64" fmla="*/ 452440 w 2262739"/>
              <a:gd name="connsiteY64" fmla="*/ 1501035 h 5161948"/>
              <a:gd name="connsiteX65" fmla="*/ 983256 w 2262739"/>
              <a:gd name="connsiteY65" fmla="*/ 3315 h 5161948"/>
              <a:gd name="connsiteX66" fmla="*/ 1079325 w 2262739"/>
              <a:gd name="connsiteY66" fmla="*/ 99384 h 5161948"/>
              <a:gd name="connsiteX67" fmla="*/ 983256 w 2262739"/>
              <a:gd name="connsiteY67" fmla="*/ 195453 h 5161948"/>
              <a:gd name="connsiteX68" fmla="*/ 972320 w 2262739"/>
              <a:gd name="connsiteY68" fmla="*/ 201354 h 5161948"/>
              <a:gd name="connsiteX69" fmla="*/ 950365 w 2262739"/>
              <a:gd name="connsiteY69" fmla="*/ 208170 h 5161948"/>
              <a:gd name="connsiteX70" fmla="*/ 646302 w 2262739"/>
              <a:gd name="connsiteY70" fmla="*/ 666894 h 5161948"/>
              <a:gd name="connsiteX71" fmla="*/ 950365 w 2262739"/>
              <a:gd name="connsiteY71" fmla="*/ 1125619 h 5161948"/>
              <a:gd name="connsiteX72" fmla="*/ 972320 w 2262739"/>
              <a:gd name="connsiteY72" fmla="*/ 1132434 h 5161948"/>
              <a:gd name="connsiteX73" fmla="*/ 985249 w 2262739"/>
              <a:gd name="connsiteY73" fmla="*/ 1136791 h 5161948"/>
              <a:gd name="connsiteX74" fmla="*/ 1081318 w 2262739"/>
              <a:gd name="connsiteY74" fmla="*/ 1232860 h 5161948"/>
              <a:gd name="connsiteX75" fmla="*/ 985249 w 2262739"/>
              <a:gd name="connsiteY75" fmla="*/ 1328929 h 5161948"/>
              <a:gd name="connsiteX76" fmla="*/ 972320 w 2262739"/>
              <a:gd name="connsiteY76" fmla="*/ 1326319 h 5161948"/>
              <a:gd name="connsiteX77" fmla="*/ 972320 w 2262739"/>
              <a:gd name="connsiteY77" fmla="*/ 1328854 h 5161948"/>
              <a:gd name="connsiteX78" fmla="*/ 948958 w 2262739"/>
              <a:gd name="connsiteY78" fmla="*/ 1321602 h 5161948"/>
              <a:gd name="connsiteX79" fmla="*/ 947855 w 2262739"/>
              <a:gd name="connsiteY79" fmla="*/ 1321380 h 5161948"/>
              <a:gd name="connsiteX80" fmla="*/ 947526 w 2262739"/>
              <a:gd name="connsiteY80" fmla="*/ 1321158 h 5161948"/>
              <a:gd name="connsiteX81" fmla="*/ 877009 w 2262739"/>
              <a:gd name="connsiteY81" fmla="*/ 1299268 h 5161948"/>
              <a:gd name="connsiteX82" fmla="*/ 457843 w 2262739"/>
              <a:gd name="connsiteY82" fmla="*/ 666894 h 5161948"/>
              <a:gd name="connsiteX83" fmla="*/ 877009 w 2262739"/>
              <a:gd name="connsiteY83" fmla="*/ 34521 h 5161948"/>
              <a:gd name="connsiteX84" fmla="*/ 939587 w 2262739"/>
              <a:gd name="connsiteY84" fmla="*/ 15095 h 5161948"/>
              <a:gd name="connsiteX85" fmla="*/ 945862 w 2262739"/>
              <a:gd name="connsiteY85" fmla="*/ 10865 h 5161948"/>
              <a:gd name="connsiteX86" fmla="*/ 966894 w 2262739"/>
              <a:gd name="connsiteY86" fmla="*/ 6618 h 5161948"/>
              <a:gd name="connsiteX87" fmla="*/ 972320 w 2262739"/>
              <a:gd name="connsiteY87" fmla="*/ 4934 h 5161948"/>
              <a:gd name="connsiteX88" fmla="*/ 972320 w 2262739"/>
              <a:gd name="connsiteY88" fmla="*/ 5523 h 5161948"/>
              <a:gd name="connsiteX89" fmla="*/ 983256 w 2262739"/>
              <a:gd name="connsiteY89" fmla="*/ 3315 h 5161948"/>
              <a:gd name="connsiteX90" fmla="*/ 1288612 w 2262739"/>
              <a:gd name="connsiteY90" fmla="*/ 0 h 5161948"/>
              <a:gd name="connsiteX91" fmla="*/ 1309522 w 2262739"/>
              <a:gd name="connsiteY91" fmla="*/ 4222 h 5161948"/>
              <a:gd name="connsiteX92" fmla="*/ 1309522 w 2262739"/>
              <a:gd name="connsiteY92" fmla="*/ 2930 h 5161948"/>
              <a:gd name="connsiteX93" fmla="*/ 1321424 w 2262739"/>
              <a:gd name="connsiteY93" fmla="*/ 6624 h 5161948"/>
              <a:gd name="connsiteX94" fmla="*/ 1326006 w 2262739"/>
              <a:gd name="connsiteY94" fmla="*/ 7550 h 5161948"/>
              <a:gd name="connsiteX95" fmla="*/ 1327373 w 2262739"/>
              <a:gd name="connsiteY95" fmla="*/ 8471 h 5161948"/>
              <a:gd name="connsiteX96" fmla="*/ 1411291 w 2262739"/>
              <a:gd name="connsiteY96" fmla="*/ 34521 h 5161948"/>
              <a:gd name="connsiteX97" fmla="*/ 1830457 w 2262739"/>
              <a:gd name="connsiteY97" fmla="*/ 666894 h 5161948"/>
              <a:gd name="connsiteX98" fmla="*/ 1411291 w 2262739"/>
              <a:gd name="connsiteY98" fmla="*/ 1299268 h 5161948"/>
              <a:gd name="connsiteX99" fmla="*/ 1309522 w 2262739"/>
              <a:gd name="connsiteY99" fmla="*/ 1325376 h 5161948"/>
              <a:gd name="connsiteX100" fmla="*/ 1291923 w 2262739"/>
              <a:gd name="connsiteY100" fmla="*/ 1328929 h 5161948"/>
              <a:gd name="connsiteX101" fmla="*/ 1195854 w 2262739"/>
              <a:gd name="connsiteY101" fmla="*/ 1232860 h 5161948"/>
              <a:gd name="connsiteX102" fmla="*/ 1291923 w 2262739"/>
              <a:gd name="connsiteY102" fmla="*/ 1136791 h 5161948"/>
              <a:gd name="connsiteX103" fmla="*/ 1309522 w 2262739"/>
              <a:gd name="connsiteY103" fmla="*/ 1140344 h 5161948"/>
              <a:gd name="connsiteX104" fmla="*/ 1337935 w 2262739"/>
              <a:gd name="connsiteY104" fmla="*/ 1125619 h 5161948"/>
              <a:gd name="connsiteX105" fmla="*/ 1641997 w 2262739"/>
              <a:gd name="connsiteY105" fmla="*/ 666894 h 5161948"/>
              <a:gd name="connsiteX106" fmla="*/ 1337935 w 2262739"/>
              <a:gd name="connsiteY106" fmla="*/ 208170 h 5161948"/>
              <a:gd name="connsiteX107" fmla="*/ 1309522 w 2262739"/>
              <a:gd name="connsiteY107" fmla="*/ 199350 h 5161948"/>
              <a:gd name="connsiteX108" fmla="*/ 1288612 w 2262739"/>
              <a:gd name="connsiteY108" fmla="*/ 192138 h 5161948"/>
              <a:gd name="connsiteX109" fmla="*/ 1192543 w 2262739"/>
              <a:gd name="connsiteY109" fmla="*/ 96069 h 5161948"/>
              <a:gd name="connsiteX110" fmla="*/ 1288612 w 2262739"/>
              <a:gd name="connsiteY110" fmla="*/ 0 h 5161948"/>
              <a:gd name="connsiteX0" fmla="*/ 1324539 w 2262739"/>
              <a:gd name="connsiteY0" fmla="*/ 1501038 h 5161948"/>
              <a:gd name="connsiteX1" fmla="*/ 2140543 w 2262739"/>
              <a:gd name="connsiteY1" fmla="*/ 1501038 h 5161948"/>
              <a:gd name="connsiteX2" fmla="*/ 2156843 w 2262739"/>
              <a:gd name="connsiteY2" fmla="*/ 1507791 h 5161948"/>
              <a:gd name="connsiteX3" fmla="*/ 2160676 w 2262739"/>
              <a:gd name="connsiteY3" fmla="*/ 1506203 h 5161948"/>
              <a:gd name="connsiteX4" fmla="*/ 2160676 w 2262739"/>
              <a:gd name="connsiteY4" fmla="*/ 1506206 h 5161948"/>
              <a:gd name="connsiteX5" fmla="*/ 2262739 w 2262739"/>
              <a:gd name="connsiteY5" fmla="*/ 1608269 h 5161948"/>
              <a:gd name="connsiteX6" fmla="*/ 2262736 w 2262739"/>
              <a:gd name="connsiteY6" fmla="*/ 3224438 h 5161948"/>
              <a:gd name="connsiteX7" fmla="*/ 2261484 w 2262739"/>
              <a:gd name="connsiteY7" fmla="*/ 3281706 h 5161948"/>
              <a:gd name="connsiteX8" fmla="*/ 2170500 w 2262739"/>
              <a:gd name="connsiteY8" fmla="*/ 3372690 h 5161948"/>
              <a:gd name="connsiteX9" fmla="*/ 1845354 w 2262739"/>
              <a:gd name="connsiteY9" fmla="*/ 3372690 h 5161948"/>
              <a:gd name="connsiteX10" fmla="*/ 1845354 w 2262739"/>
              <a:gd name="connsiteY10" fmla="*/ 5063482 h 5161948"/>
              <a:gd name="connsiteX11" fmla="*/ 1746890 w 2262739"/>
              <a:gd name="connsiteY11" fmla="*/ 5161945 h 5161948"/>
              <a:gd name="connsiteX12" fmla="*/ 1741131 w 2262739"/>
              <a:gd name="connsiteY12" fmla="*/ 5159558 h 5161948"/>
              <a:gd name="connsiteX13" fmla="*/ 1735359 w 2262739"/>
              <a:gd name="connsiteY13" fmla="*/ 5161948 h 5161948"/>
              <a:gd name="connsiteX14" fmla="*/ 1307781 w 2262739"/>
              <a:gd name="connsiteY14" fmla="*/ 5161945 h 5161948"/>
              <a:gd name="connsiteX15" fmla="*/ 1266638 w 2262739"/>
              <a:gd name="connsiteY15" fmla="*/ 5161942 h 5161948"/>
              <a:gd name="connsiteX16" fmla="*/ 1168175 w 2262739"/>
              <a:gd name="connsiteY16" fmla="*/ 5063479 h 5161948"/>
              <a:gd name="connsiteX17" fmla="*/ 1168175 w 2262739"/>
              <a:gd name="connsiteY17" fmla="*/ 4114957 h 5161948"/>
              <a:gd name="connsiteX18" fmla="*/ 1266638 w 2262739"/>
              <a:gd name="connsiteY18" fmla="*/ 4016494 h 5161948"/>
              <a:gd name="connsiteX19" fmla="*/ 1365101 w 2262739"/>
              <a:gd name="connsiteY19" fmla="*/ 4114957 h 5161948"/>
              <a:gd name="connsiteX20" fmla="*/ 1365101 w 2262739"/>
              <a:gd name="connsiteY20" fmla="*/ 4971753 h 5161948"/>
              <a:gd name="connsiteX21" fmla="*/ 1648427 w 2262739"/>
              <a:gd name="connsiteY21" fmla="*/ 4971753 h 5161948"/>
              <a:gd name="connsiteX22" fmla="*/ 1648427 w 2262739"/>
              <a:gd name="connsiteY22" fmla="*/ 2207315 h 5161948"/>
              <a:gd name="connsiteX23" fmla="*/ 1746890 w 2262739"/>
              <a:gd name="connsiteY23" fmla="*/ 2108852 h 5161948"/>
              <a:gd name="connsiteX24" fmla="*/ 1845354 w 2262739"/>
              <a:gd name="connsiteY24" fmla="*/ 2207315 h 5161948"/>
              <a:gd name="connsiteX25" fmla="*/ 1845354 w 2262739"/>
              <a:gd name="connsiteY25" fmla="*/ 3190722 h 5161948"/>
              <a:gd name="connsiteX26" fmla="*/ 2058614 w 2262739"/>
              <a:gd name="connsiteY26" fmla="*/ 3190722 h 5161948"/>
              <a:gd name="connsiteX27" fmla="*/ 2058614 w 2262739"/>
              <a:gd name="connsiteY27" fmla="*/ 1724749 h 5161948"/>
              <a:gd name="connsiteX28" fmla="*/ 1324539 w 2262739"/>
              <a:gd name="connsiteY28" fmla="*/ 1724746 h 5161948"/>
              <a:gd name="connsiteX29" fmla="*/ 1245446 w 2262739"/>
              <a:gd name="connsiteY29" fmla="*/ 1691983 h 5161948"/>
              <a:gd name="connsiteX30" fmla="*/ 1212684 w 2262739"/>
              <a:gd name="connsiteY30" fmla="*/ 1612893 h 5161948"/>
              <a:gd name="connsiteX31" fmla="*/ 1245446 w 2262739"/>
              <a:gd name="connsiteY31" fmla="*/ 1533800 h 5161948"/>
              <a:gd name="connsiteX32" fmla="*/ 1324539 w 2262739"/>
              <a:gd name="connsiteY32" fmla="*/ 1501038 h 5161948"/>
              <a:gd name="connsiteX33" fmla="*/ 452440 w 2262739"/>
              <a:gd name="connsiteY33" fmla="*/ 1501035 h 5161948"/>
              <a:gd name="connsiteX34" fmla="*/ 927484 w 2262739"/>
              <a:gd name="connsiteY34" fmla="*/ 1501035 h 5161948"/>
              <a:gd name="connsiteX35" fmla="*/ 1034700 w 2262739"/>
              <a:gd name="connsiteY35" fmla="*/ 1608251 h 5161948"/>
              <a:gd name="connsiteX36" fmla="*/ 927484 w 2262739"/>
              <a:gd name="connsiteY36" fmla="*/ 1715467 h 5161948"/>
              <a:gd name="connsiteX37" fmla="*/ 541544 w 2262739"/>
              <a:gd name="connsiteY37" fmla="*/ 1715467 h 5161948"/>
              <a:gd name="connsiteX38" fmla="*/ 237922 w 2262739"/>
              <a:gd name="connsiteY38" fmla="*/ 4016494 h 5161948"/>
              <a:gd name="connsiteX39" fmla="*/ 472663 w 2262739"/>
              <a:gd name="connsiteY39" fmla="*/ 4016494 h 5161948"/>
              <a:gd name="connsiteX40" fmla="*/ 479013 w 2262739"/>
              <a:gd name="connsiteY40" fmla="*/ 4019124 h 5161948"/>
              <a:gd name="connsiteX41" fmla="*/ 485366 w 2262739"/>
              <a:gd name="connsiteY41" fmla="*/ 4016494 h 5161948"/>
              <a:gd name="connsiteX42" fmla="*/ 583829 w 2262739"/>
              <a:gd name="connsiteY42" fmla="*/ 4114957 h 5161948"/>
              <a:gd name="connsiteX43" fmla="*/ 583829 w 2262739"/>
              <a:gd name="connsiteY43" fmla="*/ 4971753 h 5161948"/>
              <a:gd name="connsiteX44" fmla="*/ 795689 w 2262739"/>
              <a:gd name="connsiteY44" fmla="*/ 4971753 h 5161948"/>
              <a:gd name="connsiteX45" fmla="*/ 795689 w 2262739"/>
              <a:gd name="connsiteY45" fmla="*/ 4114957 h 5161948"/>
              <a:gd name="connsiteX46" fmla="*/ 894152 w 2262739"/>
              <a:gd name="connsiteY46" fmla="*/ 4016494 h 5161948"/>
              <a:gd name="connsiteX47" fmla="*/ 992615 w 2262739"/>
              <a:gd name="connsiteY47" fmla="*/ 4114957 h 5161948"/>
              <a:gd name="connsiteX48" fmla="*/ 992615 w 2262739"/>
              <a:gd name="connsiteY48" fmla="*/ 5063479 h 5161948"/>
              <a:gd name="connsiteX49" fmla="*/ 894152 w 2262739"/>
              <a:gd name="connsiteY49" fmla="*/ 5161942 h 5161948"/>
              <a:gd name="connsiteX50" fmla="*/ 888008 w 2262739"/>
              <a:gd name="connsiteY50" fmla="*/ 5159398 h 5161948"/>
              <a:gd name="connsiteX51" fmla="*/ 881846 w 2262739"/>
              <a:gd name="connsiteY51" fmla="*/ 5161948 h 5161948"/>
              <a:gd name="connsiteX52" fmla="*/ 493466 w 2262739"/>
              <a:gd name="connsiteY52" fmla="*/ 5161945 h 5161948"/>
              <a:gd name="connsiteX53" fmla="*/ 489412 w 2262739"/>
              <a:gd name="connsiteY53" fmla="*/ 5160265 h 5161948"/>
              <a:gd name="connsiteX54" fmla="*/ 485366 w 2262739"/>
              <a:gd name="connsiteY54" fmla="*/ 5161942 h 5161948"/>
              <a:gd name="connsiteX55" fmla="*/ 386900 w 2262739"/>
              <a:gd name="connsiteY55" fmla="*/ 5063479 h 5161948"/>
              <a:gd name="connsiteX56" fmla="*/ 386900 w 2262739"/>
              <a:gd name="connsiteY56" fmla="*/ 4206689 h 5161948"/>
              <a:gd name="connsiteX57" fmla="*/ 95098 w 2262739"/>
              <a:gd name="connsiteY57" fmla="*/ 4206686 h 5161948"/>
              <a:gd name="connsiteX58" fmla="*/ 27853 w 2262739"/>
              <a:gd name="connsiteY58" fmla="*/ 4178833 h 5161948"/>
              <a:gd name="connsiteX59" fmla="*/ 0 w 2262739"/>
              <a:gd name="connsiteY59" fmla="*/ 4111591 h 5161948"/>
              <a:gd name="connsiteX60" fmla="*/ 8375 w 2262739"/>
              <a:gd name="connsiteY60" fmla="*/ 4051244 h 5161948"/>
              <a:gd name="connsiteX61" fmla="*/ 332053 w 2262739"/>
              <a:gd name="connsiteY61" fmla="*/ 1598178 h 5161948"/>
              <a:gd name="connsiteX62" fmla="*/ 374750 w 2262739"/>
              <a:gd name="connsiteY62" fmla="*/ 1524272 h 5161948"/>
              <a:gd name="connsiteX63" fmla="*/ 422871 w 2262739"/>
              <a:gd name="connsiteY63" fmla="*/ 1507948 h 5161948"/>
              <a:gd name="connsiteX64" fmla="*/ 452440 w 2262739"/>
              <a:gd name="connsiteY64" fmla="*/ 1501035 h 5161948"/>
              <a:gd name="connsiteX65" fmla="*/ 983256 w 2262739"/>
              <a:gd name="connsiteY65" fmla="*/ 3315 h 5161948"/>
              <a:gd name="connsiteX66" fmla="*/ 1079325 w 2262739"/>
              <a:gd name="connsiteY66" fmla="*/ 99384 h 5161948"/>
              <a:gd name="connsiteX67" fmla="*/ 983256 w 2262739"/>
              <a:gd name="connsiteY67" fmla="*/ 195453 h 5161948"/>
              <a:gd name="connsiteX68" fmla="*/ 972320 w 2262739"/>
              <a:gd name="connsiteY68" fmla="*/ 201354 h 5161948"/>
              <a:gd name="connsiteX69" fmla="*/ 950365 w 2262739"/>
              <a:gd name="connsiteY69" fmla="*/ 208170 h 5161948"/>
              <a:gd name="connsiteX70" fmla="*/ 646302 w 2262739"/>
              <a:gd name="connsiteY70" fmla="*/ 666894 h 5161948"/>
              <a:gd name="connsiteX71" fmla="*/ 950365 w 2262739"/>
              <a:gd name="connsiteY71" fmla="*/ 1125619 h 5161948"/>
              <a:gd name="connsiteX72" fmla="*/ 972320 w 2262739"/>
              <a:gd name="connsiteY72" fmla="*/ 1132434 h 5161948"/>
              <a:gd name="connsiteX73" fmla="*/ 985249 w 2262739"/>
              <a:gd name="connsiteY73" fmla="*/ 1136791 h 5161948"/>
              <a:gd name="connsiteX74" fmla="*/ 1081318 w 2262739"/>
              <a:gd name="connsiteY74" fmla="*/ 1232860 h 5161948"/>
              <a:gd name="connsiteX75" fmla="*/ 985249 w 2262739"/>
              <a:gd name="connsiteY75" fmla="*/ 1328929 h 5161948"/>
              <a:gd name="connsiteX76" fmla="*/ 972320 w 2262739"/>
              <a:gd name="connsiteY76" fmla="*/ 1326319 h 5161948"/>
              <a:gd name="connsiteX77" fmla="*/ 972320 w 2262739"/>
              <a:gd name="connsiteY77" fmla="*/ 1328854 h 5161948"/>
              <a:gd name="connsiteX78" fmla="*/ 948958 w 2262739"/>
              <a:gd name="connsiteY78" fmla="*/ 1321602 h 5161948"/>
              <a:gd name="connsiteX79" fmla="*/ 947855 w 2262739"/>
              <a:gd name="connsiteY79" fmla="*/ 1321380 h 5161948"/>
              <a:gd name="connsiteX80" fmla="*/ 947526 w 2262739"/>
              <a:gd name="connsiteY80" fmla="*/ 1321158 h 5161948"/>
              <a:gd name="connsiteX81" fmla="*/ 877009 w 2262739"/>
              <a:gd name="connsiteY81" fmla="*/ 1299268 h 5161948"/>
              <a:gd name="connsiteX82" fmla="*/ 457843 w 2262739"/>
              <a:gd name="connsiteY82" fmla="*/ 666894 h 5161948"/>
              <a:gd name="connsiteX83" fmla="*/ 877009 w 2262739"/>
              <a:gd name="connsiteY83" fmla="*/ 34521 h 5161948"/>
              <a:gd name="connsiteX84" fmla="*/ 939587 w 2262739"/>
              <a:gd name="connsiteY84" fmla="*/ 15095 h 5161948"/>
              <a:gd name="connsiteX85" fmla="*/ 945862 w 2262739"/>
              <a:gd name="connsiteY85" fmla="*/ 10865 h 5161948"/>
              <a:gd name="connsiteX86" fmla="*/ 966894 w 2262739"/>
              <a:gd name="connsiteY86" fmla="*/ 6618 h 5161948"/>
              <a:gd name="connsiteX87" fmla="*/ 972320 w 2262739"/>
              <a:gd name="connsiteY87" fmla="*/ 4934 h 5161948"/>
              <a:gd name="connsiteX88" fmla="*/ 972320 w 2262739"/>
              <a:gd name="connsiteY88" fmla="*/ 5523 h 5161948"/>
              <a:gd name="connsiteX89" fmla="*/ 983256 w 2262739"/>
              <a:gd name="connsiteY89" fmla="*/ 3315 h 5161948"/>
              <a:gd name="connsiteX90" fmla="*/ 1288612 w 2262739"/>
              <a:gd name="connsiteY90" fmla="*/ 0 h 5161948"/>
              <a:gd name="connsiteX91" fmla="*/ 1309522 w 2262739"/>
              <a:gd name="connsiteY91" fmla="*/ 4222 h 5161948"/>
              <a:gd name="connsiteX92" fmla="*/ 1309522 w 2262739"/>
              <a:gd name="connsiteY92" fmla="*/ 2930 h 5161948"/>
              <a:gd name="connsiteX93" fmla="*/ 1321424 w 2262739"/>
              <a:gd name="connsiteY93" fmla="*/ 6624 h 5161948"/>
              <a:gd name="connsiteX94" fmla="*/ 1326006 w 2262739"/>
              <a:gd name="connsiteY94" fmla="*/ 7550 h 5161948"/>
              <a:gd name="connsiteX95" fmla="*/ 1327373 w 2262739"/>
              <a:gd name="connsiteY95" fmla="*/ 8471 h 5161948"/>
              <a:gd name="connsiteX96" fmla="*/ 1411291 w 2262739"/>
              <a:gd name="connsiteY96" fmla="*/ 34521 h 5161948"/>
              <a:gd name="connsiteX97" fmla="*/ 1830457 w 2262739"/>
              <a:gd name="connsiteY97" fmla="*/ 666894 h 5161948"/>
              <a:gd name="connsiteX98" fmla="*/ 1411291 w 2262739"/>
              <a:gd name="connsiteY98" fmla="*/ 1299268 h 5161948"/>
              <a:gd name="connsiteX99" fmla="*/ 1309522 w 2262739"/>
              <a:gd name="connsiteY99" fmla="*/ 1325376 h 5161948"/>
              <a:gd name="connsiteX100" fmla="*/ 1291923 w 2262739"/>
              <a:gd name="connsiteY100" fmla="*/ 1328929 h 5161948"/>
              <a:gd name="connsiteX101" fmla="*/ 1195854 w 2262739"/>
              <a:gd name="connsiteY101" fmla="*/ 1232860 h 5161948"/>
              <a:gd name="connsiteX102" fmla="*/ 1291923 w 2262739"/>
              <a:gd name="connsiteY102" fmla="*/ 1136791 h 5161948"/>
              <a:gd name="connsiteX103" fmla="*/ 1337935 w 2262739"/>
              <a:gd name="connsiteY103" fmla="*/ 1125619 h 5161948"/>
              <a:gd name="connsiteX104" fmla="*/ 1641997 w 2262739"/>
              <a:gd name="connsiteY104" fmla="*/ 666894 h 5161948"/>
              <a:gd name="connsiteX105" fmla="*/ 1337935 w 2262739"/>
              <a:gd name="connsiteY105" fmla="*/ 208170 h 5161948"/>
              <a:gd name="connsiteX106" fmla="*/ 1309522 w 2262739"/>
              <a:gd name="connsiteY106" fmla="*/ 199350 h 5161948"/>
              <a:gd name="connsiteX107" fmla="*/ 1288612 w 2262739"/>
              <a:gd name="connsiteY107" fmla="*/ 192138 h 5161948"/>
              <a:gd name="connsiteX108" fmla="*/ 1192543 w 2262739"/>
              <a:gd name="connsiteY108" fmla="*/ 96069 h 5161948"/>
              <a:gd name="connsiteX109" fmla="*/ 1288612 w 2262739"/>
              <a:gd name="connsiteY109" fmla="*/ 0 h 5161948"/>
              <a:gd name="connsiteX0" fmla="*/ 1324539 w 2262739"/>
              <a:gd name="connsiteY0" fmla="*/ 1501038 h 5161948"/>
              <a:gd name="connsiteX1" fmla="*/ 2140543 w 2262739"/>
              <a:gd name="connsiteY1" fmla="*/ 1501038 h 5161948"/>
              <a:gd name="connsiteX2" fmla="*/ 2156843 w 2262739"/>
              <a:gd name="connsiteY2" fmla="*/ 1507791 h 5161948"/>
              <a:gd name="connsiteX3" fmla="*/ 2160676 w 2262739"/>
              <a:gd name="connsiteY3" fmla="*/ 1506203 h 5161948"/>
              <a:gd name="connsiteX4" fmla="*/ 2160676 w 2262739"/>
              <a:gd name="connsiteY4" fmla="*/ 1506206 h 5161948"/>
              <a:gd name="connsiteX5" fmla="*/ 2262739 w 2262739"/>
              <a:gd name="connsiteY5" fmla="*/ 1608269 h 5161948"/>
              <a:gd name="connsiteX6" fmla="*/ 2262736 w 2262739"/>
              <a:gd name="connsiteY6" fmla="*/ 3224438 h 5161948"/>
              <a:gd name="connsiteX7" fmla="*/ 2261484 w 2262739"/>
              <a:gd name="connsiteY7" fmla="*/ 3281706 h 5161948"/>
              <a:gd name="connsiteX8" fmla="*/ 2170500 w 2262739"/>
              <a:gd name="connsiteY8" fmla="*/ 3372690 h 5161948"/>
              <a:gd name="connsiteX9" fmla="*/ 1845354 w 2262739"/>
              <a:gd name="connsiteY9" fmla="*/ 3372690 h 5161948"/>
              <a:gd name="connsiteX10" fmla="*/ 1845354 w 2262739"/>
              <a:gd name="connsiteY10" fmla="*/ 5063482 h 5161948"/>
              <a:gd name="connsiteX11" fmla="*/ 1746890 w 2262739"/>
              <a:gd name="connsiteY11" fmla="*/ 5161945 h 5161948"/>
              <a:gd name="connsiteX12" fmla="*/ 1741131 w 2262739"/>
              <a:gd name="connsiteY12" fmla="*/ 5159558 h 5161948"/>
              <a:gd name="connsiteX13" fmla="*/ 1735359 w 2262739"/>
              <a:gd name="connsiteY13" fmla="*/ 5161948 h 5161948"/>
              <a:gd name="connsiteX14" fmla="*/ 1307781 w 2262739"/>
              <a:gd name="connsiteY14" fmla="*/ 5161945 h 5161948"/>
              <a:gd name="connsiteX15" fmla="*/ 1266638 w 2262739"/>
              <a:gd name="connsiteY15" fmla="*/ 5161942 h 5161948"/>
              <a:gd name="connsiteX16" fmla="*/ 1168175 w 2262739"/>
              <a:gd name="connsiteY16" fmla="*/ 5063479 h 5161948"/>
              <a:gd name="connsiteX17" fmla="*/ 1168175 w 2262739"/>
              <a:gd name="connsiteY17" fmla="*/ 4114957 h 5161948"/>
              <a:gd name="connsiteX18" fmla="*/ 1266638 w 2262739"/>
              <a:gd name="connsiteY18" fmla="*/ 4016494 h 5161948"/>
              <a:gd name="connsiteX19" fmla="*/ 1365101 w 2262739"/>
              <a:gd name="connsiteY19" fmla="*/ 4114957 h 5161948"/>
              <a:gd name="connsiteX20" fmla="*/ 1365101 w 2262739"/>
              <a:gd name="connsiteY20" fmla="*/ 4971753 h 5161948"/>
              <a:gd name="connsiteX21" fmla="*/ 1648427 w 2262739"/>
              <a:gd name="connsiteY21" fmla="*/ 4971753 h 5161948"/>
              <a:gd name="connsiteX22" fmla="*/ 1648427 w 2262739"/>
              <a:gd name="connsiteY22" fmla="*/ 2207315 h 5161948"/>
              <a:gd name="connsiteX23" fmla="*/ 1746890 w 2262739"/>
              <a:gd name="connsiteY23" fmla="*/ 2108852 h 5161948"/>
              <a:gd name="connsiteX24" fmla="*/ 1845354 w 2262739"/>
              <a:gd name="connsiteY24" fmla="*/ 2207315 h 5161948"/>
              <a:gd name="connsiteX25" fmla="*/ 1845354 w 2262739"/>
              <a:gd name="connsiteY25" fmla="*/ 3190722 h 5161948"/>
              <a:gd name="connsiteX26" fmla="*/ 2058614 w 2262739"/>
              <a:gd name="connsiteY26" fmla="*/ 3190722 h 5161948"/>
              <a:gd name="connsiteX27" fmla="*/ 2058614 w 2262739"/>
              <a:gd name="connsiteY27" fmla="*/ 1724749 h 5161948"/>
              <a:gd name="connsiteX28" fmla="*/ 1324539 w 2262739"/>
              <a:gd name="connsiteY28" fmla="*/ 1724746 h 5161948"/>
              <a:gd name="connsiteX29" fmla="*/ 1245446 w 2262739"/>
              <a:gd name="connsiteY29" fmla="*/ 1691983 h 5161948"/>
              <a:gd name="connsiteX30" fmla="*/ 1212684 w 2262739"/>
              <a:gd name="connsiteY30" fmla="*/ 1612893 h 5161948"/>
              <a:gd name="connsiteX31" fmla="*/ 1245446 w 2262739"/>
              <a:gd name="connsiteY31" fmla="*/ 1533800 h 5161948"/>
              <a:gd name="connsiteX32" fmla="*/ 1324539 w 2262739"/>
              <a:gd name="connsiteY32" fmla="*/ 1501038 h 5161948"/>
              <a:gd name="connsiteX33" fmla="*/ 452440 w 2262739"/>
              <a:gd name="connsiteY33" fmla="*/ 1501035 h 5161948"/>
              <a:gd name="connsiteX34" fmla="*/ 927484 w 2262739"/>
              <a:gd name="connsiteY34" fmla="*/ 1501035 h 5161948"/>
              <a:gd name="connsiteX35" fmla="*/ 1034700 w 2262739"/>
              <a:gd name="connsiteY35" fmla="*/ 1608251 h 5161948"/>
              <a:gd name="connsiteX36" fmla="*/ 927484 w 2262739"/>
              <a:gd name="connsiteY36" fmla="*/ 1715467 h 5161948"/>
              <a:gd name="connsiteX37" fmla="*/ 541544 w 2262739"/>
              <a:gd name="connsiteY37" fmla="*/ 1715467 h 5161948"/>
              <a:gd name="connsiteX38" fmla="*/ 237922 w 2262739"/>
              <a:gd name="connsiteY38" fmla="*/ 4016494 h 5161948"/>
              <a:gd name="connsiteX39" fmla="*/ 472663 w 2262739"/>
              <a:gd name="connsiteY39" fmla="*/ 4016494 h 5161948"/>
              <a:gd name="connsiteX40" fmla="*/ 479013 w 2262739"/>
              <a:gd name="connsiteY40" fmla="*/ 4019124 h 5161948"/>
              <a:gd name="connsiteX41" fmla="*/ 485366 w 2262739"/>
              <a:gd name="connsiteY41" fmla="*/ 4016494 h 5161948"/>
              <a:gd name="connsiteX42" fmla="*/ 583829 w 2262739"/>
              <a:gd name="connsiteY42" fmla="*/ 4114957 h 5161948"/>
              <a:gd name="connsiteX43" fmla="*/ 583829 w 2262739"/>
              <a:gd name="connsiteY43" fmla="*/ 4971753 h 5161948"/>
              <a:gd name="connsiteX44" fmla="*/ 795689 w 2262739"/>
              <a:gd name="connsiteY44" fmla="*/ 4971753 h 5161948"/>
              <a:gd name="connsiteX45" fmla="*/ 795689 w 2262739"/>
              <a:gd name="connsiteY45" fmla="*/ 4114957 h 5161948"/>
              <a:gd name="connsiteX46" fmla="*/ 894152 w 2262739"/>
              <a:gd name="connsiteY46" fmla="*/ 4016494 h 5161948"/>
              <a:gd name="connsiteX47" fmla="*/ 992615 w 2262739"/>
              <a:gd name="connsiteY47" fmla="*/ 4114957 h 5161948"/>
              <a:gd name="connsiteX48" fmla="*/ 992615 w 2262739"/>
              <a:gd name="connsiteY48" fmla="*/ 5063479 h 5161948"/>
              <a:gd name="connsiteX49" fmla="*/ 894152 w 2262739"/>
              <a:gd name="connsiteY49" fmla="*/ 5161942 h 5161948"/>
              <a:gd name="connsiteX50" fmla="*/ 888008 w 2262739"/>
              <a:gd name="connsiteY50" fmla="*/ 5159398 h 5161948"/>
              <a:gd name="connsiteX51" fmla="*/ 881846 w 2262739"/>
              <a:gd name="connsiteY51" fmla="*/ 5161948 h 5161948"/>
              <a:gd name="connsiteX52" fmla="*/ 493466 w 2262739"/>
              <a:gd name="connsiteY52" fmla="*/ 5161945 h 5161948"/>
              <a:gd name="connsiteX53" fmla="*/ 489412 w 2262739"/>
              <a:gd name="connsiteY53" fmla="*/ 5160265 h 5161948"/>
              <a:gd name="connsiteX54" fmla="*/ 485366 w 2262739"/>
              <a:gd name="connsiteY54" fmla="*/ 5161942 h 5161948"/>
              <a:gd name="connsiteX55" fmla="*/ 386900 w 2262739"/>
              <a:gd name="connsiteY55" fmla="*/ 5063479 h 5161948"/>
              <a:gd name="connsiteX56" fmla="*/ 386900 w 2262739"/>
              <a:gd name="connsiteY56" fmla="*/ 4206689 h 5161948"/>
              <a:gd name="connsiteX57" fmla="*/ 95098 w 2262739"/>
              <a:gd name="connsiteY57" fmla="*/ 4206686 h 5161948"/>
              <a:gd name="connsiteX58" fmla="*/ 27853 w 2262739"/>
              <a:gd name="connsiteY58" fmla="*/ 4178833 h 5161948"/>
              <a:gd name="connsiteX59" fmla="*/ 0 w 2262739"/>
              <a:gd name="connsiteY59" fmla="*/ 4111591 h 5161948"/>
              <a:gd name="connsiteX60" fmla="*/ 8375 w 2262739"/>
              <a:gd name="connsiteY60" fmla="*/ 4051244 h 5161948"/>
              <a:gd name="connsiteX61" fmla="*/ 332053 w 2262739"/>
              <a:gd name="connsiteY61" fmla="*/ 1598178 h 5161948"/>
              <a:gd name="connsiteX62" fmla="*/ 374750 w 2262739"/>
              <a:gd name="connsiteY62" fmla="*/ 1524272 h 5161948"/>
              <a:gd name="connsiteX63" fmla="*/ 422871 w 2262739"/>
              <a:gd name="connsiteY63" fmla="*/ 1507948 h 5161948"/>
              <a:gd name="connsiteX64" fmla="*/ 452440 w 2262739"/>
              <a:gd name="connsiteY64" fmla="*/ 1501035 h 5161948"/>
              <a:gd name="connsiteX65" fmla="*/ 983256 w 2262739"/>
              <a:gd name="connsiteY65" fmla="*/ 3315 h 5161948"/>
              <a:gd name="connsiteX66" fmla="*/ 1079325 w 2262739"/>
              <a:gd name="connsiteY66" fmla="*/ 99384 h 5161948"/>
              <a:gd name="connsiteX67" fmla="*/ 983256 w 2262739"/>
              <a:gd name="connsiteY67" fmla="*/ 195453 h 5161948"/>
              <a:gd name="connsiteX68" fmla="*/ 950365 w 2262739"/>
              <a:gd name="connsiteY68" fmla="*/ 208170 h 5161948"/>
              <a:gd name="connsiteX69" fmla="*/ 646302 w 2262739"/>
              <a:gd name="connsiteY69" fmla="*/ 666894 h 5161948"/>
              <a:gd name="connsiteX70" fmla="*/ 950365 w 2262739"/>
              <a:gd name="connsiteY70" fmla="*/ 1125619 h 5161948"/>
              <a:gd name="connsiteX71" fmla="*/ 972320 w 2262739"/>
              <a:gd name="connsiteY71" fmla="*/ 1132434 h 5161948"/>
              <a:gd name="connsiteX72" fmla="*/ 985249 w 2262739"/>
              <a:gd name="connsiteY72" fmla="*/ 1136791 h 5161948"/>
              <a:gd name="connsiteX73" fmla="*/ 1081318 w 2262739"/>
              <a:gd name="connsiteY73" fmla="*/ 1232860 h 5161948"/>
              <a:gd name="connsiteX74" fmla="*/ 985249 w 2262739"/>
              <a:gd name="connsiteY74" fmla="*/ 1328929 h 5161948"/>
              <a:gd name="connsiteX75" fmla="*/ 972320 w 2262739"/>
              <a:gd name="connsiteY75" fmla="*/ 1326319 h 5161948"/>
              <a:gd name="connsiteX76" fmla="*/ 972320 w 2262739"/>
              <a:gd name="connsiteY76" fmla="*/ 1328854 h 5161948"/>
              <a:gd name="connsiteX77" fmla="*/ 948958 w 2262739"/>
              <a:gd name="connsiteY77" fmla="*/ 1321602 h 5161948"/>
              <a:gd name="connsiteX78" fmla="*/ 947855 w 2262739"/>
              <a:gd name="connsiteY78" fmla="*/ 1321380 h 5161948"/>
              <a:gd name="connsiteX79" fmla="*/ 947526 w 2262739"/>
              <a:gd name="connsiteY79" fmla="*/ 1321158 h 5161948"/>
              <a:gd name="connsiteX80" fmla="*/ 877009 w 2262739"/>
              <a:gd name="connsiteY80" fmla="*/ 1299268 h 5161948"/>
              <a:gd name="connsiteX81" fmla="*/ 457843 w 2262739"/>
              <a:gd name="connsiteY81" fmla="*/ 666894 h 5161948"/>
              <a:gd name="connsiteX82" fmla="*/ 877009 w 2262739"/>
              <a:gd name="connsiteY82" fmla="*/ 34521 h 5161948"/>
              <a:gd name="connsiteX83" fmla="*/ 939587 w 2262739"/>
              <a:gd name="connsiteY83" fmla="*/ 15095 h 5161948"/>
              <a:gd name="connsiteX84" fmla="*/ 945862 w 2262739"/>
              <a:gd name="connsiteY84" fmla="*/ 10865 h 5161948"/>
              <a:gd name="connsiteX85" fmla="*/ 966894 w 2262739"/>
              <a:gd name="connsiteY85" fmla="*/ 6618 h 5161948"/>
              <a:gd name="connsiteX86" fmla="*/ 972320 w 2262739"/>
              <a:gd name="connsiteY86" fmla="*/ 4934 h 5161948"/>
              <a:gd name="connsiteX87" fmla="*/ 972320 w 2262739"/>
              <a:gd name="connsiteY87" fmla="*/ 5523 h 5161948"/>
              <a:gd name="connsiteX88" fmla="*/ 983256 w 2262739"/>
              <a:gd name="connsiteY88" fmla="*/ 3315 h 5161948"/>
              <a:gd name="connsiteX89" fmla="*/ 1288612 w 2262739"/>
              <a:gd name="connsiteY89" fmla="*/ 0 h 5161948"/>
              <a:gd name="connsiteX90" fmla="*/ 1309522 w 2262739"/>
              <a:gd name="connsiteY90" fmla="*/ 4222 h 5161948"/>
              <a:gd name="connsiteX91" fmla="*/ 1309522 w 2262739"/>
              <a:gd name="connsiteY91" fmla="*/ 2930 h 5161948"/>
              <a:gd name="connsiteX92" fmla="*/ 1321424 w 2262739"/>
              <a:gd name="connsiteY92" fmla="*/ 6624 h 5161948"/>
              <a:gd name="connsiteX93" fmla="*/ 1326006 w 2262739"/>
              <a:gd name="connsiteY93" fmla="*/ 7550 h 5161948"/>
              <a:gd name="connsiteX94" fmla="*/ 1327373 w 2262739"/>
              <a:gd name="connsiteY94" fmla="*/ 8471 h 5161948"/>
              <a:gd name="connsiteX95" fmla="*/ 1411291 w 2262739"/>
              <a:gd name="connsiteY95" fmla="*/ 34521 h 5161948"/>
              <a:gd name="connsiteX96" fmla="*/ 1830457 w 2262739"/>
              <a:gd name="connsiteY96" fmla="*/ 666894 h 5161948"/>
              <a:gd name="connsiteX97" fmla="*/ 1411291 w 2262739"/>
              <a:gd name="connsiteY97" fmla="*/ 1299268 h 5161948"/>
              <a:gd name="connsiteX98" fmla="*/ 1309522 w 2262739"/>
              <a:gd name="connsiteY98" fmla="*/ 1325376 h 5161948"/>
              <a:gd name="connsiteX99" fmla="*/ 1291923 w 2262739"/>
              <a:gd name="connsiteY99" fmla="*/ 1328929 h 5161948"/>
              <a:gd name="connsiteX100" fmla="*/ 1195854 w 2262739"/>
              <a:gd name="connsiteY100" fmla="*/ 1232860 h 5161948"/>
              <a:gd name="connsiteX101" fmla="*/ 1291923 w 2262739"/>
              <a:gd name="connsiteY101" fmla="*/ 1136791 h 5161948"/>
              <a:gd name="connsiteX102" fmla="*/ 1337935 w 2262739"/>
              <a:gd name="connsiteY102" fmla="*/ 1125619 h 5161948"/>
              <a:gd name="connsiteX103" fmla="*/ 1641997 w 2262739"/>
              <a:gd name="connsiteY103" fmla="*/ 666894 h 5161948"/>
              <a:gd name="connsiteX104" fmla="*/ 1337935 w 2262739"/>
              <a:gd name="connsiteY104" fmla="*/ 208170 h 5161948"/>
              <a:gd name="connsiteX105" fmla="*/ 1309522 w 2262739"/>
              <a:gd name="connsiteY105" fmla="*/ 199350 h 5161948"/>
              <a:gd name="connsiteX106" fmla="*/ 1288612 w 2262739"/>
              <a:gd name="connsiteY106" fmla="*/ 192138 h 5161948"/>
              <a:gd name="connsiteX107" fmla="*/ 1192543 w 2262739"/>
              <a:gd name="connsiteY107" fmla="*/ 96069 h 5161948"/>
              <a:gd name="connsiteX108" fmla="*/ 1288612 w 2262739"/>
              <a:gd name="connsiteY108" fmla="*/ 0 h 5161948"/>
              <a:gd name="connsiteX0" fmla="*/ 1324539 w 2262739"/>
              <a:gd name="connsiteY0" fmla="*/ 1501038 h 5161948"/>
              <a:gd name="connsiteX1" fmla="*/ 2140543 w 2262739"/>
              <a:gd name="connsiteY1" fmla="*/ 1501038 h 5161948"/>
              <a:gd name="connsiteX2" fmla="*/ 2156843 w 2262739"/>
              <a:gd name="connsiteY2" fmla="*/ 1507791 h 5161948"/>
              <a:gd name="connsiteX3" fmla="*/ 2160676 w 2262739"/>
              <a:gd name="connsiteY3" fmla="*/ 1506203 h 5161948"/>
              <a:gd name="connsiteX4" fmla="*/ 2160676 w 2262739"/>
              <a:gd name="connsiteY4" fmla="*/ 1506206 h 5161948"/>
              <a:gd name="connsiteX5" fmla="*/ 2262739 w 2262739"/>
              <a:gd name="connsiteY5" fmla="*/ 1608269 h 5161948"/>
              <a:gd name="connsiteX6" fmla="*/ 2262736 w 2262739"/>
              <a:gd name="connsiteY6" fmla="*/ 3224438 h 5161948"/>
              <a:gd name="connsiteX7" fmla="*/ 2261484 w 2262739"/>
              <a:gd name="connsiteY7" fmla="*/ 3281706 h 5161948"/>
              <a:gd name="connsiteX8" fmla="*/ 2170500 w 2262739"/>
              <a:gd name="connsiteY8" fmla="*/ 3372690 h 5161948"/>
              <a:gd name="connsiteX9" fmla="*/ 1845354 w 2262739"/>
              <a:gd name="connsiteY9" fmla="*/ 3372690 h 5161948"/>
              <a:gd name="connsiteX10" fmla="*/ 1845354 w 2262739"/>
              <a:gd name="connsiteY10" fmla="*/ 5063482 h 5161948"/>
              <a:gd name="connsiteX11" fmla="*/ 1746890 w 2262739"/>
              <a:gd name="connsiteY11" fmla="*/ 5161945 h 5161948"/>
              <a:gd name="connsiteX12" fmla="*/ 1741131 w 2262739"/>
              <a:gd name="connsiteY12" fmla="*/ 5159558 h 5161948"/>
              <a:gd name="connsiteX13" fmla="*/ 1735359 w 2262739"/>
              <a:gd name="connsiteY13" fmla="*/ 5161948 h 5161948"/>
              <a:gd name="connsiteX14" fmla="*/ 1307781 w 2262739"/>
              <a:gd name="connsiteY14" fmla="*/ 5161945 h 5161948"/>
              <a:gd name="connsiteX15" fmla="*/ 1266638 w 2262739"/>
              <a:gd name="connsiteY15" fmla="*/ 5161942 h 5161948"/>
              <a:gd name="connsiteX16" fmla="*/ 1168175 w 2262739"/>
              <a:gd name="connsiteY16" fmla="*/ 5063479 h 5161948"/>
              <a:gd name="connsiteX17" fmla="*/ 1168175 w 2262739"/>
              <a:gd name="connsiteY17" fmla="*/ 4114957 h 5161948"/>
              <a:gd name="connsiteX18" fmla="*/ 1266638 w 2262739"/>
              <a:gd name="connsiteY18" fmla="*/ 4016494 h 5161948"/>
              <a:gd name="connsiteX19" fmla="*/ 1365101 w 2262739"/>
              <a:gd name="connsiteY19" fmla="*/ 4114957 h 5161948"/>
              <a:gd name="connsiteX20" fmla="*/ 1365101 w 2262739"/>
              <a:gd name="connsiteY20" fmla="*/ 4971753 h 5161948"/>
              <a:gd name="connsiteX21" fmla="*/ 1648427 w 2262739"/>
              <a:gd name="connsiteY21" fmla="*/ 4971753 h 5161948"/>
              <a:gd name="connsiteX22" fmla="*/ 1648427 w 2262739"/>
              <a:gd name="connsiteY22" fmla="*/ 2207315 h 5161948"/>
              <a:gd name="connsiteX23" fmla="*/ 1746890 w 2262739"/>
              <a:gd name="connsiteY23" fmla="*/ 2108852 h 5161948"/>
              <a:gd name="connsiteX24" fmla="*/ 1845354 w 2262739"/>
              <a:gd name="connsiteY24" fmla="*/ 2207315 h 5161948"/>
              <a:gd name="connsiteX25" fmla="*/ 1845354 w 2262739"/>
              <a:gd name="connsiteY25" fmla="*/ 3190722 h 5161948"/>
              <a:gd name="connsiteX26" fmla="*/ 2058614 w 2262739"/>
              <a:gd name="connsiteY26" fmla="*/ 3190722 h 5161948"/>
              <a:gd name="connsiteX27" fmla="*/ 2058614 w 2262739"/>
              <a:gd name="connsiteY27" fmla="*/ 1724749 h 5161948"/>
              <a:gd name="connsiteX28" fmla="*/ 1324539 w 2262739"/>
              <a:gd name="connsiteY28" fmla="*/ 1724746 h 5161948"/>
              <a:gd name="connsiteX29" fmla="*/ 1245446 w 2262739"/>
              <a:gd name="connsiteY29" fmla="*/ 1691983 h 5161948"/>
              <a:gd name="connsiteX30" fmla="*/ 1212684 w 2262739"/>
              <a:gd name="connsiteY30" fmla="*/ 1612893 h 5161948"/>
              <a:gd name="connsiteX31" fmla="*/ 1245446 w 2262739"/>
              <a:gd name="connsiteY31" fmla="*/ 1533800 h 5161948"/>
              <a:gd name="connsiteX32" fmla="*/ 1324539 w 2262739"/>
              <a:gd name="connsiteY32" fmla="*/ 1501038 h 5161948"/>
              <a:gd name="connsiteX33" fmla="*/ 452440 w 2262739"/>
              <a:gd name="connsiteY33" fmla="*/ 1501035 h 5161948"/>
              <a:gd name="connsiteX34" fmla="*/ 927484 w 2262739"/>
              <a:gd name="connsiteY34" fmla="*/ 1501035 h 5161948"/>
              <a:gd name="connsiteX35" fmla="*/ 1034700 w 2262739"/>
              <a:gd name="connsiteY35" fmla="*/ 1608251 h 5161948"/>
              <a:gd name="connsiteX36" fmla="*/ 927484 w 2262739"/>
              <a:gd name="connsiteY36" fmla="*/ 1715467 h 5161948"/>
              <a:gd name="connsiteX37" fmla="*/ 541544 w 2262739"/>
              <a:gd name="connsiteY37" fmla="*/ 1715467 h 5161948"/>
              <a:gd name="connsiteX38" fmla="*/ 237922 w 2262739"/>
              <a:gd name="connsiteY38" fmla="*/ 4016494 h 5161948"/>
              <a:gd name="connsiteX39" fmla="*/ 472663 w 2262739"/>
              <a:gd name="connsiteY39" fmla="*/ 4016494 h 5161948"/>
              <a:gd name="connsiteX40" fmla="*/ 479013 w 2262739"/>
              <a:gd name="connsiteY40" fmla="*/ 4019124 h 5161948"/>
              <a:gd name="connsiteX41" fmla="*/ 485366 w 2262739"/>
              <a:gd name="connsiteY41" fmla="*/ 4016494 h 5161948"/>
              <a:gd name="connsiteX42" fmla="*/ 583829 w 2262739"/>
              <a:gd name="connsiteY42" fmla="*/ 4114957 h 5161948"/>
              <a:gd name="connsiteX43" fmla="*/ 583829 w 2262739"/>
              <a:gd name="connsiteY43" fmla="*/ 4971753 h 5161948"/>
              <a:gd name="connsiteX44" fmla="*/ 795689 w 2262739"/>
              <a:gd name="connsiteY44" fmla="*/ 4971753 h 5161948"/>
              <a:gd name="connsiteX45" fmla="*/ 795689 w 2262739"/>
              <a:gd name="connsiteY45" fmla="*/ 4114957 h 5161948"/>
              <a:gd name="connsiteX46" fmla="*/ 894152 w 2262739"/>
              <a:gd name="connsiteY46" fmla="*/ 4016494 h 5161948"/>
              <a:gd name="connsiteX47" fmla="*/ 992615 w 2262739"/>
              <a:gd name="connsiteY47" fmla="*/ 4114957 h 5161948"/>
              <a:gd name="connsiteX48" fmla="*/ 992615 w 2262739"/>
              <a:gd name="connsiteY48" fmla="*/ 5063479 h 5161948"/>
              <a:gd name="connsiteX49" fmla="*/ 894152 w 2262739"/>
              <a:gd name="connsiteY49" fmla="*/ 5161942 h 5161948"/>
              <a:gd name="connsiteX50" fmla="*/ 888008 w 2262739"/>
              <a:gd name="connsiteY50" fmla="*/ 5159398 h 5161948"/>
              <a:gd name="connsiteX51" fmla="*/ 881846 w 2262739"/>
              <a:gd name="connsiteY51" fmla="*/ 5161948 h 5161948"/>
              <a:gd name="connsiteX52" fmla="*/ 493466 w 2262739"/>
              <a:gd name="connsiteY52" fmla="*/ 5161945 h 5161948"/>
              <a:gd name="connsiteX53" fmla="*/ 489412 w 2262739"/>
              <a:gd name="connsiteY53" fmla="*/ 5160265 h 5161948"/>
              <a:gd name="connsiteX54" fmla="*/ 485366 w 2262739"/>
              <a:gd name="connsiteY54" fmla="*/ 5161942 h 5161948"/>
              <a:gd name="connsiteX55" fmla="*/ 386900 w 2262739"/>
              <a:gd name="connsiteY55" fmla="*/ 5063479 h 5161948"/>
              <a:gd name="connsiteX56" fmla="*/ 386900 w 2262739"/>
              <a:gd name="connsiteY56" fmla="*/ 4206689 h 5161948"/>
              <a:gd name="connsiteX57" fmla="*/ 95098 w 2262739"/>
              <a:gd name="connsiteY57" fmla="*/ 4206686 h 5161948"/>
              <a:gd name="connsiteX58" fmla="*/ 27853 w 2262739"/>
              <a:gd name="connsiteY58" fmla="*/ 4178833 h 5161948"/>
              <a:gd name="connsiteX59" fmla="*/ 0 w 2262739"/>
              <a:gd name="connsiteY59" fmla="*/ 4111591 h 5161948"/>
              <a:gd name="connsiteX60" fmla="*/ 8375 w 2262739"/>
              <a:gd name="connsiteY60" fmla="*/ 4051244 h 5161948"/>
              <a:gd name="connsiteX61" fmla="*/ 332053 w 2262739"/>
              <a:gd name="connsiteY61" fmla="*/ 1598178 h 5161948"/>
              <a:gd name="connsiteX62" fmla="*/ 374750 w 2262739"/>
              <a:gd name="connsiteY62" fmla="*/ 1524272 h 5161948"/>
              <a:gd name="connsiteX63" fmla="*/ 413346 w 2262739"/>
              <a:gd name="connsiteY63" fmla="*/ 1505567 h 5161948"/>
              <a:gd name="connsiteX64" fmla="*/ 452440 w 2262739"/>
              <a:gd name="connsiteY64" fmla="*/ 1501035 h 5161948"/>
              <a:gd name="connsiteX65" fmla="*/ 983256 w 2262739"/>
              <a:gd name="connsiteY65" fmla="*/ 3315 h 5161948"/>
              <a:gd name="connsiteX66" fmla="*/ 1079325 w 2262739"/>
              <a:gd name="connsiteY66" fmla="*/ 99384 h 5161948"/>
              <a:gd name="connsiteX67" fmla="*/ 983256 w 2262739"/>
              <a:gd name="connsiteY67" fmla="*/ 195453 h 5161948"/>
              <a:gd name="connsiteX68" fmla="*/ 950365 w 2262739"/>
              <a:gd name="connsiteY68" fmla="*/ 208170 h 5161948"/>
              <a:gd name="connsiteX69" fmla="*/ 646302 w 2262739"/>
              <a:gd name="connsiteY69" fmla="*/ 666894 h 5161948"/>
              <a:gd name="connsiteX70" fmla="*/ 950365 w 2262739"/>
              <a:gd name="connsiteY70" fmla="*/ 1125619 h 5161948"/>
              <a:gd name="connsiteX71" fmla="*/ 972320 w 2262739"/>
              <a:gd name="connsiteY71" fmla="*/ 1132434 h 5161948"/>
              <a:gd name="connsiteX72" fmla="*/ 985249 w 2262739"/>
              <a:gd name="connsiteY72" fmla="*/ 1136791 h 5161948"/>
              <a:gd name="connsiteX73" fmla="*/ 1081318 w 2262739"/>
              <a:gd name="connsiteY73" fmla="*/ 1232860 h 5161948"/>
              <a:gd name="connsiteX74" fmla="*/ 985249 w 2262739"/>
              <a:gd name="connsiteY74" fmla="*/ 1328929 h 5161948"/>
              <a:gd name="connsiteX75" fmla="*/ 972320 w 2262739"/>
              <a:gd name="connsiteY75" fmla="*/ 1326319 h 5161948"/>
              <a:gd name="connsiteX76" fmla="*/ 972320 w 2262739"/>
              <a:gd name="connsiteY76" fmla="*/ 1328854 h 5161948"/>
              <a:gd name="connsiteX77" fmla="*/ 948958 w 2262739"/>
              <a:gd name="connsiteY77" fmla="*/ 1321602 h 5161948"/>
              <a:gd name="connsiteX78" fmla="*/ 947855 w 2262739"/>
              <a:gd name="connsiteY78" fmla="*/ 1321380 h 5161948"/>
              <a:gd name="connsiteX79" fmla="*/ 947526 w 2262739"/>
              <a:gd name="connsiteY79" fmla="*/ 1321158 h 5161948"/>
              <a:gd name="connsiteX80" fmla="*/ 877009 w 2262739"/>
              <a:gd name="connsiteY80" fmla="*/ 1299268 h 5161948"/>
              <a:gd name="connsiteX81" fmla="*/ 457843 w 2262739"/>
              <a:gd name="connsiteY81" fmla="*/ 666894 h 5161948"/>
              <a:gd name="connsiteX82" fmla="*/ 877009 w 2262739"/>
              <a:gd name="connsiteY82" fmla="*/ 34521 h 5161948"/>
              <a:gd name="connsiteX83" fmla="*/ 939587 w 2262739"/>
              <a:gd name="connsiteY83" fmla="*/ 15095 h 5161948"/>
              <a:gd name="connsiteX84" fmla="*/ 945862 w 2262739"/>
              <a:gd name="connsiteY84" fmla="*/ 10865 h 5161948"/>
              <a:gd name="connsiteX85" fmla="*/ 966894 w 2262739"/>
              <a:gd name="connsiteY85" fmla="*/ 6618 h 5161948"/>
              <a:gd name="connsiteX86" fmla="*/ 972320 w 2262739"/>
              <a:gd name="connsiteY86" fmla="*/ 4934 h 5161948"/>
              <a:gd name="connsiteX87" fmla="*/ 972320 w 2262739"/>
              <a:gd name="connsiteY87" fmla="*/ 5523 h 5161948"/>
              <a:gd name="connsiteX88" fmla="*/ 983256 w 2262739"/>
              <a:gd name="connsiteY88" fmla="*/ 3315 h 5161948"/>
              <a:gd name="connsiteX89" fmla="*/ 1288612 w 2262739"/>
              <a:gd name="connsiteY89" fmla="*/ 0 h 5161948"/>
              <a:gd name="connsiteX90" fmla="*/ 1309522 w 2262739"/>
              <a:gd name="connsiteY90" fmla="*/ 4222 h 5161948"/>
              <a:gd name="connsiteX91" fmla="*/ 1309522 w 2262739"/>
              <a:gd name="connsiteY91" fmla="*/ 2930 h 5161948"/>
              <a:gd name="connsiteX92" fmla="*/ 1321424 w 2262739"/>
              <a:gd name="connsiteY92" fmla="*/ 6624 h 5161948"/>
              <a:gd name="connsiteX93" fmla="*/ 1326006 w 2262739"/>
              <a:gd name="connsiteY93" fmla="*/ 7550 h 5161948"/>
              <a:gd name="connsiteX94" fmla="*/ 1327373 w 2262739"/>
              <a:gd name="connsiteY94" fmla="*/ 8471 h 5161948"/>
              <a:gd name="connsiteX95" fmla="*/ 1411291 w 2262739"/>
              <a:gd name="connsiteY95" fmla="*/ 34521 h 5161948"/>
              <a:gd name="connsiteX96" fmla="*/ 1830457 w 2262739"/>
              <a:gd name="connsiteY96" fmla="*/ 666894 h 5161948"/>
              <a:gd name="connsiteX97" fmla="*/ 1411291 w 2262739"/>
              <a:gd name="connsiteY97" fmla="*/ 1299268 h 5161948"/>
              <a:gd name="connsiteX98" fmla="*/ 1309522 w 2262739"/>
              <a:gd name="connsiteY98" fmla="*/ 1325376 h 5161948"/>
              <a:gd name="connsiteX99" fmla="*/ 1291923 w 2262739"/>
              <a:gd name="connsiteY99" fmla="*/ 1328929 h 5161948"/>
              <a:gd name="connsiteX100" fmla="*/ 1195854 w 2262739"/>
              <a:gd name="connsiteY100" fmla="*/ 1232860 h 5161948"/>
              <a:gd name="connsiteX101" fmla="*/ 1291923 w 2262739"/>
              <a:gd name="connsiteY101" fmla="*/ 1136791 h 5161948"/>
              <a:gd name="connsiteX102" fmla="*/ 1337935 w 2262739"/>
              <a:gd name="connsiteY102" fmla="*/ 1125619 h 5161948"/>
              <a:gd name="connsiteX103" fmla="*/ 1641997 w 2262739"/>
              <a:gd name="connsiteY103" fmla="*/ 666894 h 5161948"/>
              <a:gd name="connsiteX104" fmla="*/ 1337935 w 2262739"/>
              <a:gd name="connsiteY104" fmla="*/ 208170 h 5161948"/>
              <a:gd name="connsiteX105" fmla="*/ 1309522 w 2262739"/>
              <a:gd name="connsiteY105" fmla="*/ 199350 h 5161948"/>
              <a:gd name="connsiteX106" fmla="*/ 1288612 w 2262739"/>
              <a:gd name="connsiteY106" fmla="*/ 192138 h 5161948"/>
              <a:gd name="connsiteX107" fmla="*/ 1192543 w 2262739"/>
              <a:gd name="connsiteY107" fmla="*/ 96069 h 5161948"/>
              <a:gd name="connsiteX108" fmla="*/ 1288612 w 2262739"/>
              <a:gd name="connsiteY108" fmla="*/ 0 h 5161948"/>
              <a:gd name="connsiteX0" fmla="*/ 1324539 w 2262739"/>
              <a:gd name="connsiteY0" fmla="*/ 1501038 h 5161948"/>
              <a:gd name="connsiteX1" fmla="*/ 2140543 w 2262739"/>
              <a:gd name="connsiteY1" fmla="*/ 1501038 h 5161948"/>
              <a:gd name="connsiteX2" fmla="*/ 2156843 w 2262739"/>
              <a:gd name="connsiteY2" fmla="*/ 1507791 h 5161948"/>
              <a:gd name="connsiteX3" fmla="*/ 2160676 w 2262739"/>
              <a:gd name="connsiteY3" fmla="*/ 1506203 h 5161948"/>
              <a:gd name="connsiteX4" fmla="*/ 2160676 w 2262739"/>
              <a:gd name="connsiteY4" fmla="*/ 1506206 h 5161948"/>
              <a:gd name="connsiteX5" fmla="*/ 2262739 w 2262739"/>
              <a:gd name="connsiteY5" fmla="*/ 1608269 h 5161948"/>
              <a:gd name="connsiteX6" fmla="*/ 2262736 w 2262739"/>
              <a:gd name="connsiteY6" fmla="*/ 3224438 h 5161948"/>
              <a:gd name="connsiteX7" fmla="*/ 2261484 w 2262739"/>
              <a:gd name="connsiteY7" fmla="*/ 3281706 h 5161948"/>
              <a:gd name="connsiteX8" fmla="*/ 2170500 w 2262739"/>
              <a:gd name="connsiteY8" fmla="*/ 3372690 h 5161948"/>
              <a:gd name="connsiteX9" fmla="*/ 1845354 w 2262739"/>
              <a:gd name="connsiteY9" fmla="*/ 3372690 h 5161948"/>
              <a:gd name="connsiteX10" fmla="*/ 1845354 w 2262739"/>
              <a:gd name="connsiteY10" fmla="*/ 5063482 h 5161948"/>
              <a:gd name="connsiteX11" fmla="*/ 1746890 w 2262739"/>
              <a:gd name="connsiteY11" fmla="*/ 5161945 h 5161948"/>
              <a:gd name="connsiteX12" fmla="*/ 1741131 w 2262739"/>
              <a:gd name="connsiteY12" fmla="*/ 5159558 h 5161948"/>
              <a:gd name="connsiteX13" fmla="*/ 1735359 w 2262739"/>
              <a:gd name="connsiteY13" fmla="*/ 5161948 h 5161948"/>
              <a:gd name="connsiteX14" fmla="*/ 1307781 w 2262739"/>
              <a:gd name="connsiteY14" fmla="*/ 5161945 h 5161948"/>
              <a:gd name="connsiteX15" fmla="*/ 1266638 w 2262739"/>
              <a:gd name="connsiteY15" fmla="*/ 5161942 h 5161948"/>
              <a:gd name="connsiteX16" fmla="*/ 1168175 w 2262739"/>
              <a:gd name="connsiteY16" fmla="*/ 5063479 h 5161948"/>
              <a:gd name="connsiteX17" fmla="*/ 1168175 w 2262739"/>
              <a:gd name="connsiteY17" fmla="*/ 4114957 h 5161948"/>
              <a:gd name="connsiteX18" fmla="*/ 1266638 w 2262739"/>
              <a:gd name="connsiteY18" fmla="*/ 4016494 h 5161948"/>
              <a:gd name="connsiteX19" fmla="*/ 1365101 w 2262739"/>
              <a:gd name="connsiteY19" fmla="*/ 4114957 h 5161948"/>
              <a:gd name="connsiteX20" fmla="*/ 1365101 w 2262739"/>
              <a:gd name="connsiteY20" fmla="*/ 4971753 h 5161948"/>
              <a:gd name="connsiteX21" fmla="*/ 1648427 w 2262739"/>
              <a:gd name="connsiteY21" fmla="*/ 4971753 h 5161948"/>
              <a:gd name="connsiteX22" fmla="*/ 1648427 w 2262739"/>
              <a:gd name="connsiteY22" fmla="*/ 2207315 h 5161948"/>
              <a:gd name="connsiteX23" fmla="*/ 1746890 w 2262739"/>
              <a:gd name="connsiteY23" fmla="*/ 2108852 h 5161948"/>
              <a:gd name="connsiteX24" fmla="*/ 1845354 w 2262739"/>
              <a:gd name="connsiteY24" fmla="*/ 2207315 h 5161948"/>
              <a:gd name="connsiteX25" fmla="*/ 1845354 w 2262739"/>
              <a:gd name="connsiteY25" fmla="*/ 3190722 h 5161948"/>
              <a:gd name="connsiteX26" fmla="*/ 2058614 w 2262739"/>
              <a:gd name="connsiteY26" fmla="*/ 3190722 h 5161948"/>
              <a:gd name="connsiteX27" fmla="*/ 2058614 w 2262739"/>
              <a:gd name="connsiteY27" fmla="*/ 1724749 h 5161948"/>
              <a:gd name="connsiteX28" fmla="*/ 1324539 w 2262739"/>
              <a:gd name="connsiteY28" fmla="*/ 1724746 h 5161948"/>
              <a:gd name="connsiteX29" fmla="*/ 1245446 w 2262739"/>
              <a:gd name="connsiteY29" fmla="*/ 1691983 h 5161948"/>
              <a:gd name="connsiteX30" fmla="*/ 1212684 w 2262739"/>
              <a:gd name="connsiteY30" fmla="*/ 1612893 h 5161948"/>
              <a:gd name="connsiteX31" fmla="*/ 1245446 w 2262739"/>
              <a:gd name="connsiteY31" fmla="*/ 1533800 h 5161948"/>
              <a:gd name="connsiteX32" fmla="*/ 1324539 w 2262739"/>
              <a:gd name="connsiteY32" fmla="*/ 1501038 h 5161948"/>
              <a:gd name="connsiteX33" fmla="*/ 452440 w 2262739"/>
              <a:gd name="connsiteY33" fmla="*/ 1501035 h 5161948"/>
              <a:gd name="connsiteX34" fmla="*/ 927484 w 2262739"/>
              <a:gd name="connsiteY34" fmla="*/ 1501035 h 5161948"/>
              <a:gd name="connsiteX35" fmla="*/ 1034700 w 2262739"/>
              <a:gd name="connsiteY35" fmla="*/ 1608251 h 5161948"/>
              <a:gd name="connsiteX36" fmla="*/ 927484 w 2262739"/>
              <a:gd name="connsiteY36" fmla="*/ 1715467 h 5161948"/>
              <a:gd name="connsiteX37" fmla="*/ 541544 w 2262739"/>
              <a:gd name="connsiteY37" fmla="*/ 1715467 h 5161948"/>
              <a:gd name="connsiteX38" fmla="*/ 237922 w 2262739"/>
              <a:gd name="connsiteY38" fmla="*/ 4016494 h 5161948"/>
              <a:gd name="connsiteX39" fmla="*/ 472663 w 2262739"/>
              <a:gd name="connsiteY39" fmla="*/ 4016494 h 5161948"/>
              <a:gd name="connsiteX40" fmla="*/ 479013 w 2262739"/>
              <a:gd name="connsiteY40" fmla="*/ 4019124 h 5161948"/>
              <a:gd name="connsiteX41" fmla="*/ 485366 w 2262739"/>
              <a:gd name="connsiteY41" fmla="*/ 4016494 h 5161948"/>
              <a:gd name="connsiteX42" fmla="*/ 583829 w 2262739"/>
              <a:gd name="connsiteY42" fmla="*/ 4114957 h 5161948"/>
              <a:gd name="connsiteX43" fmla="*/ 583829 w 2262739"/>
              <a:gd name="connsiteY43" fmla="*/ 4971753 h 5161948"/>
              <a:gd name="connsiteX44" fmla="*/ 795689 w 2262739"/>
              <a:gd name="connsiteY44" fmla="*/ 4971753 h 5161948"/>
              <a:gd name="connsiteX45" fmla="*/ 795689 w 2262739"/>
              <a:gd name="connsiteY45" fmla="*/ 4114957 h 5161948"/>
              <a:gd name="connsiteX46" fmla="*/ 894152 w 2262739"/>
              <a:gd name="connsiteY46" fmla="*/ 4016494 h 5161948"/>
              <a:gd name="connsiteX47" fmla="*/ 992615 w 2262739"/>
              <a:gd name="connsiteY47" fmla="*/ 4114957 h 5161948"/>
              <a:gd name="connsiteX48" fmla="*/ 992615 w 2262739"/>
              <a:gd name="connsiteY48" fmla="*/ 5063479 h 5161948"/>
              <a:gd name="connsiteX49" fmla="*/ 894152 w 2262739"/>
              <a:gd name="connsiteY49" fmla="*/ 5161942 h 5161948"/>
              <a:gd name="connsiteX50" fmla="*/ 888008 w 2262739"/>
              <a:gd name="connsiteY50" fmla="*/ 5159398 h 5161948"/>
              <a:gd name="connsiteX51" fmla="*/ 881846 w 2262739"/>
              <a:gd name="connsiteY51" fmla="*/ 5161948 h 5161948"/>
              <a:gd name="connsiteX52" fmla="*/ 493466 w 2262739"/>
              <a:gd name="connsiteY52" fmla="*/ 5161945 h 5161948"/>
              <a:gd name="connsiteX53" fmla="*/ 489412 w 2262739"/>
              <a:gd name="connsiteY53" fmla="*/ 5160265 h 5161948"/>
              <a:gd name="connsiteX54" fmla="*/ 485366 w 2262739"/>
              <a:gd name="connsiteY54" fmla="*/ 5161942 h 5161948"/>
              <a:gd name="connsiteX55" fmla="*/ 386900 w 2262739"/>
              <a:gd name="connsiteY55" fmla="*/ 5063479 h 5161948"/>
              <a:gd name="connsiteX56" fmla="*/ 386900 w 2262739"/>
              <a:gd name="connsiteY56" fmla="*/ 4206689 h 5161948"/>
              <a:gd name="connsiteX57" fmla="*/ 95098 w 2262739"/>
              <a:gd name="connsiteY57" fmla="*/ 4206686 h 5161948"/>
              <a:gd name="connsiteX58" fmla="*/ 27853 w 2262739"/>
              <a:gd name="connsiteY58" fmla="*/ 4178833 h 5161948"/>
              <a:gd name="connsiteX59" fmla="*/ 0 w 2262739"/>
              <a:gd name="connsiteY59" fmla="*/ 4111591 h 5161948"/>
              <a:gd name="connsiteX60" fmla="*/ 8375 w 2262739"/>
              <a:gd name="connsiteY60" fmla="*/ 4051244 h 5161948"/>
              <a:gd name="connsiteX61" fmla="*/ 332053 w 2262739"/>
              <a:gd name="connsiteY61" fmla="*/ 1598178 h 5161948"/>
              <a:gd name="connsiteX62" fmla="*/ 374750 w 2262739"/>
              <a:gd name="connsiteY62" fmla="*/ 1524272 h 5161948"/>
              <a:gd name="connsiteX63" fmla="*/ 413346 w 2262739"/>
              <a:gd name="connsiteY63" fmla="*/ 1505567 h 5161948"/>
              <a:gd name="connsiteX64" fmla="*/ 452440 w 2262739"/>
              <a:gd name="connsiteY64" fmla="*/ 1501035 h 5161948"/>
              <a:gd name="connsiteX65" fmla="*/ 983256 w 2262739"/>
              <a:gd name="connsiteY65" fmla="*/ 3315 h 5161948"/>
              <a:gd name="connsiteX66" fmla="*/ 1079325 w 2262739"/>
              <a:gd name="connsiteY66" fmla="*/ 99384 h 5161948"/>
              <a:gd name="connsiteX67" fmla="*/ 983256 w 2262739"/>
              <a:gd name="connsiteY67" fmla="*/ 195453 h 5161948"/>
              <a:gd name="connsiteX68" fmla="*/ 950365 w 2262739"/>
              <a:gd name="connsiteY68" fmla="*/ 208170 h 5161948"/>
              <a:gd name="connsiteX69" fmla="*/ 646302 w 2262739"/>
              <a:gd name="connsiteY69" fmla="*/ 666894 h 5161948"/>
              <a:gd name="connsiteX70" fmla="*/ 950365 w 2262739"/>
              <a:gd name="connsiteY70" fmla="*/ 1125619 h 5161948"/>
              <a:gd name="connsiteX71" fmla="*/ 972320 w 2262739"/>
              <a:gd name="connsiteY71" fmla="*/ 1132434 h 5161948"/>
              <a:gd name="connsiteX72" fmla="*/ 985249 w 2262739"/>
              <a:gd name="connsiteY72" fmla="*/ 1136791 h 5161948"/>
              <a:gd name="connsiteX73" fmla="*/ 1081318 w 2262739"/>
              <a:gd name="connsiteY73" fmla="*/ 1232860 h 5161948"/>
              <a:gd name="connsiteX74" fmla="*/ 985249 w 2262739"/>
              <a:gd name="connsiteY74" fmla="*/ 1328929 h 5161948"/>
              <a:gd name="connsiteX75" fmla="*/ 972320 w 2262739"/>
              <a:gd name="connsiteY75" fmla="*/ 1326319 h 5161948"/>
              <a:gd name="connsiteX76" fmla="*/ 972320 w 2262739"/>
              <a:gd name="connsiteY76" fmla="*/ 1328854 h 5161948"/>
              <a:gd name="connsiteX77" fmla="*/ 948958 w 2262739"/>
              <a:gd name="connsiteY77" fmla="*/ 1321602 h 5161948"/>
              <a:gd name="connsiteX78" fmla="*/ 947855 w 2262739"/>
              <a:gd name="connsiteY78" fmla="*/ 1321380 h 5161948"/>
              <a:gd name="connsiteX79" fmla="*/ 947526 w 2262739"/>
              <a:gd name="connsiteY79" fmla="*/ 1321158 h 5161948"/>
              <a:gd name="connsiteX80" fmla="*/ 877009 w 2262739"/>
              <a:gd name="connsiteY80" fmla="*/ 1299268 h 5161948"/>
              <a:gd name="connsiteX81" fmla="*/ 457843 w 2262739"/>
              <a:gd name="connsiteY81" fmla="*/ 666894 h 5161948"/>
              <a:gd name="connsiteX82" fmla="*/ 877009 w 2262739"/>
              <a:gd name="connsiteY82" fmla="*/ 34521 h 5161948"/>
              <a:gd name="connsiteX83" fmla="*/ 939587 w 2262739"/>
              <a:gd name="connsiteY83" fmla="*/ 15095 h 5161948"/>
              <a:gd name="connsiteX84" fmla="*/ 945862 w 2262739"/>
              <a:gd name="connsiteY84" fmla="*/ 10865 h 5161948"/>
              <a:gd name="connsiteX85" fmla="*/ 966894 w 2262739"/>
              <a:gd name="connsiteY85" fmla="*/ 6618 h 5161948"/>
              <a:gd name="connsiteX86" fmla="*/ 972320 w 2262739"/>
              <a:gd name="connsiteY86" fmla="*/ 4934 h 5161948"/>
              <a:gd name="connsiteX87" fmla="*/ 972320 w 2262739"/>
              <a:gd name="connsiteY87" fmla="*/ 5523 h 5161948"/>
              <a:gd name="connsiteX88" fmla="*/ 983256 w 2262739"/>
              <a:gd name="connsiteY88" fmla="*/ 3315 h 5161948"/>
              <a:gd name="connsiteX89" fmla="*/ 1288612 w 2262739"/>
              <a:gd name="connsiteY89" fmla="*/ 0 h 5161948"/>
              <a:gd name="connsiteX90" fmla="*/ 1309522 w 2262739"/>
              <a:gd name="connsiteY90" fmla="*/ 4222 h 5161948"/>
              <a:gd name="connsiteX91" fmla="*/ 1309522 w 2262739"/>
              <a:gd name="connsiteY91" fmla="*/ 2930 h 5161948"/>
              <a:gd name="connsiteX92" fmla="*/ 1321424 w 2262739"/>
              <a:gd name="connsiteY92" fmla="*/ 6624 h 5161948"/>
              <a:gd name="connsiteX93" fmla="*/ 1326006 w 2262739"/>
              <a:gd name="connsiteY93" fmla="*/ 7550 h 5161948"/>
              <a:gd name="connsiteX94" fmla="*/ 1327373 w 2262739"/>
              <a:gd name="connsiteY94" fmla="*/ 8471 h 5161948"/>
              <a:gd name="connsiteX95" fmla="*/ 1411291 w 2262739"/>
              <a:gd name="connsiteY95" fmla="*/ 34521 h 5161948"/>
              <a:gd name="connsiteX96" fmla="*/ 1830457 w 2262739"/>
              <a:gd name="connsiteY96" fmla="*/ 666894 h 5161948"/>
              <a:gd name="connsiteX97" fmla="*/ 1411291 w 2262739"/>
              <a:gd name="connsiteY97" fmla="*/ 1299268 h 5161948"/>
              <a:gd name="connsiteX98" fmla="*/ 1309522 w 2262739"/>
              <a:gd name="connsiteY98" fmla="*/ 1325376 h 5161948"/>
              <a:gd name="connsiteX99" fmla="*/ 1291923 w 2262739"/>
              <a:gd name="connsiteY99" fmla="*/ 1328929 h 5161948"/>
              <a:gd name="connsiteX100" fmla="*/ 1195854 w 2262739"/>
              <a:gd name="connsiteY100" fmla="*/ 1232860 h 5161948"/>
              <a:gd name="connsiteX101" fmla="*/ 1291923 w 2262739"/>
              <a:gd name="connsiteY101" fmla="*/ 1136791 h 5161948"/>
              <a:gd name="connsiteX102" fmla="*/ 1337935 w 2262739"/>
              <a:gd name="connsiteY102" fmla="*/ 1125619 h 5161948"/>
              <a:gd name="connsiteX103" fmla="*/ 1641997 w 2262739"/>
              <a:gd name="connsiteY103" fmla="*/ 666894 h 5161948"/>
              <a:gd name="connsiteX104" fmla="*/ 1337935 w 2262739"/>
              <a:gd name="connsiteY104" fmla="*/ 208170 h 5161948"/>
              <a:gd name="connsiteX105" fmla="*/ 1309522 w 2262739"/>
              <a:gd name="connsiteY105" fmla="*/ 199350 h 5161948"/>
              <a:gd name="connsiteX106" fmla="*/ 1288612 w 2262739"/>
              <a:gd name="connsiteY106" fmla="*/ 192138 h 5161948"/>
              <a:gd name="connsiteX107" fmla="*/ 1192543 w 2262739"/>
              <a:gd name="connsiteY107" fmla="*/ 96069 h 5161948"/>
              <a:gd name="connsiteX108" fmla="*/ 1288612 w 2262739"/>
              <a:gd name="connsiteY108" fmla="*/ 0 h 5161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Lst>
            <a:rect l="l" t="t" r="r" b="b"/>
            <a:pathLst>
              <a:path w="2262739" h="5161948">
                <a:moveTo>
                  <a:pt x="1324539" y="1501038"/>
                </a:moveTo>
                <a:lnTo>
                  <a:pt x="2140543" y="1501038"/>
                </a:lnTo>
                <a:lnTo>
                  <a:pt x="2156843" y="1507791"/>
                </a:lnTo>
                <a:lnTo>
                  <a:pt x="2160676" y="1506203"/>
                </a:lnTo>
                <a:lnTo>
                  <a:pt x="2160676" y="1506206"/>
                </a:lnTo>
                <a:cubicBezTo>
                  <a:pt x="2217042" y="1506206"/>
                  <a:pt x="2262739" y="1551903"/>
                  <a:pt x="2262739" y="1608269"/>
                </a:cubicBezTo>
                <a:cubicBezTo>
                  <a:pt x="2262739" y="2146992"/>
                  <a:pt x="2262736" y="2685715"/>
                  <a:pt x="2262736" y="3224438"/>
                </a:cubicBezTo>
                <a:cubicBezTo>
                  <a:pt x="2262318" y="3243529"/>
                  <a:pt x="2261902" y="3262616"/>
                  <a:pt x="2261484" y="3281706"/>
                </a:cubicBezTo>
                <a:cubicBezTo>
                  <a:pt x="2261484" y="3331956"/>
                  <a:pt x="2220750" y="3372690"/>
                  <a:pt x="2170500" y="3372690"/>
                </a:cubicBezTo>
                <a:lnTo>
                  <a:pt x="1845354" y="3372690"/>
                </a:lnTo>
                <a:lnTo>
                  <a:pt x="1845354" y="5063482"/>
                </a:lnTo>
                <a:cubicBezTo>
                  <a:pt x="1845354" y="5117861"/>
                  <a:pt x="1801269" y="5161945"/>
                  <a:pt x="1746890" y="5161945"/>
                </a:cubicBezTo>
                <a:lnTo>
                  <a:pt x="1741131" y="5159558"/>
                </a:lnTo>
                <a:lnTo>
                  <a:pt x="1735359" y="5161948"/>
                </a:lnTo>
                <a:lnTo>
                  <a:pt x="1307781" y="5161945"/>
                </a:lnTo>
                <a:lnTo>
                  <a:pt x="1266638" y="5161942"/>
                </a:lnTo>
                <a:cubicBezTo>
                  <a:pt x="1212259" y="5161942"/>
                  <a:pt x="1168175" y="5117858"/>
                  <a:pt x="1168175" y="5063479"/>
                </a:cubicBezTo>
                <a:lnTo>
                  <a:pt x="1168175" y="4114957"/>
                </a:lnTo>
                <a:cubicBezTo>
                  <a:pt x="1168175" y="4060578"/>
                  <a:pt x="1212259" y="4016494"/>
                  <a:pt x="1266638" y="4016494"/>
                </a:cubicBezTo>
                <a:cubicBezTo>
                  <a:pt x="1321017" y="4016494"/>
                  <a:pt x="1365101" y="4060578"/>
                  <a:pt x="1365101" y="4114957"/>
                </a:cubicBezTo>
                <a:lnTo>
                  <a:pt x="1365101" y="4971753"/>
                </a:lnTo>
                <a:lnTo>
                  <a:pt x="1648427" y="4971753"/>
                </a:lnTo>
                <a:lnTo>
                  <a:pt x="1648427" y="2207315"/>
                </a:lnTo>
                <a:cubicBezTo>
                  <a:pt x="1648427" y="2152936"/>
                  <a:pt x="1692512" y="2108852"/>
                  <a:pt x="1746890" y="2108852"/>
                </a:cubicBezTo>
                <a:cubicBezTo>
                  <a:pt x="1801269" y="2108852"/>
                  <a:pt x="1845354" y="2152936"/>
                  <a:pt x="1845354" y="2207315"/>
                </a:cubicBezTo>
                <a:lnTo>
                  <a:pt x="1845354" y="3190722"/>
                </a:lnTo>
                <a:lnTo>
                  <a:pt x="2058614" y="3190722"/>
                </a:lnTo>
                <a:lnTo>
                  <a:pt x="2058614" y="1724749"/>
                </a:lnTo>
                <a:lnTo>
                  <a:pt x="1324539" y="1724746"/>
                </a:lnTo>
                <a:cubicBezTo>
                  <a:pt x="1293653" y="1724746"/>
                  <a:pt x="1265690" y="1712227"/>
                  <a:pt x="1245446" y="1691983"/>
                </a:cubicBezTo>
                <a:cubicBezTo>
                  <a:pt x="1234524" y="1665620"/>
                  <a:pt x="1211699" y="1651163"/>
                  <a:pt x="1212684" y="1612893"/>
                </a:cubicBezTo>
                <a:cubicBezTo>
                  <a:pt x="1213668" y="1574623"/>
                  <a:pt x="1226805" y="1552441"/>
                  <a:pt x="1245446" y="1533800"/>
                </a:cubicBezTo>
                <a:cubicBezTo>
                  <a:pt x="1265690" y="1513559"/>
                  <a:pt x="1293653" y="1501038"/>
                  <a:pt x="1324539" y="1501038"/>
                </a:cubicBezTo>
                <a:close/>
                <a:moveTo>
                  <a:pt x="452440" y="1501035"/>
                </a:moveTo>
                <a:lnTo>
                  <a:pt x="927484" y="1501035"/>
                </a:lnTo>
                <a:cubicBezTo>
                  <a:pt x="986699" y="1501035"/>
                  <a:pt x="1034700" y="1549036"/>
                  <a:pt x="1034700" y="1608251"/>
                </a:cubicBezTo>
                <a:cubicBezTo>
                  <a:pt x="1034700" y="1667466"/>
                  <a:pt x="986699" y="1715467"/>
                  <a:pt x="927484" y="1715467"/>
                </a:cubicBezTo>
                <a:lnTo>
                  <a:pt x="541544" y="1715467"/>
                </a:lnTo>
                <a:lnTo>
                  <a:pt x="237922" y="4016494"/>
                </a:lnTo>
                <a:lnTo>
                  <a:pt x="472663" y="4016494"/>
                </a:lnTo>
                <a:lnTo>
                  <a:pt x="479013" y="4019124"/>
                </a:lnTo>
                <a:lnTo>
                  <a:pt x="485366" y="4016494"/>
                </a:lnTo>
                <a:cubicBezTo>
                  <a:pt x="539744" y="4016494"/>
                  <a:pt x="583829" y="4060578"/>
                  <a:pt x="583829" y="4114957"/>
                </a:cubicBezTo>
                <a:lnTo>
                  <a:pt x="583829" y="4971753"/>
                </a:lnTo>
                <a:lnTo>
                  <a:pt x="795689" y="4971753"/>
                </a:lnTo>
                <a:lnTo>
                  <a:pt x="795689" y="4114957"/>
                </a:lnTo>
                <a:cubicBezTo>
                  <a:pt x="795689" y="4060578"/>
                  <a:pt x="839773" y="4016494"/>
                  <a:pt x="894152" y="4016494"/>
                </a:cubicBezTo>
                <a:cubicBezTo>
                  <a:pt x="948531" y="4016494"/>
                  <a:pt x="992615" y="4060578"/>
                  <a:pt x="992615" y="4114957"/>
                </a:cubicBezTo>
                <a:lnTo>
                  <a:pt x="992615" y="5063479"/>
                </a:lnTo>
                <a:cubicBezTo>
                  <a:pt x="992615" y="5117858"/>
                  <a:pt x="948531" y="5161942"/>
                  <a:pt x="894152" y="5161942"/>
                </a:cubicBezTo>
                <a:lnTo>
                  <a:pt x="888008" y="5159398"/>
                </a:lnTo>
                <a:lnTo>
                  <a:pt x="881846" y="5161948"/>
                </a:lnTo>
                <a:lnTo>
                  <a:pt x="493466" y="5161945"/>
                </a:lnTo>
                <a:lnTo>
                  <a:pt x="489412" y="5160265"/>
                </a:lnTo>
                <a:lnTo>
                  <a:pt x="485366" y="5161942"/>
                </a:lnTo>
                <a:cubicBezTo>
                  <a:pt x="430984" y="5161942"/>
                  <a:pt x="386900" y="5117858"/>
                  <a:pt x="386900" y="5063479"/>
                </a:cubicBezTo>
                <a:lnTo>
                  <a:pt x="386900" y="4206689"/>
                </a:lnTo>
                <a:lnTo>
                  <a:pt x="95098" y="4206686"/>
                </a:lnTo>
                <a:cubicBezTo>
                  <a:pt x="68836" y="4206686"/>
                  <a:pt x="45063" y="4196041"/>
                  <a:pt x="27853" y="4178833"/>
                </a:cubicBezTo>
                <a:cubicBezTo>
                  <a:pt x="18569" y="4156419"/>
                  <a:pt x="6902" y="4155436"/>
                  <a:pt x="0" y="4111591"/>
                </a:cubicBezTo>
                <a:lnTo>
                  <a:pt x="8375" y="4051244"/>
                </a:lnTo>
                <a:lnTo>
                  <a:pt x="332053" y="1598178"/>
                </a:lnTo>
                <a:cubicBezTo>
                  <a:pt x="336084" y="1567649"/>
                  <a:pt x="352104" y="1541639"/>
                  <a:pt x="374750" y="1524272"/>
                </a:cubicBezTo>
                <a:lnTo>
                  <a:pt x="413346" y="1505567"/>
                </a:lnTo>
                <a:lnTo>
                  <a:pt x="452440" y="1501035"/>
                </a:lnTo>
                <a:close/>
                <a:moveTo>
                  <a:pt x="983256" y="3315"/>
                </a:moveTo>
                <a:cubicBezTo>
                  <a:pt x="1036313" y="3315"/>
                  <a:pt x="1079325" y="46327"/>
                  <a:pt x="1079325" y="99384"/>
                </a:cubicBezTo>
                <a:cubicBezTo>
                  <a:pt x="1079325" y="152441"/>
                  <a:pt x="1036313" y="195453"/>
                  <a:pt x="983256" y="195453"/>
                </a:cubicBezTo>
                <a:lnTo>
                  <a:pt x="950365" y="208170"/>
                </a:lnTo>
                <a:cubicBezTo>
                  <a:pt x="771679" y="283747"/>
                  <a:pt x="646302" y="460678"/>
                  <a:pt x="646302" y="666894"/>
                </a:cubicBezTo>
                <a:cubicBezTo>
                  <a:pt x="646302" y="873110"/>
                  <a:pt x="771679" y="1050042"/>
                  <a:pt x="950365" y="1125619"/>
                </a:cubicBezTo>
                <a:lnTo>
                  <a:pt x="972320" y="1132434"/>
                </a:lnTo>
                <a:lnTo>
                  <a:pt x="985249" y="1136791"/>
                </a:lnTo>
                <a:cubicBezTo>
                  <a:pt x="1038306" y="1136791"/>
                  <a:pt x="1081318" y="1179803"/>
                  <a:pt x="1081318" y="1232860"/>
                </a:cubicBezTo>
                <a:cubicBezTo>
                  <a:pt x="1081318" y="1285917"/>
                  <a:pt x="1038306" y="1328929"/>
                  <a:pt x="985249" y="1328929"/>
                </a:cubicBezTo>
                <a:lnTo>
                  <a:pt x="972320" y="1326319"/>
                </a:lnTo>
                <a:lnTo>
                  <a:pt x="972320" y="1328854"/>
                </a:lnTo>
                <a:lnTo>
                  <a:pt x="948958" y="1321602"/>
                </a:lnTo>
                <a:lnTo>
                  <a:pt x="947855" y="1321380"/>
                </a:lnTo>
                <a:lnTo>
                  <a:pt x="947526" y="1321158"/>
                </a:lnTo>
                <a:lnTo>
                  <a:pt x="877009" y="1299268"/>
                </a:lnTo>
                <a:cubicBezTo>
                  <a:pt x="630683" y="1195080"/>
                  <a:pt x="457843" y="951171"/>
                  <a:pt x="457843" y="666894"/>
                </a:cubicBezTo>
                <a:cubicBezTo>
                  <a:pt x="457843" y="382617"/>
                  <a:pt x="630683" y="138708"/>
                  <a:pt x="877009" y="34521"/>
                </a:cubicBezTo>
                <a:lnTo>
                  <a:pt x="939587" y="15095"/>
                </a:lnTo>
                <a:lnTo>
                  <a:pt x="945862" y="10865"/>
                </a:lnTo>
                <a:lnTo>
                  <a:pt x="966894" y="6618"/>
                </a:lnTo>
                <a:lnTo>
                  <a:pt x="972320" y="4934"/>
                </a:lnTo>
                <a:lnTo>
                  <a:pt x="972320" y="5523"/>
                </a:lnTo>
                <a:lnTo>
                  <a:pt x="983256" y="3315"/>
                </a:lnTo>
                <a:close/>
                <a:moveTo>
                  <a:pt x="1288612" y="0"/>
                </a:moveTo>
                <a:lnTo>
                  <a:pt x="1309522" y="4222"/>
                </a:lnTo>
                <a:lnTo>
                  <a:pt x="1309522" y="2930"/>
                </a:lnTo>
                <a:lnTo>
                  <a:pt x="1321424" y="6624"/>
                </a:lnTo>
                <a:lnTo>
                  <a:pt x="1326006" y="7550"/>
                </a:lnTo>
                <a:lnTo>
                  <a:pt x="1327373" y="8471"/>
                </a:lnTo>
                <a:lnTo>
                  <a:pt x="1411291" y="34521"/>
                </a:lnTo>
                <a:cubicBezTo>
                  <a:pt x="1657617" y="138708"/>
                  <a:pt x="1830457" y="382617"/>
                  <a:pt x="1830457" y="666894"/>
                </a:cubicBezTo>
                <a:cubicBezTo>
                  <a:pt x="1830457" y="951171"/>
                  <a:pt x="1657617" y="1195080"/>
                  <a:pt x="1411291" y="1299268"/>
                </a:cubicBezTo>
                <a:lnTo>
                  <a:pt x="1309522" y="1325376"/>
                </a:lnTo>
                <a:lnTo>
                  <a:pt x="1291923" y="1328929"/>
                </a:lnTo>
                <a:cubicBezTo>
                  <a:pt x="1238866" y="1328929"/>
                  <a:pt x="1195854" y="1285917"/>
                  <a:pt x="1195854" y="1232860"/>
                </a:cubicBezTo>
                <a:cubicBezTo>
                  <a:pt x="1195854" y="1179803"/>
                  <a:pt x="1238866" y="1136791"/>
                  <a:pt x="1291923" y="1136791"/>
                </a:cubicBezTo>
                <a:lnTo>
                  <a:pt x="1337935" y="1125619"/>
                </a:lnTo>
                <a:cubicBezTo>
                  <a:pt x="1516620" y="1050042"/>
                  <a:pt x="1641997" y="873110"/>
                  <a:pt x="1641997" y="666894"/>
                </a:cubicBezTo>
                <a:cubicBezTo>
                  <a:pt x="1641997" y="460678"/>
                  <a:pt x="1516620" y="283747"/>
                  <a:pt x="1337935" y="208170"/>
                </a:cubicBezTo>
                <a:lnTo>
                  <a:pt x="1309522" y="199350"/>
                </a:lnTo>
                <a:lnTo>
                  <a:pt x="1288612" y="192138"/>
                </a:lnTo>
                <a:cubicBezTo>
                  <a:pt x="1235555" y="192138"/>
                  <a:pt x="1192543" y="149126"/>
                  <a:pt x="1192543" y="96069"/>
                </a:cubicBezTo>
                <a:cubicBezTo>
                  <a:pt x="1192543" y="43012"/>
                  <a:pt x="1235555" y="0"/>
                  <a:pt x="1288612"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Rectangle 103"/>
          <p:cNvSpPr/>
          <p:nvPr/>
        </p:nvSpPr>
        <p:spPr>
          <a:xfrm>
            <a:off x="8503299" y="3630675"/>
            <a:ext cx="2011516" cy="201151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Freeform: Shape 110"/>
          <p:cNvSpPr/>
          <p:nvPr/>
        </p:nvSpPr>
        <p:spPr>
          <a:xfrm>
            <a:off x="8779781" y="4110258"/>
            <a:ext cx="1458550" cy="1117000"/>
          </a:xfrm>
          <a:custGeom>
            <a:avLst/>
            <a:gdLst>
              <a:gd name="connsiteX0" fmla="*/ 2719058 w 5438098"/>
              <a:gd name="connsiteY0" fmla="*/ 1566378 h 4151088"/>
              <a:gd name="connsiteX1" fmla="*/ 2218872 w 5438098"/>
              <a:gd name="connsiteY1" fmla="*/ 2066561 h 4151088"/>
              <a:gd name="connsiteX2" fmla="*/ 2719058 w 5438098"/>
              <a:gd name="connsiteY2" fmla="*/ 2566744 h 4151088"/>
              <a:gd name="connsiteX3" fmla="*/ 3219244 w 5438098"/>
              <a:gd name="connsiteY3" fmla="*/ 2066561 h 4151088"/>
              <a:gd name="connsiteX4" fmla="*/ 2719058 w 5438098"/>
              <a:gd name="connsiteY4" fmla="*/ 1566378 h 4151088"/>
              <a:gd name="connsiteX5" fmla="*/ 2719058 w 5438098"/>
              <a:gd name="connsiteY5" fmla="*/ 1298137 h 4151088"/>
              <a:gd name="connsiteX6" fmla="*/ 3487485 w 5438098"/>
              <a:gd name="connsiteY6" fmla="*/ 2066561 h 4151088"/>
              <a:gd name="connsiteX7" fmla="*/ 2719058 w 5438098"/>
              <a:gd name="connsiteY7" fmla="*/ 2834985 h 4151088"/>
              <a:gd name="connsiteX8" fmla="*/ 1950631 w 5438098"/>
              <a:gd name="connsiteY8" fmla="*/ 2066561 h 4151088"/>
              <a:gd name="connsiteX9" fmla="*/ 2719058 w 5438098"/>
              <a:gd name="connsiteY9" fmla="*/ 1298137 h 4151088"/>
              <a:gd name="connsiteX10" fmla="*/ 1758587 w 5438098"/>
              <a:gd name="connsiteY10" fmla="*/ 542739 h 4151088"/>
              <a:gd name="connsiteX11" fmla="*/ 1990010 w 5438098"/>
              <a:gd name="connsiteY11" fmla="*/ 698987 h 4151088"/>
              <a:gd name="connsiteX12" fmla="*/ 1980256 w 5438098"/>
              <a:gd name="connsiteY12" fmla="*/ 703685 h 4151088"/>
              <a:gd name="connsiteX13" fmla="*/ 1169107 w 5438098"/>
              <a:gd name="connsiteY13" fmla="*/ 2066553 h 4151088"/>
              <a:gd name="connsiteX14" fmla="*/ 1980256 w 5438098"/>
              <a:gd name="connsiteY14" fmla="*/ 3429421 h 4151088"/>
              <a:gd name="connsiteX15" fmla="*/ 2017104 w 5438098"/>
              <a:gd name="connsiteY15" fmla="*/ 3447172 h 4151088"/>
              <a:gd name="connsiteX16" fmla="*/ 1783025 w 5438098"/>
              <a:gd name="connsiteY16" fmla="*/ 3605213 h 4151088"/>
              <a:gd name="connsiteX17" fmla="*/ 1711063 w 5438098"/>
              <a:gd name="connsiteY17" fmla="*/ 3561496 h 4151088"/>
              <a:gd name="connsiteX18" fmla="*/ 916205 w 5438098"/>
              <a:gd name="connsiteY18" fmla="*/ 2066553 h 4151088"/>
              <a:gd name="connsiteX19" fmla="*/ 1711063 w 5438098"/>
              <a:gd name="connsiteY19" fmla="*/ 571611 h 4151088"/>
              <a:gd name="connsiteX20" fmla="*/ 3679515 w 5438098"/>
              <a:gd name="connsiteY20" fmla="*/ 542738 h 4151088"/>
              <a:gd name="connsiteX21" fmla="*/ 3727041 w 5438098"/>
              <a:gd name="connsiteY21" fmla="*/ 571611 h 4151088"/>
              <a:gd name="connsiteX22" fmla="*/ 4521899 w 5438098"/>
              <a:gd name="connsiteY22" fmla="*/ 2066553 h 4151088"/>
              <a:gd name="connsiteX23" fmla="*/ 3727041 w 5438098"/>
              <a:gd name="connsiteY23" fmla="*/ 3561496 h 4151088"/>
              <a:gd name="connsiteX24" fmla="*/ 3655078 w 5438098"/>
              <a:gd name="connsiteY24" fmla="*/ 3605214 h 4151088"/>
              <a:gd name="connsiteX25" fmla="*/ 3420998 w 5438098"/>
              <a:gd name="connsiteY25" fmla="*/ 3447173 h 4151088"/>
              <a:gd name="connsiteX26" fmla="*/ 3457848 w 5438098"/>
              <a:gd name="connsiteY26" fmla="*/ 3429421 h 4151088"/>
              <a:gd name="connsiteX27" fmla="*/ 4268997 w 5438098"/>
              <a:gd name="connsiteY27" fmla="*/ 2066553 h 4151088"/>
              <a:gd name="connsiteX28" fmla="*/ 3457848 w 5438098"/>
              <a:gd name="connsiteY28" fmla="*/ 703685 h 4151088"/>
              <a:gd name="connsiteX29" fmla="*/ 3448092 w 5438098"/>
              <a:gd name="connsiteY29" fmla="*/ 698985 h 4151088"/>
              <a:gd name="connsiteX30" fmla="*/ 4483380 w 5438098"/>
              <a:gd name="connsiteY30" fmla="*/ 0 h 4151088"/>
              <a:gd name="connsiteX31" fmla="*/ 4641707 w 5438098"/>
              <a:gd name="connsiteY31" fmla="*/ 143898 h 4151088"/>
              <a:gd name="connsiteX32" fmla="*/ 5438098 w 5438098"/>
              <a:gd name="connsiteY32" fmla="*/ 2066549 h 4151088"/>
              <a:gd name="connsiteX33" fmla="*/ 4641707 w 5438098"/>
              <a:gd name="connsiteY33" fmla="*/ 3989201 h 4151088"/>
              <a:gd name="connsiteX34" fmla="*/ 4463586 w 5438098"/>
              <a:gd name="connsiteY34" fmla="*/ 4151087 h 4151088"/>
              <a:gd name="connsiteX35" fmla="*/ 4216594 w 5438098"/>
              <a:gd name="connsiteY35" fmla="*/ 3984328 h 4151088"/>
              <a:gd name="connsiteX36" fmla="*/ 4268154 w 5438098"/>
              <a:gd name="connsiteY36" fmla="*/ 3945772 h 4151088"/>
              <a:gd name="connsiteX37" fmla="*/ 5154393 w 5438098"/>
              <a:gd name="connsiteY37" fmla="*/ 2066549 h 4151088"/>
              <a:gd name="connsiteX38" fmla="*/ 4268154 w 5438098"/>
              <a:gd name="connsiteY38" fmla="*/ 187326 h 4151088"/>
              <a:gd name="connsiteX39" fmla="*/ 4238628 w 5438098"/>
              <a:gd name="connsiteY39" fmla="*/ 165247 h 4151088"/>
              <a:gd name="connsiteX40" fmla="*/ 954719 w 5438098"/>
              <a:gd name="connsiteY40" fmla="*/ 0 h 4151088"/>
              <a:gd name="connsiteX41" fmla="*/ 1199471 w 5438098"/>
              <a:gd name="connsiteY41" fmla="*/ 165247 h 4151088"/>
              <a:gd name="connsiteX42" fmla="*/ 1169945 w 5438098"/>
              <a:gd name="connsiteY42" fmla="*/ 187326 h 4151088"/>
              <a:gd name="connsiteX43" fmla="*/ 283705 w 5438098"/>
              <a:gd name="connsiteY43" fmla="*/ 2066549 h 4151088"/>
              <a:gd name="connsiteX44" fmla="*/ 1169945 w 5438098"/>
              <a:gd name="connsiteY44" fmla="*/ 3945772 h 4151088"/>
              <a:gd name="connsiteX45" fmla="*/ 1221505 w 5438098"/>
              <a:gd name="connsiteY45" fmla="*/ 3984328 h 4151088"/>
              <a:gd name="connsiteX46" fmla="*/ 974513 w 5438098"/>
              <a:gd name="connsiteY46" fmla="*/ 4151088 h 4151088"/>
              <a:gd name="connsiteX47" fmla="*/ 796391 w 5438098"/>
              <a:gd name="connsiteY47" fmla="*/ 3989201 h 4151088"/>
              <a:gd name="connsiteX48" fmla="*/ 0 w 5438098"/>
              <a:gd name="connsiteY48" fmla="*/ 2066549 h 4151088"/>
              <a:gd name="connsiteX49" fmla="*/ 796391 w 5438098"/>
              <a:gd name="connsiteY49" fmla="*/ 143898 h 4151088"/>
              <a:gd name="connsiteX0" fmla="*/ 2719058 w 5438098"/>
              <a:gd name="connsiteY0" fmla="*/ 1566378 h 4151088"/>
              <a:gd name="connsiteX1" fmla="*/ 2218872 w 5438098"/>
              <a:gd name="connsiteY1" fmla="*/ 2066561 h 4151088"/>
              <a:gd name="connsiteX2" fmla="*/ 2719058 w 5438098"/>
              <a:gd name="connsiteY2" fmla="*/ 2566744 h 4151088"/>
              <a:gd name="connsiteX3" fmla="*/ 3219244 w 5438098"/>
              <a:gd name="connsiteY3" fmla="*/ 2066561 h 4151088"/>
              <a:gd name="connsiteX4" fmla="*/ 2719058 w 5438098"/>
              <a:gd name="connsiteY4" fmla="*/ 1566378 h 4151088"/>
              <a:gd name="connsiteX5" fmla="*/ 2719058 w 5438098"/>
              <a:gd name="connsiteY5" fmla="*/ 1298137 h 4151088"/>
              <a:gd name="connsiteX6" fmla="*/ 3487485 w 5438098"/>
              <a:gd name="connsiteY6" fmla="*/ 2066561 h 4151088"/>
              <a:gd name="connsiteX7" fmla="*/ 2719058 w 5438098"/>
              <a:gd name="connsiteY7" fmla="*/ 2834985 h 4151088"/>
              <a:gd name="connsiteX8" fmla="*/ 1950631 w 5438098"/>
              <a:gd name="connsiteY8" fmla="*/ 2066561 h 4151088"/>
              <a:gd name="connsiteX9" fmla="*/ 2719058 w 5438098"/>
              <a:gd name="connsiteY9" fmla="*/ 1298137 h 4151088"/>
              <a:gd name="connsiteX10" fmla="*/ 1758587 w 5438098"/>
              <a:gd name="connsiteY10" fmla="*/ 542739 h 4151088"/>
              <a:gd name="connsiteX11" fmla="*/ 1990010 w 5438098"/>
              <a:gd name="connsiteY11" fmla="*/ 698987 h 4151088"/>
              <a:gd name="connsiteX12" fmla="*/ 1980256 w 5438098"/>
              <a:gd name="connsiteY12" fmla="*/ 703685 h 4151088"/>
              <a:gd name="connsiteX13" fmla="*/ 1169107 w 5438098"/>
              <a:gd name="connsiteY13" fmla="*/ 2066553 h 4151088"/>
              <a:gd name="connsiteX14" fmla="*/ 1980256 w 5438098"/>
              <a:gd name="connsiteY14" fmla="*/ 3429421 h 4151088"/>
              <a:gd name="connsiteX15" fmla="*/ 1783025 w 5438098"/>
              <a:gd name="connsiteY15" fmla="*/ 3605213 h 4151088"/>
              <a:gd name="connsiteX16" fmla="*/ 1711063 w 5438098"/>
              <a:gd name="connsiteY16" fmla="*/ 3561496 h 4151088"/>
              <a:gd name="connsiteX17" fmla="*/ 916205 w 5438098"/>
              <a:gd name="connsiteY17" fmla="*/ 2066553 h 4151088"/>
              <a:gd name="connsiteX18" fmla="*/ 1711063 w 5438098"/>
              <a:gd name="connsiteY18" fmla="*/ 571611 h 4151088"/>
              <a:gd name="connsiteX19" fmla="*/ 1758587 w 5438098"/>
              <a:gd name="connsiteY19" fmla="*/ 542739 h 4151088"/>
              <a:gd name="connsiteX20" fmla="*/ 3679515 w 5438098"/>
              <a:gd name="connsiteY20" fmla="*/ 542738 h 4151088"/>
              <a:gd name="connsiteX21" fmla="*/ 3727041 w 5438098"/>
              <a:gd name="connsiteY21" fmla="*/ 571611 h 4151088"/>
              <a:gd name="connsiteX22" fmla="*/ 4521899 w 5438098"/>
              <a:gd name="connsiteY22" fmla="*/ 2066553 h 4151088"/>
              <a:gd name="connsiteX23" fmla="*/ 3727041 w 5438098"/>
              <a:gd name="connsiteY23" fmla="*/ 3561496 h 4151088"/>
              <a:gd name="connsiteX24" fmla="*/ 3655078 w 5438098"/>
              <a:gd name="connsiteY24" fmla="*/ 3605214 h 4151088"/>
              <a:gd name="connsiteX25" fmla="*/ 3420998 w 5438098"/>
              <a:gd name="connsiteY25" fmla="*/ 3447173 h 4151088"/>
              <a:gd name="connsiteX26" fmla="*/ 3457848 w 5438098"/>
              <a:gd name="connsiteY26" fmla="*/ 3429421 h 4151088"/>
              <a:gd name="connsiteX27" fmla="*/ 4268997 w 5438098"/>
              <a:gd name="connsiteY27" fmla="*/ 2066553 h 4151088"/>
              <a:gd name="connsiteX28" fmla="*/ 3457848 w 5438098"/>
              <a:gd name="connsiteY28" fmla="*/ 703685 h 4151088"/>
              <a:gd name="connsiteX29" fmla="*/ 3448092 w 5438098"/>
              <a:gd name="connsiteY29" fmla="*/ 698985 h 4151088"/>
              <a:gd name="connsiteX30" fmla="*/ 3679515 w 5438098"/>
              <a:gd name="connsiteY30" fmla="*/ 542738 h 4151088"/>
              <a:gd name="connsiteX31" fmla="*/ 4483380 w 5438098"/>
              <a:gd name="connsiteY31" fmla="*/ 0 h 4151088"/>
              <a:gd name="connsiteX32" fmla="*/ 4641707 w 5438098"/>
              <a:gd name="connsiteY32" fmla="*/ 143898 h 4151088"/>
              <a:gd name="connsiteX33" fmla="*/ 5438098 w 5438098"/>
              <a:gd name="connsiteY33" fmla="*/ 2066549 h 4151088"/>
              <a:gd name="connsiteX34" fmla="*/ 4641707 w 5438098"/>
              <a:gd name="connsiteY34" fmla="*/ 3989201 h 4151088"/>
              <a:gd name="connsiteX35" fmla="*/ 4463586 w 5438098"/>
              <a:gd name="connsiteY35" fmla="*/ 4151087 h 4151088"/>
              <a:gd name="connsiteX36" fmla="*/ 4216594 w 5438098"/>
              <a:gd name="connsiteY36" fmla="*/ 3984328 h 4151088"/>
              <a:gd name="connsiteX37" fmla="*/ 4268154 w 5438098"/>
              <a:gd name="connsiteY37" fmla="*/ 3945772 h 4151088"/>
              <a:gd name="connsiteX38" fmla="*/ 5154393 w 5438098"/>
              <a:gd name="connsiteY38" fmla="*/ 2066549 h 4151088"/>
              <a:gd name="connsiteX39" fmla="*/ 4268154 w 5438098"/>
              <a:gd name="connsiteY39" fmla="*/ 187326 h 4151088"/>
              <a:gd name="connsiteX40" fmla="*/ 4238628 w 5438098"/>
              <a:gd name="connsiteY40" fmla="*/ 165247 h 4151088"/>
              <a:gd name="connsiteX41" fmla="*/ 4483380 w 5438098"/>
              <a:gd name="connsiteY41" fmla="*/ 0 h 4151088"/>
              <a:gd name="connsiteX42" fmla="*/ 954719 w 5438098"/>
              <a:gd name="connsiteY42" fmla="*/ 0 h 4151088"/>
              <a:gd name="connsiteX43" fmla="*/ 1199471 w 5438098"/>
              <a:gd name="connsiteY43" fmla="*/ 165247 h 4151088"/>
              <a:gd name="connsiteX44" fmla="*/ 1169945 w 5438098"/>
              <a:gd name="connsiteY44" fmla="*/ 187326 h 4151088"/>
              <a:gd name="connsiteX45" fmla="*/ 283705 w 5438098"/>
              <a:gd name="connsiteY45" fmla="*/ 2066549 h 4151088"/>
              <a:gd name="connsiteX46" fmla="*/ 1169945 w 5438098"/>
              <a:gd name="connsiteY46" fmla="*/ 3945772 h 4151088"/>
              <a:gd name="connsiteX47" fmla="*/ 1221505 w 5438098"/>
              <a:gd name="connsiteY47" fmla="*/ 3984328 h 4151088"/>
              <a:gd name="connsiteX48" fmla="*/ 974513 w 5438098"/>
              <a:gd name="connsiteY48" fmla="*/ 4151088 h 4151088"/>
              <a:gd name="connsiteX49" fmla="*/ 796391 w 5438098"/>
              <a:gd name="connsiteY49" fmla="*/ 3989201 h 4151088"/>
              <a:gd name="connsiteX50" fmla="*/ 0 w 5438098"/>
              <a:gd name="connsiteY50" fmla="*/ 2066549 h 4151088"/>
              <a:gd name="connsiteX51" fmla="*/ 796391 w 5438098"/>
              <a:gd name="connsiteY51" fmla="*/ 143898 h 4151088"/>
              <a:gd name="connsiteX52" fmla="*/ 954719 w 5438098"/>
              <a:gd name="connsiteY52" fmla="*/ 0 h 4151088"/>
              <a:gd name="connsiteX0" fmla="*/ 2719058 w 5438098"/>
              <a:gd name="connsiteY0" fmla="*/ 1566378 h 4151088"/>
              <a:gd name="connsiteX1" fmla="*/ 2218872 w 5438098"/>
              <a:gd name="connsiteY1" fmla="*/ 2066561 h 4151088"/>
              <a:gd name="connsiteX2" fmla="*/ 2719058 w 5438098"/>
              <a:gd name="connsiteY2" fmla="*/ 2566744 h 4151088"/>
              <a:gd name="connsiteX3" fmla="*/ 3219244 w 5438098"/>
              <a:gd name="connsiteY3" fmla="*/ 2066561 h 4151088"/>
              <a:gd name="connsiteX4" fmla="*/ 2719058 w 5438098"/>
              <a:gd name="connsiteY4" fmla="*/ 1566378 h 4151088"/>
              <a:gd name="connsiteX5" fmla="*/ 2719058 w 5438098"/>
              <a:gd name="connsiteY5" fmla="*/ 1298137 h 4151088"/>
              <a:gd name="connsiteX6" fmla="*/ 3487485 w 5438098"/>
              <a:gd name="connsiteY6" fmla="*/ 2066561 h 4151088"/>
              <a:gd name="connsiteX7" fmla="*/ 2719058 w 5438098"/>
              <a:gd name="connsiteY7" fmla="*/ 2834985 h 4151088"/>
              <a:gd name="connsiteX8" fmla="*/ 1950631 w 5438098"/>
              <a:gd name="connsiteY8" fmla="*/ 2066561 h 4151088"/>
              <a:gd name="connsiteX9" fmla="*/ 2719058 w 5438098"/>
              <a:gd name="connsiteY9" fmla="*/ 1298137 h 4151088"/>
              <a:gd name="connsiteX10" fmla="*/ 1758587 w 5438098"/>
              <a:gd name="connsiteY10" fmla="*/ 542739 h 4151088"/>
              <a:gd name="connsiteX11" fmla="*/ 1990010 w 5438098"/>
              <a:gd name="connsiteY11" fmla="*/ 698987 h 4151088"/>
              <a:gd name="connsiteX12" fmla="*/ 1980256 w 5438098"/>
              <a:gd name="connsiteY12" fmla="*/ 703685 h 4151088"/>
              <a:gd name="connsiteX13" fmla="*/ 1169107 w 5438098"/>
              <a:gd name="connsiteY13" fmla="*/ 2066553 h 4151088"/>
              <a:gd name="connsiteX14" fmla="*/ 1980256 w 5438098"/>
              <a:gd name="connsiteY14" fmla="*/ 3429421 h 4151088"/>
              <a:gd name="connsiteX15" fmla="*/ 1783025 w 5438098"/>
              <a:gd name="connsiteY15" fmla="*/ 3605213 h 4151088"/>
              <a:gd name="connsiteX16" fmla="*/ 1711063 w 5438098"/>
              <a:gd name="connsiteY16" fmla="*/ 3561496 h 4151088"/>
              <a:gd name="connsiteX17" fmla="*/ 916205 w 5438098"/>
              <a:gd name="connsiteY17" fmla="*/ 2066553 h 4151088"/>
              <a:gd name="connsiteX18" fmla="*/ 1711063 w 5438098"/>
              <a:gd name="connsiteY18" fmla="*/ 571611 h 4151088"/>
              <a:gd name="connsiteX19" fmla="*/ 1758587 w 5438098"/>
              <a:gd name="connsiteY19" fmla="*/ 542739 h 4151088"/>
              <a:gd name="connsiteX20" fmla="*/ 3679515 w 5438098"/>
              <a:gd name="connsiteY20" fmla="*/ 542738 h 4151088"/>
              <a:gd name="connsiteX21" fmla="*/ 3727041 w 5438098"/>
              <a:gd name="connsiteY21" fmla="*/ 571611 h 4151088"/>
              <a:gd name="connsiteX22" fmla="*/ 4521899 w 5438098"/>
              <a:gd name="connsiteY22" fmla="*/ 2066553 h 4151088"/>
              <a:gd name="connsiteX23" fmla="*/ 3727041 w 5438098"/>
              <a:gd name="connsiteY23" fmla="*/ 3561496 h 4151088"/>
              <a:gd name="connsiteX24" fmla="*/ 3655078 w 5438098"/>
              <a:gd name="connsiteY24" fmla="*/ 3605214 h 4151088"/>
              <a:gd name="connsiteX25" fmla="*/ 3420998 w 5438098"/>
              <a:gd name="connsiteY25" fmla="*/ 3447173 h 4151088"/>
              <a:gd name="connsiteX26" fmla="*/ 3457848 w 5438098"/>
              <a:gd name="connsiteY26" fmla="*/ 3429421 h 4151088"/>
              <a:gd name="connsiteX27" fmla="*/ 4268997 w 5438098"/>
              <a:gd name="connsiteY27" fmla="*/ 2066553 h 4151088"/>
              <a:gd name="connsiteX28" fmla="*/ 3457848 w 5438098"/>
              <a:gd name="connsiteY28" fmla="*/ 703685 h 4151088"/>
              <a:gd name="connsiteX29" fmla="*/ 3448092 w 5438098"/>
              <a:gd name="connsiteY29" fmla="*/ 698985 h 4151088"/>
              <a:gd name="connsiteX30" fmla="*/ 3679515 w 5438098"/>
              <a:gd name="connsiteY30" fmla="*/ 542738 h 4151088"/>
              <a:gd name="connsiteX31" fmla="*/ 4483380 w 5438098"/>
              <a:gd name="connsiteY31" fmla="*/ 0 h 4151088"/>
              <a:gd name="connsiteX32" fmla="*/ 4641707 w 5438098"/>
              <a:gd name="connsiteY32" fmla="*/ 143898 h 4151088"/>
              <a:gd name="connsiteX33" fmla="*/ 5438098 w 5438098"/>
              <a:gd name="connsiteY33" fmla="*/ 2066549 h 4151088"/>
              <a:gd name="connsiteX34" fmla="*/ 4641707 w 5438098"/>
              <a:gd name="connsiteY34" fmla="*/ 3989201 h 4151088"/>
              <a:gd name="connsiteX35" fmla="*/ 4463586 w 5438098"/>
              <a:gd name="connsiteY35" fmla="*/ 4151087 h 4151088"/>
              <a:gd name="connsiteX36" fmla="*/ 4216594 w 5438098"/>
              <a:gd name="connsiteY36" fmla="*/ 3984328 h 4151088"/>
              <a:gd name="connsiteX37" fmla="*/ 4268154 w 5438098"/>
              <a:gd name="connsiteY37" fmla="*/ 3945772 h 4151088"/>
              <a:gd name="connsiteX38" fmla="*/ 5154393 w 5438098"/>
              <a:gd name="connsiteY38" fmla="*/ 2066549 h 4151088"/>
              <a:gd name="connsiteX39" fmla="*/ 4268154 w 5438098"/>
              <a:gd name="connsiteY39" fmla="*/ 187326 h 4151088"/>
              <a:gd name="connsiteX40" fmla="*/ 4238628 w 5438098"/>
              <a:gd name="connsiteY40" fmla="*/ 165247 h 4151088"/>
              <a:gd name="connsiteX41" fmla="*/ 4483380 w 5438098"/>
              <a:gd name="connsiteY41" fmla="*/ 0 h 4151088"/>
              <a:gd name="connsiteX42" fmla="*/ 954719 w 5438098"/>
              <a:gd name="connsiteY42" fmla="*/ 0 h 4151088"/>
              <a:gd name="connsiteX43" fmla="*/ 1199471 w 5438098"/>
              <a:gd name="connsiteY43" fmla="*/ 165247 h 4151088"/>
              <a:gd name="connsiteX44" fmla="*/ 1169945 w 5438098"/>
              <a:gd name="connsiteY44" fmla="*/ 187326 h 4151088"/>
              <a:gd name="connsiteX45" fmla="*/ 283705 w 5438098"/>
              <a:gd name="connsiteY45" fmla="*/ 2066549 h 4151088"/>
              <a:gd name="connsiteX46" fmla="*/ 1169945 w 5438098"/>
              <a:gd name="connsiteY46" fmla="*/ 3945772 h 4151088"/>
              <a:gd name="connsiteX47" fmla="*/ 1221505 w 5438098"/>
              <a:gd name="connsiteY47" fmla="*/ 3984328 h 4151088"/>
              <a:gd name="connsiteX48" fmla="*/ 974513 w 5438098"/>
              <a:gd name="connsiteY48" fmla="*/ 4151088 h 4151088"/>
              <a:gd name="connsiteX49" fmla="*/ 796391 w 5438098"/>
              <a:gd name="connsiteY49" fmla="*/ 3989201 h 4151088"/>
              <a:gd name="connsiteX50" fmla="*/ 0 w 5438098"/>
              <a:gd name="connsiteY50" fmla="*/ 2066549 h 4151088"/>
              <a:gd name="connsiteX51" fmla="*/ 796391 w 5438098"/>
              <a:gd name="connsiteY51" fmla="*/ 143898 h 4151088"/>
              <a:gd name="connsiteX52" fmla="*/ 954719 w 5438098"/>
              <a:gd name="connsiteY52" fmla="*/ 0 h 4151088"/>
              <a:gd name="connsiteX0" fmla="*/ 2719058 w 5438098"/>
              <a:gd name="connsiteY0" fmla="*/ 1566378 h 4151088"/>
              <a:gd name="connsiteX1" fmla="*/ 2218872 w 5438098"/>
              <a:gd name="connsiteY1" fmla="*/ 2066561 h 4151088"/>
              <a:gd name="connsiteX2" fmla="*/ 2719058 w 5438098"/>
              <a:gd name="connsiteY2" fmla="*/ 2566744 h 4151088"/>
              <a:gd name="connsiteX3" fmla="*/ 3219244 w 5438098"/>
              <a:gd name="connsiteY3" fmla="*/ 2066561 h 4151088"/>
              <a:gd name="connsiteX4" fmla="*/ 2719058 w 5438098"/>
              <a:gd name="connsiteY4" fmla="*/ 1566378 h 4151088"/>
              <a:gd name="connsiteX5" fmla="*/ 2719058 w 5438098"/>
              <a:gd name="connsiteY5" fmla="*/ 1298137 h 4151088"/>
              <a:gd name="connsiteX6" fmla="*/ 3487485 w 5438098"/>
              <a:gd name="connsiteY6" fmla="*/ 2066561 h 4151088"/>
              <a:gd name="connsiteX7" fmla="*/ 2719058 w 5438098"/>
              <a:gd name="connsiteY7" fmla="*/ 2834985 h 4151088"/>
              <a:gd name="connsiteX8" fmla="*/ 1950631 w 5438098"/>
              <a:gd name="connsiteY8" fmla="*/ 2066561 h 4151088"/>
              <a:gd name="connsiteX9" fmla="*/ 2719058 w 5438098"/>
              <a:gd name="connsiteY9" fmla="*/ 1298137 h 4151088"/>
              <a:gd name="connsiteX10" fmla="*/ 1758587 w 5438098"/>
              <a:gd name="connsiteY10" fmla="*/ 542739 h 4151088"/>
              <a:gd name="connsiteX11" fmla="*/ 1990010 w 5438098"/>
              <a:gd name="connsiteY11" fmla="*/ 698987 h 4151088"/>
              <a:gd name="connsiteX12" fmla="*/ 1980256 w 5438098"/>
              <a:gd name="connsiteY12" fmla="*/ 703685 h 4151088"/>
              <a:gd name="connsiteX13" fmla="*/ 1169107 w 5438098"/>
              <a:gd name="connsiteY13" fmla="*/ 2066553 h 4151088"/>
              <a:gd name="connsiteX14" fmla="*/ 1980256 w 5438098"/>
              <a:gd name="connsiteY14" fmla="*/ 3429421 h 4151088"/>
              <a:gd name="connsiteX15" fmla="*/ 1783025 w 5438098"/>
              <a:gd name="connsiteY15" fmla="*/ 3605213 h 4151088"/>
              <a:gd name="connsiteX16" fmla="*/ 1711063 w 5438098"/>
              <a:gd name="connsiteY16" fmla="*/ 3561496 h 4151088"/>
              <a:gd name="connsiteX17" fmla="*/ 916205 w 5438098"/>
              <a:gd name="connsiteY17" fmla="*/ 2066553 h 4151088"/>
              <a:gd name="connsiteX18" fmla="*/ 1711063 w 5438098"/>
              <a:gd name="connsiteY18" fmla="*/ 571611 h 4151088"/>
              <a:gd name="connsiteX19" fmla="*/ 1758587 w 5438098"/>
              <a:gd name="connsiteY19" fmla="*/ 542739 h 4151088"/>
              <a:gd name="connsiteX20" fmla="*/ 3679515 w 5438098"/>
              <a:gd name="connsiteY20" fmla="*/ 542738 h 4151088"/>
              <a:gd name="connsiteX21" fmla="*/ 3727041 w 5438098"/>
              <a:gd name="connsiteY21" fmla="*/ 571611 h 4151088"/>
              <a:gd name="connsiteX22" fmla="*/ 4521899 w 5438098"/>
              <a:gd name="connsiteY22" fmla="*/ 2066553 h 4151088"/>
              <a:gd name="connsiteX23" fmla="*/ 3727041 w 5438098"/>
              <a:gd name="connsiteY23" fmla="*/ 3561496 h 4151088"/>
              <a:gd name="connsiteX24" fmla="*/ 3655078 w 5438098"/>
              <a:gd name="connsiteY24" fmla="*/ 3605214 h 4151088"/>
              <a:gd name="connsiteX25" fmla="*/ 3420998 w 5438098"/>
              <a:gd name="connsiteY25" fmla="*/ 3447173 h 4151088"/>
              <a:gd name="connsiteX26" fmla="*/ 3457848 w 5438098"/>
              <a:gd name="connsiteY26" fmla="*/ 3429421 h 4151088"/>
              <a:gd name="connsiteX27" fmla="*/ 4268997 w 5438098"/>
              <a:gd name="connsiteY27" fmla="*/ 2066553 h 4151088"/>
              <a:gd name="connsiteX28" fmla="*/ 3457848 w 5438098"/>
              <a:gd name="connsiteY28" fmla="*/ 703685 h 4151088"/>
              <a:gd name="connsiteX29" fmla="*/ 3448092 w 5438098"/>
              <a:gd name="connsiteY29" fmla="*/ 698985 h 4151088"/>
              <a:gd name="connsiteX30" fmla="*/ 3679515 w 5438098"/>
              <a:gd name="connsiteY30" fmla="*/ 542738 h 4151088"/>
              <a:gd name="connsiteX31" fmla="*/ 4483380 w 5438098"/>
              <a:gd name="connsiteY31" fmla="*/ 0 h 4151088"/>
              <a:gd name="connsiteX32" fmla="*/ 4641707 w 5438098"/>
              <a:gd name="connsiteY32" fmla="*/ 143898 h 4151088"/>
              <a:gd name="connsiteX33" fmla="*/ 5438098 w 5438098"/>
              <a:gd name="connsiteY33" fmla="*/ 2066549 h 4151088"/>
              <a:gd name="connsiteX34" fmla="*/ 4641707 w 5438098"/>
              <a:gd name="connsiteY34" fmla="*/ 3989201 h 4151088"/>
              <a:gd name="connsiteX35" fmla="*/ 4463586 w 5438098"/>
              <a:gd name="connsiteY35" fmla="*/ 4151087 h 4151088"/>
              <a:gd name="connsiteX36" fmla="*/ 4216594 w 5438098"/>
              <a:gd name="connsiteY36" fmla="*/ 3984328 h 4151088"/>
              <a:gd name="connsiteX37" fmla="*/ 4268154 w 5438098"/>
              <a:gd name="connsiteY37" fmla="*/ 3945772 h 4151088"/>
              <a:gd name="connsiteX38" fmla="*/ 5154393 w 5438098"/>
              <a:gd name="connsiteY38" fmla="*/ 2066549 h 4151088"/>
              <a:gd name="connsiteX39" fmla="*/ 4268154 w 5438098"/>
              <a:gd name="connsiteY39" fmla="*/ 187326 h 4151088"/>
              <a:gd name="connsiteX40" fmla="*/ 4238628 w 5438098"/>
              <a:gd name="connsiteY40" fmla="*/ 165247 h 4151088"/>
              <a:gd name="connsiteX41" fmla="*/ 4483380 w 5438098"/>
              <a:gd name="connsiteY41" fmla="*/ 0 h 4151088"/>
              <a:gd name="connsiteX42" fmla="*/ 954719 w 5438098"/>
              <a:gd name="connsiteY42" fmla="*/ 0 h 4151088"/>
              <a:gd name="connsiteX43" fmla="*/ 1199471 w 5438098"/>
              <a:gd name="connsiteY43" fmla="*/ 165247 h 4151088"/>
              <a:gd name="connsiteX44" fmla="*/ 1169945 w 5438098"/>
              <a:gd name="connsiteY44" fmla="*/ 187326 h 4151088"/>
              <a:gd name="connsiteX45" fmla="*/ 283705 w 5438098"/>
              <a:gd name="connsiteY45" fmla="*/ 2066549 h 4151088"/>
              <a:gd name="connsiteX46" fmla="*/ 1169945 w 5438098"/>
              <a:gd name="connsiteY46" fmla="*/ 3945772 h 4151088"/>
              <a:gd name="connsiteX47" fmla="*/ 1221505 w 5438098"/>
              <a:gd name="connsiteY47" fmla="*/ 3984328 h 4151088"/>
              <a:gd name="connsiteX48" fmla="*/ 974513 w 5438098"/>
              <a:gd name="connsiteY48" fmla="*/ 4151088 h 4151088"/>
              <a:gd name="connsiteX49" fmla="*/ 796391 w 5438098"/>
              <a:gd name="connsiteY49" fmla="*/ 3989201 h 4151088"/>
              <a:gd name="connsiteX50" fmla="*/ 0 w 5438098"/>
              <a:gd name="connsiteY50" fmla="*/ 2066549 h 4151088"/>
              <a:gd name="connsiteX51" fmla="*/ 796391 w 5438098"/>
              <a:gd name="connsiteY51" fmla="*/ 143898 h 4151088"/>
              <a:gd name="connsiteX52" fmla="*/ 954719 w 5438098"/>
              <a:gd name="connsiteY52" fmla="*/ 0 h 4151088"/>
              <a:gd name="connsiteX0" fmla="*/ 2719058 w 5438098"/>
              <a:gd name="connsiteY0" fmla="*/ 1566378 h 4151088"/>
              <a:gd name="connsiteX1" fmla="*/ 2218872 w 5438098"/>
              <a:gd name="connsiteY1" fmla="*/ 2066561 h 4151088"/>
              <a:gd name="connsiteX2" fmla="*/ 2719058 w 5438098"/>
              <a:gd name="connsiteY2" fmla="*/ 2566744 h 4151088"/>
              <a:gd name="connsiteX3" fmla="*/ 3219244 w 5438098"/>
              <a:gd name="connsiteY3" fmla="*/ 2066561 h 4151088"/>
              <a:gd name="connsiteX4" fmla="*/ 2719058 w 5438098"/>
              <a:gd name="connsiteY4" fmla="*/ 1566378 h 4151088"/>
              <a:gd name="connsiteX5" fmla="*/ 2719058 w 5438098"/>
              <a:gd name="connsiteY5" fmla="*/ 1298137 h 4151088"/>
              <a:gd name="connsiteX6" fmla="*/ 3487485 w 5438098"/>
              <a:gd name="connsiteY6" fmla="*/ 2066561 h 4151088"/>
              <a:gd name="connsiteX7" fmla="*/ 2719058 w 5438098"/>
              <a:gd name="connsiteY7" fmla="*/ 2834985 h 4151088"/>
              <a:gd name="connsiteX8" fmla="*/ 1950631 w 5438098"/>
              <a:gd name="connsiteY8" fmla="*/ 2066561 h 4151088"/>
              <a:gd name="connsiteX9" fmla="*/ 2719058 w 5438098"/>
              <a:gd name="connsiteY9" fmla="*/ 1298137 h 4151088"/>
              <a:gd name="connsiteX10" fmla="*/ 1758587 w 5438098"/>
              <a:gd name="connsiteY10" fmla="*/ 542739 h 4151088"/>
              <a:gd name="connsiteX11" fmla="*/ 1990010 w 5438098"/>
              <a:gd name="connsiteY11" fmla="*/ 698987 h 4151088"/>
              <a:gd name="connsiteX12" fmla="*/ 1980256 w 5438098"/>
              <a:gd name="connsiteY12" fmla="*/ 703685 h 4151088"/>
              <a:gd name="connsiteX13" fmla="*/ 1169107 w 5438098"/>
              <a:gd name="connsiteY13" fmla="*/ 2066553 h 4151088"/>
              <a:gd name="connsiteX14" fmla="*/ 1980256 w 5438098"/>
              <a:gd name="connsiteY14" fmla="*/ 3429421 h 4151088"/>
              <a:gd name="connsiteX15" fmla="*/ 1783025 w 5438098"/>
              <a:gd name="connsiteY15" fmla="*/ 3605213 h 4151088"/>
              <a:gd name="connsiteX16" fmla="*/ 1711063 w 5438098"/>
              <a:gd name="connsiteY16" fmla="*/ 3561496 h 4151088"/>
              <a:gd name="connsiteX17" fmla="*/ 916205 w 5438098"/>
              <a:gd name="connsiteY17" fmla="*/ 2066553 h 4151088"/>
              <a:gd name="connsiteX18" fmla="*/ 1711063 w 5438098"/>
              <a:gd name="connsiteY18" fmla="*/ 571611 h 4151088"/>
              <a:gd name="connsiteX19" fmla="*/ 1758587 w 5438098"/>
              <a:gd name="connsiteY19" fmla="*/ 542739 h 4151088"/>
              <a:gd name="connsiteX20" fmla="*/ 3679515 w 5438098"/>
              <a:gd name="connsiteY20" fmla="*/ 542738 h 4151088"/>
              <a:gd name="connsiteX21" fmla="*/ 3727041 w 5438098"/>
              <a:gd name="connsiteY21" fmla="*/ 571611 h 4151088"/>
              <a:gd name="connsiteX22" fmla="*/ 4521899 w 5438098"/>
              <a:gd name="connsiteY22" fmla="*/ 2066553 h 4151088"/>
              <a:gd name="connsiteX23" fmla="*/ 3727041 w 5438098"/>
              <a:gd name="connsiteY23" fmla="*/ 3561496 h 4151088"/>
              <a:gd name="connsiteX24" fmla="*/ 3655078 w 5438098"/>
              <a:gd name="connsiteY24" fmla="*/ 3605214 h 4151088"/>
              <a:gd name="connsiteX25" fmla="*/ 3420998 w 5438098"/>
              <a:gd name="connsiteY25" fmla="*/ 3447173 h 4151088"/>
              <a:gd name="connsiteX26" fmla="*/ 3457848 w 5438098"/>
              <a:gd name="connsiteY26" fmla="*/ 3429421 h 4151088"/>
              <a:gd name="connsiteX27" fmla="*/ 4268997 w 5438098"/>
              <a:gd name="connsiteY27" fmla="*/ 2066553 h 4151088"/>
              <a:gd name="connsiteX28" fmla="*/ 3457848 w 5438098"/>
              <a:gd name="connsiteY28" fmla="*/ 703685 h 4151088"/>
              <a:gd name="connsiteX29" fmla="*/ 3448092 w 5438098"/>
              <a:gd name="connsiteY29" fmla="*/ 698985 h 4151088"/>
              <a:gd name="connsiteX30" fmla="*/ 3679515 w 5438098"/>
              <a:gd name="connsiteY30" fmla="*/ 542738 h 4151088"/>
              <a:gd name="connsiteX31" fmla="*/ 4483380 w 5438098"/>
              <a:gd name="connsiteY31" fmla="*/ 0 h 4151088"/>
              <a:gd name="connsiteX32" fmla="*/ 4641707 w 5438098"/>
              <a:gd name="connsiteY32" fmla="*/ 143898 h 4151088"/>
              <a:gd name="connsiteX33" fmla="*/ 5438098 w 5438098"/>
              <a:gd name="connsiteY33" fmla="*/ 2066549 h 4151088"/>
              <a:gd name="connsiteX34" fmla="*/ 4641707 w 5438098"/>
              <a:gd name="connsiteY34" fmla="*/ 3989201 h 4151088"/>
              <a:gd name="connsiteX35" fmla="*/ 4463586 w 5438098"/>
              <a:gd name="connsiteY35" fmla="*/ 4151087 h 4151088"/>
              <a:gd name="connsiteX36" fmla="*/ 4216594 w 5438098"/>
              <a:gd name="connsiteY36" fmla="*/ 3984328 h 4151088"/>
              <a:gd name="connsiteX37" fmla="*/ 4268154 w 5438098"/>
              <a:gd name="connsiteY37" fmla="*/ 3945772 h 4151088"/>
              <a:gd name="connsiteX38" fmla="*/ 5154393 w 5438098"/>
              <a:gd name="connsiteY38" fmla="*/ 2066549 h 4151088"/>
              <a:gd name="connsiteX39" fmla="*/ 4268154 w 5438098"/>
              <a:gd name="connsiteY39" fmla="*/ 187326 h 4151088"/>
              <a:gd name="connsiteX40" fmla="*/ 4238628 w 5438098"/>
              <a:gd name="connsiteY40" fmla="*/ 165247 h 4151088"/>
              <a:gd name="connsiteX41" fmla="*/ 4483380 w 5438098"/>
              <a:gd name="connsiteY41" fmla="*/ 0 h 4151088"/>
              <a:gd name="connsiteX42" fmla="*/ 954719 w 5438098"/>
              <a:gd name="connsiteY42" fmla="*/ 0 h 4151088"/>
              <a:gd name="connsiteX43" fmla="*/ 1199471 w 5438098"/>
              <a:gd name="connsiteY43" fmla="*/ 165247 h 4151088"/>
              <a:gd name="connsiteX44" fmla="*/ 1169945 w 5438098"/>
              <a:gd name="connsiteY44" fmla="*/ 187326 h 4151088"/>
              <a:gd name="connsiteX45" fmla="*/ 283705 w 5438098"/>
              <a:gd name="connsiteY45" fmla="*/ 2066549 h 4151088"/>
              <a:gd name="connsiteX46" fmla="*/ 1169945 w 5438098"/>
              <a:gd name="connsiteY46" fmla="*/ 3945772 h 4151088"/>
              <a:gd name="connsiteX47" fmla="*/ 1221505 w 5438098"/>
              <a:gd name="connsiteY47" fmla="*/ 3984328 h 4151088"/>
              <a:gd name="connsiteX48" fmla="*/ 974513 w 5438098"/>
              <a:gd name="connsiteY48" fmla="*/ 4151088 h 4151088"/>
              <a:gd name="connsiteX49" fmla="*/ 796391 w 5438098"/>
              <a:gd name="connsiteY49" fmla="*/ 3989201 h 4151088"/>
              <a:gd name="connsiteX50" fmla="*/ 0 w 5438098"/>
              <a:gd name="connsiteY50" fmla="*/ 2066549 h 4151088"/>
              <a:gd name="connsiteX51" fmla="*/ 796391 w 5438098"/>
              <a:gd name="connsiteY51" fmla="*/ 143898 h 4151088"/>
              <a:gd name="connsiteX52" fmla="*/ 954719 w 5438098"/>
              <a:gd name="connsiteY52" fmla="*/ 0 h 4151088"/>
              <a:gd name="connsiteX0" fmla="*/ 2719058 w 5438098"/>
              <a:gd name="connsiteY0" fmla="*/ 1566378 h 4151088"/>
              <a:gd name="connsiteX1" fmla="*/ 2218872 w 5438098"/>
              <a:gd name="connsiteY1" fmla="*/ 2066561 h 4151088"/>
              <a:gd name="connsiteX2" fmla="*/ 2719058 w 5438098"/>
              <a:gd name="connsiteY2" fmla="*/ 2566744 h 4151088"/>
              <a:gd name="connsiteX3" fmla="*/ 3219244 w 5438098"/>
              <a:gd name="connsiteY3" fmla="*/ 2066561 h 4151088"/>
              <a:gd name="connsiteX4" fmla="*/ 2719058 w 5438098"/>
              <a:gd name="connsiteY4" fmla="*/ 1566378 h 4151088"/>
              <a:gd name="connsiteX5" fmla="*/ 2719058 w 5438098"/>
              <a:gd name="connsiteY5" fmla="*/ 1298137 h 4151088"/>
              <a:gd name="connsiteX6" fmla="*/ 3487485 w 5438098"/>
              <a:gd name="connsiteY6" fmla="*/ 2066561 h 4151088"/>
              <a:gd name="connsiteX7" fmla="*/ 2719058 w 5438098"/>
              <a:gd name="connsiteY7" fmla="*/ 2834985 h 4151088"/>
              <a:gd name="connsiteX8" fmla="*/ 1950631 w 5438098"/>
              <a:gd name="connsiteY8" fmla="*/ 2066561 h 4151088"/>
              <a:gd name="connsiteX9" fmla="*/ 2719058 w 5438098"/>
              <a:gd name="connsiteY9" fmla="*/ 1298137 h 4151088"/>
              <a:gd name="connsiteX10" fmla="*/ 1758587 w 5438098"/>
              <a:gd name="connsiteY10" fmla="*/ 542739 h 4151088"/>
              <a:gd name="connsiteX11" fmla="*/ 1990010 w 5438098"/>
              <a:gd name="connsiteY11" fmla="*/ 698987 h 4151088"/>
              <a:gd name="connsiteX12" fmla="*/ 1980256 w 5438098"/>
              <a:gd name="connsiteY12" fmla="*/ 703685 h 4151088"/>
              <a:gd name="connsiteX13" fmla="*/ 1169107 w 5438098"/>
              <a:gd name="connsiteY13" fmla="*/ 2066553 h 4151088"/>
              <a:gd name="connsiteX14" fmla="*/ 1980256 w 5438098"/>
              <a:gd name="connsiteY14" fmla="*/ 3429421 h 4151088"/>
              <a:gd name="connsiteX15" fmla="*/ 1783025 w 5438098"/>
              <a:gd name="connsiteY15" fmla="*/ 3605213 h 4151088"/>
              <a:gd name="connsiteX16" fmla="*/ 1711063 w 5438098"/>
              <a:gd name="connsiteY16" fmla="*/ 3561496 h 4151088"/>
              <a:gd name="connsiteX17" fmla="*/ 916205 w 5438098"/>
              <a:gd name="connsiteY17" fmla="*/ 2066553 h 4151088"/>
              <a:gd name="connsiteX18" fmla="*/ 1711063 w 5438098"/>
              <a:gd name="connsiteY18" fmla="*/ 571611 h 4151088"/>
              <a:gd name="connsiteX19" fmla="*/ 1758587 w 5438098"/>
              <a:gd name="connsiteY19" fmla="*/ 542739 h 4151088"/>
              <a:gd name="connsiteX20" fmla="*/ 3679515 w 5438098"/>
              <a:gd name="connsiteY20" fmla="*/ 542738 h 4151088"/>
              <a:gd name="connsiteX21" fmla="*/ 3727041 w 5438098"/>
              <a:gd name="connsiteY21" fmla="*/ 571611 h 4151088"/>
              <a:gd name="connsiteX22" fmla="*/ 4521899 w 5438098"/>
              <a:gd name="connsiteY22" fmla="*/ 2066553 h 4151088"/>
              <a:gd name="connsiteX23" fmla="*/ 3727041 w 5438098"/>
              <a:gd name="connsiteY23" fmla="*/ 3561496 h 4151088"/>
              <a:gd name="connsiteX24" fmla="*/ 3655078 w 5438098"/>
              <a:gd name="connsiteY24" fmla="*/ 3605214 h 4151088"/>
              <a:gd name="connsiteX25" fmla="*/ 3420998 w 5438098"/>
              <a:gd name="connsiteY25" fmla="*/ 3447173 h 4151088"/>
              <a:gd name="connsiteX26" fmla="*/ 3457848 w 5438098"/>
              <a:gd name="connsiteY26" fmla="*/ 3429421 h 4151088"/>
              <a:gd name="connsiteX27" fmla="*/ 4268997 w 5438098"/>
              <a:gd name="connsiteY27" fmla="*/ 2066553 h 4151088"/>
              <a:gd name="connsiteX28" fmla="*/ 3457848 w 5438098"/>
              <a:gd name="connsiteY28" fmla="*/ 703685 h 4151088"/>
              <a:gd name="connsiteX29" fmla="*/ 3448092 w 5438098"/>
              <a:gd name="connsiteY29" fmla="*/ 698985 h 4151088"/>
              <a:gd name="connsiteX30" fmla="*/ 3679515 w 5438098"/>
              <a:gd name="connsiteY30" fmla="*/ 542738 h 4151088"/>
              <a:gd name="connsiteX31" fmla="*/ 4483380 w 5438098"/>
              <a:gd name="connsiteY31" fmla="*/ 0 h 4151088"/>
              <a:gd name="connsiteX32" fmla="*/ 4641707 w 5438098"/>
              <a:gd name="connsiteY32" fmla="*/ 143898 h 4151088"/>
              <a:gd name="connsiteX33" fmla="*/ 5438098 w 5438098"/>
              <a:gd name="connsiteY33" fmla="*/ 2066549 h 4151088"/>
              <a:gd name="connsiteX34" fmla="*/ 4641707 w 5438098"/>
              <a:gd name="connsiteY34" fmla="*/ 3989201 h 4151088"/>
              <a:gd name="connsiteX35" fmla="*/ 4463586 w 5438098"/>
              <a:gd name="connsiteY35" fmla="*/ 4151087 h 4151088"/>
              <a:gd name="connsiteX36" fmla="*/ 4216594 w 5438098"/>
              <a:gd name="connsiteY36" fmla="*/ 3984328 h 4151088"/>
              <a:gd name="connsiteX37" fmla="*/ 4268154 w 5438098"/>
              <a:gd name="connsiteY37" fmla="*/ 3945772 h 4151088"/>
              <a:gd name="connsiteX38" fmla="*/ 5154393 w 5438098"/>
              <a:gd name="connsiteY38" fmla="*/ 2066549 h 4151088"/>
              <a:gd name="connsiteX39" fmla="*/ 4268154 w 5438098"/>
              <a:gd name="connsiteY39" fmla="*/ 187326 h 4151088"/>
              <a:gd name="connsiteX40" fmla="*/ 4238628 w 5438098"/>
              <a:gd name="connsiteY40" fmla="*/ 165247 h 4151088"/>
              <a:gd name="connsiteX41" fmla="*/ 4483380 w 5438098"/>
              <a:gd name="connsiteY41" fmla="*/ 0 h 4151088"/>
              <a:gd name="connsiteX42" fmla="*/ 954719 w 5438098"/>
              <a:gd name="connsiteY42" fmla="*/ 0 h 4151088"/>
              <a:gd name="connsiteX43" fmla="*/ 1199471 w 5438098"/>
              <a:gd name="connsiteY43" fmla="*/ 165247 h 4151088"/>
              <a:gd name="connsiteX44" fmla="*/ 1169945 w 5438098"/>
              <a:gd name="connsiteY44" fmla="*/ 187326 h 4151088"/>
              <a:gd name="connsiteX45" fmla="*/ 283705 w 5438098"/>
              <a:gd name="connsiteY45" fmla="*/ 2066549 h 4151088"/>
              <a:gd name="connsiteX46" fmla="*/ 1169945 w 5438098"/>
              <a:gd name="connsiteY46" fmla="*/ 3945772 h 4151088"/>
              <a:gd name="connsiteX47" fmla="*/ 1221505 w 5438098"/>
              <a:gd name="connsiteY47" fmla="*/ 3984328 h 4151088"/>
              <a:gd name="connsiteX48" fmla="*/ 974513 w 5438098"/>
              <a:gd name="connsiteY48" fmla="*/ 4151088 h 4151088"/>
              <a:gd name="connsiteX49" fmla="*/ 796391 w 5438098"/>
              <a:gd name="connsiteY49" fmla="*/ 3989201 h 4151088"/>
              <a:gd name="connsiteX50" fmla="*/ 0 w 5438098"/>
              <a:gd name="connsiteY50" fmla="*/ 2066549 h 4151088"/>
              <a:gd name="connsiteX51" fmla="*/ 796391 w 5438098"/>
              <a:gd name="connsiteY51" fmla="*/ 143898 h 4151088"/>
              <a:gd name="connsiteX52" fmla="*/ 954719 w 5438098"/>
              <a:gd name="connsiteY52" fmla="*/ 0 h 4151088"/>
              <a:gd name="connsiteX0" fmla="*/ 2719058 w 5438098"/>
              <a:gd name="connsiteY0" fmla="*/ 1566378 h 4151088"/>
              <a:gd name="connsiteX1" fmla="*/ 2218872 w 5438098"/>
              <a:gd name="connsiteY1" fmla="*/ 2066561 h 4151088"/>
              <a:gd name="connsiteX2" fmla="*/ 2719058 w 5438098"/>
              <a:gd name="connsiteY2" fmla="*/ 2566744 h 4151088"/>
              <a:gd name="connsiteX3" fmla="*/ 3219244 w 5438098"/>
              <a:gd name="connsiteY3" fmla="*/ 2066561 h 4151088"/>
              <a:gd name="connsiteX4" fmla="*/ 2719058 w 5438098"/>
              <a:gd name="connsiteY4" fmla="*/ 1566378 h 4151088"/>
              <a:gd name="connsiteX5" fmla="*/ 2719058 w 5438098"/>
              <a:gd name="connsiteY5" fmla="*/ 1298137 h 4151088"/>
              <a:gd name="connsiteX6" fmla="*/ 3487485 w 5438098"/>
              <a:gd name="connsiteY6" fmla="*/ 2066561 h 4151088"/>
              <a:gd name="connsiteX7" fmla="*/ 2719058 w 5438098"/>
              <a:gd name="connsiteY7" fmla="*/ 2834985 h 4151088"/>
              <a:gd name="connsiteX8" fmla="*/ 1950631 w 5438098"/>
              <a:gd name="connsiteY8" fmla="*/ 2066561 h 4151088"/>
              <a:gd name="connsiteX9" fmla="*/ 2719058 w 5438098"/>
              <a:gd name="connsiteY9" fmla="*/ 1298137 h 4151088"/>
              <a:gd name="connsiteX10" fmla="*/ 1758587 w 5438098"/>
              <a:gd name="connsiteY10" fmla="*/ 542739 h 4151088"/>
              <a:gd name="connsiteX11" fmla="*/ 1990010 w 5438098"/>
              <a:gd name="connsiteY11" fmla="*/ 698987 h 4151088"/>
              <a:gd name="connsiteX12" fmla="*/ 1980256 w 5438098"/>
              <a:gd name="connsiteY12" fmla="*/ 703685 h 4151088"/>
              <a:gd name="connsiteX13" fmla="*/ 1169107 w 5438098"/>
              <a:gd name="connsiteY13" fmla="*/ 2066553 h 4151088"/>
              <a:gd name="connsiteX14" fmla="*/ 1980256 w 5438098"/>
              <a:gd name="connsiteY14" fmla="*/ 3429421 h 4151088"/>
              <a:gd name="connsiteX15" fmla="*/ 1783025 w 5438098"/>
              <a:gd name="connsiteY15" fmla="*/ 3605213 h 4151088"/>
              <a:gd name="connsiteX16" fmla="*/ 1711063 w 5438098"/>
              <a:gd name="connsiteY16" fmla="*/ 3561496 h 4151088"/>
              <a:gd name="connsiteX17" fmla="*/ 916205 w 5438098"/>
              <a:gd name="connsiteY17" fmla="*/ 2066553 h 4151088"/>
              <a:gd name="connsiteX18" fmla="*/ 1711063 w 5438098"/>
              <a:gd name="connsiteY18" fmla="*/ 571611 h 4151088"/>
              <a:gd name="connsiteX19" fmla="*/ 1758587 w 5438098"/>
              <a:gd name="connsiteY19" fmla="*/ 542739 h 4151088"/>
              <a:gd name="connsiteX20" fmla="*/ 3679515 w 5438098"/>
              <a:gd name="connsiteY20" fmla="*/ 542738 h 4151088"/>
              <a:gd name="connsiteX21" fmla="*/ 3727041 w 5438098"/>
              <a:gd name="connsiteY21" fmla="*/ 571611 h 4151088"/>
              <a:gd name="connsiteX22" fmla="*/ 4521899 w 5438098"/>
              <a:gd name="connsiteY22" fmla="*/ 2066553 h 4151088"/>
              <a:gd name="connsiteX23" fmla="*/ 3727041 w 5438098"/>
              <a:gd name="connsiteY23" fmla="*/ 3561496 h 4151088"/>
              <a:gd name="connsiteX24" fmla="*/ 3655078 w 5438098"/>
              <a:gd name="connsiteY24" fmla="*/ 3605214 h 4151088"/>
              <a:gd name="connsiteX25" fmla="*/ 3420998 w 5438098"/>
              <a:gd name="connsiteY25" fmla="*/ 3447173 h 4151088"/>
              <a:gd name="connsiteX26" fmla="*/ 3457848 w 5438098"/>
              <a:gd name="connsiteY26" fmla="*/ 3429421 h 4151088"/>
              <a:gd name="connsiteX27" fmla="*/ 4268997 w 5438098"/>
              <a:gd name="connsiteY27" fmla="*/ 2066553 h 4151088"/>
              <a:gd name="connsiteX28" fmla="*/ 3457848 w 5438098"/>
              <a:gd name="connsiteY28" fmla="*/ 703685 h 4151088"/>
              <a:gd name="connsiteX29" fmla="*/ 3448092 w 5438098"/>
              <a:gd name="connsiteY29" fmla="*/ 698985 h 4151088"/>
              <a:gd name="connsiteX30" fmla="*/ 3679515 w 5438098"/>
              <a:gd name="connsiteY30" fmla="*/ 542738 h 4151088"/>
              <a:gd name="connsiteX31" fmla="*/ 4483380 w 5438098"/>
              <a:gd name="connsiteY31" fmla="*/ 0 h 4151088"/>
              <a:gd name="connsiteX32" fmla="*/ 4641707 w 5438098"/>
              <a:gd name="connsiteY32" fmla="*/ 143898 h 4151088"/>
              <a:gd name="connsiteX33" fmla="*/ 5438098 w 5438098"/>
              <a:gd name="connsiteY33" fmla="*/ 2066549 h 4151088"/>
              <a:gd name="connsiteX34" fmla="*/ 4641707 w 5438098"/>
              <a:gd name="connsiteY34" fmla="*/ 3989201 h 4151088"/>
              <a:gd name="connsiteX35" fmla="*/ 4463586 w 5438098"/>
              <a:gd name="connsiteY35" fmla="*/ 4151087 h 4151088"/>
              <a:gd name="connsiteX36" fmla="*/ 4216594 w 5438098"/>
              <a:gd name="connsiteY36" fmla="*/ 3984328 h 4151088"/>
              <a:gd name="connsiteX37" fmla="*/ 4268154 w 5438098"/>
              <a:gd name="connsiteY37" fmla="*/ 3945772 h 4151088"/>
              <a:gd name="connsiteX38" fmla="*/ 5154393 w 5438098"/>
              <a:gd name="connsiteY38" fmla="*/ 2066549 h 4151088"/>
              <a:gd name="connsiteX39" fmla="*/ 4268154 w 5438098"/>
              <a:gd name="connsiteY39" fmla="*/ 187326 h 4151088"/>
              <a:gd name="connsiteX40" fmla="*/ 4238628 w 5438098"/>
              <a:gd name="connsiteY40" fmla="*/ 165247 h 4151088"/>
              <a:gd name="connsiteX41" fmla="*/ 4483380 w 5438098"/>
              <a:gd name="connsiteY41" fmla="*/ 0 h 4151088"/>
              <a:gd name="connsiteX42" fmla="*/ 954719 w 5438098"/>
              <a:gd name="connsiteY42" fmla="*/ 0 h 4151088"/>
              <a:gd name="connsiteX43" fmla="*/ 1199471 w 5438098"/>
              <a:gd name="connsiteY43" fmla="*/ 165247 h 4151088"/>
              <a:gd name="connsiteX44" fmla="*/ 1169945 w 5438098"/>
              <a:gd name="connsiteY44" fmla="*/ 187326 h 4151088"/>
              <a:gd name="connsiteX45" fmla="*/ 283705 w 5438098"/>
              <a:gd name="connsiteY45" fmla="*/ 2066549 h 4151088"/>
              <a:gd name="connsiteX46" fmla="*/ 1169945 w 5438098"/>
              <a:gd name="connsiteY46" fmla="*/ 3945772 h 4151088"/>
              <a:gd name="connsiteX47" fmla="*/ 1221505 w 5438098"/>
              <a:gd name="connsiteY47" fmla="*/ 3984328 h 4151088"/>
              <a:gd name="connsiteX48" fmla="*/ 974513 w 5438098"/>
              <a:gd name="connsiteY48" fmla="*/ 4151088 h 4151088"/>
              <a:gd name="connsiteX49" fmla="*/ 796391 w 5438098"/>
              <a:gd name="connsiteY49" fmla="*/ 3989201 h 4151088"/>
              <a:gd name="connsiteX50" fmla="*/ 0 w 5438098"/>
              <a:gd name="connsiteY50" fmla="*/ 2066549 h 4151088"/>
              <a:gd name="connsiteX51" fmla="*/ 796391 w 5438098"/>
              <a:gd name="connsiteY51" fmla="*/ 143898 h 4151088"/>
              <a:gd name="connsiteX52" fmla="*/ 954719 w 5438098"/>
              <a:gd name="connsiteY52" fmla="*/ 0 h 4151088"/>
              <a:gd name="connsiteX0" fmla="*/ 2719058 w 5438098"/>
              <a:gd name="connsiteY0" fmla="*/ 1566378 h 4151088"/>
              <a:gd name="connsiteX1" fmla="*/ 2218872 w 5438098"/>
              <a:gd name="connsiteY1" fmla="*/ 2066561 h 4151088"/>
              <a:gd name="connsiteX2" fmla="*/ 2719058 w 5438098"/>
              <a:gd name="connsiteY2" fmla="*/ 2566744 h 4151088"/>
              <a:gd name="connsiteX3" fmla="*/ 3219244 w 5438098"/>
              <a:gd name="connsiteY3" fmla="*/ 2066561 h 4151088"/>
              <a:gd name="connsiteX4" fmla="*/ 2719058 w 5438098"/>
              <a:gd name="connsiteY4" fmla="*/ 1566378 h 4151088"/>
              <a:gd name="connsiteX5" fmla="*/ 2719058 w 5438098"/>
              <a:gd name="connsiteY5" fmla="*/ 1298137 h 4151088"/>
              <a:gd name="connsiteX6" fmla="*/ 3487485 w 5438098"/>
              <a:gd name="connsiteY6" fmla="*/ 2066561 h 4151088"/>
              <a:gd name="connsiteX7" fmla="*/ 2719058 w 5438098"/>
              <a:gd name="connsiteY7" fmla="*/ 2834985 h 4151088"/>
              <a:gd name="connsiteX8" fmla="*/ 1950631 w 5438098"/>
              <a:gd name="connsiteY8" fmla="*/ 2066561 h 4151088"/>
              <a:gd name="connsiteX9" fmla="*/ 2719058 w 5438098"/>
              <a:gd name="connsiteY9" fmla="*/ 1298137 h 4151088"/>
              <a:gd name="connsiteX10" fmla="*/ 1758587 w 5438098"/>
              <a:gd name="connsiteY10" fmla="*/ 542739 h 4151088"/>
              <a:gd name="connsiteX11" fmla="*/ 1990010 w 5438098"/>
              <a:gd name="connsiteY11" fmla="*/ 698987 h 4151088"/>
              <a:gd name="connsiteX12" fmla="*/ 1980256 w 5438098"/>
              <a:gd name="connsiteY12" fmla="*/ 703685 h 4151088"/>
              <a:gd name="connsiteX13" fmla="*/ 1169107 w 5438098"/>
              <a:gd name="connsiteY13" fmla="*/ 2066553 h 4151088"/>
              <a:gd name="connsiteX14" fmla="*/ 1980256 w 5438098"/>
              <a:gd name="connsiteY14" fmla="*/ 3429421 h 4151088"/>
              <a:gd name="connsiteX15" fmla="*/ 1783025 w 5438098"/>
              <a:gd name="connsiteY15" fmla="*/ 3605213 h 4151088"/>
              <a:gd name="connsiteX16" fmla="*/ 1711063 w 5438098"/>
              <a:gd name="connsiteY16" fmla="*/ 3561496 h 4151088"/>
              <a:gd name="connsiteX17" fmla="*/ 916205 w 5438098"/>
              <a:gd name="connsiteY17" fmla="*/ 2066553 h 4151088"/>
              <a:gd name="connsiteX18" fmla="*/ 1711063 w 5438098"/>
              <a:gd name="connsiteY18" fmla="*/ 571611 h 4151088"/>
              <a:gd name="connsiteX19" fmla="*/ 1758587 w 5438098"/>
              <a:gd name="connsiteY19" fmla="*/ 542739 h 4151088"/>
              <a:gd name="connsiteX20" fmla="*/ 3679515 w 5438098"/>
              <a:gd name="connsiteY20" fmla="*/ 542738 h 4151088"/>
              <a:gd name="connsiteX21" fmla="*/ 3727041 w 5438098"/>
              <a:gd name="connsiteY21" fmla="*/ 571611 h 4151088"/>
              <a:gd name="connsiteX22" fmla="*/ 4521899 w 5438098"/>
              <a:gd name="connsiteY22" fmla="*/ 2066553 h 4151088"/>
              <a:gd name="connsiteX23" fmla="*/ 3727041 w 5438098"/>
              <a:gd name="connsiteY23" fmla="*/ 3561496 h 4151088"/>
              <a:gd name="connsiteX24" fmla="*/ 3655078 w 5438098"/>
              <a:gd name="connsiteY24" fmla="*/ 3605214 h 4151088"/>
              <a:gd name="connsiteX25" fmla="*/ 3420998 w 5438098"/>
              <a:gd name="connsiteY25" fmla="*/ 3447173 h 4151088"/>
              <a:gd name="connsiteX26" fmla="*/ 3457848 w 5438098"/>
              <a:gd name="connsiteY26" fmla="*/ 3429421 h 4151088"/>
              <a:gd name="connsiteX27" fmla="*/ 4268997 w 5438098"/>
              <a:gd name="connsiteY27" fmla="*/ 2066553 h 4151088"/>
              <a:gd name="connsiteX28" fmla="*/ 3457848 w 5438098"/>
              <a:gd name="connsiteY28" fmla="*/ 703685 h 4151088"/>
              <a:gd name="connsiteX29" fmla="*/ 3448092 w 5438098"/>
              <a:gd name="connsiteY29" fmla="*/ 698985 h 4151088"/>
              <a:gd name="connsiteX30" fmla="*/ 3679515 w 5438098"/>
              <a:gd name="connsiteY30" fmla="*/ 542738 h 4151088"/>
              <a:gd name="connsiteX31" fmla="*/ 4483380 w 5438098"/>
              <a:gd name="connsiteY31" fmla="*/ 0 h 4151088"/>
              <a:gd name="connsiteX32" fmla="*/ 4641707 w 5438098"/>
              <a:gd name="connsiteY32" fmla="*/ 143898 h 4151088"/>
              <a:gd name="connsiteX33" fmla="*/ 5438098 w 5438098"/>
              <a:gd name="connsiteY33" fmla="*/ 2066549 h 4151088"/>
              <a:gd name="connsiteX34" fmla="*/ 4641707 w 5438098"/>
              <a:gd name="connsiteY34" fmla="*/ 3989201 h 4151088"/>
              <a:gd name="connsiteX35" fmla="*/ 4463586 w 5438098"/>
              <a:gd name="connsiteY35" fmla="*/ 4151087 h 4151088"/>
              <a:gd name="connsiteX36" fmla="*/ 4216594 w 5438098"/>
              <a:gd name="connsiteY36" fmla="*/ 3984328 h 4151088"/>
              <a:gd name="connsiteX37" fmla="*/ 4268154 w 5438098"/>
              <a:gd name="connsiteY37" fmla="*/ 3945772 h 4151088"/>
              <a:gd name="connsiteX38" fmla="*/ 5154393 w 5438098"/>
              <a:gd name="connsiteY38" fmla="*/ 2066549 h 4151088"/>
              <a:gd name="connsiteX39" fmla="*/ 4268154 w 5438098"/>
              <a:gd name="connsiteY39" fmla="*/ 187326 h 4151088"/>
              <a:gd name="connsiteX40" fmla="*/ 4238628 w 5438098"/>
              <a:gd name="connsiteY40" fmla="*/ 165247 h 4151088"/>
              <a:gd name="connsiteX41" fmla="*/ 4483380 w 5438098"/>
              <a:gd name="connsiteY41" fmla="*/ 0 h 4151088"/>
              <a:gd name="connsiteX42" fmla="*/ 954719 w 5438098"/>
              <a:gd name="connsiteY42" fmla="*/ 0 h 4151088"/>
              <a:gd name="connsiteX43" fmla="*/ 1199471 w 5438098"/>
              <a:gd name="connsiteY43" fmla="*/ 165247 h 4151088"/>
              <a:gd name="connsiteX44" fmla="*/ 1169945 w 5438098"/>
              <a:gd name="connsiteY44" fmla="*/ 187326 h 4151088"/>
              <a:gd name="connsiteX45" fmla="*/ 283705 w 5438098"/>
              <a:gd name="connsiteY45" fmla="*/ 2066549 h 4151088"/>
              <a:gd name="connsiteX46" fmla="*/ 1169945 w 5438098"/>
              <a:gd name="connsiteY46" fmla="*/ 3945772 h 4151088"/>
              <a:gd name="connsiteX47" fmla="*/ 974513 w 5438098"/>
              <a:gd name="connsiteY47" fmla="*/ 4151088 h 4151088"/>
              <a:gd name="connsiteX48" fmla="*/ 796391 w 5438098"/>
              <a:gd name="connsiteY48" fmla="*/ 3989201 h 4151088"/>
              <a:gd name="connsiteX49" fmla="*/ 0 w 5438098"/>
              <a:gd name="connsiteY49" fmla="*/ 2066549 h 4151088"/>
              <a:gd name="connsiteX50" fmla="*/ 796391 w 5438098"/>
              <a:gd name="connsiteY50" fmla="*/ 143898 h 4151088"/>
              <a:gd name="connsiteX51" fmla="*/ 954719 w 5438098"/>
              <a:gd name="connsiteY51" fmla="*/ 0 h 4151088"/>
              <a:gd name="connsiteX0" fmla="*/ 2719058 w 5438098"/>
              <a:gd name="connsiteY0" fmla="*/ 1566378 h 4151088"/>
              <a:gd name="connsiteX1" fmla="*/ 2218872 w 5438098"/>
              <a:gd name="connsiteY1" fmla="*/ 2066561 h 4151088"/>
              <a:gd name="connsiteX2" fmla="*/ 2719058 w 5438098"/>
              <a:gd name="connsiteY2" fmla="*/ 2566744 h 4151088"/>
              <a:gd name="connsiteX3" fmla="*/ 3219244 w 5438098"/>
              <a:gd name="connsiteY3" fmla="*/ 2066561 h 4151088"/>
              <a:gd name="connsiteX4" fmla="*/ 2719058 w 5438098"/>
              <a:gd name="connsiteY4" fmla="*/ 1566378 h 4151088"/>
              <a:gd name="connsiteX5" fmla="*/ 2719058 w 5438098"/>
              <a:gd name="connsiteY5" fmla="*/ 1298137 h 4151088"/>
              <a:gd name="connsiteX6" fmla="*/ 3487485 w 5438098"/>
              <a:gd name="connsiteY6" fmla="*/ 2066561 h 4151088"/>
              <a:gd name="connsiteX7" fmla="*/ 2719058 w 5438098"/>
              <a:gd name="connsiteY7" fmla="*/ 2834985 h 4151088"/>
              <a:gd name="connsiteX8" fmla="*/ 1950631 w 5438098"/>
              <a:gd name="connsiteY8" fmla="*/ 2066561 h 4151088"/>
              <a:gd name="connsiteX9" fmla="*/ 2719058 w 5438098"/>
              <a:gd name="connsiteY9" fmla="*/ 1298137 h 4151088"/>
              <a:gd name="connsiteX10" fmla="*/ 1758587 w 5438098"/>
              <a:gd name="connsiteY10" fmla="*/ 542739 h 4151088"/>
              <a:gd name="connsiteX11" fmla="*/ 1990010 w 5438098"/>
              <a:gd name="connsiteY11" fmla="*/ 698987 h 4151088"/>
              <a:gd name="connsiteX12" fmla="*/ 1980256 w 5438098"/>
              <a:gd name="connsiteY12" fmla="*/ 703685 h 4151088"/>
              <a:gd name="connsiteX13" fmla="*/ 1169107 w 5438098"/>
              <a:gd name="connsiteY13" fmla="*/ 2066553 h 4151088"/>
              <a:gd name="connsiteX14" fmla="*/ 1980256 w 5438098"/>
              <a:gd name="connsiteY14" fmla="*/ 3429421 h 4151088"/>
              <a:gd name="connsiteX15" fmla="*/ 1783025 w 5438098"/>
              <a:gd name="connsiteY15" fmla="*/ 3605213 h 4151088"/>
              <a:gd name="connsiteX16" fmla="*/ 1711063 w 5438098"/>
              <a:gd name="connsiteY16" fmla="*/ 3561496 h 4151088"/>
              <a:gd name="connsiteX17" fmla="*/ 916205 w 5438098"/>
              <a:gd name="connsiteY17" fmla="*/ 2066553 h 4151088"/>
              <a:gd name="connsiteX18" fmla="*/ 1711063 w 5438098"/>
              <a:gd name="connsiteY18" fmla="*/ 571611 h 4151088"/>
              <a:gd name="connsiteX19" fmla="*/ 1758587 w 5438098"/>
              <a:gd name="connsiteY19" fmla="*/ 542739 h 4151088"/>
              <a:gd name="connsiteX20" fmla="*/ 3679515 w 5438098"/>
              <a:gd name="connsiteY20" fmla="*/ 542738 h 4151088"/>
              <a:gd name="connsiteX21" fmla="*/ 3727041 w 5438098"/>
              <a:gd name="connsiteY21" fmla="*/ 571611 h 4151088"/>
              <a:gd name="connsiteX22" fmla="*/ 4521899 w 5438098"/>
              <a:gd name="connsiteY22" fmla="*/ 2066553 h 4151088"/>
              <a:gd name="connsiteX23" fmla="*/ 3727041 w 5438098"/>
              <a:gd name="connsiteY23" fmla="*/ 3561496 h 4151088"/>
              <a:gd name="connsiteX24" fmla="*/ 3655078 w 5438098"/>
              <a:gd name="connsiteY24" fmla="*/ 3605214 h 4151088"/>
              <a:gd name="connsiteX25" fmla="*/ 3420998 w 5438098"/>
              <a:gd name="connsiteY25" fmla="*/ 3447173 h 4151088"/>
              <a:gd name="connsiteX26" fmla="*/ 3457848 w 5438098"/>
              <a:gd name="connsiteY26" fmla="*/ 3429421 h 4151088"/>
              <a:gd name="connsiteX27" fmla="*/ 4268997 w 5438098"/>
              <a:gd name="connsiteY27" fmla="*/ 2066553 h 4151088"/>
              <a:gd name="connsiteX28" fmla="*/ 3457848 w 5438098"/>
              <a:gd name="connsiteY28" fmla="*/ 703685 h 4151088"/>
              <a:gd name="connsiteX29" fmla="*/ 3448092 w 5438098"/>
              <a:gd name="connsiteY29" fmla="*/ 698985 h 4151088"/>
              <a:gd name="connsiteX30" fmla="*/ 3679515 w 5438098"/>
              <a:gd name="connsiteY30" fmla="*/ 542738 h 4151088"/>
              <a:gd name="connsiteX31" fmla="*/ 4483380 w 5438098"/>
              <a:gd name="connsiteY31" fmla="*/ 0 h 4151088"/>
              <a:gd name="connsiteX32" fmla="*/ 4641707 w 5438098"/>
              <a:gd name="connsiteY32" fmla="*/ 143898 h 4151088"/>
              <a:gd name="connsiteX33" fmla="*/ 5438098 w 5438098"/>
              <a:gd name="connsiteY33" fmla="*/ 2066549 h 4151088"/>
              <a:gd name="connsiteX34" fmla="*/ 4641707 w 5438098"/>
              <a:gd name="connsiteY34" fmla="*/ 3989201 h 4151088"/>
              <a:gd name="connsiteX35" fmla="*/ 4463586 w 5438098"/>
              <a:gd name="connsiteY35" fmla="*/ 4151087 h 4151088"/>
              <a:gd name="connsiteX36" fmla="*/ 4216594 w 5438098"/>
              <a:gd name="connsiteY36" fmla="*/ 3984328 h 4151088"/>
              <a:gd name="connsiteX37" fmla="*/ 4268154 w 5438098"/>
              <a:gd name="connsiteY37" fmla="*/ 3945772 h 4151088"/>
              <a:gd name="connsiteX38" fmla="*/ 5154393 w 5438098"/>
              <a:gd name="connsiteY38" fmla="*/ 2066549 h 4151088"/>
              <a:gd name="connsiteX39" fmla="*/ 4268154 w 5438098"/>
              <a:gd name="connsiteY39" fmla="*/ 187326 h 4151088"/>
              <a:gd name="connsiteX40" fmla="*/ 4238628 w 5438098"/>
              <a:gd name="connsiteY40" fmla="*/ 165247 h 4151088"/>
              <a:gd name="connsiteX41" fmla="*/ 4483380 w 5438098"/>
              <a:gd name="connsiteY41" fmla="*/ 0 h 4151088"/>
              <a:gd name="connsiteX42" fmla="*/ 954719 w 5438098"/>
              <a:gd name="connsiteY42" fmla="*/ 0 h 4151088"/>
              <a:gd name="connsiteX43" fmla="*/ 1199471 w 5438098"/>
              <a:gd name="connsiteY43" fmla="*/ 165247 h 4151088"/>
              <a:gd name="connsiteX44" fmla="*/ 1169945 w 5438098"/>
              <a:gd name="connsiteY44" fmla="*/ 187326 h 4151088"/>
              <a:gd name="connsiteX45" fmla="*/ 283705 w 5438098"/>
              <a:gd name="connsiteY45" fmla="*/ 2066549 h 4151088"/>
              <a:gd name="connsiteX46" fmla="*/ 1169945 w 5438098"/>
              <a:gd name="connsiteY46" fmla="*/ 3945772 h 4151088"/>
              <a:gd name="connsiteX47" fmla="*/ 974513 w 5438098"/>
              <a:gd name="connsiteY47" fmla="*/ 4151088 h 4151088"/>
              <a:gd name="connsiteX48" fmla="*/ 796391 w 5438098"/>
              <a:gd name="connsiteY48" fmla="*/ 3989201 h 4151088"/>
              <a:gd name="connsiteX49" fmla="*/ 0 w 5438098"/>
              <a:gd name="connsiteY49" fmla="*/ 2066549 h 4151088"/>
              <a:gd name="connsiteX50" fmla="*/ 796391 w 5438098"/>
              <a:gd name="connsiteY50" fmla="*/ 143898 h 4151088"/>
              <a:gd name="connsiteX51" fmla="*/ 954719 w 5438098"/>
              <a:gd name="connsiteY51" fmla="*/ 0 h 4151088"/>
              <a:gd name="connsiteX0" fmla="*/ 2719058 w 5438098"/>
              <a:gd name="connsiteY0" fmla="*/ 1566378 h 4151209"/>
              <a:gd name="connsiteX1" fmla="*/ 2218872 w 5438098"/>
              <a:gd name="connsiteY1" fmla="*/ 2066561 h 4151209"/>
              <a:gd name="connsiteX2" fmla="*/ 2719058 w 5438098"/>
              <a:gd name="connsiteY2" fmla="*/ 2566744 h 4151209"/>
              <a:gd name="connsiteX3" fmla="*/ 3219244 w 5438098"/>
              <a:gd name="connsiteY3" fmla="*/ 2066561 h 4151209"/>
              <a:gd name="connsiteX4" fmla="*/ 2719058 w 5438098"/>
              <a:gd name="connsiteY4" fmla="*/ 1566378 h 4151209"/>
              <a:gd name="connsiteX5" fmla="*/ 2719058 w 5438098"/>
              <a:gd name="connsiteY5" fmla="*/ 1298137 h 4151209"/>
              <a:gd name="connsiteX6" fmla="*/ 3487485 w 5438098"/>
              <a:gd name="connsiteY6" fmla="*/ 2066561 h 4151209"/>
              <a:gd name="connsiteX7" fmla="*/ 2719058 w 5438098"/>
              <a:gd name="connsiteY7" fmla="*/ 2834985 h 4151209"/>
              <a:gd name="connsiteX8" fmla="*/ 1950631 w 5438098"/>
              <a:gd name="connsiteY8" fmla="*/ 2066561 h 4151209"/>
              <a:gd name="connsiteX9" fmla="*/ 2719058 w 5438098"/>
              <a:gd name="connsiteY9" fmla="*/ 1298137 h 4151209"/>
              <a:gd name="connsiteX10" fmla="*/ 1758587 w 5438098"/>
              <a:gd name="connsiteY10" fmla="*/ 542739 h 4151209"/>
              <a:gd name="connsiteX11" fmla="*/ 1990010 w 5438098"/>
              <a:gd name="connsiteY11" fmla="*/ 698987 h 4151209"/>
              <a:gd name="connsiteX12" fmla="*/ 1980256 w 5438098"/>
              <a:gd name="connsiteY12" fmla="*/ 703685 h 4151209"/>
              <a:gd name="connsiteX13" fmla="*/ 1169107 w 5438098"/>
              <a:gd name="connsiteY13" fmla="*/ 2066553 h 4151209"/>
              <a:gd name="connsiteX14" fmla="*/ 1980256 w 5438098"/>
              <a:gd name="connsiteY14" fmla="*/ 3429421 h 4151209"/>
              <a:gd name="connsiteX15" fmla="*/ 1783025 w 5438098"/>
              <a:gd name="connsiteY15" fmla="*/ 3605213 h 4151209"/>
              <a:gd name="connsiteX16" fmla="*/ 1711063 w 5438098"/>
              <a:gd name="connsiteY16" fmla="*/ 3561496 h 4151209"/>
              <a:gd name="connsiteX17" fmla="*/ 916205 w 5438098"/>
              <a:gd name="connsiteY17" fmla="*/ 2066553 h 4151209"/>
              <a:gd name="connsiteX18" fmla="*/ 1711063 w 5438098"/>
              <a:gd name="connsiteY18" fmla="*/ 571611 h 4151209"/>
              <a:gd name="connsiteX19" fmla="*/ 1758587 w 5438098"/>
              <a:gd name="connsiteY19" fmla="*/ 542739 h 4151209"/>
              <a:gd name="connsiteX20" fmla="*/ 3679515 w 5438098"/>
              <a:gd name="connsiteY20" fmla="*/ 542738 h 4151209"/>
              <a:gd name="connsiteX21" fmla="*/ 3727041 w 5438098"/>
              <a:gd name="connsiteY21" fmla="*/ 571611 h 4151209"/>
              <a:gd name="connsiteX22" fmla="*/ 4521899 w 5438098"/>
              <a:gd name="connsiteY22" fmla="*/ 2066553 h 4151209"/>
              <a:gd name="connsiteX23" fmla="*/ 3727041 w 5438098"/>
              <a:gd name="connsiteY23" fmla="*/ 3561496 h 4151209"/>
              <a:gd name="connsiteX24" fmla="*/ 3655078 w 5438098"/>
              <a:gd name="connsiteY24" fmla="*/ 3605214 h 4151209"/>
              <a:gd name="connsiteX25" fmla="*/ 3420998 w 5438098"/>
              <a:gd name="connsiteY25" fmla="*/ 3447173 h 4151209"/>
              <a:gd name="connsiteX26" fmla="*/ 3457848 w 5438098"/>
              <a:gd name="connsiteY26" fmla="*/ 3429421 h 4151209"/>
              <a:gd name="connsiteX27" fmla="*/ 4268997 w 5438098"/>
              <a:gd name="connsiteY27" fmla="*/ 2066553 h 4151209"/>
              <a:gd name="connsiteX28" fmla="*/ 3457848 w 5438098"/>
              <a:gd name="connsiteY28" fmla="*/ 703685 h 4151209"/>
              <a:gd name="connsiteX29" fmla="*/ 3448092 w 5438098"/>
              <a:gd name="connsiteY29" fmla="*/ 698985 h 4151209"/>
              <a:gd name="connsiteX30" fmla="*/ 3679515 w 5438098"/>
              <a:gd name="connsiteY30" fmla="*/ 542738 h 4151209"/>
              <a:gd name="connsiteX31" fmla="*/ 4483380 w 5438098"/>
              <a:gd name="connsiteY31" fmla="*/ 0 h 4151209"/>
              <a:gd name="connsiteX32" fmla="*/ 4641707 w 5438098"/>
              <a:gd name="connsiteY32" fmla="*/ 143898 h 4151209"/>
              <a:gd name="connsiteX33" fmla="*/ 5438098 w 5438098"/>
              <a:gd name="connsiteY33" fmla="*/ 2066549 h 4151209"/>
              <a:gd name="connsiteX34" fmla="*/ 4641707 w 5438098"/>
              <a:gd name="connsiteY34" fmla="*/ 3989201 h 4151209"/>
              <a:gd name="connsiteX35" fmla="*/ 4463586 w 5438098"/>
              <a:gd name="connsiteY35" fmla="*/ 4151087 h 4151209"/>
              <a:gd name="connsiteX36" fmla="*/ 4216594 w 5438098"/>
              <a:gd name="connsiteY36" fmla="*/ 3984328 h 4151209"/>
              <a:gd name="connsiteX37" fmla="*/ 4268154 w 5438098"/>
              <a:gd name="connsiteY37" fmla="*/ 3945772 h 4151209"/>
              <a:gd name="connsiteX38" fmla="*/ 5154393 w 5438098"/>
              <a:gd name="connsiteY38" fmla="*/ 2066549 h 4151209"/>
              <a:gd name="connsiteX39" fmla="*/ 4268154 w 5438098"/>
              <a:gd name="connsiteY39" fmla="*/ 187326 h 4151209"/>
              <a:gd name="connsiteX40" fmla="*/ 4238628 w 5438098"/>
              <a:gd name="connsiteY40" fmla="*/ 165247 h 4151209"/>
              <a:gd name="connsiteX41" fmla="*/ 4483380 w 5438098"/>
              <a:gd name="connsiteY41" fmla="*/ 0 h 4151209"/>
              <a:gd name="connsiteX42" fmla="*/ 954719 w 5438098"/>
              <a:gd name="connsiteY42" fmla="*/ 0 h 4151209"/>
              <a:gd name="connsiteX43" fmla="*/ 1199471 w 5438098"/>
              <a:gd name="connsiteY43" fmla="*/ 165247 h 4151209"/>
              <a:gd name="connsiteX44" fmla="*/ 1169945 w 5438098"/>
              <a:gd name="connsiteY44" fmla="*/ 187326 h 4151209"/>
              <a:gd name="connsiteX45" fmla="*/ 283705 w 5438098"/>
              <a:gd name="connsiteY45" fmla="*/ 2066549 h 4151209"/>
              <a:gd name="connsiteX46" fmla="*/ 1169945 w 5438098"/>
              <a:gd name="connsiteY46" fmla="*/ 3945772 h 4151209"/>
              <a:gd name="connsiteX47" fmla="*/ 974513 w 5438098"/>
              <a:gd name="connsiteY47" fmla="*/ 4151088 h 4151209"/>
              <a:gd name="connsiteX48" fmla="*/ 796391 w 5438098"/>
              <a:gd name="connsiteY48" fmla="*/ 3989201 h 4151209"/>
              <a:gd name="connsiteX49" fmla="*/ 0 w 5438098"/>
              <a:gd name="connsiteY49" fmla="*/ 2066549 h 4151209"/>
              <a:gd name="connsiteX50" fmla="*/ 796391 w 5438098"/>
              <a:gd name="connsiteY50" fmla="*/ 143898 h 4151209"/>
              <a:gd name="connsiteX51" fmla="*/ 954719 w 5438098"/>
              <a:gd name="connsiteY51" fmla="*/ 0 h 4151209"/>
              <a:gd name="connsiteX0" fmla="*/ 2719058 w 5438098"/>
              <a:gd name="connsiteY0" fmla="*/ 1566378 h 4151209"/>
              <a:gd name="connsiteX1" fmla="*/ 2218872 w 5438098"/>
              <a:gd name="connsiteY1" fmla="*/ 2066561 h 4151209"/>
              <a:gd name="connsiteX2" fmla="*/ 2719058 w 5438098"/>
              <a:gd name="connsiteY2" fmla="*/ 2566744 h 4151209"/>
              <a:gd name="connsiteX3" fmla="*/ 3219244 w 5438098"/>
              <a:gd name="connsiteY3" fmla="*/ 2066561 h 4151209"/>
              <a:gd name="connsiteX4" fmla="*/ 2719058 w 5438098"/>
              <a:gd name="connsiteY4" fmla="*/ 1566378 h 4151209"/>
              <a:gd name="connsiteX5" fmla="*/ 2719058 w 5438098"/>
              <a:gd name="connsiteY5" fmla="*/ 1298137 h 4151209"/>
              <a:gd name="connsiteX6" fmla="*/ 3487485 w 5438098"/>
              <a:gd name="connsiteY6" fmla="*/ 2066561 h 4151209"/>
              <a:gd name="connsiteX7" fmla="*/ 2719058 w 5438098"/>
              <a:gd name="connsiteY7" fmla="*/ 2834985 h 4151209"/>
              <a:gd name="connsiteX8" fmla="*/ 1950631 w 5438098"/>
              <a:gd name="connsiteY8" fmla="*/ 2066561 h 4151209"/>
              <a:gd name="connsiteX9" fmla="*/ 2719058 w 5438098"/>
              <a:gd name="connsiteY9" fmla="*/ 1298137 h 4151209"/>
              <a:gd name="connsiteX10" fmla="*/ 1758587 w 5438098"/>
              <a:gd name="connsiteY10" fmla="*/ 542739 h 4151209"/>
              <a:gd name="connsiteX11" fmla="*/ 1990010 w 5438098"/>
              <a:gd name="connsiteY11" fmla="*/ 698987 h 4151209"/>
              <a:gd name="connsiteX12" fmla="*/ 1980256 w 5438098"/>
              <a:gd name="connsiteY12" fmla="*/ 703685 h 4151209"/>
              <a:gd name="connsiteX13" fmla="*/ 1169107 w 5438098"/>
              <a:gd name="connsiteY13" fmla="*/ 2066553 h 4151209"/>
              <a:gd name="connsiteX14" fmla="*/ 1980256 w 5438098"/>
              <a:gd name="connsiteY14" fmla="*/ 3429421 h 4151209"/>
              <a:gd name="connsiteX15" fmla="*/ 1783025 w 5438098"/>
              <a:gd name="connsiteY15" fmla="*/ 3605213 h 4151209"/>
              <a:gd name="connsiteX16" fmla="*/ 1711063 w 5438098"/>
              <a:gd name="connsiteY16" fmla="*/ 3561496 h 4151209"/>
              <a:gd name="connsiteX17" fmla="*/ 916205 w 5438098"/>
              <a:gd name="connsiteY17" fmla="*/ 2066553 h 4151209"/>
              <a:gd name="connsiteX18" fmla="*/ 1711063 w 5438098"/>
              <a:gd name="connsiteY18" fmla="*/ 571611 h 4151209"/>
              <a:gd name="connsiteX19" fmla="*/ 1758587 w 5438098"/>
              <a:gd name="connsiteY19" fmla="*/ 542739 h 4151209"/>
              <a:gd name="connsiteX20" fmla="*/ 3679515 w 5438098"/>
              <a:gd name="connsiteY20" fmla="*/ 542738 h 4151209"/>
              <a:gd name="connsiteX21" fmla="*/ 3727041 w 5438098"/>
              <a:gd name="connsiteY21" fmla="*/ 571611 h 4151209"/>
              <a:gd name="connsiteX22" fmla="*/ 4521899 w 5438098"/>
              <a:gd name="connsiteY22" fmla="*/ 2066553 h 4151209"/>
              <a:gd name="connsiteX23" fmla="*/ 3727041 w 5438098"/>
              <a:gd name="connsiteY23" fmla="*/ 3561496 h 4151209"/>
              <a:gd name="connsiteX24" fmla="*/ 3655078 w 5438098"/>
              <a:gd name="connsiteY24" fmla="*/ 3605214 h 4151209"/>
              <a:gd name="connsiteX25" fmla="*/ 3457848 w 5438098"/>
              <a:gd name="connsiteY25" fmla="*/ 3429421 h 4151209"/>
              <a:gd name="connsiteX26" fmla="*/ 4268997 w 5438098"/>
              <a:gd name="connsiteY26" fmla="*/ 2066553 h 4151209"/>
              <a:gd name="connsiteX27" fmla="*/ 3457848 w 5438098"/>
              <a:gd name="connsiteY27" fmla="*/ 703685 h 4151209"/>
              <a:gd name="connsiteX28" fmla="*/ 3448092 w 5438098"/>
              <a:gd name="connsiteY28" fmla="*/ 698985 h 4151209"/>
              <a:gd name="connsiteX29" fmla="*/ 3679515 w 5438098"/>
              <a:gd name="connsiteY29" fmla="*/ 542738 h 4151209"/>
              <a:gd name="connsiteX30" fmla="*/ 4483380 w 5438098"/>
              <a:gd name="connsiteY30" fmla="*/ 0 h 4151209"/>
              <a:gd name="connsiteX31" fmla="*/ 4641707 w 5438098"/>
              <a:gd name="connsiteY31" fmla="*/ 143898 h 4151209"/>
              <a:gd name="connsiteX32" fmla="*/ 5438098 w 5438098"/>
              <a:gd name="connsiteY32" fmla="*/ 2066549 h 4151209"/>
              <a:gd name="connsiteX33" fmla="*/ 4641707 w 5438098"/>
              <a:gd name="connsiteY33" fmla="*/ 3989201 h 4151209"/>
              <a:gd name="connsiteX34" fmla="*/ 4463586 w 5438098"/>
              <a:gd name="connsiteY34" fmla="*/ 4151087 h 4151209"/>
              <a:gd name="connsiteX35" fmla="*/ 4216594 w 5438098"/>
              <a:gd name="connsiteY35" fmla="*/ 3984328 h 4151209"/>
              <a:gd name="connsiteX36" fmla="*/ 4268154 w 5438098"/>
              <a:gd name="connsiteY36" fmla="*/ 3945772 h 4151209"/>
              <a:gd name="connsiteX37" fmla="*/ 5154393 w 5438098"/>
              <a:gd name="connsiteY37" fmla="*/ 2066549 h 4151209"/>
              <a:gd name="connsiteX38" fmla="*/ 4268154 w 5438098"/>
              <a:gd name="connsiteY38" fmla="*/ 187326 h 4151209"/>
              <a:gd name="connsiteX39" fmla="*/ 4238628 w 5438098"/>
              <a:gd name="connsiteY39" fmla="*/ 165247 h 4151209"/>
              <a:gd name="connsiteX40" fmla="*/ 4483380 w 5438098"/>
              <a:gd name="connsiteY40" fmla="*/ 0 h 4151209"/>
              <a:gd name="connsiteX41" fmla="*/ 954719 w 5438098"/>
              <a:gd name="connsiteY41" fmla="*/ 0 h 4151209"/>
              <a:gd name="connsiteX42" fmla="*/ 1199471 w 5438098"/>
              <a:gd name="connsiteY42" fmla="*/ 165247 h 4151209"/>
              <a:gd name="connsiteX43" fmla="*/ 1169945 w 5438098"/>
              <a:gd name="connsiteY43" fmla="*/ 187326 h 4151209"/>
              <a:gd name="connsiteX44" fmla="*/ 283705 w 5438098"/>
              <a:gd name="connsiteY44" fmla="*/ 2066549 h 4151209"/>
              <a:gd name="connsiteX45" fmla="*/ 1169945 w 5438098"/>
              <a:gd name="connsiteY45" fmla="*/ 3945772 h 4151209"/>
              <a:gd name="connsiteX46" fmla="*/ 974513 w 5438098"/>
              <a:gd name="connsiteY46" fmla="*/ 4151088 h 4151209"/>
              <a:gd name="connsiteX47" fmla="*/ 796391 w 5438098"/>
              <a:gd name="connsiteY47" fmla="*/ 3989201 h 4151209"/>
              <a:gd name="connsiteX48" fmla="*/ 0 w 5438098"/>
              <a:gd name="connsiteY48" fmla="*/ 2066549 h 4151209"/>
              <a:gd name="connsiteX49" fmla="*/ 796391 w 5438098"/>
              <a:gd name="connsiteY49" fmla="*/ 143898 h 4151209"/>
              <a:gd name="connsiteX50" fmla="*/ 954719 w 5438098"/>
              <a:gd name="connsiteY50" fmla="*/ 0 h 4151209"/>
              <a:gd name="connsiteX0" fmla="*/ 2719058 w 5438098"/>
              <a:gd name="connsiteY0" fmla="*/ 1566378 h 4151209"/>
              <a:gd name="connsiteX1" fmla="*/ 2218872 w 5438098"/>
              <a:gd name="connsiteY1" fmla="*/ 2066561 h 4151209"/>
              <a:gd name="connsiteX2" fmla="*/ 2719058 w 5438098"/>
              <a:gd name="connsiteY2" fmla="*/ 2566744 h 4151209"/>
              <a:gd name="connsiteX3" fmla="*/ 3219244 w 5438098"/>
              <a:gd name="connsiteY3" fmla="*/ 2066561 h 4151209"/>
              <a:gd name="connsiteX4" fmla="*/ 2719058 w 5438098"/>
              <a:gd name="connsiteY4" fmla="*/ 1566378 h 4151209"/>
              <a:gd name="connsiteX5" fmla="*/ 2719058 w 5438098"/>
              <a:gd name="connsiteY5" fmla="*/ 1298137 h 4151209"/>
              <a:gd name="connsiteX6" fmla="*/ 3487485 w 5438098"/>
              <a:gd name="connsiteY6" fmla="*/ 2066561 h 4151209"/>
              <a:gd name="connsiteX7" fmla="*/ 2719058 w 5438098"/>
              <a:gd name="connsiteY7" fmla="*/ 2834985 h 4151209"/>
              <a:gd name="connsiteX8" fmla="*/ 1950631 w 5438098"/>
              <a:gd name="connsiteY8" fmla="*/ 2066561 h 4151209"/>
              <a:gd name="connsiteX9" fmla="*/ 2719058 w 5438098"/>
              <a:gd name="connsiteY9" fmla="*/ 1298137 h 4151209"/>
              <a:gd name="connsiteX10" fmla="*/ 1758587 w 5438098"/>
              <a:gd name="connsiteY10" fmla="*/ 542739 h 4151209"/>
              <a:gd name="connsiteX11" fmla="*/ 1990010 w 5438098"/>
              <a:gd name="connsiteY11" fmla="*/ 698987 h 4151209"/>
              <a:gd name="connsiteX12" fmla="*/ 1980256 w 5438098"/>
              <a:gd name="connsiteY12" fmla="*/ 703685 h 4151209"/>
              <a:gd name="connsiteX13" fmla="*/ 1169107 w 5438098"/>
              <a:gd name="connsiteY13" fmla="*/ 2066553 h 4151209"/>
              <a:gd name="connsiteX14" fmla="*/ 1980256 w 5438098"/>
              <a:gd name="connsiteY14" fmla="*/ 3429421 h 4151209"/>
              <a:gd name="connsiteX15" fmla="*/ 1783025 w 5438098"/>
              <a:gd name="connsiteY15" fmla="*/ 3605213 h 4151209"/>
              <a:gd name="connsiteX16" fmla="*/ 1711063 w 5438098"/>
              <a:gd name="connsiteY16" fmla="*/ 3561496 h 4151209"/>
              <a:gd name="connsiteX17" fmla="*/ 916205 w 5438098"/>
              <a:gd name="connsiteY17" fmla="*/ 2066553 h 4151209"/>
              <a:gd name="connsiteX18" fmla="*/ 1711063 w 5438098"/>
              <a:gd name="connsiteY18" fmla="*/ 571611 h 4151209"/>
              <a:gd name="connsiteX19" fmla="*/ 1758587 w 5438098"/>
              <a:gd name="connsiteY19" fmla="*/ 542739 h 4151209"/>
              <a:gd name="connsiteX20" fmla="*/ 3679515 w 5438098"/>
              <a:gd name="connsiteY20" fmla="*/ 542738 h 4151209"/>
              <a:gd name="connsiteX21" fmla="*/ 3727041 w 5438098"/>
              <a:gd name="connsiteY21" fmla="*/ 571611 h 4151209"/>
              <a:gd name="connsiteX22" fmla="*/ 4521899 w 5438098"/>
              <a:gd name="connsiteY22" fmla="*/ 2066553 h 4151209"/>
              <a:gd name="connsiteX23" fmla="*/ 3727041 w 5438098"/>
              <a:gd name="connsiteY23" fmla="*/ 3561496 h 4151209"/>
              <a:gd name="connsiteX24" fmla="*/ 3655078 w 5438098"/>
              <a:gd name="connsiteY24" fmla="*/ 3605214 h 4151209"/>
              <a:gd name="connsiteX25" fmla="*/ 3457848 w 5438098"/>
              <a:gd name="connsiteY25" fmla="*/ 3429421 h 4151209"/>
              <a:gd name="connsiteX26" fmla="*/ 4268997 w 5438098"/>
              <a:gd name="connsiteY26" fmla="*/ 2066553 h 4151209"/>
              <a:gd name="connsiteX27" fmla="*/ 3457848 w 5438098"/>
              <a:gd name="connsiteY27" fmla="*/ 703685 h 4151209"/>
              <a:gd name="connsiteX28" fmla="*/ 3448092 w 5438098"/>
              <a:gd name="connsiteY28" fmla="*/ 698985 h 4151209"/>
              <a:gd name="connsiteX29" fmla="*/ 3679515 w 5438098"/>
              <a:gd name="connsiteY29" fmla="*/ 542738 h 4151209"/>
              <a:gd name="connsiteX30" fmla="*/ 4483380 w 5438098"/>
              <a:gd name="connsiteY30" fmla="*/ 0 h 4151209"/>
              <a:gd name="connsiteX31" fmla="*/ 4641707 w 5438098"/>
              <a:gd name="connsiteY31" fmla="*/ 143898 h 4151209"/>
              <a:gd name="connsiteX32" fmla="*/ 5438098 w 5438098"/>
              <a:gd name="connsiteY32" fmla="*/ 2066549 h 4151209"/>
              <a:gd name="connsiteX33" fmla="*/ 4641707 w 5438098"/>
              <a:gd name="connsiteY33" fmla="*/ 3989201 h 4151209"/>
              <a:gd name="connsiteX34" fmla="*/ 4463586 w 5438098"/>
              <a:gd name="connsiteY34" fmla="*/ 4151087 h 4151209"/>
              <a:gd name="connsiteX35" fmla="*/ 4216594 w 5438098"/>
              <a:gd name="connsiteY35" fmla="*/ 3984328 h 4151209"/>
              <a:gd name="connsiteX36" fmla="*/ 4268154 w 5438098"/>
              <a:gd name="connsiteY36" fmla="*/ 3945772 h 4151209"/>
              <a:gd name="connsiteX37" fmla="*/ 5154393 w 5438098"/>
              <a:gd name="connsiteY37" fmla="*/ 2066549 h 4151209"/>
              <a:gd name="connsiteX38" fmla="*/ 4268154 w 5438098"/>
              <a:gd name="connsiteY38" fmla="*/ 187326 h 4151209"/>
              <a:gd name="connsiteX39" fmla="*/ 4238628 w 5438098"/>
              <a:gd name="connsiteY39" fmla="*/ 165247 h 4151209"/>
              <a:gd name="connsiteX40" fmla="*/ 4483380 w 5438098"/>
              <a:gd name="connsiteY40" fmla="*/ 0 h 4151209"/>
              <a:gd name="connsiteX41" fmla="*/ 954719 w 5438098"/>
              <a:gd name="connsiteY41" fmla="*/ 0 h 4151209"/>
              <a:gd name="connsiteX42" fmla="*/ 1199471 w 5438098"/>
              <a:gd name="connsiteY42" fmla="*/ 165247 h 4151209"/>
              <a:gd name="connsiteX43" fmla="*/ 1169945 w 5438098"/>
              <a:gd name="connsiteY43" fmla="*/ 187326 h 4151209"/>
              <a:gd name="connsiteX44" fmla="*/ 283705 w 5438098"/>
              <a:gd name="connsiteY44" fmla="*/ 2066549 h 4151209"/>
              <a:gd name="connsiteX45" fmla="*/ 1169945 w 5438098"/>
              <a:gd name="connsiteY45" fmla="*/ 3945772 h 4151209"/>
              <a:gd name="connsiteX46" fmla="*/ 974513 w 5438098"/>
              <a:gd name="connsiteY46" fmla="*/ 4151088 h 4151209"/>
              <a:gd name="connsiteX47" fmla="*/ 796391 w 5438098"/>
              <a:gd name="connsiteY47" fmla="*/ 3989201 h 4151209"/>
              <a:gd name="connsiteX48" fmla="*/ 0 w 5438098"/>
              <a:gd name="connsiteY48" fmla="*/ 2066549 h 4151209"/>
              <a:gd name="connsiteX49" fmla="*/ 796391 w 5438098"/>
              <a:gd name="connsiteY49" fmla="*/ 143898 h 4151209"/>
              <a:gd name="connsiteX50" fmla="*/ 954719 w 5438098"/>
              <a:gd name="connsiteY50" fmla="*/ 0 h 4151209"/>
              <a:gd name="connsiteX0" fmla="*/ 2719058 w 5438098"/>
              <a:gd name="connsiteY0" fmla="*/ 1566378 h 4151209"/>
              <a:gd name="connsiteX1" fmla="*/ 2218872 w 5438098"/>
              <a:gd name="connsiteY1" fmla="*/ 2066561 h 4151209"/>
              <a:gd name="connsiteX2" fmla="*/ 2719058 w 5438098"/>
              <a:gd name="connsiteY2" fmla="*/ 2566744 h 4151209"/>
              <a:gd name="connsiteX3" fmla="*/ 3219244 w 5438098"/>
              <a:gd name="connsiteY3" fmla="*/ 2066561 h 4151209"/>
              <a:gd name="connsiteX4" fmla="*/ 2719058 w 5438098"/>
              <a:gd name="connsiteY4" fmla="*/ 1566378 h 4151209"/>
              <a:gd name="connsiteX5" fmla="*/ 2719058 w 5438098"/>
              <a:gd name="connsiteY5" fmla="*/ 1298137 h 4151209"/>
              <a:gd name="connsiteX6" fmla="*/ 3487485 w 5438098"/>
              <a:gd name="connsiteY6" fmla="*/ 2066561 h 4151209"/>
              <a:gd name="connsiteX7" fmla="*/ 2719058 w 5438098"/>
              <a:gd name="connsiteY7" fmla="*/ 2834985 h 4151209"/>
              <a:gd name="connsiteX8" fmla="*/ 1950631 w 5438098"/>
              <a:gd name="connsiteY8" fmla="*/ 2066561 h 4151209"/>
              <a:gd name="connsiteX9" fmla="*/ 2719058 w 5438098"/>
              <a:gd name="connsiteY9" fmla="*/ 1298137 h 4151209"/>
              <a:gd name="connsiteX10" fmla="*/ 1758587 w 5438098"/>
              <a:gd name="connsiteY10" fmla="*/ 542739 h 4151209"/>
              <a:gd name="connsiteX11" fmla="*/ 1990010 w 5438098"/>
              <a:gd name="connsiteY11" fmla="*/ 698987 h 4151209"/>
              <a:gd name="connsiteX12" fmla="*/ 1980256 w 5438098"/>
              <a:gd name="connsiteY12" fmla="*/ 703685 h 4151209"/>
              <a:gd name="connsiteX13" fmla="*/ 1169107 w 5438098"/>
              <a:gd name="connsiteY13" fmla="*/ 2066553 h 4151209"/>
              <a:gd name="connsiteX14" fmla="*/ 1980256 w 5438098"/>
              <a:gd name="connsiteY14" fmla="*/ 3429421 h 4151209"/>
              <a:gd name="connsiteX15" fmla="*/ 1783025 w 5438098"/>
              <a:gd name="connsiteY15" fmla="*/ 3605213 h 4151209"/>
              <a:gd name="connsiteX16" fmla="*/ 1711063 w 5438098"/>
              <a:gd name="connsiteY16" fmla="*/ 3561496 h 4151209"/>
              <a:gd name="connsiteX17" fmla="*/ 916205 w 5438098"/>
              <a:gd name="connsiteY17" fmla="*/ 2066553 h 4151209"/>
              <a:gd name="connsiteX18" fmla="*/ 1711063 w 5438098"/>
              <a:gd name="connsiteY18" fmla="*/ 571611 h 4151209"/>
              <a:gd name="connsiteX19" fmla="*/ 1758587 w 5438098"/>
              <a:gd name="connsiteY19" fmla="*/ 542739 h 4151209"/>
              <a:gd name="connsiteX20" fmla="*/ 3679515 w 5438098"/>
              <a:gd name="connsiteY20" fmla="*/ 542738 h 4151209"/>
              <a:gd name="connsiteX21" fmla="*/ 3727041 w 5438098"/>
              <a:gd name="connsiteY21" fmla="*/ 571611 h 4151209"/>
              <a:gd name="connsiteX22" fmla="*/ 4521899 w 5438098"/>
              <a:gd name="connsiteY22" fmla="*/ 2066553 h 4151209"/>
              <a:gd name="connsiteX23" fmla="*/ 3727041 w 5438098"/>
              <a:gd name="connsiteY23" fmla="*/ 3561496 h 4151209"/>
              <a:gd name="connsiteX24" fmla="*/ 3655078 w 5438098"/>
              <a:gd name="connsiteY24" fmla="*/ 3605214 h 4151209"/>
              <a:gd name="connsiteX25" fmla="*/ 3457848 w 5438098"/>
              <a:gd name="connsiteY25" fmla="*/ 3429421 h 4151209"/>
              <a:gd name="connsiteX26" fmla="*/ 4268997 w 5438098"/>
              <a:gd name="connsiteY26" fmla="*/ 2066553 h 4151209"/>
              <a:gd name="connsiteX27" fmla="*/ 3457848 w 5438098"/>
              <a:gd name="connsiteY27" fmla="*/ 703685 h 4151209"/>
              <a:gd name="connsiteX28" fmla="*/ 3448092 w 5438098"/>
              <a:gd name="connsiteY28" fmla="*/ 698985 h 4151209"/>
              <a:gd name="connsiteX29" fmla="*/ 3679515 w 5438098"/>
              <a:gd name="connsiteY29" fmla="*/ 542738 h 4151209"/>
              <a:gd name="connsiteX30" fmla="*/ 4483380 w 5438098"/>
              <a:gd name="connsiteY30" fmla="*/ 0 h 4151209"/>
              <a:gd name="connsiteX31" fmla="*/ 4641707 w 5438098"/>
              <a:gd name="connsiteY31" fmla="*/ 143898 h 4151209"/>
              <a:gd name="connsiteX32" fmla="*/ 5438098 w 5438098"/>
              <a:gd name="connsiteY32" fmla="*/ 2066549 h 4151209"/>
              <a:gd name="connsiteX33" fmla="*/ 4641707 w 5438098"/>
              <a:gd name="connsiteY33" fmla="*/ 3989201 h 4151209"/>
              <a:gd name="connsiteX34" fmla="*/ 4463586 w 5438098"/>
              <a:gd name="connsiteY34" fmla="*/ 4151087 h 4151209"/>
              <a:gd name="connsiteX35" fmla="*/ 4216594 w 5438098"/>
              <a:gd name="connsiteY35" fmla="*/ 3984328 h 4151209"/>
              <a:gd name="connsiteX36" fmla="*/ 4268154 w 5438098"/>
              <a:gd name="connsiteY36" fmla="*/ 3945772 h 4151209"/>
              <a:gd name="connsiteX37" fmla="*/ 5154393 w 5438098"/>
              <a:gd name="connsiteY37" fmla="*/ 2066549 h 4151209"/>
              <a:gd name="connsiteX38" fmla="*/ 4268154 w 5438098"/>
              <a:gd name="connsiteY38" fmla="*/ 187326 h 4151209"/>
              <a:gd name="connsiteX39" fmla="*/ 4238628 w 5438098"/>
              <a:gd name="connsiteY39" fmla="*/ 165247 h 4151209"/>
              <a:gd name="connsiteX40" fmla="*/ 4483380 w 5438098"/>
              <a:gd name="connsiteY40" fmla="*/ 0 h 4151209"/>
              <a:gd name="connsiteX41" fmla="*/ 954719 w 5438098"/>
              <a:gd name="connsiteY41" fmla="*/ 0 h 4151209"/>
              <a:gd name="connsiteX42" fmla="*/ 1199471 w 5438098"/>
              <a:gd name="connsiteY42" fmla="*/ 165247 h 4151209"/>
              <a:gd name="connsiteX43" fmla="*/ 1169945 w 5438098"/>
              <a:gd name="connsiteY43" fmla="*/ 187326 h 4151209"/>
              <a:gd name="connsiteX44" fmla="*/ 283705 w 5438098"/>
              <a:gd name="connsiteY44" fmla="*/ 2066549 h 4151209"/>
              <a:gd name="connsiteX45" fmla="*/ 1169945 w 5438098"/>
              <a:gd name="connsiteY45" fmla="*/ 3945772 h 4151209"/>
              <a:gd name="connsiteX46" fmla="*/ 974513 w 5438098"/>
              <a:gd name="connsiteY46" fmla="*/ 4151088 h 4151209"/>
              <a:gd name="connsiteX47" fmla="*/ 796391 w 5438098"/>
              <a:gd name="connsiteY47" fmla="*/ 3989201 h 4151209"/>
              <a:gd name="connsiteX48" fmla="*/ 0 w 5438098"/>
              <a:gd name="connsiteY48" fmla="*/ 2066549 h 4151209"/>
              <a:gd name="connsiteX49" fmla="*/ 796391 w 5438098"/>
              <a:gd name="connsiteY49" fmla="*/ 143898 h 4151209"/>
              <a:gd name="connsiteX50" fmla="*/ 954719 w 5438098"/>
              <a:gd name="connsiteY50" fmla="*/ 0 h 4151209"/>
              <a:gd name="connsiteX0" fmla="*/ 2719058 w 5438098"/>
              <a:gd name="connsiteY0" fmla="*/ 1566378 h 4151209"/>
              <a:gd name="connsiteX1" fmla="*/ 2218872 w 5438098"/>
              <a:gd name="connsiteY1" fmla="*/ 2066561 h 4151209"/>
              <a:gd name="connsiteX2" fmla="*/ 2719058 w 5438098"/>
              <a:gd name="connsiteY2" fmla="*/ 2566744 h 4151209"/>
              <a:gd name="connsiteX3" fmla="*/ 3219244 w 5438098"/>
              <a:gd name="connsiteY3" fmla="*/ 2066561 h 4151209"/>
              <a:gd name="connsiteX4" fmla="*/ 2719058 w 5438098"/>
              <a:gd name="connsiteY4" fmla="*/ 1566378 h 4151209"/>
              <a:gd name="connsiteX5" fmla="*/ 2719058 w 5438098"/>
              <a:gd name="connsiteY5" fmla="*/ 1298137 h 4151209"/>
              <a:gd name="connsiteX6" fmla="*/ 3487485 w 5438098"/>
              <a:gd name="connsiteY6" fmla="*/ 2066561 h 4151209"/>
              <a:gd name="connsiteX7" fmla="*/ 2719058 w 5438098"/>
              <a:gd name="connsiteY7" fmla="*/ 2834985 h 4151209"/>
              <a:gd name="connsiteX8" fmla="*/ 1950631 w 5438098"/>
              <a:gd name="connsiteY8" fmla="*/ 2066561 h 4151209"/>
              <a:gd name="connsiteX9" fmla="*/ 2719058 w 5438098"/>
              <a:gd name="connsiteY9" fmla="*/ 1298137 h 4151209"/>
              <a:gd name="connsiteX10" fmla="*/ 1758587 w 5438098"/>
              <a:gd name="connsiteY10" fmla="*/ 542739 h 4151209"/>
              <a:gd name="connsiteX11" fmla="*/ 1990010 w 5438098"/>
              <a:gd name="connsiteY11" fmla="*/ 698987 h 4151209"/>
              <a:gd name="connsiteX12" fmla="*/ 1980256 w 5438098"/>
              <a:gd name="connsiteY12" fmla="*/ 703685 h 4151209"/>
              <a:gd name="connsiteX13" fmla="*/ 1169107 w 5438098"/>
              <a:gd name="connsiteY13" fmla="*/ 2066553 h 4151209"/>
              <a:gd name="connsiteX14" fmla="*/ 1980256 w 5438098"/>
              <a:gd name="connsiteY14" fmla="*/ 3429421 h 4151209"/>
              <a:gd name="connsiteX15" fmla="*/ 1783025 w 5438098"/>
              <a:gd name="connsiteY15" fmla="*/ 3605213 h 4151209"/>
              <a:gd name="connsiteX16" fmla="*/ 1711063 w 5438098"/>
              <a:gd name="connsiteY16" fmla="*/ 3561496 h 4151209"/>
              <a:gd name="connsiteX17" fmla="*/ 916205 w 5438098"/>
              <a:gd name="connsiteY17" fmla="*/ 2066553 h 4151209"/>
              <a:gd name="connsiteX18" fmla="*/ 1711063 w 5438098"/>
              <a:gd name="connsiteY18" fmla="*/ 571611 h 4151209"/>
              <a:gd name="connsiteX19" fmla="*/ 1758587 w 5438098"/>
              <a:gd name="connsiteY19" fmla="*/ 542739 h 4151209"/>
              <a:gd name="connsiteX20" fmla="*/ 3679515 w 5438098"/>
              <a:gd name="connsiteY20" fmla="*/ 542738 h 4151209"/>
              <a:gd name="connsiteX21" fmla="*/ 3727041 w 5438098"/>
              <a:gd name="connsiteY21" fmla="*/ 571611 h 4151209"/>
              <a:gd name="connsiteX22" fmla="*/ 4521899 w 5438098"/>
              <a:gd name="connsiteY22" fmla="*/ 2066553 h 4151209"/>
              <a:gd name="connsiteX23" fmla="*/ 3727041 w 5438098"/>
              <a:gd name="connsiteY23" fmla="*/ 3561496 h 4151209"/>
              <a:gd name="connsiteX24" fmla="*/ 3655078 w 5438098"/>
              <a:gd name="connsiteY24" fmla="*/ 3605214 h 4151209"/>
              <a:gd name="connsiteX25" fmla="*/ 3457848 w 5438098"/>
              <a:gd name="connsiteY25" fmla="*/ 3429421 h 4151209"/>
              <a:gd name="connsiteX26" fmla="*/ 4268997 w 5438098"/>
              <a:gd name="connsiteY26" fmla="*/ 2066553 h 4151209"/>
              <a:gd name="connsiteX27" fmla="*/ 3457848 w 5438098"/>
              <a:gd name="connsiteY27" fmla="*/ 703685 h 4151209"/>
              <a:gd name="connsiteX28" fmla="*/ 3448092 w 5438098"/>
              <a:gd name="connsiteY28" fmla="*/ 698985 h 4151209"/>
              <a:gd name="connsiteX29" fmla="*/ 3679515 w 5438098"/>
              <a:gd name="connsiteY29" fmla="*/ 542738 h 4151209"/>
              <a:gd name="connsiteX30" fmla="*/ 4483380 w 5438098"/>
              <a:gd name="connsiteY30" fmla="*/ 0 h 4151209"/>
              <a:gd name="connsiteX31" fmla="*/ 4641707 w 5438098"/>
              <a:gd name="connsiteY31" fmla="*/ 143898 h 4151209"/>
              <a:gd name="connsiteX32" fmla="*/ 5438098 w 5438098"/>
              <a:gd name="connsiteY32" fmla="*/ 2066549 h 4151209"/>
              <a:gd name="connsiteX33" fmla="*/ 4641707 w 5438098"/>
              <a:gd name="connsiteY33" fmla="*/ 3989201 h 4151209"/>
              <a:gd name="connsiteX34" fmla="*/ 4463586 w 5438098"/>
              <a:gd name="connsiteY34" fmla="*/ 4151087 h 4151209"/>
              <a:gd name="connsiteX35" fmla="*/ 4268154 w 5438098"/>
              <a:gd name="connsiteY35" fmla="*/ 3945772 h 4151209"/>
              <a:gd name="connsiteX36" fmla="*/ 5154393 w 5438098"/>
              <a:gd name="connsiteY36" fmla="*/ 2066549 h 4151209"/>
              <a:gd name="connsiteX37" fmla="*/ 4268154 w 5438098"/>
              <a:gd name="connsiteY37" fmla="*/ 187326 h 4151209"/>
              <a:gd name="connsiteX38" fmla="*/ 4238628 w 5438098"/>
              <a:gd name="connsiteY38" fmla="*/ 165247 h 4151209"/>
              <a:gd name="connsiteX39" fmla="*/ 4483380 w 5438098"/>
              <a:gd name="connsiteY39" fmla="*/ 0 h 4151209"/>
              <a:gd name="connsiteX40" fmla="*/ 954719 w 5438098"/>
              <a:gd name="connsiteY40" fmla="*/ 0 h 4151209"/>
              <a:gd name="connsiteX41" fmla="*/ 1199471 w 5438098"/>
              <a:gd name="connsiteY41" fmla="*/ 165247 h 4151209"/>
              <a:gd name="connsiteX42" fmla="*/ 1169945 w 5438098"/>
              <a:gd name="connsiteY42" fmla="*/ 187326 h 4151209"/>
              <a:gd name="connsiteX43" fmla="*/ 283705 w 5438098"/>
              <a:gd name="connsiteY43" fmla="*/ 2066549 h 4151209"/>
              <a:gd name="connsiteX44" fmla="*/ 1169945 w 5438098"/>
              <a:gd name="connsiteY44" fmla="*/ 3945772 h 4151209"/>
              <a:gd name="connsiteX45" fmla="*/ 974513 w 5438098"/>
              <a:gd name="connsiteY45" fmla="*/ 4151088 h 4151209"/>
              <a:gd name="connsiteX46" fmla="*/ 796391 w 5438098"/>
              <a:gd name="connsiteY46" fmla="*/ 3989201 h 4151209"/>
              <a:gd name="connsiteX47" fmla="*/ 0 w 5438098"/>
              <a:gd name="connsiteY47" fmla="*/ 2066549 h 4151209"/>
              <a:gd name="connsiteX48" fmla="*/ 796391 w 5438098"/>
              <a:gd name="connsiteY48" fmla="*/ 143898 h 4151209"/>
              <a:gd name="connsiteX49" fmla="*/ 954719 w 5438098"/>
              <a:gd name="connsiteY49" fmla="*/ 0 h 4151209"/>
              <a:gd name="connsiteX0" fmla="*/ 2719058 w 5438098"/>
              <a:gd name="connsiteY0" fmla="*/ 1566378 h 4151209"/>
              <a:gd name="connsiteX1" fmla="*/ 2218872 w 5438098"/>
              <a:gd name="connsiteY1" fmla="*/ 2066561 h 4151209"/>
              <a:gd name="connsiteX2" fmla="*/ 2719058 w 5438098"/>
              <a:gd name="connsiteY2" fmla="*/ 2566744 h 4151209"/>
              <a:gd name="connsiteX3" fmla="*/ 3219244 w 5438098"/>
              <a:gd name="connsiteY3" fmla="*/ 2066561 h 4151209"/>
              <a:gd name="connsiteX4" fmla="*/ 2719058 w 5438098"/>
              <a:gd name="connsiteY4" fmla="*/ 1566378 h 4151209"/>
              <a:gd name="connsiteX5" fmla="*/ 2719058 w 5438098"/>
              <a:gd name="connsiteY5" fmla="*/ 1298137 h 4151209"/>
              <a:gd name="connsiteX6" fmla="*/ 3487485 w 5438098"/>
              <a:gd name="connsiteY6" fmla="*/ 2066561 h 4151209"/>
              <a:gd name="connsiteX7" fmla="*/ 2719058 w 5438098"/>
              <a:gd name="connsiteY7" fmla="*/ 2834985 h 4151209"/>
              <a:gd name="connsiteX8" fmla="*/ 1950631 w 5438098"/>
              <a:gd name="connsiteY8" fmla="*/ 2066561 h 4151209"/>
              <a:gd name="connsiteX9" fmla="*/ 2719058 w 5438098"/>
              <a:gd name="connsiteY9" fmla="*/ 1298137 h 4151209"/>
              <a:gd name="connsiteX10" fmla="*/ 1758587 w 5438098"/>
              <a:gd name="connsiteY10" fmla="*/ 542739 h 4151209"/>
              <a:gd name="connsiteX11" fmla="*/ 1990010 w 5438098"/>
              <a:gd name="connsiteY11" fmla="*/ 698987 h 4151209"/>
              <a:gd name="connsiteX12" fmla="*/ 1980256 w 5438098"/>
              <a:gd name="connsiteY12" fmla="*/ 703685 h 4151209"/>
              <a:gd name="connsiteX13" fmla="*/ 1169107 w 5438098"/>
              <a:gd name="connsiteY13" fmla="*/ 2066553 h 4151209"/>
              <a:gd name="connsiteX14" fmla="*/ 1980256 w 5438098"/>
              <a:gd name="connsiteY14" fmla="*/ 3429421 h 4151209"/>
              <a:gd name="connsiteX15" fmla="*/ 1783025 w 5438098"/>
              <a:gd name="connsiteY15" fmla="*/ 3605213 h 4151209"/>
              <a:gd name="connsiteX16" fmla="*/ 1711063 w 5438098"/>
              <a:gd name="connsiteY16" fmla="*/ 3561496 h 4151209"/>
              <a:gd name="connsiteX17" fmla="*/ 916205 w 5438098"/>
              <a:gd name="connsiteY17" fmla="*/ 2066553 h 4151209"/>
              <a:gd name="connsiteX18" fmla="*/ 1711063 w 5438098"/>
              <a:gd name="connsiteY18" fmla="*/ 571611 h 4151209"/>
              <a:gd name="connsiteX19" fmla="*/ 1758587 w 5438098"/>
              <a:gd name="connsiteY19" fmla="*/ 542739 h 4151209"/>
              <a:gd name="connsiteX20" fmla="*/ 3679515 w 5438098"/>
              <a:gd name="connsiteY20" fmla="*/ 542738 h 4151209"/>
              <a:gd name="connsiteX21" fmla="*/ 3727041 w 5438098"/>
              <a:gd name="connsiteY21" fmla="*/ 571611 h 4151209"/>
              <a:gd name="connsiteX22" fmla="*/ 4521899 w 5438098"/>
              <a:gd name="connsiteY22" fmla="*/ 2066553 h 4151209"/>
              <a:gd name="connsiteX23" fmla="*/ 3727041 w 5438098"/>
              <a:gd name="connsiteY23" fmla="*/ 3561496 h 4151209"/>
              <a:gd name="connsiteX24" fmla="*/ 3655078 w 5438098"/>
              <a:gd name="connsiteY24" fmla="*/ 3605214 h 4151209"/>
              <a:gd name="connsiteX25" fmla="*/ 3457848 w 5438098"/>
              <a:gd name="connsiteY25" fmla="*/ 3429421 h 4151209"/>
              <a:gd name="connsiteX26" fmla="*/ 4268997 w 5438098"/>
              <a:gd name="connsiteY26" fmla="*/ 2066553 h 4151209"/>
              <a:gd name="connsiteX27" fmla="*/ 3457848 w 5438098"/>
              <a:gd name="connsiteY27" fmla="*/ 703685 h 4151209"/>
              <a:gd name="connsiteX28" fmla="*/ 3448092 w 5438098"/>
              <a:gd name="connsiteY28" fmla="*/ 698985 h 4151209"/>
              <a:gd name="connsiteX29" fmla="*/ 3679515 w 5438098"/>
              <a:gd name="connsiteY29" fmla="*/ 542738 h 4151209"/>
              <a:gd name="connsiteX30" fmla="*/ 4483380 w 5438098"/>
              <a:gd name="connsiteY30" fmla="*/ 0 h 4151209"/>
              <a:gd name="connsiteX31" fmla="*/ 4641707 w 5438098"/>
              <a:gd name="connsiteY31" fmla="*/ 143898 h 4151209"/>
              <a:gd name="connsiteX32" fmla="*/ 5438098 w 5438098"/>
              <a:gd name="connsiteY32" fmla="*/ 2066549 h 4151209"/>
              <a:gd name="connsiteX33" fmla="*/ 4641707 w 5438098"/>
              <a:gd name="connsiteY33" fmla="*/ 3989201 h 4151209"/>
              <a:gd name="connsiteX34" fmla="*/ 4463586 w 5438098"/>
              <a:gd name="connsiteY34" fmla="*/ 4151087 h 4151209"/>
              <a:gd name="connsiteX35" fmla="*/ 4268154 w 5438098"/>
              <a:gd name="connsiteY35" fmla="*/ 3945772 h 4151209"/>
              <a:gd name="connsiteX36" fmla="*/ 5154393 w 5438098"/>
              <a:gd name="connsiteY36" fmla="*/ 2066549 h 4151209"/>
              <a:gd name="connsiteX37" fmla="*/ 4268154 w 5438098"/>
              <a:gd name="connsiteY37" fmla="*/ 187326 h 4151209"/>
              <a:gd name="connsiteX38" fmla="*/ 4238628 w 5438098"/>
              <a:gd name="connsiteY38" fmla="*/ 165247 h 4151209"/>
              <a:gd name="connsiteX39" fmla="*/ 4483380 w 5438098"/>
              <a:gd name="connsiteY39" fmla="*/ 0 h 4151209"/>
              <a:gd name="connsiteX40" fmla="*/ 954719 w 5438098"/>
              <a:gd name="connsiteY40" fmla="*/ 0 h 4151209"/>
              <a:gd name="connsiteX41" fmla="*/ 1199471 w 5438098"/>
              <a:gd name="connsiteY41" fmla="*/ 165247 h 4151209"/>
              <a:gd name="connsiteX42" fmla="*/ 1169945 w 5438098"/>
              <a:gd name="connsiteY42" fmla="*/ 187326 h 4151209"/>
              <a:gd name="connsiteX43" fmla="*/ 283705 w 5438098"/>
              <a:gd name="connsiteY43" fmla="*/ 2066549 h 4151209"/>
              <a:gd name="connsiteX44" fmla="*/ 1169945 w 5438098"/>
              <a:gd name="connsiteY44" fmla="*/ 3945772 h 4151209"/>
              <a:gd name="connsiteX45" fmla="*/ 974513 w 5438098"/>
              <a:gd name="connsiteY45" fmla="*/ 4151088 h 4151209"/>
              <a:gd name="connsiteX46" fmla="*/ 796391 w 5438098"/>
              <a:gd name="connsiteY46" fmla="*/ 3989201 h 4151209"/>
              <a:gd name="connsiteX47" fmla="*/ 0 w 5438098"/>
              <a:gd name="connsiteY47" fmla="*/ 2066549 h 4151209"/>
              <a:gd name="connsiteX48" fmla="*/ 796391 w 5438098"/>
              <a:gd name="connsiteY48" fmla="*/ 143898 h 4151209"/>
              <a:gd name="connsiteX49" fmla="*/ 954719 w 5438098"/>
              <a:gd name="connsiteY49" fmla="*/ 0 h 4151209"/>
              <a:gd name="connsiteX0" fmla="*/ 2719058 w 5438098"/>
              <a:gd name="connsiteY0" fmla="*/ 1566378 h 4152897"/>
              <a:gd name="connsiteX1" fmla="*/ 2218872 w 5438098"/>
              <a:gd name="connsiteY1" fmla="*/ 2066561 h 4152897"/>
              <a:gd name="connsiteX2" fmla="*/ 2719058 w 5438098"/>
              <a:gd name="connsiteY2" fmla="*/ 2566744 h 4152897"/>
              <a:gd name="connsiteX3" fmla="*/ 3219244 w 5438098"/>
              <a:gd name="connsiteY3" fmla="*/ 2066561 h 4152897"/>
              <a:gd name="connsiteX4" fmla="*/ 2719058 w 5438098"/>
              <a:gd name="connsiteY4" fmla="*/ 1566378 h 4152897"/>
              <a:gd name="connsiteX5" fmla="*/ 2719058 w 5438098"/>
              <a:gd name="connsiteY5" fmla="*/ 1298137 h 4152897"/>
              <a:gd name="connsiteX6" fmla="*/ 3487485 w 5438098"/>
              <a:gd name="connsiteY6" fmla="*/ 2066561 h 4152897"/>
              <a:gd name="connsiteX7" fmla="*/ 2719058 w 5438098"/>
              <a:gd name="connsiteY7" fmla="*/ 2834985 h 4152897"/>
              <a:gd name="connsiteX8" fmla="*/ 1950631 w 5438098"/>
              <a:gd name="connsiteY8" fmla="*/ 2066561 h 4152897"/>
              <a:gd name="connsiteX9" fmla="*/ 2719058 w 5438098"/>
              <a:gd name="connsiteY9" fmla="*/ 1298137 h 4152897"/>
              <a:gd name="connsiteX10" fmla="*/ 1758587 w 5438098"/>
              <a:gd name="connsiteY10" fmla="*/ 542739 h 4152897"/>
              <a:gd name="connsiteX11" fmla="*/ 1990010 w 5438098"/>
              <a:gd name="connsiteY11" fmla="*/ 698987 h 4152897"/>
              <a:gd name="connsiteX12" fmla="*/ 1980256 w 5438098"/>
              <a:gd name="connsiteY12" fmla="*/ 703685 h 4152897"/>
              <a:gd name="connsiteX13" fmla="*/ 1169107 w 5438098"/>
              <a:gd name="connsiteY13" fmla="*/ 2066553 h 4152897"/>
              <a:gd name="connsiteX14" fmla="*/ 1980256 w 5438098"/>
              <a:gd name="connsiteY14" fmla="*/ 3429421 h 4152897"/>
              <a:gd name="connsiteX15" fmla="*/ 1783025 w 5438098"/>
              <a:gd name="connsiteY15" fmla="*/ 3605213 h 4152897"/>
              <a:gd name="connsiteX16" fmla="*/ 1711063 w 5438098"/>
              <a:gd name="connsiteY16" fmla="*/ 3561496 h 4152897"/>
              <a:gd name="connsiteX17" fmla="*/ 916205 w 5438098"/>
              <a:gd name="connsiteY17" fmla="*/ 2066553 h 4152897"/>
              <a:gd name="connsiteX18" fmla="*/ 1711063 w 5438098"/>
              <a:gd name="connsiteY18" fmla="*/ 571611 h 4152897"/>
              <a:gd name="connsiteX19" fmla="*/ 1758587 w 5438098"/>
              <a:gd name="connsiteY19" fmla="*/ 542739 h 4152897"/>
              <a:gd name="connsiteX20" fmla="*/ 3679515 w 5438098"/>
              <a:gd name="connsiteY20" fmla="*/ 542738 h 4152897"/>
              <a:gd name="connsiteX21" fmla="*/ 3727041 w 5438098"/>
              <a:gd name="connsiteY21" fmla="*/ 571611 h 4152897"/>
              <a:gd name="connsiteX22" fmla="*/ 4521899 w 5438098"/>
              <a:gd name="connsiteY22" fmla="*/ 2066553 h 4152897"/>
              <a:gd name="connsiteX23" fmla="*/ 3727041 w 5438098"/>
              <a:gd name="connsiteY23" fmla="*/ 3561496 h 4152897"/>
              <a:gd name="connsiteX24" fmla="*/ 3655078 w 5438098"/>
              <a:gd name="connsiteY24" fmla="*/ 3605214 h 4152897"/>
              <a:gd name="connsiteX25" fmla="*/ 3457848 w 5438098"/>
              <a:gd name="connsiteY25" fmla="*/ 3429421 h 4152897"/>
              <a:gd name="connsiteX26" fmla="*/ 4268997 w 5438098"/>
              <a:gd name="connsiteY26" fmla="*/ 2066553 h 4152897"/>
              <a:gd name="connsiteX27" fmla="*/ 3457848 w 5438098"/>
              <a:gd name="connsiteY27" fmla="*/ 703685 h 4152897"/>
              <a:gd name="connsiteX28" fmla="*/ 3448092 w 5438098"/>
              <a:gd name="connsiteY28" fmla="*/ 698985 h 4152897"/>
              <a:gd name="connsiteX29" fmla="*/ 3679515 w 5438098"/>
              <a:gd name="connsiteY29" fmla="*/ 542738 h 4152897"/>
              <a:gd name="connsiteX30" fmla="*/ 4483380 w 5438098"/>
              <a:gd name="connsiteY30" fmla="*/ 0 h 4152897"/>
              <a:gd name="connsiteX31" fmla="*/ 4641707 w 5438098"/>
              <a:gd name="connsiteY31" fmla="*/ 143898 h 4152897"/>
              <a:gd name="connsiteX32" fmla="*/ 5438098 w 5438098"/>
              <a:gd name="connsiteY32" fmla="*/ 2066549 h 4152897"/>
              <a:gd name="connsiteX33" fmla="*/ 4641707 w 5438098"/>
              <a:gd name="connsiteY33" fmla="*/ 3989201 h 4152897"/>
              <a:gd name="connsiteX34" fmla="*/ 4463586 w 5438098"/>
              <a:gd name="connsiteY34" fmla="*/ 4151087 h 4152897"/>
              <a:gd name="connsiteX35" fmla="*/ 4268154 w 5438098"/>
              <a:gd name="connsiteY35" fmla="*/ 3945772 h 4152897"/>
              <a:gd name="connsiteX36" fmla="*/ 5154393 w 5438098"/>
              <a:gd name="connsiteY36" fmla="*/ 2066549 h 4152897"/>
              <a:gd name="connsiteX37" fmla="*/ 4268154 w 5438098"/>
              <a:gd name="connsiteY37" fmla="*/ 187326 h 4152897"/>
              <a:gd name="connsiteX38" fmla="*/ 4238628 w 5438098"/>
              <a:gd name="connsiteY38" fmla="*/ 165247 h 4152897"/>
              <a:gd name="connsiteX39" fmla="*/ 4483380 w 5438098"/>
              <a:gd name="connsiteY39" fmla="*/ 0 h 4152897"/>
              <a:gd name="connsiteX40" fmla="*/ 954719 w 5438098"/>
              <a:gd name="connsiteY40" fmla="*/ 0 h 4152897"/>
              <a:gd name="connsiteX41" fmla="*/ 1199471 w 5438098"/>
              <a:gd name="connsiteY41" fmla="*/ 165247 h 4152897"/>
              <a:gd name="connsiteX42" fmla="*/ 1169945 w 5438098"/>
              <a:gd name="connsiteY42" fmla="*/ 187326 h 4152897"/>
              <a:gd name="connsiteX43" fmla="*/ 283705 w 5438098"/>
              <a:gd name="connsiteY43" fmla="*/ 2066549 h 4152897"/>
              <a:gd name="connsiteX44" fmla="*/ 1169945 w 5438098"/>
              <a:gd name="connsiteY44" fmla="*/ 3945772 h 4152897"/>
              <a:gd name="connsiteX45" fmla="*/ 974513 w 5438098"/>
              <a:gd name="connsiteY45" fmla="*/ 4151088 h 4152897"/>
              <a:gd name="connsiteX46" fmla="*/ 796391 w 5438098"/>
              <a:gd name="connsiteY46" fmla="*/ 3989201 h 4152897"/>
              <a:gd name="connsiteX47" fmla="*/ 0 w 5438098"/>
              <a:gd name="connsiteY47" fmla="*/ 2066549 h 4152897"/>
              <a:gd name="connsiteX48" fmla="*/ 796391 w 5438098"/>
              <a:gd name="connsiteY48" fmla="*/ 143898 h 4152897"/>
              <a:gd name="connsiteX49" fmla="*/ 954719 w 5438098"/>
              <a:gd name="connsiteY49" fmla="*/ 0 h 4152897"/>
              <a:gd name="connsiteX0" fmla="*/ 2719058 w 5438098"/>
              <a:gd name="connsiteY0" fmla="*/ 1566378 h 4152897"/>
              <a:gd name="connsiteX1" fmla="*/ 2218872 w 5438098"/>
              <a:gd name="connsiteY1" fmla="*/ 2066561 h 4152897"/>
              <a:gd name="connsiteX2" fmla="*/ 2719058 w 5438098"/>
              <a:gd name="connsiteY2" fmla="*/ 2566744 h 4152897"/>
              <a:gd name="connsiteX3" fmla="*/ 3219244 w 5438098"/>
              <a:gd name="connsiteY3" fmla="*/ 2066561 h 4152897"/>
              <a:gd name="connsiteX4" fmla="*/ 2719058 w 5438098"/>
              <a:gd name="connsiteY4" fmla="*/ 1566378 h 4152897"/>
              <a:gd name="connsiteX5" fmla="*/ 2719058 w 5438098"/>
              <a:gd name="connsiteY5" fmla="*/ 1298137 h 4152897"/>
              <a:gd name="connsiteX6" fmla="*/ 3487485 w 5438098"/>
              <a:gd name="connsiteY6" fmla="*/ 2066561 h 4152897"/>
              <a:gd name="connsiteX7" fmla="*/ 2719058 w 5438098"/>
              <a:gd name="connsiteY7" fmla="*/ 2834985 h 4152897"/>
              <a:gd name="connsiteX8" fmla="*/ 1950631 w 5438098"/>
              <a:gd name="connsiteY8" fmla="*/ 2066561 h 4152897"/>
              <a:gd name="connsiteX9" fmla="*/ 2719058 w 5438098"/>
              <a:gd name="connsiteY9" fmla="*/ 1298137 h 4152897"/>
              <a:gd name="connsiteX10" fmla="*/ 1758587 w 5438098"/>
              <a:gd name="connsiteY10" fmla="*/ 542739 h 4152897"/>
              <a:gd name="connsiteX11" fmla="*/ 1990010 w 5438098"/>
              <a:gd name="connsiteY11" fmla="*/ 698987 h 4152897"/>
              <a:gd name="connsiteX12" fmla="*/ 1980256 w 5438098"/>
              <a:gd name="connsiteY12" fmla="*/ 703685 h 4152897"/>
              <a:gd name="connsiteX13" fmla="*/ 1169107 w 5438098"/>
              <a:gd name="connsiteY13" fmla="*/ 2066553 h 4152897"/>
              <a:gd name="connsiteX14" fmla="*/ 1980256 w 5438098"/>
              <a:gd name="connsiteY14" fmla="*/ 3429421 h 4152897"/>
              <a:gd name="connsiteX15" fmla="*/ 1783025 w 5438098"/>
              <a:gd name="connsiteY15" fmla="*/ 3605213 h 4152897"/>
              <a:gd name="connsiteX16" fmla="*/ 1711063 w 5438098"/>
              <a:gd name="connsiteY16" fmla="*/ 3561496 h 4152897"/>
              <a:gd name="connsiteX17" fmla="*/ 916205 w 5438098"/>
              <a:gd name="connsiteY17" fmla="*/ 2066553 h 4152897"/>
              <a:gd name="connsiteX18" fmla="*/ 1711063 w 5438098"/>
              <a:gd name="connsiteY18" fmla="*/ 571611 h 4152897"/>
              <a:gd name="connsiteX19" fmla="*/ 1758587 w 5438098"/>
              <a:gd name="connsiteY19" fmla="*/ 542739 h 4152897"/>
              <a:gd name="connsiteX20" fmla="*/ 3679515 w 5438098"/>
              <a:gd name="connsiteY20" fmla="*/ 542738 h 4152897"/>
              <a:gd name="connsiteX21" fmla="*/ 3727041 w 5438098"/>
              <a:gd name="connsiteY21" fmla="*/ 571611 h 4152897"/>
              <a:gd name="connsiteX22" fmla="*/ 4521899 w 5438098"/>
              <a:gd name="connsiteY22" fmla="*/ 2066553 h 4152897"/>
              <a:gd name="connsiteX23" fmla="*/ 3727041 w 5438098"/>
              <a:gd name="connsiteY23" fmla="*/ 3561496 h 4152897"/>
              <a:gd name="connsiteX24" fmla="*/ 3655078 w 5438098"/>
              <a:gd name="connsiteY24" fmla="*/ 3605214 h 4152897"/>
              <a:gd name="connsiteX25" fmla="*/ 3457848 w 5438098"/>
              <a:gd name="connsiteY25" fmla="*/ 3429421 h 4152897"/>
              <a:gd name="connsiteX26" fmla="*/ 4268997 w 5438098"/>
              <a:gd name="connsiteY26" fmla="*/ 2066553 h 4152897"/>
              <a:gd name="connsiteX27" fmla="*/ 3457848 w 5438098"/>
              <a:gd name="connsiteY27" fmla="*/ 703685 h 4152897"/>
              <a:gd name="connsiteX28" fmla="*/ 3448092 w 5438098"/>
              <a:gd name="connsiteY28" fmla="*/ 698985 h 4152897"/>
              <a:gd name="connsiteX29" fmla="*/ 3679515 w 5438098"/>
              <a:gd name="connsiteY29" fmla="*/ 542738 h 4152897"/>
              <a:gd name="connsiteX30" fmla="*/ 4483380 w 5438098"/>
              <a:gd name="connsiteY30" fmla="*/ 0 h 4152897"/>
              <a:gd name="connsiteX31" fmla="*/ 4641707 w 5438098"/>
              <a:gd name="connsiteY31" fmla="*/ 143898 h 4152897"/>
              <a:gd name="connsiteX32" fmla="*/ 5438098 w 5438098"/>
              <a:gd name="connsiteY32" fmla="*/ 2066549 h 4152897"/>
              <a:gd name="connsiteX33" fmla="*/ 4641707 w 5438098"/>
              <a:gd name="connsiteY33" fmla="*/ 3989201 h 4152897"/>
              <a:gd name="connsiteX34" fmla="*/ 4463586 w 5438098"/>
              <a:gd name="connsiteY34" fmla="*/ 4151087 h 4152897"/>
              <a:gd name="connsiteX35" fmla="*/ 4268154 w 5438098"/>
              <a:gd name="connsiteY35" fmla="*/ 3945772 h 4152897"/>
              <a:gd name="connsiteX36" fmla="*/ 5154393 w 5438098"/>
              <a:gd name="connsiteY36" fmla="*/ 2066549 h 4152897"/>
              <a:gd name="connsiteX37" fmla="*/ 4268154 w 5438098"/>
              <a:gd name="connsiteY37" fmla="*/ 187326 h 4152897"/>
              <a:gd name="connsiteX38" fmla="*/ 4238628 w 5438098"/>
              <a:gd name="connsiteY38" fmla="*/ 165247 h 4152897"/>
              <a:gd name="connsiteX39" fmla="*/ 4483380 w 5438098"/>
              <a:gd name="connsiteY39" fmla="*/ 0 h 4152897"/>
              <a:gd name="connsiteX40" fmla="*/ 954719 w 5438098"/>
              <a:gd name="connsiteY40" fmla="*/ 0 h 4152897"/>
              <a:gd name="connsiteX41" fmla="*/ 1199471 w 5438098"/>
              <a:gd name="connsiteY41" fmla="*/ 165247 h 4152897"/>
              <a:gd name="connsiteX42" fmla="*/ 1169945 w 5438098"/>
              <a:gd name="connsiteY42" fmla="*/ 187326 h 4152897"/>
              <a:gd name="connsiteX43" fmla="*/ 283705 w 5438098"/>
              <a:gd name="connsiteY43" fmla="*/ 2066549 h 4152897"/>
              <a:gd name="connsiteX44" fmla="*/ 1169945 w 5438098"/>
              <a:gd name="connsiteY44" fmla="*/ 3945772 h 4152897"/>
              <a:gd name="connsiteX45" fmla="*/ 974513 w 5438098"/>
              <a:gd name="connsiteY45" fmla="*/ 4151088 h 4152897"/>
              <a:gd name="connsiteX46" fmla="*/ 796391 w 5438098"/>
              <a:gd name="connsiteY46" fmla="*/ 3989201 h 4152897"/>
              <a:gd name="connsiteX47" fmla="*/ 0 w 5438098"/>
              <a:gd name="connsiteY47" fmla="*/ 2066549 h 4152897"/>
              <a:gd name="connsiteX48" fmla="*/ 796391 w 5438098"/>
              <a:gd name="connsiteY48" fmla="*/ 143898 h 4152897"/>
              <a:gd name="connsiteX49" fmla="*/ 954719 w 5438098"/>
              <a:gd name="connsiteY49" fmla="*/ 0 h 4152897"/>
              <a:gd name="connsiteX0" fmla="*/ 2719058 w 5438098"/>
              <a:gd name="connsiteY0" fmla="*/ 1566378 h 4152897"/>
              <a:gd name="connsiteX1" fmla="*/ 2218872 w 5438098"/>
              <a:gd name="connsiteY1" fmla="*/ 2066561 h 4152897"/>
              <a:gd name="connsiteX2" fmla="*/ 2719058 w 5438098"/>
              <a:gd name="connsiteY2" fmla="*/ 2566744 h 4152897"/>
              <a:gd name="connsiteX3" fmla="*/ 3219244 w 5438098"/>
              <a:gd name="connsiteY3" fmla="*/ 2066561 h 4152897"/>
              <a:gd name="connsiteX4" fmla="*/ 2719058 w 5438098"/>
              <a:gd name="connsiteY4" fmla="*/ 1566378 h 4152897"/>
              <a:gd name="connsiteX5" fmla="*/ 2719058 w 5438098"/>
              <a:gd name="connsiteY5" fmla="*/ 1298137 h 4152897"/>
              <a:gd name="connsiteX6" fmla="*/ 3487485 w 5438098"/>
              <a:gd name="connsiteY6" fmla="*/ 2066561 h 4152897"/>
              <a:gd name="connsiteX7" fmla="*/ 2719058 w 5438098"/>
              <a:gd name="connsiteY7" fmla="*/ 2834985 h 4152897"/>
              <a:gd name="connsiteX8" fmla="*/ 1950631 w 5438098"/>
              <a:gd name="connsiteY8" fmla="*/ 2066561 h 4152897"/>
              <a:gd name="connsiteX9" fmla="*/ 2719058 w 5438098"/>
              <a:gd name="connsiteY9" fmla="*/ 1298137 h 4152897"/>
              <a:gd name="connsiteX10" fmla="*/ 1758587 w 5438098"/>
              <a:gd name="connsiteY10" fmla="*/ 542739 h 4152897"/>
              <a:gd name="connsiteX11" fmla="*/ 1980256 w 5438098"/>
              <a:gd name="connsiteY11" fmla="*/ 703685 h 4152897"/>
              <a:gd name="connsiteX12" fmla="*/ 1169107 w 5438098"/>
              <a:gd name="connsiteY12" fmla="*/ 2066553 h 4152897"/>
              <a:gd name="connsiteX13" fmla="*/ 1980256 w 5438098"/>
              <a:gd name="connsiteY13" fmla="*/ 3429421 h 4152897"/>
              <a:gd name="connsiteX14" fmla="*/ 1783025 w 5438098"/>
              <a:gd name="connsiteY14" fmla="*/ 3605213 h 4152897"/>
              <a:gd name="connsiteX15" fmla="*/ 1711063 w 5438098"/>
              <a:gd name="connsiteY15" fmla="*/ 3561496 h 4152897"/>
              <a:gd name="connsiteX16" fmla="*/ 916205 w 5438098"/>
              <a:gd name="connsiteY16" fmla="*/ 2066553 h 4152897"/>
              <a:gd name="connsiteX17" fmla="*/ 1711063 w 5438098"/>
              <a:gd name="connsiteY17" fmla="*/ 571611 h 4152897"/>
              <a:gd name="connsiteX18" fmla="*/ 1758587 w 5438098"/>
              <a:gd name="connsiteY18" fmla="*/ 542739 h 4152897"/>
              <a:gd name="connsiteX19" fmla="*/ 3679515 w 5438098"/>
              <a:gd name="connsiteY19" fmla="*/ 542738 h 4152897"/>
              <a:gd name="connsiteX20" fmla="*/ 3727041 w 5438098"/>
              <a:gd name="connsiteY20" fmla="*/ 571611 h 4152897"/>
              <a:gd name="connsiteX21" fmla="*/ 4521899 w 5438098"/>
              <a:gd name="connsiteY21" fmla="*/ 2066553 h 4152897"/>
              <a:gd name="connsiteX22" fmla="*/ 3727041 w 5438098"/>
              <a:gd name="connsiteY22" fmla="*/ 3561496 h 4152897"/>
              <a:gd name="connsiteX23" fmla="*/ 3655078 w 5438098"/>
              <a:gd name="connsiteY23" fmla="*/ 3605214 h 4152897"/>
              <a:gd name="connsiteX24" fmla="*/ 3457848 w 5438098"/>
              <a:gd name="connsiteY24" fmla="*/ 3429421 h 4152897"/>
              <a:gd name="connsiteX25" fmla="*/ 4268997 w 5438098"/>
              <a:gd name="connsiteY25" fmla="*/ 2066553 h 4152897"/>
              <a:gd name="connsiteX26" fmla="*/ 3457848 w 5438098"/>
              <a:gd name="connsiteY26" fmla="*/ 703685 h 4152897"/>
              <a:gd name="connsiteX27" fmla="*/ 3448092 w 5438098"/>
              <a:gd name="connsiteY27" fmla="*/ 698985 h 4152897"/>
              <a:gd name="connsiteX28" fmla="*/ 3679515 w 5438098"/>
              <a:gd name="connsiteY28" fmla="*/ 542738 h 4152897"/>
              <a:gd name="connsiteX29" fmla="*/ 4483380 w 5438098"/>
              <a:gd name="connsiteY29" fmla="*/ 0 h 4152897"/>
              <a:gd name="connsiteX30" fmla="*/ 4641707 w 5438098"/>
              <a:gd name="connsiteY30" fmla="*/ 143898 h 4152897"/>
              <a:gd name="connsiteX31" fmla="*/ 5438098 w 5438098"/>
              <a:gd name="connsiteY31" fmla="*/ 2066549 h 4152897"/>
              <a:gd name="connsiteX32" fmla="*/ 4641707 w 5438098"/>
              <a:gd name="connsiteY32" fmla="*/ 3989201 h 4152897"/>
              <a:gd name="connsiteX33" fmla="*/ 4463586 w 5438098"/>
              <a:gd name="connsiteY33" fmla="*/ 4151087 h 4152897"/>
              <a:gd name="connsiteX34" fmla="*/ 4268154 w 5438098"/>
              <a:gd name="connsiteY34" fmla="*/ 3945772 h 4152897"/>
              <a:gd name="connsiteX35" fmla="*/ 5154393 w 5438098"/>
              <a:gd name="connsiteY35" fmla="*/ 2066549 h 4152897"/>
              <a:gd name="connsiteX36" fmla="*/ 4268154 w 5438098"/>
              <a:gd name="connsiteY36" fmla="*/ 187326 h 4152897"/>
              <a:gd name="connsiteX37" fmla="*/ 4238628 w 5438098"/>
              <a:gd name="connsiteY37" fmla="*/ 165247 h 4152897"/>
              <a:gd name="connsiteX38" fmla="*/ 4483380 w 5438098"/>
              <a:gd name="connsiteY38" fmla="*/ 0 h 4152897"/>
              <a:gd name="connsiteX39" fmla="*/ 954719 w 5438098"/>
              <a:gd name="connsiteY39" fmla="*/ 0 h 4152897"/>
              <a:gd name="connsiteX40" fmla="*/ 1199471 w 5438098"/>
              <a:gd name="connsiteY40" fmla="*/ 165247 h 4152897"/>
              <a:gd name="connsiteX41" fmla="*/ 1169945 w 5438098"/>
              <a:gd name="connsiteY41" fmla="*/ 187326 h 4152897"/>
              <a:gd name="connsiteX42" fmla="*/ 283705 w 5438098"/>
              <a:gd name="connsiteY42" fmla="*/ 2066549 h 4152897"/>
              <a:gd name="connsiteX43" fmla="*/ 1169945 w 5438098"/>
              <a:gd name="connsiteY43" fmla="*/ 3945772 h 4152897"/>
              <a:gd name="connsiteX44" fmla="*/ 974513 w 5438098"/>
              <a:gd name="connsiteY44" fmla="*/ 4151088 h 4152897"/>
              <a:gd name="connsiteX45" fmla="*/ 796391 w 5438098"/>
              <a:gd name="connsiteY45" fmla="*/ 3989201 h 4152897"/>
              <a:gd name="connsiteX46" fmla="*/ 0 w 5438098"/>
              <a:gd name="connsiteY46" fmla="*/ 2066549 h 4152897"/>
              <a:gd name="connsiteX47" fmla="*/ 796391 w 5438098"/>
              <a:gd name="connsiteY47" fmla="*/ 143898 h 4152897"/>
              <a:gd name="connsiteX48" fmla="*/ 954719 w 5438098"/>
              <a:gd name="connsiteY48" fmla="*/ 0 h 4152897"/>
              <a:gd name="connsiteX0" fmla="*/ 2719058 w 5438098"/>
              <a:gd name="connsiteY0" fmla="*/ 1566378 h 4152897"/>
              <a:gd name="connsiteX1" fmla="*/ 2218872 w 5438098"/>
              <a:gd name="connsiteY1" fmla="*/ 2066561 h 4152897"/>
              <a:gd name="connsiteX2" fmla="*/ 2719058 w 5438098"/>
              <a:gd name="connsiteY2" fmla="*/ 2566744 h 4152897"/>
              <a:gd name="connsiteX3" fmla="*/ 3219244 w 5438098"/>
              <a:gd name="connsiteY3" fmla="*/ 2066561 h 4152897"/>
              <a:gd name="connsiteX4" fmla="*/ 2719058 w 5438098"/>
              <a:gd name="connsiteY4" fmla="*/ 1566378 h 4152897"/>
              <a:gd name="connsiteX5" fmla="*/ 2719058 w 5438098"/>
              <a:gd name="connsiteY5" fmla="*/ 1298137 h 4152897"/>
              <a:gd name="connsiteX6" fmla="*/ 3487485 w 5438098"/>
              <a:gd name="connsiteY6" fmla="*/ 2066561 h 4152897"/>
              <a:gd name="connsiteX7" fmla="*/ 2719058 w 5438098"/>
              <a:gd name="connsiteY7" fmla="*/ 2834985 h 4152897"/>
              <a:gd name="connsiteX8" fmla="*/ 1950631 w 5438098"/>
              <a:gd name="connsiteY8" fmla="*/ 2066561 h 4152897"/>
              <a:gd name="connsiteX9" fmla="*/ 2719058 w 5438098"/>
              <a:gd name="connsiteY9" fmla="*/ 1298137 h 4152897"/>
              <a:gd name="connsiteX10" fmla="*/ 1758587 w 5438098"/>
              <a:gd name="connsiteY10" fmla="*/ 542739 h 4152897"/>
              <a:gd name="connsiteX11" fmla="*/ 1980256 w 5438098"/>
              <a:gd name="connsiteY11" fmla="*/ 703685 h 4152897"/>
              <a:gd name="connsiteX12" fmla="*/ 1169107 w 5438098"/>
              <a:gd name="connsiteY12" fmla="*/ 2066553 h 4152897"/>
              <a:gd name="connsiteX13" fmla="*/ 1980256 w 5438098"/>
              <a:gd name="connsiteY13" fmla="*/ 3429421 h 4152897"/>
              <a:gd name="connsiteX14" fmla="*/ 1783025 w 5438098"/>
              <a:gd name="connsiteY14" fmla="*/ 3605213 h 4152897"/>
              <a:gd name="connsiteX15" fmla="*/ 1711063 w 5438098"/>
              <a:gd name="connsiteY15" fmla="*/ 3561496 h 4152897"/>
              <a:gd name="connsiteX16" fmla="*/ 916205 w 5438098"/>
              <a:gd name="connsiteY16" fmla="*/ 2066553 h 4152897"/>
              <a:gd name="connsiteX17" fmla="*/ 1711063 w 5438098"/>
              <a:gd name="connsiteY17" fmla="*/ 571611 h 4152897"/>
              <a:gd name="connsiteX18" fmla="*/ 1758587 w 5438098"/>
              <a:gd name="connsiteY18" fmla="*/ 542739 h 4152897"/>
              <a:gd name="connsiteX19" fmla="*/ 3679515 w 5438098"/>
              <a:gd name="connsiteY19" fmla="*/ 542738 h 4152897"/>
              <a:gd name="connsiteX20" fmla="*/ 3727041 w 5438098"/>
              <a:gd name="connsiteY20" fmla="*/ 571611 h 4152897"/>
              <a:gd name="connsiteX21" fmla="*/ 4521899 w 5438098"/>
              <a:gd name="connsiteY21" fmla="*/ 2066553 h 4152897"/>
              <a:gd name="connsiteX22" fmla="*/ 3727041 w 5438098"/>
              <a:gd name="connsiteY22" fmla="*/ 3561496 h 4152897"/>
              <a:gd name="connsiteX23" fmla="*/ 3655078 w 5438098"/>
              <a:gd name="connsiteY23" fmla="*/ 3605214 h 4152897"/>
              <a:gd name="connsiteX24" fmla="*/ 3457848 w 5438098"/>
              <a:gd name="connsiteY24" fmla="*/ 3429421 h 4152897"/>
              <a:gd name="connsiteX25" fmla="*/ 4268997 w 5438098"/>
              <a:gd name="connsiteY25" fmla="*/ 2066553 h 4152897"/>
              <a:gd name="connsiteX26" fmla="*/ 3457848 w 5438098"/>
              <a:gd name="connsiteY26" fmla="*/ 703685 h 4152897"/>
              <a:gd name="connsiteX27" fmla="*/ 3448092 w 5438098"/>
              <a:gd name="connsiteY27" fmla="*/ 698985 h 4152897"/>
              <a:gd name="connsiteX28" fmla="*/ 3679515 w 5438098"/>
              <a:gd name="connsiteY28" fmla="*/ 542738 h 4152897"/>
              <a:gd name="connsiteX29" fmla="*/ 4483380 w 5438098"/>
              <a:gd name="connsiteY29" fmla="*/ 0 h 4152897"/>
              <a:gd name="connsiteX30" fmla="*/ 4641707 w 5438098"/>
              <a:gd name="connsiteY30" fmla="*/ 143898 h 4152897"/>
              <a:gd name="connsiteX31" fmla="*/ 5438098 w 5438098"/>
              <a:gd name="connsiteY31" fmla="*/ 2066549 h 4152897"/>
              <a:gd name="connsiteX32" fmla="*/ 4641707 w 5438098"/>
              <a:gd name="connsiteY32" fmla="*/ 3989201 h 4152897"/>
              <a:gd name="connsiteX33" fmla="*/ 4463586 w 5438098"/>
              <a:gd name="connsiteY33" fmla="*/ 4151087 h 4152897"/>
              <a:gd name="connsiteX34" fmla="*/ 4268154 w 5438098"/>
              <a:gd name="connsiteY34" fmla="*/ 3945772 h 4152897"/>
              <a:gd name="connsiteX35" fmla="*/ 5154393 w 5438098"/>
              <a:gd name="connsiteY35" fmla="*/ 2066549 h 4152897"/>
              <a:gd name="connsiteX36" fmla="*/ 4268154 w 5438098"/>
              <a:gd name="connsiteY36" fmla="*/ 187326 h 4152897"/>
              <a:gd name="connsiteX37" fmla="*/ 4238628 w 5438098"/>
              <a:gd name="connsiteY37" fmla="*/ 165247 h 4152897"/>
              <a:gd name="connsiteX38" fmla="*/ 4483380 w 5438098"/>
              <a:gd name="connsiteY38" fmla="*/ 0 h 4152897"/>
              <a:gd name="connsiteX39" fmla="*/ 954719 w 5438098"/>
              <a:gd name="connsiteY39" fmla="*/ 0 h 4152897"/>
              <a:gd name="connsiteX40" fmla="*/ 1199471 w 5438098"/>
              <a:gd name="connsiteY40" fmla="*/ 165247 h 4152897"/>
              <a:gd name="connsiteX41" fmla="*/ 1169945 w 5438098"/>
              <a:gd name="connsiteY41" fmla="*/ 187326 h 4152897"/>
              <a:gd name="connsiteX42" fmla="*/ 283705 w 5438098"/>
              <a:gd name="connsiteY42" fmla="*/ 2066549 h 4152897"/>
              <a:gd name="connsiteX43" fmla="*/ 1169945 w 5438098"/>
              <a:gd name="connsiteY43" fmla="*/ 3945772 h 4152897"/>
              <a:gd name="connsiteX44" fmla="*/ 974513 w 5438098"/>
              <a:gd name="connsiteY44" fmla="*/ 4151088 h 4152897"/>
              <a:gd name="connsiteX45" fmla="*/ 796391 w 5438098"/>
              <a:gd name="connsiteY45" fmla="*/ 3989201 h 4152897"/>
              <a:gd name="connsiteX46" fmla="*/ 0 w 5438098"/>
              <a:gd name="connsiteY46" fmla="*/ 2066549 h 4152897"/>
              <a:gd name="connsiteX47" fmla="*/ 796391 w 5438098"/>
              <a:gd name="connsiteY47" fmla="*/ 143898 h 4152897"/>
              <a:gd name="connsiteX48" fmla="*/ 954719 w 5438098"/>
              <a:gd name="connsiteY48" fmla="*/ 0 h 4152897"/>
              <a:gd name="connsiteX0" fmla="*/ 2719058 w 5438098"/>
              <a:gd name="connsiteY0" fmla="*/ 1566378 h 4152897"/>
              <a:gd name="connsiteX1" fmla="*/ 2218872 w 5438098"/>
              <a:gd name="connsiteY1" fmla="*/ 2066561 h 4152897"/>
              <a:gd name="connsiteX2" fmla="*/ 2719058 w 5438098"/>
              <a:gd name="connsiteY2" fmla="*/ 2566744 h 4152897"/>
              <a:gd name="connsiteX3" fmla="*/ 3219244 w 5438098"/>
              <a:gd name="connsiteY3" fmla="*/ 2066561 h 4152897"/>
              <a:gd name="connsiteX4" fmla="*/ 2719058 w 5438098"/>
              <a:gd name="connsiteY4" fmla="*/ 1566378 h 4152897"/>
              <a:gd name="connsiteX5" fmla="*/ 2719058 w 5438098"/>
              <a:gd name="connsiteY5" fmla="*/ 1298137 h 4152897"/>
              <a:gd name="connsiteX6" fmla="*/ 3487485 w 5438098"/>
              <a:gd name="connsiteY6" fmla="*/ 2066561 h 4152897"/>
              <a:gd name="connsiteX7" fmla="*/ 2719058 w 5438098"/>
              <a:gd name="connsiteY7" fmla="*/ 2834985 h 4152897"/>
              <a:gd name="connsiteX8" fmla="*/ 1950631 w 5438098"/>
              <a:gd name="connsiteY8" fmla="*/ 2066561 h 4152897"/>
              <a:gd name="connsiteX9" fmla="*/ 2719058 w 5438098"/>
              <a:gd name="connsiteY9" fmla="*/ 1298137 h 4152897"/>
              <a:gd name="connsiteX10" fmla="*/ 1758587 w 5438098"/>
              <a:gd name="connsiteY10" fmla="*/ 542739 h 4152897"/>
              <a:gd name="connsiteX11" fmla="*/ 1980256 w 5438098"/>
              <a:gd name="connsiteY11" fmla="*/ 703685 h 4152897"/>
              <a:gd name="connsiteX12" fmla="*/ 1169107 w 5438098"/>
              <a:gd name="connsiteY12" fmla="*/ 2066553 h 4152897"/>
              <a:gd name="connsiteX13" fmla="*/ 1980256 w 5438098"/>
              <a:gd name="connsiteY13" fmla="*/ 3429421 h 4152897"/>
              <a:gd name="connsiteX14" fmla="*/ 1783025 w 5438098"/>
              <a:gd name="connsiteY14" fmla="*/ 3605213 h 4152897"/>
              <a:gd name="connsiteX15" fmla="*/ 1711063 w 5438098"/>
              <a:gd name="connsiteY15" fmla="*/ 3561496 h 4152897"/>
              <a:gd name="connsiteX16" fmla="*/ 916205 w 5438098"/>
              <a:gd name="connsiteY16" fmla="*/ 2066553 h 4152897"/>
              <a:gd name="connsiteX17" fmla="*/ 1711063 w 5438098"/>
              <a:gd name="connsiteY17" fmla="*/ 571611 h 4152897"/>
              <a:gd name="connsiteX18" fmla="*/ 1758587 w 5438098"/>
              <a:gd name="connsiteY18" fmla="*/ 542739 h 4152897"/>
              <a:gd name="connsiteX19" fmla="*/ 3679515 w 5438098"/>
              <a:gd name="connsiteY19" fmla="*/ 542738 h 4152897"/>
              <a:gd name="connsiteX20" fmla="*/ 3727041 w 5438098"/>
              <a:gd name="connsiteY20" fmla="*/ 571611 h 4152897"/>
              <a:gd name="connsiteX21" fmla="*/ 4521899 w 5438098"/>
              <a:gd name="connsiteY21" fmla="*/ 2066553 h 4152897"/>
              <a:gd name="connsiteX22" fmla="*/ 3727041 w 5438098"/>
              <a:gd name="connsiteY22" fmla="*/ 3561496 h 4152897"/>
              <a:gd name="connsiteX23" fmla="*/ 3655078 w 5438098"/>
              <a:gd name="connsiteY23" fmla="*/ 3605214 h 4152897"/>
              <a:gd name="connsiteX24" fmla="*/ 3457848 w 5438098"/>
              <a:gd name="connsiteY24" fmla="*/ 3429421 h 4152897"/>
              <a:gd name="connsiteX25" fmla="*/ 4268997 w 5438098"/>
              <a:gd name="connsiteY25" fmla="*/ 2066553 h 4152897"/>
              <a:gd name="connsiteX26" fmla="*/ 3457848 w 5438098"/>
              <a:gd name="connsiteY26" fmla="*/ 703685 h 4152897"/>
              <a:gd name="connsiteX27" fmla="*/ 3448092 w 5438098"/>
              <a:gd name="connsiteY27" fmla="*/ 698985 h 4152897"/>
              <a:gd name="connsiteX28" fmla="*/ 3679515 w 5438098"/>
              <a:gd name="connsiteY28" fmla="*/ 542738 h 4152897"/>
              <a:gd name="connsiteX29" fmla="*/ 4483380 w 5438098"/>
              <a:gd name="connsiteY29" fmla="*/ 0 h 4152897"/>
              <a:gd name="connsiteX30" fmla="*/ 4641707 w 5438098"/>
              <a:gd name="connsiteY30" fmla="*/ 143898 h 4152897"/>
              <a:gd name="connsiteX31" fmla="*/ 5438098 w 5438098"/>
              <a:gd name="connsiteY31" fmla="*/ 2066549 h 4152897"/>
              <a:gd name="connsiteX32" fmla="*/ 4641707 w 5438098"/>
              <a:gd name="connsiteY32" fmla="*/ 3989201 h 4152897"/>
              <a:gd name="connsiteX33" fmla="*/ 4463586 w 5438098"/>
              <a:gd name="connsiteY33" fmla="*/ 4151087 h 4152897"/>
              <a:gd name="connsiteX34" fmla="*/ 4268154 w 5438098"/>
              <a:gd name="connsiteY34" fmla="*/ 3945772 h 4152897"/>
              <a:gd name="connsiteX35" fmla="*/ 5154393 w 5438098"/>
              <a:gd name="connsiteY35" fmla="*/ 2066549 h 4152897"/>
              <a:gd name="connsiteX36" fmla="*/ 4268154 w 5438098"/>
              <a:gd name="connsiteY36" fmla="*/ 187326 h 4152897"/>
              <a:gd name="connsiteX37" fmla="*/ 4238628 w 5438098"/>
              <a:gd name="connsiteY37" fmla="*/ 165247 h 4152897"/>
              <a:gd name="connsiteX38" fmla="*/ 4483380 w 5438098"/>
              <a:gd name="connsiteY38" fmla="*/ 0 h 4152897"/>
              <a:gd name="connsiteX39" fmla="*/ 954719 w 5438098"/>
              <a:gd name="connsiteY39" fmla="*/ 0 h 4152897"/>
              <a:gd name="connsiteX40" fmla="*/ 1199471 w 5438098"/>
              <a:gd name="connsiteY40" fmla="*/ 165247 h 4152897"/>
              <a:gd name="connsiteX41" fmla="*/ 1169945 w 5438098"/>
              <a:gd name="connsiteY41" fmla="*/ 187326 h 4152897"/>
              <a:gd name="connsiteX42" fmla="*/ 283705 w 5438098"/>
              <a:gd name="connsiteY42" fmla="*/ 2066549 h 4152897"/>
              <a:gd name="connsiteX43" fmla="*/ 1169945 w 5438098"/>
              <a:gd name="connsiteY43" fmla="*/ 3945772 h 4152897"/>
              <a:gd name="connsiteX44" fmla="*/ 974513 w 5438098"/>
              <a:gd name="connsiteY44" fmla="*/ 4151088 h 4152897"/>
              <a:gd name="connsiteX45" fmla="*/ 796391 w 5438098"/>
              <a:gd name="connsiteY45" fmla="*/ 3989201 h 4152897"/>
              <a:gd name="connsiteX46" fmla="*/ 0 w 5438098"/>
              <a:gd name="connsiteY46" fmla="*/ 2066549 h 4152897"/>
              <a:gd name="connsiteX47" fmla="*/ 796391 w 5438098"/>
              <a:gd name="connsiteY47" fmla="*/ 143898 h 4152897"/>
              <a:gd name="connsiteX48" fmla="*/ 954719 w 5438098"/>
              <a:gd name="connsiteY48" fmla="*/ 0 h 4152897"/>
              <a:gd name="connsiteX0" fmla="*/ 2719058 w 5438098"/>
              <a:gd name="connsiteY0" fmla="*/ 1566378 h 4152897"/>
              <a:gd name="connsiteX1" fmla="*/ 2218872 w 5438098"/>
              <a:gd name="connsiteY1" fmla="*/ 2066561 h 4152897"/>
              <a:gd name="connsiteX2" fmla="*/ 2719058 w 5438098"/>
              <a:gd name="connsiteY2" fmla="*/ 2566744 h 4152897"/>
              <a:gd name="connsiteX3" fmla="*/ 3219244 w 5438098"/>
              <a:gd name="connsiteY3" fmla="*/ 2066561 h 4152897"/>
              <a:gd name="connsiteX4" fmla="*/ 2719058 w 5438098"/>
              <a:gd name="connsiteY4" fmla="*/ 1566378 h 4152897"/>
              <a:gd name="connsiteX5" fmla="*/ 2719058 w 5438098"/>
              <a:gd name="connsiteY5" fmla="*/ 1298137 h 4152897"/>
              <a:gd name="connsiteX6" fmla="*/ 3487485 w 5438098"/>
              <a:gd name="connsiteY6" fmla="*/ 2066561 h 4152897"/>
              <a:gd name="connsiteX7" fmla="*/ 2719058 w 5438098"/>
              <a:gd name="connsiteY7" fmla="*/ 2834985 h 4152897"/>
              <a:gd name="connsiteX8" fmla="*/ 1950631 w 5438098"/>
              <a:gd name="connsiteY8" fmla="*/ 2066561 h 4152897"/>
              <a:gd name="connsiteX9" fmla="*/ 2719058 w 5438098"/>
              <a:gd name="connsiteY9" fmla="*/ 1298137 h 4152897"/>
              <a:gd name="connsiteX10" fmla="*/ 1758587 w 5438098"/>
              <a:gd name="connsiteY10" fmla="*/ 542739 h 4152897"/>
              <a:gd name="connsiteX11" fmla="*/ 1980256 w 5438098"/>
              <a:gd name="connsiteY11" fmla="*/ 703685 h 4152897"/>
              <a:gd name="connsiteX12" fmla="*/ 1169107 w 5438098"/>
              <a:gd name="connsiteY12" fmla="*/ 2066553 h 4152897"/>
              <a:gd name="connsiteX13" fmla="*/ 1980256 w 5438098"/>
              <a:gd name="connsiteY13" fmla="*/ 3429421 h 4152897"/>
              <a:gd name="connsiteX14" fmla="*/ 1783025 w 5438098"/>
              <a:gd name="connsiteY14" fmla="*/ 3605213 h 4152897"/>
              <a:gd name="connsiteX15" fmla="*/ 1711063 w 5438098"/>
              <a:gd name="connsiteY15" fmla="*/ 3561496 h 4152897"/>
              <a:gd name="connsiteX16" fmla="*/ 916205 w 5438098"/>
              <a:gd name="connsiteY16" fmla="*/ 2066553 h 4152897"/>
              <a:gd name="connsiteX17" fmla="*/ 1711063 w 5438098"/>
              <a:gd name="connsiteY17" fmla="*/ 571611 h 4152897"/>
              <a:gd name="connsiteX18" fmla="*/ 1758587 w 5438098"/>
              <a:gd name="connsiteY18" fmla="*/ 542739 h 4152897"/>
              <a:gd name="connsiteX19" fmla="*/ 3679515 w 5438098"/>
              <a:gd name="connsiteY19" fmla="*/ 542738 h 4152897"/>
              <a:gd name="connsiteX20" fmla="*/ 3727041 w 5438098"/>
              <a:gd name="connsiteY20" fmla="*/ 571611 h 4152897"/>
              <a:gd name="connsiteX21" fmla="*/ 4521899 w 5438098"/>
              <a:gd name="connsiteY21" fmla="*/ 2066553 h 4152897"/>
              <a:gd name="connsiteX22" fmla="*/ 3727041 w 5438098"/>
              <a:gd name="connsiteY22" fmla="*/ 3561496 h 4152897"/>
              <a:gd name="connsiteX23" fmla="*/ 3655078 w 5438098"/>
              <a:gd name="connsiteY23" fmla="*/ 3605214 h 4152897"/>
              <a:gd name="connsiteX24" fmla="*/ 3457848 w 5438098"/>
              <a:gd name="connsiteY24" fmla="*/ 3429421 h 4152897"/>
              <a:gd name="connsiteX25" fmla="*/ 4268997 w 5438098"/>
              <a:gd name="connsiteY25" fmla="*/ 2066553 h 4152897"/>
              <a:gd name="connsiteX26" fmla="*/ 3457848 w 5438098"/>
              <a:gd name="connsiteY26" fmla="*/ 703685 h 4152897"/>
              <a:gd name="connsiteX27" fmla="*/ 3448092 w 5438098"/>
              <a:gd name="connsiteY27" fmla="*/ 698985 h 4152897"/>
              <a:gd name="connsiteX28" fmla="*/ 3679515 w 5438098"/>
              <a:gd name="connsiteY28" fmla="*/ 542738 h 4152897"/>
              <a:gd name="connsiteX29" fmla="*/ 4483380 w 5438098"/>
              <a:gd name="connsiteY29" fmla="*/ 0 h 4152897"/>
              <a:gd name="connsiteX30" fmla="*/ 4641707 w 5438098"/>
              <a:gd name="connsiteY30" fmla="*/ 143898 h 4152897"/>
              <a:gd name="connsiteX31" fmla="*/ 5438098 w 5438098"/>
              <a:gd name="connsiteY31" fmla="*/ 2066549 h 4152897"/>
              <a:gd name="connsiteX32" fmla="*/ 4641707 w 5438098"/>
              <a:gd name="connsiteY32" fmla="*/ 3989201 h 4152897"/>
              <a:gd name="connsiteX33" fmla="*/ 4463586 w 5438098"/>
              <a:gd name="connsiteY33" fmla="*/ 4151087 h 4152897"/>
              <a:gd name="connsiteX34" fmla="*/ 4268154 w 5438098"/>
              <a:gd name="connsiteY34" fmla="*/ 3945772 h 4152897"/>
              <a:gd name="connsiteX35" fmla="*/ 5154393 w 5438098"/>
              <a:gd name="connsiteY35" fmla="*/ 2066549 h 4152897"/>
              <a:gd name="connsiteX36" fmla="*/ 4268154 w 5438098"/>
              <a:gd name="connsiteY36" fmla="*/ 187326 h 4152897"/>
              <a:gd name="connsiteX37" fmla="*/ 4238628 w 5438098"/>
              <a:gd name="connsiteY37" fmla="*/ 165247 h 4152897"/>
              <a:gd name="connsiteX38" fmla="*/ 4483380 w 5438098"/>
              <a:gd name="connsiteY38" fmla="*/ 0 h 4152897"/>
              <a:gd name="connsiteX39" fmla="*/ 954719 w 5438098"/>
              <a:gd name="connsiteY39" fmla="*/ 0 h 4152897"/>
              <a:gd name="connsiteX40" fmla="*/ 1199471 w 5438098"/>
              <a:gd name="connsiteY40" fmla="*/ 165247 h 4152897"/>
              <a:gd name="connsiteX41" fmla="*/ 1169945 w 5438098"/>
              <a:gd name="connsiteY41" fmla="*/ 187326 h 4152897"/>
              <a:gd name="connsiteX42" fmla="*/ 283705 w 5438098"/>
              <a:gd name="connsiteY42" fmla="*/ 2066549 h 4152897"/>
              <a:gd name="connsiteX43" fmla="*/ 1169945 w 5438098"/>
              <a:gd name="connsiteY43" fmla="*/ 3945772 h 4152897"/>
              <a:gd name="connsiteX44" fmla="*/ 974513 w 5438098"/>
              <a:gd name="connsiteY44" fmla="*/ 4151088 h 4152897"/>
              <a:gd name="connsiteX45" fmla="*/ 796391 w 5438098"/>
              <a:gd name="connsiteY45" fmla="*/ 3989201 h 4152897"/>
              <a:gd name="connsiteX46" fmla="*/ 0 w 5438098"/>
              <a:gd name="connsiteY46" fmla="*/ 2066549 h 4152897"/>
              <a:gd name="connsiteX47" fmla="*/ 796391 w 5438098"/>
              <a:gd name="connsiteY47" fmla="*/ 143898 h 4152897"/>
              <a:gd name="connsiteX48" fmla="*/ 954719 w 5438098"/>
              <a:gd name="connsiteY48" fmla="*/ 0 h 4152897"/>
              <a:gd name="connsiteX0" fmla="*/ 2719058 w 5438098"/>
              <a:gd name="connsiteY0" fmla="*/ 1566378 h 4152897"/>
              <a:gd name="connsiteX1" fmla="*/ 2218872 w 5438098"/>
              <a:gd name="connsiteY1" fmla="*/ 2066561 h 4152897"/>
              <a:gd name="connsiteX2" fmla="*/ 2719058 w 5438098"/>
              <a:gd name="connsiteY2" fmla="*/ 2566744 h 4152897"/>
              <a:gd name="connsiteX3" fmla="*/ 3219244 w 5438098"/>
              <a:gd name="connsiteY3" fmla="*/ 2066561 h 4152897"/>
              <a:gd name="connsiteX4" fmla="*/ 2719058 w 5438098"/>
              <a:gd name="connsiteY4" fmla="*/ 1566378 h 4152897"/>
              <a:gd name="connsiteX5" fmla="*/ 2719058 w 5438098"/>
              <a:gd name="connsiteY5" fmla="*/ 1298137 h 4152897"/>
              <a:gd name="connsiteX6" fmla="*/ 3487485 w 5438098"/>
              <a:gd name="connsiteY6" fmla="*/ 2066561 h 4152897"/>
              <a:gd name="connsiteX7" fmla="*/ 2719058 w 5438098"/>
              <a:gd name="connsiteY7" fmla="*/ 2834985 h 4152897"/>
              <a:gd name="connsiteX8" fmla="*/ 1950631 w 5438098"/>
              <a:gd name="connsiteY8" fmla="*/ 2066561 h 4152897"/>
              <a:gd name="connsiteX9" fmla="*/ 2719058 w 5438098"/>
              <a:gd name="connsiteY9" fmla="*/ 1298137 h 4152897"/>
              <a:gd name="connsiteX10" fmla="*/ 1758587 w 5438098"/>
              <a:gd name="connsiteY10" fmla="*/ 542739 h 4152897"/>
              <a:gd name="connsiteX11" fmla="*/ 1980256 w 5438098"/>
              <a:gd name="connsiteY11" fmla="*/ 703685 h 4152897"/>
              <a:gd name="connsiteX12" fmla="*/ 1169107 w 5438098"/>
              <a:gd name="connsiteY12" fmla="*/ 2066553 h 4152897"/>
              <a:gd name="connsiteX13" fmla="*/ 1980256 w 5438098"/>
              <a:gd name="connsiteY13" fmla="*/ 3429421 h 4152897"/>
              <a:gd name="connsiteX14" fmla="*/ 1783025 w 5438098"/>
              <a:gd name="connsiteY14" fmla="*/ 3605213 h 4152897"/>
              <a:gd name="connsiteX15" fmla="*/ 1711063 w 5438098"/>
              <a:gd name="connsiteY15" fmla="*/ 3561496 h 4152897"/>
              <a:gd name="connsiteX16" fmla="*/ 916205 w 5438098"/>
              <a:gd name="connsiteY16" fmla="*/ 2066553 h 4152897"/>
              <a:gd name="connsiteX17" fmla="*/ 1711063 w 5438098"/>
              <a:gd name="connsiteY17" fmla="*/ 571611 h 4152897"/>
              <a:gd name="connsiteX18" fmla="*/ 1758587 w 5438098"/>
              <a:gd name="connsiteY18" fmla="*/ 542739 h 4152897"/>
              <a:gd name="connsiteX19" fmla="*/ 3679515 w 5438098"/>
              <a:gd name="connsiteY19" fmla="*/ 542738 h 4152897"/>
              <a:gd name="connsiteX20" fmla="*/ 3727041 w 5438098"/>
              <a:gd name="connsiteY20" fmla="*/ 571611 h 4152897"/>
              <a:gd name="connsiteX21" fmla="*/ 4521899 w 5438098"/>
              <a:gd name="connsiteY21" fmla="*/ 2066553 h 4152897"/>
              <a:gd name="connsiteX22" fmla="*/ 3727041 w 5438098"/>
              <a:gd name="connsiteY22" fmla="*/ 3561496 h 4152897"/>
              <a:gd name="connsiteX23" fmla="*/ 3655078 w 5438098"/>
              <a:gd name="connsiteY23" fmla="*/ 3605214 h 4152897"/>
              <a:gd name="connsiteX24" fmla="*/ 3457848 w 5438098"/>
              <a:gd name="connsiteY24" fmla="*/ 3429421 h 4152897"/>
              <a:gd name="connsiteX25" fmla="*/ 4268997 w 5438098"/>
              <a:gd name="connsiteY25" fmla="*/ 2066553 h 4152897"/>
              <a:gd name="connsiteX26" fmla="*/ 3457848 w 5438098"/>
              <a:gd name="connsiteY26" fmla="*/ 703685 h 4152897"/>
              <a:gd name="connsiteX27" fmla="*/ 3448092 w 5438098"/>
              <a:gd name="connsiteY27" fmla="*/ 698985 h 4152897"/>
              <a:gd name="connsiteX28" fmla="*/ 3679515 w 5438098"/>
              <a:gd name="connsiteY28" fmla="*/ 542738 h 4152897"/>
              <a:gd name="connsiteX29" fmla="*/ 4483380 w 5438098"/>
              <a:gd name="connsiteY29" fmla="*/ 0 h 4152897"/>
              <a:gd name="connsiteX30" fmla="*/ 4641707 w 5438098"/>
              <a:gd name="connsiteY30" fmla="*/ 143898 h 4152897"/>
              <a:gd name="connsiteX31" fmla="*/ 5438098 w 5438098"/>
              <a:gd name="connsiteY31" fmla="*/ 2066549 h 4152897"/>
              <a:gd name="connsiteX32" fmla="*/ 4641707 w 5438098"/>
              <a:gd name="connsiteY32" fmla="*/ 3989201 h 4152897"/>
              <a:gd name="connsiteX33" fmla="*/ 4463586 w 5438098"/>
              <a:gd name="connsiteY33" fmla="*/ 4151087 h 4152897"/>
              <a:gd name="connsiteX34" fmla="*/ 4268154 w 5438098"/>
              <a:gd name="connsiteY34" fmla="*/ 3945772 h 4152897"/>
              <a:gd name="connsiteX35" fmla="*/ 5154393 w 5438098"/>
              <a:gd name="connsiteY35" fmla="*/ 2066549 h 4152897"/>
              <a:gd name="connsiteX36" fmla="*/ 4268154 w 5438098"/>
              <a:gd name="connsiteY36" fmla="*/ 187326 h 4152897"/>
              <a:gd name="connsiteX37" fmla="*/ 4238628 w 5438098"/>
              <a:gd name="connsiteY37" fmla="*/ 165247 h 4152897"/>
              <a:gd name="connsiteX38" fmla="*/ 4483380 w 5438098"/>
              <a:gd name="connsiteY38" fmla="*/ 0 h 4152897"/>
              <a:gd name="connsiteX39" fmla="*/ 954719 w 5438098"/>
              <a:gd name="connsiteY39" fmla="*/ 0 h 4152897"/>
              <a:gd name="connsiteX40" fmla="*/ 1199471 w 5438098"/>
              <a:gd name="connsiteY40" fmla="*/ 165247 h 4152897"/>
              <a:gd name="connsiteX41" fmla="*/ 1169945 w 5438098"/>
              <a:gd name="connsiteY41" fmla="*/ 187326 h 4152897"/>
              <a:gd name="connsiteX42" fmla="*/ 283705 w 5438098"/>
              <a:gd name="connsiteY42" fmla="*/ 2066549 h 4152897"/>
              <a:gd name="connsiteX43" fmla="*/ 1169945 w 5438098"/>
              <a:gd name="connsiteY43" fmla="*/ 3945772 h 4152897"/>
              <a:gd name="connsiteX44" fmla="*/ 974513 w 5438098"/>
              <a:gd name="connsiteY44" fmla="*/ 4151088 h 4152897"/>
              <a:gd name="connsiteX45" fmla="*/ 796391 w 5438098"/>
              <a:gd name="connsiteY45" fmla="*/ 3989201 h 4152897"/>
              <a:gd name="connsiteX46" fmla="*/ 0 w 5438098"/>
              <a:gd name="connsiteY46" fmla="*/ 2066549 h 4152897"/>
              <a:gd name="connsiteX47" fmla="*/ 796391 w 5438098"/>
              <a:gd name="connsiteY47" fmla="*/ 143898 h 4152897"/>
              <a:gd name="connsiteX48" fmla="*/ 954719 w 5438098"/>
              <a:gd name="connsiteY48" fmla="*/ 0 h 4152897"/>
              <a:gd name="connsiteX0" fmla="*/ 2719058 w 5438098"/>
              <a:gd name="connsiteY0" fmla="*/ 1566378 h 4152897"/>
              <a:gd name="connsiteX1" fmla="*/ 2218872 w 5438098"/>
              <a:gd name="connsiteY1" fmla="*/ 2066561 h 4152897"/>
              <a:gd name="connsiteX2" fmla="*/ 2719058 w 5438098"/>
              <a:gd name="connsiteY2" fmla="*/ 2566744 h 4152897"/>
              <a:gd name="connsiteX3" fmla="*/ 3219244 w 5438098"/>
              <a:gd name="connsiteY3" fmla="*/ 2066561 h 4152897"/>
              <a:gd name="connsiteX4" fmla="*/ 2719058 w 5438098"/>
              <a:gd name="connsiteY4" fmla="*/ 1566378 h 4152897"/>
              <a:gd name="connsiteX5" fmla="*/ 2719058 w 5438098"/>
              <a:gd name="connsiteY5" fmla="*/ 1298137 h 4152897"/>
              <a:gd name="connsiteX6" fmla="*/ 3487485 w 5438098"/>
              <a:gd name="connsiteY6" fmla="*/ 2066561 h 4152897"/>
              <a:gd name="connsiteX7" fmla="*/ 2719058 w 5438098"/>
              <a:gd name="connsiteY7" fmla="*/ 2834985 h 4152897"/>
              <a:gd name="connsiteX8" fmla="*/ 1950631 w 5438098"/>
              <a:gd name="connsiteY8" fmla="*/ 2066561 h 4152897"/>
              <a:gd name="connsiteX9" fmla="*/ 2719058 w 5438098"/>
              <a:gd name="connsiteY9" fmla="*/ 1298137 h 4152897"/>
              <a:gd name="connsiteX10" fmla="*/ 1758587 w 5438098"/>
              <a:gd name="connsiteY10" fmla="*/ 542739 h 4152897"/>
              <a:gd name="connsiteX11" fmla="*/ 1980256 w 5438098"/>
              <a:gd name="connsiteY11" fmla="*/ 703685 h 4152897"/>
              <a:gd name="connsiteX12" fmla="*/ 1169107 w 5438098"/>
              <a:gd name="connsiteY12" fmla="*/ 2066553 h 4152897"/>
              <a:gd name="connsiteX13" fmla="*/ 1980256 w 5438098"/>
              <a:gd name="connsiteY13" fmla="*/ 3429421 h 4152897"/>
              <a:gd name="connsiteX14" fmla="*/ 1783025 w 5438098"/>
              <a:gd name="connsiteY14" fmla="*/ 3605213 h 4152897"/>
              <a:gd name="connsiteX15" fmla="*/ 1711063 w 5438098"/>
              <a:gd name="connsiteY15" fmla="*/ 3561496 h 4152897"/>
              <a:gd name="connsiteX16" fmla="*/ 916205 w 5438098"/>
              <a:gd name="connsiteY16" fmla="*/ 2066553 h 4152897"/>
              <a:gd name="connsiteX17" fmla="*/ 1711063 w 5438098"/>
              <a:gd name="connsiteY17" fmla="*/ 571611 h 4152897"/>
              <a:gd name="connsiteX18" fmla="*/ 1758587 w 5438098"/>
              <a:gd name="connsiteY18" fmla="*/ 542739 h 4152897"/>
              <a:gd name="connsiteX19" fmla="*/ 3679515 w 5438098"/>
              <a:gd name="connsiteY19" fmla="*/ 542738 h 4152897"/>
              <a:gd name="connsiteX20" fmla="*/ 3727041 w 5438098"/>
              <a:gd name="connsiteY20" fmla="*/ 571611 h 4152897"/>
              <a:gd name="connsiteX21" fmla="*/ 4521899 w 5438098"/>
              <a:gd name="connsiteY21" fmla="*/ 2066553 h 4152897"/>
              <a:gd name="connsiteX22" fmla="*/ 3727041 w 5438098"/>
              <a:gd name="connsiteY22" fmla="*/ 3561496 h 4152897"/>
              <a:gd name="connsiteX23" fmla="*/ 3655078 w 5438098"/>
              <a:gd name="connsiteY23" fmla="*/ 3605214 h 4152897"/>
              <a:gd name="connsiteX24" fmla="*/ 3457848 w 5438098"/>
              <a:gd name="connsiteY24" fmla="*/ 3429421 h 4152897"/>
              <a:gd name="connsiteX25" fmla="*/ 4268997 w 5438098"/>
              <a:gd name="connsiteY25" fmla="*/ 2066553 h 4152897"/>
              <a:gd name="connsiteX26" fmla="*/ 3457848 w 5438098"/>
              <a:gd name="connsiteY26" fmla="*/ 703685 h 4152897"/>
              <a:gd name="connsiteX27" fmla="*/ 3448092 w 5438098"/>
              <a:gd name="connsiteY27" fmla="*/ 698985 h 4152897"/>
              <a:gd name="connsiteX28" fmla="*/ 3679515 w 5438098"/>
              <a:gd name="connsiteY28" fmla="*/ 542738 h 4152897"/>
              <a:gd name="connsiteX29" fmla="*/ 4483380 w 5438098"/>
              <a:gd name="connsiteY29" fmla="*/ 0 h 4152897"/>
              <a:gd name="connsiteX30" fmla="*/ 4641707 w 5438098"/>
              <a:gd name="connsiteY30" fmla="*/ 143898 h 4152897"/>
              <a:gd name="connsiteX31" fmla="*/ 5438098 w 5438098"/>
              <a:gd name="connsiteY31" fmla="*/ 2066549 h 4152897"/>
              <a:gd name="connsiteX32" fmla="*/ 4641707 w 5438098"/>
              <a:gd name="connsiteY32" fmla="*/ 3989201 h 4152897"/>
              <a:gd name="connsiteX33" fmla="*/ 4463586 w 5438098"/>
              <a:gd name="connsiteY33" fmla="*/ 4151087 h 4152897"/>
              <a:gd name="connsiteX34" fmla="*/ 4268154 w 5438098"/>
              <a:gd name="connsiteY34" fmla="*/ 3945772 h 4152897"/>
              <a:gd name="connsiteX35" fmla="*/ 5154393 w 5438098"/>
              <a:gd name="connsiteY35" fmla="*/ 2066549 h 4152897"/>
              <a:gd name="connsiteX36" fmla="*/ 4268154 w 5438098"/>
              <a:gd name="connsiteY36" fmla="*/ 187326 h 4152897"/>
              <a:gd name="connsiteX37" fmla="*/ 4483380 w 5438098"/>
              <a:gd name="connsiteY37" fmla="*/ 0 h 4152897"/>
              <a:gd name="connsiteX38" fmla="*/ 954719 w 5438098"/>
              <a:gd name="connsiteY38" fmla="*/ 0 h 4152897"/>
              <a:gd name="connsiteX39" fmla="*/ 1199471 w 5438098"/>
              <a:gd name="connsiteY39" fmla="*/ 165247 h 4152897"/>
              <a:gd name="connsiteX40" fmla="*/ 1169945 w 5438098"/>
              <a:gd name="connsiteY40" fmla="*/ 187326 h 4152897"/>
              <a:gd name="connsiteX41" fmla="*/ 283705 w 5438098"/>
              <a:gd name="connsiteY41" fmla="*/ 2066549 h 4152897"/>
              <a:gd name="connsiteX42" fmla="*/ 1169945 w 5438098"/>
              <a:gd name="connsiteY42" fmla="*/ 3945772 h 4152897"/>
              <a:gd name="connsiteX43" fmla="*/ 974513 w 5438098"/>
              <a:gd name="connsiteY43" fmla="*/ 4151088 h 4152897"/>
              <a:gd name="connsiteX44" fmla="*/ 796391 w 5438098"/>
              <a:gd name="connsiteY44" fmla="*/ 3989201 h 4152897"/>
              <a:gd name="connsiteX45" fmla="*/ 0 w 5438098"/>
              <a:gd name="connsiteY45" fmla="*/ 2066549 h 4152897"/>
              <a:gd name="connsiteX46" fmla="*/ 796391 w 5438098"/>
              <a:gd name="connsiteY46" fmla="*/ 143898 h 4152897"/>
              <a:gd name="connsiteX47" fmla="*/ 954719 w 5438098"/>
              <a:gd name="connsiteY47" fmla="*/ 0 h 4152897"/>
              <a:gd name="connsiteX0" fmla="*/ 2719058 w 5438098"/>
              <a:gd name="connsiteY0" fmla="*/ 1566378 h 4152897"/>
              <a:gd name="connsiteX1" fmla="*/ 2218872 w 5438098"/>
              <a:gd name="connsiteY1" fmla="*/ 2066561 h 4152897"/>
              <a:gd name="connsiteX2" fmla="*/ 2719058 w 5438098"/>
              <a:gd name="connsiteY2" fmla="*/ 2566744 h 4152897"/>
              <a:gd name="connsiteX3" fmla="*/ 3219244 w 5438098"/>
              <a:gd name="connsiteY3" fmla="*/ 2066561 h 4152897"/>
              <a:gd name="connsiteX4" fmla="*/ 2719058 w 5438098"/>
              <a:gd name="connsiteY4" fmla="*/ 1566378 h 4152897"/>
              <a:gd name="connsiteX5" fmla="*/ 2719058 w 5438098"/>
              <a:gd name="connsiteY5" fmla="*/ 1298137 h 4152897"/>
              <a:gd name="connsiteX6" fmla="*/ 3487485 w 5438098"/>
              <a:gd name="connsiteY6" fmla="*/ 2066561 h 4152897"/>
              <a:gd name="connsiteX7" fmla="*/ 2719058 w 5438098"/>
              <a:gd name="connsiteY7" fmla="*/ 2834985 h 4152897"/>
              <a:gd name="connsiteX8" fmla="*/ 1950631 w 5438098"/>
              <a:gd name="connsiteY8" fmla="*/ 2066561 h 4152897"/>
              <a:gd name="connsiteX9" fmla="*/ 2719058 w 5438098"/>
              <a:gd name="connsiteY9" fmla="*/ 1298137 h 4152897"/>
              <a:gd name="connsiteX10" fmla="*/ 1758587 w 5438098"/>
              <a:gd name="connsiteY10" fmla="*/ 542739 h 4152897"/>
              <a:gd name="connsiteX11" fmla="*/ 1980256 w 5438098"/>
              <a:gd name="connsiteY11" fmla="*/ 703685 h 4152897"/>
              <a:gd name="connsiteX12" fmla="*/ 1169107 w 5438098"/>
              <a:gd name="connsiteY12" fmla="*/ 2066553 h 4152897"/>
              <a:gd name="connsiteX13" fmla="*/ 1980256 w 5438098"/>
              <a:gd name="connsiteY13" fmla="*/ 3429421 h 4152897"/>
              <a:gd name="connsiteX14" fmla="*/ 1783025 w 5438098"/>
              <a:gd name="connsiteY14" fmla="*/ 3605213 h 4152897"/>
              <a:gd name="connsiteX15" fmla="*/ 1711063 w 5438098"/>
              <a:gd name="connsiteY15" fmla="*/ 3561496 h 4152897"/>
              <a:gd name="connsiteX16" fmla="*/ 916205 w 5438098"/>
              <a:gd name="connsiteY16" fmla="*/ 2066553 h 4152897"/>
              <a:gd name="connsiteX17" fmla="*/ 1711063 w 5438098"/>
              <a:gd name="connsiteY17" fmla="*/ 571611 h 4152897"/>
              <a:gd name="connsiteX18" fmla="*/ 1758587 w 5438098"/>
              <a:gd name="connsiteY18" fmla="*/ 542739 h 4152897"/>
              <a:gd name="connsiteX19" fmla="*/ 3679515 w 5438098"/>
              <a:gd name="connsiteY19" fmla="*/ 542738 h 4152897"/>
              <a:gd name="connsiteX20" fmla="*/ 3727041 w 5438098"/>
              <a:gd name="connsiteY20" fmla="*/ 571611 h 4152897"/>
              <a:gd name="connsiteX21" fmla="*/ 4521899 w 5438098"/>
              <a:gd name="connsiteY21" fmla="*/ 2066553 h 4152897"/>
              <a:gd name="connsiteX22" fmla="*/ 3727041 w 5438098"/>
              <a:gd name="connsiteY22" fmla="*/ 3561496 h 4152897"/>
              <a:gd name="connsiteX23" fmla="*/ 3655078 w 5438098"/>
              <a:gd name="connsiteY23" fmla="*/ 3605214 h 4152897"/>
              <a:gd name="connsiteX24" fmla="*/ 3457848 w 5438098"/>
              <a:gd name="connsiteY24" fmla="*/ 3429421 h 4152897"/>
              <a:gd name="connsiteX25" fmla="*/ 4268997 w 5438098"/>
              <a:gd name="connsiteY25" fmla="*/ 2066553 h 4152897"/>
              <a:gd name="connsiteX26" fmla="*/ 3457848 w 5438098"/>
              <a:gd name="connsiteY26" fmla="*/ 703685 h 4152897"/>
              <a:gd name="connsiteX27" fmla="*/ 3448092 w 5438098"/>
              <a:gd name="connsiteY27" fmla="*/ 698985 h 4152897"/>
              <a:gd name="connsiteX28" fmla="*/ 3679515 w 5438098"/>
              <a:gd name="connsiteY28" fmla="*/ 542738 h 4152897"/>
              <a:gd name="connsiteX29" fmla="*/ 4483380 w 5438098"/>
              <a:gd name="connsiteY29" fmla="*/ 0 h 4152897"/>
              <a:gd name="connsiteX30" fmla="*/ 4641707 w 5438098"/>
              <a:gd name="connsiteY30" fmla="*/ 143898 h 4152897"/>
              <a:gd name="connsiteX31" fmla="*/ 5438098 w 5438098"/>
              <a:gd name="connsiteY31" fmla="*/ 2066549 h 4152897"/>
              <a:gd name="connsiteX32" fmla="*/ 4641707 w 5438098"/>
              <a:gd name="connsiteY32" fmla="*/ 3989201 h 4152897"/>
              <a:gd name="connsiteX33" fmla="*/ 4463586 w 5438098"/>
              <a:gd name="connsiteY33" fmla="*/ 4151087 h 4152897"/>
              <a:gd name="connsiteX34" fmla="*/ 4268154 w 5438098"/>
              <a:gd name="connsiteY34" fmla="*/ 3945772 h 4152897"/>
              <a:gd name="connsiteX35" fmla="*/ 5154393 w 5438098"/>
              <a:gd name="connsiteY35" fmla="*/ 2066549 h 4152897"/>
              <a:gd name="connsiteX36" fmla="*/ 4268154 w 5438098"/>
              <a:gd name="connsiteY36" fmla="*/ 187326 h 4152897"/>
              <a:gd name="connsiteX37" fmla="*/ 4483380 w 5438098"/>
              <a:gd name="connsiteY37" fmla="*/ 0 h 4152897"/>
              <a:gd name="connsiteX38" fmla="*/ 954719 w 5438098"/>
              <a:gd name="connsiteY38" fmla="*/ 0 h 4152897"/>
              <a:gd name="connsiteX39" fmla="*/ 1199471 w 5438098"/>
              <a:gd name="connsiteY39" fmla="*/ 165247 h 4152897"/>
              <a:gd name="connsiteX40" fmla="*/ 1169945 w 5438098"/>
              <a:gd name="connsiteY40" fmla="*/ 187326 h 4152897"/>
              <a:gd name="connsiteX41" fmla="*/ 283705 w 5438098"/>
              <a:gd name="connsiteY41" fmla="*/ 2066549 h 4152897"/>
              <a:gd name="connsiteX42" fmla="*/ 1169945 w 5438098"/>
              <a:gd name="connsiteY42" fmla="*/ 3945772 h 4152897"/>
              <a:gd name="connsiteX43" fmla="*/ 974513 w 5438098"/>
              <a:gd name="connsiteY43" fmla="*/ 4151088 h 4152897"/>
              <a:gd name="connsiteX44" fmla="*/ 796391 w 5438098"/>
              <a:gd name="connsiteY44" fmla="*/ 3989201 h 4152897"/>
              <a:gd name="connsiteX45" fmla="*/ 0 w 5438098"/>
              <a:gd name="connsiteY45" fmla="*/ 2066549 h 4152897"/>
              <a:gd name="connsiteX46" fmla="*/ 796391 w 5438098"/>
              <a:gd name="connsiteY46" fmla="*/ 143898 h 4152897"/>
              <a:gd name="connsiteX47" fmla="*/ 954719 w 5438098"/>
              <a:gd name="connsiteY47" fmla="*/ 0 h 4152897"/>
              <a:gd name="connsiteX0" fmla="*/ 2719058 w 5438098"/>
              <a:gd name="connsiteY0" fmla="*/ 1578133 h 4164652"/>
              <a:gd name="connsiteX1" fmla="*/ 2218872 w 5438098"/>
              <a:gd name="connsiteY1" fmla="*/ 2078316 h 4164652"/>
              <a:gd name="connsiteX2" fmla="*/ 2719058 w 5438098"/>
              <a:gd name="connsiteY2" fmla="*/ 2578499 h 4164652"/>
              <a:gd name="connsiteX3" fmla="*/ 3219244 w 5438098"/>
              <a:gd name="connsiteY3" fmla="*/ 2078316 h 4164652"/>
              <a:gd name="connsiteX4" fmla="*/ 2719058 w 5438098"/>
              <a:gd name="connsiteY4" fmla="*/ 1578133 h 4164652"/>
              <a:gd name="connsiteX5" fmla="*/ 2719058 w 5438098"/>
              <a:gd name="connsiteY5" fmla="*/ 1309892 h 4164652"/>
              <a:gd name="connsiteX6" fmla="*/ 3487485 w 5438098"/>
              <a:gd name="connsiteY6" fmla="*/ 2078316 h 4164652"/>
              <a:gd name="connsiteX7" fmla="*/ 2719058 w 5438098"/>
              <a:gd name="connsiteY7" fmla="*/ 2846740 h 4164652"/>
              <a:gd name="connsiteX8" fmla="*/ 1950631 w 5438098"/>
              <a:gd name="connsiteY8" fmla="*/ 2078316 h 4164652"/>
              <a:gd name="connsiteX9" fmla="*/ 2719058 w 5438098"/>
              <a:gd name="connsiteY9" fmla="*/ 1309892 h 4164652"/>
              <a:gd name="connsiteX10" fmla="*/ 1758587 w 5438098"/>
              <a:gd name="connsiteY10" fmla="*/ 554494 h 4164652"/>
              <a:gd name="connsiteX11" fmla="*/ 1980256 w 5438098"/>
              <a:gd name="connsiteY11" fmla="*/ 715440 h 4164652"/>
              <a:gd name="connsiteX12" fmla="*/ 1169107 w 5438098"/>
              <a:gd name="connsiteY12" fmla="*/ 2078308 h 4164652"/>
              <a:gd name="connsiteX13" fmla="*/ 1980256 w 5438098"/>
              <a:gd name="connsiteY13" fmla="*/ 3441176 h 4164652"/>
              <a:gd name="connsiteX14" fmla="*/ 1783025 w 5438098"/>
              <a:gd name="connsiteY14" fmla="*/ 3616968 h 4164652"/>
              <a:gd name="connsiteX15" fmla="*/ 1711063 w 5438098"/>
              <a:gd name="connsiteY15" fmla="*/ 3573251 h 4164652"/>
              <a:gd name="connsiteX16" fmla="*/ 916205 w 5438098"/>
              <a:gd name="connsiteY16" fmla="*/ 2078308 h 4164652"/>
              <a:gd name="connsiteX17" fmla="*/ 1711063 w 5438098"/>
              <a:gd name="connsiteY17" fmla="*/ 583366 h 4164652"/>
              <a:gd name="connsiteX18" fmla="*/ 1758587 w 5438098"/>
              <a:gd name="connsiteY18" fmla="*/ 554494 h 4164652"/>
              <a:gd name="connsiteX19" fmla="*/ 3679515 w 5438098"/>
              <a:gd name="connsiteY19" fmla="*/ 554493 h 4164652"/>
              <a:gd name="connsiteX20" fmla="*/ 3727041 w 5438098"/>
              <a:gd name="connsiteY20" fmla="*/ 583366 h 4164652"/>
              <a:gd name="connsiteX21" fmla="*/ 4521899 w 5438098"/>
              <a:gd name="connsiteY21" fmla="*/ 2078308 h 4164652"/>
              <a:gd name="connsiteX22" fmla="*/ 3727041 w 5438098"/>
              <a:gd name="connsiteY22" fmla="*/ 3573251 h 4164652"/>
              <a:gd name="connsiteX23" fmla="*/ 3655078 w 5438098"/>
              <a:gd name="connsiteY23" fmla="*/ 3616969 h 4164652"/>
              <a:gd name="connsiteX24" fmla="*/ 3457848 w 5438098"/>
              <a:gd name="connsiteY24" fmla="*/ 3441176 h 4164652"/>
              <a:gd name="connsiteX25" fmla="*/ 4268997 w 5438098"/>
              <a:gd name="connsiteY25" fmla="*/ 2078308 h 4164652"/>
              <a:gd name="connsiteX26" fmla="*/ 3457848 w 5438098"/>
              <a:gd name="connsiteY26" fmla="*/ 715440 h 4164652"/>
              <a:gd name="connsiteX27" fmla="*/ 3448092 w 5438098"/>
              <a:gd name="connsiteY27" fmla="*/ 710740 h 4164652"/>
              <a:gd name="connsiteX28" fmla="*/ 3679515 w 5438098"/>
              <a:gd name="connsiteY28" fmla="*/ 554493 h 4164652"/>
              <a:gd name="connsiteX29" fmla="*/ 4483380 w 5438098"/>
              <a:gd name="connsiteY29" fmla="*/ 11755 h 4164652"/>
              <a:gd name="connsiteX30" fmla="*/ 4641707 w 5438098"/>
              <a:gd name="connsiteY30" fmla="*/ 155653 h 4164652"/>
              <a:gd name="connsiteX31" fmla="*/ 5438098 w 5438098"/>
              <a:gd name="connsiteY31" fmla="*/ 2078304 h 4164652"/>
              <a:gd name="connsiteX32" fmla="*/ 4641707 w 5438098"/>
              <a:gd name="connsiteY32" fmla="*/ 4000956 h 4164652"/>
              <a:gd name="connsiteX33" fmla="*/ 4463586 w 5438098"/>
              <a:gd name="connsiteY33" fmla="*/ 4162842 h 4164652"/>
              <a:gd name="connsiteX34" fmla="*/ 4268154 w 5438098"/>
              <a:gd name="connsiteY34" fmla="*/ 3957527 h 4164652"/>
              <a:gd name="connsiteX35" fmla="*/ 5154393 w 5438098"/>
              <a:gd name="connsiteY35" fmla="*/ 2078304 h 4164652"/>
              <a:gd name="connsiteX36" fmla="*/ 4268154 w 5438098"/>
              <a:gd name="connsiteY36" fmla="*/ 199081 h 4164652"/>
              <a:gd name="connsiteX37" fmla="*/ 4483380 w 5438098"/>
              <a:gd name="connsiteY37" fmla="*/ 11755 h 4164652"/>
              <a:gd name="connsiteX38" fmla="*/ 954719 w 5438098"/>
              <a:gd name="connsiteY38" fmla="*/ 11755 h 4164652"/>
              <a:gd name="connsiteX39" fmla="*/ 1199471 w 5438098"/>
              <a:gd name="connsiteY39" fmla="*/ 177002 h 4164652"/>
              <a:gd name="connsiteX40" fmla="*/ 1169945 w 5438098"/>
              <a:gd name="connsiteY40" fmla="*/ 199081 h 4164652"/>
              <a:gd name="connsiteX41" fmla="*/ 283705 w 5438098"/>
              <a:gd name="connsiteY41" fmla="*/ 2078304 h 4164652"/>
              <a:gd name="connsiteX42" fmla="*/ 1169945 w 5438098"/>
              <a:gd name="connsiteY42" fmla="*/ 3957527 h 4164652"/>
              <a:gd name="connsiteX43" fmla="*/ 974513 w 5438098"/>
              <a:gd name="connsiteY43" fmla="*/ 4162843 h 4164652"/>
              <a:gd name="connsiteX44" fmla="*/ 796391 w 5438098"/>
              <a:gd name="connsiteY44" fmla="*/ 4000956 h 4164652"/>
              <a:gd name="connsiteX45" fmla="*/ 0 w 5438098"/>
              <a:gd name="connsiteY45" fmla="*/ 2078304 h 4164652"/>
              <a:gd name="connsiteX46" fmla="*/ 796391 w 5438098"/>
              <a:gd name="connsiteY46" fmla="*/ 155653 h 4164652"/>
              <a:gd name="connsiteX47" fmla="*/ 954719 w 5438098"/>
              <a:gd name="connsiteY47" fmla="*/ 11755 h 4164652"/>
              <a:gd name="connsiteX0" fmla="*/ 2719058 w 5438098"/>
              <a:gd name="connsiteY0" fmla="*/ 1578133 h 4164652"/>
              <a:gd name="connsiteX1" fmla="*/ 2218872 w 5438098"/>
              <a:gd name="connsiteY1" fmla="*/ 2078316 h 4164652"/>
              <a:gd name="connsiteX2" fmla="*/ 2719058 w 5438098"/>
              <a:gd name="connsiteY2" fmla="*/ 2578499 h 4164652"/>
              <a:gd name="connsiteX3" fmla="*/ 3219244 w 5438098"/>
              <a:gd name="connsiteY3" fmla="*/ 2078316 h 4164652"/>
              <a:gd name="connsiteX4" fmla="*/ 2719058 w 5438098"/>
              <a:gd name="connsiteY4" fmla="*/ 1578133 h 4164652"/>
              <a:gd name="connsiteX5" fmla="*/ 2719058 w 5438098"/>
              <a:gd name="connsiteY5" fmla="*/ 1309892 h 4164652"/>
              <a:gd name="connsiteX6" fmla="*/ 3487485 w 5438098"/>
              <a:gd name="connsiteY6" fmla="*/ 2078316 h 4164652"/>
              <a:gd name="connsiteX7" fmla="*/ 2719058 w 5438098"/>
              <a:gd name="connsiteY7" fmla="*/ 2846740 h 4164652"/>
              <a:gd name="connsiteX8" fmla="*/ 1950631 w 5438098"/>
              <a:gd name="connsiteY8" fmla="*/ 2078316 h 4164652"/>
              <a:gd name="connsiteX9" fmla="*/ 2719058 w 5438098"/>
              <a:gd name="connsiteY9" fmla="*/ 1309892 h 4164652"/>
              <a:gd name="connsiteX10" fmla="*/ 1758587 w 5438098"/>
              <a:gd name="connsiteY10" fmla="*/ 554494 h 4164652"/>
              <a:gd name="connsiteX11" fmla="*/ 1980256 w 5438098"/>
              <a:gd name="connsiteY11" fmla="*/ 715440 h 4164652"/>
              <a:gd name="connsiteX12" fmla="*/ 1169107 w 5438098"/>
              <a:gd name="connsiteY12" fmla="*/ 2078308 h 4164652"/>
              <a:gd name="connsiteX13" fmla="*/ 1980256 w 5438098"/>
              <a:gd name="connsiteY13" fmla="*/ 3441176 h 4164652"/>
              <a:gd name="connsiteX14" fmla="*/ 1783025 w 5438098"/>
              <a:gd name="connsiteY14" fmla="*/ 3616968 h 4164652"/>
              <a:gd name="connsiteX15" fmla="*/ 1711063 w 5438098"/>
              <a:gd name="connsiteY15" fmla="*/ 3573251 h 4164652"/>
              <a:gd name="connsiteX16" fmla="*/ 916205 w 5438098"/>
              <a:gd name="connsiteY16" fmla="*/ 2078308 h 4164652"/>
              <a:gd name="connsiteX17" fmla="*/ 1711063 w 5438098"/>
              <a:gd name="connsiteY17" fmla="*/ 583366 h 4164652"/>
              <a:gd name="connsiteX18" fmla="*/ 1758587 w 5438098"/>
              <a:gd name="connsiteY18" fmla="*/ 554494 h 4164652"/>
              <a:gd name="connsiteX19" fmla="*/ 3679515 w 5438098"/>
              <a:gd name="connsiteY19" fmla="*/ 554493 h 4164652"/>
              <a:gd name="connsiteX20" fmla="*/ 3727041 w 5438098"/>
              <a:gd name="connsiteY20" fmla="*/ 583366 h 4164652"/>
              <a:gd name="connsiteX21" fmla="*/ 4521899 w 5438098"/>
              <a:gd name="connsiteY21" fmla="*/ 2078308 h 4164652"/>
              <a:gd name="connsiteX22" fmla="*/ 3727041 w 5438098"/>
              <a:gd name="connsiteY22" fmla="*/ 3573251 h 4164652"/>
              <a:gd name="connsiteX23" fmla="*/ 3655078 w 5438098"/>
              <a:gd name="connsiteY23" fmla="*/ 3616969 h 4164652"/>
              <a:gd name="connsiteX24" fmla="*/ 3457848 w 5438098"/>
              <a:gd name="connsiteY24" fmla="*/ 3441176 h 4164652"/>
              <a:gd name="connsiteX25" fmla="*/ 4268997 w 5438098"/>
              <a:gd name="connsiteY25" fmla="*/ 2078308 h 4164652"/>
              <a:gd name="connsiteX26" fmla="*/ 3457848 w 5438098"/>
              <a:gd name="connsiteY26" fmla="*/ 715440 h 4164652"/>
              <a:gd name="connsiteX27" fmla="*/ 3679515 w 5438098"/>
              <a:gd name="connsiteY27" fmla="*/ 554493 h 4164652"/>
              <a:gd name="connsiteX28" fmla="*/ 4483380 w 5438098"/>
              <a:gd name="connsiteY28" fmla="*/ 11755 h 4164652"/>
              <a:gd name="connsiteX29" fmla="*/ 4641707 w 5438098"/>
              <a:gd name="connsiteY29" fmla="*/ 155653 h 4164652"/>
              <a:gd name="connsiteX30" fmla="*/ 5438098 w 5438098"/>
              <a:gd name="connsiteY30" fmla="*/ 2078304 h 4164652"/>
              <a:gd name="connsiteX31" fmla="*/ 4641707 w 5438098"/>
              <a:gd name="connsiteY31" fmla="*/ 4000956 h 4164652"/>
              <a:gd name="connsiteX32" fmla="*/ 4463586 w 5438098"/>
              <a:gd name="connsiteY32" fmla="*/ 4162842 h 4164652"/>
              <a:gd name="connsiteX33" fmla="*/ 4268154 w 5438098"/>
              <a:gd name="connsiteY33" fmla="*/ 3957527 h 4164652"/>
              <a:gd name="connsiteX34" fmla="*/ 5154393 w 5438098"/>
              <a:gd name="connsiteY34" fmla="*/ 2078304 h 4164652"/>
              <a:gd name="connsiteX35" fmla="*/ 4268154 w 5438098"/>
              <a:gd name="connsiteY35" fmla="*/ 199081 h 4164652"/>
              <a:gd name="connsiteX36" fmla="*/ 4483380 w 5438098"/>
              <a:gd name="connsiteY36" fmla="*/ 11755 h 4164652"/>
              <a:gd name="connsiteX37" fmla="*/ 954719 w 5438098"/>
              <a:gd name="connsiteY37" fmla="*/ 11755 h 4164652"/>
              <a:gd name="connsiteX38" fmla="*/ 1199471 w 5438098"/>
              <a:gd name="connsiteY38" fmla="*/ 177002 h 4164652"/>
              <a:gd name="connsiteX39" fmla="*/ 1169945 w 5438098"/>
              <a:gd name="connsiteY39" fmla="*/ 199081 h 4164652"/>
              <a:gd name="connsiteX40" fmla="*/ 283705 w 5438098"/>
              <a:gd name="connsiteY40" fmla="*/ 2078304 h 4164652"/>
              <a:gd name="connsiteX41" fmla="*/ 1169945 w 5438098"/>
              <a:gd name="connsiteY41" fmla="*/ 3957527 h 4164652"/>
              <a:gd name="connsiteX42" fmla="*/ 974513 w 5438098"/>
              <a:gd name="connsiteY42" fmla="*/ 4162843 h 4164652"/>
              <a:gd name="connsiteX43" fmla="*/ 796391 w 5438098"/>
              <a:gd name="connsiteY43" fmla="*/ 4000956 h 4164652"/>
              <a:gd name="connsiteX44" fmla="*/ 0 w 5438098"/>
              <a:gd name="connsiteY44" fmla="*/ 2078304 h 4164652"/>
              <a:gd name="connsiteX45" fmla="*/ 796391 w 5438098"/>
              <a:gd name="connsiteY45" fmla="*/ 155653 h 4164652"/>
              <a:gd name="connsiteX46" fmla="*/ 954719 w 5438098"/>
              <a:gd name="connsiteY46" fmla="*/ 11755 h 4164652"/>
              <a:gd name="connsiteX0" fmla="*/ 2719058 w 5438098"/>
              <a:gd name="connsiteY0" fmla="*/ 1578133 h 4164652"/>
              <a:gd name="connsiteX1" fmla="*/ 2218872 w 5438098"/>
              <a:gd name="connsiteY1" fmla="*/ 2078316 h 4164652"/>
              <a:gd name="connsiteX2" fmla="*/ 2719058 w 5438098"/>
              <a:gd name="connsiteY2" fmla="*/ 2578499 h 4164652"/>
              <a:gd name="connsiteX3" fmla="*/ 3219244 w 5438098"/>
              <a:gd name="connsiteY3" fmla="*/ 2078316 h 4164652"/>
              <a:gd name="connsiteX4" fmla="*/ 2719058 w 5438098"/>
              <a:gd name="connsiteY4" fmla="*/ 1578133 h 4164652"/>
              <a:gd name="connsiteX5" fmla="*/ 2719058 w 5438098"/>
              <a:gd name="connsiteY5" fmla="*/ 1309892 h 4164652"/>
              <a:gd name="connsiteX6" fmla="*/ 3487485 w 5438098"/>
              <a:gd name="connsiteY6" fmla="*/ 2078316 h 4164652"/>
              <a:gd name="connsiteX7" fmla="*/ 2719058 w 5438098"/>
              <a:gd name="connsiteY7" fmla="*/ 2846740 h 4164652"/>
              <a:gd name="connsiteX8" fmla="*/ 1950631 w 5438098"/>
              <a:gd name="connsiteY8" fmla="*/ 2078316 h 4164652"/>
              <a:gd name="connsiteX9" fmla="*/ 2719058 w 5438098"/>
              <a:gd name="connsiteY9" fmla="*/ 1309892 h 4164652"/>
              <a:gd name="connsiteX10" fmla="*/ 1758587 w 5438098"/>
              <a:gd name="connsiteY10" fmla="*/ 554494 h 4164652"/>
              <a:gd name="connsiteX11" fmla="*/ 1980256 w 5438098"/>
              <a:gd name="connsiteY11" fmla="*/ 715440 h 4164652"/>
              <a:gd name="connsiteX12" fmla="*/ 1169107 w 5438098"/>
              <a:gd name="connsiteY12" fmla="*/ 2078308 h 4164652"/>
              <a:gd name="connsiteX13" fmla="*/ 1980256 w 5438098"/>
              <a:gd name="connsiteY13" fmla="*/ 3441176 h 4164652"/>
              <a:gd name="connsiteX14" fmla="*/ 1783025 w 5438098"/>
              <a:gd name="connsiteY14" fmla="*/ 3616968 h 4164652"/>
              <a:gd name="connsiteX15" fmla="*/ 1711063 w 5438098"/>
              <a:gd name="connsiteY15" fmla="*/ 3573251 h 4164652"/>
              <a:gd name="connsiteX16" fmla="*/ 916205 w 5438098"/>
              <a:gd name="connsiteY16" fmla="*/ 2078308 h 4164652"/>
              <a:gd name="connsiteX17" fmla="*/ 1711063 w 5438098"/>
              <a:gd name="connsiteY17" fmla="*/ 583366 h 4164652"/>
              <a:gd name="connsiteX18" fmla="*/ 1758587 w 5438098"/>
              <a:gd name="connsiteY18" fmla="*/ 554494 h 4164652"/>
              <a:gd name="connsiteX19" fmla="*/ 3679515 w 5438098"/>
              <a:gd name="connsiteY19" fmla="*/ 554493 h 4164652"/>
              <a:gd name="connsiteX20" fmla="*/ 3727041 w 5438098"/>
              <a:gd name="connsiteY20" fmla="*/ 583366 h 4164652"/>
              <a:gd name="connsiteX21" fmla="*/ 4521899 w 5438098"/>
              <a:gd name="connsiteY21" fmla="*/ 2078308 h 4164652"/>
              <a:gd name="connsiteX22" fmla="*/ 3727041 w 5438098"/>
              <a:gd name="connsiteY22" fmla="*/ 3573251 h 4164652"/>
              <a:gd name="connsiteX23" fmla="*/ 3655078 w 5438098"/>
              <a:gd name="connsiteY23" fmla="*/ 3616969 h 4164652"/>
              <a:gd name="connsiteX24" fmla="*/ 3457848 w 5438098"/>
              <a:gd name="connsiteY24" fmla="*/ 3441176 h 4164652"/>
              <a:gd name="connsiteX25" fmla="*/ 4268997 w 5438098"/>
              <a:gd name="connsiteY25" fmla="*/ 2078308 h 4164652"/>
              <a:gd name="connsiteX26" fmla="*/ 3457848 w 5438098"/>
              <a:gd name="connsiteY26" fmla="*/ 715440 h 4164652"/>
              <a:gd name="connsiteX27" fmla="*/ 3679515 w 5438098"/>
              <a:gd name="connsiteY27" fmla="*/ 554493 h 4164652"/>
              <a:gd name="connsiteX28" fmla="*/ 4483380 w 5438098"/>
              <a:gd name="connsiteY28" fmla="*/ 11755 h 4164652"/>
              <a:gd name="connsiteX29" fmla="*/ 4641707 w 5438098"/>
              <a:gd name="connsiteY29" fmla="*/ 155653 h 4164652"/>
              <a:gd name="connsiteX30" fmla="*/ 5438098 w 5438098"/>
              <a:gd name="connsiteY30" fmla="*/ 2078304 h 4164652"/>
              <a:gd name="connsiteX31" fmla="*/ 4641707 w 5438098"/>
              <a:gd name="connsiteY31" fmla="*/ 4000956 h 4164652"/>
              <a:gd name="connsiteX32" fmla="*/ 4463586 w 5438098"/>
              <a:gd name="connsiteY32" fmla="*/ 4162842 h 4164652"/>
              <a:gd name="connsiteX33" fmla="*/ 4268154 w 5438098"/>
              <a:gd name="connsiteY33" fmla="*/ 3957527 h 4164652"/>
              <a:gd name="connsiteX34" fmla="*/ 5154393 w 5438098"/>
              <a:gd name="connsiteY34" fmla="*/ 2078304 h 4164652"/>
              <a:gd name="connsiteX35" fmla="*/ 4268154 w 5438098"/>
              <a:gd name="connsiteY35" fmla="*/ 199081 h 4164652"/>
              <a:gd name="connsiteX36" fmla="*/ 4483380 w 5438098"/>
              <a:gd name="connsiteY36" fmla="*/ 11755 h 4164652"/>
              <a:gd name="connsiteX37" fmla="*/ 954719 w 5438098"/>
              <a:gd name="connsiteY37" fmla="*/ 11755 h 4164652"/>
              <a:gd name="connsiteX38" fmla="*/ 1199471 w 5438098"/>
              <a:gd name="connsiteY38" fmla="*/ 177002 h 4164652"/>
              <a:gd name="connsiteX39" fmla="*/ 1169945 w 5438098"/>
              <a:gd name="connsiteY39" fmla="*/ 199081 h 4164652"/>
              <a:gd name="connsiteX40" fmla="*/ 283705 w 5438098"/>
              <a:gd name="connsiteY40" fmla="*/ 2078304 h 4164652"/>
              <a:gd name="connsiteX41" fmla="*/ 1169945 w 5438098"/>
              <a:gd name="connsiteY41" fmla="*/ 3957527 h 4164652"/>
              <a:gd name="connsiteX42" fmla="*/ 974513 w 5438098"/>
              <a:gd name="connsiteY42" fmla="*/ 4162843 h 4164652"/>
              <a:gd name="connsiteX43" fmla="*/ 796391 w 5438098"/>
              <a:gd name="connsiteY43" fmla="*/ 4000956 h 4164652"/>
              <a:gd name="connsiteX44" fmla="*/ 0 w 5438098"/>
              <a:gd name="connsiteY44" fmla="*/ 2078304 h 4164652"/>
              <a:gd name="connsiteX45" fmla="*/ 796391 w 5438098"/>
              <a:gd name="connsiteY45" fmla="*/ 155653 h 4164652"/>
              <a:gd name="connsiteX46" fmla="*/ 954719 w 5438098"/>
              <a:gd name="connsiteY46" fmla="*/ 11755 h 4164652"/>
              <a:gd name="connsiteX0" fmla="*/ 2719058 w 5438098"/>
              <a:gd name="connsiteY0" fmla="*/ 1578133 h 4164652"/>
              <a:gd name="connsiteX1" fmla="*/ 2218872 w 5438098"/>
              <a:gd name="connsiteY1" fmla="*/ 2078316 h 4164652"/>
              <a:gd name="connsiteX2" fmla="*/ 2719058 w 5438098"/>
              <a:gd name="connsiteY2" fmla="*/ 2578499 h 4164652"/>
              <a:gd name="connsiteX3" fmla="*/ 3219244 w 5438098"/>
              <a:gd name="connsiteY3" fmla="*/ 2078316 h 4164652"/>
              <a:gd name="connsiteX4" fmla="*/ 2719058 w 5438098"/>
              <a:gd name="connsiteY4" fmla="*/ 1578133 h 4164652"/>
              <a:gd name="connsiteX5" fmla="*/ 2719058 w 5438098"/>
              <a:gd name="connsiteY5" fmla="*/ 1309892 h 4164652"/>
              <a:gd name="connsiteX6" fmla="*/ 3487485 w 5438098"/>
              <a:gd name="connsiteY6" fmla="*/ 2078316 h 4164652"/>
              <a:gd name="connsiteX7" fmla="*/ 2719058 w 5438098"/>
              <a:gd name="connsiteY7" fmla="*/ 2846740 h 4164652"/>
              <a:gd name="connsiteX8" fmla="*/ 1950631 w 5438098"/>
              <a:gd name="connsiteY8" fmla="*/ 2078316 h 4164652"/>
              <a:gd name="connsiteX9" fmla="*/ 2719058 w 5438098"/>
              <a:gd name="connsiteY9" fmla="*/ 1309892 h 4164652"/>
              <a:gd name="connsiteX10" fmla="*/ 1758587 w 5438098"/>
              <a:gd name="connsiteY10" fmla="*/ 554494 h 4164652"/>
              <a:gd name="connsiteX11" fmla="*/ 1980256 w 5438098"/>
              <a:gd name="connsiteY11" fmla="*/ 715440 h 4164652"/>
              <a:gd name="connsiteX12" fmla="*/ 1169107 w 5438098"/>
              <a:gd name="connsiteY12" fmla="*/ 2078308 h 4164652"/>
              <a:gd name="connsiteX13" fmla="*/ 1980256 w 5438098"/>
              <a:gd name="connsiteY13" fmla="*/ 3441176 h 4164652"/>
              <a:gd name="connsiteX14" fmla="*/ 1783025 w 5438098"/>
              <a:gd name="connsiteY14" fmla="*/ 3616968 h 4164652"/>
              <a:gd name="connsiteX15" fmla="*/ 1711063 w 5438098"/>
              <a:gd name="connsiteY15" fmla="*/ 3573251 h 4164652"/>
              <a:gd name="connsiteX16" fmla="*/ 916205 w 5438098"/>
              <a:gd name="connsiteY16" fmla="*/ 2078308 h 4164652"/>
              <a:gd name="connsiteX17" fmla="*/ 1711063 w 5438098"/>
              <a:gd name="connsiteY17" fmla="*/ 583366 h 4164652"/>
              <a:gd name="connsiteX18" fmla="*/ 1758587 w 5438098"/>
              <a:gd name="connsiteY18" fmla="*/ 554494 h 4164652"/>
              <a:gd name="connsiteX19" fmla="*/ 3679515 w 5438098"/>
              <a:gd name="connsiteY19" fmla="*/ 554493 h 4164652"/>
              <a:gd name="connsiteX20" fmla="*/ 3727041 w 5438098"/>
              <a:gd name="connsiteY20" fmla="*/ 583366 h 4164652"/>
              <a:gd name="connsiteX21" fmla="*/ 4521899 w 5438098"/>
              <a:gd name="connsiteY21" fmla="*/ 2078308 h 4164652"/>
              <a:gd name="connsiteX22" fmla="*/ 3727041 w 5438098"/>
              <a:gd name="connsiteY22" fmla="*/ 3573251 h 4164652"/>
              <a:gd name="connsiteX23" fmla="*/ 3655078 w 5438098"/>
              <a:gd name="connsiteY23" fmla="*/ 3616969 h 4164652"/>
              <a:gd name="connsiteX24" fmla="*/ 3457848 w 5438098"/>
              <a:gd name="connsiteY24" fmla="*/ 3441176 h 4164652"/>
              <a:gd name="connsiteX25" fmla="*/ 4268997 w 5438098"/>
              <a:gd name="connsiteY25" fmla="*/ 2078308 h 4164652"/>
              <a:gd name="connsiteX26" fmla="*/ 3457848 w 5438098"/>
              <a:gd name="connsiteY26" fmla="*/ 715440 h 4164652"/>
              <a:gd name="connsiteX27" fmla="*/ 3679515 w 5438098"/>
              <a:gd name="connsiteY27" fmla="*/ 554493 h 4164652"/>
              <a:gd name="connsiteX28" fmla="*/ 4483380 w 5438098"/>
              <a:gd name="connsiteY28" fmla="*/ 11755 h 4164652"/>
              <a:gd name="connsiteX29" fmla="*/ 4641707 w 5438098"/>
              <a:gd name="connsiteY29" fmla="*/ 155653 h 4164652"/>
              <a:gd name="connsiteX30" fmla="*/ 5438098 w 5438098"/>
              <a:gd name="connsiteY30" fmla="*/ 2078304 h 4164652"/>
              <a:gd name="connsiteX31" fmla="*/ 4641707 w 5438098"/>
              <a:gd name="connsiteY31" fmla="*/ 4000956 h 4164652"/>
              <a:gd name="connsiteX32" fmla="*/ 4463586 w 5438098"/>
              <a:gd name="connsiteY32" fmla="*/ 4162842 h 4164652"/>
              <a:gd name="connsiteX33" fmla="*/ 4268154 w 5438098"/>
              <a:gd name="connsiteY33" fmla="*/ 3957527 h 4164652"/>
              <a:gd name="connsiteX34" fmla="*/ 5154393 w 5438098"/>
              <a:gd name="connsiteY34" fmla="*/ 2078304 h 4164652"/>
              <a:gd name="connsiteX35" fmla="*/ 4268154 w 5438098"/>
              <a:gd name="connsiteY35" fmla="*/ 199081 h 4164652"/>
              <a:gd name="connsiteX36" fmla="*/ 4483380 w 5438098"/>
              <a:gd name="connsiteY36" fmla="*/ 11755 h 4164652"/>
              <a:gd name="connsiteX37" fmla="*/ 954719 w 5438098"/>
              <a:gd name="connsiteY37" fmla="*/ 11755 h 4164652"/>
              <a:gd name="connsiteX38" fmla="*/ 1199471 w 5438098"/>
              <a:gd name="connsiteY38" fmla="*/ 177002 h 4164652"/>
              <a:gd name="connsiteX39" fmla="*/ 1169945 w 5438098"/>
              <a:gd name="connsiteY39" fmla="*/ 199081 h 4164652"/>
              <a:gd name="connsiteX40" fmla="*/ 283705 w 5438098"/>
              <a:gd name="connsiteY40" fmla="*/ 2078304 h 4164652"/>
              <a:gd name="connsiteX41" fmla="*/ 1169945 w 5438098"/>
              <a:gd name="connsiteY41" fmla="*/ 3957527 h 4164652"/>
              <a:gd name="connsiteX42" fmla="*/ 974513 w 5438098"/>
              <a:gd name="connsiteY42" fmla="*/ 4162843 h 4164652"/>
              <a:gd name="connsiteX43" fmla="*/ 796391 w 5438098"/>
              <a:gd name="connsiteY43" fmla="*/ 4000956 h 4164652"/>
              <a:gd name="connsiteX44" fmla="*/ 0 w 5438098"/>
              <a:gd name="connsiteY44" fmla="*/ 2078304 h 4164652"/>
              <a:gd name="connsiteX45" fmla="*/ 796391 w 5438098"/>
              <a:gd name="connsiteY45" fmla="*/ 155653 h 4164652"/>
              <a:gd name="connsiteX46" fmla="*/ 954719 w 5438098"/>
              <a:gd name="connsiteY46" fmla="*/ 11755 h 4164652"/>
              <a:gd name="connsiteX0" fmla="*/ 2719058 w 5438098"/>
              <a:gd name="connsiteY0" fmla="*/ 1578133 h 4164652"/>
              <a:gd name="connsiteX1" fmla="*/ 2218872 w 5438098"/>
              <a:gd name="connsiteY1" fmla="*/ 2078316 h 4164652"/>
              <a:gd name="connsiteX2" fmla="*/ 2719058 w 5438098"/>
              <a:gd name="connsiteY2" fmla="*/ 2578499 h 4164652"/>
              <a:gd name="connsiteX3" fmla="*/ 3219244 w 5438098"/>
              <a:gd name="connsiteY3" fmla="*/ 2078316 h 4164652"/>
              <a:gd name="connsiteX4" fmla="*/ 2719058 w 5438098"/>
              <a:gd name="connsiteY4" fmla="*/ 1578133 h 4164652"/>
              <a:gd name="connsiteX5" fmla="*/ 2719058 w 5438098"/>
              <a:gd name="connsiteY5" fmla="*/ 1309892 h 4164652"/>
              <a:gd name="connsiteX6" fmla="*/ 3487485 w 5438098"/>
              <a:gd name="connsiteY6" fmla="*/ 2078316 h 4164652"/>
              <a:gd name="connsiteX7" fmla="*/ 2719058 w 5438098"/>
              <a:gd name="connsiteY7" fmla="*/ 2846740 h 4164652"/>
              <a:gd name="connsiteX8" fmla="*/ 1950631 w 5438098"/>
              <a:gd name="connsiteY8" fmla="*/ 2078316 h 4164652"/>
              <a:gd name="connsiteX9" fmla="*/ 2719058 w 5438098"/>
              <a:gd name="connsiteY9" fmla="*/ 1309892 h 4164652"/>
              <a:gd name="connsiteX10" fmla="*/ 1758587 w 5438098"/>
              <a:gd name="connsiteY10" fmla="*/ 554494 h 4164652"/>
              <a:gd name="connsiteX11" fmla="*/ 1980256 w 5438098"/>
              <a:gd name="connsiteY11" fmla="*/ 715440 h 4164652"/>
              <a:gd name="connsiteX12" fmla="*/ 1169107 w 5438098"/>
              <a:gd name="connsiteY12" fmla="*/ 2078308 h 4164652"/>
              <a:gd name="connsiteX13" fmla="*/ 1980256 w 5438098"/>
              <a:gd name="connsiteY13" fmla="*/ 3441176 h 4164652"/>
              <a:gd name="connsiteX14" fmla="*/ 1783025 w 5438098"/>
              <a:gd name="connsiteY14" fmla="*/ 3616968 h 4164652"/>
              <a:gd name="connsiteX15" fmla="*/ 1711063 w 5438098"/>
              <a:gd name="connsiteY15" fmla="*/ 3573251 h 4164652"/>
              <a:gd name="connsiteX16" fmla="*/ 916205 w 5438098"/>
              <a:gd name="connsiteY16" fmla="*/ 2078308 h 4164652"/>
              <a:gd name="connsiteX17" fmla="*/ 1711063 w 5438098"/>
              <a:gd name="connsiteY17" fmla="*/ 583366 h 4164652"/>
              <a:gd name="connsiteX18" fmla="*/ 1758587 w 5438098"/>
              <a:gd name="connsiteY18" fmla="*/ 554494 h 4164652"/>
              <a:gd name="connsiteX19" fmla="*/ 3679515 w 5438098"/>
              <a:gd name="connsiteY19" fmla="*/ 554493 h 4164652"/>
              <a:gd name="connsiteX20" fmla="*/ 3727041 w 5438098"/>
              <a:gd name="connsiteY20" fmla="*/ 583366 h 4164652"/>
              <a:gd name="connsiteX21" fmla="*/ 4521899 w 5438098"/>
              <a:gd name="connsiteY21" fmla="*/ 2078308 h 4164652"/>
              <a:gd name="connsiteX22" fmla="*/ 3727041 w 5438098"/>
              <a:gd name="connsiteY22" fmla="*/ 3573251 h 4164652"/>
              <a:gd name="connsiteX23" fmla="*/ 3655078 w 5438098"/>
              <a:gd name="connsiteY23" fmla="*/ 3616969 h 4164652"/>
              <a:gd name="connsiteX24" fmla="*/ 3457848 w 5438098"/>
              <a:gd name="connsiteY24" fmla="*/ 3441176 h 4164652"/>
              <a:gd name="connsiteX25" fmla="*/ 4268997 w 5438098"/>
              <a:gd name="connsiteY25" fmla="*/ 2078308 h 4164652"/>
              <a:gd name="connsiteX26" fmla="*/ 3457848 w 5438098"/>
              <a:gd name="connsiteY26" fmla="*/ 715440 h 4164652"/>
              <a:gd name="connsiteX27" fmla="*/ 3679515 w 5438098"/>
              <a:gd name="connsiteY27" fmla="*/ 554493 h 4164652"/>
              <a:gd name="connsiteX28" fmla="*/ 4483380 w 5438098"/>
              <a:gd name="connsiteY28" fmla="*/ 11755 h 4164652"/>
              <a:gd name="connsiteX29" fmla="*/ 4641707 w 5438098"/>
              <a:gd name="connsiteY29" fmla="*/ 155653 h 4164652"/>
              <a:gd name="connsiteX30" fmla="*/ 5438098 w 5438098"/>
              <a:gd name="connsiteY30" fmla="*/ 2078304 h 4164652"/>
              <a:gd name="connsiteX31" fmla="*/ 4641707 w 5438098"/>
              <a:gd name="connsiteY31" fmla="*/ 4000956 h 4164652"/>
              <a:gd name="connsiteX32" fmla="*/ 4463586 w 5438098"/>
              <a:gd name="connsiteY32" fmla="*/ 4162842 h 4164652"/>
              <a:gd name="connsiteX33" fmla="*/ 4268154 w 5438098"/>
              <a:gd name="connsiteY33" fmla="*/ 3957527 h 4164652"/>
              <a:gd name="connsiteX34" fmla="*/ 5154393 w 5438098"/>
              <a:gd name="connsiteY34" fmla="*/ 2078304 h 4164652"/>
              <a:gd name="connsiteX35" fmla="*/ 4268154 w 5438098"/>
              <a:gd name="connsiteY35" fmla="*/ 199081 h 4164652"/>
              <a:gd name="connsiteX36" fmla="*/ 4483380 w 5438098"/>
              <a:gd name="connsiteY36" fmla="*/ 11755 h 4164652"/>
              <a:gd name="connsiteX37" fmla="*/ 954719 w 5438098"/>
              <a:gd name="connsiteY37" fmla="*/ 11755 h 4164652"/>
              <a:gd name="connsiteX38" fmla="*/ 1199471 w 5438098"/>
              <a:gd name="connsiteY38" fmla="*/ 177002 h 4164652"/>
              <a:gd name="connsiteX39" fmla="*/ 1169945 w 5438098"/>
              <a:gd name="connsiteY39" fmla="*/ 199081 h 4164652"/>
              <a:gd name="connsiteX40" fmla="*/ 283705 w 5438098"/>
              <a:gd name="connsiteY40" fmla="*/ 2078304 h 4164652"/>
              <a:gd name="connsiteX41" fmla="*/ 1169945 w 5438098"/>
              <a:gd name="connsiteY41" fmla="*/ 3957527 h 4164652"/>
              <a:gd name="connsiteX42" fmla="*/ 974513 w 5438098"/>
              <a:gd name="connsiteY42" fmla="*/ 4162843 h 4164652"/>
              <a:gd name="connsiteX43" fmla="*/ 796391 w 5438098"/>
              <a:gd name="connsiteY43" fmla="*/ 4000956 h 4164652"/>
              <a:gd name="connsiteX44" fmla="*/ 0 w 5438098"/>
              <a:gd name="connsiteY44" fmla="*/ 2078304 h 4164652"/>
              <a:gd name="connsiteX45" fmla="*/ 796391 w 5438098"/>
              <a:gd name="connsiteY45" fmla="*/ 155653 h 4164652"/>
              <a:gd name="connsiteX46" fmla="*/ 954719 w 5438098"/>
              <a:gd name="connsiteY46" fmla="*/ 11755 h 4164652"/>
              <a:gd name="connsiteX0" fmla="*/ 2719058 w 5438098"/>
              <a:gd name="connsiteY0" fmla="*/ 1578133 h 4164652"/>
              <a:gd name="connsiteX1" fmla="*/ 2218872 w 5438098"/>
              <a:gd name="connsiteY1" fmla="*/ 2078316 h 4164652"/>
              <a:gd name="connsiteX2" fmla="*/ 2719058 w 5438098"/>
              <a:gd name="connsiteY2" fmla="*/ 2578499 h 4164652"/>
              <a:gd name="connsiteX3" fmla="*/ 3219244 w 5438098"/>
              <a:gd name="connsiteY3" fmla="*/ 2078316 h 4164652"/>
              <a:gd name="connsiteX4" fmla="*/ 2719058 w 5438098"/>
              <a:gd name="connsiteY4" fmla="*/ 1578133 h 4164652"/>
              <a:gd name="connsiteX5" fmla="*/ 2719058 w 5438098"/>
              <a:gd name="connsiteY5" fmla="*/ 1309892 h 4164652"/>
              <a:gd name="connsiteX6" fmla="*/ 3487485 w 5438098"/>
              <a:gd name="connsiteY6" fmla="*/ 2078316 h 4164652"/>
              <a:gd name="connsiteX7" fmla="*/ 2719058 w 5438098"/>
              <a:gd name="connsiteY7" fmla="*/ 2846740 h 4164652"/>
              <a:gd name="connsiteX8" fmla="*/ 1950631 w 5438098"/>
              <a:gd name="connsiteY8" fmla="*/ 2078316 h 4164652"/>
              <a:gd name="connsiteX9" fmla="*/ 2719058 w 5438098"/>
              <a:gd name="connsiteY9" fmla="*/ 1309892 h 4164652"/>
              <a:gd name="connsiteX10" fmla="*/ 1758587 w 5438098"/>
              <a:gd name="connsiteY10" fmla="*/ 554494 h 4164652"/>
              <a:gd name="connsiteX11" fmla="*/ 1980256 w 5438098"/>
              <a:gd name="connsiteY11" fmla="*/ 715440 h 4164652"/>
              <a:gd name="connsiteX12" fmla="*/ 1169107 w 5438098"/>
              <a:gd name="connsiteY12" fmla="*/ 2078308 h 4164652"/>
              <a:gd name="connsiteX13" fmla="*/ 1980256 w 5438098"/>
              <a:gd name="connsiteY13" fmla="*/ 3441176 h 4164652"/>
              <a:gd name="connsiteX14" fmla="*/ 1783025 w 5438098"/>
              <a:gd name="connsiteY14" fmla="*/ 3616968 h 4164652"/>
              <a:gd name="connsiteX15" fmla="*/ 1711063 w 5438098"/>
              <a:gd name="connsiteY15" fmla="*/ 3573251 h 4164652"/>
              <a:gd name="connsiteX16" fmla="*/ 916205 w 5438098"/>
              <a:gd name="connsiteY16" fmla="*/ 2078308 h 4164652"/>
              <a:gd name="connsiteX17" fmla="*/ 1711063 w 5438098"/>
              <a:gd name="connsiteY17" fmla="*/ 583366 h 4164652"/>
              <a:gd name="connsiteX18" fmla="*/ 1758587 w 5438098"/>
              <a:gd name="connsiteY18" fmla="*/ 554494 h 4164652"/>
              <a:gd name="connsiteX19" fmla="*/ 3679515 w 5438098"/>
              <a:gd name="connsiteY19" fmla="*/ 554493 h 4164652"/>
              <a:gd name="connsiteX20" fmla="*/ 3727041 w 5438098"/>
              <a:gd name="connsiteY20" fmla="*/ 583366 h 4164652"/>
              <a:gd name="connsiteX21" fmla="*/ 4521899 w 5438098"/>
              <a:gd name="connsiteY21" fmla="*/ 2078308 h 4164652"/>
              <a:gd name="connsiteX22" fmla="*/ 3727041 w 5438098"/>
              <a:gd name="connsiteY22" fmla="*/ 3573251 h 4164652"/>
              <a:gd name="connsiteX23" fmla="*/ 3655078 w 5438098"/>
              <a:gd name="connsiteY23" fmla="*/ 3616969 h 4164652"/>
              <a:gd name="connsiteX24" fmla="*/ 3457848 w 5438098"/>
              <a:gd name="connsiteY24" fmla="*/ 3441176 h 4164652"/>
              <a:gd name="connsiteX25" fmla="*/ 4268997 w 5438098"/>
              <a:gd name="connsiteY25" fmla="*/ 2078308 h 4164652"/>
              <a:gd name="connsiteX26" fmla="*/ 3457848 w 5438098"/>
              <a:gd name="connsiteY26" fmla="*/ 715440 h 4164652"/>
              <a:gd name="connsiteX27" fmla="*/ 3679515 w 5438098"/>
              <a:gd name="connsiteY27" fmla="*/ 554493 h 4164652"/>
              <a:gd name="connsiteX28" fmla="*/ 4483380 w 5438098"/>
              <a:gd name="connsiteY28" fmla="*/ 11755 h 4164652"/>
              <a:gd name="connsiteX29" fmla="*/ 4641707 w 5438098"/>
              <a:gd name="connsiteY29" fmla="*/ 155653 h 4164652"/>
              <a:gd name="connsiteX30" fmla="*/ 5438098 w 5438098"/>
              <a:gd name="connsiteY30" fmla="*/ 2078304 h 4164652"/>
              <a:gd name="connsiteX31" fmla="*/ 4641707 w 5438098"/>
              <a:gd name="connsiteY31" fmla="*/ 4000956 h 4164652"/>
              <a:gd name="connsiteX32" fmla="*/ 4463586 w 5438098"/>
              <a:gd name="connsiteY32" fmla="*/ 4162842 h 4164652"/>
              <a:gd name="connsiteX33" fmla="*/ 4268154 w 5438098"/>
              <a:gd name="connsiteY33" fmla="*/ 3957527 h 4164652"/>
              <a:gd name="connsiteX34" fmla="*/ 5154393 w 5438098"/>
              <a:gd name="connsiteY34" fmla="*/ 2078304 h 4164652"/>
              <a:gd name="connsiteX35" fmla="*/ 4268154 w 5438098"/>
              <a:gd name="connsiteY35" fmla="*/ 199081 h 4164652"/>
              <a:gd name="connsiteX36" fmla="*/ 4483380 w 5438098"/>
              <a:gd name="connsiteY36" fmla="*/ 11755 h 4164652"/>
              <a:gd name="connsiteX37" fmla="*/ 954719 w 5438098"/>
              <a:gd name="connsiteY37" fmla="*/ 11755 h 4164652"/>
              <a:gd name="connsiteX38" fmla="*/ 1199471 w 5438098"/>
              <a:gd name="connsiteY38" fmla="*/ 177002 h 4164652"/>
              <a:gd name="connsiteX39" fmla="*/ 1169945 w 5438098"/>
              <a:gd name="connsiteY39" fmla="*/ 199081 h 4164652"/>
              <a:gd name="connsiteX40" fmla="*/ 283705 w 5438098"/>
              <a:gd name="connsiteY40" fmla="*/ 2078304 h 4164652"/>
              <a:gd name="connsiteX41" fmla="*/ 1169945 w 5438098"/>
              <a:gd name="connsiteY41" fmla="*/ 3957527 h 4164652"/>
              <a:gd name="connsiteX42" fmla="*/ 974513 w 5438098"/>
              <a:gd name="connsiteY42" fmla="*/ 4162843 h 4164652"/>
              <a:gd name="connsiteX43" fmla="*/ 796391 w 5438098"/>
              <a:gd name="connsiteY43" fmla="*/ 4000956 h 4164652"/>
              <a:gd name="connsiteX44" fmla="*/ 0 w 5438098"/>
              <a:gd name="connsiteY44" fmla="*/ 2078304 h 4164652"/>
              <a:gd name="connsiteX45" fmla="*/ 796391 w 5438098"/>
              <a:gd name="connsiteY45" fmla="*/ 155653 h 4164652"/>
              <a:gd name="connsiteX46" fmla="*/ 954719 w 5438098"/>
              <a:gd name="connsiteY46" fmla="*/ 11755 h 4164652"/>
              <a:gd name="connsiteX0" fmla="*/ 2719058 w 5438098"/>
              <a:gd name="connsiteY0" fmla="*/ 1578133 h 4164652"/>
              <a:gd name="connsiteX1" fmla="*/ 2218872 w 5438098"/>
              <a:gd name="connsiteY1" fmla="*/ 2078316 h 4164652"/>
              <a:gd name="connsiteX2" fmla="*/ 2719058 w 5438098"/>
              <a:gd name="connsiteY2" fmla="*/ 2578499 h 4164652"/>
              <a:gd name="connsiteX3" fmla="*/ 3219244 w 5438098"/>
              <a:gd name="connsiteY3" fmla="*/ 2078316 h 4164652"/>
              <a:gd name="connsiteX4" fmla="*/ 2719058 w 5438098"/>
              <a:gd name="connsiteY4" fmla="*/ 1578133 h 4164652"/>
              <a:gd name="connsiteX5" fmla="*/ 2719058 w 5438098"/>
              <a:gd name="connsiteY5" fmla="*/ 1309892 h 4164652"/>
              <a:gd name="connsiteX6" fmla="*/ 3487485 w 5438098"/>
              <a:gd name="connsiteY6" fmla="*/ 2078316 h 4164652"/>
              <a:gd name="connsiteX7" fmla="*/ 2719058 w 5438098"/>
              <a:gd name="connsiteY7" fmla="*/ 2846740 h 4164652"/>
              <a:gd name="connsiteX8" fmla="*/ 1950631 w 5438098"/>
              <a:gd name="connsiteY8" fmla="*/ 2078316 h 4164652"/>
              <a:gd name="connsiteX9" fmla="*/ 2719058 w 5438098"/>
              <a:gd name="connsiteY9" fmla="*/ 1309892 h 4164652"/>
              <a:gd name="connsiteX10" fmla="*/ 1758587 w 5438098"/>
              <a:gd name="connsiteY10" fmla="*/ 554494 h 4164652"/>
              <a:gd name="connsiteX11" fmla="*/ 1980256 w 5438098"/>
              <a:gd name="connsiteY11" fmla="*/ 715440 h 4164652"/>
              <a:gd name="connsiteX12" fmla="*/ 1169107 w 5438098"/>
              <a:gd name="connsiteY12" fmla="*/ 2078308 h 4164652"/>
              <a:gd name="connsiteX13" fmla="*/ 1980256 w 5438098"/>
              <a:gd name="connsiteY13" fmla="*/ 3441176 h 4164652"/>
              <a:gd name="connsiteX14" fmla="*/ 1783025 w 5438098"/>
              <a:gd name="connsiteY14" fmla="*/ 3616968 h 4164652"/>
              <a:gd name="connsiteX15" fmla="*/ 1711063 w 5438098"/>
              <a:gd name="connsiteY15" fmla="*/ 3573251 h 4164652"/>
              <a:gd name="connsiteX16" fmla="*/ 916205 w 5438098"/>
              <a:gd name="connsiteY16" fmla="*/ 2078308 h 4164652"/>
              <a:gd name="connsiteX17" fmla="*/ 1711063 w 5438098"/>
              <a:gd name="connsiteY17" fmla="*/ 583366 h 4164652"/>
              <a:gd name="connsiteX18" fmla="*/ 1758587 w 5438098"/>
              <a:gd name="connsiteY18" fmla="*/ 554494 h 4164652"/>
              <a:gd name="connsiteX19" fmla="*/ 3679515 w 5438098"/>
              <a:gd name="connsiteY19" fmla="*/ 554493 h 4164652"/>
              <a:gd name="connsiteX20" fmla="*/ 3727041 w 5438098"/>
              <a:gd name="connsiteY20" fmla="*/ 583366 h 4164652"/>
              <a:gd name="connsiteX21" fmla="*/ 4521899 w 5438098"/>
              <a:gd name="connsiteY21" fmla="*/ 2078308 h 4164652"/>
              <a:gd name="connsiteX22" fmla="*/ 3727041 w 5438098"/>
              <a:gd name="connsiteY22" fmla="*/ 3573251 h 4164652"/>
              <a:gd name="connsiteX23" fmla="*/ 3655078 w 5438098"/>
              <a:gd name="connsiteY23" fmla="*/ 3616969 h 4164652"/>
              <a:gd name="connsiteX24" fmla="*/ 3457848 w 5438098"/>
              <a:gd name="connsiteY24" fmla="*/ 3441176 h 4164652"/>
              <a:gd name="connsiteX25" fmla="*/ 4268997 w 5438098"/>
              <a:gd name="connsiteY25" fmla="*/ 2078308 h 4164652"/>
              <a:gd name="connsiteX26" fmla="*/ 3457848 w 5438098"/>
              <a:gd name="connsiteY26" fmla="*/ 715440 h 4164652"/>
              <a:gd name="connsiteX27" fmla="*/ 3679515 w 5438098"/>
              <a:gd name="connsiteY27" fmla="*/ 554493 h 4164652"/>
              <a:gd name="connsiteX28" fmla="*/ 4483380 w 5438098"/>
              <a:gd name="connsiteY28" fmla="*/ 11755 h 4164652"/>
              <a:gd name="connsiteX29" fmla="*/ 4641707 w 5438098"/>
              <a:gd name="connsiteY29" fmla="*/ 155653 h 4164652"/>
              <a:gd name="connsiteX30" fmla="*/ 5438098 w 5438098"/>
              <a:gd name="connsiteY30" fmla="*/ 2078304 h 4164652"/>
              <a:gd name="connsiteX31" fmla="*/ 4641707 w 5438098"/>
              <a:gd name="connsiteY31" fmla="*/ 4000956 h 4164652"/>
              <a:gd name="connsiteX32" fmla="*/ 4463586 w 5438098"/>
              <a:gd name="connsiteY32" fmla="*/ 4162842 h 4164652"/>
              <a:gd name="connsiteX33" fmla="*/ 4268154 w 5438098"/>
              <a:gd name="connsiteY33" fmla="*/ 3957527 h 4164652"/>
              <a:gd name="connsiteX34" fmla="*/ 5154393 w 5438098"/>
              <a:gd name="connsiteY34" fmla="*/ 2078304 h 4164652"/>
              <a:gd name="connsiteX35" fmla="*/ 4268154 w 5438098"/>
              <a:gd name="connsiteY35" fmla="*/ 199081 h 4164652"/>
              <a:gd name="connsiteX36" fmla="*/ 4483380 w 5438098"/>
              <a:gd name="connsiteY36" fmla="*/ 11755 h 4164652"/>
              <a:gd name="connsiteX37" fmla="*/ 954719 w 5438098"/>
              <a:gd name="connsiteY37" fmla="*/ 11755 h 4164652"/>
              <a:gd name="connsiteX38" fmla="*/ 1199471 w 5438098"/>
              <a:gd name="connsiteY38" fmla="*/ 177002 h 4164652"/>
              <a:gd name="connsiteX39" fmla="*/ 1169945 w 5438098"/>
              <a:gd name="connsiteY39" fmla="*/ 199081 h 4164652"/>
              <a:gd name="connsiteX40" fmla="*/ 283705 w 5438098"/>
              <a:gd name="connsiteY40" fmla="*/ 2078304 h 4164652"/>
              <a:gd name="connsiteX41" fmla="*/ 1169945 w 5438098"/>
              <a:gd name="connsiteY41" fmla="*/ 3957527 h 4164652"/>
              <a:gd name="connsiteX42" fmla="*/ 974513 w 5438098"/>
              <a:gd name="connsiteY42" fmla="*/ 4162843 h 4164652"/>
              <a:gd name="connsiteX43" fmla="*/ 796391 w 5438098"/>
              <a:gd name="connsiteY43" fmla="*/ 4000956 h 4164652"/>
              <a:gd name="connsiteX44" fmla="*/ 0 w 5438098"/>
              <a:gd name="connsiteY44" fmla="*/ 2078304 h 4164652"/>
              <a:gd name="connsiteX45" fmla="*/ 796391 w 5438098"/>
              <a:gd name="connsiteY45" fmla="*/ 155653 h 4164652"/>
              <a:gd name="connsiteX46" fmla="*/ 954719 w 5438098"/>
              <a:gd name="connsiteY46" fmla="*/ 11755 h 4164652"/>
              <a:gd name="connsiteX0" fmla="*/ 2719058 w 5438098"/>
              <a:gd name="connsiteY0" fmla="*/ 1578133 h 4164652"/>
              <a:gd name="connsiteX1" fmla="*/ 2218872 w 5438098"/>
              <a:gd name="connsiteY1" fmla="*/ 2078316 h 4164652"/>
              <a:gd name="connsiteX2" fmla="*/ 2719058 w 5438098"/>
              <a:gd name="connsiteY2" fmla="*/ 2578499 h 4164652"/>
              <a:gd name="connsiteX3" fmla="*/ 3219244 w 5438098"/>
              <a:gd name="connsiteY3" fmla="*/ 2078316 h 4164652"/>
              <a:gd name="connsiteX4" fmla="*/ 2719058 w 5438098"/>
              <a:gd name="connsiteY4" fmla="*/ 1578133 h 4164652"/>
              <a:gd name="connsiteX5" fmla="*/ 2719058 w 5438098"/>
              <a:gd name="connsiteY5" fmla="*/ 1309892 h 4164652"/>
              <a:gd name="connsiteX6" fmla="*/ 3487485 w 5438098"/>
              <a:gd name="connsiteY6" fmla="*/ 2078316 h 4164652"/>
              <a:gd name="connsiteX7" fmla="*/ 2719058 w 5438098"/>
              <a:gd name="connsiteY7" fmla="*/ 2846740 h 4164652"/>
              <a:gd name="connsiteX8" fmla="*/ 1950631 w 5438098"/>
              <a:gd name="connsiteY8" fmla="*/ 2078316 h 4164652"/>
              <a:gd name="connsiteX9" fmla="*/ 2719058 w 5438098"/>
              <a:gd name="connsiteY9" fmla="*/ 1309892 h 4164652"/>
              <a:gd name="connsiteX10" fmla="*/ 1758587 w 5438098"/>
              <a:gd name="connsiteY10" fmla="*/ 554494 h 4164652"/>
              <a:gd name="connsiteX11" fmla="*/ 1980256 w 5438098"/>
              <a:gd name="connsiteY11" fmla="*/ 715440 h 4164652"/>
              <a:gd name="connsiteX12" fmla="*/ 1169107 w 5438098"/>
              <a:gd name="connsiteY12" fmla="*/ 2078308 h 4164652"/>
              <a:gd name="connsiteX13" fmla="*/ 1980256 w 5438098"/>
              <a:gd name="connsiteY13" fmla="*/ 3441176 h 4164652"/>
              <a:gd name="connsiteX14" fmla="*/ 1783025 w 5438098"/>
              <a:gd name="connsiteY14" fmla="*/ 3616968 h 4164652"/>
              <a:gd name="connsiteX15" fmla="*/ 1711063 w 5438098"/>
              <a:gd name="connsiteY15" fmla="*/ 3573251 h 4164652"/>
              <a:gd name="connsiteX16" fmla="*/ 916205 w 5438098"/>
              <a:gd name="connsiteY16" fmla="*/ 2078308 h 4164652"/>
              <a:gd name="connsiteX17" fmla="*/ 1711063 w 5438098"/>
              <a:gd name="connsiteY17" fmla="*/ 583366 h 4164652"/>
              <a:gd name="connsiteX18" fmla="*/ 1758587 w 5438098"/>
              <a:gd name="connsiteY18" fmla="*/ 554494 h 4164652"/>
              <a:gd name="connsiteX19" fmla="*/ 3679515 w 5438098"/>
              <a:gd name="connsiteY19" fmla="*/ 554493 h 4164652"/>
              <a:gd name="connsiteX20" fmla="*/ 3727041 w 5438098"/>
              <a:gd name="connsiteY20" fmla="*/ 583366 h 4164652"/>
              <a:gd name="connsiteX21" fmla="*/ 4521899 w 5438098"/>
              <a:gd name="connsiteY21" fmla="*/ 2078308 h 4164652"/>
              <a:gd name="connsiteX22" fmla="*/ 3727041 w 5438098"/>
              <a:gd name="connsiteY22" fmla="*/ 3573251 h 4164652"/>
              <a:gd name="connsiteX23" fmla="*/ 3655078 w 5438098"/>
              <a:gd name="connsiteY23" fmla="*/ 3616969 h 4164652"/>
              <a:gd name="connsiteX24" fmla="*/ 3457848 w 5438098"/>
              <a:gd name="connsiteY24" fmla="*/ 3441176 h 4164652"/>
              <a:gd name="connsiteX25" fmla="*/ 4268997 w 5438098"/>
              <a:gd name="connsiteY25" fmla="*/ 2078308 h 4164652"/>
              <a:gd name="connsiteX26" fmla="*/ 3457848 w 5438098"/>
              <a:gd name="connsiteY26" fmla="*/ 715440 h 4164652"/>
              <a:gd name="connsiteX27" fmla="*/ 3679515 w 5438098"/>
              <a:gd name="connsiteY27" fmla="*/ 554493 h 4164652"/>
              <a:gd name="connsiteX28" fmla="*/ 4483380 w 5438098"/>
              <a:gd name="connsiteY28" fmla="*/ 11755 h 4164652"/>
              <a:gd name="connsiteX29" fmla="*/ 4641707 w 5438098"/>
              <a:gd name="connsiteY29" fmla="*/ 155653 h 4164652"/>
              <a:gd name="connsiteX30" fmla="*/ 5438098 w 5438098"/>
              <a:gd name="connsiteY30" fmla="*/ 2078304 h 4164652"/>
              <a:gd name="connsiteX31" fmla="*/ 4641707 w 5438098"/>
              <a:gd name="connsiteY31" fmla="*/ 4000956 h 4164652"/>
              <a:gd name="connsiteX32" fmla="*/ 4463586 w 5438098"/>
              <a:gd name="connsiteY32" fmla="*/ 4162842 h 4164652"/>
              <a:gd name="connsiteX33" fmla="*/ 4268154 w 5438098"/>
              <a:gd name="connsiteY33" fmla="*/ 3957527 h 4164652"/>
              <a:gd name="connsiteX34" fmla="*/ 5154393 w 5438098"/>
              <a:gd name="connsiteY34" fmla="*/ 2078304 h 4164652"/>
              <a:gd name="connsiteX35" fmla="*/ 4268154 w 5438098"/>
              <a:gd name="connsiteY35" fmla="*/ 199081 h 4164652"/>
              <a:gd name="connsiteX36" fmla="*/ 4483380 w 5438098"/>
              <a:gd name="connsiteY36" fmla="*/ 11755 h 4164652"/>
              <a:gd name="connsiteX37" fmla="*/ 954719 w 5438098"/>
              <a:gd name="connsiteY37" fmla="*/ 11755 h 4164652"/>
              <a:gd name="connsiteX38" fmla="*/ 1199471 w 5438098"/>
              <a:gd name="connsiteY38" fmla="*/ 177002 h 4164652"/>
              <a:gd name="connsiteX39" fmla="*/ 1169945 w 5438098"/>
              <a:gd name="connsiteY39" fmla="*/ 199081 h 4164652"/>
              <a:gd name="connsiteX40" fmla="*/ 283705 w 5438098"/>
              <a:gd name="connsiteY40" fmla="*/ 2078304 h 4164652"/>
              <a:gd name="connsiteX41" fmla="*/ 1169945 w 5438098"/>
              <a:gd name="connsiteY41" fmla="*/ 3957527 h 4164652"/>
              <a:gd name="connsiteX42" fmla="*/ 974513 w 5438098"/>
              <a:gd name="connsiteY42" fmla="*/ 4162843 h 4164652"/>
              <a:gd name="connsiteX43" fmla="*/ 796391 w 5438098"/>
              <a:gd name="connsiteY43" fmla="*/ 4000956 h 4164652"/>
              <a:gd name="connsiteX44" fmla="*/ 0 w 5438098"/>
              <a:gd name="connsiteY44" fmla="*/ 2078304 h 4164652"/>
              <a:gd name="connsiteX45" fmla="*/ 796391 w 5438098"/>
              <a:gd name="connsiteY45" fmla="*/ 155653 h 4164652"/>
              <a:gd name="connsiteX46" fmla="*/ 954719 w 5438098"/>
              <a:gd name="connsiteY46" fmla="*/ 11755 h 4164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5438098" h="4164652">
                <a:moveTo>
                  <a:pt x="2719058" y="1578133"/>
                </a:moveTo>
                <a:cubicBezTo>
                  <a:pt x="2442813" y="1578133"/>
                  <a:pt x="2218872" y="1802073"/>
                  <a:pt x="2218872" y="2078316"/>
                </a:cubicBezTo>
                <a:cubicBezTo>
                  <a:pt x="2218872" y="2354559"/>
                  <a:pt x="2442813" y="2578499"/>
                  <a:pt x="2719058" y="2578499"/>
                </a:cubicBezTo>
                <a:cubicBezTo>
                  <a:pt x="2995303" y="2578499"/>
                  <a:pt x="3219244" y="2354559"/>
                  <a:pt x="3219244" y="2078316"/>
                </a:cubicBezTo>
                <a:cubicBezTo>
                  <a:pt x="3219244" y="1802073"/>
                  <a:pt x="2995303" y="1578133"/>
                  <a:pt x="2719058" y="1578133"/>
                </a:cubicBezTo>
                <a:close/>
                <a:moveTo>
                  <a:pt x="2719058" y="1309892"/>
                </a:moveTo>
                <a:cubicBezTo>
                  <a:pt x="3143449" y="1309892"/>
                  <a:pt x="3487485" y="1653927"/>
                  <a:pt x="3487485" y="2078316"/>
                </a:cubicBezTo>
                <a:cubicBezTo>
                  <a:pt x="3487485" y="2502705"/>
                  <a:pt x="3143449" y="2846740"/>
                  <a:pt x="2719058" y="2846740"/>
                </a:cubicBezTo>
                <a:cubicBezTo>
                  <a:pt x="2294667" y="2846740"/>
                  <a:pt x="1950631" y="2502705"/>
                  <a:pt x="1950631" y="2078316"/>
                </a:cubicBezTo>
                <a:cubicBezTo>
                  <a:pt x="1950631" y="1653927"/>
                  <a:pt x="2294667" y="1309892"/>
                  <a:pt x="2719058" y="1309892"/>
                </a:cubicBezTo>
                <a:close/>
                <a:moveTo>
                  <a:pt x="1758587" y="554494"/>
                </a:moveTo>
                <a:cubicBezTo>
                  <a:pt x="1845540" y="510172"/>
                  <a:pt x="1994540" y="540960"/>
                  <a:pt x="1980256" y="715440"/>
                </a:cubicBezTo>
                <a:cubicBezTo>
                  <a:pt x="1497100" y="977905"/>
                  <a:pt x="1169107" y="1489803"/>
                  <a:pt x="1169107" y="2078308"/>
                </a:cubicBezTo>
                <a:cubicBezTo>
                  <a:pt x="1169107" y="2666813"/>
                  <a:pt x="1497100" y="3178711"/>
                  <a:pt x="1980256" y="3441176"/>
                </a:cubicBezTo>
                <a:cubicBezTo>
                  <a:pt x="2045141" y="3614074"/>
                  <a:pt x="1874894" y="3659608"/>
                  <a:pt x="1783025" y="3616968"/>
                </a:cubicBezTo>
                <a:lnTo>
                  <a:pt x="1711063" y="3573251"/>
                </a:lnTo>
                <a:cubicBezTo>
                  <a:pt x="1231503" y="3249267"/>
                  <a:pt x="916205" y="2700608"/>
                  <a:pt x="916205" y="2078308"/>
                </a:cubicBezTo>
                <a:cubicBezTo>
                  <a:pt x="916205" y="1456008"/>
                  <a:pt x="1231503" y="907349"/>
                  <a:pt x="1711063" y="583366"/>
                </a:cubicBezTo>
                <a:lnTo>
                  <a:pt x="1758587" y="554494"/>
                </a:lnTo>
                <a:close/>
                <a:moveTo>
                  <a:pt x="3679515" y="554493"/>
                </a:moveTo>
                <a:lnTo>
                  <a:pt x="3727041" y="583366"/>
                </a:lnTo>
                <a:cubicBezTo>
                  <a:pt x="4206601" y="907349"/>
                  <a:pt x="4521899" y="1456008"/>
                  <a:pt x="4521899" y="2078308"/>
                </a:cubicBezTo>
                <a:cubicBezTo>
                  <a:pt x="4521899" y="2700608"/>
                  <a:pt x="4206601" y="3249267"/>
                  <a:pt x="3727041" y="3573251"/>
                </a:cubicBezTo>
                <a:lnTo>
                  <a:pt x="3655078" y="3616969"/>
                </a:lnTo>
                <a:cubicBezTo>
                  <a:pt x="3569741" y="3633483"/>
                  <a:pt x="3409291" y="3594479"/>
                  <a:pt x="3457848" y="3441176"/>
                </a:cubicBezTo>
                <a:cubicBezTo>
                  <a:pt x="3941005" y="3178711"/>
                  <a:pt x="4268997" y="2666813"/>
                  <a:pt x="4268997" y="2078308"/>
                </a:cubicBezTo>
                <a:cubicBezTo>
                  <a:pt x="4268997" y="1489803"/>
                  <a:pt x="3941005" y="977905"/>
                  <a:pt x="3457848" y="715440"/>
                </a:cubicBezTo>
                <a:cubicBezTo>
                  <a:pt x="3430500" y="488708"/>
                  <a:pt x="3641549" y="510171"/>
                  <a:pt x="3679515" y="554493"/>
                </a:cubicBezTo>
                <a:close/>
                <a:moveTo>
                  <a:pt x="4483380" y="11755"/>
                </a:moveTo>
                <a:lnTo>
                  <a:pt x="4641707" y="155653"/>
                </a:lnTo>
                <a:cubicBezTo>
                  <a:pt x="5133758" y="647702"/>
                  <a:pt x="5438098" y="1327462"/>
                  <a:pt x="5438098" y="2078304"/>
                </a:cubicBezTo>
                <a:cubicBezTo>
                  <a:pt x="5438098" y="2829146"/>
                  <a:pt x="5133758" y="3508906"/>
                  <a:pt x="4641707" y="4000956"/>
                </a:cubicBezTo>
                <a:lnTo>
                  <a:pt x="4463586" y="4162842"/>
                </a:lnTo>
                <a:cubicBezTo>
                  <a:pt x="4365785" y="4172782"/>
                  <a:pt x="4261452" y="4146797"/>
                  <a:pt x="4268154" y="3957527"/>
                </a:cubicBezTo>
                <a:cubicBezTo>
                  <a:pt x="4809402" y="3510851"/>
                  <a:pt x="5154393" y="2834866"/>
                  <a:pt x="5154393" y="2078304"/>
                </a:cubicBezTo>
                <a:cubicBezTo>
                  <a:pt x="5154393" y="1321743"/>
                  <a:pt x="4809402" y="645758"/>
                  <a:pt x="4268154" y="199081"/>
                </a:cubicBezTo>
                <a:cubicBezTo>
                  <a:pt x="4212533" y="28871"/>
                  <a:pt x="4352855" y="-27040"/>
                  <a:pt x="4483380" y="11755"/>
                </a:cubicBezTo>
                <a:close/>
                <a:moveTo>
                  <a:pt x="954719" y="11755"/>
                </a:moveTo>
                <a:cubicBezTo>
                  <a:pt x="1121212" y="-21337"/>
                  <a:pt x="1212593" y="43542"/>
                  <a:pt x="1199471" y="177002"/>
                </a:cubicBezTo>
                <a:lnTo>
                  <a:pt x="1169945" y="199081"/>
                </a:lnTo>
                <a:cubicBezTo>
                  <a:pt x="628696" y="645758"/>
                  <a:pt x="283705" y="1321743"/>
                  <a:pt x="283705" y="2078304"/>
                </a:cubicBezTo>
                <a:cubicBezTo>
                  <a:pt x="283705" y="2834866"/>
                  <a:pt x="628696" y="3510851"/>
                  <a:pt x="1169945" y="3957527"/>
                </a:cubicBezTo>
                <a:cubicBezTo>
                  <a:pt x="1176647" y="4097811"/>
                  <a:pt x="1085377" y="4166250"/>
                  <a:pt x="974513" y="4162843"/>
                </a:cubicBezTo>
                <a:lnTo>
                  <a:pt x="796391" y="4000956"/>
                </a:lnTo>
                <a:cubicBezTo>
                  <a:pt x="304340" y="3508906"/>
                  <a:pt x="0" y="2829146"/>
                  <a:pt x="0" y="2078304"/>
                </a:cubicBezTo>
                <a:cubicBezTo>
                  <a:pt x="0" y="1327462"/>
                  <a:pt x="304340" y="647702"/>
                  <a:pt x="796391" y="155653"/>
                </a:cubicBezTo>
                <a:lnTo>
                  <a:pt x="954719" y="11755"/>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2" name="Freeform: Shape 111"/>
          <p:cNvSpPr/>
          <p:nvPr/>
        </p:nvSpPr>
        <p:spPr>
          <a:xfrm>
            <a:off x="8779780" y="1761162"/>
            <a:ext cx="1458550" cy="1117000"/>
          </a:xfrm>
          <a:custGeom>
            <a:avLst/>
            <a:gdLst>
              <a:gd name="connsiteX0" fmla="*/ 2719058 w 5438098"/>
              <a:gd name="connsiteY0" fmla="*/ 1566378 h 4151088"/>
              <a:gd name="connsiteX1" fmla="*/ 2218872 w 5438098"/>
              <a:gd name="connsiteY1" fmla="*/ 2066561 h 4151088"/>
              <a:gd name="connsiteX2" fmla="*/ 2719058 w 5438098"/>
              <a:gd name="connsiteY2" fmla="*/ 2566744 h 4151088"/>
              <a:gd name="connsiteX3" fmla="*/ 3219244 w 5438098"/>
              <a:gd name="connsiteY3" fmla="*/ 2066561 h 4151088"/>
              <a:gd name="connsiteX4" fmla="*/ 2719058 w 5438098"/>
              <a:gd name="connsiteY4" fmla="*/ 1566378 h 4151088"/>
              <a:gd name="connsiteX5" fmla="*/ 2719058 w 5438098"/>
              <a:gd name="connsiteY5" fmla="*/ 1298137 h 4151088"/>
              <a:gd name="connsiteX6" fmla="*/ 3487485 w 5438098"/>
              <a:gd name="connsiteY6" fmla="*/ 2066561 h 4151088"/>
              <a:gd name="connsiteX7" fmla="*/ 2719058 w 5438098"/>
              <a:gd name="connsiteY7" fmla="*/ 2834985 h 4151088"/>
              <a:gd name="connsiteX8" fmla="*/ 1950631 w 5438098"/>
              <a:gd name="connsiteY8" fmla="*/ 2066561 h 4151088"/>
              <a:gd name="connsiteX9" fmla="*/ 2719058 w 5438098"/>
              <a:gd name="connsiteY9" fmla="*/ 1298137 h 4151088"/>
              <a:gd name="connsiteX10" fmla="*/ 1758587 w 5438098"/>
              <a:gd name="connsiteY10" fmla="*/ 542739 h 4151088"/>
              <a:gd name="connsiteX11" fmla="*/ 1990010 w 5438098"/>
              <a:gd name="connsiteY11" fmla="*/ 698987 h 4151088"/>
              <a:gd name="connsiteX12" fmla="*/ 1980256 w 5438098"/>
              <a:gd name="connsiteY12" fmla="*/ 703685 h 4151088"/>
              <a:gd name="connsiteX13" fmla="*/ 1169107 w 5438098"/>
              <a:gd name="connsiteY13" fmla="*/ 2066553 h 4151088"/>
              <a:gd name="connsiteX14" fmla="*/ 1980256 w 5438098"/>
              <a:gd name="connsiteY14" fmla="*/ 3429421 h 4151088"/>
              <a:gd name="connsiteX15" fmla="*/ 2017104 w 5438098"/>
              <a:gd name="connsiteY15" fmla="*/ 3447172 h 4151088"/>
              <a:gd name="connsiteX16" fmla="*/ 1783025 w 5438098"/>
              <a:gd name="connsiteY16" fmla="*/ 3605213 h 4151088"/>
              <a:gd name="connsiteX17" fmla="*/ 1711063 w 5438098"/>
              <a:gd name="connsiteY17" fmla="*/ 3561496 h 4151088"/>
              <a:gd name="connsiteX18" fmla="*/ 916205 w 5438098"/>
              <a:gd name="connsiteY18" fmla="*/ 2066553 h 4151088"/>
              <a:gd name="connsiteX19" fmla="*/ 1711063 w 5438098"/>
              <a:gd name="connsiteY19" fmla="*/ 571611 h 4151088"/>
              <a:gd name="connsiteX20" fmla="*/ 3679515 w 5438098"/>
              <a:gd name="connsiteY20" fmla="*/ 542738 h 4151088"/>
              <a:gd name="connsiteX21" fmla="*/ 3727041 w 5438098"/>
              <a:gd name="connsiteY21" fmla="*/ 571611 h 4151088"/>
              <a:gd name="connsiteX22" fmla="*/ 4521899 w 5438098"/>
              <a:gd name="connsiteY22" fmla="*/ 2066553 h 4151088"/>
              <a:gd name="connsiteX23" fmla="*/ 3727041 w 5438098"/>
              <a:gd name="connsiteY23" fmla="*/ 3561496 h 4151088"/>
              <a:gd name="connsiteX24" fmla="*/ 3655078 w 5438098"/>
              <a:gd name="connsiteY24" fmla="*/ 3605214 h 4151088"/>
              <a:gd name="connsiteX25" fmla="*/ 3420998 w 5438098"/>
              <a:gd name="connsiteY25" fmla="*/ 3447173 h 4151088"/>
              <a:gd name="connsiteX26" fmla="*/ 3457848 w 5438098"/>
              <a:gd name="connsiteY26" fmla="*/ 3429421 h 4151088"/>
              <a:gd name="connsiteX27" fmla="*/ 4268997 w 5438098"/>
              <a:gd name="connsiteY27" fmla="*/ 2066553 h 4151088"/>
              <a:gd name="connsiteX28" fmla="*/ 3457848 w 5438098"/>
              <a:gd name="connsiteY28" fmla="*/ 703685 h 4151088"/>
              <a:gd name="connsiteX29" fmla="*/ 3448092 w 5438098"/>
              <a:gd name="connsiteY29" fmla="*/ 698985 h 4151088"/>
              <a:gd name="connsiteX30" fmla="*/ 4483380 w 5438098"/>
              <a:gd name="connsiteY30" fmla="*/ 0 h 4151088"/>
              <a:gd name="connsiteX31" fmla="*/ 4641707 w 5438098"/>
              <a:gd name="connsiteY31" fmla="*/ 143898 h 4151088"/>
              <a:gd name="connsiteX32" fmla="*/ 5438098 w 5438098"/>
              <a:gd name="connsiteY32" fmla="*/ 2066549 h 4151088"/>
              <a:gd name="connsiteX33" fmla="*/ 4641707 w 5438098"/>
              <a:gd name="connsiteY33" fmla="*/ 3989201 h 4151088"/>
              <a:gd name="connsiteX34" fmla="*/ 4463586 w 5438098"/>
              <a:gd name="connsiteY34" fmla="*/ 4151087 h 4151088"/>
              <a:gd name="connsiteX35" fmla="*/ 4216594 w 5438098"/>
              <a:gd name="connsiteY35" fmla="*/ 3984328 h 4151088"/>
              <a:gd name="connsiteX36" fmla="*/ 4268154 w 5438098"/>
              <a:gd name="connsiteY36" fmla="*/ 3945772 h 4151088"/>
              <a:gd name="connsiteX37" fmla="*/ 5154393 w 5438098"/>
              <a:gd name="connsiteY37" fmla="*/ 2066549 h 4151088"/>
              <a:gd name="connsiteX38" fmla="*/ 4268154 w 5438098"/>
              <a:gd name="connsiteY38" fmla="*/ 187326 h 4151088"/>
              <a:gd name="connsiteX39" fmla="*/ 4238628 w 5438098"/>
              <a:gd name="connsiteY39" fmla="*/ 165247 h 4151088"/>
              <a:gd name="connsiteX40" fmla="*/ 954719 w 5438098"/>
              <a:gd name="connsiteY40" fmla="*/ 0 h 4151088"/>
              <a:gd name="connsiteX41" fmla="*/ 1199471 w 5438098"/>
              <a:gd name="connsiteY41" fmla="*/ 165247 h 4151088"/>
              <a:gd name="connsiteX42" fmla="*/ 1169945 w 5438098"/>
              <a:gd name="connsiteY42" fmla="*/ 187326 h 4151088"/>
              <a:gd name="connsiteX43" fmla="*/ 283705 w 5438098"/>
              <a:gd name="connsiteY43" fmla="*/ 2066549 h 4151088"/>
              <a:gd name="connsiteX44" fmla="*/ 1169945 w 5438098"/>
              <a:gd name="connsiteY44" fmla="*/ 3945772 h 4151088"/>
              <a:gd name="connsiteX45" fmla="*/ 1221505 w 5438098"/>
              <a:gd name="connsiteY45" fmla="*/ 3984328 h 4151088"/>
              <a:gd name="connsiteX46" fmla="*/ 974513 w 5438098"/>
              <a:gd name="connsiteY46" fmla="*/ 4151088 h 4151088"/>
              <a:gd name="connsiteX47" fmla="*/ 796391 w 5438098"/>
              <a:gd name="connsiteY47" fmla="*/ 3989201 h 4151088"/>
              <a:gd name="connsiteX48" fmla="*/ 0 w 5438098"/>
              <a:gd name="connsiteY48" fmla="*/ 2066549 h 4151088"/>
              <a:gd name="connsiteX49" fmla="*/ 796391 w 5438098"/>
              <a:gd name="connsiteY49" fmla="*/ 143898 h 4151088"/>
              <a:gd name="connsiteX0" fmla="*/ 2719058 w 5438098"/>
              <a:gd name="connsiteY0" fmla="*/ 1566378 h 4151088"/>
              <a:gd name="connsiteX1" fmla="*/ 2218872 w 5438098"/>
              <a:gd name="connsiteY1" fmla="*/ 2066561 h 4151088"/>
              <a:gd name="connsiteX2" fmla="*/ 2719058 w 5438098"/>
              <a:gd name="connsiteY2" fmla="*/ 2566744 h 4151088"/>
              <a:gd name="connsiteX3" fmla="*/ 3219244 w 5438098"/>
              <a:gd name="connsiteY3" fmla="*/ 2066561 h 4151088"/>
              <a:gd name="connsiteX4" fmla="*/ 2719058 w 5438098"/>
              <a:gd name="connsiteY4" fmla="*/ 1566378 h 4151088"/>
              <a:gd name="connsiteX5" fmla="*/ 2719058 w 5438098"/>
              <a:gd name="connsiteY5" fmla="*/ 1298137 h 4151088"/>
              <a:gd name="connsiteX6" fmla="*/ 3487485 w 5438098"/>
              <a:gd name="connsiteY6" fmla="*/ 2066561 h 4151088"/>
              <a:gd name="connsiteX7" fmla="*/ 2719058 w 5438098"/>
              <a:gd name="connsiteY7" fmla="*/ 2834985 h 4151088"/>
              <a:gd name="connsiteX8" fmla="*/ 1950631 w 5438098"/>
              <a:gd name="connsiteY8" fmla="*/ 2066561 h 4151088"/>
              <a:gd name="connsiteX9" fmla="*/ 2719058 w 5438098"/>
              <a:gd name="connsiteY9" fmla="*/ 1298137 h 4151088"/>
              <a:gd name="connsiteX10" fmla="*/ 1758587 w 5438098"/>
              <a:gd name="connsiteY10" fmla="*/ 542739 h 4151088"/>
              <a:gd name="connsiteX11" fmla="*/ 1990010 w 5438098"/>
              <a:gd name="connsiteY11" fmla="*/ 698987 h 4151088"/>
              <a:gd name="connsiteX12" fmla="*/ 1980256 w 5438098"/>
              <a:gd name="connsiteY12" fmla="*/ 703685 h 4151088"/>
              <a:gd name="connsiteX13" fmla="*/ 1169107 w 5438098"/>
              <a:gd name="connsiteY13" fmla="*/ 2066553 h 4151088"/>
              <a:gd name="connsiteX14" fmla="*/ 1980256 w 5438098"/>
              <a:gd name="connsiteY14" fmla="*/ 3429421 h 4151088"/>
              <a:gd name="connsiteX15" fmla="*/ 1783025 w 5438098"/>
              <a:gd name="connsiteY15" fmla="*/ 3605213 h 4151088"/>
              <a:gd name="connsiteX16" fmla="*/ 1711063 w 5438098"/>
              <a:gd name="connsiteY16" fmla="*/ 3561496 h 4151088"/>
              <a:gd name="connsiteX17" fmla="*/ 916205 w 5438098"/>
              <a:gd name="connsiteY17" fmla="*/ 2066553 h 4151088"/>
              <a:gd name="connsiteX18" fmla="*/ 1711063 w 5438098"/>
              <a:gd name="connsiteY18" fmla="*/ 571611 h 4151088"/>
              <a:gd name="connsiteX19" fmla="*/ 1758587 w 5438098"/>
              <a:gd name="connsiteY19" fmla="*/ 542739 h 4151088"/>
              <a:gd name="connsiteX20" fmla="*/ 3679515 w 5438098"/>
              <a:gd name="connsiteY20" fmla="*/ 542738 h 4151088"/>
              <a:gd name="connsiteX21" fmla="*/ 3727041 w 5438098"/>
              <a:gd name="connsiteY21" fmla="*/ 571611 h 4151088"/>
              <a:gd name="connsiteX22" fmla="*/ 4521899 w 5438098"/>
              <a:gd name="connsiteY22" fmla="*/ 2066553 h 4151088"/>
              <a:gd name="connsiteX23" fmla="*/ 3727041 w 5438098"/>
              <a:gd name="connsiteY23" fmla="*/ 3561496 h 4151088"/>
              <a:gd name="connsiteX24" fmla="*/ 3655078 w 5438098"/>
              <a:gd name="connsiteY24" fmla="*/ 3605214 h 4151088"/>
              <a:gd name="connsiteX25" fmla="*/ 3420998 w 5438098"/>
              <a:gd name="connsiteY25" fmla="*/ 3447173 h 4151088"/>
              <a:gd name="connsiteX26" fmla="*/ 3457848 w 5438098"/>
              <a:gd name="connsiteY26" fmla="*/ 3429421 h 4151088"/>
              <a:gd name="connsiteX27" fmla="*/ 4268997 w 5438098"/>
              <a:gd name="connsiteY27" fmla="*/ 2066553 h 4151088"/>
              <a:gd name="connsiteX28" fmla="*/ 3457848 w 5438098"/>
              <a:gd name="connsiteY28" fmla="*/ 703685 h 4151088"/>
              <a:gd name="connsiteX29" fmla="*/ 3448092 w 5438098"/>
              <a:gd name="connsiteY29" fmla="*/ 698985 h 4151088"/>
              <a:gd name="connsiteX30" fmla="*/ 3679515 w 5438098"/>
              <a:gd name="connsiteY30" fmla="*/ 542738 h 4151088"/>
              <a:gd name="connsiteX31" fmla="*/ 4483380 w 5438098"/>
              <a:gd name="connsiteY31" fmla="*/ 0 h 4151088"/>
              <a:gd name="connsiteX32" fmla="*/ 4641707 w 5438098"/>
              <a:gd name="connsiteY32" fmla="*/ 143898 h 4151088"/>
              <a:gd name="connsiteX33" fmla="*/ 5438098 w 5438098"/>
              <a:gd name="connsiteY33" fmla="*/ 2066549 h 4151088"/>
              <a:gd name="connsiteX34" fmla="*/ 4641707 w 5438098"/>
              <a:gd name="connsiteY34" fmla="*/ 3989201 h 4151088"/>
              <a:gd name="connsiteX35" fmla="*/ 4463586 w 5438098"/>
              <a:gd name="connsiteY35" fmla="*/ 4151087 h 4151088"/>
              <a:gd name="connsiteX36" fmla="*/ 4216594 w 5438098"/>
              <a:gd name="connsiteY36" fmla="*/ 3984328 h 4151088"/>
              <a:gd name="connsiteX37" fmla="*/ 4268154 w 5438098"/>
              <a:gd name="connsiteY37" fmla="*/ 3945772 h 4151088"/>
              <a:gd name="connsiteX38" fmla="*/ 5154393 w 5438098"/>
              <a:gd name="connsiteY38" fmla="*/ 2066549 h 4151088"/>
              <a:gd name="connsiteX39" fmla="*/ 4268154 w 5438098"/>
              <a:gd name="connsiteY39" fmla="*/ 187326 h 4151088"/>
              <a:gd name="connsiteX40" fmla="*/ 4238628 w 5438098"/>
              <a:gd name="connsiteY40" fmla="*/ 165247 h 4151088"/>
              <a:gd name="connsiteX41" fmla="*/ 4483380 w 5438098"/>
              <a:gd name="connsiteY41" fmla="*/ 0 h 4151088"/>
              <a:gd name="connsiteX42" fmla="*/ 954719 w 5438098"/>
              <a:gd name="connsiteY42" fmla="*/ 0 h 4151088"/>
              <a:gd name="connsiteX43" fmla="*/ 1199471 w 5438098"/>
              <a:gd name="connsiteY43" fmla="*/ 165247 h 4151088"/>
              <a:gd name="connsiteX44" fmla="*/ 1169945 w 5438098"/>
              <a:gd name="connsiteY44" fmla="*/ 187326 h 4151088"/>
              <a:gd name="connsiteX45" fmla="*/ 283705 w 5438098"/>
              <a:gd name="connsiteY45" fmla="*/ 2066549 h 4151088"/>
              <a:gd name="connsiteX46" fmla="*/ 1169945 w 5438098"/>
              <a:gd name="connsiteY46" fmla="*/ 3945772 h 4151088"/>
              <a:gd name="connsiteX47" fmla="*/ 1221505 w 5438098"/>
              <a:gd name="connsiteY47" fmla="*/ 3984328 h 4151088"/>
              <a:gd name="connsiteX48" fmla="*/ 974513 w 5438098"/>
              <a:gd name="connsiteY48" fmla="*/ 4151088 h 4151088"/>
              <a:gd name="connsiteX49" fmla="*/ 796391 w 5438098"/>
              <a:gd name="connsiteY49" fmla="*/ 3989201 h 4151088"/>
              <a:gd name="connsiteX50" fmla="*/ 0 w 5438098"/>
              <a:gd name="connsiteY50" fmla="*/ 2066549 h 4151088"/>
              <a:gd name="connsiteX51" fmla="*/ 796391 w 5438098"/>
              <a:gd name="connsiteY51" fmla="*/ 143898 h 4151088"/>
              <a:gd name="connsiteX52" fmla="*/ 954719 w 5438098"/>
              <a:gd name="connsiteY52" fmla="*/ 0 h 4151088"/>
              <a:gd name="connsiteX0" fmla="*/ 2719058 w 5438098"/>
              <a:gd name="connsiteY0" fmla="*/ 1566378 h 4151088"/>
              <a:gd name="connsiteX1" fmla="*/ 2218872 w 5438098"/>
              <a:gd name="connsiteY1" fmla="*/ 2066561 h 4151088"/>
              <a:gd name="connsiteX2" fmla="*/ 2719058 w 5438098"/>
              <a:gd name="connsiteY2" fmla="*/ 2566744 h 4151088"/>
              <a:gd name="connsiteX3" fmla="*/ 3219244 w 5438098"/>
              <a:gd name="connsiteY3" fmla="*/ 2066561 h 4151088"/>
              <a:gd name="connsiteX4" fmla="*/ 2719058 w 5438098"/>
              <a:gd name="connsiteY4" fmla="*/ 1566378 h 4151088"/>
              <a:gd name="connsiteX5" fmla="*/ 2719058 w 5438098"/>
              <a:gd name="connsiteY5" fmla="*/ 1298137 h 4151088"/>
              <a:gd name="connsiteX6" fmla="*/ 3487485 w 5438098"/>
              <a:gd name="connsiteY6" fmla="*/ 2066561 h 4151088"/>
              <a:gd name="connsiteX7" fmla="*/ 2719058 w 5438098"/>
              <a:gd name="connsiteY7" fmla="*/ 2834985 h 4151088"/>
              <a:gd name="connsiteX8" fmla="*/ 1950631 w 5438098"/>
              <a:gd name="connsiteY8" fmla="*/ 2066561 h 4151088"/>
              <a:gd name="connsiteX9" fmla="*/ 2719058 w 5438098"/>
              <a:gd name="connsiteY9" fmla="*/ 1298137 h 4151088"/>
              <a:gd name="connsiteX10" fmla="*/ 1758587 w 5438098"/>
              <a:gd name="connsiteY10" fmla="*/ 542739 h 4151088"/>
              <a:gd name="connsiteX11" fmla="*/ 1990010 w 5438098"/>
              <a:gd name="connsiteY11" fmla="*/ 698987 h 4151088"/>
              <a:gd name="connsiteX12" fmla="*/ 1980256 w 5438098"/>
              <a:gd name="connsiteY12" fmla="*/ 703685 h 4151088"/>
              <a:gd name="connsiteX13" fmla="*/ 1169107 w 5438098"/>
              <a:gd name="connsiteY13" fmla="*/ 2066553 h 4151088"/>
              <a:gd name="connsiteX14" fmla="*/ 1980256 w 5438098"/>
              <a:gd name="connsiteY14" fmla="*/ 3429421 h 4151088"/>
              <a:gd name="connsiteX15" fmla="*/ 1783025 w 5438098"/>
              <a:gd name="connsiteY15" fmla="*/ 3605213 h 4151088"/>
              <a:gd name="connsiteX16" fmla="*/ 1711063 w 5438098"/>
              <a:gd name="connsiteY16" fmla="*/ 3561496 h 4151088"/>
              <a:gd name="connsiteX17" fmla="*/ 916205 w 5438098"/>
              <a:gd name="connsiteY17" fmla="*/ 2066553 h 4151088"/>
              <a:gd name="connsiteX18" fmla="*/ 1711063 w 5438098"/>
              <a:gd name="connsiteY18" fmla="*/ 571611 h 4151088"/>
              <a:gd name="connsiteX19" fmla="*/ 1758587 w 5438098"/>
              <a:gd name="connsiteY19" fmla="*/ 542739 h 4151088"/>
              <a:gd name="connsiteX20" fmla="*/ 3679515 w 5438098"/>
              <a:gd name="connsiteY20" fmla="*/ 542738 h 4151088"/>
              <a:gd name="connsiteX21" fmla="*/ 3727041 w 5438098"/>
              <a:gd name="connsiteY21" fmla="*/ 571611 h 4151088"/>
              <a:gd name="connsiteX22" fmla="*/ 4521899 w 5438098"/>
              <a:gd name="connsiteY22" fmla="*/ 2066553 h 4151088"/>
              <a:gd name="connsiteX23" fmla="*/ 3727041 w 5438098"/>
              <a:gd name="connsiteY23" fmla="*/ 3561496 h 4151088"/>
              <a:gd name="connsiteX24" fmla="*/ 3655078 w 5438098"/>
              <a:gd name="connsiteY24" fmla="*/ 3605214 h 4151088"/>
              <a:gd name="connsiteX25" fmla="*/ 3420998 w 5438098"/>
              <a:gd name="connsiteY25" fmla="*/ 3447173 h 4151088"/>
              <a:gd name="connsiteX26" fmla="*/ 3457848 w 5438098"/>
              <a:gd name="connsiteY26" fmla="*/ 3429421 h 4151088"/>
              <a:gd name="connsiteX27" fmla="*/ 4268997 w 5438098"/>
              <a:gd name="connsiteY27" fmla="*/ 2066553 h 4151088"/>
              <a:gd name="connsiteX28" fmla="*/ 3457848 w 5438098"/>
              <a:gd name="connsiteY28" fmla="*/ 703685 h 4151088"/>
              <a:gd name="connsiteX29" fmla="*/ 3448092 w 5438098"/>
              <a:gd name="connsiteY29" fmla="*/ 698985 h 4151088"/>
              <a:gd name="connsiteX30" fmla="*/ 3679515 w 5438098"/>
              <a:gd name="connsiteY30" fmla="*/ 542738 h 4151088"/>
              <a:gd name="connsiteX31" fmla="*/ 4483380 w 5438098"/>
              <a:gd name="connsiteY31" fmla="*/ 0 h 4151088"/>
              <a:gd name="connsiteX32" fmla="*/ 4641707 w 5438098"/>
              <a:gd name="connsiteY32" fmla="*/ 143898 h 4151088"/>
              <a:gd name="connsiteX33" fmla="*/ 5438098 w 5438098"/>
              <a:gd name="connsiteY33" fmla="*/ 2066549 h 4151088"/>
              <a:gd name="connsiteX34" fmla="*/ 4641707 w 5438098"/>
              <a:gd name="connsiteY34" fmla="*/ 3989201 h 4151088"/>
              <a:gd name="connsiteX35" fmla="*/ 4463586 w 5438098"/>
              <a:gd name="connsiteY35" fmla="*/ 4151087 h 4151088"/>
              <a:gd name="connsiteX36" fmla="*/ 4216594 w 5438098"/>
              <a:gd name="connsiteY36" fmla="*/ 3984328 h 4151088"/>
              <a:gd name="connsiteX37" fmla="*/ 4268154 w 5438098"/>
              <a:gd name="connsiteY37" fmla="*/ 3945772 h 4151088"/>
              <a:gd name="connsiteX38" fmla="*/ 5154393 w 5438098"/>
              <a:gd name="connsiteY38" fmla="*/ 2066549 h 4151088"/>
              <a:gd name="connsiteX39" fmla="*/ 4268154 w 5438098"/>
              <a:gd name="connsiteY39" fmla="*/ 187326 h 4151088"/>
              <a:gd name="connsiteX40" fmla="*/ 4238628 w 5438098"/>
              <a:gd name="connsiteY40" fmla="*/ 165247 h 4151088"/>
              <a:gd name="connsiteX41" fmla="*/ 4483380 w 5438098"/>
              <a:gd name="connsiteY41" fmla="*/ 0 h 4151088"/>
              <a:gd name="connsiteX42" fmla="*/ 954719 w 5438098"/>
              <a:gd name="connsiteY42" fmla="*/ 0 h 4151088"/>
              <a:gd name="connsiteX43" fmla="*/ 1199471 w 5438098"/>
              <a:gd name="connsiteY43" fmla="*/ 165247 h 4151088"/>
              <a:gd name="connsiteX44" fmla="*/ 1169945 w 5438098"/>
              <a:gd name="connsiteY44" fmla="*/ 187326 h 4151088"/>
              <a:gd name="connsiteX45" fmla="*/ 283705 w 5438098"/>
              <a:gd name="connsiteY45" fmla="*/ 2066549 h 4151088"/>
              <a:gd name="connsiteX46" fmla="*/ 1169945 w 5438098"/>
              <a:gd name="connsiteY46" fmla="*/ 3945772 h 4151088"/>
              <a:gd name="connsiteX47" fmla="*/ 1221505 w 5438098"/>
              <a:gd name="connsiteY47" fmla="*/ 3984328 h 4151088"/>
              <a:gd name="connsiteX48" fmla="*/ 974513 w 5438098"/>
              <a:gd name="connsiteY48" fmla="*/ 4151088 h 4151088"/>
              <a:gd name="connsiteX49" fmla="*/ 796391 w 5438098"/>
              <a:gd name="connsiteY49" fmla="*/ 3989201 h 4151088"/>
              <a:gd name="connsiteX50" fmla="*/ 0 w 5438098"/>
              <a:gd name="connsiteY50" fmla="*/ 2066549 h 4151088"/>
              <a:gd name="connsiteX51" fmla="*/ 796391 w 5438098"/>
              <a:gd name="connsiteY51" fmla="*/ 143898 h 4151088"/>
              <a:gd name="connsiteX52" fmla="*/ 954719 w 5438098"/>
              <a:gd name="connsiteY52" fmla="*/ 0 h 4151088"/>
              <a:gd name="connsiteX0" fmla="*/ 2719058 w 5438098"/>
              <a:gd name="connsiteY0" fmla="*/ 1566378 h 4151088"/>
              <a:gd name="connsiteX1" fmla="*/ 2218872 w 5438098"/>
              <a:gd name="connsiteY1" fmla="*/ 2066561 h 4151088"/>
              <a:gd name="connsiteX2" fmla="*/ 2719058 w 5438098"/>
              <a:gd name="connsiteY2" fmla="*/ 2566744 h 4151088"/>
              <a:gd name="connsiteX3" fmla="*/ 3219244 w 5438098"/>
              <a:gd name="connsiteY3" fmla="*/ 2066561 h 4151088"/>
              <a:gd name="connsiteX4" fmla="*/ 2719058 w 5438098"/>
              <a:gd name="connsiteY4" fmla="*/ 1566378 h 4151088"/>
              <a:gd name="connsiteX5" fmla="*/ 2719058 w 5438098"/>
              <a:gd name="connsiteY5" fmla="*/ 1298137 h 4151088"/>
              <a:gd name="connsiteX6" fmla="*/ 3487485 w 5438098"/>
              <a:gd name="connsiteY6" fmla="*/ 2066561 h 4151088"/>
              <a:gd name="connsiteX7" fmla="*/ 2719058 w 5438098"/>
              <a:gd name="connsiteY7" fmla="*/ 2834985 h 4151088"/>
              <a:gd name="connsiteX8" fmla="*/ 1950631 w 5438098"/>
              <a:gd name="connsiteY8" fmla="*/ 2066561 h 4151088"/>
              <a:gd name="connsiteX9" fmla="*/ 2719058 w 5438098"/>
              <a:gd name="connsiteY9" fmla="*/ 1298137 h 4151088"/>
              <a:gd name="connsiteX10" fmla="*/ 1758587 w 5438098"/>
              <a:gd name="connsiteY10" fmla="*/ 542739 h 4151088"/>
              <a:gd name="connsiteX11" fmla="*/ 1990010 w 5438098"/>
              <a:gd name="connsiteY11" fmla="*/ 698987 h 4151088"/>
              <a:gd name="connsiteX12" fmla="*/ 1980256 w 5438098"/>
              <a:gd name="connsiteY12" fmla="*/ 703685 h 4151088"/>
              <a:gd name="connsiteX13" fmla="*/ 1169107 w 5438098"/>
              <a:gd name="connsiteY13" fmla="*/ 2066553 h 4151088"/>
              <a:gd name="connsiteX14" fmla="*/ 1980256 w 5438098"/>
              <a:gd name="connsiteY14" fmla="*/ 3429421 h 4151088"/>
              <a:gd name="connsiteX15" fmla="*/ 1783025 w 5438098"/>
              <a:gd name="connsiteY15" fmla="*/ 3605213 h 4151088"/>
              <a:gd name="connsiteX16" fmla="*/ 1711063 w 5438098"/>
              <a:gd name="connsiteY16" fmla="*/ 3561496 h 4151088"/>
              <a:gd name="connsiteX17" fmla="*/ 916205 w 5438098"/>
              <a:gd name="connsiteY17" fmla="*/ 2066553 h 4151088"/>
              <a:gd name="connsiteX18" fmla="*/ 1711063 w 5438098"/>
              <a:gd name="connsiteY18" fmla="*/ 571611 h 4151088"/>
              <a:gd name="connsiteX19" fmla="*/ 1758587 w 5438098"/>
              <a:gd name="connsiteY19" fmla="*/ 542739 h 4151088"/>
              <a:gd name="connsiteX20" fmla="*/ 3679515 w 5438098"/>
              <a:gd name="connsiteY20" fmla="*/ 542738 h 4151088"/>
              <a:gd name="connsiteX21" fmla="*/ 3727041 w 5438098"/>
              <a:gd name="connsiteY21" fmla="*/ 571611 h 4151088"/>
              <a:gd name="connsiteX22" fmla="*/ 4521899 w 5438098"/>
              <a:gd name="connsiteY22" fmla="*/ 2066553 h 4151088"/>
              <a:gd name="connsiteX23" fmla="*/ 3727041 w 5438098"/>
              <a:gd name="connsiteY23" fmla="*/ 3561496 h 4151088"/>
              <a:gd name="connsiteX24" fmla="*/ 3655078 w 5438098"/>
              <a:gd name="connsiteY24" fmla="*/ 3605214 h 4151088"/>
              <a:gd name="connsiteX25" fmla="*/ 3420998 w 5438098"/>
              <a:gd name="connsiteY25" fmla="*/ 3447173 h 4151088"/>
              <a:gd name="connsiteX26" fmla="*/ 3457848 w 5438098"/>
              <a:gd name="connsiteY26" fmla="*/ 3429421 h 4151088"/>
              <a:gd name="connsiteX27" fmla="*/ 4268997 w 5438098"/>
              <a:gd name="connsiteY27" fmla="*/ 2066553 h 4151088"/>
              <a:gd name="connsiteX28" fmla="*/ 3457848 w 5438098"/>
              <a:gd name="connsiteY28" fmla="*/ 703685 h 4151088"/>
              <a:gd name="connsiteX29" fmla="*/ 3448092 w 5438098"/>
              <a:gd name="connsiteY29" fmla="*/ 698985 h 4151088"/>
              <a:gd name="connsiteX30" fmla="*/ 3679515 w 5438098"/>
              <a:gd name="connsiteY30" fmla="*/ 542738 h 4151088"/>
              <a:gd name="connsiteX31" fmla="*/ 4483380 w 5438098"/>
              <a:gd name="connsiteY31" fmla="*/ 0 h 4151088"/>
              <a:gd name="connsiteX32" fmla="*/ 4641707 w 5438098"/>
              <a:gd name="connsiteY32" fmla="*/ 143898 h 4151088"/>
              <a:gd name="connsiteX33" fmla="*/ 5438098 w 5438098"/>
              <a:gd name="connsiteY33" fmla="*/ 2066549 h 4151088"/>
              <a:gd name="connsiteX34" fmla="*/ 4641707 w 5438098"/>
              <a:gd name="connsiteY34" fmla="*/ 3989201 h 4151088"/>
              <a:gd name="connsiteX35" fmla="*/ 4463586 w 5438098"/>
              <a:gd name="connsiteY35" fmla="*/ 4151087 h 4151088"/>
              <a:gd name="connsiteX36" fmla="*/ 4216594 w 5438098"/>
              <a:gd name="connsiteY36" fmla="*/ 3984328 h 4151088"/>
              <a:gd name="connsiteX37" fmla="*/ 4268154 w 5438098"/>
              <a:gd name="connsiteY37" fmla="*/ 3945772 h 4151088"/>
              <a:gd name="connsiteX38" fmla="*/ 5154393 w 5438098"/>
              <a:gd name="connsiteY38" fmla="*/ 2066549 h 4151088"/>
              <a:gd name="connsiteX39" fmla="*/ 4268154 w 5438098"/>
              <a:gd name="connsiteY39" fmla="*/ 187326 h 4151088"/>
              <a:gd name="connsiteX40" fmla="*/ 4238628 w 5438098"/>
              <a:gd name="connsiteY40" fmla="*/ 165247 h 4151088"/>
              <a:gd name="connsiteX41" fmla="*/ 4483380 w 5438098"/>
              <a:gd name="connsiteY41" fmla="*/ 0 h 4151088"/>
              <a:gd name="connsiteX42" fmla="*/ 954719 w 5438098"/>
              <a:gd name="connsiteY42" fmla="*/ 0 h 4151088"/>
              <a:gd name="connsiteX43" fmla="*/ 1199471 w 5438098"/>
              <a:gd name="connsiteY43" fmla="*/ 165247 h 4151088"/>
              <a:gd name="connsiteX44" fmla="*/ 1169945 w 5438098"/>
              <a:gd name="connsiteY44" fmla="*/ 187326 h 4151088"/>
              <a:gd name="connsiteX45" fmla="*/ 283705 w 5438098"/>
              <a:gd name="connsiteY45" fmla="*/ 2066549 h 4151088"/>
              <a:gd name="connsiteX46" fmla="*/ 1169945 w 5438098"/>
              <a:gd name="connsiteY46" fmla="*/ 3945772 h 4151088"/>
              <a:gd name="connsiteX47" fmla="*/ 1221505 w 5438098"/>
              <a:gd name="connsiteY47" fmla="*/ 3984328 h 4151088"/>
              <a:gd name="connsiteX48" fmla="*/ 974513 w 5438098"/>
              <a:gd name="connsiteY48" fmla="*/ 4151088 h 4151088"/>
              <a:gd name="connsiteX49" fmla="*/ 796391 w 5438098"/>
              <a:gd name="connsiteY49" fmla="*/ 3989201 h 4151088"/>
              <a:gd name="connsiteX50" fmla="*/ 0 w 5438098"/>
              <a:gd name="connsiteY50" fmla="*/ 2066549 h 4151088"/>
              <a:gd name="connsiteX51" fmla="*/ 796391 w 5438098"/>
              <a:gd name="connsiteY51" fmla="*/ 143898 h 4151088"/>
              <a:gd name="connsiteX52" fmla="*/ 954719 w 5438098"/>
              <a:gd name="connsiteY52" fmla="*/ 0 h 4151088"/>
              <a:gd name="connsiteX0" fmla="*/ 2719058 w 5438098"/>
              <a:gd name="connsiteY0" fmla="*/ 1566378 h 4151088"/>
              <a:gd name="connsiteX1" fmla="*/ 2218872 w 5438098"/>
              <a:gd name="connsiteY1" fmla="*/ 2066561 h 4151088"/>
              <a:gd name="connsiteX2" fmla="*/ 2719058 w 5438098"/>
              <a:gd name="connsiteY2" fmla="*/ 2566744 h 4151088"/>
              <a:gd name="connsiteX3" fmla="*/ 3219244 w 5438098"/>
              <a:gd name="connsiteY3" fmla="*/ 2066561 h 4151088"/>
              <a:gd name="connsiteX4" fmla="*/ 2719058 w 5438098"/>
              <a:gd name="connsiteY4" fmla="*/ 1566378 h 4151088"/>
              <a:gd name="connsiteX5" fmla="*/ 2719058 w 5438098"/>
              <a:gd name="connsiteY5" fmla="*/ 1298137 h 4151088"/>
              <a:gd name="connsiteX6" fmla="*/ 3487485 w 5438098"/>
              <a:gd name="connsiteY6" fmla="*/ 2066561 h 4151088"/>
              <a:gd name="connsiteX7" fmla="*/ 2719058 w 5438098"/>
              <a:gd name="connsiteY7" fmla="*/ 2834985 h 4151088"/>
              <a:gd name="connsiteX8" fmla="*/ 1950631 w 5438098"/>
              <a:gd name="connsiteY8" fmla="*/ 2066561 h 4151088"/>
              <a:gd name="connsiteX9" fmla="*/ 2719058 w 5438098"/>
              <a:gd name="connsiteY9" fmla="*/ 1298137 h 4151088"/>
              <a:gd name="connsiteX10" fmla="*/ 1758587 w 5438098"/>
              <a:gd name="connsiteY10" fmla="*/ 542739 h 4151088"/>
              <a:gd name="connsiteX11" fmla="*/ 1990010 w 5438098"/>
              <a:gd name="connsiteY11" fmla="*/ 698987 h 4151088"/>
              <a:gd name="connsiteX12" fmla="*/ 1980256 w 5438098"/>
              <a:gd name="connsiteY12" fmla="*/ 703685 h 4151088"/>
              <a:gd name="connsiteX13" fmla="*/ 1169107 w 5438098"/>
              <a:gd name="connsiteY13" fmla="*/ 2066553 h 4151088"/>
              <a:gd name="connsiteX14" fmla="*/ 1980256 w 5438098"/>
              <a:gd name="connsiteY14" fmla="*/ 3429421 h 4151088"/>
              <a:gd name="connsiteX15" fmla="*/ 1783025 w 5438098"/>
              <a:gd name="connsiteY15" fmla="*/ 3605213 h 4151088"/>
              <a:gd name="connsiteX16" fmla="*/ 1711063 w 5438098"/>
              <a:gd name="connsiteY16" fmla="*/ 3561496 h 4151088"/>
              <a:gd name="connsiteX17" fmla="*/ 916205 w 5438098"/>
              <a:gd name="connsiteY17" fmla="*/ 2066553 h 4151088"/>
              <a:gd name="connsiteX18" fmla="*/ 1711063 w 5438098"/>
              <a:gd name="connsiteY18" fmla="*/ 571611 h 4151088"/>
              <a:gd name="connsiteX19" fmla="*/ 1758587 w 5438098"/>
              <a:gd name="connsiteY19" fmla="*/ 542739 h 4151088"/>
              <a:gd name="connsiteX20" fmla="*/ 3679515 w 5438098"/>
              <a:gd name="connsiteY20" fmla="*/ 542738 h 4151088"/>
              <a:gd name="connsiteX21" fmla="*/ 3727041 w 5438098"/>
              <a:gd name="connsiteY21" fmla="*/ 571611 h 4151088"/>
              <a:gd name="connsiteX22" fmla="*/ 4521899 w 5438098"/>
              <a:gd name="connsiteY22" fmla="*/ 2066553 h 4151088"/>
              <a:gd name="connsiteX23" fmla="*/ 3727041 w 5438098"/>
              <a:gd name="connsiteY23" fmla="*/ 3561496 h 4151088"/>
              <a:gd name="connsiteX24" fmla="*/ 3655078 w 5438098"/>
              <a:gd name="connsiteY24" fmla="*/ 3605214 h 4151088"/>
              <a:gd name="connsiteX25" fmla="*/ 3420998 w 5438098"/>
              <a:gd name="connsiteY25" fmla="*/ 3447173 h 4151088"/>
              <a:gd name="connsiteX26" fmla="*/ 3457848 w 5438098"/>
              <a:gd name="connsiteY26" fmla="*/ 3429421 h 4151088"/>
              <a:gd name="connsiteX27" fmla="*/ 4268997 w 5438098"/>
              <a:gd name="connsiteY27" fmla="*/ 2066553 h 4151088"/>
              <a:gd name="connsiteX28" fmla="*/ 3457848 w 5438098"/>
              <a:gd name="connsiteY28" fmla="*/ 703685 h 4151088"/>
              <a:gd name="connsiteX29" fmla="*/ 3448092 w 5438098"/>
              <a:gd name="connsiteY29" fmla="*/ 698985 h 4151088"/>
              <a:gd name="connsiteX30" fmla="*/ 3679515 w 5438098"/>
              <a:gd name="connsiteY30" fmla="*/ 542738 h 4151088"/>
              <a:gd name="connsiteX31" fmla="*/ 4483380 w 5438098"/>
              <a:gd name="connsiteY31" fmla="*/ 0 h 4151088"/>
              <a:gd name="connsiteX32" fmla="*/ 4641707 w 5438098"/>
              <a:gd name="connsiteY32" fmla="*/ 143898 h 4151088"/>
              <a:gd name="connsiteX33" fmla="*/ 5438098 w 5438098"/>
              <a:gd name="connsiteY33" fmla="*/ 2066549 h 4151088"/>
              <a:gd name="connsiteX34" fmla="*/ 4641707 w 5438098"/>
              <a:gd name="connsiteY34" fmla="*/ 3989201 h 4151088"/>
              <a:gd name="connsiteX35" fmla="*/ 4463586 w 5438098"/>
              <a:gd name="connsiteY35" fmla="*/ 4151087 h 4151088"/>
              <a:gd name="connsiteX36" fmla="*/ 4216594 w 5438098"/>
              <a:gd name="connsiteY36" fmla="*/ 3984328 h 4151088"/>
              <a:gd name="connsiteX37" fmla="*/ 4268154 w 5438098"/>
              <a:gd name="connsiteY37" fmla="*/ 3945772 h 4151088"/>
              <a:gd name="connsiteX38" fmla="*/ 5154393 w 5438098"/>
              <a:gd name="connsiteY38" fmla="*/ 2066549 h 4151088"/>
              <a:gd name="connsiteX39" fmla="*/ 4268154 w 5438098"/>
              <a:gd name="connsiteY39" fmla="*/ 187326 h 4151088"/>
              <a:gd name="connsiteX40" fmla="*/ 4238628 w 5438098"/>
              <a:gd name="connsiteY40" fmla="*/ 165247 h 4151088"/>
              <a:gd name="connsiteX41" fmla="*/ 4483380 w 5438098"/>
              <a:gd name="connsiteY41" fmla="*/ 0 h 4151088"/>
              <a:gd name="connsiteX42" fmla="*/ 954719 w 5438098"/>
              <a:gd name="connsiteY42" fmla="*/ 0 h 4151088"/>
              <a:gd name="connsiteX43" fmla="*/ 1199471 w 5438098"/>
              <a:gd name="connsiteY43" fmla="*/ 165247 h 4151088"/>
              <a:gd name="connsiteX44" fmla="*/ 1169945 w 5438098"/>
              <a:gd name="connsiteY44" fmla="*/ 187326 h 4151088"/>
              <a:gd name="connsiteX45" fmla="*/ 283705 w 5438098"/>
              <a:gd name="connsiteY45" fmla="*/ 2066549 h 4151088"/>
              <a:gd name="connsiteX46" fmla="*/ 1169945 w 5438098"/>
              <a:gd name="connsiteY46" fmla="*/ 3945772 h 4151088"/>
              <a:gd name="connsiteX47" fmla="*/ 1221505 w 5438098"/>
              <a:gd name="connsiteY47" fmla="*/ 3984328 h 4151088"/>
              <a:gd name="connsiteX48" fmla="*/ 974513 w 5438098"/>
              <a:gd name="connsiteY48" fmla="*/ 4151088 h 4151088"/>
              <a:gd name="connsiteX49" fmla="*/ 796391 w 5438098"/>
              <a:gd name="connsiteY49" fmla="*/ 3989201 h 4151088"/>
              <a:gd name="connsiteX50" fmla="*/ 0 w 5438098"/>
              <a:gd name="connsiteY50" fmla="*/ 2066549 h 4151088"/>
              <a:gd name="connsiteX51" fmla="*/ 796391 w 5438098"/>
              <a:gd name="connsiteY51" fmla="*/ 143898 h 4151088"/>
              <a:gd name="connsiteX52" fmla="*/ 954719 w 5438098"/>
              <a:gd name="connsiteY52" fmla="*/ 0 h 4151088"/>
              <a:gd name="connsiteX0" fmla="*/ 2719058 w 5438098"/>
              <a:gd name="connsiteY0" fmla="*/ 1566378 h 4151088"/>
              <a:gd name="connsiteX1" fmla="*/ 2218872 w 5438098"/>
              <a:gd name="connsiteY1" fmla="*/ 2066561 h 4151088"/>
              <a:gd name="connsiteX2" fmla="*/ 2719058 w 5438098"/>
              <a:gd name="connsiteY2" fmla="*/ 2566744 h 4151088"/>
              <a:gd name="connsiteX3" fmla="*/ 3219244 w 5438098"/>
              <a:gd name="connsiteY3" fmla="*/ 2066561 h 4151088"/>
              <a:gd name="connsiteX4" fmla="*/ 2719058 w 5438098"/>
              <a:gd name="connsiteY4" fmla="*/ 1566378 h 4151088"/>
              <a:gd name="connsiteX5" fmla="*/ 2719058 w 5438098"/>
              <a:gd name="connsiteY5" fmla="*/ 1298137 h 4151088"/>
              <a:gd name="connsiteX6" fmla="*/ 3487485 w 5438098"/>
              <a:gd name="connsiteY6" fmla="*/ 2066561 h 4151088"/>
              <a:gd name="connsiteX7" fmla="*/ 2719058 w 5438098"/>
              <a:gd name="connsiteY7" fmla="*/ 2834985 h 4151088"/>
              <a:gd name="connsiteX8" fmla="*/ 1950631 w 5438098"/>
              <a:gd name="connsiteY8" fmla="*/ 2066561 h 4151088"/>
              <a:gd name="connsiteX9" fmla="*/ 2719058 w 5438098"/>
              <a:gd name="connsiteY9" fmla="*/ 1298137 h 4151088"/>
              <a:gd name="connsiteX10" fmla="*/ 1758587 w 5438098"/>
              <a:gd name="connsiteY10" fmla="*/ 542739 h 4151088"/>
              <a:gd name="connsiteX11" fmla="*/ 1990010 w 5438098"/>
              <a:gd name="connsiteY11" fmla="*/ 698987 h 4151088"/>
              <a:gd name="connsiteX12" fmla="*/ 1980256 w 5438098"/>
              <a:gd name="connsiteY12" fmla="*/ 703685 h 4151088"/>
              <a:gd name="connsiteX13" fmla="*/ 1169107 w 5438098"/>
              <a:gd name="connsiteY13" fmla="*/ 2066553 h 4151088"/>
              <a:gd name="connsiteX14" fmla="*/ 1980256 w 5438098"/>
              <a:gd name="connsiteY14" fmla="*/ 3429421 h 4151088"/>
              <a:gd name="connsiteX15" fmla="*/ 1783025 w 5438098"/>
              <a:gd name="connsiteY15" fmla="*/ 3605213 h 4151088"/>
              <a:gd name="connsiteX16" fmla="*/ 1711063 w 5438098"/>
              <a:gd name="connsiteY16" fmla="*/ 3561496 h 4151088"/>
              <a:gd name="connsiteX17" fmla="*/ 916205 w 5438098"/>
              <a:gd name="connsiteY17" fmla="*/ 2066553 h 4151088"/>
              <a:gd name="connsiteX18" fmla="*/ 1711063 w 5438098"/>
              <a:gd name="connsiteY18" fmla="*/ 571611 h 4151088"/>
              <a:gd name="connsiteX19" fmla="*/ 1758587 w 5438098"/>
              <a:gd name="connsiteY19" fmla="*/ 542739 h 4151088"/>
              <a:gd name="connsiteX20" fmla="*/ 3679515 w 5438098"/>
              <a:gd name="connsiteY20" fmla="*/ 542738 h 4151088"/>
              <a:gd name="connsiteX21" fmla="*/ 3727041 w 5438098"/>
              <a:gd name="connsiteY21" fmla="*/ 571611 h 4151088"/>
              <a:gd name="connsiteX22" fmla="*/ 4521899 w 5438098"/>
              <a:gd name="connsiteY22" fmla="*/ 2066553 h 4151088"/>
              <a:gd name="connsiteX23" fmla="*/ 3727041 w 5438098"/>
              <a:gd name="connsiteY23" fmla="*/ 3561496 h 4151088"/>
              <a:gd name="connsiteX24" fmla="*/ 3655078 w 5438098"/>
              <a:gd name="connsiteY24" fmla="*/ 3605214 h 4151088"/>
              <a:gd name="connsiteX25" fmla="*/ 3420998 w 5438098"/>
              <a:gd name="connsiteY25" fmla="*/ 3447173 h 4151088"/>
              <a:gd name="connsiteX26" fmla="*/ 3457848 w 5438098"/>
              <a:gd name="connsiteY26" fmla="*/ 3429421 h 4151088"/>
              <a:gd name="connsiteX27" fmla="*/ 4268997 w 5438098"/>
              <a:gd name="connsiteY27" fmla="*/ 2066553 h 4151088"/>
              <a:gd name="connsiteX28" fmla="*/ 3457848 w 5438098"/>
              <a:gd name="connsiteY28" fmla="*/ 703685 h 4151088"/>
              <a:gd name="connsiteX29" fmla="*/ 3448092 w 5438098"/>
              <a:gd name="connsiteY29" fmla="*/ 698985 h 4151088"/>
              <a:gd name="connsiteX30" fmla="*/ 3679515 w 5438098"/>
              <a:gd name="connsiteY30" fmla="*/ 542738 h 4151088"/>
              <a:gd name="connsiteX31" fmla="*/ 4483380 w 5438098"/>
              <a:gd name="connsiteY31" fmla="*/ 0 h 4151088"/>
              <a:gd name="connsiteX32" fmla="*/ 4641707 w 5438098"/>
              <a:gd name="connsiteY32" fmla="*/ 143898 h 4151088"/>
              <a:gd name="connsiteX33" fmla="*/ 5438098 w 5438098"/>
              <a:gd name="connsiteY33" fmla="*/ 2066549 h 4151088"/>
              <a:gd name="connsiteX34" fmla="*/ 4641707 w 5438098"/>
              <a:gd name="connsiteY34" fmla="*/ 3989201 h 4151088"/>
              <a:gd name="connsiteX35" fmla="*/ 4463586 w 5438098"/>
              <a:gd name="connsiteY35" fmla="*/ 4151087 h 4151088"/>
              <a:gd name="connsiteX36" fmla="*/ 4216594 w 5438098"/>
              <a:gd name="connsiteY36" fmla="*/ 3984328 h 4151088"/>
              <a:gd name="connsiteX37" fmla="*/ 4268154 w 5438098"/>
              <a:gd name="connsiteY37" fmla="*/ 3945772 h 4151088"/>
              <a:gd name="connsiteX38" fmla="*/ 5154393 w 5438098"/>
              <a:gd name="connsiteY38" fmla="*/ 2066549 h 4151088"/>
              <a:gd name="connsiteX39" fmla="*/ 4268154 w 5438098"/>
              <a:gd name="connsiteY39" fmla="*/ 187326 h 4151088"/>
              <a:gd name="connsiteX40" fmla="*/ 4238628 w 5438098"/>
              <a:gd name="connsiteY40" fmla="*/ 165247 h 4151088"/>
              <a:gd name="connsiteX41" fmla="*/ 4483380 w 5438098"/>
              <a:gd name="connsiteY41" fmla="*/ 0 h 4151088"/>
              <a:gd name="connsiteX42" fmla="*/ 954719 w 5438098"/>
              <a:gd name="connsiteY42" fmla="*/ 0 h 4151088"/>
              <a:gd name="connsiteX43" fmla="*/ 1199471 w 5438098"/>
              <a:gd name="connsiteY43" fmla="*/ 165247 h 4151088"/>
              <a:gd name="connsiteX44" fmla="*/ 1169945 w 5438098"/>
              <a:gd name="connsiteY44" fmla="*/ 187326 h 4151088"/>
              <a:gd name="connsiteX45" fmla="*/ 283705 w 5438098"/>
              <a:gd name="connsiteY45" fmla="*/ 2066549 h 4151088"/>
              <a:gd name="connsiteX46" fmla="*/ 1169945 w 5438098"/>
              <a:gd name="connsiteY46" fmla="*/ 3945772 h 4151088"/>
              <a:gd name="connsiteX47" fmla="*/ 1221505 w 5438098"/>
              <a:gd name="connsiteY47" fmla="*/ 3984328 h 4151088"/>
              <a:gd name="connsiteX48" fmla="*/ 974513 w 5438098"/>
              <a:gd name="connsiteY48" fmla="*/ 4151088 h 4151088"/>
              <a:gd name="connsiteX49" fmla="*/ 796391 w 5438098"/>
              <a:gd name="connsiteY49" fmla="*/ 3989201 h 4151088"/>
              <a:gd name="connsiteX50" fmla="*/ 0 w 5438098"/>
              <a:gd name="connsiteY50" fmla="*/ 2066549 h 4151088"/>
              <a:gd name="connsiteX51" fmla="*/ 796391 w 5438098"/>
              <a:gd name="connsiteY51" fmla="*/ 143898 h 4151088"/>
              <a:gd name="connsiteX52" fmla="*/ 954719 w 5438098"/>
              <a:gd name="connsiteY52" fmla="*/ 0 h 4151088"/>
              <a:gd name="connsiteX0" fmla="*/ 2719058 w 5438098"/>
              <a:gd name="connsiteY0" fmla="*/ 1566378 h 4151088"/>
              <a:gd name="connsiteX1" fmla="*/ 2218872 w 5438098"/>
              <a:gd name="connsiteY1" fmla="*/ 2066561 h 4151088"/>
              <a:gd name="connsiteX2" fmla="*/ 2719058 w 5438098"/>
              <a:gd name="connsiteY2" fmla="*/ 2566744 h 4151088"/>
              <a:gd name="connsiteX3" fmla="*/ 3219244 w 5438098"/>
              <a:gd name="connsiteY3" fmla="*/ 2066561 h 4151088"/>
              <a:gd name="connsiteX4" fmla="*/ 2719058 w 5438098"/>
              <a:gd name="connsiteY4" fmla="*/ 1566378 h 4151088"/>
              <a:gd name="connsiteX5" fmla="*/ 2719058 w 5438098"/>
              <a:gd name="connsiteY5" fmla="*/ 1298137 h 4151088"/>
              <a:gd name="connsiteX6" fmla="*/ 3487485 w 5438098"/>
              <a:gd name="connsiteY6" fmla="*/ 2066561 h 4151088"/>
              <a:gd name="connsiteX7" fmla="*/ 2719058 w 5438098"/>
              <a:gd name="connsiteY7" fmla="*/ 2834985 h 4151088"/>
              <a:gd name="connsiteX8" fmla="*/ 1950631 w 5438098"/>
              <a:gd name="connsiteY8" fmla="*/ 2066561 h 4151088"/>
              <a:gd name="connsiteX9" fmla="*/ 2719058 w 5438098"/>
              <a:gd name="connsiteY9" fmla="*/ 1298137 h 4151088"/>
              <a:gd name="connsiteX10" fmla="*/ 1758587 w 5438098"/>
              <a:gd name="connsiteY10" fmla="*/ 542739 h 4151088"/>
              <a:gd name="connsiteX11" fmla="*/ 1990010 w 5438098"/>
              <a:gd name="connsiteY11" fmla="*/ 698987 h 4151088"/>
              <a:gd name="connsiteX12" fmla="*/ 1980256 w 5438098"/>
              <a:gd name="connsiteY12" fmla="*/ 703685 h 4151088"/>
              <a:gd name="connsiteX13" fmla="*/ 1169107 w 5438098"/>
              <a:gd name="connsiteY13" fmla="*/ 2066553 h 4151088"/>
              <a:gd name="connsiteX14" fmla="*/ 1980256 w 5438098"/>
              <a:gd name="connsiteY14" fmla="*/ 3429421 h 4151088"/>
              <a:gd name="connsiteX15" fmla="*/ 1783025 w 5438098"/>
              <a:gd name="connsiteY15" fmla="*/ 3605213 h 4151088"/>
              <a:gd name="connsiteX16" fmla="*/ 1711063 w 5438098"/>
              <a:gd name="connsiteY16" fmla="*/ 3561496 h 4151088"/>
              <a:gd name="connsiteX17" fmla="*/ 916205 w 5438098"/>
              <a:gd name="connsiteY17" fmla="*/ 2066553 h 4151088"/>
              <a:gd name="connsiteX18" fmla="*/ 1711063 w 5438098"/>
              <a:gd name="connsiteY18" fmla="*/ 571611 h 4151088"/>
              <a:gd name="connsiteX19" fmla="*/ 1758587 w 5438098"/>
              <a:gd name="connsiteY19" fmla="*/ 542739 h 4151088"/>
              <a:gd name="connsiteX20" fmla="*/ 3679515 w 5438098"/>
              <a:gd name="connsiteY20" fmla="*/ 542738 h 4151088"/>
              <a:gd name="connsiteX21" fmla="*/ 3727041 w 5438098"/>
              <a:gd name="connsiteY21" fmla="*/ 571611 h 4151088"/>
              <a:gd name="connsiteX22" fmla="*/ 4521899 w 5438098"/>
              <a:gd name="connsiteY22" fmla="*/ 2066553 h 4151088"/>
              <a:gd name="connsiteX23" fmla="*/ 3727041 w 5438098"/>
              <a:gd name="connsiteY23" fmla="*/ 3561496 h 4151088"/>
              <a:gd name="connsiteX24" fmla="*/ 3655078 w 5438098"/>
              <a:gd name="connsiteY24" fmla="*/ 3605214 h 4151088"/>
              <a:gd name="connsiteX25" fmla="*/ 3420998 w 5438098"/>
              <a:gd name="connsiteY25" fmla="*/ 3447173 h 4151088"/>
              <a:gd name="connsiteX26" fmla="*/ 3457848 w 5438098"/>
              <a:gd name="connsiteY26" fmla="*/ 3429421 h 4151088"/>
              <a:gd name="connsiteX27" fmla="*/ 4268997 w 5438098"/>
              <a:gd name="connsiteY27" fmla="*/ 2066553 h 4151088"/>
              <a:gd name="connsiteX28" fmla="*/ 3457848 w 5438098"/>
              <a:gd name="connsiteY28" fmla="*/ 703685 h 4151088"/>
              <a:gd name="connsiteX29" fmla="*/ 3448092 w 5438098"/>
              <a:gd name="connsiteY29" fmla="*/ 698985 h 4151088"/>
              <a:gd name="connsiteX30" fmla="*/ 3679515 w 5438098"/>
              <a:gd name="connsiteY30" fmla="*/ 542738 h 4151088"/>
              <a:gd name="connsiteX31" fmla="*/ 4483380 w 5438098"/>
              <a:gd name="connsiteY31" fmla="*/ 0 h 4151088"/>
              <a:gd name="connsiteX32" fmla="*/ 4641707 w 5438098"/>
              <a:gd name="connsiteY32" fmla="*/ 143898 h 4151088"/>
              <a:gd name="connsiteX33" fmla="*/ 5438098 w 5438098"/>
              <a:gd name="connsiteY33" fmla="*/ 2066549 h 4151088"/>
              <a:gd name="connsiteX34" fmla="*/ 4641707 w 5438098"/>
              <a:gd name="connsiteY34" fmla="*/ 3989201 h 4151088"/>
              <a:gd name="connsiteX35" fmla="*/ 4463586 w 5438098"/>
              <a:gd name="connsiteY35" fmla="*/ 4151087 h 4151088"/>
              <a:gd name="connsiteX36" fmla="*/ 4216594 w 5438098"/>
              <a:gd name="connsiteY36" fmla="*/ 3984328 h 4151088"/>
              <a:gd name="connsiteX37" fmla="*/ 4268154 w 5438098"/>
              <a:gd name="connsiteY37" fmla="*/ 3945772 h 4151088"/>
              <a:gd name="connsiteX38" fmla="*/ 5154393 w 5438098"/>
              <a:gd name="connsiteY38" fmla="*/ 2066549 h 4151088"/>
              <a:gd name="connsiteX39" fmla="*/ 4268154 w 5438098"/>
              <a:gd name="connsiteY39" fmla="*/ 187326 h 4151088"/>
              <a:gd name="connsiteX40" fmla="*/ 4238628 w 5438098"/>
              <a:gd name="connsiteY40" fmla="*/ 165247 h 4151088"/>
              <a:gd name="connsiteX41" fmla="*/ 4483380 w 5438098"/>
              <a:gd name="connsiteY41" fmla="*/ 0 h 4151088"/>
              <a:gd name="connsiteX42" fmla="*/ 954719 w 5438098"/>
              <a:gd name="connsiteY42" fmla="*/ 0 h 4151088"/>
              <a:gd name="connsiteX43" fmla="*/ 1199471 w 5438098"/>
              <a:gd name="connsiteY43" fmla="*/ 165247 h 4151088"/>
              <a:gd name="connsiteX44" fmla="*/ 1169945 w 5438098"/>
              <a:gd name="connsiteY44" fmla="*/ 187326 h 4151088"/>
              <a:gd name="connsiteX45" fmla="*/ 283705 w 5438098"/>
              <a:gd name="connsiteY45" fmla="*/ 2066549 h 4151088"/>
              <a:gd name="connsiteX46" fmla="*/ 1169945 w 5438098"/>
              <a:gd name="connsiteY46" fmla="*/ 3945772 h 4151088"/>
              <a:gd name="connsiteX47" fmla="*/ 1221505 w 5438098"/>
              <a:gd name="connsiteY47" fmla="*/ 3984328 h 4151088"/>
              <a:gd name="connsiteX48" fmla="*/ 974513 w 5438098"/>
              <a:gd name="connsiteY48" fmla="*/ 4151088 h 4151088"/>
              <a:gd name="connsiteX49" fmla="*/ 796391 w 5438098"/>
              <a:gd name="connsiteY49" fmla="*/ 3989201 h 4151088"/>
              <a:gd name="connsiteX50" fmla="*/ 0 w 5438098"/>
              <a:gd name="connsiteY50" fmla="*/ 2066549 h 4151088"/>
              <a:gd name="connsiteX51" fmla="*/ 796391 w 5438098"/>
              <a:gd name="connsiteY51" fmla="*/ 143898 h 4151088"/>
              <a:gd name="connsiteX52" fmla="*/ 954719 w 5438098"/>
              <a:gd name="connsiteY52" fmla="*/ 0 h 4151088"/>
              <a:gd name="connsiteX0" fmla="*/ 2719058 w 5438098"/>
              <a:gd name="connsiteY0" fmla="*/ 1566378 h 4151088"/>
              <a:gd name="connsiteX1" fmla="*/ 2218872 w 5438098"/>
              <a:gd name="connsiteY1" fmla="*/ 2066561 h 4151088"/>
              <a:gd name="connsiteX2" fmla="*/ 2719058 w 5438098"/>
              <a:gd name="connsiteY2" fmla="*/ 2566744 h 4151088"/>
              <a:gd name="connsiteX3" fmla="*/ 3219244 w 5438098"/>
              <a:gd name="connsiteY3" fmla="*/ 2066561 h 4151088"/>
              <a:gd name="connsiteX4" fmla="*/ 2719058 w 5438098"/>
              <a:gd name="connsiteY4" fmla="*/ 1566378 h 4151088"/>
              <a:gd name="connsiteX5" fmla="*/ 2719058 w 5438098"/>
              <a:gd name="connsiteY5" fmla="*/ 1298137 h 4151088"/>
              <a:gd name="connsiteX6" fmla="*/ 3487485 w 5438098"/>
              <a:gd name="connsiteY6" fmla="*/ 2066561 h 4151088"/>
              <a:gd name="connsiteX7" fmla="*/ 2719058 w 5438098"/>
              <a:gd name="connsiteY7" fmla="*/ 2834985 h 4151088"/>
              <a:gd name="connsiteX8" fmla="*/ 1950631 w 5438098"/>
              <a:gd name="connsiteY8" fmla="*/ 2066561 h 4151088"/>
              <a:gd name="connsiteX9" fmla="*/ 2719058 w 5438098"/>
              <a:gd name="connsiteY9" fmla="*/ 1298137 h 4151088"/>
              <a:gd name="connsiteX10" fmla="*/ 1758587 w 5438098"/>
              <a:gd name="connsiteY10" fmla="*/ 542739 h 4151088"/>
              <a:gd name="connsiteX11" fmla="*/ 1990010 w 5438098"/>
              <a:gd name="connsiteY11" fmla="*/ 698987 h 4151088"/>
              <a:gd name="connsiteX12" fmla="*/ 1980256 w 5438098"/>
              <a:gd name="connsiteY12" fmla="*/ 703685 h 4151088"/>
              <a:gd name="connsiteX13" fmla="*/ 1169107 w 5438098"/>
              <a:gd name="connsiteY13" fmla="*/ 2066553 h 4151088"/>
              <a:gd name="connsiteX14" fmla="*/ 1980256 w 5438098"/>
              <a:gd name="connsiteY14" fmla="*/ 3429421 h 4151088"/>
              <a:gd name="connsiteX15" fmla="*/ 1783025 w 5438098"/>
              <a:gd name="connsiteY15" fmla="*/ 3605213 h 4151088"/>
              <a:gd name="connsiteX16" fmla="*/ 1711063 w 5438098"/>
              <a:gd name="connsiteY16" fmla="*/ 3561496 h 4151088"/>
              <a:gd name="connsiteX17" fmla="*/ 916205 w 5438098"/>
              <a:gd name="connsiteY17" fmla="*/ 2066553 h 4151088"/>
              <a:gd name="connsiteX18" fmla="*/ 1711063 w 5438098"/>
              <a:gd name="connsiteY18" fmla="*/ 571611 h 4151088"/>
              <a:gd name="connsiteX19" fmla="*/ 1758587 w 5438098"/>
              <a:gd name="connsiteY19" fmla="*/ 542739 h 4151088"/>
              <a:gd name="connsiteX20" fmla="*/ 3679515 w 5438098"/>
              <a:gd name="connsiteY20" fmla="*/ 542738 h 4151088"/>
              <a:gd name="connsiteX21" fmla="*/ 3727041 w 5438098"/>
              <a:gd name="connsiteY21" fmla="*/ 571611 h 4151088"/>
              <a:gd name="connsiteX22" fmla="*/ 4521899 w 5438098"/>
              <a:gd name="connsiteY22" fmla="*/ 2066553 h 4151088"/>
              <a:gd name="connsiteX23" fmla="*/ 3727041 w 5438098"/>
              <a:gd name="connsiteY23" fmla="*/ 3561496 h 4151088"/>
              <a:gd name="connsiteX24" fmla="*/ 3655078 w 5438098"/>
              <a:gd name="connsiteY24" fmla="*/ 3605214 h 4151088"/>
              <a:gd name="connsiteX25" fmla="*/ 3420998 w 5438098"/>
              <a:gd name="connsiteY25" fmla="*/ 3447173 h 4151088"/>
              <a:gd name="connsiteX26" fmla="*/ 3457848 w 5438098"/>
              <a:gd name="connsiteY26" fmla="*/ 3429421 h 4151088"/>
              <a:gd name="connsiteX27" fmla="*/ 4268997 w 5438098"/>
              <a:gd name="connsiteY27" fmla="*/ 2066553 h 4151088"/>
              <a:gd name="connsiteX28" fmla="*/ 3457848 w 5438098"/>
              <a:gd name="connsiteY28" fmla="*/ 703685 h 4151088"/>
              <a:gd name="connsiteX29" fmla="*/ 3448092 w 5438098"/>
              <a:gd name="connsiteY29" fmla="*/ 698985 h 4151088"/>
              <a:gd name="connsiteX30" fmla="*/ 3679515 w 5438098"/>
              <a:gd name="connsiteY30" fmla="*/ 542738 h 4151088"/>
              <a:gd name="connsiteX31" fmla="*/ 4483380 w 5438098"/>
              <a:gd name="connsiteY31" fmla="*/ 0 h 4151088"/>
              <a:gd name="connsiteX32" fmla="*/ 4641707 w 5438098"/>
              <a:gd name="connsiteY32" fmla="*/ 143898 h 4151088"/>
              <a:gd name="connsiteX33" fmla="*/ 5438098 w 5438098"/>
              <a:gd name="connsiteY33" fmla="*/ 2066549 h 4151088"/>
              <a:gd name="connsiteX34" fmla="*/ 4641707 w 5438098"/>
              <a:gd name="connsiteY34" fmla="*/ 3989201 h 4151088"/>
              <a:gd name="connsiteX35" fmla="*/ 4463586 w 5438098"/>
              <a:gd name="connsiteY35" fmla="*/ 4151087 h 4151088"/>
              <a:gd name="connsiteX36" fmla="*/ 4216594 w 5438098"/>
              <a:gd name="connsiteY36" fmla="*/ 3984328 h 4151088"/>
              <a:gd name="connsiteX37" fmla="*/ 4268154 w 5438098"/>
              <a:gd name="connsiteY37" fmla="*/ 3945772 h 4151088"/>
              <a:gd name="connsiteX38" fmla="*/ 5154393 w 5438098"/>
              <a:gd name="connsiteY38" fmla="*/ 2066549 h 4151088"/>
              <a:gd name="connsiteX39" fmla="*/ 4268154 w 5438098"/>
              <a:gd name="connsiteY39" fmla="*/ 187326 h 4151088"/>
              <a:gd name="connsiteX40" fmla="*/ 4238628 w 5438098"/>
              <a:gd name="connsiteY40" fmla="*/ 165247 h 4151088"/>
              <a:gd name="connsiteX41" fmla="*/ 4483380 w 5438098"/>
              <a:gd name="connsiteY41" fmla="*/ 0 h 4151088"/>
              <a:gd name="connsiteX42" fmla="*/ 954719 w 5438098"/>
              <a:gd name="connsiteY42" fmla="*/ 0 h 4151088"/>
              <a:gd name="connsiteX43" fmla="*/ 1199471 w 5438098"/>
              <a:gd name="connsiteY43" fmla="*/ 165247 h 4151088"/>
              <a:gd name="connsiteX44" fmla="*/ 1169945 w 5438098"/>
              <a:gd name="connsiteY44" fmla="*/ 187326 h 4151088"/>
              <a:gd name="connsiteX45" fmla="*/ 283705 w 5438098"/>
              <a:gd name="connsiteY45" fmla="*/ 2066549 h 4151088"/>
              <a:gd name="connsiteX46" fmla="*/ 1169945 w 5438098"/>
              <a:gd name="connsiteY46" fmla="*/ 3945772 h 4151088"/>
              <a:gd name="connsiteX47" fmla="*/ 974513 w 5438098"/>
              <a:gd name="connsiteY47" fmla="*/ 4151088 h 4151088"/>
              <a:gd name="connsiteX48" fmla="*/ 796391 w 5438098"/>
              <a:gd name="connsiteY48" fmla="*/ 3989201 h 4151088"/>
              <a:gd name="connsiteX49" fmla="*/ 0 w 5438098"/>
              <a:gd name="connsiteY49" fmla="*/ 2066549 h 4151088"/>
              <a:gd name="connsiteX50" fmla="*/ 796391 w 5438098"/>
              <a:gd name="connsiteY50" fmla="*/ 143898 h 4151088"/>
              <a:gd name="connsiteX51" fmla="*/ 954719 w 5438098"/>
              <a:gd name="connsiteY51" fmla="*/ 0 h 4151088"/>
              <a:gd name="connsiteX0" fmla="*/ 2719058 w 5438098"/>
              <a:gd name="connsiteY0" fmla="*/ 1566378 h 4151088"/>
              <a:gd name="connsiteX1" fmla="*/ 2218872 w 5438098"/>
              <a:gd name="connsiteY1" fmla="*/ 2066561 h 4151088"/>
              <a:gd name="connsiteX2" fmla="*/ 2719058 w 5438098"/>
              <a:gd name="connsiteY2" fmla="*/ 2566744 h 4151088"/>
              <a:gd name="connsiteX3" fmla="*/ 3219244 w 5438098"/>
              <a:gd name="connsiteY3" fmla="*/ 2066561 h 4151088"/>
              <a:gd name="connsiteX4" fmla="*/ 2719058 w 5438098"/>
              <a:gd name="connsiteY4" fmla="*/ 1566378 h 4151088"/>
              <a:gd name="connsiteX5" fmla="*/ 2719058 w 5438098"/>
              <a:gd name="connsiteY5" fmla="*/ 1298137 h 4151088"/>
              <a:gd name="connsiteX6" fmla="*/ 3487485 w 5438098"/>
              <a:gd name="connsiteY6" fmla="*/ 2066561 h 4151088"/>
              <a:gd name="connsiteX7" fmla="*/ 2719058 w 5438098"/>
              <a:gd name="connsiteY7" fmla="*/ 2834985 h 4151088"/>
              <a:gd name="connsiteX8" fmla="*/ 1950631 w 5438098"/>
              <a:gd name="connsiteY8" fmla="*/ 2066561 h 4151088"/>
              <a:gd name="connsiteX9" fmla="*/ 2719058 w 5438098"/>
              <a:gd name="connsiteY9" fmla="*/ 1298137 h 4151088"/>
              <a:gd name="connsiteX10" fmla="*/ 1758587 w 5438098"/>
              <a:gd name="connsiteY10" fmla="*/ 542739 h 4151088"/>
              <a:gd name="connsiteX11" fmla="*/ 1990010 w 5438098"/>
              <a:gd name="connsiteY11" fmla="*/ 698987 h 4151088"/>
              <a:gd name="connsiteX12" fmla="*/ 1980256 w 5438098"/>
              <a:gd name="connsiteY12" fmla="*/ 703685 h 4151088"/>
              <a:gd name="connsiteX13" fmla="*/ 1169107 w 5438098"/>
              <a:gd name="connsiteY13" fmla="*/ 2066553 h 4151088"/>
              <a:gd name="connsiteX14" fmla="*/ 1980256 w 5438098"/>
              <a:gd name="connsiteY14" fmla="*/ 3429421 h 4151088"/>
              <a:gd name="connsiteX15" fmla="*/ 1783025 w 5438098"/>
              <a:gd name="connsiteY15" fmla="*/ 3605213 h 4151088"/>
              <a:gd name="connsiteX16" fmla="*/ 1711063 w 5438098"/>
              <a:gd name="connsiteY16" fmla="*/ 3561496 h 4151088"/>
              <a:gd name="connsiteX17" fmla="*/ 916205 w 5438098"/>
              <a:gd name="connsiteY17" fmla="*/ 2066553 h 4151088"/>
              <a:gd name="connsiteX18" fmla="*/ 1711063 w 5438098"/>
              <a:gd name="connsiteY18" fmla="*/ 571611 h 4151088"/>
              <a:gd name="connsiteX19" fmla="*/ 1758587 w 5438098"/>
              <a:gd name="connsiteY19" fmla="*/ 542739 h 4151088"/>
              <a:gd name="connsiteX20" fmla="*/ 3679515 w 5438098"/>
              <a:gd name="connsiteY20" fmla="*/ 542738 h 4151088"/>
              <a:gd name="connsiteX21" fmla="*/ 3727041 w 5438098"/>
              <a:gd name="connsiteY21" fmla="*/ 571611 h 4151088"/>
              <a:gd name="connsiteX22" fmla="*/ 4521899 w 5438098"/>
              <a:gd name="connsiteY22" fmla="*/ 2066553 h 4151088"/>
              <a:gd name="connsiteX23" fmla="*/ 3727041 w 5438098"/>
              <a:gd name="connsiteY23" fmla="*/ 3561496 h 4151088"/>
              <a:gd name="connsiteX24" fmla="*/ 3655078 w 5438098"/>
              <a:gd name="connsiteY24" fmla="*/ 3605214 h 4151088"/>
              <a:gd name="connsiteX25" fmla="*/ 3420998 w 5438098"/>
              <a:gd name="connsiteY25" fmla="*/ 3447173 h 4151088"/>
              <a:gd name="connsiteX26" fmla="*/ 3457848 w 5438098"/>
              <a:gd name="connsiteY26" fmla="*/ 3429421 h 4151088"/>
              <a:gd name="connsiteX27" fmla="*/ 4268997 w 5438098"/>
              <a:gd name="connsiteY27" fmla="*/ 2066553 h 4151088"/>
              <a:gd name="connsiteX28" fmla="*/ 3457848 w 5438098"/>
              <a:gd name="connsiteY28" fmla="*/ 703685 h 4151088"/>
              <a:gd name="connsiteX29" fmla="*/ 3448092 w 5438098"/>
              <a:gd name="connsiteY29" fmla="*/ 698985 h 4151088"/>
              <a:gd name="connsiteX30" fmla="*/ 3679515 w 5438098"/>
              <a:gd name="connsiteY30" fmla="*/ 542738 h 4151088"/>
              <a:gd name="connsiteX31" fmla="*/ 4483380 w 5438098"/>
              <a:gd name="connsiteY31" fmla="*/ 0 h 4151088"/>
              <a:gd name="connsiteX32" fmla="*/ 4641707 w 5438098"/>
              <a:gd name="connsiteY32" fmla="*/ 143898 h 4151088"/>
              <a:gd name="connsiteX33" fmla="*/ 5438098 w 5438098"/>
              <a:gd name="connsiteY33" fmla="*/ 2066549 h 4151088"/>
              <a:gd name="connsiteX34" fmla="*/ 4641707 w 5438098"/>
              <a:gd name="connsiteY34" fmla="*/ 3989201 h 4151088"/>
              <a:gd name="connsiteX35" fmla="*/ 4463586 w 5438098"/>
              <a:gd name="connsiteY35" fmla="*/ 4151087 h 4151088"/>
              <a:gd name="connsiteX36" fmla="*/ 4216594 w 5438098"/>
              <a:gd name="connsiteY36" fmla="*/ 3984328 h 4151088"/>
              <a:gd name="connsiteX37" fmla="*/ 4268154 w 5438098"/>
              <a:gd name="connsiteY37" fmla="*/ 3945772 h 4151088"/>
              <a:gd name="connsiteX38" fmla="*/ 5154393 w 5438098"/>
              <a:gd name="connsiteY38" fmla="*/ 2066549 h 4151088"/>
              <a:gd name="connsiteX39" fmla="*/ 4268154 w 5438098"/>
              <a:gd name="connsiteY39" fmla="*/ 187326 h 4151088"/>
              <a:gd name="connsiteX40" fmla="*/ 4238628 w 5438098"/>
              <a:gd name="connsiteY40" fmla="*/ 165247 h 4151088"/>
              <a:gd name="connsiteX41" fmla="*/ 4483380 w 5438098"/>
              <a:gd name="connsiteY41" fmla="*/ 0 h 4151088"/>
              <a:gd name="connsiteX42" fmla="*/ 954719 w 5438098"/>
              <a:gd name="connsiteY42" fmla="*/ 0 h 4151088"/>
              <a:gd name="connsiteX43" fmla="*/ 1199471 w 5438098"/>
              <a:gd name="connsiteY43" fmla="*/ 165247 h 4151088"/>
              <a:gd name="connsiteX44" fmla="*/ 1169945 w 5438098"/>
              <a:gd name="connsiteY44" fmla="*/ 187326 h 4151088"/>
              <a:gd name="connsiteX45" fmla="*/ 283705 w 5438098"/>
              <a:gd name="connsiteY45" fmla="*/ 2066549 h 4151088"/>
              <a:gd name="connsiteX46" fmla="*/ 1169945 w 5438098"/>
              <a:gd name="connsiteY46" fmla="*/ 3945772 h 4151088"/>
              <a:gd name="connsiteX47" fmla="*/ 974513 w 5438098"/>
              <a:gd name="connsiteY47" fmla="*/ 4151088 h 4151088"/>
              <a:gd name="connsiteX48" fmla="*/ 796391 w 5438098"/>
              <a:gd name="connsiteY48" fmla="*/ 3989201 h 4151088"/>
              <a:gd name="connsiteX49" fmla="*/ 0 w 5438098"/>
              <a:gd name="connsiteY49" fmla="*/ 2066549 h 4151088"/>
              <a:gd name="connsiteX50" fmla="*/ 796391 w 5438098"/>
              <a:gd name="connsiteY50" fmla="*/ 143898 h 4151088"/>
              <a:gd name="connsiteX51" fmla="*/ 954719 w 5438098"/>
              <a:gd name="connsiteY51" fmla="*/ 0 h 4151088"/>
              <a:gd name="connsiteX0" fmla="*/ 2719058 w 5438098"/>
              <a:gd name="connsiteY0" fmla="*/ 1566378 h 4151209"/>
              <a:gd name="connsiteX1" fmla="*/ 2218872 w 5438098"/>
              <a:gd name="connsiteY1" fmla="*/ 2066561 h 4151209"/>
              <a:gd name="connsiteX2" fmla="*/ 2719058 w 5438098"/>
              <a:gd name="connsiteY2" fmla="*/ 2566744 h 4151209"/>
              <a:gd name="connsiteX3" fmla="*/ 3219244 w 5438098"/>
              <a:gd name="connsiteY3" fmla="*/ 2066561 h 4151209"/>
              <a:gd name="connsiteX4" fmla="*/ 2719058 w 5438098"/>
              <a:gd name="connsiteY4" fmla="*/ 1566378 h 4151209"/>
              <a:gd name="connsiteX5" fmla="*/ 2719058 w 5438098"/>
              <a:gd name="connsiteY5" fmla="*/ 1298137 h 4151209"/>
              <a:gd name="connsiteX6" fmla="*/ 3487485 w 5438098"/>
              <a:gd name="connsiteY6" fmla="*/ 2066561 h 4151209"/>
              <a:gd name="connsiteX7" fmla="*/ 2719058 w 5438098"/>
              <a:gd name="connsiteY7" fmla="*/ 2834985 h 4151209"/>
              <a:gd name="connsiteX8" fmla="*/ 1950631 w 5438098"/>
              <a:gd name="connsiteY8" fmla="*/ 2066561 h 4151209"/>
              <a:gd name="connsiteX9" fmla="*/ 2719058 w 5438098"/>
              <a:gd name="connsiteY9" fmla="*/ 1298137 h 4151209"/>
              <a:gd name="connsiteX10" fmla="*/ 1758587 w 5438098"/>
              <a:gd name="connsiteY10" fmla="*/ 542739 h 4151209"/>
              <a:gd name="connsiteX11" fmla="*/ 1990010 w 5438098"/>
              <a:gd name="connsiteY11" fmla="*/ 698987 h 4151209"/>
              <a:gd name="connsiteX12" fmla="*/ 1980256 w 5438098"/>
              <a:gd name="connsiteY12" fmla="*/ 703685 h 4151209"/>
              <a:gd name="connsiteX13" fmla="*/ 1169107 w 5438098"/>
              <a:gd name="connsiteY13" fmla="*/ 2066553 h 4151209"/>
              <a:gd name="connsiteX14" fmla="*/ 1980256 w 5438098"/>
              <a:gd name="connsiteY14" fmla="*/ 3429421 h 4151209"/>
              <a:gd name="connsiteX15" fmla="*/ 1783025 w 5438098"/>
              <a:gd name="connsiteY15" fmla="*/ 3605213 h 4151209"/>
              <a:gd name="connsiteX16" fmla="*/ 1711063 w 5438098"/>
              <a:gd name="connsiteY16" fmla="*/ 3561496 h 4151209"/>
              <a:gd name="connsiteX17" fmla="*/ 916205 w 5438098"/>
              <a:gd name="connsiteY17" fmla="*/ 2066553 h 4151209"/>
              <a:gd name="connsiteX18" fmla="*/ 1711063 w 5438098"/>
              <a:gd name="connsiteY18" fmla="*/ 571611 h 4151209"/>
              <a:gd name="connsiteX19" fmla="*/ 1758587 w 5438098"/>
              <a:gd name="connsiteY19" fmla="*/ 542739 h 4151209"/>
              <a:gd name="connsiteX20" fmla="*/ 3679515 w 5438098"/>
              <a:gd name="connsiteY20" fmla="*/ 542738 h 4151209"/>
              <a:gd name="connsiteX21" fmla="*/ 3727041 w 5438098"/>
              <a:gd name="connsiteY21" fmla="*/ 571611 h 4151209"/>
              <a:gd name="connsiteX22" fmla="*/ 4521899 w 5438098"/>
              <a:gd name="connsiteY22" fmla="*/ 2066553 h 4151209"/>
              <a:gd name="connsiteX23" fmla="*/ 3727041 w 5438098"/>
              <a:gd name="connsiteY23" fmla="*/ 3561496 h 4151209"/>
              <a:gd name="connsiteX24" fmla="*/ 3655078 w 5438098"/>
              <a:gd name="connsiteY24" fmla="*/ 3605214 h 4151209"/>
              <a:gd name="connsiteX25" fmla="*/ 3420998 w 5438098"/>
              <a:gd name="connsiteY25" fmla="*/ 3447173 h 4151209"/>
              <a:gd name="connsiteX26" fmla="*/ 3457848 w 5438098"/>
              <a:gd name="connsiteY26" fmla="*/ 3429421 h 4151209"/>
              <a:gd name="connsiteX27" fmla="*/ 4268997 w 5438098"/>
              <a:gd name="connsiteY27" fmla="*/ 2066553 h 4151209"/>
              <a:gd name="connsiteX28" fmla="*/ 3457848 w 5438098"/>
              <a:gd name="connsiteY28" fmla="*/ 703685 h 4151209"/>
              <a:gd name="connsiteX29" fmla="*/ 3448092 w 5438098"/>
              <a:gd name="connsiteY29" fmla="*/ 698985 h 4151209"/>
              <a:gd name="connsiteX30" fmla="*/ 3679515 w 5438098"/>
              <a:gd name="connsiteY30" fmla="*/ 542738 h 4151209"/>
              <a:gd name="connsiteX31" fmla="*/ 4483380 w 5438098"/>
              <a:gd name="connsiteY31" fmla="*/ 0 h 4151209"/>
              <a:gd name="connsiteX32" fmla="*/ 4641707 w 5438098"/>
              <a:gd name="connsiteY32" fmla="*/ 143898 h 4151209"/>
              <a:gd name="connsiteX33" fmla="*/ 5438098 w 5438098"/>
              <a:gd name="connsiteY33" fmla="*/ 2066549 h 4151209"/>
              <a:gd name="connsiteX34" fmla="*/ 4641707 w 5438098"/>
              <a:gd name="connsiteY34" fmla="*/ 3989201 h 4151209"/>
              <a:gd name="connsiteX35" fmla="*/ 4463586 w 5438098"/>
              <a:gd name="connsiteY35" fmla="*/ 4151087 h 4151209"/>
              <a:gd name="connsiteX36" fmla="*/ 4216594 w 5438098"/>
              <a:gd name="connsiteY36" fmla="*/ 3984328 h 4151209"/>
              <a:gd name="connsiteX37" fmla="*/ 4268154 w 5438098"/>
              <a:gd name="connsiteY37" fmla="*/ 3945772 h 4151209"/>
              <a:gd name="connsiteX38" fmla="*/ 5154393 w 5438098"/>
              <a:gd name="connsiteY38" fmla="*/ 2066549 h 4151209"/>
              <a:gd name="connsiteX39" fmla="*/ 4268154 w 5438098"/>
              <a:gd name="connsiteY39" fmla="*/ 187326 h 4151209"/>
              <a:gd name="connsiteX40" fmla="*/ 4238628 w 5438098"/>
              <a:gd name="connsiteY40" fmla="*/ 165247 h 4151209"/>
              <a:gd name="connsiteX41" fmla="*/ 4483380 w 5438098"/>
              <a:gd name="connsiteY41" fmla="*/ 0 h 4151209"/>
              <a:gd name="connsiteX42" fmla="*/ 954719 w 5438098"/>
              <a:gd name="connsiteY42" fmla="*/ 0 h 4151209"/>
              <a:gd name="connsiteX43" fmla="*/ 1199471 w 5438098"/>
              <a:gd name="connsiteY43" fmla="*/ 165247 h 4151209"/>
              <a:gd name="connsiteX44" fmla="*/ 1169945 w 5438098"/>
              <a:gd name="connsiteY44" fmla="*/ 187326 h 4151209"/>
              <a:gd name="connsiteX45" fmla="*/ 283705 w 5438098"/>
              <a:gd name="connsiteY45" fmla="*/ 2066549 h 4151209"/>
              <a:gd name="connsiteX46" fmla="*/ 1169945 w 5438098"/>
              <a:gd name="connsiteY46" fmla="*/ 3945772 h 4151209"/>
              <a:gd name="connsiteX47" fmla="*/ 974513 w 5438098"/>
              <a:gd name="connsiteY47" fmla="*/ 4151088 h 4151209"/>
              <a:gd name="connsiteX48" fmla="*/ 796391 w 5438098"/>
              <a:gd name="connsiteY48" fmla="*/ 3989201 h 4151209"/>
              <a:gd name="connsiteX49" fmla="*/ 0 w 5438098"/>
              <a:gd name="connsiteY49" fmla="*/ 2066549 h 4151209"/>
              <a:gd name="connsiteX50" fmla="*/ 796391 w 5438098"/>
              <a:gd name="connsiteY50" fmla="*/ 143898 h 4151209"/>
              <a:gd name="connsiteX51" fmla="*/ 954719 w 5438098"/>
              <a:gd name="connsiteY51" fmla="*/ 0 h 4151209"/>
              <a:gd name="connsiteX0" fmla="*/ 2719058 w 5438098"/>
              <a:gd name="connsiteY0" fmla="*/ 1566378 h 4151209"/>
              <a:gd name="connsiteX1" fmla="*/ 2218872 w 5438098"/>
              <a:gd name="connsiteY1" fmla="*/ 2066561 h 4151209"/>
              <a:gd name="connsiteX2" fmla="*/ 2719058 w 5438098"/>
              <a:gd name="connsiteY2" fmla="*/ 2566744 h 4151209"/>
              <a:gd name="connsiteX3" fmla="*/ 3219244 w 5438098"/>
              <a:gd name="connsiteY3" fmla="*/ 2066561 h 4151209"/>
              <a:gd name="connsiteX4" fmla="*/ 2719058 w 5438098"/>
              <a:gd name="connsiteY4" fmla="*/ 1566378 h 4151209"/>
              <a:gd name="connsiteX5" fmla="*/ 2719058 w 5438098"/>
              <a:gd name="connsiteY5" fmla="*/ 1298137 h 4151209"/>
              <a:gd name="connsiteX6" fmla="*/ 3487485 w 5438098"/>
              <a:gd name="connsiteY6" fmla="*/ 2066561 h 4151209"/>
              <a:gd name="connsiteX7" fmla="*/ 2719058 w 5438098"/>
              <a:gd name="connsiteY7" fmla="*/ 2834985 h 4151209"/>
              <a:gd name="connsiteX8" fmla="*/ 1950631 w 5438098"/>
              <a:gd name="connsiteY8" fmla="*/ 2066561 h 4151209"/>
              <a:gd name="connsiteX9" fmla="*/ 2719058 w 5438098"/>
              <a:gd name="connsiteY9" fmla="*/ 1298137 h 4151209"/>
              <a:gd name="connsiteX10" fmla="*/ 1758587 w 5438098"/>
              <a:gd name="connsiteY10" fmla="*/ 542739 h 4151209"/>
              <a:gd name="connsiteX11" fmla="*/ 1990010 w 5438098"/>
              <a:gd name="connsiteY11" fmla="*/ 698987 h 4151209"/>
              <a:gd name="connsiteX12" fmla="*/ 1980256 w 5438098"/>
              <a:gd name="connsiteY12" fmla="*/ 703685 h 4151209"/>
              <a:gd name="connsiteX13" fmla="*/ 1169107 w 5438098"/>
              <a:gd name="connsiteY13" fmla="*/ 2066553 h 4151209"/>
              <a:gd name="connsiteX14" fmla="*/ 1980256 w 5438098"/>
              <a:gd name="connsiteY14" fmla="*/ 3429421 h 4151209"/>
              <a:gd name="connsiteX15" fmla="*/ 1783025 w 5438098"/>
              <a:gd name="connsiteY15" fmla="*/ 3605213 h 4151209"/>
              <a:gd name="connsiteX16" fmla="*/ 1711063 w 5438098"/>
              <a:gd name="connsiteY16" fmla="*/ 3561496 h 4151209"/>
              <a:gd name="connsiteX17" fmla="*/ 916205 w 5438098"/>
              <a:gd name="connsiteY17" fmla="*/ 2066553 h 4151209"/>
              <a:gd name="connsiteX18" fmla="*/ 1711063 w 5438098"/>
              <a:gd name="connsiteY18" fmla="*/ 571611 h 4151209"/>
              <a:gd name="connsiteX19" fmla="*/ 1758587 w 5438098"/>
              <a:gd name="connsiteY19" fmla="*/ 542739 h 4151209"/>
              <a:gd name="connsiteX20" fmla="*/ 3679515 w 5438098"/>
              <a:gd name="connsiteY20" fmla="*/ 542738 h 4151209"/>
              <a:gd name="connsiteX21" fmla="*/ 3727041 w 5438098"/>
              <a:gd name="connsiteY21" fmla="*/ 571611 h 4151209"/>
              <a:gd name="connsiteX22" fmla="*/ 4521899 w 5438098"/>
              <a:gd name="connsiteY22" fmla="*/ 2066553 h 4151209"/>
              <a:gd name="connsiteX23" fmla="*/ 3727041 w 5438098"/>
              <a:gd name="connsiteY23" fmla="*/ 3561496 h 4151209"/>
              <a:gd name="connsiteX24" fmla="*/ 3655078 w 5438098"/>
              <a:gd name="connsiteY24" fmla="*/ 3605214 h 4151209"/>
              <a:gd name="connsiteX25" fmla="*/ 3457848 w 5438098"/>
              <a:gd name="connsiteY25" fmla="*/ 3429421 h 4151209"/>
              <a:gd name="connsiteX26" fmla="*/ 4268997 w 5438098"/>
              <a:gd name="connsiteY26" fmla="*/ 2066553 h 4151209"/>
              <a:gd name="connsiteX27" fmla="*/ 3457848 w 5438098"/>
              <a:gd name="connsiteY27" fmla="*/ 703685 h 4151209"/>
              <a:gd name="connsiteX28" fmla="*/ 3448092 w 5438098"/>
              <a:gd name="connsiteY28" fmla="*/ 698985 h 4151209"/>
              <a:gd name="connsiteX29" fmla="*/ 3679515 w 5438098"/>
              <a:gd name="connsiteY29" fmla="*/ 542738 h 4151209"/>
              <a:gd name="connsiteX30" fmla="*/ 4483380 w 5438098"/>
              <a:gd name="connsiteY30" fmla="*/ 0 h 4151209"/>
              <a:gd name="connsiteX31" fmla="*/ 4641707 w 5438098"/>
              <a:gd name="connsiteY31" fmla="*/ 143898 h 4151209"/>
              <a:gd name="connsiteX32" fmla="*/ 5438098 w 5438098"/>
              <a:gd name="connsiteY32" fmla="*/ 2066549 h 4151209"/>
              <a:gd name="connsiteX33" fmla="*/ 4641707 w 5438098"/>
              <a:gd name="connsiteY33" fmla="*/ 3989201 h 4151209"/>
              <a:gd name="connsiteX34" fmla="*/ 4463586 w 5438098"/>
              <a:gd name="connsiteY34" fmla="*/ 4151087 h 4151209"/>
              <a:gd name="connsiteX35" fmla="*/ 4216594 w 5438098"/>
              <a:gd name="connsiteY35" fmla="*/ 3984328 h 4151209"/>
              <a:gd name="connsiteX36" fmla="*/ 4268154 w 5438098"/>
              <a:gd name="connsiteY36" fmla="*/ 3945772 h 4151209"/>
              <a:gd name="connsiteX37" fmla="*/ 5154393 w 5438098"/>
              <a:gd name="connsiteY37" fmla="*/ 2066549 h 4151209"/>
              <a:gd name="connsiteX38" fmla="*/ 4268154 w 5438098"/>
              <a:gd name="connsiteY38" fmla="*/ 187326 h 4151209"/>
              <a:gd name="connsiteX39" fmla="*/ 4238628 w 5438098"/>
              <a:gd name="connsiteY39" fmla="*/ 165247 h 4151209"/>
              <a:gd name="connsiteX40" fmla="*/ 4483380 w 5438098"/>
              <a:gd name="connsiteY40" fmla="*/ 0 h 4151209"/>
              <a:gd name="connsiteX41" fmla="*/ 954719 w 5438098"/>
              <a:gd name="connsiteY41" fmla="*/ 0 h 4151209"/>
              <a:gd name="connsiteX42" fmla="*/ 1199471 w 5438098"/>
              <a:gd name="connsiteY42" fmla="*/ 165247 h 4151209"/>
              <a:gd name="connsiteX43" fmla="*/ 1169945 w 5438098"/>
              <a:gd name="connsiteY43" fmla="*/ 187326 h 4151209"/>
              <a:gd name="connsiteX44" fmla="*/ 283705 w 5438098"/>
              <a:gd name="connsiteY44" fmla="*/ 2066549 h 4151209"/>
              <a:gd name="connsiteX45" fmla="*/ 1169945 w 5438098"/>
              <a:gd name="connsiteY45" fmla="*/ 3945772 h 4151209"/>
              <a:gd name="connsiteX46" fmla="*/ 974513 w 5438098"/>
              <a:gd name="connsiteY46" fmla="*/ 4151088 h 4151209"/>
              <a:gd name="connsiteX47" fmla="*/ 796391 w 5438098"/>
              <a:gd name="connsiteY47" fmla="*/ 3989201 h 4151209"/>
              <a:gd name="connsiteX48" fmla="*/ 0 w 5438098"/>
              <a:gd name="connsiteY48" fmla="*/ 2066549 h 4151209"/>
              <a:gd name="connsiteX49" fmla="*/ 796391 w 5438098"/>
              <a:gd name="connsiteY49" fmla="*/ 143898 h 4151209"/>
              <a:gd name="connsiteX50" fmla="*/ 954719 w 5438098"/>
              <a:gd name="connsiteY50" fmla="*/ 0 h 4151209"/>
              <a:gd name="connsiteX0" fmla="*/ 2719058 w 5438098"/>
              <a:gd name="connsiteY0" fmla="*/ 1566378 h 4151209"/>
              <a:gd name="connsiteX1" fmla="*/ 2218872 w 5438098"/>
              <a:gd name="connsiteY1" fmla="*/ 2066561 h 4151209"/>
              <a:gd name="connsiteX2" fmla="*/ 2719058 w 5438098"/>
              <a:gd name="connsiteY2" fmla="*/ 2566744 h 4151209"/>
              <a:gd name="connsiteX3" fmla="*/ 3219244 w 5438098"/>
              <a:gd name="connsiteY3" fmla="*/ 2066561 h 4151209"/>
              <a:gd name="connsiteX4" fmla="*/ 2719058 w 5438098"/>
              <a:gd name="connsiteY4" fmla="*/ 1566378 h 4151209"/>
              <a:gd name="connsiteX5" fmla="*/ 2719058 w 5438098"/>
              <a:gd name="connsiteY5" fmla="*/ 1298137 h 4151209"/>
              <a:gd name="connsiteX6" fmla="*/ 3487485 w 5438098"/>
              <a:gd name="connsiteY6" fmla="*/ 2066561 h 4151209"/>
              <a:gd name="connsiteX7" fmla="*/ 2719058 w 5438098"/>
              <a:gd name="connsiteY7" fmla="*/ 2834985 h 4151209"/>
              <a:gd name="connsiteX8" fmla="*/ 1950631 w 5438098"/>
              <a:gd name="connsiteY8" fmla="*/ 2066561 h 4151209"/>
              <a:gd name="connsiteX9" fmla="*/ 2719058 w 5438098"/>
              <a:gd name="connsiteY9" fmla="*/ 1298137 h 4151209"/>
              <a:gd name="connsiteX10" fmla="*/ 1758587 w 5438098"/>
              <a:gd name="connsiteY10" fmla="*/ 542739 h 4151209"/>
              <a:gd name="connsiteX11" fmla="*/ 1990010 w 5438098"/>
              <a:gd name="connsiteY11" fmla="*/ 698987 h 4151209"/>
              <a:gd name="connsiteX12" fmla="*/ 1980256 w 5438098"/>
              <a:gd name="connsiteY12" fmla="*/ 703685 h 4151209"/>
              <a:gd name="connsiteX13" fmla="*/ 1169107 w 5438098"/>
              <a:gd name="connsiteY13" fmla="*/ 2066553 h 4151209"/>
              <a:gd name="connsiteX14" fmla="*/ 1980256 w 5438098"/>
              <a:gd name="connsiteY14" fmla="*/ 3429421 h 4151209"/>
              <a:gd name="connsiteX15" fmla="*/ 1783025 w 5438098"/>
              <a:gd name="connsiteY15" fmla="*/ 3605213 h 4151209"/>
              <a:gd name="connsiteX16" fmla="*/ 1711063 w 5438098"/>
              <a:gd name="connsiteY16" fmla="*/ 3561496 h 4151209"/>
              <a:gd name="connsiteX17" fmla="*/ 916205 w 5438098"/>
              <a:gd name="connsiteY17" fmla="*/ 2066553 h 4151209"/>
              <a:gd name="connsiteX18" fmla="*/ 1711063 w 5438098"/>
              <a:gd name="connsiteY18" fmla="*/ 571611 h 4151209"/>
              <a:gd name="connsiteX19" fmla="*/ 1758587 w 5438098"/>
              <a:gd name="connsiteY19" fmla="*/ 542739 h 4151209"/>
              <a:gd name="connsiteX20" fmla="*/ 3679515 w 5438098"/>
              <a:gd name="connsiteY20" fmla="*/ 542738 h 4151209"/>
              <a:gd name="connsiteX21" fmla="*/ 3727041 w 5438098"/>
              <a:gd name="connsiteY21" fmla="*/ 571611 h 4151209"/>
              <a:gd name="connsiteX22" fmla="*/ 4521899 w 5438098"/>
              <a:gd name="connsiteY22" fmla="*/ 2066553 h 4151209"/>
              <a:gd name="connsiteX23" fmla="*/ 3727041 w 5438098"/>
              <a:gd name="connsiteY23" fmla="*/ 3561496 h 4151209"/>
              <a:gd name="connsiteX24" fmla="*/ 3655078 w 5438098"/>
              <a:gd name="connsiteY24" fmla="*/ 3605214 h 4151209"/>
              <a:gd name="connsiteX25" fmla="*/ 3457848 w 5438098"/>
              <a:gd name="connsiteY25" fmla="*/ 3429421 h 4151209"/>
              <a:gd name="connsiteX26" fmla="*/ 4268997 w 5438098"/>
              <a:gd name="connsiteY26" fmla="*/ 2066553 h 4151209"/>
              <a:gd name="connsiteX27" fmla="*/ 3457848 w 5438098"/>
              <a:gd name="connsiteY27" fmla="*/ 703685 h 4151209"/>
              <a:gd name="connsiteX28" fmla="*/ 3448092 w 5438098"/>
              <a:gd name="connsiteY28" fmla="*/ 698985 h 4151209"/>
              <a:gd name="connsiteX29" fmla="*/ 3679515 w 5438098"/>
              <a:gd name="connsiteY29" fmla="*/ 542738 h 4151209"/>
              <a:gd name="connsiteX30" fmla="*/ 4483380 w 5438098"/>
              <a:gd name="connsiteY30" fmla="*/ 0 h 4151209"/>
              <a:gd name="connsiteX31" fmla="*/ 4641707 w 5438098"/>
              <a:gd name="connsiteY31" fmla="*/ 143898 h 4151209"/>
              <a:gd name="connsiteX32" fmla="*/ 5438098 w 5438098"/>
              <a:gd name="connsiteY32" fmla="*/ 2066549 h 4151209"/>
              <a:gd name="connsiteX33" fmla="*/ 4641707 w 5438098"/>
              <a:gd name="connsiteY33" fmla="*/ 3989201 h 4151209"/>
              <a:gd name="connsiteX34" fmla="*/ 4463586 w 5438098"/>
              <a:gd name="connsiteY34" fmla="*/ 4151087 h 4151209"/>
              <a:gd name="connsiteX35" fmla="*/ 4216594 w 5438098"/>
              <a:gd name="connsiteY35" fmla="*/ 3984328 h 4151209"/>
              <a:gd name="connsiteX36" fmla="*/ 4268154 w 5438098"/>
              <a:gd name="connsiteY36" fmla="*/ 3945772 h 4151209"/>
              <a:gd name="connsiteX37" fmla="*/ 5154393 w 5438098"/>
              <a:gd name="connsiteY37" fmla="*/ 2066549 h 4151209"/>
              <a:gd name="connsiteX38" fmla="*/ 4268154 w 5438098"/>
              <a:gd name="connsiteY38" fmla="*/ 187326 h 4151209"/>
              <a:gd name="connsiteX39" fmla="*/ 4238628 w 5438098"/>
              <a:gd name="connsiteY39" fmla="*/ 165247 h 4151209"/>
              <a:gd name="connsiteX40" fmla="*/ 4483380 w 5438098"/>
              <a:gd name="connsiteY40" fmla="*/ 0 h 4151209"/>
              <a:gd name="connsiteX41" fmla="*/ 954719 w 5438098"/>
              <a:gd name="connsiteY41" fmla="*/ 0 h 4151209"/>
              <a:gd name="connsiteX42" fmla="*/ 1199471 w 5438098"/>
              <a:gd name="connsiteY42" fmla="*/ 165247 h 4151209"/>
              <a:gd name="connsiteX43" fmla="*/ 1169945 w 5438098"/>
              <a:gd name="connsiteY43" fmla="*/ 187326 h 4151209"/>
              <a:gd name="connsiteX44" fmla="*/ 283705 w 5438098"/>
              <a:gd name="connsiteY44" fmla="*/ 2066549 h 4151209"/>
              <a:gd name="connsiteX45" fmla="*/ 1169945 w 5438098"/>
              <a:gd name="connsiteY45" fmla="*/ 3945772 h 4151209"/>
              <a:gd name="connsiteX46" fmla="*/ 974513 w 5438098"/>
              <a:gd name="connsiteY46" fmla="*/ 4151088 h 4151209"/>
              <a:gd name="connsiteX47" fmla="*/ 796391 w 5438098"/>
              <a:gd name="connsiteY47" fmla="*/ 3989201 h 4151209"/>
              <a:gd name="connsiteX48" fmla="*/ 0 w 5438098"/>
              <a:gd name="connsiteY48" fmla="*/ 2066549 h 4151209"/>
              <a:gd name="connsiteX49" fmla="*/ 796391 w 5438098"/>
              <a:gd name="connsiteY49" fmla="*/ 143898 h 4151209"/>
              <a:gd name="connsiteX50" fmla="*/ 954719 w 5438098"/>
              <a:gd name="connsiteY50" fmla="*/ 0 h 4151209"/>
              <a:gd name="connsiteX0" fmla="*/ 2719058 w 5438098"/>
              <a:gd name="connsiteY0" fmla="*/ 1566378 h 4151209"/>
              <a:gd name="connsiteX1" fmla="*/ 2218872 w 5438098"/>
              <a:gd name="connsiteY1" fmla="*/ 2066561 h 4151209"/>
              <a:gd name="connsiteX2" fmla="*/ 2719058 w 5438098"/>
              <a:gd name="connsiteY2" fmla="*/ 2566744 h 4151209"/>
              <a:gd name="connsiteX3" fmla="*/ 3219244 w 5438098"/>
              <a:gd name="connsiteY3" fmla="*/ 2066561 h 4151209"/>
              <a:gd name="connsiteX4" fmla="*/ 2719058 w 5438098"/>
              <a:gd name="connsiteY4" fmla="*/ 1566378 h 4151209"/>
              <a:gd name="connsiteX5" fmla="*/ 2719058 w 5438098"/>
              <a:gd name="connsiteY5" fmla="*/ 1298137 h 4151209"/>
              <a:gd name="connsiteX6" fmla="*/ 3487485 w 5438098"/>
              <a:gd name="connsiteY6" fmla="*/ 2066561 h 4151209"/>
              <a:gd name="connsiteX7" fmla="*/ 2719058 w 5438098"/>
              <a:gd name="connsiteY7" fmla="*/ 2834985 h 4151209"/>
              <a:gd name="connsiteX8" fmla="*/ 1950631 w 5438098"/>
              <a:gd name="connsiteY8" fmla="*/ 2066561 h 4151209"/>
              <a:gd name="connsiteX9" fmla="*/ 2719058 w 5438098"/>
              <a:gd name="connsiteY9" fmla="*/ 1298137 h 4151209"/>
              <a:gd name="connsiteX10" fmla="*/ 1758587 w 5438098"/>
              <a:gd name="connsiteY10" fmla="*/ 542739 h 4151209"/>
              <a:gd name="connsiteX11" fmla="*/ 1990010 w 5438098"/>
              <a:gd name="connsiteY11" fmla="*/ 698987 h 4151209"/>
              <a:gd name="connsiteX12" fmla="*/ 1980256 w 5438098"/>
              <a:gd name="connsiteY12" fmla="*/ 703685 h 4151209"/>
              <a:gd name="connsiteX13" fmla="*/ 1169107 w 5438098"/>
              <a:gd name="connsiteY13" fmla="*/ 2066553 h 4151209"/>
              <a:gd name="connsiteX14" fmla="*/ 1980256 w 5438098"/>
              <a:gd name="connsiteY14" fmla="*/ 3429421 h 4151209"/>
              <a:gd name="connsiteX15" fmla="*/ 1783025 w 5438098"/>
              <a:gd name="connsiteY15" fmla="*/ 3605213 h 4151209"/>
              <a:gd name="connsiteX16" fmla="*/ 1711063 w 5438098"/>
              <a:gd name="connsiteY16" fmla="*/ 3561496 h 4151209"/>
              <a:gd name="connsiteX17" fmla="*/ 916205 w 5438098"/>
              <a:gd name="connsiteY17" fmla="*/ 2066553 h 4151209"/>
              <a:gd name="connsiteX18" fmla="*/ 1711063 w 5438098"/>
              <a:gd name="connsiteY18" fmla="*/ 571611 h 4151209"/>
              <a:gd name="connsiteX19" fmla="*/ 1758587 w 5438098"/>
              <a:gd name="connsiteY19" fmla="*/ 542739 h 4151209"/>
              <a:gd name="connsiteX20" fmla="*/ 3679515 w 5438098"/>
              <a:gd name="connsiteY20" fmla="*/ 542738 h 4151209"/>
              <a:gd name="connsiteX21" fmla="*/ 3727041 w 5438098"/>
              <a:gd name="connsiteY21" fmla="*/ 571611 h 4151209"/>
              <a:gd name="connsiteX22" fmla="*/ 4521899 w 5438098"/>
              <a:gd name="connsiteY22" fmla="*/ 2066553 h 4151209"/>
              <a:gd name="connsiteX23" fmla="*/ 3727041 w 5438098"/>
              <a:gd name="connsiteY23" fmla="*/ 3561496 h 4151209"/>
              <a:gd name="connsiteX24" fmla="*/ 3655078 w 5438098"/>
              <a:gd name="connsiteY24" fmla="*/ 3605214 h 4151209"/>
              <a:gd name="connsiteX25" fmla="*/ 3457848 w 5438098"/>
              <a:gd name="connsiteY25" fmla="*/ 3429421 h 4151209"/>
              <a:gd name="connsiteX26" fmla="*/ 4268997 w 5438098"/>
              <a:gd name="connsiteY26" fmla="*/ 2066553 h 4151209"/>
              <a:gd name="connsiteX27" fmla="*/ 3457848 w 5438098"/>
              <a:gd name="connsiteY27" fmla="*/ 703685 h 4151209"/>
              <a:gd name="connsiteX28" fmla="*/ 3448092 w 5438098"/>
              <a:gd name="connsiteY28" fmla="*/ 698985 h 4151209"/>
              <a:gd name="connsiteX29" fmla="*/ 3679515 w 5438098"/>
              <a:gd name="connsiteY29" fmla="*/ 542738 h 4151209"/>
              <a:gd name="connsiteX30" fmla="*/ 4483380 w 5438098"/>
              <a:gd name="connsiteY30" fmla="*/ 0 h 4151209"/>
              <a:gd name="connsiteX31" fmla="*/ 4641707 w 5438098"/>
              <a:gd name="connsiteY31" fmla="*/ 143898 h 4151209"/>
              <a:gd name="connsiteX32" fmla="*/ 5438098 w 5438098"/>
              <a:gd name="connsiteY32" fmla="*/ 2066549 h 4151209"/>
              <a:gd name="connsiteX33" fmla="*/ 4641707 w 5438098"/>
              <a:gd name="connsiteY33" fmla="*/ 3989201 h 4151209"/>
              <a:gd name="connsiteX34" fmla="*/ 4463586 w 5438098"/>
              <a:gd name="connsiteY34" fmla="*/ 4151087 h 4151209"/>
              <a:gd name="connsiteX35" fmla="*/ 4216594 w 5438098"/>
              <a:gd name="connsiteY35" fmla="*/ 3984328 h 4151209"/>
              <a:gd name="connsiteX36" fmla="*/ 4268154 w 5438098"/>
              <a:gd name="connsiteY36" fmla="*/ 3945772 h 4151209"/>
              <a:gd name="connsiteX37" fmla="*/ 5154393 w 5438098"/>
              <a:gd name="connsiteY37" fmla="*/ 2066549 h 4151209"/>
              <a:gd name="connsiteX38" fmla="*/ 4268154 w 5438098"/>
              <a:gd name="connsiteY38" fmla="*/ 187326 h 4151209"/>
              <a:gd name="connsiteX39" fmla="*/ 4238628 w 5438098"/>
              <a:gd name="connsiteY39" fmla="*/ 165247 h 4151209"/>
              <a:gd name="connsiteX40" fmla="*/ 4483380 w 5438098"/>
              <a:gd name="connsiteY40" fmla="*/ 0 h 4151209"/>
              <a:gd name="connsiteX41" fmla="*/ 954719 w 5438098"/>
              <a:gd name="connsiteY41" fmla="*/ 0 h 4151209"/>
              <a:gd name="connsiteX42" fmla="*/ 1199471 w 5438098"/>
              <a:gd name="connsiteY42" fmla="*/ 165247 h 4151209"/>
              <a:gd name="connsiteX43" fmla="*/ 1169945 w 5438098"/>
              <a:gd name="connsiteY43" fmla="*/ 187326 h 4151209"/>
              <a:gd name="connsiteX44" fmla="*/ 283705 w 5438098"/>
              <a:gd name="connsiteY44" fmla="*/ 2066549 h 4151209"/>
              <a:gd name="connsiteX45" fmla="*/ 1169945 w 5438098"/>
              <a:gd name="connsiteY45" fmla="*/ 3945772 h 4151209"/>
              <a:gd name="connsiteX46" fmla="*/ 974513 w 5438098"/>
              <a:gd name="connsiteY46" fmla="*/ 4151088 h 4151209"/>
              <a:gd name="connsiteX47" fmla="*/ 796391 w 5438098"/>
              <a:gd name="connsiteY47" fmla="*/ 3989201 h 4151209"/>
              <a:gd name="connsiteX48" fmla="*/ 0 w 5438098"/>
              <a:gd name="connsiteY48" fmla="*/ 2066549 h 4151209"/>
              <a:gd name="connsiteX49" fmla="*/ 796391 w 5438098"/>
              <a:gd name="connsiteY49" fmla="*/ 143898 h 4151209"/>
              <a:gd name="connsiteX50" fmla="*/ 954719 w 5438098"/>
              <a:gd name="connsiteY50" fmla="*/ 0 h 4151209"/>
              <a:gd name="connsiteX0" fmla="*/ 2719058 w 5438098"/>
              <a:gd name="connsiteY0" fmla="*/ 1566378 h 4151209"/>
              <a:gd name="connsiteX1" fmla="*/ 2218872 w 5438098"/>
              <a:gd name="connsiteY1" fmla="*/ 2066561 h 4151209"/>
              <a:gd name="connsiteX2" fmla="*/ 2719058 w 5438098"/>
              <a:gd name="connsiteY2" fmla="*/ 2566744 h 4151209"/>
              <a:gd name="connsiteX3" fmla="*/ 3219244 w 5438098"/>
              <a:gd name="connsiteY3" fmla="*/ 2066561 h 4151209"/>
              <a:gd name="connsiteX4" fmla="*/ 2719058 w 5438098"/>
              <a:gd name="connsiteY4" fmla="*/ 1566378 h 4151209"/>
              <a:gd name="connsiteX5" fmla="*/ 2719058 w 5438098"/>
              <a:gd name="connsiteY5" fmla="*/ 1298137 h 4151209"/>
              <a:gd name="connsiteX6" fmla="*/ 3487485 w 5438098"/>
              <a:gd name="connsiteY6" fmla="*/ 2066561 h 4151209"/>
              <a:gd name="connsiteX7" fmla="*/ 2719058 w 5438098"/>
              <a:gd name="connsiteY7" fmla="*/ 2834985 h 4151209"/>
              <a:gd name="connsiteX8" fmla="*/ 1950631 w 5438098"/>
              <a:gd name="connsiteY8" fmla="*/ 2066561 h 4151209"/>
              <a:gd name="connsiteX9" fmla="*/ 2719058 w 5438098"/>
              <a:gd name="connsiteY9" fmla="*/ 1298137 h 4151209"/>
              <a:gd name="connsiteX10" fmla="*/ 1758587 w 5438098"/>
              <a:gd name="connsiteY10" fmla="*/ 542739 h 4151209"/>
              <a:gd name="connsiteX11" fmla="*/ 1990010 w 5438098"/>
              <a:gd name="connsiteY11" fmla="*/ 698987 h 4151209"/>
              <a:gd name="connsiteX12" fmla="*/ 1980256 w 5438098"/>
              <a:gd name="connsiteY12" fmla="*/ 703685 h 4151209"/>
              <a:gd name="connsiteX13" fmla="*/ 1169107 w 5438098"/>
              <a:gd name="connsiteY13" fmla="*/ 2066553 h 4151209"/>
              <a:gd name="connsiteX14" fmla="*/ 1980256 w 5438098"/>
              <a:gd name="connsiteY14" fmla="*/ 3429421 h 4151209"/>
              <a:gd name="connsiteX15" fmla="*/ 1783025 w 5438098"/>
              <a:gd name="connsiteY15" fmla="*/ 3605213 h 4151209"/>
              <a:gd name="connsiteX16" fmla="*/ 1711063 w 5438098"/>
              <a:gd name="connsiteY16" fmla="*/ 3561496 h 4151209"/>
              <a:gd name="connsiteX17" fmla="*/ 916205 w 5438098"/>
              <a:gd name="connsiteY17" fmla="*/ 2066553 h 4151209"/>
              <a:gd name="connsiteX18" fmla="*/ 1711063 w 5438098"/>
              <a:gd name="connsiteY18" fmla="*/ 571611 h 4151209"/>
              <a:gd name="connsiteX19" fmla="*/ 1758587 w 5438098"/>
              <a:gd name="connsiteY19" fmla="*/ 542739 h 4151209"/>
              <a:gd name="connsiteX20" fmla="*/ 3679515 w 5438098"/>
              <a:gd name="connsiteY20" fmla="*/ 542738 h 4151209"/>
              <a:gd name="connsiteX21" fmla="*/ 3727041 w 5438098"/>
              <a:gd name="connsiteY21" fmla="*/ 571611 h 4151209"/>
              <a:gd name="connsiteX22" fmla="*/ 4521899 w 5438098"/>
              <a:gd name="connsiteY22" fmla="*/ 2066553 h 4151209"/>
              <a:gd name="connsiteX23" fmla="*/ 3727041 w 5438098"/>
              <a:gd name="connsiteY23" fmla="*/ 3561496 h 4151209"/>
              <a:gd name="connsiteX24" fmla="*/ 3655078 w 5438098"/>
              <a:gd name="connsiteY24" fmla="*/ 3605214 h 4151209"/>
              <a:gd name="connsiteX25" fmla="*/ 3457848 w 5438098"/>
              <a:gd name="connsiteY25" fmla="*/ 3429421 h 4151209"/>
              <a:gd name="connsiteX26" fmla="*/ 4268997 w 5438098"/>
              <a:gd name="connsiteY26" fmla="*/ 2066553 h 4151209"/>
              <a:gd name="connsiteX27" fmla="*/ 3457848 w 5438098"/>
              <a:gd name="connsiteY27" fmla="*/ 703685 h 4151209"/>
              <a:gd name="connsiteX28" fmla="*/ 3448092 w 5438098"/>
              <a:gd name="connsiteY28" fmla="*/ 698985 h 4151209"/>
              <a:gd name="connsiteX29" fmla="*/ 3679515 w 5438098"/>
              <a:gd name="connsiteY29" fmla="*/ 542738 h 4151209"/>
              <a:gd name="connsiteX30" fmla="*/ 4483380 w 5438098"/>
              <a:gd name="connsiteY30" fmla="*/ 0 h 4151209"/>
              <a:gd name="connsiteX31" fmla="*/ 4641707 w 5438098"/>
              <a:gd name="connsiteY31" fmla="*/ 143898 h 4151209"/>
              <a:gd name="connsiteX32" fmla="*/ 5438098 w 5438098"/>
              <a:gd name="connsiteY32" fmla="*/ 2066549 h 4151209"/>
              <a:gd name="connsiteX33" fmla="*/ 4641707 w 5438098"/>
              <a:gd name="connsiteY33" fmla="*/ 3989201 h 4151209"/>
              <a:gd name="connsiteX34" fmla="*/ 4463586 w 5438098"/>
              <a:gd name="connsiteY34" fmla="*/ 4151087 h 4151209"/>
              <a:gd name="connsiteX35" fmla="*/ 4268154 w 5438098"/>
              <a:gd name="connsiteY35" fmla="*/ 3945772 h 4151209"/>
              <a:gd name="connsiteX36" fmla="*/ 5154393 w 5438098"/>
              <a:gd name="connsiteY36" fmla="*/ 2066549 h 4151209"/>
              <a:gd name="connsiteX37" fmla="*/ 4268154 w 5438098"/>
              <a:gd name="connsiteY37" fmla="*/ 187326 h 4151209"/>
              <a:gd name="connsiteX38" fmla="*/ 4238628 w 5438098"/>
              <a:gd name="connsiteY38" fmla="*/ 165247 h 4151209"/>
              <a:gd name="connsiteX39" fmla="*/ 4483380 w 5438098"/>
              <a:gd name="connsiteY39" fmla="*/ 0 h 4151209"/>
              <a:gd name="connsiteX40" fmla="*/ 954719 w 5438098"/>
              <a:gd name="connsiteY40" fmla="*/ 0 h 4151209"/>
              <a:gd name="connsiteX41" fmla="*/ 1199471 w 5438098"/>
              <a:gd name="connsiteY41" fmla="*/ 165247 h 4151209"/>
              <a:gd name="connsiteX42" fmla="*/ 1169945 w 5438098"/>
              <a:gd name="connsiteY42" fmla="*/ 187326 h 4151209"/>
              <a:gd name="connsiteX43" fmla="*/ 283705 w 5438098"/>
              <a:gd name="connsiteY43" fmla="*/ 2066549 h 4151209"/>
              <a:gd name="connsiteX44" fmla="*/ 1169945 w 5438098"/>
              <a:gd name="connsiteY44" fmla="*/ 3945772 h 4151209"/>
              <a:gd name="connsiteX45" fmla="*/ 974513 w 5438098"/>
              <a:gd name="connsiteY45" fmla="*/ 4151088 h 4151209"/>
              <a:gd name="connsiteX46" fmla="*/ 796391 w 5438098"/>
              <a:gd name="connsiteY46" fmla="*/ 3989201 h 4151209"/>
              <a:gd name="connsiteX47" fmla="*/ 0 w 5438098"/>
              <a:gd name="connsiteY47" fmla="*/ 2066549 h 4151209"/>
              <a:gd name="connsiteX48" fmla="*/ 796391 w 5438098"/>
              <a:gd name="connsiteY48" fmla="*/ 143898 h 4151209"/>
              <a:gd name="connsiteX49" fmla="*/ 954719 w 5438098"/>
              <a:gd name="connsiteY49" fmla="*/ 0 h 4151209"/>
              <a:gd name="connsiteX0" fmla="*/ 2719058 w 5438098"/>
              <a:gd name="connsiteY0" fmla="*/ 1566378 h 4151209"/>
              <a:gd name="connsiteX1" fmla="*/ 2218872 w 5438098"/>
              <a:gd name="connsiteY1" fmla="*/ 2066561 h 4151209"/>
              <a:gd name="connsiteX2" fmla="*/ 2719058 w 5438098"/>
              <a:gd name="connsiteY2" fmla="*/ 2566744 h 4151209"/>
              <a:gd name="connsiteX3" fmla="*/ 3219244 w 5438098"/>
              <a:gd name="connsiteY3" fmla="*/ 2066561 h 4151209"/>
              <a:gd name="connsiteX4" fmla="*/ 2719058 w 5438098"/>
              <a:gd name="connsiteY4" fmla="*/ 1566378 h 4151209"/>
              <a:gd name="connsiteX5" fmla="*/ 2719058 w 5438098"/>
              <a:gd name="connsiteY5" fmla="*/ 1298137 h 4151209"/>
              <a:gd name="connsiteX6" fmla="*/ 3487485 w 5438098"/>
              <a:gd name="connsiteY6" fmla="*/ 2066561 h 4151209"/>
              <a:gd name="connsiteX7" fmla="*/ 2719058 w 5438098"/>
              <a:gd name="connsiteY7" fmla="*/ 2834985 h 4151209"/>
              <a:gd name="connsiteX8" fmla="*/ 1950631 w 5438098"/>
              <a:gd name="connsiteY8" fmla="*/ 2066561 h 4151209"/>
              <a:gd name="connsiteX9" fmla="*/ 2719058 w 5438098"/>
              <a:gd name="connsiteY9" fmla="*/ 1298137 h 4151209"/>
              <a:gd name="connsiteX10" fmla="*/ 1758587 w 5438098"/>
              <a:gd name="connsiteY10" fmla="*/ 542739 h 4151209"/>
              <a:gd name="connsiteX11" fmla="*/ 1990010 w 5438098"/>
              <a:gd name="connsiteY11" fmla="*/ 698987 h 4151209"/>
              <a:gd name="connsiteX12" fmla="*/ 1980256 w 5438098"/>
              <a:gd name="connsiteY12" fmla="*/ 703685 h 4151209"/>
              <a:gd name="connsiteX13" fmla="*/ 1169107 w 5438098"/>
              <a:gd name="connsiteY13" fmla="*/ 2066553 h 4151209"/>
              <a:gd name="connsiteX14" fmla="*/ 1980256 w 5438098"/>
              <a:gd name="connsiteY14" fmla="*/ 3429421 h 4151209"/>
              <a:gd name="connsiteX15" fmla="*/ 1783025 w 5438098"/>
              <a:gd name="connsiteY15" fmla="*/ 3605213 h 4151209"/>
              <a:gd name="connsiteX16" fmla="*/ 1711063 w 5438098"/>
              <a:gd name="connsiteY16" fmla="*/ 3561496 h 4151209"/>
              <a:gd name="connsiteX17" fmla="*/ 916205 w 5438098"/>
              <a:gd name="connsiteY17" fmla="*/ 2066553 h 4151209"/>
              <a:gd name="connsiteX18" fmla="*/ 1711063 w 5438098"/>
              <a:gd name="connsiteY18" fmla="*/ 571611 h 4151209"/>
              <a:gd name="connsiteX19" fmla="*/ 1758587 w 5438098"/>
              <a:gd name="connsiteY19" fmla="*/ 542739 h 4151209"/>
              <a:gd name="connsiteX20" fmla="*/ 3679515 w 5438098"/>
              <a:gd name="connsiteY20" fmla="*/ 542738 h 4151209"/>
              <a:gd name="connsiteX21" fmla="*/ 3727041 w 5438098"/>
              <a:gd name="connsiteY21" fmla="*/ 571611 h 4151209"/>
              <a:gd name="connsiteX22" fmla="*/ 4521899 w 5438098"/>
              <a:gd name="connsiteY22" fmla="*/ 2066553 h 4151209"/>
              <a:gd name="connsiteX23" fmla="*/ 3727041 w 5438098"/>
              <a:gd name="connsiteY23" fmla="*/ 3561496 h 4151209"/>
              <a:gd name="connsiteX24" fmla="*/ 3655078 w 5438098"/>
              <a:gd name="connsiteY24" fmla="*/ 3605214 h 4151209"/>
              <a:gd name="connsiteX25" fmla="*/ 3457848 w 5438098"/>
              <a:gd name="connsiteY25" fmla="*/ 3429421 h 4151209"/>
              <a:gd name="connsiteX26" fmla="*/ 4268997 w 5438098"/>
              <a:gd name="connsiteY26" fmla="*/ 2066553 h 4151209"/>
              <a:gd name="connsiteX27" fmla="*/ 3457848 w 5438098"/>
              <a:gd name="connsiteY27" fmla="*/ 703685 h 4151209"/>
              <a:gd name="connsiteX28" fmla="*/ 3448092 w 5438098"/>
              <a:gd name="connsiteY28" fmla="*/ 698985 h 4151209"/>
              <a:gd name="connsiteX29" fmla="*/ 3679515 w 5438098"/>
              <a:gd name="connsiteY29" fmla="*/ 542738 h 4151209"/>
              <a:gd name="connsiteX30" fmla="*/ 4483380 w 5438098"/>
              <a:gd name="connsiteY30" fmla="*/ 0 h 4151209"/>
              <a:gd name="connsiteX31" fmla="*/ 4641707 w 5438098"/>
              <a:gd name="connsiteY31" fmla="*/ 143898 h 4151209"/>
              <a:gd name="connsiteX32" fmla="*/ 5438098 w 5438098"/>
              <a:gd name="connsiteY32" fmla="*/ 2066549 h 4151209"/>
              <a:gd name="connsiteX33" fmla="*/ 4641707 w 5438098"/>
              <a:gd name="connsiteY33" fmla="*/ 3989201 h 4151209"/>
              <a:gd name="connsiteX34" fmla="*/ 4463586 w 5438098"/>
              <a:gd name="connsiteY34" fmla="*/ 4151087 h 4151209"/>
              <a:gd name="connsiteX35" fmla="*/ 4268154 w 5438098"/>
              <a:gd name="connsiteY35" fmla="*/ 3945772 h 4151209"/>
              <a:gd name="connsiteX36" fmla="*/ 5154393 w 5438098"/>
              <a:gd name="connsiteY36" fmla="*/ 2066549 h 4151209"/>
              <a:gd name="connsiteX37" fmla="*/ 4268154 w 5438098"/>
              <a:gd name="connsiteY37" fmla="*/ 187326 h 4151209"/>
              <a:gd name="connsiteX38" fmla="*/ 4238628 w 5438098"/>
              <a:gd name="connsiteY38" fmla="*/ 165247 h 4151209"/>
              <a:gd name="connsiteX39" fmla="*/ 4483380 w 5438098"/>
              <a:gd name="connsiteY39" fmla="*/ 0 h 4151209"/>
              <a:gd name="connsiteX40" fmla="*/ 954719 w 5438098"/>
              <a:gd name="connsiteY40" fmla="*/ 0 h 4151209"/>
              <a:gd name="connsiteX41" fmla="*/ 1199471 w 5438098"/>
              <a:gd name="connsiteY41" fmla="*/ 165247 h 4151209"/>
              <a:gd name="connsiteX42" fmla="*/ 1169945 w 5438098"/>
              <a:gd name="connsiteY42" fmla="*/ 187326 h 4151209"/>
              <a:gd name="connsiteX43" fmla="*/ 283705 w 5438098"/>
              <a:gd name="connsiteY43" fmla="*/ 2066549 h 4151209"/>
              <a:gd name="connsiteX44" fmla="*/ 1169945 w 5438098"/>
              <a:gd name="connsiteY44" fmla="*/ 3945772 h 4151209"/>
              <a:gd name="connsiteX45" fmla="*/ 974513 w 5438098"/>
              <a:gd name="connsiteY45" fmla="*/ 4151088 h 4151209"/>
              <a:gd name="connsiteX46" fmla="*/ 796391 w 5438098"/>
              <a:gd name="connsiteY46" fmla="*/ 3989201 h 4151209"/>
              <a:gd name="connsiteX47" fmla="*/ 0 w 5438098"/>
              <a:gd name="connsiteY47" fmla="*/ 2066549 h 4151209"/>
              <a:gd name="connsiteX48" fmla="*/ 796391 w 5438098"/>
              <a:gd name="connsiteY48" fmla="*/ 143898 h 4151209"/>
              <a:gd name="connsiteX49" fmla="*/ 954719 w 5438098"/>
              <a:gd name="connsiteY49" fmla="*/ 0 h 4151209"/>
              <a:gd name="connsiteX0" fmla="*/ 2719058 w 5438098"/>
              <a:gd name="connsiteY0" fmla="*/ 1566378 h 4152897"/>
              <a:gd name="connsiteX1" fmla="*/ 2218872 w 5438098"/>
              <a:gd name="connsiteY1" fmla="*/ 2066561 h 4152897"/>
              <a:gd name="connsiteX2" fmla="*/ 2719058 w 5438098"/>
              <a:gd name="connsiteY2" fmla="*/ 2566744 h 4152897"/>
              <a:gd name="connsiteX3" fmla="*/ 3219244 w 5438098"/>
              <a:gd name="connsiteY3" fmla="*/ 2066561 h 4152897"/>
              <a:gd name="connsiteX4" fmla="*/ 2719058 w 5438098"/>
              <a:gd name="connsiteY4" fmla="*/ 1566378 h 4152897"/>
              <a:gd name="connsiteX5" fmla="*/ 2719058 w 5438098"/>
              <a:gd name="connsiteY5" fmla="*/ 1298137 h 4152897"/>
              <a:gd name="connsiteX6" fmla="*/ 3487485 w 5438098"/>
              <a:gd name="connsiteY6" fmla="*/ 2066561 h 4152897"/>
              <a:gd name="connsiteX7" fmla="*/ 2719058 w 5438098"/>
              <a:gd name="connsiteY7" fmla="*/ 2834985 h 4152897"/>
              <a:gd name="connsiteX8" fmla="*/ 1950631 w 5438098"/>
              <a:gd name="connsiteY8" fmla="*/ 2066561 h 4152897"/>
              <a:gd name="connsiteX9" fmla="*/ 2719058 w 5438098"/>
              <a:gd name="connsiteY9" fmla="*/ 1298137 h 4152897"/>
              <a:gd name="connsiteX10" fmla="*/ 1758587 w 5438098"/>
              <a:gd name="connsiteY10" fmla="*/ 542739 h 4152897"/>
              <a:gd name="connsiteX11" fmla="*/ 1990010 w 5438098"/>
              <a:gd name="connsiteY11" fmla="*/ 698987 h 4152897"/>
              <a:gd name="connsiteX12" fmla="*/ 1980256 w 5438098"/>
              <a:gd name="connsiteY12" fmla="*/ 703685 h 4152897"/>
              <a:gd name="connsiteX13" fmla="*/ 1169107 w 5438098"/>
              <a:gd name="connsiteY13" fmla="*/ 2066553 h 4152897"/>
              <a:gd name="connsiteX14" fmla="*/ 1980256 w 5438098"/>
              <a:gd name="connsiteY14" fmla="*/ 3429421 h 4152897"/>
              <a:gd name="connsiteX15" fmla="*/ 1783025 w 5438098"/>
              <a:gd name="connsiteY15" fmla="*/ 3605213 h 4152897"/>
              <a:gd name="connsiteX16" fmla="*/ 1711063 w 5438098"/>
              <a:gd name="connsiteY16" fmla="*/ 3561496 h 4152897"/>
              <a:gd name="connsiteX17" fmla="*/ 916205 w 5438098"/>
              <a:gd name="connsiteY17" fmla="*/ 2066553 h 4152897"/>
              <a:gd name="connsiteX18" fmla="*/ 1711063 w 5438098"/>
              <a:gd name="connsiteY18" fmla="*/ 571611 h 4152897"/>
              <a:gd name="connsiteX19" fmla="*/ 1758587 w 5438098"/>
              <a:gd name="connsiteY19" fmla="*/ 542739 h 4152897"/>
              <a:gd name="connsiteX20" fmla="*/ 3679515 w 5438098"/>
              <a:gd name="connsiteY20" fmla="*/ 542738 h 4152897"/>
              <a:gd name="connsiteX21" fmla="*/ 3727041 w 5438098"/>
              <a:gd name="connsiteY21" fmla="*/ 571611 h 4152897"/>
              <a:gd name="connsiteX22" fmla="*/ 4521899 w 5438098"/>
              <a:gd name="connsiteY22" fmla="*/ 2066553 h 4152897"/>
              <a:gd name="connsiteX23" fmla="*/ 3727041 w 5438098"/>
              <a:gd name="connsiteY23" fmla="*/ 3561496 h 4152897"/>
              <a:gd name="connsiteX24" fmla="*/ 3655078 w 5438098"/>
              <a:gd name="connsiteY24" fmla="*/ 3605214 h 4152897"/>
              <a:gd name="connsiteX25" fmla="*/ 3457848 w 5438098"/>
              <a:gd name="connsiteY25" fmla="*/ 3429421 h 4152897"/>
              <a:gd name="connsiteX26" fmla="*/ 4268997 w 5438098"/>
              <a:gd name="connsiteY26" fmla="*/ 2066553 h 4152897"/>
              <a:gd name="connsiteX27" fmla="*/ 3457848 w 5438098"/>
              <a:gd name="connsiteY27" fmla="*/ 703685 h 4152897"/>
              <a:gd name="connsiteX28" fmla="*/ 3448092 w 5438098"/>
              <a:gd name="connsiteY28" fmla="*/ 698985 h 4152897"/>
              <a:gd name="connsiteX29" fmla="*/ 3679515 w 5438098"/>
              <a:gd name="connsiteY29" fmla="*/ 542738 h 4152897"/>
              <a:gd name="connsiteX30" fmla="*/ 4483380 w 5438098"/>
              <a:gd name="connsiteY30" fmla="*/ 0 h 4152897"/>
              <a:gd name="connsiteX31" fmla="*/ 4641707 w 5438098"/>
              <a:gd name="connsiteY31" fmla="*/ 143898 h 4152897"/>
              <a:gd name="connsiteX32" fmla="*/ 5438098 w 5438098"/>
              <a:gd name="connsiteY32" fmla="*/ 2066549 h 4152897"/>
              <a:gd name="connsiteX33" fmla="*/ 4641707 w 5438098"/>
              <a:gd name="connsiteY33" fmla="*/ 3989201 h 4152897"/>
              <a:gd name="connsiteX34" fmla="*/ 4463586 w 5438098"/>
              <a:gd name="connsiteY34" fmla="*/ 4151087 h 4152897"/>
              <a:gd name="connsiteX35" fmla="*/ 4268154 w 5438098"/>
              <a:gd name="connsiteY35" fmla="*/ 3945772 h 4152897"/>
              <a:gd name="connsiteX36" fmla="*/ 5154393 w 5438098"/>
              <a:gd name="connsiteY36" fmla="*/ 2066549 h 4152897"/>
              <a:gd name="connsiteX37" fmla="*/ 4268154 w 5438098"/>
              <a:gd name="connsiteY37" fmla="*/ 187326 h 4152897"/>
              <a:gd name="connsiteX38" fmla="*/ 4238628 w 5438098"/>
              <a:gd name="connsiteY38" fmla="*/ 165247 h 4152897"/>
              <a:gd name="connsiteX39" fmla="*/ 4483380 w 5438098"/>
              <a:gd name="connsiteY39" fmla="*/ 0 h 4152897"/>
              <a:gd name="connsiteX40" fmla="*/ 954719 w 5438098"/>
              <a:gd name="connsiteY40" fmla="*/ 0 h 4152897"/>
              <a:gd name="connsiteX41" fmla="*/ 1199471 w 5438098"/>
              <a:gd name="connsiteY41" fmla="*/ 165247 h 4152897"/>
              <a:gd name="connsiteX42" fmla="*/ 1169945 w 5438098"/>
              <a:gd name="connsiteY42" fmla="*/ 187326 h 4152897"/>
              <a:gd name="connsiteX43" fmla="*/ 283705 w 5438098"/>
              <a:gd name="connsiteY43" fmla="*/ 2066549 h 4152897"/>
              <a:gd name="connsiteX44" fmla="*/ 1169945 w 5438098"/>
              <a:gd name="connsiteY44" fmla="*/ 3945772 h 4152897"/>
              <a:gd name="connsiteX45" fmla="*/ 974513 w 5438098"/>
              <a:gd name="connsiteY45" fmla="*/ 4151088 h 4152897"/>
              <a:gd name="connsiteX46" fmla="*/ 796391 w 5438098"/>
              <a:gd name="connsiteY46" fmla="*/ 3989201 h 4152897"/>
              <a:gd name="connsiteX47" fmla="*/ 0 w 5438098"/>
              <a:gd name="connsiteY47" fmla="*/ 2066549 h 4152897"/>
              <a:gd name="connsiteX48" fmla="*/ 796391 w 5438098"/>
              <a:gd name="connsiteY48" fmla="*/ 143898 h 4152897"/>
              <a:gd name="connsiteX49" fmla="*/ 954719 w 5438098"/>
              <a:gd name="connsiteY49" fmla="*/ 0 h 4152897"/>
              <a:gd name="connsiteX0" fmla="*/ 2719058 w 5438098"/>
              <a:gd name="connsiteY0" fmla="*/ 1566378 h 4152897"/>
              <a:gd name="connsiteX1" fmla="*/ 2218872 w 5438098"/>
              <a:gd name="connsiteY1" fmla="*/ 2066561 h 4152897"/>
              <a:gd name="connsiteX2" fmla="*/ 2719058 w 5438098"/>
              <a:gd name="connsiteY2" fmla="*/ 2566744 h 4152897"/>
              <a:gd name="connsiteX3" fmla="*/ 3219244 w 5438098"/>
              <a:gd name="connsiteY3" fmla="*/ 2066561 h 4152897"/>
              <a:gd name="connsiteX4" fmla="*/ 2719058 w 5438098"/>
              <a:gd name="connsiteY4" fmla="*/ 1566378 h 4152897"/>
              <a:gd name="connsiteX5" fmla="*/ 2719058 w 5438098"/>
              <a:gd name="connsiteY5" fmla="*/ 1298137 h 4152897"/>
              <a:gd name="connsiteX6" fmla="*/ 3487485 w 5438098"/>
              <a:gd name="connsiteY6" fmla="*/ 2066561 h 4152897"/>
              <a:gd name="connsiteX7" fmla="*/ 2719058 w 5438098"/>
              <a:gd name="connsiteY7" fmla="*/ 2834985 h 4152897"/>
              <a:gd name="connsiteX8" fmla="*/ 1950631 w 5438098"/>
              <a:gd name="connsiteY8" fmla="*/ 2066561 h 4152897"/>
              <a:gd name="connsiteX9" fmla="*/ 2719058 w 5438098"/>
              <a:gd name="connsiteY9" fmla="*/ 1298137 h 4152897"/>
              <a:gd name="connsiteX10" fmla="*/ 1758587 w 5438098"/>
              <a:gd name="connsiteY10" fmla="*/ 542739 h 4152897"/>
              <a:gd name="connsiteX11" fmla="*/ 1990010 w 5438098"/>
              <a:gd name="connsiteY11" fmla="*/ 698987 h 4152897"/>
              <a:gd name="connsiteX12" fmla="*/ 1980256 w 5438098"/>
              <a:gd name="connsiteY12" fmla="*/ 703685 h 4152897"/>
              <a:gd name="connsiteX13" fmla="*/ 1169107 w 5438098"/>
              <a:gd name="connsiteY13" fmla="*/ 2066553 h 4152897"/>
              <a:gd name="connsiteX14" fmla="*/ 1980256 w 5438098"/>
              <a:gd name="connsiteY14" fmla="*/ 3429421 h 4152897"/>
              <a:gd name="connsiteX15" fmla="*/ 1783025 w 5438098"/>
              <a:gd name="connsiteY15" fmla="*/ 3605213 h 4152897"/>
              <a:gd name="connsiteX16" fmla="*/ 1711063 w 5438098"/>
              <a:gd name="connsiteY16" fmla="*/ 3561496 h 4152897"/>
              <a:gd name="connsiteX17" fmla="*/ 916205 w 5438098"/>
              <a:gd name="connsiteY17" fmla="*/ 2066553 h 4152897"/>
              <a:gd name="connsiteX18" fmla="*/ 1711063 w 5438098"/>
              <a:gd name="connsiteY18" fmla="*/ 571611 h 4152897"/>
              <a:gd name="connsiteX19" fmla="*/ 1758587 w 5438098"/>
              <a:gd name="connsiteY19" fmla="*/ 542739 h 4152897"/>
              <a:gd name="connsiteX20" fmla="*/ 3679515 w 5438098"/>
              <a:gd name="connsiteY20" fmla="*/ 542738 h 4152897"/>
              <a:gd name="connsiteX21" fmla="*/ 3727041 w 5438098"/>
              <a:gd name="connsiteY21" fmla="*/ 571611 h 4152897"/>
              <a:gd name="connsiteX22" fmla="*/ 4521899 w 5438098"/>
              <a:gd name="connsiteY22" fmla="*/ 2066553 h 4152897"/>
              <a:gd name="connsiteX23" fmla="*/ 3727041 w 5438098"/>
              <a:gd name="connsiteY23" fmla="*/ 3561496 h 4152897"/>
              <a:gd name="connsiteX24" fmla="*/ 3655078 w 5438098"/>
              <a:gd name="connsiteY24" fmla="*/ 3605214 h 4152897"/>
              <a:gd name="connsiteX25" fmla="*/ 3457848 w 5438098"/>
              <a:gd name="connsiteY25" fmla="*/ 3429421 h 4152897"/>
              <a:gd name="connsiteX26" fmla="*/ 4268997 w 5438098"/>
              <a:gd name="connsiteY26" fmla="*/ 2066553 h 4152897"/>
              <a:gd name="connsiteX27" fmla="*/ 3457848 w 5438098"/>
              <a:gd name="connsiteY27" fmla="*/ 703685 h 4152897"/>
              <a:gd name="connsiteX28" fmla="*/ 3448092 w 5438098"/>
              <a:gd name="connsiteY28" fmla="*/ 698985 h 4152897"/>
              <a:gd name="connsiteX29" fmla="*/ 3679515 w 5438098"/>
              <a:gd name="connsiteY29" fmla="*/ 542738 h 4152897"/>
              <a:gd name="connsiteX30" fmla="*/ 4483380 w 5438098"/>
              <a:gd name="connsiteY30" fmla="*/ 0 h 4152897"/>
              <a:gd name="connsiteX31" fmla="*/ 4641707 w 5438098"/>
              <a:gd name="connsiteY31" fmla="*/ 143898 h 4152897"/>
              <a:gd name="connsiteX32" fmla="*/ 5438098 w 5438098"/>
              <a:gd name="connsiteY32" fmla="*/ 2066549 h 4152897"/>
              <a:gd name="connsiteX33" fmla="*/ 4641707 w 5438098"/>
              <a:gd name="connsiteY33" fmla="*/ 3989201 h 4152897"/>
              <a:gd name="connsiteX34" fmla="*/ 4463586 w 5438098"/>
              <a:gd name="connsiteY34" fmla="*/ 4151087 h 4152897"/>
              <a:gd name="connsiteX35" fmla="*/ 4268154 w 5438098"/>
              <a:gd name="connsiteY35" fmla="*/ 3945772 h 4152897"/>
              <a:gd name="connsiteX36" fmla="*/ 5154393 w 5438098"/>
              <a:gd name="connsiteY36" fmla="*/ 2066549 h 4152897"/>
              <a:gd name="connsiteX37" fmla="*/ 4268154 w 5438098"/>
              <a:gd name="connsiteY37" fmla="*/ 187326 h 4152897"/>
              <a:gd name="connsiteX38" fmla="*/ 4238628 w 5438098"/>
              <a:gd name="connsiteY38" fmla="*/ 165247 h 4152897"/>
              <a:gd name="connsiteX39" fmla="*/ 4483380 w 5438098"/>
              <a:gd name="connsiteY39" fmla="*/ 0 h 4152897"/>
              <a:gd name="connsiteX40" fmla="*/ 954719 w 5438098"/>
              <a:gd name="connsiteY40" fmla="*/ 0 h 4152897"/>
              <a:gd name="connsiteX41" fmla="*/ 1199471 w 5438098"/>
              <a:gd name="connsiteY41" fmla="*/ 165247 h 4152897"/>
              <a:gd name="connsiteX42" fmla="*/ 1169945 w 5438098"/>
              <a:gd name="connsiteY42" fmla="*/ 187326 h 4152897"/>
              <a:gd name="connsiteX43" fmla="*/ 283705 w 5438098"/>
              <a:gd name="connsiteY43" fmla="*/ 2066549 h 4152897"/>
              <a:gd name="connsiteX44" fmla="*/ 1169945 w 5438098"/>
              <a:gd name="connsiteY44" fmla="*/ 3945772 h 4152897"/>
              <a:gd name="connsiteX45" fmla="*/ 974513 w 5438098"/>
              <a:gd name="connsiteY45" fmla="*/ 4151088 h 4152897"/>
              <a:gd name="connsiteX46" fmla="*/ 796391 w 5438098"/>
              <a:gd name="connsiteY46" fmla="*/ 3989201 h 4152897"/>
              <a:gd name="connsiteX47" fmla="*/ 0 w 5438098"/>
              <a:gd name="connsiteY47" fmla="*/ 2066549 h 4152897"/>
              <a:gd name="connsiteX48" fmla="*/ 796391 w 5438098"/>
              <a:gd name="connsiteY48" fmla="*/ 143898 h 4152897"/>
              <a:gd name="connsiteX49" fmla="*/ 954719 w 5438098"/>
              <a:gd name="connsiteY49" fmla="*/ 0 h 4152897"/>
              <a:gd name="connsiteX0" fmla="*/ 2719058 w 5438098"/>
              <a:gd name="connsiteY0" fmla="*/ 1566378 h 4152897"/>
              <a:gd name="connsiteX1" fmla="*/ 2218872 w 5438098"/>
              <a:gd name="connsiteY1" fmla="*/ 2066561 h 4152897"/>
              <a:gd name="connsiteX2" fmla="*/ 2719058 w 5438098"/>
              <a:gd name="connsiteY2" fmla="*/ 2566744 h 4152897"/>
              <a:gd name="connsiteX3" fmla="*/ 3219244 w 5438098"/>
              <a:gd name="connsiteY3" fmla="*/ 2066561 h 4152897"/>
              <a:gd name="connsiteX4" fmla="*/ 2719058 w 5438098"/>
              <a:gd name="connsiteY4" fmla="*/ 1566378 h 4152897"/>
              <a:gd name="connsiteX5" fmla="*/ 2719058 w 5438098"/>
              <a:gd name="connsiteY5" fmla="*/ 1298137 h 4152897"/>
              <a:gd name="connsiteX6" fmla="*/ 3487485 w 5438098"/>
              <a:gd name="connsiteY6" fmla="*/ 2066561 h 4152897"/>
              <a:gd name="connsiteX7" fmla="*/ 2719058 w 5438098"/>
              <a:gd name="connsiteY7" fmla="*/ 2834985 h 4152897"/>
              <a:gd name="connsiteX8" fmla="*/ 1950631 w 5438098"/>
              <a:gd name="connsiteY8" fmla="*/ 2066561 h 4152897"/>
              <a:gd name="connsiteX9" fmla="*/ 2719058 w 5438098"/>
              <a:gd name="connsiteY9" fmla="*/ 1298137 h 4152897"/>
              <a:gd name="connsiteX10" fmla="*/ 1758587 w 5438098"/>
              <a:gd name="connsiteY10" fmla="*/ 542739 h 4152897"/>
              <a:gd name="connsiteX11" fmla="*/ 1980256 w 5438098"/>
              <a:gd name="connsiteY11" fmla="*/ 703685 h 4152897"/>
              <a:gd name="connsiteX12" fmla="*/ 1169107 w 5438098"/>
              <a:gd name="connsiteY12" fmla="*/ 2066553 h 4152897"/>
              <a:gd name="connsiteX13" fmla="*/ 1980256 w 5438098"/>
              <a:gd name="connsiteY13" fmla="*/ 3429421 h 4152897"/>
              <a:gd name="connsiteX14" fmla="*/ 1783025 w 5438098"/>
              <a:gd name="connsiteY14" fmla="*/ 3605213 h 4152897"/>
              <a:gd name="connsiteX15" fmla="*/ 1711063 w 5438098"/>
              <a:gd name="connsiteY15" fmla="*/ 3561496 h 4152897"/>
              <a:gd name="connsiteX16" fmla="*/ 916205 w 5438098"/>
              <a:gd name="connsiteY16" fmla="*/ 2066553 h 4152897"/>
              <a:gd name="connsiteX17" fmla="*/ 1711063 w 5438098"/>
              <a:gd name="connsiteY17" fmla="*/ 571611 h 4152897"/>
              <a:gd name="connsiteX18" fmla="*/ 1758587 w 5438098"/>
              <a:gd name="connsiteY18" fmla="*/ 542739 h 4152897"/>
              <a:gd name="connsiteX19" fmla="*/ 3679515 w 5438098"/>
              <a:gd name="connsiteY19" fmla="*/ 542738 h 4152897"/>
              <a:gd name="connsiteX20" fmla="*/ 3727041 w 5438098"/>
              <a:gd name="connsiteY20" fmla="*/ 571611 h 4152897"/>
              <a:gd name="connsiteX21" fmla="*/ 4521899 w 5438098"/>
              <a:gd name="connsiteY21" fmla="*/ 2066553 h 4152897"/>
              <a:gd name="connsiteX22" fmla="*/ 3727041 w 5438098"/>
              <a:gd name="connsiteY22" fmla="*/ 3561496 h 4152897"/>
              <a:gd name="connsiteX23" fmla="*/ 3655078 w 5438098"/>
              <a:gd name="connsiteY23" fmla="*/ 3605214 h 4152897"/>
              <a:gd name="connsiteX24" fmla="*/ 3457848 w 5438098"/>
              <a:gd name="connsiteY24" fmla="*/ 3429421 h 4152897"/>
              <a:gd name="connsiteX25" fmla="*/ 4268997 w 5438098"/>
              <a:gd name="connsiteY25" fmla="*/ 2066553 h 4152897"/>
              <a:gd name="connsiteX26" fmla="*/ 3457848 w 5438098"/>
              <a:gd name="connsiteY26" fmla="*/ 703685 h 4152897"/>
              <a:gd name="connsiteX27" fmla="*/ 3448092 w 5438098"/>
              <a:gd name="connsiteY27" fmla="*/ 698985 h 4152897"/>
              <a:gd name="connsiteX28" fmla="*/ 3679515 w 5438098"/>
              <a:gd name="connsiteY28" fmla="*/ 542738 h 4152897"/>
              <a:gd name="connsiteX29" fmla="*/ 4483380 w 5438098"/>
              <a:gd name="connsiteY29" fmla="*/ 0 h 4152897"/>
              <a:gd name="connsiteX30" fmla="*/ 4641707 w 5438098"/>
              <a:gd name="connsiteY30" fmla="*/ 143898 h 4152897"/>
              <a:gd name="connsiteX31" fmla="*/ 5438098 w 5438098"/>
              <a:gd name="connsiteY31" fmla="*/ 2066549 h 4152897"/>
              <a:gd name="connsiteX32" fmla="*/ 4641707 w 5438098"/>
              <a:gd name="connsiteY32" fmla="*/ 3989201 h 4152897"/>
              <a:gd name="connsiteX33" fmla="*/ 4463586 w 5438098"/>
              <a:gd name="connsiteY33" fmla="*/ 4151087 h 4152897"/>
              <a:gd name="connsiteX34" fmla="*/ 4268154 w 5438098"/>
              <a:gd name="connsiteY34" fmla="*/ 3945772 h 4152897"/>
              <a:gd name="connsiteX35" fmla="*/ 5154393 w 5438098"/>
              <a:gd name="connsiteY35" fmla="*/ 2066549 h 4152897"/>
              <a:gd name="connsiteX36" fmla="*/ 4268154 w 5438098"/>
              <a:gd name="connsiteY36" fmla="*/ 187326 h 4152897"/>
              <a:gd name="connsiteX37" fmla="*/ 4238628 w 5438098"/>
              <a:gd name="connsiteY37" fmla="*/ 165247 h 4152897"/>
              <a:gd name="connsiteX38" fmla="*/ 4483380 w 5438098"/>
              <a:gd name="connsiteY38" fmla="*/ 0 h 4152897"/>
              <a:gd name="connsiteX39" fmla="*/ 954719 w 5438098"/>
              <a:gd name="connsiteY39" fmla="*/ 0 h 4152897"/>
              <a:gd name="connsiteX40" fmla="*/ 1199471 w 5438098"/>
              <a:gd name="connsiteY40" fmla="*/ 165247 h 4152897"/>
              <a:gd name="connsiteX41" fmla="*/ 1169945 w 5438098"/>
              <a:gd name="connsiteY41" fmla="*/ 187326 h 4152897"/>
              <a:gd name="connsiteX42" fmla="*/ 283705 w 5438098"/>
              <a:gd name="connsiteY42" fmla="*/ 2066549 h 4152897"/>
              <a:gd name="connsiteX43" fmla="*/ 1169945 w 5438098"/>
              <a:gd name="connsiteY43" fmla="*/ 3945772 h 4152897"/>
              <a:gd name="connsiteX44" fmla="*/ 974513 w 5438098"/>
              <a:gd name="connsiteY44" fmla="*/ 4151088 h 4152897"/>
              <a:gd name="connsiteX45" fmla="*/ 796391 w 5438098"/>
              <a:gd name="connsiteY45" fmla="*/ 3989201 h 4152897"/>
              <a:gd name="connsiteX46" fmla="*/ 0 w 5438098"/>
              <a:gd name="connsiteY46" fmla="*/ 2066549 h 4152897"/>
              <a:gd name="connsiteX47" fmla="*/ 796391 w 5438098"/>
              <a:gd name="connsiteY47" fmla="*/ 143898 h 4152897"/>
              <a:gd name="connsiteX48" fmla="*/ 954719 w 5438098"/>
              <a:gd name="connsiteY48" fmla="*/ 0 h 4152897"/>
              <a:gd name="connsiteX0" fmla="*/ 2719058 w 5438098"/>
              <a:gd name="connsiteY0" fmla="*/ 1566378 h 4152897"/>
              <a:gd name="connsiteX1" fmla="*/ 2218872 w 5438098"/>
              <a:gd name="connsiteY1" fmla="*/ 2066561 h 4152897"/>
              <a:gd name="connsiteX2" fmla="*/ 2719058 w 5438098"/>
              <a:gd name="connsiteY2" fmla="*/ 2566744 h 4152897"/>
              <a:gd name="connsiteX3" fmla="*/ 3219244 w 5438098"/>
              <a:gd name="connsiteY3" fmla="*/ 2066561 h 4152897"/>
              <a:gd name="connsiteX4" fmla="*/ 2719058 w 5438098"/>
              <a:gd name="connsiteY4" fmla="*/ 1566378 h 4152897"/>
              <a:gd name="connsiteX5" fmla="*/ 2719058 w 5438098"/>
              <a:gd name="connsiteY5" fmla="*/ 1298137 h 4152897"/>
              <a:gd name="connsiteX6" fmla="*/ 3487485 w 5438098"/>
              <a:gd name="connsiteY6" fmla="*/ 2066561 h 4152897"/>
              <a:gd name="connsiteX7" fmla="*/ 2719058 w 5438098"/>
              <a:gd name="connsiteY7" fmla="*/ 2834985 h 4152897"/>
              <a:gd name="connsiteX8" fmla="*/ 1950631 w 5438098"/>
              <a:gd name="connsiteY8" fmla="*/ 2066561 h 4152897"/>
              <a:gd name="connsiteX9" fmla="*/ 2719058 w 5438098"/>
              <a:gd name="connsiteY9" fmla="*/ 1298137 h 4152897"/>
              <a:gd name="connsiteX10" fmla="*/ 1758587 w 5438098"/>
              <a:gd name="connsiteY10" fmla="*/ 542739 h 4152897"/>
              <a:gd name="connsiteX11" fmla="*/ 1980256 w 5438098"/>
              <a:gd name="connsiteY11" fmla="*/ 703685 h 4152897"/>
              <a:gd name="connsiteX12" fmla="*/ 1169107 w 5438098"/>
              <a:gd name="connsiteY12" fmla="*/ 2066553 h 4152897"/>
              <a:gd name="connsiteX13" fmla="*/ 1980256 w 5438098"/>
              <a:gd name="connsiteY13" fmla="*/ 3429421 h 4152897"/>
              <a:gd name="connsiteX14" fmla="*/ 1783025 w 5438098"/>
              <a:gd name="connsiteY14" fmla="*/ 3605213 h 4152897"/>
              <a:gd name="connsiteX15" fmla="*/ 1711063 w 5438098"/>
              <a:gd name="connsiteY15" fmla="*/ 3561496 h 4152897"/>
              <a:gd name="connsiteX16" fmla="*/ 916205 w 5438098"/>
              <a:gd name="connsiteY16" fmla="*/ 2066553 h 4152897"/>
              <a:gd name="connsiteX17" fmla="*/ 1711063 w 5438098"/>
              <a:gd name="connsiteY17" fmla="*/ 571611 h 4152897"/>
              <a:gd name="connsiteX18" fmla="*/ 1758587 w 5438098"/>
              <a:gd name="connsiteY18" fmla="*/ 542739 h 4152897"/>
              <a:gd name="connsiteX19" fmla="*/ 3679515 w 5438098"/>
              <a:gd name="connsiteY19" fmla="*/ 542738 h 4152897"/>
              <a:gd name="connsiteX20" fmla="*/ 3727041 w 5438098"/>
              <a:gd name="connsiteY20" fmla="*/ 571611 h 4152897"/>
              <a:gd name="connsiteX21" fmla="*/ 4521899 w 5438098"/>
              <a:gd name="connsiteY21" fmla="*/ 2066553 h 4152897"/>
              <a:gd name="connsiteX22" fmla="*/ 3727041 w 5438098"/>
              <a:gd name="connsiteY22" fmla="*/ 3561496 h 4152897"/>
              <a:gd name="connsiteX23" fmla="*/ 3655078 w 5438098"/>
              <a:gd name="connsiteY23" fmla="*/ 3605214 h 4152897"/>
              <a:gd name="connsiteX24" fmla="*/ 3457848 w 5438098"/>
              <a:gd name="connsiteY24" fmla="*/ 3429421 h 4152897"/>
              <a:gd name="connsiteX25" fmla="*/ 4268997 w 5438098"/>
              <a:gd name="connsiteY25" fmla="*/ 2066553 h 4152897"/>
              <a:gd name="connsiteX26" fmla="*/ 3457848 w 5438098"/>
              <a:gd name="connsiteY26" fmla="*/ 703685 h 4152897"/>
              <a:gd name="connsiteX27" fmla="*/ 3448092 w 5438098"/>
              <a:gd name="connsiteY27" fmla="*/ 698985 h 4152897"/>
              <a:gd name="connsiteX28" fmla="*/ 3679515 w 5438098"/>
              <a:gd name="connsiteY28" fmla="*/ 542738 h 4152897"/>
              <a:gd name="connsiteX29" fmla="*/ 4483380 w 5438098"/>
              <a:gd name="connsiteY29" fmla="*/ 0 h 4152897"/>
              <a:gd name="connsiteX30" fmla="*/ 4641707 w 5438098"/>
              <a:gd name="connsiteY30" fmla="*/ 143898 h 4152897"/>
              <a:gd name="connsiteX31" fmla="*/ 5438098 w 5438098"/>
              <a:gd name="connsiteY31" fmla="*/ 2066549 h 4152897"/>
              <a:gd name="connsiteX32" fmla="*/ 4641707 w 5438098"/>
              <a:gd name="connsiteY32" fmla="*/ 3989201 h 4152897"/>
              <a:gd name="connsiteX33" fmla="*/ 4463586 w 5438098"/>
              <a:gd name="connsiteY33" fmla="*/ 4151087 h 4152897"/>
              <a:gd name="connsiteX34" fmla="*/ 4268154 w 5438098"/>
              <a:gd name="connsiteY34" fmla="*/ 3945772 h 4152897"/>
              <a:gd name="connsiteX35" fmla="*/ 5154393 w 5438098"/>
              <a:gd name="connsiteY35" fmla="*/ 2066549 h 4152897"/>
              <a:gd name="connsiteX36" fmla="*/ 4268154 w 5438098"/>
              <a:gd name="connsiteY36" fmla="*/ 187326 h 4152897"/>
              <a:gd name="connsiteX37" fmla="*/ 4238628 w 5438098"/>
              <a:gd name="connsiteY37" fmla="*/ 165247 h 4152897"/>
              <a:gd name="connsiteX38" fmla="*/ 4483380 w 5438098"/>
              <a:gd name="connsiteY38" fmla="*/ 0 h 4152897"/>
              <a:gd name="connsiteX39" fmla="*/ 954719 w 5438098"/>
              <a:gd name="connsiteY39" fmla="*/ 0 h 4152897"/>
              <a:gd name="connsiteX40" fmla="*/ 1199471 w 5438098"/>
              <a:gd name="connsiteY40" fmla="*/ 165247 h 4152897"/>
              <a:gd name="connsiteX41" fmla="*/ 1169945 w 5438098"/>
              <a:gd name="connsiteY41" fmla="*/ 187326 h 4152897"/>
              <a:gd name="connsiteX42" fmla="*/ 283705 w 5438098"/>
              <a:gd name="connsiteY42" fmla="*/ 2066549 h 4152897"/>
              <a:gd name="connsiteX43" fmla="*/ 1169945 w 5438098"/>
              <a:gd name="connsiteY43" fmla="*/ 3945772 h 4152897"/>
              <a:gd name="connsiteX44" fmla="*/ 974513 w 5438098"/>
              <a:gd name="connsiteY44" fmla="*/ 4151088 h 4152897"/>
              <a:gd name="connsiteX45" fmla="*/ 796391 w 5438098"/>
              <a:gd name="connsiteY45" fmla="*/ 3989201 h 4152897"/>
              <a:gd name="connsiteX46" fmla="*/ 0 w 5438098"/>
              <a:gd name="connsiteY46" fmla="*/ 2066549 h 4152897"/>
              <a:gd name="connsiteX47" fmla="*/ 796391 w 5438098"/>
              <a:gd name="connsiteY47" fmla="*/ 143898 h 4152897"/>
              <a:gd name="connsiteX48" fmla="*/ 954719 w 5438098"/>
              <a:gd name="connsiteY48" fmla="*/ 0 h 4152897"/>
              <a:gd name="connsiteX0" fmla="*/ 2719058 w 5438098"/>
              <a:gd name="connsiteY0" fmla="*/ 1566378 h 4152897"/>
              <a:gd name="connsiteX1" fmla="*/ 2218872 w 5438098"/>
              <a:gd name="connsiteY1" fmla="*/ 2066561 h 4152897"/>
              <a:gd name="connsiteX2" fmla="*/ 2719058 w 5438098"/>
              <a:gd name="connsiteY2" fmla="*/ 2566744 h 4152897"/>
              <a:gd name="connsiteX3" fmla="*/ 3219244 w 5438098"/>
              <a:gd name="connsiteY3" fmla="*/ 2066561 h 4152897"/>
              <a:gd name="connsiteX4" fmla="*/ 2719058 w 5438098"/>
              <a:gd name="connsiteY4" fmla="*/ 1566378 h 4152897"/>
              <a:gd name="connsiteX5" fmla="*/ 2719058 w 5438098"/>
              <a:gd name="connsiteY5" fmla="*/ 1298137 h 4152897"/>
              <a:gd name="connsiteX6" fmla="*/ 3487485 w 5438098"/>
              <a:gd name="connsiteY6" fmla="*/ 2066561 h 4152897"/>
              <a:gd name="connsiteX7" fmla="*/ 2719058 w 5438098"/>
              <a:gd name="connsiteY7" fmla="*/ 2834985 h 4152897"/>
              <a:gd name="connsiteX8" fmla="*/ 1950631 w 5438098"/>
              <a:gd name="connsiteY8" fmla="*/ 2066561 h 4152897"/>
              <a:gd name="connsiteX9" fmla="*/ 2719058 w 5438098"/>
              <a:gd name="connsiteY9" fmla="*/ 1298137 h 4152897"/>
              <a:gd name="connsiteX10" fmla="*/ 1758587 w 5438098"/>
              <a:gd name="connsiteY10" fmla="*/ 542739 h 4152897"/>
              <a:gd name="connsiteX11" fmla="*/ 1980256 w 5438098"/>
              <a:gd name="connsiteY11" fmla="*/ 703685 h 4152897"/>
              <a:gd name="connsiteX12" fmla="*/ 1169107 w 5438098"/>
              <a:gd name="connsiteY12" fmla="*/ 2066553 h 4152897"/>
              <a:gd name="connsiteX13" fmla="*/ 1980256 w 5438098"/>
              <a:gd name="connsiteY13" fmla="*/ 3429421 h 4152897"/>
              <a:gd name="connsiteX14" fmla="*/ 1783025 w 5438098"/>
              <a:gd name="connsiteY14" fmla="*/ 3605213 h 4152897"/>
              <a:gd name="connsiteX15" fmla="*/ 1711063 w 5438098"/>
              <a:gd name="connsiteY15" fmla="*/ 3561496 h 4152897"/>
              <a:gd name="connsiteX16" fmla="*/ 916205 w 5438098"/>
              <a:gd name="connsiteY16" fmla="*/ 2066553 h 4152897"/>
              <a:gd name="connsiteX17" fmla="*/ 1711063 w 5438098"/>
              <a:gd name="connsiteY17" fmla="*/ 571611 h 4152897"/>
              <a:gd name="connsiteX18" fmla="*/ 1758587 w 5438098"/>
              <a:gd name="connsiteY18" fmla="*/ 542739 h 4152897"/>
              <a:gd name="connsiteX19" fmla="*/ 3679515 w 5438098"/>
              <a:gd name="connsiteY19" fmla="*/ 542738 h 4152897"/>
              <a:gd name="connsiteX20" fmla="*/ 3727041 w 5438098"/>
              <a:gd name="connsiteY20" fmla="*/ 571611 h 4152897"/>
              <a:gd name="connsiteX21" fmla="*/ 4521899 w 5438098"/>
              <a:gd name="connsiteY21" fmla="*/ 2066553 h 4152897"/>
              <a:gd name="connsiteX22" fmla="*/ 3727041 w 5438098"/>
              <a:gd name="connsiteY22" fmla="*/ 3561496 h 4152897"/>
              <a:gd name="connsiteX23" fmla="*/ 3655078 w 5438098"/>
              <a:gd name="connsiteY23" fmla="*/ 3605214 h 4152897"/>
              <a:gd name="connsiteX24" fmla="*/ 3457848 w 5438098"/>
              <a:gd name="connsiteY24" fmla="*/ 3429421 h 4152897"/>
              <a:gd name="connsiteX25" fmla="*/ 4268997 w 5438098"/>
              <a:gd name="connsiteY25" fmla="*/ 2066553 h 4152897"/>
              <a:gd name="connsiteX26" fmla="*/ 3457848 w 5438098"/>
              <a:gd name="connsiteY26" fmla="*/ 703685 h 4152897"/>
              <a:gd name="connsiteX27" fmla="*/ 3448092 w 5438098"/>
              <a:gd name="connsiteY27" fmla="*/ 698985 h 4152897"/>
              <a:gd name="connsiteX28" fmla="*/ 3679515 w 5438098"/>
              <a:gd name="connsiteY28" fmla="*/ 542738 h 4152897"/>
              <a:gd name="connsiteX29" fmla="*/ 4483380 w 5438098"/>
              <a:gd name="connsiteY29" fmla="*/ 0 h 4152897"/>
              <a:gd name="connsiteX30" fmla="*/ 4641707 w 5438098"/>
              <a:gd name="connsiteY30" fmla="*/ 143898 h 4152897"/>
              <a:gd name="connsiteX31" fmla="*/ 5438098 w 5438098"/>
              <a:gd name="connsiteY31" fmla="*/ 2066549 h 4152897"/>
              <a:gd name="connsiteX32" fmla="*/ 4641707 w 5438098"/>
              <a:gd name="connsiteY32" fmla="*/ 3989201 h 4152897"/>
              <a:gd name="connsiteX33" fmla="*/ 4463586 w 5438098"/>
              <a:gd name="connsiteY33" fmla="*/ 4151087 h 4152897"/>
              <a:gd name="connsiteX34" fmla="*/ 4268154 w 5438098"/>
              <a:gd name="connsiteY34" fmla="*/ 3945772 h 4152897"/>
              <a:gd name="connsiteX35" fmla="*/ 5154393 w 5438098"/>
              <a:gd name="connsiteY35" fmla="*/ 2066549 h 4152897"/>
              <a:gd name="connsiteX36" fmla="*/ 4268154 w 5438098"/>
              <a:gd name="connsiteY36" fmla="*/ 187326 h 4152897"/>
              <a:gd name="connsiteX37" fmla="*/ 4238628 w 5438098"/>
              <a:gd name="connsiteY37" fmla="*/ 165247 h 4152897"/>
              <a:gd name="connsiteX38" fmla="*/ 4483380 w 5438098"/>
              <a:gd name="connsiteY38" fmla="*/ 0 h 4152897"/>
              <a:gd name="connsiteX39" fmla="*/ 954719 w 5438098"/>
              <a:gd name="connsiteY39" fmla="*/ 0 h 4152897"/>
              <a:gd name="connsiteX40" fmla="*/ 1199471 w 5438098"/>
              <a:gd name="connsiteY40" fmla="*/ 165247 h 4152897"/>
              <a:gd name="connsiteX41" fmla="*/ 1169945 w 5438098"/>
              <a:gd name="connsiteY41" fmla="*/ 187326 h 4152897"/>
              <a:gd name="connsiteX42" fmla="*/ 283705 w 5438098"/>
              <a:gd name="connsiteY42" fmla="*/ 2066549 h 4152897"/>
              <a:gd name="connsiteX43" fmla="*/ 1169945 w 5438098"/>
              <a:gd name="connsiteY43" fmla="*/ 3945772 h 4152897"/>
              <a:gd name="connsiteX44" fmla="*/ 974513 w 5438098"/>
              <a:gd name="connsiteY44" fmla="*/ 4151088 h 4152897"/>
              <a:gd name="connsiteX45" fmla="*/ 796391 w 5438098"/>
              <a:gd name="connsiteY45" fmla="*/ 3989201 h 4152897"/>
              <a:gd name="connsiteX46" fmla="*/ 0 w 5438098"/>
              <a:gd name="connsiteY46" fmla="*/ 2066549 h 4152897"/>
              <a:gd name="connsiteX47" fmla="*/ 796391 w 5438098"/>
              <a:gd name="connsiteY47" fmla="*/ 143898 h 4152897"/>
              <a:gd name="connsiteX48" fmla="*/ 954719 w 5438098"/>
              <a:gd name="connsiteY48" fmla="*/ 0 h 4152897"/>
              <a:gd name="connsiteX0" fmla="*/ 2719058 w 5438098"/>
              <a:gd name="connsiteY0" fmla="*/ 1566378 h 4152897"/>
              <a:gd name="connsiteX1" fmla="*/ 2218872 w 5438098"/>
              <a:gd name="connsiteY1" fmla="*/ 2066561 h 4152897"/>
              <a:gd name="connsiteX2" fmla="*/ 2719058 w 5438098"/>
              <a:gd name="connsiteY2" fmla="*/ 2566744 h 4152897"/>
              <a:gd name="connsiteX3" fmla="*/ 3219244 w 5438098"/>
              <a:gd name="connsiteY3" fmla="*/ 2066561 h 4152897"/>
              <a:gd name="connsiteX4" fmla="*/ 2719058 w 5438098"/>
              <a:gd name="connsiteY4" fmla="*/ 1566378 h 4152897"/>
              <a:gd name="connsiteX5" fmla="*/ 2719058 w 5438098"/>
              <a:gd name="connsiteY5" fmla="*/ 1298137 h 4152897"/>
              <a:gd name="connsiteX6" fmla="*/ 3487485 w 5438098"/>
              <a:gd name="connsiteY6" fmla="*/ 2066561 h 4152897"/>
              <a:gd name="connsiteX7" fmla="*/ 2719058 w 5438098"/>
              <a:gd name="connsiteY7" fmla="*/ 2834985 h 4152897"/>
              <a:gd name="connsiteX8" fmla="*/ 1950631 w 5438098"/>
              <a:gd name="connsiteY8" fmla="*/ 2066561 h 4152897"/>
              <a:gd name="connsiteX9" fmla="*/ 2719058 w 5438098"/>
              <a:gd name="connsiteY9" fmla="*/ 1298137 h 4152897"/>
              <a:gd name="connsiteX10" fmla="*/ 1758587 w 5438098"/>
              <a:gd name="connsiteY10" fmla="*/ 542739 h 4152897"/>
              <a:gd name="connsiteX11" fmla="*/ 1980256 w 5438098"/>
              <a:gd name="connsiteY11" fmla="*/ 703685 h 4152897"/>
              <a:gd name="connsiteX12" fmla="*/ 1169107 w 5438098"/>
              <a:gd name="connsiteY12" fmla="*/ 2066553 h 4152897"/>
              <a:gd name="connsiteX13" fmla="*/ 1980256 w 5438098"/>
              <a:gd name="connsiteY13" fmla="*/ 3429421 h 4152897"/>
              <a:gd name="connsiteX14" fmla="*/ 1783025 w 5438098"/>
              <a:gd name="connsiteY14" fmla="*/ 3605213 h 4152897"/>
              <a:gd name="connsiteX15" fmla="*/ 1711063 w 5438098"/>
              <a:gd name="connsiteY15" fmla="*/ 3561496 h 4152897"/>
              <a:gd name="connsiteX16" fmla="*/ 916205 w 5438098"/>
              <a:gd name="connsiteY16" fmla="*/ 2066553 h 4152897"/>
              <a:gd name="connsiteX17" fmla="*/ 1711063 w 5438098"/>
              <a:gd name="connsiteY17" fmla="*/ 571611 h 4152897"/>
              <a:gd name="connsiteX18" fmla="*/ 1758587 w 5438098"/>
              <a:gd name="connsiteY18" fmla="*/ 542739 h 4152897"/>
              <a:gd name="connsiteX19" fmla="*/ 3679515 w 5438098"/>
              <a:gd name="connsiteY19" fmla="*/ 542738 h 4152897"/>
              <a:gd name="connsiteX20" fmla="*/ 3727041 w 5438098"/>
              <a:gd name="connsiteY20" fmla="*/ 571611 h 4152897"/>
              <a:gd name="connsiteX21" fmla="*/ 4521899 w 5438098"/>
              <a:gd name="connsiteY21" fmla="*/ 2066553 h 4152897"/>
              <a:gd name="connsiteX22" fmla="*/ 3727041 w 5438098"/>
              <a:gd name="connsiteY22" fmla="*/ 3561496 h 4152897"/>
              <a:gd name="connsiteX23" fmla="*/ 3655078 w 5438098"/>
              <a:gd name="connsiteY23" fmla="*/ 3605214 h 4152897"/>
              <a:gd name="connsiteX24" fmla="*/ 3457848 w 5438098"/>
              <a:gd name="connsiteY24" fmla="*/ 3429421 h 4152897"/>
              <a:gd name="connsiteX25" fmla="*/ 4268997 w 5438098"/>
              <a:gd name="connsiteY25" fmla="*/ 2066553 h 4152897"/>
              <a:gd name="connsiteX26" fmla="*/ 3457848 w 5438098"/>
              <a:gd name="connsiteY26" fmla="*/ 703685 h 4152897"/>
              <a:gd name="connsiteX27" fmla="*/ 3448092 w 5438098"/>
              <a:gd name="connsiteY27" fmla="*/ 698985 h 4152897"/>
              <a:gd name="connsiteX28" fmla="*/ 3679515 w 5438098"/>
              <a:gd name="connsiteY28" fmla="*/ 542738 h 4152897"/>
              <a:gd name="connsiteX29" fmla="*/ 4483380 w 5438098"/>
              <a:gd name="connsiteY29" fmla="*/ 0 h 4152897"/>
              <a:gd name="connsiteX30" fmla="*/ 4641707 w 5438098"/>
              <a:gd name="connsiteY30" fmla="*/ 143898 h 4152897"/>
              <a:gd name="connsiteX31" fmla="*/ 5438098 w 5438098"/>
              <a:gd name="connsiteY31" fmla="*/ 2066549 h 4152897"/>
              <a:gd name="connsiteX32" fmla="*/ 4641707 w 5438098"/>
              <a:gd name="connsiteY32" fmla="*/ 3989201 h 4152897"/>
              <a:gd name="connsiteX33" fmla="*/ 4463586 w 5438098"/>
              <a:gd name="connsiteY33" fmla="*/ 4151087 h 4152897"/>
              <a:gd name="connsiteX34" fmla="*/ 4268154 w 5438098"/>
              <a:gd name="connsiteY34" fmla="*/ 3945772 h 4152897"/>
              <a:gd name="connsiteX35" fmla="*/ 5154393 w 5438098"/>
              <a:gd name="connsiteY35" fmla="*/ 2066549 h 4152897"/>
              <a:gd name="connsiteX36" fmla="*/ 4268154 w 5438098"/>
              <a:gd name="connsiteY36" fmla="*/ 187326 h 4152897"/>
              <a:gd name="connsiteX37" fmla="*/ 4238628 w 5438098"/>
              <a:gd name="connsiteY37" fmla="*/ 165247 h 4152897"/>
              <a:gd name="connsiteX38" fmla="*/ 4483380 w 5438098"/>
              <a:gd name="connsiteY38" fmla="*/ 0 h 4152897"/>
              <a:gd name="connsiteX39" fmla="*/ 954719 w 5438098"/>
              <a:gd name="connsiteY39" fmla="*/ 0 h 4152897"/>
              <a:gd name="connsiteX40" fmla="*/ 1199471 w 5438098"/>
              <a:gd name="connsiteY40" fmla="*/ 165247 h 4152897"/>
              <a:gd name="connsiteX41" fmla="*/ 1169945 w 5438098"/>
              <a:gd name="connsiteY41" fmla="*/ 187326 h 4152897"/>
              <a:gd name="connsiteX42" fmla="*/ 283705 w 5438098"/>
              <a:gd name="connsiteY42" fmla="*/ 2066549 h 4152897"/>
              <a:gd name="connsiteX43" fmla="*/ 1169945 w 5438098"/>
              <a:gd name="connsiteY43" fmla="*/ 3945772 h 4152897"/>
              <a:gd name="connsiteX44" fmla="*/ 974513 w 5438098"/>
              <a:gd name="connsiteY44" fmla="*/ 4151088 h 4152897"/>
              <a:gd name="connsiteX45" fmla="*/ 796391 w 5438098"/>
              <a:gd name="connsiteY45" fmla="*/ 3989201 h 4152897"/>
              <a:gd name="connsiteX46" fmla="*/ 0 w 5438098"/>
              <a:gd name="connsiteY46" fmla="*/ 2066549 h 4152897"/>
              <a:gd name="connsiteX47" fmla="*/ 796391 w 5438098"/>
              <a:gd name="connsiteY47" fmla="*/ 143898 h 4152897"/>
              <a:gd name="connsiteX48" fmla="*/ 954719 w 5438098"/>
              <a:gd name="connsiteY48" fmla="*/ 0 h 4152897"/>
              <a:gd name="connsiteX0" fmla="*/ 2719058 w 5438098"/>
              <a:gd name="connsiteY0" fmla="*/ 1566378 h 4152897"/>
              <a:gd name="connsiteX1" fmla="*/ 2218872 w 5438098"/>
              <a:gd name="connsiteY1" fmla="*/ 2066561 h 4152897"/>
              <a:gd name="connsiteX2" fmla="*/ 2719058 w 5438098"/>
              <a:gd name="connsiteY2" fmla="*/ 2566744 h 4152897"/>
              <a:gd name="connsiteX3" fmla="*/ 3219244 w 5438098"/>
              <a:gd name="connsiteY3" fmla="*/ 2066561 h 4152897"/>
              <a:gd name="connsiteX4" fmla="*/ 2719058 w 5438098"/>
              <a:gd name="connsiteY4" fmla="*/ 1566378 h 4152897"/>
              <a:gd name="connsiteX5" fmla="*/ 2719058 w 5438098"/>
              <a:gd name="connsiteY5" fmla="*/ 1298137 h 4152897"/>
              <a:gd name="connsiteX6" fmla="*/ 3487485 w 5438098"/>
              <a:gd name="connsiteY6" fmla="*/ 2066561 h 4152897"/>
              <a:gd name="connsiteX7" fmla="*/ 2719058 w 5438098"/>
              <a:gd name="connsiteY7" fmla="*/ 2834985 h 4152897"/>
              <a:gd name="connsiteX8" fmla="*/ 1950631 w 5438098"/>
              <a:gd name="connsiteY8" fmla="*/ 2066561 h 4152897"/>
              <a:gd name="connsiteX9" fmla="*/ 2719058 w 5438098"/>
              <a:gd name="connsiteY9" fmla="*/ 1298137 h 4152897"/>
              <a:gd name="connsiteX10" fmla="*/ 1758587 w 5438098"/>
              <a:gd name="connsiteY10" fmla="*/ 542739 h 4152897"/>
              <a:gd name="connsiteX11" fmla="*/ 1980256 w 5438098"/>
              <a:gd name="connsiteY11" fmla="*/ 703685 h 4152897"/>
              <a:gd name="connsiteX12" fmla="*/ 1169107 w 5438098"/>
              <a:gd name="connsiteY12" fmla="*/ 2066553 h 4152897"/>
              <a:gd name="connsiteX13" fmla="*/ 1980256 w 5438098"/>
              <a:gd name="connsiteY13" fmla="*/ 3429421 h 4152897"/>
              <a:gd name="connsiteX14" fmla="*/ 1783025 w 5438098"/>
              <a:gd name="connsiteY14" fmla="*/ 3605213 h 4152897"/>
              <a:gd name="connsiteX15" fmla="*/ 1711063 w 5438098"/>
              <a:gd name="connsiteY15" fmla="*/ 3561496 h 4152897"/>
              <a:gd name="connsiteX16" fmla="*/ 916205 w 5438098"/>
              <a:gd name="connsiteY16" fmla="*/ 2066553 h 4152897"/>
              <a:gd name="connsiteX17" fmla="*/ 1711063 w 5438098"/>
              <a:gd name="connsiteY17" fmla="*/ 571611 h 4152897"/>
              <a:gd name="connsiteX18" fmla="*/ 1758587 w 5438098"/>
              <a:gd name="connsiteY18" fmla="*/ 542739 h 4152897"/>
              <a:gd name="connsiteX19" fmla="*/ 3679515 w 5438098"/>
              <a:gd name="connsiteY19" fmla="*/ 542738 h 4152897"/>
              <a:gd name="connsiteX20" fmla="*/ 3727041 w 5438098"/>
              <a:gd name="connsiteY20" fmla="*/ 571611 h 4152897"/>
              <a:gd name="connsiteX21" fmla="*/ 4521899 w 5438098"/>
              <a:gd name="connsiteY21" fmla="*/ 2066553 h 4152897"/>
              <a:gd name="connsiteX22" fmla="*/ 3727041 w 5438098"/>
              <a:gd name="connsiteY22" fmla="*/ 3561496 h 4152897"/>
              <a:gd name="connsiteX23" fmla="*/ 3655078 w 5438098"/>
              <a:gd name="connsiteY23" fmla="*/ 3605214 h 4152897"/>
              <a:gd name="connsiteX24" fmla="*/ 3457848 w 5438098"/>
              <a:gd name="connsiteY24" fmla="*/ 3429421 h 4152897"/>
              <a:gd name="connsiteX25" fmla="*/ 4268997 w 5438098"/>
              <a:gd name="connsiteY25" fmla="*/ 2066553 h 4152897"/>
              <a:gd name="connsiteX26" fmla="*/ 3457848 w 5438098"/>
              <a:gd name="connsiteY26" fmla="*/ 703685 h 4152897"/>
              <a:gd name="connsiteX27" fmla="*/ 3448092 w 5438098"/>
              <a:gd name="connsiteY27" fmla="*/ 698985 h 4152897"/>
              <a:gd name="connsiteX28" fmla="*/ 3679515 w 5438098"/>
              <a:gd name="connsiteY28" fmla="*/ 542738 h 4152897"/>
              <a:gd name="connsiteX29" fmla="*/ 4483380 w 5438098"/>
              <a:gd name="connsiteY29" fmla="*/ 0 h 4152897"/>
              <a:gd name="connsiteX30" fmla="*/ 4641707 w 5438098"/>
              <a:gd name="connsiteY30" fmla="*/ 143898 h 4152897"/>
              <a:gd name="connsiteX31" fmla="*/ 5438098 w 5438098"/>
              <a:gd name="connsiteY31" fmla="*/ 2066549 h 4152897"/>
              <a:gd name="connsiteX32" fmla="*/ 4641707 w 5438098"/>
              <a:gd name="connsiteY32" fmla="*/ 3989201 h 4152897"/>
              <a:gd name="connsiteX33" fmla="*/ 4463586 w 5438098"/>
              <a:gd name="connsiteY33" fmla="*/ 4151087 h 4152897"/>
              <a:gd name="connsiteX34" fmla="*/ 4268154 w 5438098"/>
              <a:gd name="connsiteY34" fmla="*/ 3945772 h 4152897"/>
              <a:gd name="connsiteX35" fmla="*/ 5154393 w 5438098"/>
              <a:gd name="connsiteY35" fmla="*/ 2066549 h 4152897"/>
              <a:gd name="connsiteX36" fmla="*/ 4268154 w 5438098"/>
              <a:gd name="connsiteY36" fmla="*/ 187326 h 4152897"/>
              <a:gd name="connsiteX37" fmla="*/ 4238628 w 5438098"/>
              <a:gd name="connsiteY37" fmla="*/ 165247 h 4152897"/>
              <a:gd name="connsiteX38" fmla="*/ 4483380 w 5438098"/>
              <a:gd name="connsiteY38" fmla="*/ 0 h 4152897"/>
              <a:gd name="connsiteX39" fmla="*/ 954719 w 5438098"/>
              <a:gd name="connsiteY39" fmla="*/ 0 h 4152897"/>
              <a:gd name="connsiteX40" fmla="*/ 1199471 w 5438098"/>
              <a:gd name="connsiteY40" fmla="*/ 165247 h 4152897"/>
              <a:gd name="connsiteX41" fmla="*/ 1169945 w 5438098"/>
              <a:gd name="connsiteY41" fmla="*/ 187326 h 4152897"/>
              <a:gd name="connsiteX42" fmla="*/ 283705 w 5438098"/>
              <a:gd name="connsiteY42" fmla="*/ 2066549 h 4152897"/>
              <a:gd name="connsiteX43" fmla="*/ 1169945 w 5438098"/>
              <a:gd name="connsiteY43" fmla="*/ 3945772 h 4152897"/>
              <a:gd name="connsiteX44" fmla="*/ 974513 w 5438098"/>
              <a:gd name="connsiteY44" fmla="*/ 4151088 h 4152897"/>
              <a:gd name="connsiteX45" fmla="*/ 796391 w 5438098"/>
              <a:gd name="connsiteY45" fmla="*/ 3989201 h 4152897"/>
              <a:gd name="connsiteX46" fmla="*/ 0 w 5438098"/>
              <a:gd name="connsiteY46" fmla="*/ 2066549 h 4152897"/>
              <a:gd name="connsiteX47" fmla="*/ 796391 w 5438098"/>
              <a:gd name="connsiteY47" fmla="*/ 143898 h 4152897"/>
              <a:gd name="connsiteX48" fmla="*/ 954719 w 5438098"/>
              <a:gd name="connsiteY48" fmla="*/ 0 h 4152897"/>
              <a:gd name="connsiteX0" fmla="*/ 2719058 w 5438098"/>
              <a:gd name="connsiteY0" fmla="*/ 1566378 h 4152897"/>
              <a:gd name="connsiteX1" fmla="*/ 2218872 w 5438098"/>
              <a:gd name="connsiteY1" fmla="*/ 2066561 h 4152897"/>
              <a:gd name="connsiteX2" fmla="*/ 2719058 w 5438098"/>
              <a:gd name="connsiteY2" fmla="*/ 2566744 h 4152897"/>
              <a:gd name="connsiteX3" fmla="*/ 3219244 w 5438098"/>
              <a:gd name="connsiteY3" fmla="*/ 2066561 h 4152897"/>
              <a:gd name="connsiteX4" fmla="*/ 2719058 w 5438098"/>
              <a:gd name="connsiteY4" fmla="*/ 1566378 h 4152897"/>
              <a:gd name="connsiteX5" fmla="*/ 2719058 w 5438098"/>
              <a:gd name="connsiteY5" fmla="*/ 1298137 h 4152897"/>
              <a:gd name="connsiteX6" fmla="*/ 3487485 w 5438098"/>
              <a:gd name="connsiteY6" fmla="*/ 2066561 h 4152897"/>
              <a:gd name="connsiteX7" fmla="*/ 2719058 w 5438098"/>
              <a:gd name="connsiteY7" fmla="*/ 2834985 h 4152897"/>
              <a:gd name="connsiteX8" fmla="*/ 1950631 w 5438098"/>
              <a:gd name="connsiteY8" fmla="*/ 2066561 h 4152897"/>
              <a:gd name="connsiteX9" fmla="*/ 2719058 w 5438098"/>
              <a:gd name="connsiteY9" fmla="*/ 1298137 h 4152897"/>
              <a:gd name="connsiteX10" fmla="*/ 1758587 w 5438098"/>
              <a:gd name="connsiteY10" fmla="*/ 542739 h 4152897"/>
              <a:gd name="connsiteX11" fmla="*/ 1980256 w 5438098"/>
              <a:gd name="connsiteY11" fmla="*/ 703685 h 4152897"/>
              <a:gd name="connsiteX12" fmla="*/ 1169107 w 5438098"/>
              <a:gd name="connsiteY12" fmla="*/ 2066553 h 4152897"/>
              <a:gd name="connsiteX13" fmla="*/ 1980256 w 5438098"/>
              <a:gd name="connsiteY13" fmla="*/ 3429421 h 4152897"/>
              <a:gd name="connsiteX14" fmla="*/ 1783025 w 5438098"/>
              <a:gd name="connsiteY14" fmla="*/ 3605213 h 4152897"/>
              <a:gd name="connsiteX15" fmla="*/ 1711063 w 5438098"/>
              <a:gd name="connsiteY15" fmla="*/ 3561496 h 4152897"/>
              <a:gd name="connsiteX16" fmla="*/ 916205 w 5438098"/>
              <a:gd name="connsiteY16" fmla="*/ 2066553 h 4152897"/>
              <a:gd name="connsiteX17" fmla="*/ 1711063 w 5438098"/>
              <a:gd name="connsiteY17" fmla="*/ 571611 h 4152897"/>
              <a:gd name="connsiteX18" fmla="*/ 1758587 w 5438098"/>
              <a:gd name="connsiteY18" fmla="*/ 542739 h 4152897"/>
              <a:gd name="connsiteX19" fmla="*/ 3679515 w 5438098"/>
              <a:gd name="connsiteY19" fmla="*/ 542738 h 4152897"/>
              <a:gd name="connsiteX20" fmla="*/ 3727041 w 5438098"/>
              <a:gd name="connsiteY20" fmla="*/ 571611 h 4152897"/>
              <a:gd name="connsiteX21" fmla="*/ 4521899 w 5438098"/>
              <a:gd name="connsiteY21" fmla="*/ 2066553 h 4152897"/>
              <a:gd name="connsiteX22" fmla="*/ 3727041 w 5438098"/>
              <a:gd name="connsiteY22" fmla="*/ 3561496 h 4152897"/>
              <a:gd name="connsiteX23" fmla="*/ 3655078 w 5438098"/>
              <a:gd name="connsiteY23" fmla="*/ 3605214 h 4152897"/>
              <a:gd name="connsiteX24" fmla="*/ 3457848 w 5438098"/>
              <a:gd name="connsiteY24" fmla="*/ 3429421 h 4152897"/>
              <a:gd name="connsiteX25" fmla="*/ 4268997 w 5438098"/>
              <a:gd name="connsiteY25" fmla="*/ 2066553 h 4152897"/>
              <a:gd name="connsiteX26" fmla="*/ 3457848 w 5438098"/>
              <a:gd name="connsiteY26" fmla="*/ 703685 h 4152897"/>
              <a:gd name="connsiteX27" fmla="*/ 3448092 w 5438098"/>
              <a:gd name="connsiteY27" fmla="*/ 698985 h 4152897"/>
              <a:gd name="connsiteX28" fmla="*/ 3679515 w 5438098"/>
              <a:gd name="connsiteY28" fmla="*/ 542738 h 4152897"/>
              <a:gd name="connsiteX29" fmla="*/ 4483380 w 5438098"/>
              <a:gd name="connsiteY29" fmla="*/ 0 h 4152897"/>
              <a:gd name="connsiteX30" fmla="*/ 4641707 w 5438098"/>
              <a:gd name="connsiteY30" fmla="*/ 143898 h 4152897"/>
              <a:gd name="connsiteX31" fmla="*/ 5438098 w 5438098"/>
              <a:gd name="connsiteY31" fmla="*/ 2066549 h 4152897"/>
              <a:gd name="connsiteX32" fmla="*/ 4641707 w 5438098"/>
              <a:gd name="connsiteY32" fmla="*/ 3989201 h 4152897"/>
              <a:gd name="connsiteX33" fmla="*/ 4463586 w 5438098"/>
              <a:gd name="connsiteY33" fmla="*/ 4151087 h 4152897"/>
              <a:gd name="connsiteX34" fmla="*/ 4268154 w 5438098"/>
              <a:gd name="connsiteY34" fmla="*/ 3945772 h 4152897"/>
              <a:gd name="connsiteX35" fmla="*/ 5154393 w 5438098"/>
              <a:gd name="connsiteY35" fmla="*/ 2066549 h 4152897"/>
              <a:gd name="connsiteX36" fmla="*/ 4268154 w 5438098"/>
              <a:gd name="connsiteY36" fmla="*/ 187326 h 4152897"/>
              <a:gd name="connsiteX37" fmla="*/ 4483380 w 5438098"/>
              <a:gd name="connsiteY37" fmla="*/ 0 h 4152897"/>
              <a:gd name="connsiteX38" fmla="*/ 954719 w 5438098"/>
              <a:gd name="connsiteY38" fmla="*/ 0 h 4152897"/>
              <a:gd name="connsiteX39" fmla="*/ 1199471 w 5438098"/>
              <a:gd name="connsiteY39" fmla="*/ 165247 h 4152897"/>
              <a:gd name="connsiteX40" fmla="*/ 1169945 w 5438098"/>
              <a:gd name="connsiteY40" fmla="*/ 187326 h 4152897"/>
              <a:gd name="connsiteX41" fmla="*/ 283705 w 5438098"/>
              <a:gd name="connsiteY41" fmla="*/ 2066549 h 4152897"/>
              <a:gd name="connsiteX42" fmla="*/ 1169945 w 5438098"/>
              <a:gd name="connsiteY42" fmla="*/ 3945772 h 4152897"/>
              <a:gd name="connsiteX43" fmla="*/ 974513 w 5438098"/>
              <a:gd name="connsiteY43" fmla="*/ 4151088 h 4152897"/>
              <a:gd name="connsiteX44" fmla="*/ 796391 w 5438098"/>
              <a:gd name="connsiteY44" fmla="*/ 3989201 h 4152897"/>
              <a:gd name="connsiteX45" fmla="*/ 0 w 5438098"/>
              <a:gd name="connsiteY45" fmla="*/ 2066549 h 4152897"/>
              <a:gd name="connsiteX46" fmla="*/ 796391 w 5438098"/>
              <a:gd name="connsiteY46" fmla="*/ 143898 h 4152897"/>
              <a:gd name="connsiteX47" fmla="*/ 954719 w 5438098"/>
              <a:gd name="connsiteY47" fmla="*/ 0 h 4152897"/>
              <a:gd name="connsiteX0" fmla="*/ 2719058 w 5438098"/>
              <a:gd name="connsiteY0" fmla="*/ 1566378 h 4152897"/>
              <a:gd name="connsiteX1" fmla="*/ 2218872 w 5438098"/>
              <a:gd name="connsiteY1" fmla="*/ 2066561 h 4152897"/>
              <a:gd name="connsiteX2" fmla="*/ 2719058 w 5438098"/>
              <a:gd name="connsiteY2" fmla="*/ 2566744 h 4152897"/>
              <a:gd name="connsiteX3" fmla="*/ 3219244 w 5438098"/>
              <a:gd name="connsiteY3" fmla="*/ 2066561 h 4152897"/>
              <a:gd name="connsiteX4" fmla="*/ 2719058 w 5438098"/>
              <a:gd name="connsiteY4" fmla="*/ 1566378 h 4152897"/>
              <a:gd name="connsiteX5" fmla="*/ 2719058 w 5438098"/>
              <a:gd name="connsiteY5" fmla="*/ 1298137 h 4152897"/>
              <a:gd name="connsiteX6" fmla="*/ 3487485 w 5438098"/>
              <a:gd name="connsiteY6" fmla="*/ 2066561 h 4152897"/>
              <a:gd name="connsiteX7" fmla="*/ 2719058 w 5438098"/>
              <a:gd name="connsiteY7" fmla="*/ 2834985 h 4152897"/>
              <a:gd name="connsiteX8" fmla="*/ 1950631 w 5438098"/>
              <a:gd name="connsiteY8" fmla="*/ 2066561 h 4152897"/>
              <a:gd name="connsiteX9" fmla="*/ 2719058 w 5438098"/>
              <a:gd name="connsiteY9" fmla="*/ 1298137 h 4152897"/>
              <a:gd name="connsiteX10" fmla="*/ 1758587 w 5438098"/>
              <a:gd name="connsiteY10" fmla="*/ 542739 h 4152897"/>
              <a:gd name="connsiteX11" fmla="*/ 1980256 w 5438098"/>
              <a:gd name="connsiteY11" fmla="*/ 703685 h 4152897"/>
              <a:gd name="connsiteX12" fmla="*/ 1169107 w 5438098"/>
              <a:gd name="connsiteY12" fmla="*/ 2066553 h 4152897"/>
              <a:gd name="connsiteX13" fmla="*/ 1980256 w 5438098"/>
              <a:gd name="connsiteY13" fmla="*/ 3429421 h 4152897"/>
              <a:gd name="connsiteX14" fmla="*/ 1783025 w 5438098"/>
              <a:gd name="connsiteY14" fmla="*/ 3605213 h 4152897"/>
              <a:gd name="connsiteX15" fmla="*/ 1711063 w 5438098"/>
              <a:gd name="connsiteY15" fmla="*/ 3561496 h 4152897"/>
              <a:gd name="connsiteX16" fmla="*/ 916205 w 5438098"/>
              <a:gd name="connsiteY16" fmla="*/ 2066553 h 4152897"/>
              <a:gd name="connsiteX17" fmla="*/ 1711063 w 5438098"/>
              <a:gd name="connsiteY17" fmla="*/ 571611 h 4152897"/>
              <a:gd name="connsiteX18" fmla="*/ 1758587 w 5438098"/>
              <a:gd name="connsiteY18" fmla="*/ 542739 h 4152897"/>
              <a:gd name="connsiteX19" fmla="*/ 3679515 w 5438098"/>
              <a:gd name="connsiteY19" fmla="*/ 542738 h 4152897"/>
              <a:gd name="connsiteX20" fmla="*/ 3727041 w 5438098"/>
              <a:gd name="connsiteY20" fmla="*/ 571611 h 4152897"/>
              <a:gd name="connsiteX21" fmla="*/ 4521899 w 5438098"/>
              <a:gd name="connsiteY21" fmla="*/ 2066553 h 4152897"/>
              <a:gd name="connsiteX22" fmla="*/ 3727041 w 5438098"/>
              <a:gd name="connsiteY22" fmla="*/ 3561496 h 4152897"/>
              <a:gd name="connsiteX23" fmla="*/ 3655078 w 5438098"/>
              <a:gd name="connsiteY23" fmla="*/ 3605214 h 4152897"/>
              <a:gd name="connsiteX24" fmla="*/ 3457848 w 5438098"/>
              <a:gd name="connsiteY24" fmla="*/ 3429421 h 4152897"/>
              <a:gd name="connsiteX25" fmla="*/ 4268997 w 5438098"/>
              <a:gd name="connsiteY25" fmla="*/ 2066553 h 4152897"/>
              <a:gd name="connsiteX26" fmla="*/ 3457848 w 5438098"/>
              <a:gd name="connsiteY26" fmla="*/ 703685 h 4152897"/>
              <a:gd name="connsiteX27" fmla="*/ 3448092 w 5438098"/>
              <a:gd name="connsiteY27" fmla="*/ 698985 h 4152897"/>
              <a:gd name="connsiteX28" fmla="*/ 3679515 w 5438098"/>
              <a:gd name="connsiteY28" fmla="*/ 542738 h 4152897"/>
              <a:gd name="connsiteX29" fmla="*/ 4483380 w 5438098"/>
              <a:gd name="connsiteY29" fmla="*/ 0 h 4152897"/>
              <a:gd name="connsiteX30" fmla="*/ 4641707 w 5438098"/>
              <a:gd name="connsiteY30" fmla="*/ 143898 h 4152897"/>
              <a:gd name="connsiteX31" fmla="*/ 5438098 w 5438098"/>
              <a:gd name="connsiteY31" fmla="*/ 2066549 h 4152897"/>
              <a:gd name="connsiteX32" fmla="*/ 4641707 w 5438098"/>
              <a:gd name="connsiteY32" fmla="*/ 3989201 h 4152897"/>
              <a:gd name="connsiteX33" fmla="*/ 4463586 w 5438098"/>
              <a:gd name="connsiteY33" fmla="*/ 4151087 h 4152897"/>
              <a:gd name="connsiteX34" fmla="*/ 4268154 w 5438098"/>
              <a:gd name="connsiteY34" fmla="*/ 3945772 h 4152897"/>
              <a:gd name="connsiteX35" fmla="*/ 5154393 w 5438098"/>
              <a:gd name="connsiteY35" fmla="*/ 2066549 h 4152897"/>
              <a:gd name="connsiteX36" fmla="*/ 4268154 w 5438098"/>
              <a:gd name="connsiteY36" fmla="*/ 187326 h 4152897"/>
              <a:gd name="connsiteX37" fmla="*/ 4483380 w 5438098"/>
              <a:gd name="connsiteY37" fmla="*/ 0 h 4152897"/>
              <a:gd name="connsiteX38" fmla="*/ 954719 w 5438098"/>
              <a:gd name="connsiteY38" fmla="*/ 0 h 4152897"/>
              <a:gd name="connsiteX39" fmla="*/ 1199471 w 5438098"/>
              <a:gd name="connsiteY39" fmla="*/ 165247 h 4152897"/>
              <a:gd name="connsiteX40" fmla="*/ 1169945 w 5438098"/>
              <a:gd name="connsiteY40" fmla="*/ 187326 h 4152897"/>
              <a:gd name="connsiteX41" fmla="*/ 283705 w 5438098"/>
              <a:gd name="connsiteY41" fmla="*/ 2066549 h 4152897"/>
              <a:gd name="connsiteX42" fmla="*/ 1169945 w 5438098"/>
              <a:gd name="connsiteY42" fmla="*/ 3945772 h 4152897"/>
              <a:gd name="connsiteX43" fmla="*/ 974513 w 5438098"/>
              <a:gd name="connsiteY43" fmla="*/ 4151088 h 4152897"/>
              <a:gd name="connsiteX44" fmla="*/ 796391 w 5438098"/>
              <a:gd name="connsiteY44" fmla="*/ 3989201 h 4152897"/>
              <a:gd name="connsiteX45" fmla="*/ 0 w 5438098"/>
              <a:gd name="connsiteY45" fmla="*/ 2066549 h 4152897"/>
              <a:gd name="connsiteX46" fmla="*/ 796391 w 5438098"/>
              <a:gd name="connsiteY46" fmla="*/ 143898 h 4152897"/>
              <a:gd name="connsiteX47" fmla="*/ 954719 w 5438098"/>
              <a:gd name="connsiteY47" fmla="*/ 0 h 4152897"/>
              <a:gd name="connsiteX0" fmla="*/ 2719058 w 5438098"/>
              <a:gd name="connsiteY0" fmla="*/ 1578133 h 4164652"/>
              <a:gd name="connsiteX1" fmla="*/ 2218872 w 5438098"/>
              <a:gd name="connsiteY1" fmla="*/ 2078316 h 4164652"/>
              <a:gd name="connsiteX2" fmla="*/ 2719058 w 5438098"/>
              <a:gd name="connsiteY2" fmla="*/ 2578499 h 4164652"/>
              <a:gd name="connsiteX3" fmla="*/ 3219244 w 5438098"/>
              <a:gd name="connsiteY3" fmla="*/ 2078316 h 4164652"/>
              <a:gd name="connsiteX4" fmla="*/ 2719058 w 5438098"/>
              <a:gd name="connsiteY4" fmla="*/ 1578133 h 4164652"/>
              <a:gd name="connsiteX5" fmla="*/ 2719058 w 5438098"/>
              <a:gd name="connsiteY5" fmla="*/ 1309892 h 4164652"/>
              <a:gd name="connsiteX6" fmla="*/ 3487485 w 5438098"/>
              <a:gd name="connsiteY6" fmla="*/ 2078316 h 4164652"/>
              <a:gd name="connsiteX7" fmla="*/ 2719058 w 5438098"/>
              <a:gd name="connsiteY7" fmla="*/ 2846740 h 4164652"/>
              <a:gd name="connsiteX8" fmla="*/ 1950631 w 5438098"/>
              <a:gd name="connsiteY8" fmla="*/ 2078316 h 4164652"/>
              <a:gd name="connsiteX9" fmla="*/ 2719058 w 5438098"/>
              <a:gd name="connsiteY9" fmla="*/ 1309892 h 4164652"/>
              <a:gd name="connsiteX10" fmla="*/ 1758587 w 5438098"/>
              <a:gd name="connsiteY10" fmla="*/ 554494 h 4164652"/>
              <a:gd name="connsiteX11" fmla="*/ 1980256 w 5438098"/>
              <a:gd name="connsiteY11" fmla="*/ 715440 h 4164652"/>
              <a:gd name="connsiteX12" fmla="*/ 1169107 w 5438098"/>
              <a:gd name="connsiteY12" fmla="*/ 2078308 h 4164652"/>
              <a:gd name="connsiteX13" fmla="*/ 1980256 w 5438098"/>
              <a:gd name="connsiteY13" fmla="*/ 3441176 h 4164652"/>
              <a:gd name="connsiteX14" fmla="*/ 1783025 w 5438098"/>
              <a:gd name="connsiteY14" fmla="*/ 3616968 h 4164652"/>
              <a:gd name="connsiteX15" fmla="*/ 1711063 w 5438098"/>
              <a:gd name="connsiteY15" fmla="*/ 3573251 h 4164652"/>
              <a:gd name="connsiteX16" fmla="*/ 916205 w 5438098"/>
              <a:gd name="connsiteY16" fmla="*/ 2078308 h 4164652"/>
              <a:gd name="connsiteX17" fmla="*/ 1711063 w 5438098"/>
              <a:gd name="connsiteY17" fmla="*/ 583366 h 4164652"/>
              <a:gd name="connsiteX18" fmla="*/ 1758587 w 5438098"/>
              <a:gd name="connsiteY18" fmla="*/ 554494 h 4164652"/>
              <a:gd name="connsiteX19" fmla="*/ 3679515 w 5438098"/>
              <a:gd name="connsiteY19" fmla="*/ 554493 h 4164652"/>
              <a:gd name="connsiteX20" fmla="*/ 3727041 w 5438098"/>
              <a:gd name="connsiteY20" fmla="*/ 583366 h 4164652"/>
              <a:gd name="connsiteX21" fmla="*/ 4521899 w 5438098"/>
              <a:gd name="connsiteY21" fmla="*/ 2078308 h 4164652"/>
              <a:gd name="connsiteX22" fmla="*/ 3727041 w 5438098"/>
              <a:gd name="connsiteY22" fmla="*/ 3573251 h 4164652"/>
              <a:gd name="connsiteX23" fmla="*/ 3655078 w 5438098"/>
              <a:gd name="connsiteY23" fmla="*/ 3616969 h 4164652"/>
              <a:gd name="connsiteX24" fmla="*/ 3457848 w 5438098"/>
              <a:gd name="connsiteY24" fmla="*/ 3441176 h 4164652"/>
              <a:gd name="connsiteX25" fmla="*/ 4268997 w 5438098"/>
              <a:gd name="connsiteY25" fmla="*/ 2078308 h 4164652"/>
              <a:gd name="connsiteX26" fmla="*/ 3457848 w 5438098"/>
              <a:gd name="connsiteY26" fmla="*/ 715440 h 4164652"/>
              <a:gd name="connsiteX27" fmla="*/ 3448092 w 5438098"/>
              <a:gd name="connsiteY27" fmla="*/ 710740 h 4164652"/>
              <a:gd name="connsiteX28" fmla="*/ 3679515 w 5438098"/>
              <a:gd name="connsiteY28" fmla="*/ 554493 h 4164652"/>
              <a:gd name="connsiteX29" fmla="*/ 4483380 w 5438098"/>
              <a:gd name="connsiteY29" fmla="*/ 11755 h 4164652"/>
              <a:gd name="connsiteX30" fmla="*/ 4641707 w 5438098"/>
              <a:gd name="connsiteY30" fmla="*/ 155653 h 4164652"/>
              <a:gd name="connsiteX31" fmla="*/ 5438098 w 5438098"/>
              <a:gd name="connsiteY31" fmla="*/ 2078304 h 4164652"/>
              <a:gd name="connsiteX32" fmla="*/ 4641707 w 5438098"/>
              <a:gd name="connsiteY32" fmla="*/ 4000956 h 4164652"/>
              <a:gd name="connsiteX33" fmla="*/ 4463586 w 5438098"/>
              <a:gd name="connsiteY33" fmla="*/ 4162842 h 4164652"/>
              <a:gd name="connsiteX34" fmla="*/ 4268154 w 5438098"/>
              <a:gd name="connsiteY34" fmla="*/ 3957527 h 4164652"/>
              <a:gd name="connsiteX35" fmla="*/ 5154393 w 5438098"/>
              <a:gd name="connsiteY35" fmla="*/ 2078304 h 4164652"/>
              <a:gd name="connsiteX36" fmla="*/ 4268154 w 5438098"/>
              <a:gd name="connsiteY36" fmla="*/ 199081 h 4164652"/>
              <a:gd name="connsiteX37" fmla="*/ 4483380 w 5438098"/>
              <a:gd name="connsiteY37" fmla="*/ 11755 h 4164652"/>
              <a:gd name="connsiteX38" fmla="*/ 954719 w 5438098"/>
              <a:gd name="connsiteY38" fmla="*/ 11755 h 4164652"/>
              <a:gd name="connsiteX39" fmla="*/ 1199471 w 5438098"/>
              <a:gd name="connsiteY39" fmla="*/ 177002 h 4164652"/>
              <a:gd name="connsiteX40" fmla="*/ 1169945 w 5438098"/>
              <a:gd name="connsiteY40" fmla="*/ 199081 h 4164652"/>
              <a:gd name="connsiteX41" fmla="*/ 283705 w 5438098"/>
              <a:gd name="connsiteY41" fmla="*/ 2078304 h 4164652"/>
              <a:gd name="connsiteX42" fmla="*/ 1169945 w 5438098"/>
              <a:gd name="connsiteY42" fmla="*/ 3957527 h 4164652"/>
              <a:gd name="connsiteX43" fmla="*/ 974513 w 5438098"/>
              <a:gd name="connsiteY43" fmla="*/ 4162843 h 4164652"/>
              <a:gd name="connsiteX44" fmla="*/ 796391 w 5438098"/>
              <a:gd name="connsiteY44" fmla="*/ 4000956 h 4164652"/>
              <a:gd name="connsiteX45" fmla="*/ 0 w 5438098"/>
              <a:gd name="connsiteY45" fmla="*/ 2078304 h 4164652"/>
              <a:gd name="connsiteX46" fmla="*/ 796391 w 5438098"/>
              <a:gd name="connsiteY46" fmla="*/ 155653 h 4164652"/>
              <a:gd name="connsiteX47" fmla="*/ 954719 w 5438098"/>
              <a:gd name="connsiteY47" fmla="*/ 11755 h 4164652"/>
              <a:gd name="connsiteX0" fmla="*/ 2719058 w 5438098"/>
              <a:gd name="connsiteY0" fmla="*/ 1578133 h 4164652"/>
              <a:gd name="connsiteX1" fmla="*/ 2218872 w 5438098"/>
              <a:gd name="connsiteY1" fmla="*/ 2078316 h 4164652"/>
              <a:gd name="connsiteX2" fmla="*/ 2719058 w 5438098"/>
              <a:gd name="connsiteY2" fmla="*/ 2578499 h 4164652"/>
              <a:gd name="connsiteX3" fmla="*/ 3219244 w 5438098"/>
              <a:gd name="connsiteY3" fmla="*/ 2078316 h 4164652"/>
              <a:gd name="connsiteX4" fmla="*/ 2719058 w 5438098"/>
              <a:gd name="connsiteY4" fmla="*/ 1578133 h 4164652"/>
              <a:gd name="connsiteX5" fmla="*/ 2719058 w 5438098"/>
              <a:gd name="connsiteY5" fmla="*/ 1309892 h 4164652"/>
              <a:gd name="connsiteX6" fmla="*/ 3487485 w 5438098"/>
              <a:gd name="connsiteY6" fmla="*/ 2078316 h 4164652"/>
              <a:gd name="connsiteX7" fmla="*/ 2719058 w 5438098"/>
              <a:gd name="connsiteY7" fmla="*/ 2846740 h 4164652"/>
              <a:gd name="connsiteX8" fmla="*/ 1950631 w 5438098"/>
              <a:gd name="connsiteY8" fmla="*/ 2078316 h 4164652"/>
              <a:gd name="connsiteX9" fmla="*/ 2719058 w 5438098"/>
              <a:gd name="connsiteY9" fmla="*/ 1309892 h 4164652"/>
              <a:gd name="connsiteX10" fmla="*/ 1758587 w 5438098"/>
              <a:gd name="connsiteY10" fmla="*/ 554494 h 4164652"/>
              <a:gd name="connsiteX11" fmla="*/ 1980256 w 5438098"/>
              <a:gd name="connsiteY11" fmla="*/ 715440 h 4164652"/>
              <a:gd name="connsiteX12" fmla="*/ 1169107 w 5438098"/>
              <a:gd name="connsiteY12" fmla="*/ 2078308 h 4164652"/>
              <a:gd name="connsiteX13" fmla="*/ 1980256 w 5438098"/>
              <a:gd name="connsiteY13" fmla="*/ 3441176 h 4164652"/>
              <a:gd name="connsiteX14" fmla="*/ 1783025 w 5438098"/>
              <a:gd name="connsiteY14" fmla="*/ 3616968 h 4164652"/>
              <a:gd name="connsiteX15" fmla="*/ 1711063 w 5438098"/>
              <a:gd name="connsiteY15" fmla="*/ 3573251 h 4164652"/>
              <a:gd name="connsiteX16" fmla="*/ 916205 w 5438098"/>
              <a:gd name="connsiteY16" fmla="*/ 2078308 h 4164652"/>
              <a:gd name="connsiteX17" fmla="*/ 1711063 w 5438098"/>
              <a:gd name="connsiteY17" fmla="*/ 583366 h 4164652"/>
              <a:gd name="connsiteX18" fmla="*/ 1758587 w 5438098"/>
              <a:gd name="connsiteY18" fmla="*/ 554494 h 4164652"/>
              <a:gd name="connsiteX19" fmla="*/ 3679515 w 5438098"/>
              <a:gd name="connsiteY19" fmla="*/ 554493 h 4164652"/>
              <a:gd name="connsiteX20" fmla="*/ 3727041 w 5438098"/>
              <a:gd name="connsiteY20" fmla="*/ 583366 h 4164652"/>
              <a:gd name="connsiteX21" fmla="*/ 4521899 w 5438098"/>
              <a:gd name="connsiteY21" fmla="*/ 2078308 h 4164652"/>
              <a:gd name="connsiteX22" fmla="*/ 3727041 w 5438098"/>
              <a:gd name="connsiteY22" fmla="*/ 3573251 h 4164652"/>
              <a:gd name="connsiteX23" fmla="*/ 3655078 w 5438098"/>
              <a:gd name="connsiteY23" fmla="*/ 3616969 h 4164652"/>
              <a:gd name="connsiteX24" fmla="*/ 3457848 w 5438098"/>
              <a:gd name="connsiteY24" fmla="*/ 3441176 h 4164652"/>
              <a:gd name="connsiteX25" fmla="*/ 4268997 w 5438098"/>
              <a:gd name="connsiteY25" fmla="*/ 2078308 h 4164652"/>
              <a:gd name="connsiteX26" fmla="*/ 3457848 w 5438098"/>
              <a:gd name="connsiteY26" fmla="*/ 715440 h 4164652"/>
              <a:gd name="connsiteX27" fmla="*/ 3679515 w 5438098"/>
              <a:gd name="connsiteY27" fmla="*/ 554493 h 4164652"/>
              <a:gd name="connsiteX28" fmla="*/ 4483380 w 5438098"/>
              <a:gd name="connsiteY28" fmla="*/ 11755 h 4164652"/>
              <a:gd name="connsiteX29" fmla="*/ 4641707 w 5438098"/>
              <a:gd name="connsiteY29" fmla="*/ 155653 h 4164652"/>
              <a:gd name="connsiteX30" fmla="*/ 5438098 w 5438098"/>
              <a:gd name="connsiteY30" fmla="*/ 2078304 h 4164652"/>
              <a:gd name="connsiteX31" fmla="*/ 4641707 w 5438098"/>
              <a:gd name="connsiteY31" fmla="*/ 4000956 h 4164652"/>
              <a:gd name="connsiteX32" fmla="*/ 4463586 w 5438098"/>
              <a:gd name="connsiteY32" fmla="*/ 4162842 h 4164652"/>
              <a:gd name="connsiteX33" fmla="*/ 4268154 w 5438098"/>
              <a:gd name="connsiteY33" fmla="*/ 3957527 h 4164652"/>
              <a:gd name="connsiteX34" fmla="*/ 5154393 w 5438098"/>
              <a:gd name="connsiteY34" fmla="*/ 2078304 h 4164652"/>
              <a:gd name="connsiteX35" fmla="*/ 4268154 w 5438098"/>
              <a:gd name="connsiteY35" fmla="*/ 199081 h 4164652"/>
              <a:gd name="connsiteX36" fmla="*/ 4483380 w 5438098"/>
              <a:gd name="connsiteY36" fmla="*/ 11755 h 4164652"/>
              <a:gd name="connsiteX37" fmla="*/ 954719 w 5438098"/>
              <a:gd name="connsiteY37" fmla="*/ 11755 h 4164652"/>
              <a:gd name="connsiteX38" fmla="*/ 1199471 w 5438098"/>
              <a:gd name="connsiteY38" fmla="*/ 177002 h 4164652"/>
              <a:gd name="connsiteX39" fmla="*/ 1169945 w 5438098"/>
              <a:gd name="connsiteY39" fmla="*/ 199081 h 4164652"/>
              <a:gd name="connsiteX40" fmla="*/ 283705 w 5438098"/>
              <a:gd name="connsiteY40" fmla="*/ 2078304 h 4164652"/>
              <a:gd name="connsiteX41" fmla="*/ 1169945 w 5438098"/>
              <a:gd name="connsiteY41" fmla="*/ 3957527 h 4164652"/>
              <a:gd name="connsiteX42" fmla="*/ 974513 w 5438098"/>
              <a:gd name="connsiteY42" fmla="*/ 4162843 h 4164652"/>
              <a:gd name="connsiteX43" fmla="*/ 796391 w 5438098"/>
              <a:gd name="connsiteY43" fmla="*/ 4000956 h 4164652"/>
              <a:gd name="connsiteX44" fmla="*/ 0 w 5438098"/>
              <a:gd name="connsiteY44" fmla="*/ 2078304 h 4164652"/>
              <a:gd name="connsiteX45" fmla="*/ 796391 w 5438098"/>
              <a:gd name="connsiteY45" fmla="*/ 155653 h 4164652"/>
              <a:gd name="connsiteX46" fmla="*/ 954719 w 5438098"/>
              <a:gd name="connsiteY46" fmla="*/ 11755 h 4164652"/>
              <a:gd name="connsiteX0" fmla="*/ 2719058 w 5438098"/>
              <a:gd name="connsiteY0" fmla="*/ 1578133 h 4164652"/>
              <a:gd name="connsiteX1" fmla="*/ 2218872 w 5438098"/>
              <a:gd name="connsiteY1" fmla="*/ 2078316 h 4164652"/>
              <a:gd name="connsiteX2" fmla="*/ 2719058 w 5438098"/>
              <a:gd name="connsiteY2" fmla="*/ 2578499 h 4164652"/>
              <a:gd name="connsiteX3" fmla="*/ 3219244 w 5438098"/>
              <a:gd name="connsiteY3" fmla="*/ 2078316 h 4164652"/>
              <a:gd name="connsiteX4" fmla="*/ 2719058 w 5438098"/>
              <a:gd name="connsiteY4" fmla="*/ 1578133 h 4164652"/>
              <a:gd name="connsiteX5" fmla="*/ 2719058 w 5438098"/>
              <a:gd name="connsiteY5" fmla="*/ 1309892 h 4164652"/>
              <a:gd name="connsiteX6" fmla="*/ 3487485 w 5438098"/>
              <a:gd name="connsiteY6" fmla="*/ 2078316 h 4164652"/>
              <a:gd name="connsiteX7" fmla="*/ 2719058 w 5438098"/>
              <a:gd name="connsiteY7" fmla="*/ 2846740 h 4164652"/>
              <a:gd name="connsiteX8" fmla="*/ 1950631 w 5438098"/>
              <a:gd name="connsiteY8" fmla="*/ 2078316 h 4164652"/>
              <a:gd name="connsiteX9" fmla="*/ 2719058 w 5438098"/>
              <a:gd name="connsiteY9" fmla="*/ 1309892 h 4164652"/>
              <a:gd name="connsiteX10" fmla="*/ 1758587 w 5438098"/>
              <a:gd name="connsiteY10" fmla="*/ 554494 h 4164652"/>
              <a:gd name="connsiteX11" fmla="*/ 1980256 w 5438098"/>
              <a:gd name="connsiteY11" fmla="*/ 715440 h 4164652"/>
              <a:gd name="connsiteX12" fmla="*/ 1169107 w 5438098"/>
              <a:gd name="connsiteY12" fmla="*/ 2078308 h 4164652"/>
              <a:gd name="connsiteX13" fmla="*/ 1980256 w 5438098"/>
              <a:gd name="connsiteY13" fmla="*/ 3441176 h 4164652"/>
              <a:gd name="connsiteX14" fmla="*/ 1783025 w 5438098"/>
              <a:gd name="connsiteY14" fmla="*/ 3616968 h 4164652"/>
              <a:gd name="connsiteX15" fmla="*/ 1711063 w 5438098"/>
              <a:gd name="connsiteY15" fmla="*/ 3573251 h 4164652"/>
              <a:gd name="connsiteX16" fmla="*/ 916205 w 5438098"/>
              <a:gd name="connsiteY16" fmla="*/ 2078308 h 4164652"/>
              <a:gd name="connsiteX17" fmla="*/ 1711063 w 5438098"/>
              <a:gd name="connsiteY17" fmla="*/ 583366 h 4164652"/>
              <a:gd name="connsiteX18" fmla="*/ 1758587 w 5438098"/>
              <a:gd name="connsiteY18" fmla="*/ 554494 h 4164652"/>
              <a:gd name="connsiteX19" fmla="*/ 3679515 w 5438098"/>
              <a:gd name="connsiteY19" fmla="*/ 554493 h 4164652"/>
              <a:gd name="connsiteX20" fmla="*/ 3727041 w 5438098"/>
              <a:gd name="connsiteY20" fmla="*/ 583366 h 4164652"/>
              <a:gd name="connsiteX21" fmla="*/ 4521899 w 5438098"/>
              <a:gd name="connsiteY21" fmla="*/ 2078308 h 4164652"/>
              <a:gd name="connsiteX22" fmla="*/ 3727041 w 5438098"/>
              <a:gd name="connsiteY22" fmla="*/ 3573251 h 4164652"/>
              <a:gd name="connsiteX23" fmla="*/ 3655078 w 5438098"/>
              <a:gd name="connsiteY23" fmla="*/ 3616969 h 4164652"/>
              <a:gd name="connsiteX24" fmla="*/ 3457848 w 5438098"/>
              <a:gd name="connsiteY24" fmla="*/ 3441176 h 4164652"/>
              <a:gd name="connsiteX25" fmla="*/ 4268997 w 5438098"/>
              <a:gd name="connsiteY25" fmla="*/ 2078308 h 4164652"/>
              <a:gd name="connsiteX26" fmla="*/ 3457848 w 5438098"/>
              <a:gd name="connsiteY26" fmla="*/ 715440 h 4164652"/>
              <a:gd name="connsiteX27" fmla="*/ 3679515 w 5438098"/>
              <a:gd name="connsiteY27" fmla="*/ 554493 h 4164652"/>
              <a:gd name="connsiteX28" fmla="*/ 4483380 w 5438098"/>
              <a:gd name="connsiteY28" fmla="*/ 11755 h 4164652"/>
              <a:gd name="connsiteX29" fmla="*/ 4641707 w 5438098"/>
              <a:gd name="connsiteY29" fmla="*/ 155653 h 4164652"/>
              <a:gd name="connsiteX30" fmla="*/ 5438098 w 5438098"/>
              <a:gd name="connsiteY30" fmla="*/ 2078304 h 4164652"/>
              <a:gd name="connsiteX31" fmla="*/ 4641707 w 5438098"/>
              <a:gd name="connsiteY31" fmla="*/ 4000956 h 4164652"/>
              <a:gd name="connsiteX32" fmla="*/ 4463586 w 5438098"/>
              <a:gd name="connsiteY32" fmla="*/ 4162842 h 4164652"/>
              <a:gd name="connsiteX33" fmla="*/ 4268154 w 5438098"/>
              <a:gd name="connsiteY33" fmla="*/ 3957527 h 4164652"/>
              <a:gd name="connsiteX34" fmla="*/ 5154393 w 5438098"/>
              <a:gd name="connsiteY34" fmla="*/ 2078304 h 4164652"/>
              <a:gd name="connsiteX35" fmla="*/ 4268154 w 5438098"/>
              <a:gd name="connsiteY35" fmla="*/ 199081 h 4164652"/>
              <a:gd name="connsiteX36" fmla="*/ 4483380 w 5438098"/>
              <a:gd name="connsiteY36" fmla="*/ 11755 h 4164652"/>
              <a:gd name="connsiteX37" fmla="*/ 954719 w 5438098"/>
              <a:gd name="connsiteY37" fmla="*/ 11755 h 4164652"/>
              <a:gd name="connsiteX38" fmla="*/ 1199471 w 5438098"/>
              <a:gd name="connsiteY38" fmla="*/ 177002 h 4164652"/>
              <a:gd name="connsiteX39" fmla="*/ 1169945 w 5438098"/>
              <a:gd name="connsiteY39" fmla="*/ 199081 h 4164652"/>
              <a:gd name="connsiteX40" fmla="*/ 283705 w 5438098"/>
              <a:gd name="connsiteY40" fmla="*/ 2078304 h 4164652"/>
              <a:gd name="connsiteX41" fmla="*/ 1169945 w 5438098"/>
              <a:gd name="connsiteY41" fmla="*/ 3957527 h 4164652"/>
              <a:gd name="connsiteX42" fmla="*/ 974513 w 5438098"/>
              <a:gd name="connsiteY42" fmla="*/ 4162843 h 4164652"/>
              <a:gd name="connsiteX43" fmla="*/ 796391 w 5438098"/>
              <a:gd name="connsiteY43" fmla="*/ 4000956 h 4164652"/>
              <a:gd name="connsiteX44" fmla="*/ 0 w 5438098"/>
              <a:gd name="connsiteY44" fmla="*/ 2078304 h 4164652"/>
              <a:gd name="connsiteX45" fmla="*/ 796391 w 5438098"/>
              <a:gd name="connsiteY45" fmla="*/ 155653 h 4164652"/>
              <a:gd name="connsiteX46" fmla="*/ 954719 w 5438098"/>
              <a:gd name="connsiteY46" fmla="*/ 11755 h 4164652"/>
              <a:gd name="connsiteX0" fmla="*/ 2719058 w 5438098"/>
              <a:gd name="connsiteY0" fmla="*/ 1578133 h 4164652"/>
              <a:gd name="connsiteX1" fmla="*/ 2218872 w 5438098"/>
              <a:gd name="connsiteY1" fmla="*/ 2078316 h 4164652"/>
              <a:gd name="connsiteX2" fmla="*/ 2719058 w 5438098"/>
              <a:gd name="connsiteY2" fmla="*/ 2578499 h 4164652"/>
              <a:gd name="connsiteX3" fmla="*/ 3219244 w 5438098"/>
              <a:gd name="connsiteY3" fmla="*/ 2078316 h 4164652"/>
              <a:gd name="connsiteX4" fmla="*/ 2719058 w 5438098"/>
              <a:gd name="connsiteY4" fmla="*/ 1578133 h 4164652"/>
              <a:gd name="connsiteX5" fmla="*/ 2719058 w 5438098"/>
              <a:gd name="connsiteY5" fmla="*/ 1309892 h 4164652"/>
              <a:gd name="connsiteX6" fmla="*/ 3487485 w 5438098"/>
              <a:gd name="connsiteY6" fmla="*/ 2078316 h 4164652"/>
              <a:gd name="connsiteX7" fmla="*/ 2719058 w 5438098"/>
              <a:gd name="connsiteY7" fmla="*/ 2846740 h 4164652"/>
              <a:gd name="connsiteX8" fmla="*/ 1950631 w 5438098"/>
              <a:gd name="connsiteY8" fmla="*/ 2078316 h 4164652"/>
              <a:gd name="connsiteX9" fmla="*/ 2719058 w 5438098"/>
              <a:gd name="connsiteY9" fmla="*/ 1309892 h 4164652"/>
              <a:gd name="connsiteX10" fmla="*/ 1758587 w 5438098"/>
              <a:gd name="connsiteY10" fmla="*/ 554494 h 4164652"/>
              <a:gd name="connsiteX11" fmla="*/ 1980256 w 5438098"/>
              <a:gd name="connsiteY11" fmla="*/ 715440 h 4164652"/>
              <a:gd name="connsiteX12" fmla="*/ 1169107 w 5438098"/>
              <a:gd name="connsiteY12" fmla="*/ 2078308 h 4164652"/>
              <a:gd name="connsiteX13" fmla="*/ 1980256 w 5438098"/>
              <a:gd name="connsiteY13" fmla="*/ 3441176 h 4164652"/>
              <a:gd name="connsiteX14" fmla="*/ 1783025 w 5438098"/>
              <a:gd name="connsiteY14" fmla="*/ 3616968 h 4164652"/>
              <a:gd name="connsiteX15" fmla="*/ 1711063 w 5438098"/>
              <a:gd name="connsiteY15" fmla="*/ 3573251 h 4164652"/>
              <a:gd name="connsiteX16" fmla="*/ 916205 w 5438098"/>
              <a:gd name="connsiteY16" fmla="*/ 2078308 h 4164652"/>
              <a:gd name="connsiteX17" fmla="*/ 1711063 w 5438098"/>
              <a:gd name="connsiteY17" fmla="*/ 583366 h 4164652"/>
              <a:gd name="connsiteX18" fmla="*/ 1758587 w 5438098"/>
              <a:gd name="connsiteY18" fmla="*/ 554494 h 4164652"/>
              <a:gd name="connsiteX19" fmla="*/ 3679515 w 5438098"/>
              <a:gd name="connsiteY19" fmla="*/ 554493 h 4164652"/>
              <a:gd name="connsiteX20" fmla="*/ 3727041 w 5438098"/>
              <a:gd name="connsiteY20" fmla="*/ 583366 h 4164652"/>
              <a:gd name="connsiteX21" fmla="*/ 4521899 w 5438098"/>
              <a:gd name="connsiteY21" fmla="*/ 2078308 h 4164652"/>
              <a:gd name="connsiteX22" fmla="*/ 3727041 w 5438098"/>
              <a:gd name="connsiteY22" fmla="*/ 3573251 h 4164652"/>
              <a:gd name="connsiteX23" fmla="*/ 3655078 w 5438098"/>
              <a:gd name="connsiteY23" fmla="*/ 3616969 h 4164652"/>
              <a:gd name="connsiteX24" fmla="*/ 3457848 w 5438098"/>
              <a:gd name="connsiteY24" fmla="*/ 3441176 h 4164652"/>
              <a:gd name="connsiteX25" fmla="*/ 4268997 w 5438098"/>
              <a:gd name="connsiteY25" fmla="*/ 2078308 h 4164652"/>
              <a:gd name="connsiteX26" fmla="*/ 3457848 w 5438098"/>
              <a:gd name="connsiteY26" fmla="*/ 715440 h 4164652"/>
              <a:gd name="connsiteX27" fmla="*/ 3679515 w 5438098"/>
              <a:gd name="connsiteY27" fmla="*/ 554493 h 4164652"/>
              <a:gd name="connsiteX28" fmla="*/ 4483380 w 5438098"/>
              <a:gd name="connsiteY28" fmla="*/ 11755 h 4164652"/>
              <a:gd name="connsiteX29" fmla="*/ 4641707 w 5438098"/>
              <a:gd name="connsiteY29" fmla="*/ 155653 h 4164652"/>
              <a:gd name="connsiteX30" fmla="*/ 5438098 w 5438098"/>
              <a:gd name="connsiteY30" fmla="*/ 2078304 h 4164652"/>
              <a:gd name="connsiteX31" fmla="*/ 4641707 w 5438098"/>
              <a:gd name="connsiteY31" fmla="*/ 4000956 h 4164652"/>
              <a:gd name="connsiteX32" fmla="*/ 4463586 w 5438098"/>
              <a:gd name="connsiteY32" fmla="*/ 4162842 h 4164652"/>
              <a:gd name="connsiteX33" fmla="*/ 4268154 w 5438098"/>
              <a:gd name="connsiteY33" fmla="*/ 3957527 h 4164652"/>
              <a:gd name="connsiteX34" fmla="*/ 5154393 w 5438098"/>
              <a:gd name="connsiteY34" fmla="*/ 2078304 h 4164652"/>
              <a:gd name="connsiteX35" fmla="*/ 4268154 w 5438098"/>
              <a:gd name="connsiteY35" fmla="*/ 199081 h 4164652"/>
              <a:gd name="connsiteX36" fmla="*/ 4483380 w 5438098"/>
              <a:gd name="connsiteY36" fmla="*/ 11755 h 4164652"/>
              <a:gd name="connsiteX37" fmla="*/ 954719 w 5438098"/>
              <a:gd name="connsiteY37" fmla="*/ 11755 h 4164652"/>
              <a:gd name="connsiteX38" fmla="*/ 1199471 w 5438098"/>
              <a:gd name="connsiteY38" fmla="*/ 177002 h 4164652"/>
              <a:gd name="connsiteX39" fmla="*/ 1169945 w 5438098"/>
              <a:gd name="connsiteY39" fmla="*/ 199081 h 4164652"/>
              <a:gd name="connsiteX40" fmla="*/ 283705 w 5438098"/>
              <a:gd name="connsiteY40" fmla="*/ 2078304 h 4164652"/>
              <a:gd name="connsiteX41" fmla="*/ 1169945 w 5438098"/>
              <a:gd name="connsiteY41" fmla="*/ 3957527 h 4164652"/>
              <a:gd name="connsiteX42" fmla="*/ 974513 w 5438098"/>
              <a:gd name="connsiteY42" fmla="*/ 4162843 h 4164652"/>
              <a:gd name="connsiteX43" fmla="*/ 796391 w 5438098"/>
              <a:gd name="connsiteY43" fmla="*/ 4000956 h 4164652"/>
              <a:gd name="connsiteX44" fmla="*/ 0 w 5438098"/>
              <a:gd name="connsiteY44" fmla="*/ 2078304 h 4164652"/>
              <a:gd name="connsiteX45" fmla="*/ 796391 w 5438098"/>
              <a:gd name="connsiteY45" fmla="*/ 155653 h 4164652"/>
              <a:gd name="connsiteX46" fmla="*/ 954719 w 5438098"/>
              <a:gd name="connsiteY46" fmla="*/ 11755 h 4164652"/>
              <a:gd name="connsiteX0" fmla="*/ 2719058 w 5438098"/>
              <a:gd name="connsiteY0" fmla="*/ 1578133 h 4164652"/>
              <a:gd name="connsiteX1" fmla="*/ 2218872 w 5438098"/>
              <a:gd name="connsiteY1" fmla="*/ 2078316 h 4164652"/>
              <a:gd name="connsiteX2" fmla="*/ 2719058 w 5438098"/>
              <a:gd name="connsiteY2" fmla="*/ 2578499 h 4164652"/>
              <a:gd name="connsiteX3" fmla="*/ 3219244 w 5438098"/>
              <a:gd name="connsiteY3" fmla="*/ 2078316 h 4164652"/>
              <a:gd name="connsiteX4" fmla="*/ 2719058 w 5438098"/>
              <a:gd name="connsiteY4" fmla="*/ 1578133 h 4164652"/>
              <a:gd name="connsiteX5" fmla="*/ 2719058 w 5438098"/>
              <a:gd name="connsiteY5" fmla="*/ 1309892 h 4164652"/>
              <a:gd name="connsiteX6" fmla="*/ 3487485 w 5438098"/>
              <a:gd name="connsiteY6" fmla="*/ 2078316 h 4164652"/>
              <a:gd name="connsiteX7" fmla="*/ 2719058 w 5438098"/>
              <a:gd name="connsiteY7" fmla="*/ 2846740 h 4164652"/>
              <a:gd name="connsiteX8" fmla="*/ 1950631 w 5438098"/>
              <a:gd name="connsiteY8" fmla="*/ 2078316 h 4164652"/>
              <a:gd name="connsiteX9" fmla="*/ 2719058 w 5438098"/>
              <a:gd name="connsiteY9" fmla="*/ 1309892 h 4164652"/>
              <a:gd name="connsiteX10" fmla="*/ 1758587 w 5438098"/>
              <a:gd name="connsiteY10" fmla="*/ 554494 h 4164652"/>
              <a:gd name="connsiteX11" fmla="*/ 1980256 w 5438098"/>
              <a:gd name="connsiteY11" fmla="*/ 715440 h 4164652"/>
              <a:gd name="connsiteX12" fmla="*/ 1169107 w 5438098"/>
              <a:gd name="connsiteY12" fmla="*/ 2078308 h 4164652"/>
              <a:gd name="connsiteX13" fmla="*/ 1980256 w 5438098"/>
              <a:gd name="connsiteY13" fmla="*/ 3441176 h 4164652"/>
              <a:gd name="connsiteX14" fmla="*/ 1783025 w 5438098"/>
              <a:gd name="connsiteY14" fmla="*/ 3616968 h 4164652"/>
              <a:gd name="connsiteX15" fmla="*/ 1711063 w 5438098"/>
              <a:gd name="connsiteY15" fmla="*/ 3573251 h 4164652"/>
              <a:gd name="connsiteX16" fmla="*/ 916205 w 5438098"/>
              <a:gd name="connsiteY16" fmla="*/ 2078308 h 4164652"/>
              <a:gd name="connsiteX17" fmla="*/ 1711063 w 5438098"/>
              <a:gd name="connsiteY17" fmla="*/ 583366 h 4164652"/>
              <a:gd name="connsiteX18" fmla="*/ 1758587 w 5438098"/>
              <a:gd name="connsiteY18" fmla="*/ 554494 h 4164652"/>
              <a:gd name="connsiteX19" fmla="*/ 3679515 w 5438098"/>
              <a:gd name="connsiteY19" fmla="*/ 554493 h 4164652"/>
              <a:gd name="connsiteX20" fmla="*/ 3727041 w 5438098"/>
              <a:gd name="connsiteY20" fmla="*/ 583366 h 4164652"/>
              <a:gd name="connsiteX21" fmla="*/ 4521899 w 5438098"/>
              <a:gd name="connsiteY21" fmla="*/ 2078308 h 4164652"/>
              <a:gd name="connsiteX22" fmla="*/ 3727041 w 5438098"/>
              <a:gd name="connsiteY22" fmla="*/ 3573251 h 4164652"/>
              <a:gd name="connsiteX23" fmla="*/ 3655078 w 5438098"/>
              <a:gd name="connsiteY23" fmla="*/ 3616969 h 4164652"/>
              <a:gd name="connsiteX24" fmla="*/ 3457848 w 5438098"/>
              <a:gd name="connsiteY24" fmla="*/ 3441176 h 4164652"/>
              <a:gd name="connsiteX25" fmla="*/ 4268997 w 5438098"/>
              <a:gd name="connsiteY25" fmla="*/ 2078308 h 4164652"/>
              <a:gd name="connsiteX26" fmla="*/ 3457848 w 5438098"/>
              <a:gd name="connsiteY26" fmla="*/ 715440 h 4164652"/>
              <a:gd name="connsiteX27" fmla="*/ 3679515 w 5438098"/>
              <a:gd name="connsiteY27" fmla="*/ 554493 h 4164652"/>
              <a:gd name="connsiteX28" fmla="*/ 4483380 w 5438098"/>
              <a:gd name="connsiteY28" fmla="*/ 11755 h 4164652"/>
              <a:gd name="connsiteX29" fmla="*/ 4641707 w 5438098"/>
              <a:gd name="connsiteY29" fmla="*/ 155653 h 4164652"/>
              <a:gd name="connsiteX30" fmla="*/ 5438098 w 5438098"/>
              <a:gd name="connsiteY30" fmla="*/ 2078304 h 4164652"/>
              <a:gd name="connsiteX31" fmla="*/ 4641707 w 5438098"/>
              <a:gd name="connsiteY31" fmla="*/ 4000956 h 4164652"/>
              <a:gd name="connsiteX32" fmla="*/ 4463586 w 5438098"/>
              <a:gd name="connsiteY32" fmla="*/ 4162842 h 4164652"/>
              <a:gd name="connsiteX33" fmla="*/ 4268154 w 5438098"/>
              <a:gd name="connsiteY33" fmla="*/ 3957527 h 4164652"/>
              <a:gd name="connsiteX34" fmla="*/ 5154393 w 5438098"/>
              <a:gd name="connsiteY34" fmla="*/ 2078304 h 4164652"/>
              <a:gd name="connsiteX35" fmla="*/ 4268154 w 5438098"/>
              <a:gd name="connsiteY35" fmla="*/ 199081 h 4164652"/>
              <a:gd name="connsiteX36" fmla="*/ 4483380 w 5438098"/>
              <a:gd name="connsiteY36" fmla="*/ 11755 h 4164652"/>
              <a:gd name="connsiteX37" fmla="*/ 954719 w 5438098"/>
              <a:gd name="connsiteY37" fmla="*/ 11755 h 4164652"/>
              <a:gd name="connsiteX38" fmla="*/ 1199471 w 5438098"/>
              <a:gd name="connsiteY38" fmla="*/ 177002 h 4164652"/>
              <a:gd name="connsiteX39" fmla="*/ 1169945 w 5438098"/>
              <a:gd name="connsiteY39" fmla="*/ 199081 h 4164652"/>
              <a:gd name="connsiteX40" fmla="*/ 283705 w 5438098"/>
              <a:gd name="connsiteY40" fmla="*/ 2078304 h 4164652"/>
              <a:gd name="connsiteX41" fmla="*/ 1169945 w 5438098"/>
              <a:gd name="connsiteY41" fmla="*/ 3957527 h 4164652"/>
              <a:gd name="connsiteX42" fmla="*/ 974513 w 5438098"/>
              <a:gd name="connsiteY42" fmla="*/ 4162843 h 4164652"/>
              <a:gd name="connsiteX43" fmla="*/ 796391 w 5438098"/>
              <a:gd name="connsiteY43" fmla="*/ 4000956 h 4164652"/>
              <a:gd name="connsiteX44" fmla="*/ 0 w 5438098"/>
              <a:gd name="connsiteY44" fmla="*/ 2078304 h 4164652"/>
              <a:gd name="connsiteX45" fmla="*/ 796391 w 5438098"/>
              <a:gd name="connsiteY45" fmla="*/ 155653 h 4164652"/>
              <a:gd name="connsiteX46" fmla="*/ 954719 w 5438098"/>
              <a:gd name="connsiteY46" fmla="*/ 11755 h 4164652"/>
              <a:gd name="connsiteX0" fmla="*/ 2719058 w 5438098"/>
              <a:gd name="connsiteY0" fmla="*/ 1578133 h 4164652"/>
              <a:gd name="connsiteX1" fmla="*/ 2218872 w 5438098"/>
              <a:gd name="connsiteY1" fmla="*/ 2078316 h 4164652"/>
              <a:gd name="connsiteX2" fmla="*/ 2719058 w 5438098"/>
              <a:gd name="connsiteY2" fmla="*/ 2578499 h 4164652"/>
              <a:gd name="connsiteX3" fmla="*/ 3219244 w 5438098"/>
              <a:gd name="connsiteY3" fmla="*/ 2078316 h 4164652"/>
              <a:gd name="connsiteX4" fmla="*/ 2719058 w 5438098"/>
              <a:gd name="connsiteY4" fmla="*/ 1578133 h 4164652"/>
              <a:gd name="connsiteX5" fmla="*/ 2719058 w 5438098"/>
              <a:gd name="connsiteY5" fmla="*/ 1309892 h 4164652"/>
              <a:gd name="connsiteX6" fmla="*/ 3487485 w 5438098"/>
              <a:gd name="connsiteY6" fmla="*/ 2078316 h 4164652"/>
              <a:gd name="connsiteX7" fmla="*/ 2719058 w 5438098"/>
              <a:gd name="connsiteY7" fmla="*/ 2846740 h 4164652"/>
              <a:gd name="connsiteX8" fmla="*/ 1950631 w 5438098"/>
              <a:gd name="connsiteY8" fmla="*/ 2078316 h 4164652"/>
              <a:gd name="connsiteX9" fmla="*/ 2719058 w 5438098"/>
              <a:gd name="connsiteY9" fmla="*/ 1309892 h 4164652"/>
              <a:gd name="connsiteX10" fmla="*/ 1758587 w 5438098"/>
              <a:gd name="connsiteY10" fmla="*/ 554494 h 4164652"/>
              <a:gd name="connsiteX11" fmla="*/ 1980256 w 5438098"/>
              <a:gd name="connsiteY11" fmla="*/ 715440 h 4164652"/>
              <a:gd name="connsiteX12" fmla="*/ 1169107 w 5438098"/>
              <a:gd name="connsiteY12" fmla="*/ 2078308 h 4164652"/>
              <a:gd name="connsiteX13" fmla="*/ 1980256 w 5438098"/>
              <a:gd name="connsiteY13" fmla="*/ 3441176 h 4164652"/>
              <a:gd name="connsiteX14" fmla="*/ 1783025 w 5438098"/>
              <a:gd name="connsiteY14" fmla="*/ 3616968 h 4164652"/>
              <a:gd name="connsiteX15" fmla="*/ 1711063 w 5438098"/>
              <a:gd name="connsiteY15" fmla="*/ 3573251 h 4164652"/>
              <a:gd name="connsiteX16" fmla="*/ 916205 w 5438098"/>
              <a:gd name="connsiteY16" fmla="*/ 2078308 h 4164652"/>
              <a:gd name="connsiteX17" fmla="*/ 1711063 w 5438098"/>
              <a:gd name="connsiteY17" fmla="*/ 583366 h 4164652"/>
              <a:gd name="connsiteX18" fmla="*/ 1758587 w 5438098"/>
              <a:gd name="connsiteY18" fmla="*/ 554494 h 4164652"/>
              <a:gd name="connsiteX19" fmla="*/ 3679515 w 5438098"/>
              <a:gd name="connsiteY19" fmla="*/ 554493 h 4164652"/>
              <a:gd name="connsiteX20" fmla="*/ 3727041 w 5438098"/>
              <a:gd name="connsiteY20" fmla="*/ 583366 h 4164652"/>
              <a:gd name="connsiteX21" fmla="*/ 4521899 w 5438098"/>
              <a:gd name="connsiteY21" fmla="*/ 2078308 h 4164652"/>
              <a:gd name="connsiteX22" fmla="*/ 3727041 w 5438098"/>
              <a:gd name="connsiteY22" fmla="*/ 3573251 h 4164652"/>
              <a:gd name="connsiteX23" fmla="*/ 3655078 w 5438098"/>
              <a:gd name="connsiteY23" fmla="*/ 3616969 h 4164652"/>
              <a:gd name="connsiteX24" fmla="*/ 3457848 w 5438098"/>
              <a:gd name="connsiteY24" fmla="*/ 3441176 h 4164652"/>
              <a:gd name="connsiteX25" fmla="*/ 4268997 w 5438098"/>
              <a:gd name="connsiteY25" fmla="*/ 2078308 h 4164652"/>
              <a:gd name="connsiteX26" fmla="*/ 3457848 w 5438098"/>
              <a:gd name="connsiteY26" fmla="*/ 715440 h 4164652"/>
              <a:gd name="connsiteX27" fmla="*/ 3679515 w 5438098"/>
              <a:gd name="connsiteY27" fmla="*/ 554493 h 4164652"/>
              <a:gd name="connsiteX28" fmla="*/ 4483380 w 5438098"/>
              <a:gd name="connsiteY28" fmla="*/ 11755 h 4164652"/>
              <a:gd name="connsiteX29" fmla="*/ 4641707 w 5438098"/>
              <a:gd name="connsiteY29" fmla="*/ 155653 h 4164652"/>
              <a:gd name="connsiteX30" fmla="*/ 5438098 w 5438098"/>
              <a:gd name="connsiteY30" fmla="*/ 2078304 h 4164652"/>
              <a:gd name="connsiteX31" fmla="*/ 4641707 w 5438098"/>
              <a:gd name="connsiteY31" fmla="*/ 4000956 h 4164652"/>
              <a:gd name="connsiteX32" fmla="*/ 4463586 w 5438098"/>
              <a:gd name="connsiteY32" fmla="*/ 4162842 h 4164652"/>
              <a:gd name="connsiteX33" fmla="*/ 4268154 w 5438098"/>
              <a:gd name="connsiteY33" fmla="*/ 3957527 h 4164652"/>
              <a:gd name="connsiteX34" fmla="*/ 5154393 w 5438098"/>
              <a:gd name="connsiteY34" fmla="*/ 2078304 h 4164652"/>
              <a:gd name="connsiteX35" fmla="*/ 4268154 w 5438098"/>
              <a:gd name="connsiteY35" fmla="*/ 199081 h 4164652"/>
              <a:gd name="connsiteX36" fmla="*/ 4483380 w 5438098"/>
              <a:gd name="connsiteY36" fmla="*/ 11755 h 4164652"/>
              <a:gd name="connsiteX37" fmla="*/ 954719 w 5438098"/>
              <a:gd name="connsiteY37" fmla="*/ 11755 h 4164652"/>
              <a:gd name="connsiteX38" fmla="*/ 1199471 w 5438098"/>
              <a:gd name="connsiteY38" fmla="*/ 177002 h 4164652"/>
              <a:gd name="connsiteX39" fmla="*/ 1169945 w 5438098"/>
              <a:gd name="connsiteY39" fmla="*/ 199081 h 4164652"/>
              <a:gd name="connsiteX40" fmla="*/ 283705 w 5438098"/>
              <a:gd name="connsiteY40" fmla="*/ 2078304 h 4164652"/>
              <a:gd name="connsiteX41" fmla="*/ 1169945 w 5438098"/>
              <a:gd name="connsiteY41" fmla="*/ 3957527 h 4164652"/>
              <a:gd name="connsiteX42" fmla="*/ 974513 w 5438098"/>
              <a:gd name="connsiteY42" fmla="*/ 4162843 h 4164652"/>
              <a:gd name="connsiteX43" fmla="*/ 796391 w 5438098"/>
              <a:gd name="connsiteY43" fmla="*/ 4000956 h 4164652"/>
              <a:gd name="connsiteX44" fmla="*/ 0 w 5438098"/>
              <a:gd name="connsiteY44" fmla="*/ 2078304 h 4164652"/>
              <a:gd name="connsiteX45" fmla="*/ 796391 w 5438098"/>
              <a:gd name="connsiteY45" fmla="*/ 155653 h 4164652"/>
              <a:gd name="connsiteX46" fmla="*/ 954719 w 5438098"/>
              <a:gd name="connsiteY46" fmla="*/ 11755 h 4164652"/>
              <a:gd name="connsiteX0" fmla="*/ 2719058 w 5438098"/>
              <a:gd name="connsiteY0" fmla="*/ 1578133 h 4164652"/>
              <a:gd name="connsiteX1" fmla="*/ 2218872 w 5438098"/>
              <a:gd name="connsiteY1" fmla="*/ 2078316 h 4164652"/>
              <a:gd name="connsiteX2" fmla="*/ 2719058 w 5438098"/>
              <a:gd name="connsiteY2" fmla="*/ 2578499 h 4164652"/>
              <a:gd name="connsiteX3" fmla="*/ 3219244 w 5438098"/>
              <a:gd name="connsiteY3" fmla="*/ 2078316 h 4164652"/>
              <a:gd name="connsiteX4" fmla="*/ 2719058 w 5438098"/>
              <a:gd name="connsiteY4" fmla="*/ 1578133 h 4164652"/>
              <a:gd name="connsiteX5" fmla="*/ 2719058 w 5438098"/>
              <a:gd name="connsiteY5" fmla="*/ 1309892 h 4164652"/>
              <a:gd name="connsiteX6" fmla="*/ 3487485 w 5438098"/>
              <a:gd name="connsiteY6" fmla="*/ 2078316 h 4164652"/>
              <a:gd name="connsiteX7" fmla="*/ 2719058 w 5438098"/>
              <a:gd name="connsiteY7" fmla="*/ 2846740 h 4164652"/>
              <a:gd name="connsiteX8" fmla="*/ 1950631 w 5438098"/>
              <a:gd name="connsiteY8" fmla="*/ 2078316 h 4164652"/>
              <a:gd name="connsiteX9" fmla="*/ 2719058 w 5438098"/>
              <a:gd name="connsiteY9" fmla="*/ 1309892 h 4164652"/>
              <a:gd name="connsiteX10" fmla="*/ 1758587 w 5438098"/>
              <a:gd name="connsiteY10" fmla="*/ 554494 h 4164652"/>
              <a:gd name="connsiteX11" fmla="*/ 1980256 w 5438098"/>
              <a:gd name="connsiteY11" fmla="*/ 715440 h 4164652"/>
              <a:gd name="connsiteX12" fmla="*/ 1169107 w 5438098"/>
              <a:gd name="connsiteY12" fmla="*/ 2078308 h 4164652"/>
              <a:gd name="connsiteX13" fmla="*/ 1980256 w 5438098"/>
              <a:gd name="connsiteY13" fmla="*/ 3441176 h 4164652"/>
              <a:gd name="connsiteX14" fmla="*/ 1783025 w 5438098"/>
              <a:gd name="connsiteY14" fmla="*/ 3616968 h 4164652"/>
              <a:gd name="connsiteX15" fmla="*/ 1711063 w 5438098"/>
              <a:gd name="connsiteY15" fmla="*/ 3573251 h 4164652"/>
              <a:gd name="connsiteX16" fmla="*/ 916205 w 5438098"/>
              <a:gd name="connsiteY16" fmla="*/ 2078308 h 4164652"/>
              <a:gd name="connsiteX17" fmla="*/ 1711063 w 5438098"/>
              <a:gd name="connsiteY17" fmla="*/ 583366 h 4164652"/>
              <a:gd name="connsiteX18" fmla="*/ 1758587 w 5438098"/>
              <a:gd name="connsiteY18" fmla="*/ 554494 h 4164652"/>
              <a:gd name="connsiteX19" fmla="*/ 3679515 w 5438098"/>
              <a:gd name="connsiteY19" fmla="*/ 554493 h 4164652"/>
              <a:gd name="connsiteX20" fmla="*/ 3727041 w 5438098"/>
              <a:gd name="connsiteY20" fmla="*/ 583366 h 4164652"/>
              <a:gd name="connsiteX21" fmla="*/ 4521899 w 5438098"/>
              <a:gd name="connsiteY21" fmla="*/ 2078308 h 4164652"/>
              <a:gd name="connsiteX22" fmla="*/ 3727041 w 5438098"/>
              <a:gd name="connsiteY22" fmla="*/ 3573251 h 4164652"/>
              <a:gd name="connsiteX23" fmla="*/ 3655078 w 5438098"/>
              <a:gd name="connsiteY23" fmla="*/ 3616969 h 4164652"/>
              <a:gd name="connsiteX24" fmla="*/ 3457848 w 5438098"/>
              <a:gd name="connsiteY24" fmla="*/ 3441176 h 4164652"/>
              <a:gd name="connsiteX25" fmla="*/ 4268997 w 5438098"/>
              <a:gd name="connsiteY25" fmla="*/ 2078308 h 4164652"/>
              <a:gd name="connsiteX26" fmla="*/ 3457848 w 5438098"/>
              <a:gd name="connsiteY26" fmla="*/ 715440 h 4164652"/>
              <a:gd name="connsiteX27" fmla="*/ 3679515 w 5438098"/>
              <a:gd name="connsiteY27" fmla="*/ 554493 h 4164652"/>
              <a:gd name="connsiteX28" fmla="*/ 4483380 w 5438098"/>
              <a:gd name="connsiteY28" fmla="*/ 11755 h 4164652"/>
              <a:gd name="connsiteX29" fmla="*/ 4641707 w 5438098"/>
              <a:gd name="connsiteY29" fmla="*/ 155653 h 4164652"/>
              <a:gd name="connsiteX30" fmla="*/ 5438098 w 5438098"/>
              <a:gd name="connsiteY30" fmla="*/ 2078304 h 4164652"/>
              <a:gd name="connsiteX31" fmla="*/ 4641707 w 5438098"/>
              <a:gd name="connsiteY31" fmla="*/ 4000956 h 4164652"/>
              <a:gd name="connsiteX32" fmla="*/ 4463586 w 5438098"/>
              <a:gd name="connsiteY32" fmla="*/ 4162842 h 4164652"/>
              <a:gd name="connsiteX33" fmla="*/ 4268154 w 5438098"/>
              <a:gd name="connsiteY33" fmla="*/ 3957527 h 4164652"/>
              <a:gd name="connsiteX34" fmla="*/ 5154393 w 5438098"/>
              <a:gd name="connsiteY34" fmla="*/ 2078304 h 4164652"/>
              <a:gd name="connsiteX35" fmla="*/ 4268154 w 5438098"/>
              <a:gd name="connsiteY35" fmla="*/ 199081 h 4164652"/>
              <a:gd name="connsiteX36" fmla="*/ 4483380 w 5438098"/>
              <a:gd name="connsiteY36" fmla="*/ 11755 h 4164652"/>
              <a:gd name="connsiteX37" fmla="*/ 954719 w 5438098"/>
              <a:gd name="connsiteY37" fmla="*/ 11755 h 4164652"/>
              <a:gd name="connsiteX38" fmla="*/ 1199471 w 5438098"/>
              <a:gd name="connsiteY38" fmla="*/ 177002 h 4164652"/>
              <a:gd name="connsiteX39" fmla="*/ 1169945 w 5438098"/>
              <a:gd name="connsiteY39" fmla="*/ 199081 h 4164652"/>
              <a:gd name="connsiteX40" fmla="*/ 283705 w 5438098"/>
              <a:gd name="connsiteY40" fmla="*/ 2078304 h 4164652"/>
              <a:gd name="connsiteX41" fmla="*/ 1169945 w 5438098"/>
              <a:gd name="connsiteY41" fmla="*/ 3957527 h 4164652"/>
              <a:gd name="connsiteX42" fmla="*/ 974513 w 5438098"/>
              <a:gd name="connsiteY42" fmla="*/ 4162843 h 4164652"/>
              <a:gd name="connsiteX43" fmla="*/ 796391 w 5438098"/>
              <a:gd name="connsiteY43" fmla="*/ 4000956 h 4164652"/>
              <a:gd name="connsiteX44" fmla="*/ 0 w 5438098"/>
              <a:gd name="connsiteY44" fmla="*/ 2078304 h 4164652"/>
              <a:gd name="connsiteX45" fmla="*/ 796391 w 5438098"/>
              <a:gd name="connsiteY45" fmla="*/ 155653 h 4164652"/>
              <a:gd name="connsiteX46" fmla="*/ 954719 w 5438098"/>
              <a:gd name="connsiteY46" fmla="*/ 11755 h 4164652"/>
              <a:gd name="connsiteX0" fmla="*/ 2719058 w 5438098"/>
              <a:gd name="connsiteY0" fmla="*/ 1578133 h 4164652"/>
              <a:gd name="connsiteX1" fmla="*/ 2218872 w 5438098"/>
              <a:gd name="connsiteY1" fmla="*/ 2078316 h 4164652"/>
              <a:gd name="connsiteX2" fmla="*/ 2719058 w 5438098"/>
              <a:gd name="connsiteY2" fmla="*/ 2578499 h 4164652"/>
              <a:gd name="connsiteX3" fmla="*/ 3219244 w 5438098"/>
              <a:gd name="connsiteY3" fmla="*/ 2078316 h 4164652"/>
              <a:gd name="connsiteX4" fmla="*/ 2719058 w 5438098"/>
              <a:gd name="connsiteY4" fmla="*/ 1578133 h 4164652"/>
              <a:gd name="connsiteX5" fmla="*/ 2719058 w 5438098"/>
              <a:gd name="connsiteY5" fmla="*/ 1309892 h 4164652"/>
              <a:gd name="connsiteX6" fmla="*/ 3487485 w 5438098"/>
              <a:gd name="connsiteY6" fmla="*/ 2078316 h 4164652"/>
              <a:gd name="connsiteX7" fmla="*/ 2719058 w 5438098"/>
              <a:gd name="connsiteY7" fmla="*/ 2846740 h 4164652"/>
              <a:gd name="connsiteX8" fmla="*/ 1950631 w 5438098"/>
              <a:gd name="connsiteY8" fmla="*/ 2078316 h 4164652"/>
              <a:gd name="connsiteX9" fmla="*/ 2719058 w 5438098"/>
              <a:gd name="connsiteY9" fmla="*/ 1309892 h 4164652"/>
              <a:gd name="connsiteX10" fmla="*/ 1758587 w 5438098"/>
              <a:gd name="connsiteY10" fmla="*/ 554494 h 4164652"/>
              <a:gd name="connsiteX11" fmla="*/ 1980256 w 5438098"/>
              <a:gd name="connsiteY11" fmla="*/ 715440 h 4164652"/>
              <a:gd name="connsiteX12" fmla="*/ 1169107 w 5438098"/>
              <a:gd name="connsiteY12" fmla="*/ 2078308 h 4164652"/>
              <a:gd name="connsiteX13" fmla="*/ 1980256 w 5438098"/>
              <a:gd name="connsiteY13" fmla="*/ 3441176 h 4164652"/>
              <a:gd name="connsiteX14" fmla="*/ 1783025 w 5438098"/>
              <a:gd name="connsiteY14" fmla="*/ 3616968 h 4164652"/>
              <a:gd name="connsiteX15" fmla="*/ 1711063 w 5438098"/>
              <a:gd name="connsiteY15" fmla="*/ 3573251 h 4164652"/>
              <a:gd name="connsiteX16" fmla="*/ 916205 w 5438098"/>
              <a:gd name="connsiteY16" fmla="*/ 2078308 h 4164652"/>
              <a:gd name="connsiteX17" fmla="*/ 1711063 w 5438098"/>
              <a:gd name="connsiteY17" fmla="*/ 583366 h 4164652"/>
              <a:gd name="connsiteX18" fmla="*/ 1758587 w 5438098"/>
              <a:gd name="connsiteY18" fmla="*/ 554494 h 4164652"/>
              <a:gd name="connsiteX19" fmla="*/ 3679515 w 5438098"/>
              <a:gd name="connsiteY19" fmla="*/ 554493 h 4164652"/>
              <a:gd name="connsiteX20" fmla="*/ 3727041 w 5438098"/>
              <a:gd name="connsiteY20" fmla="*/ 583366 h 4164652"/>
              <a:gd name="connsiteX21" fmla="*/ 4521899 w 5438098"/>
              <a:gd name="connsiteY21" fmla="*/ 2078308 h 4164652"/>
              <a:gd name="connsiteX22" fmla="*/ 3727041 w 5438098"/>
              <a:gd name="connsiteY22" fmla="*/ 3573251 h 4164652"/>
              <a:gd name="connsiteX23" fmla="*/ 3655078 w 5438098"/>
              <a:gd name="connsiteY23" fmla="*/ 3616969 h 4164652"/>
              <a:gd name="connsiteX24" fmla="*/ 3457848 w 5438098"/>
              <a:gd name="connsiteY24" fmla="*/ 3441176 h 4164652"/>
              <a:gd name="connsiteX25" fmla="*/ 4268997 w 5438098"/>
              <a:gd name="connsiteY25" fmla="*/ 2078308 h 4164652"/>
              <a:gd name="connsiteX26" fmla="*/ 3457848 w 5438098"/>
              <a:gd name="connsiteY26" fmla="*/ 715440 h 4164652"/>
              <a:gd name="connsiteX27" fmla="*/ 3679515 w 5438098"/>
              <a:gd name="connsiteY27" fmla="*/ 554493 h 4164652"/>
              <a:gd name="connsiteX28" fmla="*/ 4483380 w 5438098"/>
              <a:gd name="connsiteY28" fmla="*/ 11755 h 4164652"/>
              <a:gd name="connsiteX29" fmla="*/ 4641707 w 5438098"/>
              <a:gd name="connsiteY29" fmla="*/ 155653 h 4164652"/>
              <a:gd name="connsiteX30" fmla="*/ 5438098 w 5438098"/>
              <a:gd name="connsiteY30" fmla="*/ 2078304 h 4164652"/>
              <a:gd name="connsiteX31" fmla="*/ 4641707 w 5438098"/>
              <a:gd name="connsiteY31" fmla="*/ 4000956 h 4164652"/>
              <a:gd name="connsiteX32" fmla="*/ 4463586 w 5438098"/>
              <a:gd name="connsiteY32" fmla="*/ 4162842 h 4164652"/>
              <a:gd name="connsiteX33" fmla="*/ 4268154 w 5438098"/>
              <a:gd name="connsiteY33" fmla="*/ 3957527 h 4164652"/>
              <a:gd name="connsiteX34" fmla="*/ 5154393 w 5438098"/>
              <a:gd name="connsiteY34" fmla="*/ 2078304 h 4164652"/>
              <a:gd name="connsiteX35" fmla="*/ 4268154 w 5438098"/>
              <a:gd name="connsiteY35" fmla="*/ 199081 h 4164652"/>
              <a:gd name="connsiteX36" fmla="*/ 4483380 w 5438098"/>
              <a:gd name="connsiteY36" fmla="*/ 11755 h 4164652"/>
              <a:gd name="connsiteX37" fmla="*/ 954719 w 5438098"/>
              <a:gd name="connsiteY37" fmla="*/ 11755 h 4164652"/>
              <a:gd name="connsiteX38" fmla="*/ 1199471 w 5438098"/>
              <a:gd name="connsiteY38" fmla="*/ 177002 h 4164652"/>
              <a:gd name="connsiteX39" fmla="*/ 1169945 w 5438098"/>
              <a:gd name="connsiteY39" fmla="*/ 199081 h 4164652"/>
              <a:gd name="connsiteX40" fmla="*/ 283705 w 5438098"/>
              <a:gd name="connsiteY40" fmla="*/ 2078304 h 4164652"/>
              <a:gd name="connsiteX41" fmla="*/ 1169945 w 5438098"/>
              <a:gd name="connsiteY41" fmla="*/ 3957527 h 4164652"/>
              <a:gd name="connsiteX42" fmla="*/ 974513 w 5438098"/>
              <a:gd name="connsiteY42" fmla="*/ 4162843 h 4164652"/>
              <a:gd name="connsiteX43" fmla="*/ 796391 w 5438098"/>
              <a:gd name="connsiteY43" fmla="*/ 4000956 h 4164652"/>
              <a:gd name="connsiteX44" fmla="*/ 0 w 5438098"/>
              <a:gd name="connsiteY44" fmla="*/ 2078304 h 4164652"/>
              <a:gd name="connsiteX45" fmla="*/ 796391 w 5438098"/>
              <a:gd name="connsiteY45" fmla="*/ 155653 h 4164652"/>
              <a:gd name="connsiteX46" fmla="*/ 954719 w 5438098"/>
              <a:gd name="connsiteY46" fmla="*/ 11755 h 4164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5438098" h="4164652">
                <a:moveTo>
                  <a:pt x="2719058" y="1578133"/>
                </a:moveTo>
                <a:cubicBezTo>
                  <a:pt x="2442813" y="1578133"/>
                  <a:pt x="2218872" y="1802073"/>
                  <a:pt x="2218872" y="2078316"/>
                </a:cubicBezTo>
                <a:cubicBezTo>
                  <a:pt x="2218872" y="2354559"/>
                  <a:pt x="2442813" y="2578499"/>
                  <a:pt x="2719058" y="2578499"/>
                </a:cubicBezTo>
                <a:cubicBezTo>
                  <a:pt x="2995303" y="2578499"/>
                  <a:pt x="3219244" y="2354559"/>
                  <a:pt x="3219244" y="2078316"/>
                </a:cubicBezTo>
                <a:cubicBezTo>
                  <a:pt x="3219244" y="1802073"/>
                  <a:pt x="2995303" y="1578133"/>
                  <a:pt x="2719058" y="1578133"/>
                </a:cubicBezTo>
                <a:close/>
                <a:moveTo>
                  <a:pt x="2719058" y="1309892"/>
                </a:moveTo>
                <a:cubicBezTo>
                  <a:pt x="3143449" y="1309892"/>
                  <a:pt x="3487485" y="1653927"/>
                  <a:pt x="3487485" y="2078316"/>
                </a:cubicBezTo>
                <a:cubicBezTo>
                  <a:pt x="3487485" y="2502705"/>
                  <a:pt x="3143449" y="2846740"/>
                  <a:pt x="2719058" y="2846740"/>
                </a:cubicBezTo>
                <a:cubicBezTo>
                  <a:pt x="2294667" y="2846740"/>
                  <a:pt x="1950631" y="2502705"/>
                  <a:pt x="1950631" y="2078316"/>
                </a:cubicBezTo>
                <a:cubicBezTo>
                  <a:pt x="1950631" y="1653927"/>
                  <a:pt x="2294667" y="1309892"/>
                  <a:pt x="2719058" y="1309892"/>
                </a:cubicBezTo>
                <a:close/>
                <a:moveTo>
                  <a:pt x="1758587" y="554494"/>
                </a:moveTo>
                <a:cubicBezTo>
                  <a:pt x="1845540" y="510172"/>
                  <a:pt x="1994540" y="540960"/>
                  <a:pt x="1980256" y="715440"/>
                </a:cubicBezTo>
                <a:cubicBezTo>
                  <a:pt x="1497100" y="977905"/>
                  <a:pt x="1169107" y="1489803"/>
                  <a:pt x="1169107" y="2078308"/>
                </a:cubicBezTo>
                <a:cubicBezTo>
                  <a:pt x="1169107" y="2666813"/>
                  <a:pt x="1497100" y="3178711"/>
                  <a:pt x="1980256" y="3441176"/>
                </a:cubicBezTo>
                <a:cubicBezTo>
                  <a:pt x="2045141" y="3614074"/>
                  <a:pt x="1874894" y="3659608"/>
                  <a:pt x="1783025" y="3616968"/>
                </a:cubicBezTo>
                <a:lnTo>
                  <a:pt x="1711063" y="3573251"/>
                </a:lnTo>
                <a:cubicBezTo>
                  <a:pt x="1231503" y="3249267"/>
                  <a:pt x="916205" y="2700608"/>
                  <a:pt x="916205" y="2078308"/>
                </a:cubicBezTo>
                <a:cubicBezTo>
                  <a:pt x="916205" y="1456008"/>
                  <a:pt x="1231503" y="907349"/>
                  <a:pt x="1711063" y="583366"/>
                </a:cubicBezTo>
                <a:lnTo>
                  <a:pt x="1758587" y="554494"/>
                </a:lnTo>
                <a:close/>
                <a:moveTo>
                  <a:pt x="3679515" y="554493"/>
                </a:moveTo>
                <a:lnTo>
                  <a:pt x="3727041" y="583366"/>
                </a:lnTo>
                <a:cubicBezTo>
                  <a:pt x="4206601" y="907349"/>
                  <a:pt x="4521899" y="1456008"/>
                  <a:pt x="4521899" y="2078308"/>
                </a:cubicBezTo>
                <a:cubicBezTo>
                  <a:pt x="4521899" y="2700608"/>
                  <a:pt x="4206601" y="3249267"/>
                  <a:pt x="3727041" y="3573251"/>
                </a:cubicBezTo>
                <a:lnTo>
                  <a:pt x="3655078" y="3616969"/>
                </a:lnTo>
                <a:cubicBezTo>
                  <a:pt x="3569741" y="3633483"/>
                  <a:pt x="3409291" y="3594479"/>
                  <a:pt x="3457848" y="3441176"/>
                </a:cubicBezTo>
                <a:cubicBezTo>
                  <a:pt x="3941005" y="3178711"/>
                  <a:pt x="4268997" y="2666813"/>
                  <a:pt x="4268997" y="2078308"/>
                </a:cubicBezTo>
                <a:cubicBezTo>
                  <a:pt x="4268997" y="1489803"/>
                  <a:pt x="3941005" y="977905"/>
                  <a:pt x="3457848" y="715440"/>
                </a:cubicBezTo>
                <a:cubicBezTo>
                  <a:pt x="3430500" y="488708"/>
                  <a:pt x="3641549" y="510171"/>
                  <a:pt x="3679515" y="554493"/>
                </a:cubicBezTo>
                <a:close/>
                <a:moveTo>
                  <a:pt x="4483380" y="11755"/>
                </a:moveTo>
                <a:lnTo>
                  <a:pt x="4641707" y="155653"/>
                </a:lnTo>
                <a:cubicBezTo>
                  <a:pt x="5133758" y="647702"/>
                  <a:pt x="5438098" y="1327462"/>
                  <a:pt x="5438098" y="2078304"/>
                </a:cubicBezTo>
                <a:cubicBezTo>
                  <a:pt x="5438098" y="2829146"/>
                  <a:pt x="5133758" y="3508906"/>
                  <a:pt x="4641707" y="4000956"/>
                </a:cubicBezTo>
                <a:lnTo>
                  <a:pt x="4463586" y="4162842"/>
                </a:lnTo>
                <a:cubicBezTo>
                  <a:pt x="4365785" y="4172782"/>
                  <a:pt x="4261452" y="4146797"/>
                  <a:pt x="4268154" y="3957527"/>
                </a:cubicBezTo>
                <a:cubicBezTo>
                  <a:pt x="4809402" y="3510851"/>
                  <a:pt x="5154393" y="2834866"/>
                  <a:pt x="5154393" y="2078304"/>
                </a:cubicBezTo>
                <a:cubicBezTo>
                  <a:pt x="5154393" y="1321743"/>
                  <a:pt x="4809402" y="645758"/>
                  <a:pt x="4268154" y="199081"/>
                </a:cubicBezTo>
                <a:cubicBezTo>
                  <a:pt x="4212533" y="28871"/>
                  <a:pt x="4352855" y="-27040"/>
                  <a:pt x="4483380" y="11755"/>
                </a:cubicBezTo>
                <a:close/>
                <a:moveTo>
                  <a:pt x="954719" y="11755"/>
                </a:moveTo>
                <a:cubicBezTo>
                  <a:pt x="1121212" y="-21337"/>
                  <a:pt x="1212593" y="43542"/>
                  <a:pt x="1199471" y="177002"/>
                </a:cubicBezTo>
                <a:lnTo>
                  <a:pt x="1169945" y="199081"/>
                </a:lnTo>
                <a:cubicBezTo>
                  <a:pt x="628696" y="645758"/>
                  <a:pt x="283705" y="1321743"/>
                  <a:pt x="283705" y="2078304"/>
                </a:cubicBezTo>
                <a:cubicBezTo>
                  <a:pt x="283705" y="2834866"/>
                  <a:pt x="628696" y="3510851"/>
                  <a:pt x="1169945" y="3957527"/>
                </a:cubicBezTo>
                <a:cubicBezTo>
                  <a:pt x="1176647" y="4097811"/>
                  <a:pt x="1085377" y="4166250"/>
                  <a:pt x="974513" y="4162843"/>
                </a:cubicBezTo>
                <a:lnTo>
                  <a:pt x="796391" y="4000956"/>
                </a:lnTo>
                <a:cubicBezTo>
                  <a:pt x="304340" y="3508906"/>
                  <a:pt x="0" y="2829146"/>
                  <a:pt x="0" y="2078304"/>
                </a:cubicBezTo>
                <a:cubicBezTo>
                  <a:pt x="0" y="1327462"/>
                  <a:pt x="304340" y="647702"/>
                  <a:pt x="796391" y="155653"/>
                </a:cubicBezTo>
                <a:lnTo>
                  <a:pt x="954719" y="11755"/>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7945876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2E8F10-B561-4E33-A9DC-6EC8783C5791}"/>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5F698AE7-2F0C-43D0-9BFD-1B0A582456B2}"/>
              </a:ext>
            </a:extLst>
          </p:cNvPr>
          <p:cNvSpPr>
            <a:spLocks noGrp="1"/>
          </p:cNvSpPr>
          <p:nvPr>
            <p:ph type="subTitle" idx="1"/>
          </p:nvPr>
        </p:nvSpPr>
        <p:spPr/>
        <p:txBody>
          <a:bodyPr/>
          <a:lstStyle/>
          <a:p>
            <a:endParaRPr lang="en-US"/>
          </a:p>
        </p:txBody>
      </p:sp>
      <p:pic>
        <p:nvPicPr>
          <p:cNvPr id="6" name="Picture Placeholder 5" descr="A group of people in lab coats looking at a computer&#10;&#10;Description automatically generated with medium confidence">
            <a:extLst>
              <a:ext uri="{FF2B5EF4-FFF2-40B4-BE49-F238E27FC236}">
                <a16:creationId xmlns:a16="http://schemas.microsoft.com/office/drawing/2014/main" id="{870FEFD2-5C9F-4641-A771-B3B98550A6EF}"/>
              </a:ext>
            </a:extLst>
          </p:cNvPr>
          <p:cNvPicPr>
            <a:picLocks noGrp="1" noChangeAspect="1"/>
          </p:cNvPicPr>
          <p:nvPr>
            <p:ph type="pic" sz="quarter" idx="11"/>
          </p:nvPr>
        </p:nvPicPr>
        <p:blipFill rotWithShape="1">
          <a:blip r:embed="rId2">
            <a:extLst>
              <a:ext uri="{28A0092B-C50C-407E-A947-70E740481C1C}">
                <a14:useLocalDpi xmlns:a14="http://schemas.microsoft.com/office/drawing/2010/main" val="0"/>
              </a:ext>
            </a:extLst>
          </a:blip>
          <a:srcRect l="25019" t="258" r="17495" b="-258"/>
          <a:stretch/>
        </p:blipFill>
        <p:spPr>
          <a:xfrm>
            <a:off x="6623772" y="392663"/>
            <a:ext cx="5589255" cy="6482054"/>
          </a:xfrm>
        </p:spPr>
      </p:pic>
      <p:sp>
        <p:nvSpPr>
          <p:cNvPr id="7" name="Date Placeholder 9">
            <a:extLst>
              <a:ext uri="{FF2B5EF4-FFF2-40B4-BE49-F238E27FC236}">
                <a16:creationId xmlns:a16="http://schemas.microsoft.com/office/drawing/2014/main" id="{E4D22787-556B-4626-AE0E-DBD9A14ED2F5}"/>
              </a:ext>
            </a:extLst>
          </p:cNvPr>
          <p:cNvSpPr>
            <a:spLocks noGrp="1"/>
          </p:cNvSpPr>
          <p:nvPr>
            <p:ph type="dt" sz="half" idx="10"/>
          </p:nvPr>
        </p:nvSpPr>
        <p:spPr>
          <a:xfrm>
            <a:off x="452740" y="2817995"/>
            <a:ext cx="1182916" cy="377962"/>
          </a:xfrm>
        </p:spPr>
        <p:txBody>
          <a:bodyPr/>
          <a:lstStyle/>
          <a:p>
            <a:fld id="{9541D9E1-716A-4165-92A1-0605DFE38AD1}" type="datetime1">
              <a:rPr lang="en-US" smtClean="0"/>
              <a:t>3/20/2024</a:t>
            </a:fld>
            <a:endParaRPr lang="en-US" dirty="0"/>
          </a:p>
        </p:txBody>
      </p:sp>
    </p:spTree>
    <p:extLst>
      <p:ext uri="{BB962C8B-B14F-4D97-AF65-F5344CB8AC3E}">
        <p14:creationId xmlns:p14="http://schemas.microsoft.com/office/powerpoint/2010/main" val="12610496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MASTER SLIDE CHART OPTION 1</a:t>
            </a:r>
          </a:p>
        </p:txBody>
      </p:sp>
      <p:graphicFrame>
        <p:nvGraphicFramePr>
          <p:cNvPr id="14" name="Content Placeholder 13" title="column chart"/>
          <p:cNvGraphicFramePr>
            <a:graphicFrameLocks noGrp="1"/>
          </p:cNvGraphicFramePr>
          <p:nvPr>
            <p:ph sz="half" idx="1"/>
          </p:nvPr>
        </p:nvGraphicFramePr>
        <p:xfrm>
          <a:off x="260350" y="1147763"/>
          <a:ext cx="5759450" cy="5029200"/>
        </p:xfrm>
        <a:graphic>
          <a:graphicData uri="http://schemas.openxmlformats.org/drawingml/2006/chart">
            <c:chart xmlns:c="http://schemas.openxmlformats.org/drawingml/2006/chart" xmlns:r="http://schemas.openxmlformats.org/officeDocument/2006/relationships" r:id="rId2"/>
          </a:graphicData>
        </a:graphic>
      </p:graphicFrame>
      <p:sp>
        <p:nvSpPr>
          <p:cNvPr id="11" name="Content Placeholder 10"/>
          <p:cNvSpPr>
            <a:spLocks noGrp="1"/>
          </p:cNvSpPr>
          <p:nvPr>
            <p:ph sz="half" idx="2"/>
          </p:nvPr>
        </p:nvSpPr>
        <p:spPr>
          <a:xfrm>
            <a:off x="6234545" y="1238596"/>
            <a:ext cx="5320146" cy="4938368"/>
          </a:xfrm>
        </p:spPr>
        <p:txBody>
          <a:bodyPr anchor="ctr">
            <a:normAutofit/>
          </a:bodyPr>
          <a:lstStyle/>
          <a:p>
            <a:r>
              <a:rPr lang="en-US" dirty="0"/>
              <a:t>Lorem ipsum dolor</a:t>
            </a:r>
            <a:br>
              <a:rPr lang="en-US" dirty="0"/>
            </a:br>
            <a:r>
              <a:rPr lang="en-US" dirty="0"/>
              <a:t>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Maecenas </a:t>
            </a:r>
            <a:r>
              <a:rPr lang="en-US" dirty="0" err="1"/>
              <a:t>porttitor</a:t>
            </a:r>
            <a:br>
              <a:rPr lang="en-US" dirty="0"/>
            </a:br>
            <a:r>
              <a:rPr lang="en-US" dirty="0" err="1"/>
              <a:t>congue</a:t>
            </a:r>
            <a:r>
              <a:rPr lang="en-US" dirty="0"/>
              <a:t> </a:t>
            </a:r>
            <a:r>
              <a:rPr lang="en-US" dirty="0" err="1"/>
              <a:t>massa</a:t>
            </a:r>
            <a:r>
              <a:rPr lang="en-US" dirty="0"/>
              <a:t>.</a:t>
            </a:r>
          </a:p>
          <a:p>
            <a:endParaRPr lang="en-US" dirty="0"/>
          </a:p>
          <a:p>
            <a:r>
              <a:rPr lang="en-US" dirty="0" err="1"/>
              <a:t>Fusce</a:t>
            </a:r>
            <a:r>
              <a:rPr lang="en-US" dirty="0"/>
              <a:t> </a:t>
            </a:r>
            <a:r>
              <a:rPr lang="en-US" dirty="0" err="1"/>
              <a:t>posuere</a:t>
            </a:r>
            <a:r>
              <a:rPr lang="en-US" dirty="0"/>
              <a:t>, magna </a:t>
            </a:r>
            <a:r>
              <a:rPr lang="en-US" dirty="0" err="1"/>
              <a:t>sed</a:t>
            </a:r>
            <a:r>
              <a:rPr lang="en-US" dirty="0"/>
              <a:t> </a:t>
            </a:r>
            <a:r>
              <a:rPr lang="en-US" dirty="0" err="1"/>
              <a:t>pulvinar</a:t>
            </a:r>
            <a:r>
              <a:rPr lang="en-US" dirty="0"/>
              <a:t> </a:t>
            </a:r>
            <a:r>
              <a:rPr lang="en-US" dirty="0" err="1"/>
              <a:t>ultricies</a:t>
            </a:r>
            <a:r>
              <a:rPr lang="en-US" dirty="0"/>
              <a:t>, </a:t>
            </a:r>
            <a:r>
              <a:rPr lang="en-US" dirty="0" err="1"/>
              <a:t>purus</a:t>
            </a:r>
            <a:r>
              <a:rPr lang="en-US" dirty="0"/>
              <a:t> </a:t>
            </a:r>
            <a:r>
              <a:rPr lang="en-US" dirty="0" err="1"/>
              <a:t>lectus</a:t>
            </a:r>
            <a:r>
              <a:rPr lang="en-US" dirty="0"/>
              <a:t> </a:t>
            </a:r>
            <a:r>
              <a:rPr lang="en-US" dirty="0" err="1"/>
              <a:t>malesuada</a:t>
            </a:r>
            <a:r>
              <a:rPr lang="en-US" dirty="0"/>
              <a:t> libero, sit </a:t>
            </a:r>
            <a:r>
              <a:rPr lang="en-US" dirty="0" err="1"/>
              <a:t>amet</a:t>
            </a:r>
            <a:r>
              <a:rPr lang="en-US" dirty="0"/>
              <a:t> </a:t>
            </a:r>
            <a:r>
              <a:rPr lang="en-US" dirty="0" err="1"/>
              <a:t>commodo</a:t>
            </a:r>
            <a:r>
              <a:rPr lang="en-US" dirty="0"/>
              <a:t>.</a:t>
            </a:r>
          </a:p>
        </p:txBody>
      </p:sp>
    </p:spTree>
    <p:extLst>
      <p:ext uri="{BB962C8B-B14F-4D97-AF65-F5344CB8AC3E}">
        <p14:creationId xmlns:p14="http://schemas.microsoft.com/office/powerpoint/2010/main" val="8017426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MASTER SLIDE CHART OPTION 1 (accessible version)</a:t>
            </a:r>
          </a:p>
        </p:txBody>
      </p:sp>
      <p:graphicFrame>
        <p:nvGraphicFramePr>
          <p:cNvPr id="14" name="Content Placeholder 13" title="column chart"/>
          <p:cNvGraphicFramePr>
            <a:graphicFrameLocks noGrp="1"/>
          </p:cNvGraphicFramePr>
          <p:nvPr>
            <p:ph sz="half" idx="1"/>
          </p:nvPr>
        </p:nvGraphicFramePr>
        <p:xfrm>
          <a:off x="184849" y="1147763"/>
          <a:ext cx="5759450" cy="5029200"/>
        </p:xfrm>
        <a:graphic>
          <a:graphicData uri="http://schemas.openxmlformats.org/drawingml/2006/chart">
            <c:chart xmlns:c="http://schemas.openxmlformats.org/drawingml/2006/chart" xmlns:r="http://schemas.openxmlformats.org/officeDocument/2006/relationships" r:id="rId2"/>
          </a:graphicData>
        </a:graphic>
      </p:graphicFrame>
      <p:sp>
        <p:nvSpPr>
          <p:cNvPr id="6" name="Content Placeholder 10"/>
          <p:cNvSpPr>
            <a:spLocks noGrp="1"/>
          </p:cNvSpPr>
          <p:nvPr>
            <p:ph sz="half" idx="2"/>
          </p:nvPr>
        </p:nvSpPr>
        <p:spPr>
          <a:xfrm>
            <a:off x="6234544" y="1238596"/>
            <a:ext cx="5246255" cy="4938368"/>
          </a:xfrm>
        </p:spPr>
        <p:txBody>
          <a:bodyPr anchor="ctr">
            <a:normAutofit/>
          </a:bodyPr>
          <a:lstStyle/>
          <a:p>
            <a:r>
              <a:rPr lang="en-US" dirty="0"/>
              <a:t>Lorem ipsum dolor</a:t>
            </a:r>
            <a:br>
              <a:rPr lang="en-US" dirty="0"/>
            </a:br>
            <a:r>
              <a:rPr lang="en-US" dirty="0"/>
              <a:t>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Maecenas </a:t>
            </a:r>
            <a:r>
              <a:rPr lang="en-US" dirty="0" err="1"/>
              <a:t>porttitor</a:t>
            </a:r>
            <a:br>
              <a:rPr lang="en-US" dirty="0"/>
            </a:br>
            <a:r>
              <a:rPr lang="en-US" dirty="0" err="1"/>
              <a:t>congue</a:t>
            </a:r>
            <a:r>
              <a:rPr lang="en-US" dirty="0"/>
              <a:t> </a:t>
            </a:r>
            <a:r>
              <a:rPr lang="en-US" dirty="0" err="1"/>
              <a:t>massa</a:t>
            </a:r>
            <a:r>
              <a:rPr lang="en-US" dirty="0"/>
              <a:t>.</a:t>
            </a:r>
          </a:p>
          <a:p>
            <a:endParaRPr lang="en-US" dirty="0"/>
          </a:p>
          <a:p>
            <a:r>
              <a:rPr lang="en-US" dirty="0" err="1"/>
              <a:t>Fusce</a:t>
            </a:r>
            <a:r>
              <a:rPr lang="en-US" dirty="0"/>
              <a:t> </a:t>
            </a:r>
            <a:r>
              <a:rPr lang="en-US" dirty="0" err="1"/>
              <a:t>posuere</a:t>
            </a:r>
            <a:r>
              <a:rPr lang="en-US" dirty="0"/>
              <a:t>, magna </a:t>
            </a:r>
            <a:r>
              <a:rPr lang="en-US" dirty="0" err="1"/>
              <a:t>sed</a:t>
            </a:r>
            <a:r>
              <a:rPr lang="en-US" dirty="0"/>
              <a:t> </a:t>
            </a:r>
            <a:r>
              <a:rPr lang="en-US" dirty="0" err="1"/>
              <a:t>pulvinar</a:t>
            </a:r>
            <a:r>
              <a:rPr lang="en-US" dirty="0"/>
              <a:t> </a:t>
            </a:r>
            <a:r>
              <a:rPr lang="en-US" dirty="0" err="1"/>
              <a:t>ultricies</a:t>
            </a:r>
            <a:r>
              <a:rPr lang="en-US" dirty="0"/>
              <a:t>, </a:t>
            </a:r>
            <a:r>
              <a:rPr lang="en-US" dirty="0" err="1"/>
              <a:t>purus</a:t>
            </a:r>
            <a:r>
              <a:rPr lang="en-US" dirty="0"/>
              <a:t> </a:t>
            </a:r>
            <a:r>
              <a:rPr lang="en-US" dirty="0" err="1"/>
              <a:t>lectus</a:t>
            </a:r>
            <a:r>
              <a:rPr lang="en-US" dirty="0"/>
              <a:t> </a:t>
            </a:r>
            <a:r>
              <a:rPr lang="en-US" dirty="0" err="1"/>
              <a:t>malesuada</a:t>
            </a:r>
            <a:r>
              <a:rPr lang="en-US" dirty="0"/>
              <a:t> libero, sit </a:t>
            </a:r>
            <a:r>
              <a:rPr lang="en-US" dirty="0" err="1"/>
              <a:t>amet</a:t>
            </a:r>
            <a:r>
              <a:rPr lang="en-US" dirty="0"/>
              <a:t> </a:t>
            </a:r>
            <a:r>
              <a:rPr lang="en-US" dirty="0" err="1"/>
              <a:t>commodo</a:t>
            </a:r>
            <a:r>
              <a:rPr lang="en-US" dirty="0"/>
              <a:t>.</a:t>
            </a:r>
          </a:p>
        </p:txBody>
      </p:sp>
    </p:spTree>
    <p:extLst>
      <p:ext uri="{BB962C8B-B14F-4D97-AF65-F5344CB8AC3E}">
        <p14:creationId xmlns:p14="http://schemas.microsoft.com/office/powerpoint/2010/main" val="21334139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MASTER SLIDE CHART OPTION 2</a:t>
            </a:r>
          </a:p>
        </p:txBody>
      </p:sp>
      <p:graphicFrame>
        <p:nvGraphicFramePr>
          <p:cNvPr id="14" name="Content Placeholder 13" title="pie chart"/>
          <p:cNvGraphicFramePr>
            <a:graphicFrameLocks noGrp="1"/>
          </p:cNvGraphicFramePr>
          <p:nvPr>
            <p:ph sz="half" idx="1"/>
          </p:nvPr>
        </p:nvGraphicFramePr>
        <p:xfrm>
          <a:off x="260350" y="1147763"/>
          <a:ext cx="5759450" cy="5029200"/>
        </p:xfrm>
        <a:graphic>
          <a:graphicData uri="http://schemas.openxmlformats.org/drawingml/2006/chart">
            <c:chart xmlns:c="http://schemas.openxmlformats.org/drawingml/2006/chart" xmlns:r="http://schemas.openxmlformats.org/officeDocument/2006/relationships" r:id="rId2"/>
          </a:graphicData>
        </a:graphic>
      </p:graphicFrame>
      <p:sp>
        <p:nvSpPr>
          <p:cNvPr id="6" name="Content Placeholder 10"/>
          <p:cNvSpPr>
            <a:spLocks noGrp="1"/>
          </p:cNvSpPr>
          <p:nvPr>
            <p:ph sz="half" idx="2"/>
          </p:nvPr>
        </p:nvSpPr>
        <p:spPr>
          <a:xfrm>
            <a:off x="5874327" y="1238596"/>
            <a:ext cx="5652654" cy="4938368"/>
          </a:xfrm>
        </p:spPr>
        <p:txBody>
          <a:bodyPr anchor="ctr">
            <a:normAutofit/>
          </a:bodyPr>
          <a:lstStyle/>
          <a:p>
            <a:r>
              <a:rPr lang="en-US" dirty="0"/>
              <a:t>Lorem ipsum dolor</a:t>
            </a:r>
            <a:br>
              <a:rPr lang="en-US" dirty="0"/>
            </a:br>
            <a:r>
              <a:rPr lang="en-US" dirty="0"/>
              <a:t>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Maecenas </a:t>
            </a:r>
            <a:r>
              <a:rPr lang="en-US" dirty="0" err="1"/>
              <a:t>porttitor</a:t>
            </a:r>
            <a:r>
              <a:rPr lang="en-US" dirty="0"/>
              <a:t> </a:t>
            </a:r>
            <a:r>
              <a:rPr lang="en-US" dirty="0" err="1"/>
              <a:t>congue</a:t>
            </a:r>
            <a:r>
              <a:rPr lang="en-US" dirty="0"/>
              <a:t> </a:t>
            </a:r>
            <a:r>
              <a:rPr lang="en-US" dirty="0" err="1"/>
              <a:t>massa</a:t>
            </a:r>
            <a:r>
              <a:rPr lang="en-US" dirty="0"/>
              <a:t>.</a:t>
            </a:r>
          </a:p>
          <a:p>
            <a:endParaRPr lang="en-US" dirty="0"/>
          </a:p>
          <a:p>
            <a:r>
              <a:rPr lang="en-US" dirty="0" err="1"/>
              <a:t>Fusce</a:t>
            </a:r>
            <a:r>
              <a:rPr lang="en-US" dirty="0"/>
              <a:t> </a:t>
            </a:r>
            <a:r>
              <a:rPr lang="en-US" dirty="0" err="1"/>
              <a:t>posuere</a:t>
            </a:r>
            <a:r>
              <a:rPr lang="en-US" dirty="0"/>
              <a:t>, magna </a:t>
            </a:r>
            <a:r>
              <a:rPr lang="en-US" dirty="0" err="1"/>
              <a:t>sed</a:t>
            </a:r>
            <a:r>
              <a:rPr lang="en-US" dirty="0"/>
              <a:t> </a:t>
            </a:r>
            <a:r>
              <a:rPr lang="en-US" dirty="0" err="1"/>
              <a:t>pulvinar</a:t>
            </a:r>
            <a:r>
              <a:rPr lang="en-US" dirty="0"/>
              <a:t> </a:t>
            </a:r>
            <a:r>
              <a:rPr lang="en-US" dirty="0" err="1"/>
              <a:t>ultricies</a:t>
            </a:r>
            <a:r>
              <a:rPr lang="en-US" dirty="0"/>
              <a:t>, </a:t>
            </a:r>
            <a:r>
              <a:rPr lang="en-US" dirty="0" err="1"/>
              <a:t>purus</a:t>
            </a:r>
            <a:r>
              <a:rPr lang="en-US" dirty="0"/>
              <a:t> </a:t>
            </a:r>
            <a:r>
              <a:rPr lang="en-US" dirty="0" err="1"/>
              <a:t>lectus</a:t>
            </a:r>
            <a:r>
              <a:rPr lang="en-US" dirty="0"/>
              <a:t> </a:t>
            </a:r>
            <a:r>
              <a:rPr lang="en-US" dirty="0" err="1"/>
              <a:t>malesuada</a:t>
            </a:r>
            <a:r>
              <a:rPr lang="en-US" dirty="0"/>
              <a:t> libero, sit </a:t>
            </a:r>
            <a:r>
              <a:rPr lang="en-US" dirty="0" err="1"/>
              <a:t>amet</a:t>
            </a:r>
            <a:r>
              <a:rPr lang="en-US" dirty="0"/>
              <a:t> </a:t>
            </a:r>
            <a:r>
              <a:rPr lang="en-US" dirty="0" err="1"/>
              <a:t>commodo</a:t>
            </a:r>
            <a:r>
              <a:rPr lang="en-US" dirty="0"/>
              <a:t>.</a:t>
            </a:r>
          </a:p>
        </p:txBody>
      </p:sp>
    </p:spTree>
    <p:extLst>
      <p:ext uri="{BB962C8B-B14F-4D97-AF65-F5344CB8AC3E}">
        <p14:creationId xmlns:p14="http://schemas.microsoft.com/office/powerpoint/2010/main" val="38343740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MASTER SLIDE CHART OPTION 2 (accessible version)</a:t>
            </a:r>
          </a:p>
        </p:txBody>
      </p:sp>
      <p:graphicFrame>
        <p:nvGraphicFramePr>
          <p:cNvPr id="14" name="Content Placeholder 13" title="pie chart"/>
          <p:cNvGraphicFramePr>
            <a:graphicFrameLocks noGrp="1"/>
          </p:cNvGraphicFramePr>
          <p:nvPr>
            <p:ph sz="half" idx="1"/>
          </p:nvPr>
        </p:nvGraphicFramePr>
        <p:xfrm>
          <a:off x="260350" y="1147763"/>
          <a:ext cx="5759450" cy="5029200"/>
        </p:xfrm>
        <a:graphic>
          <a:graphicData uri="http://schemas.openxmlformats.org/drawingml/2006/chart">
            <c:chart xmlns:c="http://schemas.openxmlformats.org/drawingml/2006/chart" xmlns:r="http://schemas.openxmlformats.org/officeDocument/2006/relationships" r:id="rId2"/>
          </a:graphicData>
        </a:graphic>
      </p:graphicFrame>
      <p:sp>
        <p:nvSpPr>
          <p:cNvPr id="6" name="Content Placeholder 10"/>
          <p:cNvSpPr>
            <a:spLocks noGrp="1"/>
          </p:cNvSpPr>
          <p:nvPr>
            <p:ph sz="half" idx="2"/>
          </p:nvPr>
        </p:nvSpPr>
        <p:spPr>
          <a:xfrm>
            <a:off x="5874326" y="1238596"/>
            <a:ext cx="5514109" cy="4938368"/>
          </a:xfrm>
        </p:spPr>
        <p:txBody>
          <a:bodyPr anchor="ctr">
            <a:normAutofit/>
          </a:bodyPr>
          <a:lstStyle/>
          <a:p>
            <a:r>
              <a:rPr lang="en-US" dirty="0"/>
              <a:t>Lorem ipsum dolor</a:t>
            </a:r>
            <a:br>
              <a:rPr lang="en-US" dirty="0"/>
            </a:br>
            <a:r>
              <a:rPr lang="en-US" dirty="0"/>
              <a:t>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Maecenas </a:t>
            </a:r>
            <a:r>
              <a:rPr lang="en-US" dirty="0" err="1"/>
              <a:t>porttitor</a:t>
            </a:r>
            <a:r>
              <a:rPr lang="en-US" dirty="0"/>
              <a:t> </a:t>
            </a:r>
            <a:r>
              <a:rPr lang="en-US" dirty="0" err="1"/>
              <a:t>congue</a:t>
            </a:r>
            <a:r>
              <a:rPr lang="en-US" dirty="0"/>
              <a:t> </a:t>
            </a:r>
            <a:r>
              <a:rPr lang="en-US" dirty="0" err="1"/>
              <a:t>massa</a:t>
            </a:r>
            <a:r>
              <a:rPr lang="en-US" dirty="0"/>
              <a:t>.</a:t>
            </a:r>
          </a:p>
          <a:p>
            <a:endParaRPr lang="en-US" dirty="0"/>
          </a:p>
          <a:p>
            <a:r>
              <a:rPr lang="en-US" dirty="0" err="1"/>
              <a:t>Fusce</a:t>
            </a:r>
            <a:r>
              <a:rPr lang="en-US" dirty="0"/>
              <a:t> </a:t>
            </a:r>
            <a:r>
              <a:rPr lang="en-US" dirty="0" err="1"/>
              <a:t>posuere</a:t>
            </a:r>
            <a:r>
              <a:rPr lang="en-US" dirty="0"/>
              <a:t>, magna </a:t>
            </a:r>
            <a:r>
              <a:rPr lang="en-US" dirty="0" err="1"/>
              <a:t>sed</a:t>
            </a:r>
            <a:r>
              <a:rPr lang="en-US" dirty="0"/>
              <a:t> </a:t>
            </a:r>
            <a:r>
              <a:rPr lang="en-US" dirty="0" err="1"/>
              <a:t>pulvinar</a:t>
            </a:r>
            <a:r>
              <a:rPr lang="en-US" dirty="0"/>
              <a:t> </a:t>
            </a:r>
            <a:r>
              <a:rPr lang="en-US" dirty="0" err="1"/>
              <a:t>ultricies</a:t>
            </a:r>
            <a:r>
              <a:rPr lang="en-US" dirty="0"/>
              <a:t>, </a:t>
            </a:r>
            <a:r>
              <a:rPr lang="en-US" dirty="0" err="1"/>
              <a:t>purus</a:t>
            </a:r>
            <a:r>
              <a:rPr lang="en-US" dirty="0"/>
              <a:t> </a:t>
            </a:r>
            <a:r>
              <a:rPr lang="en-US" dirty="0" err="1"/>
              <a:t>lectus</a:t>
            </a:r>
            <a:r>
              <a:rPr lang="en-US" dirty="0"/>
              <a:t> </a:t>
            </a:r>
            <a:r>
              <a:rPr lang="en-US" dirty="0" err="1"/>
              <a:t>malesuada</a:t>
            </a:r>
            <a:r>
              <a:rPr lang="en-US" dirty="0"/>
              <a:t> libero, sit </a:t>
            </a:r>
            <a:r>
              <a:rPr lang="en-US" dirty="0" err="1"/>
              <a:t>amet</a:t>
            </a:r>
            <a:r>
              <a:rPr lang="en-US" dirty="0"/>
              <a:t> </a:t>
            </a:r>
            <a:r>
              <a:rPr lang="en-US" dirty="0" err="1"/>
              <a:t>commodo</a:t>
            </a:r>
            <a:r>
              <a:rPr lang="en-US" dirty="0"/>
              <a:t>.</a:t>
            </a:r>
          </a:p>
        </p:txBody>
      </p:sp>
    </p:spTree>
    <p:extLst>
      <p:ext uri="{BB962C8B-B14F-4D97-AF65-F5344CB8AC3E}">
        <p14:creationId xmlns:p14="http://schemas.microsoft.com/office/powerpoint/2010/main" val="25223985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MASTER SLIDE CHART OPTION 3</a:t>
            </a:r>
          </a:p>
        </p:txBody>
      </p:sp>
      <p:graphicFrame>
        <p:nvGraphicFramePr>
          <p:cNvPr id="8" name="Content Placeholder 7" title="line chart"/>
          <p:cNvGraphicFramePr>
            <a:graphicFrameLocks noGrp="1"/>
          </p:cNvGraphicFramePr>
          <p:nvPr>
            <p:ph sz="half" idx="1"/>
          </p:nvPr>
        </p:nvGraphicFramePr>
        <p:xfrm>
          <a:off x="260350" y="1147763"/>
          <a:ext cx="5469331" cy="5029200"/>
        </p:xfrm>
        <a:graphic>
          <a:graphicData uri="http://schemas.openxmlformats.org/drawingml/2006/chart">
            <c:chart xmlns:c="http://schemas.openxmlformats.org/drawingml/2006/chart" xmlns:r="http://schemas.openxmlformats.org/officeDocument/2006/relationships" r:id="rId2"/>
          </a:graphicData>
        </a:graphic>
      </p:graphicFrame>
      <p:sp>
        <p:nvSpPr>
          <p:cNvPr id="6" name="Content Placeholder 10"/>
          <p:cNvSpPr>
            <a:spLocks noGrp="1"/>
          </p:cNvSpPr>
          <p:nvPr>
            <p:ph sz="half" idx="2"/>
          </p:nvPr>
        </p:nvSpPr>
        <p:spPr>
          <a:xfrm>
            <a:off x="5892800" y="1238596"/>
            <a:ext cx="5440218" cy="4938368"/>
          </a:xfrm>
        </p:spPr>
        <p:txBody>
          <a:bodyPr anchor="ctr">
            <a:normAutofit/>
          </a:bodyPr>
          <a:lstStyle/>
          <a:p>
            <a:r>
              <a:rPr lang="en-US" dirty="0"/>
              <a:t>Lorem ipsum dolor</a:t>
            </a:r>
            <a:br>
              <a:rPr lang="en-US" dirty="0"/>
            </a:br>
            <a:r>
              <a:rPr lang="en-US" dirty="0"/>
              <a:t>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Maecenas </a:t>
            </a:r>
            <a:r>
              <a:rPr lang="en-US" dirty="0" err="1"/>
              <a:t>porttitor</a:t>
            </a:r>
            <a:r>
              <a:rPr lang="en-US" dirty="0"/>
              <a:t> </a:t>
            </a:r>
            <a:r>
              <a:rPr lang="en-US" dirty="0" err="1"/>
              <a:t>congue</a:t>
            </a:r>
            <a:r>
              <a:rPr lang="en-US" dirty="0"/>
              <a:t> </a:t>
            </a:r>
            <a:r>
              <a:rPr lang="en-US" dirty="0" err="1"/>
              <a:t>massa</a:t>
            </a:r>
            <a:r>
              <a:rPr lang="en-US" dirty="0"/>
              <a:t>.</a:t>
            </a:r>
          </a:p>
          <a:p>
            <a:endParaRPr lang="en-US" dirty="0"/>
          </a:p>
          <a:p>
            <a:r>
              <a:rPr lang="en-US" dirty="0" err="1"/>
              <a:t>Fusce</a:t>
            </a:r>
            <a:r>
              <a:rPr lang="en-US" dirty="0"/>
              <a:t> </a:t>
            </a:r>
            <a:r>
              <a:rPr lang="en-US" dirty="0" err="1"/>
              <a:t>posuere</a:t>
            </a:r>
            <a:r>
              <a:rPr lang="en-US" dirty="0"/>
              <a:t>, magna </a:t>
            </a:r>
            <a:r>
              <a:rPr lang="en-US" dirty="0" err="1"/>
              <a:t>sed</a:t>
            </a:r>
            <a:r>
              <a:rPr lang="en-US" dirty="0"/>
              <a:t> </a:t>
            </a:r>
            <a:r>
              <a:rPr lang="en-US" dirty="0" err="1"/>
              <a:t>pulvinar</a:t>
            </a:r>
            <a:r>
              <a:rPr lang="en-US" dirty="0"/>
              <a:t> </a:t>
            </a:r>
            <a:r>
              <a:rPr lang="en-US" dirty="0" err="1"/>
              <a:t>ultricies</a:t>
            </a:r>
            <a:r>
              <a:rPr lang="en-US" dirty="0"/>
              <a:t>, </a:t>
            </a:r>
            <a:r>
              <a:rPr lang="en-US" dirty="0" err="1"/>
              <a:t>purus</a:t>
            </a:r>
            <a:r>
              <a:rPr lang="en-US" dirty="0"/>
              <a:t> </a:t>
            </a:r>
            <a:r>
              <a:rPr lang="en-US" dirty="0" err="1"/>
              <a:t>lectus</a:t>
            </a:r>
            <a:r>
              <a:rPr lang="en-US" dirty="0"/>
              <a:t> </a:t>
            </a:r>
            <a:r>
              <a:rPr lang="en-US" dirty="0" err="1"/>
              <a:t>malesuada</a:t>
            </a:r>
            <a:r>
              <a:rPr lang="en-US" dirty="0"/>
              <a:t> libero, sit </a:t>
            </a:r>
            <a:r>
              <a:rPr lang="en-US" dirty="0" err="1"/>
              <a:t>amet</a:t>
            </a:r>
            <a:r>
              <a:rPr lang="en-US" dirty="0"/>
              <a:t> </a:t>
            </a:r>
            <a:r>
              <a:rPr lang="en-US" dirty="0" err="1"/>
              <a:t>commodo</a:t>
            </a:r>
            <a:r>
              <a:rPr lang="en-US" dirty="0"/>
              <a:t>.</a:t>
            </a:r>
          </a:p>
        </p:txBody>
      </p:sp>
    </p:spTree>
    <p:extLst>
      <p:ext uri="{BB962C8B-B14F-4D97-AF65-F5344CB8AC3E}">
        <p14:creationId xmlns:p14="http://schemas.microsoft.com/office/powerpoint/2010/main" val="42716401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MASTER SLIDE CHART OPTION 3 (accessible version)</a:t>
            </a:r>
          </a:p>
        </p:txBody>
      </p:sp>
      <p:graphicFrame>
        <p:nvGraphicFramePr>
          <p:cNvPr id="8" name="Content Placeholder 7" title="line chart"/>
          <p:cNvGraphicFramePr>
            <a:graphicFrameLocks noGrp="1"/>
          </p:cNvGraphicFramePr>
          <p:nvPr>
            <p:ph sz="half" idx="1"/>
          </p:nvPr>
        </p:nvGraphicFramePr>
        <p:xfrm>
          <a:off x="109348" y="1147763"/>
          <a:ext cx="5759450" cy="5029200"/>
        </p:xfrm>
        <a:graphic>
          <a:graphicData uri="http://schemas.openxmlformats.org/drawingml/2006/chart">
            <c:chart xmlns:c="http://schemas.openxmlformats.org/drawingml/2006/chart" xmlns:r="http://schemas.openxmlformats.org/officeDocument/2006/relationships" r:id="rId2"/>
          </a:graphicData>
        </a:graphic>
      </p:graphicFrame>
      <p:sp>
        <p:nvSpPr>
          <p:cNvPr id="7" name="Content Placeholder 10"/>
          <p:cNvSpPr>
            <a:spLocks noGrp="1"/>
          </p:cNvSpPr>
          <p:nvPr>
            <p:ph sz="half" idx="2"/>
          </p:nvPr>
        </p:nvSpPr>
        <p:spPr>
          <a:xfrm>
            <a:off x="5892800" y="1238596"/>
            <a:ext cx="5440218" cy="4938368"/>
          </a:xfrm>
        </p:spPr>
        <p:txBody>
          <a:bodyPr anchor="ctr">
            <a:normAutofit/>
          </a:bodyPr>
          <a:lstStyle/>
          <a:p>
            <a:r>
              <a:rPr lang="en-US" dirty="0"/>
              <a:t>Lorem ipsum dolor</a:t>
            </a:r>
            <a:br>
              <a:rPr lang="en-US" dirty="0"/>
            </a:br>
            <a:r>
              <a:rPr lang="en-US" dirty="0"/>
              <a:t>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Maecenas </a:t>
            </a:r>
            <a:r>
              <a:rPr lang="en-US" dirty="0" err="1"/>
              <a:t>porttitor</a:t>
            </a:r>
            <a:r>
              <a:rPr lang="en-US" dirty="0"/>
              <a:t> </a:t>
            </a:r>
            <a:r>
              <a:rPr lang="en-US" dirty="0" err="1"/>
              <a:t>congue</a:t>
            </a:r>
            <a:r>
              <a:rPr lang="en-US" dirty="0"/>
              <a:t> </a:t>
            </a:r>
            <a:r>
              <a:rPr lang="en-US" dirty="0" err="1"/>
              <a:t>massa</a:t>
            </a:r>
            <a:r>
              <a:rPr lang="en-US" dirty="0"/>
              <a:t>.</a:t>
            </a:r>
          </a:p>
          <a:p>
            <a:endParaRPr lang="en-US" dirty="0"/>
          </a:p>
          <a:p>
            <a:r>
              <a:rPr lang="en-US" dirty="0" err="1"/>
              <a:t>Fusce</a:t>
            </a:r>
            <a:r>
              <a:rPr lang="en-US" dirty="0"/>
              <a:t> </a:t>
            </a:r>
            <a:r>
              <a:rPr lang="en-US" dirty="0" err="1"/>
              <a:t>posuere</a:t>
            </a:r>
            <a:r>
              <a:rPr lang="en-US" dirty="0"/>
              <a:t>, magna </a:t>
            </a:r>
            <a:r>
              <a:rPr lang="en-US" dirty="0" err="1"/>
              <a:t>sed</a:t>
            </a:r>
            <a:r>
              <a:rPr lang="en-US" dirty="0"/>
              <a:t> </a:t>
            </a:r>
            <a:r>
              <a:rPr lang="en-US" dirty="0" err="1"/>
              <a:t>pulvinar</a:t>
            </a:r>
            <a:r>
              <a:rPr lang="en-US" dirty="0"/>
              <a:t> </a:t>
            </a:r>
            <a:r>
              <a:rPr lang="en-US" dirty="0" err="1"/>
              <a:t>ultricies</a:t>
            </a:r>
            <a:r>
              <a:rPr lang="en-US" dirty="0"/>
              <a:t>, </a:t>
            </a:r>
            <a:r>
              <a:rPr lang="en-US" dirty="0" err="1"/>
              <a:t>purus</a:t>
            </a:r>
            <a:r>
              <a:rPr lang="en-US" dirty="0"/>
              <a:t> </a:t>
            </a:r>
            <a:r>
              <a:rPr lang="en-US" dirty="0" err="1"/>
              <a:t>lectus</a:t>
            </a:r>
            <a:r>
              <a:rPr lang="en-US" dirty="0"/>
              <a:t> </a:t>
            </a:r>
            <a:r>
              <a:rPr lang="en-US" dirty="0" err="1"/>
              <a:t>malesuada</a:t>
            </a:r>
            <a:r>
              <a:rPr lang="en-US" dirty="0"/>
              <a:t> libero, sit </a:t>
            </a:r>
            <a:r>
              <a:rPr lang="en-US" dirty="0" err="1"/>
              <a:t>amet</a:t>
            </a:r>
            <a:r>
              <a:rPr lang="en-US" dirty="0"/>
              <a:t> </a:t>
            </a:r>
            <a:r>
              <a:rPr lang="en-US" dirty="0" err="1"/>
              <a:t>commodo</a:t>
            </a:r>
            <a:r>
              <a:rPr lang="en-US" dirty="0"/>
              <a:t>.</a:t>
            </a:r>
          </a:p>
        </p:txBody>
      </p:sp>
    </p:spTree>
    <p:extLst>
      <p:ext uri="{BB962C8B-B14F-4D97-AF65-F5344CB8AC3E}">
        <p14:creationId xmlns:p14="http://schemas.microsoft.com/office/powerpoint/2010/main" val="24610254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MASTER SLIDE CHART OPTION 4</a:t>
            </a:r>
          </a:p>
        </p:txBody>
      </p:sp>
      <p:graphicFrame>
        <p:nvGraphicFramePr>
          <p:cNvPr id="10" name="Content Placeholder 9" title="column chart"/>
          <p:cNvGraphicFramePr>
            <a:graphicFrameLocks noGrp="1"/>
          </p:cNvGraphicFramePr>
          <p:nvPr>
            <p:ph idx="1"/>
            <p:extLst>
              <p:ext uri="{D42A27DB-BD31-4B8C-83A1-F6EECF244321}">
                <p14:modId xmlns:p14="http://schemas.microsoft.com/office/powerpoint/2010/main" val="5730936"/>
              </p:ext>
            </p:extLst>
          </p:nvPr>
        </p:nvGraphicFramePr>
        <p:xfrm>
          <a:off x="260350" y="1104901"/>
          <a:ext cx="11569262" cy="494491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6921408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r>
              <a:rPr lang="en-US" dirty="0"/>
              <a:t>MASTER SLIDE CHART OPTION 4 (accessible version)</a:t>
            </a:r>
          </a:p>
        </p:txBody>
      </p:sp>
      <p:graphicFrame>
        <p:nvGraphicFramePr>
          <p:cNvPr id="10" name="Content Placeholder 9" title="column chart"/>
          <p:cNvGraphicFramePr>
            <a:graphicFrameLocks noGrp="1"/>
          </p:cNvGraphicFramePr>
          <p:nvPr>
            <p:ph idx="1"/>
            <p:extLst>
              <p:ext uri="{D42A27DB-BD31-4B8C-83A1-F6EECF244321}">
                <p14:modId xmlns:p14="http://schemas.microsoft.com/office/powerpoint/2010/main" val="260225898"/>
              </p:ext>
            </p:extLst>
          </p:nvPr>
        </p:nvGraphicFramePr>
        <p:xfrm>
          <a:off x="260349" y="1104901"/>
          <a:ext cx="11386705" cy="4778664"/>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3929185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sp>
        <p:nvSpPr>
          <p:cNvPr id="3" name="Text Placeholder 2"/>
          <p:cNvSpPr>
            <a:spLocks noGrp="1"/>
          </p:cNvSpPr>
          <p:nvPr>
            <p:ph type="body" sz="quarter" idx="13"/>
          </p:nvPr>
        </p:nvSpPr>
        <p:spPr>
          <a:solidFill>
            <a:schemeClr val="accent1"/>
          </a:solidFill>
        </p:spPr>
        <p:txBody>
          <a:bodyPr/>
          <a:lstStyle/>
          <a:p>
            <a:endParaRPr lang="en-US" dirty="0">
              <a:solidFill>
                <a:schemeClr val="tx1">
                  <a:lumMod val="75000"/>
                  <a:lumOff val="25000"/>
                </a:schemeClr>
              </a:solidFill>
            </a:endParaRPr>
          </a:p>
        </p:txBody>
      </p:sp>
      <p:sp>
        <p:nvSpPr>
          <p:cNvPr id="4" name="Text Placeholder 3"/>
          <p:cNvSpPr>
            <a:spLocks noGrp="1"/>
          </p:cNvSpPr>
          <p:nvPr>
            <p:ph type="body" sz="quarter" idx="14"/>
          </p:nvPr>
        </p:nvSpPr>
        <p:spPr/>
        <p:txBody>
          <a:bodyPr/>
          <a:lstStyle/>
          <a:p>
            <a:endParaRPr lang="en-US"/>
          </a:p>
        </p:txBody>
      </p:sp>
      <p:sp>
        <p:nvSpPr>
          <p:cNvPr id="5" name="Text Placeholder 4"/>
          <p:cNvSpPr>
            <a:spLocks noGrp="1"/>
          </p:cNvSpPr>
          <p:nvPr>
            <p:ph type="body" sz="quarter" idx="15"/>
          </p:nvPr>
        </p:nvSpPr>
        <p:spPr/>
        <p:txBody>
          <a:bodyPr/>
          <a:lstStyle/>
          <a:p>
            <a:endParaRPr lang="en-US"/>
          </a:p>
        </p:txBody>
      </p:sp>
      <p:sp>
        <p:nvSpPr>
          <p:cNvPr id="6" name="Footer Placeholder 5"/>
          <p:cNvSpPr>
            <a:spLocks noGrp="1"/>
          </p:cNvSpPr>
          <p:nvPr>
            <p:ph type="ftr" sz="quarter" idx="17"/>
          </p:nvPr>
        </p:nvSpPr>
        <p:spPr/>
        <p:txBody>
          <a:bodyPr/>
          <a:lstStyle/>
          <a:p>
            <a:r>
              <a:rPr lang="en-US"/>
              <a:t>PRESENTATION TITLE</a:t>
            </a:r>
            <a:endParaRPr lang="en-US" dirty="0"/>
          </a:p>
        </p:txBody>
      </p:sp>
      <p:sp>
        <p:nvSpPr>
          <p:cNvPr id="7" name="Slide Number Placeholder 6"/>
          <p:cNvSpPr>
            <a:spLocks noGrp="1"/>
          </p:cNvSpPr>
          <p:nvPr>
            <p:ph type="sldNum" sz="quarter" idx="18"/>
          </p:nvPr>
        </p:nvSpPr>
        <p:spPr/>
        <p:txBody>
          <a:bodyPr/>
          <a:lstStyle/>
          <a:p>
            <a:r>
              <a:rPr lang="en-US" dirty="0"/>
              <a:t>PAGE  </a:t>
            </a:r>
            <a:fld id="{93005692-73BE-493E-93AB-ECD6027A7652}" type="slidenum">
              <a:rPr lang="en-US" smtClean="0"/>
              <a:pPr/>
              <a:t>28</a:t>
            </a:fld>
            <a:endParaRPr lang="en-US" dirty="0"/>
          </a:p>
        </p:txBody>
      </p:sp>
      <p:sp>
        <p:nvSpPr>
          <p:cNvPr id="10" name="Title 9"/>
          <p:cNvSpPr>
            <a:spLocks noGrp="1"/>
          </p:cNvSpPr>
          <p:nvPr>
            <p:ph type="title"/>
          </p:nvPr>
        </p:nvSpPr>
        <p:spPr/>
        <p:txBody>
          <a:bodyPr/>
          <a:lstStyle/>
          <a:p>
            <a:r>
              <a:rPr lang="en-US" dirty="0"/>
              <a:t>MENU SYSTEM EXAMPLE</a:t>
            </a:r>
          </a:p>
        </p:txBody>
      </p:sp>
    </p:spTree>
    <p:extLst>
      <p:ext uri="{BB962C8B-B14F-4D97-AF65-F5344CB8AC3E}">
        <p14:creationId xmlns:p14="http://schemas.microsoft.com/office/powerpoint/2010/main" val="468057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sp>
        <p:nvSpPr>
          <p:cNvPr id="3" name="Text Placeholder 2"/>
          <p:cNvSpPr>
            <a:spLocks noGrp="1"/>
          </p:cNvSpPr>
          <p:nvPr>
            <p:ph type="body" sz="quarter" idx="13"/>
          </p:nvPr>
        </p:nvSpPr>
        <p:spPr>
          <a:noFill/>
        </p:spPr>
        <p:txBody>
          <a:bodyPr/>
          <a:lstStyle/>
          <a:p>
            <a:endParaRPr lang="en-US" dirty="0"/>
          </a:p>
        </p:txBody>
      </p:sp>
      <p:sp>
        <p:nvSpPr>
          <p:cNvPr id="4" name="Text Placeholder 3"/>
          <p:cNvSpPr>
            <a:spLocks noGrp="1"/>
          </p:cNvSpPr>
          <p:nvPr>
            <p:ph type="body" sz="quarter" idx="14"/>
          </p:nvPr>
        </p:nvSpPr>
        <p:spPr>
          <a:solidFill>
            <a:schemeClr val="accent1"/>
          </a:solidFill>
        </p:spPr>
        <p:txBody>
          <a:bodyPr/>
          <a:lstStyle/>
          <a:p>
            <a:endParaRPr lang="en-US">
              <a:solidFill>
                <a:schemeClr val="tx1">
                  <a:lumMod val="75000"/>
                  <a:lumOff val="25000"/>
                </a:schemeClr>
              </a:solidFill>
            </a:endParaRPr>
          </a:p>
        </p:txBody>
      </p:sp>
      <p:sp>
        <p:nvSpPr>
          <p:cNvPr id="5" name="Text Placeholder 4"/>
          <p:cNvSpPr>
            <a:spLocks noGrp="1"/>
          </p:cNvSpPr>
          <p:nvPr>
            <p:ph type="body" sz="quarter" idx="15"/>
          </p:nvPr>
        </p:nvSpPr>
        <p:spPr/>
        <p:txBody>
          <a:bodyPr/>
          <a:lstStyle/>
          <a:p>
            <a:endParaRPr lang="en-US"/>
          </a:p>
        </p:txBody>
      </p:sp>
      <p:sp>
        <p:nvSpPr>
          <p:cNvPr id="6" name="Footer Placeholder 5"/>
          <p:cNvSpPr>
            <a:spLocks noGrp="1"/>
          </p:cNvSpPr>
          <p:nvPr>
            <p:ph type="ftr" sz="quarter" idx="17"/>
          </p:nvPr>
        </p:nvSpPr>
        <p:spPr/>
        <p:txBody>
          <a:bodyPr/>
          <a:lstStyle/>
          <a:p>
            <a:r>
              <a:rPr lang="en-US"/>
              <a:t>PRESENTATION TITLE</a:t>
            </a:r>
            <a:endParaRPr lang="en-US" dirty="0"/>
          </a:p>
        </p:txBody>
      </p:sp>
      <p:sp>
        <p:nvSpPr>
          <p:cNvPr id="7" name="Slide Number Placeholder 6"/>
          <p:cNvSpPr>
            <a:spLocks noGrp="1"/>
          </p:cNvSpPr>
          <p:nvPr>
            <p:ph type="sldNum" sz="quarter" idx="18"/>
          </p:nvPr>
        </p:nvSpPr>
        <p:spPr/>
        <p:txBody>
          <a:bodyPr/>
          <a:lstStyle/>
          <a:p>
            <a:r>
              <a:rPr lang="en-US" dirty="0"/>
              <a:t>PAGE  </a:t>
            </a:r>
            <a:fld id="{93005692-73BE-493E-93AB-ECD6027A7652}" type="slidenum">
              <a:rPr lang="en-US" smtClean="0"/>
              <a:pPr/>
              <a:t>29</a:t>
            </a:fld>
            <a:endParaRPr lang="en-US" dirty="0"/>
          </a:p>
        </p:txBody>
      </p:sp>
      <p:sp>
        <p:nvSpPr>
          <p:cNvPr id="10" name="Title 9"/>
          <p:cNvSpPr>
            <a:spLocks noGrp="1"/>
          </p:cNvSpPr>
          <p:nvPr>
            <p:ph type="title"/>
          </p:nvPr>
        </p:nvSpPr>
        <p:spPr/>
        <p:txBody>
          <a:bodyPr/>
          <a:lstStyle/>
          <a:p>
            <a:r>
              <a:rPr lang="en-US" dirty="0"/>
              <a:t>MENU SYSTEM EXAMPLE</a:t>
            </a:r>
          </a:p>
        </p:txBody>
      </p:sp>
    </p:spTree>
    <p:extLst>
      <p:ext uri="{BB962C8B-B14F-4D97-AF65-F5344CB8AC3E}">
        <p14:creationId xmlns:p14="http://schemas.microsoft.com/office/powerpoint/2010/main" val="20087381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 group of people walking on a sidewalk&#10;&#10;Description automatically generated with medium confidence">
            <a:extLst>
              <a:ext uri="{FF2B5EF4-FFF2-40B4-BE49-F238E27FC236}">
                <a16:creationId xmlns:a16="http://schemas.microsoft.com/office/drawing/2014/main" id="{BCC01FA1-ED74-4CD2-A9D7-3087498F872B}"/>
              </a:ext>
            </a:extLst>
          </p:cNvPr>
          <p:cNvPicPr>
            <a:picLocks noGrp="1" noChangeAspect="1"/>
          </p:cNvPicPr>
          <p:nvPr>
            <p:ph type="pic" sz="quarter" idx="13"/>
          </p:nvPr>
        </p:nvPicPr>
        <p:blipFill rotWithShape="1">
          <a:blip r:embed="rId2" cstate="hqprint">
            <a:extLst>
              <a:ext uri="{28A0092B-C50C-407E-A947-70E740481C1C}">
                <a14:useLocalDpi xmlns:a14="http://schemas.microsoft.com/office/drawing/2010/main" val="0"/>
              </a:ext>
            </a:extLst>
          </a:blip>
          <a:srcRect l="33685" t="-1645" r="9825" b="1645"/>
          <a:stretch/>
        </p:blipFill>
        <p:spPr>
          <a:xfrm>
            <a:off x="6533328" y="289559"/>
            <a:ext cx="5658672" cy="6568441"/>
          </a:xfrm>
        </p:spPr>
      </p:pic>
      <p:sp>
        <p:nvSpPr>
          <p:cNvPr id="3" name="Title 2">
            <a:extLst>
              <a:ext uri="{FF2B5EF4-FFF2-40B4-BE49-F238E27FC236}">
                <a16:creationId xmlns:a16="http://schemas.microsoft.com/office/drawing/2014/main" id="{943E072D-27C2-4E93-95E2-73C2FE8E8AE3}"/>
              </a:ext>
            </a:extLst>
          </p:cNvPr>
          <p:cNvSpPr>
            <a:spLocks noGrp="1"/>
          </p:cNvSpPr>
          <p:nvPr>
            <p:ph type="ctrTitle"/>
          </p:nvPr>
        </p:nvSpPr>
        <p:spPr/>
        <p:txBody>
          <a:bodyPr/>
          <a:lstStyle/>
          <a:p>
            <a:endParaRPr lang="en-US"/>
          </a:p>
        </p:txBody>
      </p:sp>
      <p:sp>
        <p:nvSpPr>
          <p:cNvPr id="4" name="Subtitle 3">
            <a:extLst>
              <a:ext uri="{FF2B5EF4-FFF2-40B4-BE49-F238E27FC236}">
                <a16:creationId xmlns:a16="http://schemas.microsoft.com/office/drawing/2014/main" id="{5EEB115E-3C13-4B98-A575-279C59B0A595}"/>
              </a:ext>
            </a:extLst>
          </p:cNvPr>
          <p:cNvSpPr>
            <a:spLocks noGrp="1"/>
          </p:cNvSpPr>
          <p:nvPr>
            <p:ph type="subTitle" idx="1"/>
          </p:nvPr>
        </p:nvSpPr>
        <p:spPr/>
        <p:txBody>
          <a:bodyPr/>
          <a:lstStyle/>
          <a:p>
            <a:endParaRPr lang="en-US"/>
          </a:p>
        </p:txBody>
      </p:sp>
      <p:sp>
        <p:nvSpPr>
          <p:cNvPr id="5" name="Slide Number Placeholder 4">
            <a:extLst>
              <a:ext uri="{FF2B5EF4-FFF2-40B4-BE49-F238E27FC236}">
                <a16:creationId xmlns:a16="http://schemas.microsoft.com/office/drawing/2014/main" id="{4F8DC390-4570-4881-B02C-526AC4B14BE5}"/>
              </a:ext>
            </a:extLst>
          </p:cNvPr>
          <p:cNvSpPr>
            <a:spLocks noGrp="1"/>
          </p:cNvSpPr>
          <p:nvPr>
            <p:ph type="sldNum" sz="quarter" idx="12"/>
          </p:nvPr>
        </p:nvSpPr>
        <p:spPr/>
        <p:txBody>
          <a:bodyPr/>
          <a:lstStyle/>
          <a:p>
            <a:fld id="{93005692-73BE-493E-93AB-ECD6027A7652}" type="slidenum">
              <a:rPr lang="en-US" smtClean="0"/>
              <a:pPr/>
              <a:t>3</a:t>
            </a:fld>
            <a:endParaRPr lang="en-US" dirty="0"/>
          </a:p>
        </p:txBody>
      </p:sp>
      <p:sp>
        <p:nvSpPr>
          <p:cNvPr id="8" name="Date Placeholder 9">
            <a:extLst>
              <a:ext uri="{FF2B5EF4-FFF2-40B4-BE49-F238E27FC236}">
                <a16:creationId xmlns:a16="http://schemas.microsoft.com/office/drawing/2014/main" id="{C509F727-9C44-40E9-A5CC-320A5CF32749}"/>
              </a:ext>
            </a:extLst>
          </p:cNvPr>
          <p:cNvSpPr>
            <a:spLocks noGrp="1"/>
          </p:cNvSpPr>
          <p:nvPr>
            <p:ph type="dt" sz="half" idx="10"/>
          </p:nvPr>
        </p:nvSpPr>
        <p:spPr>
          <a:xfrm>
            <a:off x="452741" y="3051038"/>
            <a:ext cx="1182916" cy="377962"/>
          </a:xfrm>
        </p:spPr>
        <p:txBody>
          <a:bodyPr/>
          <a:lstStyle/>
          <a:p>
            <a:fld id="{9541D9E1-716A-4165-92A1-0605DFE38AD1}" type="datetime1">
              <a:rPr lang="en-US" smtClean="0"/>
              <a:t>3/20/2024</a:t>
            </a:fld>
            <a:endParaRPr lang="en-US" dirty="0"/>
          </a:p>
        </p:txBody>
      </p:sp>
    </p:spTree>
    <p:extLst>
      <p:ext uri="{BB962C8B-B14F-4D97-AF65-F5344CB8AC3E}">
        <p14:creationId xmlns:p14="http://schemas.microsoft.com/office/powerpoint/2010/main" val="24268775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sp>
        <p:nvSpPr>
          <p:cNvPr id="3" name="Text Placeholder 2"/>
          <p:cNvSpPr>
            <a:spLocks noGrp="1"/>
          </p:cNvSpPr>
          <p:nvPr>
            <p:ph type="body" sz="quarter" idx="13"/>
          </p:nvPr>
        </p:nvSpPr>
        <p:spPr>
          <a:noFill/>
        </p:spPr>
        <p:txBody>
          <a:bodyPr/>
          <a:lstStyle/>
          <a:p>
            <a:endParaRPr lang="en-US" dirty="0"/>
          </a:p>
        </p:txBody>
      </p:sp>
      <p:sp>
        <p:nvSpPr>
          <p:cNvPr id="4" name="Text Placeholder 3"/>
          <p:cNvSpPr>
            <a:spLocks noGrp="1"/>
          </p:cNvSpPr>
          <p:nvPr>
            <p:ph type="body" sz="quarter" idx="14"/>
          </p:nvPr>
        </p:nvSpPr>
        <p:spPr>
          <a:noFill/>
        </p:spPr>
        <p:txBody>
          <a:bodyPr/>
          <a:lstStyle/>
          <a:p>
            <a:endParaRPr lang="en-US"/>
          </a:p>
        </p:txBody>
      </p:sp>
      <p:sp>
        <p:nvSpPr>
          <p:cNvPr id="5" name="Text Placeholder 4"/>
          <p:cNvSpPr>
            <a:spLocks noGrp="1"/>
          </p:cNvSpPr>
          <p:nvPr>
            <p:ph type="body" sz="quarter" idx="15"/>
          </p:nvPr>
        </p:nvSpPr>
        <p:spPr>
          <a:solidFill>
            <a:schemeClr val="accent1"/>
          </a:solidFill>
        </p:spPr>
        <p:txBody>
          <a:bodyPr/>
          <a:lstStyle/>
          <a:p>
            <a:endParaRPr lang="en-US" dirty="0">
              <a:solidFill>
                <a:schemeClr val="tx1">
                  <a:lumMod val="75000"/>
                  <a:lumOff val="25000"/>
                </a:schemeClr>
              </a:solidFill>
            </a:endParaRPr>
          </a:p>
        </p:txBody>
      </p:sp>
      <p:sp>
        <p:nvSpPr>
          <p:cNvPr id="6" name="Footer Placeholder 5"/>
          <p:cNvSpPr>
            <a:spLocks noGrp="1"/>
          </p:cNvSpPr>
          <p:nvPr>
            <p:ph type="ftr" sz="quarter" idx="17"/>
          </p:nvPr>
        </p:nvSpPr>
        <p:spPr/>
        <p:txBody>
          <a:bodyPr/>
          <a:lstStyle/>
          <a:p>
            <a:r>
              <a:rPr lang="en-US"/>
              <a:t>PRESENTATION TITLE</a:t>
            </a:r>
            <a:endParaRPr lang="en-US" dirty="0"/>
          </a:p>
        </p:txBody>
      </p:sp>
      <p:sp>
        <p:nvSpPr>
          <p:cNvPr id="7" name="Slide Number Placeholder 6"/>
          <p:cNvSpPr>
            <a:spLocks noGrp="1"/>
          </p:cNvSpPr>
          <p:nvPr>
            <p:ph type="sldNum" sz="quarter" idx="18"/>
          </p:nvPr>
        </p:nvSpPr>
        <p:spPr/>
        <p:txBody>
          <a:bodyPr/>
          <a:lstStyle/>
          <a:p>
            <a:r>
              <a:rPr lang="en-US" dirty="0"/>
              <a:t>PAGE  </a:t>
            </a:r>
            <a:fld id="{93005692-73BE-493E-93AB-ECD6027A7652}" type="slidenum">
              <a:rPr lang="en-US" smtClean="0"/>
              <a:pPr/>
              <a:t>30</a:t>
            </a:fld>
            <a:endParaRPr lang="en-US" dirty="0"/>
          </a:p>
        </p:txBody>
      </p:sp>
      <p:sp>
        <p:nvSpPr>
          <p:cNvPr id="10" name="Title 9"/>
          <p:cNvSpPr>
            <a:spLocks noGrp="1"/>
          </p:cNvSpPr>
          <p:nvPr>
            <p:ph type="title"/>
          </p:nvPr>
        </p:nvSpPr>
        <p:spPr/>
        <p:txBody>
          <a:bodyPr/>
          <a:lstStyle/>
          <a:p>
            <a:r>
              <a:rPr lang="en-US" dirty="0"/>
              <a:t>MENU SYSTEM EXAMPLE</a:t>
            </a:r>
          </a:p>
        </p:txBody>
      </p:sp>
    </p:spTree>
    <p:extLst>
      <p:ext uri="{BB962C8B-B14F-4D97-AF65-F5344CB8AC3E}">
        <p14:creationId xmlns:p14="http://schemas.microsoft.com/office/powerpoint/2010/main" val="20796168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2403793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2763799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9170494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EFB3F1-F66D-40EE-B922-ED7B0CBB6498}"/>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E5665454-058E-4EAF-96DA-953ECAA432CC}"/>
              </a:ext>
            </a:extLst>
          </p:cNvPr>
          <p:cNvSpPr>
            <a:spLocks noGrp="1"/>
          </p:cNvSpPr>
          <p:nvPr>
            <p:ph type="subTitle" idx="1"/>
          </p:nvPr>
        </p:nvSpPr>
        <p:spPr/>
        <p:txBody>
          <a:bodyPr/>
          <a:lstStyle/>
          <a:p>
            <a:endParaRPr lang="en-US"/>
          </a:p>
        </p:txBody>
      </p:sp>
      <p:pic>
        <p:nvPicPr>
          <p:cNvPr id="6" name="Picture Placeholder 5">
            <a:extLst>
              <a:ext uri="{FF2B5EF4-FFF2-40B4-BE49-F238E27FC236}">
                <a16:creationId xmlns:a16="http://schemas.microsoft.com/office/drawing/2014/main" id="{D04112B6-38B3-434A-BB52-4B77D2E0F004}"/>
              </a:ext>
            </a:extLst>
          </p:cNvPr>
          <p:cNvPicPr>
            <a:picLocks noGrp="1" noChangeAspect="1"/>
          </p:cNvPicPr>
          <p:nvPr>
            <p:ph type="pic" sz="quarter" idx="14"/>
          </p:nvPr>
        </p:nvPicPr>
        <p:blipFill>
          <a:blip r:embed="rId2">
            <a:extLst>
              <a:ext uri="{28A0092B-C50C-407E-A947-70E740481C1C}">
                <a14:useLocalDpi xmlns:a14="http://schemas.microsoft.com/office/drawing/2010/main" val="0"/>
              </a:ext>
            </a:extLst>
          </a:blip>
          <a:srcRect t="4838" b="4838"/>
          <a:stretch/>
        </p:blipFill>
        <p:spPr>
          <a:xfrm flipH="1">
            <a:off x="1548026" y="375186"/>
            <a:ext cx="10658569" cy="6511419"/>
          </a:xfrm>
        </p:spPr>
      </p:pic>
      <p:sp>
        <p:nvSpPr>
          <p:cNvPr id="7" name="Date Placeholder 9">
            <a:extLst>
              <a:ext uri="{FF2B5EF4-FFF2-40B4-BE49-F238E27FC236}">
                <a16:creationId xmlns:a16="http://schemas.microsoft.com/office/drawing/2014/main" id="{F0B0F167-EFB6-418C-932D-0B6839DB458E}"/>
              </a:ext>
            </a:extLst>
          </p:cNvPr>
          <p:cNvSpPr>
            <a:spLocks noGrp="1"/>
          </p:cNvSpPr>
          <p:nvPr>
            <p:ph type="dt" sz="half" idx="10"/>
          </p:nvPr>
        </p:nvSpPr>
        <p:spPr>
          <a:xfrm>
            <a:off x="498927" y="4477426"/>
            <a:ext cx="1182916" cy="377962"/>
          </a:xfrm>
        </p:spPr>
        <p:txBody>
          <a:bodyPr/>
          <a:lstStyle/>
          <a:p>
            <a:fld id="{9541D9E1-716A-4165-92A1-0605DFE38AD1}" type="datetime1">
              <a:rPr lang="en-US" smtClean="0"/>
              <a:t>3/20/2024</a:t>
            </a:fld>
            <a:endParaRPr lang="en-US" dirty="0"/>
          </a:p>
        </p:txBody>
      </p:sp>
    </p:spTree>
    <p:extLst>
      <p:ext uri="{BB962C8B-B14F-4D97-AF65-F5344CB8AC3E}">
        <p14:creationId xmlns:p14="http://schemas.microsoft.com/office/powerpoint/2010/main" val="2858762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62BB9B-9514-4586-A670-5D6B37240C90}"/>
              </a:ext>
            </a:extLst>
          </p:cNvPr>
          <p:cNvSpPr>
            <a:spLocks noGrp="1"/>
          </p:cNvSpPr>
          <p:nvPr>
            <p:ph type="ctrTitle"/>
          </p:nvPr>
        </p:nvSpPr>
        <p:spPr/>
        <p:txBody>
          <a:bodyPr/>
          <a:lstStyle/>
          <a:p>
            <a:endParaRPr lang="en-US" dirty="0"/>
          </a:p>
        </p:txBody>
      </p:sp>
      <p:sp>
        <p:nvSpPr>
          <p:cNvPr id="3" name="Subtitle 2">
            <a:extLst>
              <a:ext uri="{FF2B5EF4-FFF2-40B4-BE49-F238E27FC236}">
                <a16:creationId xmlns:a16="http://schemas.microsoft.com/office/drawing/2014/main" id="{2F58F05D-9ADB-4A30-8BD0-EAF92B584D78}"/>
              </a:ext>
            </a:extLst>
          </p:cNvPr>
          <p:cNvSpPr>
            <a:spLocks noGrp="1"/>
          </p:cNvSpPr>
          <p:nvPr>
            <p:ph type="subTitle" idx="1"/>
          </p:nvPr>
        </p:nvSpPr>
        <p:spPr/>
        <p:txBody>
          <a:bodyPr/>
          <a:lstStyle/>
          <a:p>
            <a:endParaRPr lang="en-US" dirty="0"/>
          </a:p>
        </p:txBody>
      </p:sp>
      <p:pic>
        <p:nvPicPr>
          <p:cNvPr id="6" name="Picture Placeholder 5">
            <a:extLst>
              <a:ext uri="{FF2B5EF4-FFF2-40B4-BE49-F238E27FC236}">
                <a16:creationId xmlns:a16="http://schemas.microsoft.com/office/drawing/2014/main" id="{D48E4ACD-17CB-4224-B376-D2F6E4D0057A}"/>
              </a:ext>
            </a:extLst>
          </p:cNvPr>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t="6260" b="6260"/>
          <a:stretch/>
        </p:blipFill>
        <p:spPr>
          <a:xfrm>
            <a:off x="6623772" y="392663"/>
            <a:ext cx="5589255" cy="6482054"/>
          </a:xfrm>
        </p:spPr>
      </p:pic>
      <p:sp>
        <p:nvSpPr>
          <p:cNvPr id="7" name="Date Placeholder 9">
            <a:extLst>
              <a:ext uri="{FF2B5EF4-FFF2-40B4-BE49-F238E27FC236}">
                <a16:creationId xmlns:a16="http://schemas.microsoft.com/office/drawing/2014/main" id="{C56D22FC-C488-4B7E-BF44-D314346B93BB}"/>
              </a:ext>
            </a:extLst>
          </p:cNvPr>
          <p:cNvSpPr>
            <a:spLocks noGrp="1"/>
          </p:cNvSpPr>
          <p:nvPr>
            <p:ph type="dt" sz="half" idx="10"/>
          </p:nvPr>
        </p:nvSpPr>
        <p:spPr>
          <a:xfrm>
            <a:off x="452741" y="2817995"/>
            <a:ext cx="1182916" cy="377962"/>
          </a:xfrm>
        </p:spPr>
        <p:txBody>
          <a:bodyPr/>
          <a:lstStyle/>
          <a:p>
            <a:fld id="{9541D9E1-716A-4165-92A1-0605DFE38AD1}" type="datetime1">
              <a:rPr lang="en-US" smtClean="0"/>
              <a:t>3/20/2024</a:t>
            </a:fld>
            <a:endParaRPr lang="en-US" dirty="0"/>
          </a:p>
        </p:txBody>
      </p:sp>
    </p:spTree>
    <p:extLst>
      <p:ext uri="{BB962C8B-B14F-4D97-AF65-F5344CB8AC3E}">
        <p14:creationId xmlns:p14="http://schemas.microsoft.com/office/powerpoint/2010/main" val="785072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EA9B56-FB05-41CD-B2C3-856E792BD65B}"/>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EFB0B8D6-F7FB-4089-AC10-96F2A63DC0DD}"/>
              </a:ext>
            </a:extLst>
          </p:cNvPr>
          <p:cNvSpPr>
            <a:spLocks noGrp="1"/>
          </p:cNvSpPr>
          <p:nvPr>
            <p:ph type="subTitle" idx="1"/>
          </p:nvPr>
        </p:nvSpPr>
        <p:spPr/>
        <p:txBody>
          <a:bodyPr/>
          <a:lstStyle/>
          <a:p>
            <a:endParaRPr lang="en-US"/>
          </a:p>
        </p:txBody>
      </p:sp>
      <p:pic>
        <p:nvPicPr>
          <p:cNvPr id="6" name="Picture Placeholder 5">
            <a:extLst>
              <a:ext uri="{FF2B5EF4-FFF2-40B4-BE49-F238E27FC236}">
                <a16:creationId xmlns:a16="http://schemas.microsoft.com/office/drawing/2014/main" id="{53BFFC03-5EF4-4CE4-8787-AA76300A7E2D}"/>
              </a:ext>
            </a:extLst>
          </p:cNvPr>
          <p:cNvPicPr>
            <a:picLocks noGrp="1" noChangeAspect="1"/>
          </p:cNvPicPr>
          <p:nvPr>
            <p:ph type="pic" sz="quarter" idx="13"/>
          </p:nvPr>
        </p:nvPicPr>
        <p:blipFill>
          <a:blip r:embed="rId2" cstate="hqprint">
            <a:extLst>
              <a:ext uri="{28A0092B-C50C-407E-A947-70E740481C1C}">
                <a14:useLocalDpi xmlns:a14="http://schemas.microsoft.com/office/drawing/2010/main" val="0"/>
              </a:ext>
            </a:extLst>
          </a:blip>
          <a:srcRect t="10757" b="10757"/>
          <a:stretch/>
        </p:blipFill>
        <p:spPr>
          <a:xfrm>
            <a:off x="6675438" y="396875"/>
            <a:ext cx="5484812" cy="6461125"/>
          </a:xfrm>
        </p:spPr>
      </p:pic>
      <p:sp>
        <p:nvSpPr>
          <p:cNvPr id="7" name="Date Placeholder 9">
            <a:extLst>
              <a:ext uri="{FF2B5EF4-FFF2-40B4-BE49-F238E27FC236}">
                <a16:creationId xmlns:a16="http://schemas.microsoft.com/office/drawing/2014/main" id="{4AFB5994-1446-4A29-9699-B2DF8C8369C6}"/>
              </a:ext>
            </a:extLst>
          </p:cNvPr>
          <p:cNvSpPr>
            <a:spLocks noGrp="1"/>
          </p:cNvSpPr>
          <p:nvPr>
            <p:ph type="dt" sz="half" idx="10"/>
          </p:nvPr>
        </p:nvSpPr>
        <p:spPr>
          <a:xfrm>
            <a:off x="452741" y="3051038"/>
            <a:ext cx="1182916" cy="377962"/>
          </a:xfrm>
        </p:spPr>
        <p:txBody>
          <a:bodyPr/>
          <a:lstStyle/>
          <a:p>
            <a:fld id="{9541D9E1-716A-4165-92A1-0605DFE38AD1}" type="datetime1">
              <a:rPr lang="en-US" smtClean="0"/>
              <a:t>3/20/2024</a:t>
            </a:fld>
            <a:endParaRPr lang="en-US" dirty="0"/>
          </a:p>
        </p:txBody>
      </p:sp>
    </p:spTree>
    <p:extLst>
      <p:ext uri="{BB962C8B-B14F-4D97-AF65-F5344CB8AC3E}">
        <p14:creationId xmlns:p14="http://schemas.microsoft.com/office/powerpoint/2010/main" val="28579789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32906" y="449049"/>
            <a:ext cx="11569729" cy="895927"/>
          </a:xfrm>
        </p:spPr>
        <p:txBody>
          <a:bodyPr/>
          <a:lstStyle/>
          <a:p>
            <a:r>
              <a:rPr lang="en-US" dirty="0"/>
              <a:t>Territorial acknowledgement</a:t>
            </a:r>
          </a:p>
        </p:txBody>
      </p:sp>
      <p:sp>
        <p:nvSpPr>
          <p:cNvPr id="3" name="Content Placeholder 2"/>
          <p:cNvSpPr>
            <a:spLocks noGrp="1"/>
          </p:cNvSpPr>
          <p:nvPr>
            <p:ph idx="1"/>
          </p:nvPr>
        </p:nvSpPr>
        <p:spPr>
          <a:xfrm>
            <a:off x="4817097" y="897012"/>
            <a:ext cx="7161895" cy="4595117"/>
          </a:xfrm>
        </p:spPr>
        <p:txBody>
          <a:bodyPr>
            <a:normAutofit lnSpcReduction="10000"/>
          </a:bodyPr>
          <a:lstStyle/>
          <a:p>
            <a:pPr marL="0" indent="0">
              <a:buNone/>
            </a:pPr>
            <a:endParaRPr lang="en-US" b="0" i="0" dirty="0">
              <a:effectLst/>
            </a:endParaRPr>
          </a:p>
          <a:p>
            <a:pPr marL="0" indent="0">
              <a:buNone/>
            </a:pPr>
            <a:r>
              <a:rPr lang="en-US" b="0" i="0" dirty="0">
                <a:effectLst/>
              </a:rPr>
              <a:t>The University of Waterloo acknowledges that much of our work takes place on the traditional territory of the Neutral, Anishinaabeg, and Haudenosaunee peoples. Our main campus is situated on the Haldimand Tract, the land granted to the Six Nations that includes six miles on each side of the Grand River. </a:t>
            </a:r>
          </a:p>
          <a:p>
            <a:pPr marL="0" indent="0">
              <a:buNone/>
            </a:pPr>
            <a:r>
              <a:rPr lang="en-US" b="0" i="0" dirty="0">
                <a:effectLst/>
              </a:rPr>
              <a:t>Our active work toward reconciliation takes place across our campuses through research, learning, teaching, and community building, and is co-</a:t>
            </a:r>
            <a:r>
              <a:rPr lang="en-US" b="0" i="0" dirty="0" err="1">
                <a:effectLst/>
              </a:rPr>
              <a:t>oridnated</a:t>
            </a:r>
            <a:r>
              <a:rPr lang="en-US" b="0" i="0" dirty="0">
                <a:effectLst/>
              </a:rPr>
              <a:t> within our </a:t>
            </a:r>
            <a:r>
              <a:rPr lang="en-US" b="0" i="0" u="none" strike="noStrike" dirty="0">
                <a:effectLst/>
                <a:hlinkClick r:id="rId2">
                  <a:extLst>
                    <a:ext uri="{A12FA001-AC4F-418D-AE19-62706E023703}">
                      <ahyp:hlinkClr xmlns:ahyp="http://schemas.microsoft.com/office/drawing/2018/hyperlinkcolor" val="tx"/>
                    </a:ext>
                  </a:extLst>
                </a:hlinkClick>
              </a:rPr>
              <a:t>Indigenous Initiatives Office</a:t>
            </a:r>
            <a:r>
              <a:rPr lang="en-US" b="0" i="0" dirty="0">
                <a:effectLst/>
              </a:rPr>
              <a:t>.</a:t>
            </a:r>
            <a:endParaRPr lang="en-US" dirty="0"/>
          </a:p>
        </p:txBody>
      </p:sp>
      <p:sp>
        <p:nvSpPr>
          <p:cNvPr id="7" name="Slide Number Placeholder 6"/>
          <p:cNvSpPr>
            <a:spLocks noGrp="1"/>
          </p:cNvSpPr>
          <p:nvPr>
            <p:ph type="sldNum" sz="quarter" idx="12"/>
          </p:nvPr>
        </p:nvSpPr>
        <p:spPr/>
        <p:txBody>
          <a:bodyPr/>
          <a:lstStyle/>
          <a:p>
            <a:r>
              <a:rPr lang="en-US" dirty="0"/>
              <a:t>PAGE  </a:t>
            </a:r>
            <a:fld id="{93005692-73BE-493E-93AB-ECD6027A7652}" type="slidenum">
              <a:rPr lang="en-US" smtClean="0"/>
              <a:pPr/>
              <a:t>7</a:t>
            </a:fld>
            <a:endParaRPr lang="en-US" dirty="0"/>
          </a:p>
        </p:txBody>
      </p:sp>
      <p:sp>
        <p:nvSpPr>
          <p:cNvPr id="9" name="Subtitle 2">
            <a:extLst>
              <a:ext uri="{FF2B5EF4-FFF2-40B4-BE49-F238E27FC236}">
                <a16:creationId xmlns:a16="http://schemas.microsoft.com/office/drawing/2014/main" id="{5F4BAAF4-E36A-4CAF-AA6B-57A1E872571E}"/>
              </a:ext>
            </a:extLst>
          </p:cNvPr>
          <p:cNvSpPr txBox="1">
            <a:spLocks/>
          </p:cNvSpPr>
          <p:nvPr/>
        </p:nvSpPr>
        <p:spPr>
          <a:xfrm>
            <a:off x="139047" y="5960717"/>
            <a:ext cx="4190998" cy="624929"/>
          </a:xfrm>
          <a:prstGeom prst="rect">
            <a:avLst/>
          </a:prstGeom>
        </p:spPr>
        <p:txBody>
          <a:bodyPr vert="horz" lIns="0" tIns="45720" rIns="91440" bIns="45720" rtlCol="0" anchor="t">
            <a:normAutofit/>
          </a:bodyPr>
          <a:lstStyle>
            <a:lvl1pPr marL="0" indent="0" algn="l" defTabSz="914400" rtl="0" eaLnBrk="1" latinLnBrk="0" hangingPunct="1">
              <a:lnSpc>
                <a:spcPct val="100000"/>
              </a:lnSpc>
              <a:spcBef>
                <a:spcPts val="800"/>
              </a:spcBef>
              <a:spcAft>
                <a:spcPts val="800"/>
              </a:spcAft>
              <a:buClr>
                <a:schemeClr val="tx1"/>
              </a:buClr>
              <a:buSzPct val="85000"/>
              <a:buFont typeface="Wingdings" charset="2"/>
              <a:buNone/>
              <a:defRPr sz="2000" b="0" kern="1200">
                <a:solidFill>
                  <a:schemeClr val="tx1">
                    <a:lumMod val="50000"/>
                    <a:lumOff val="50000"/>
                  </a:schemeClr>
                </a:solidFill>
                <a:latin typeface="+mn-lt"/>
                <a:ea typeface="+mn-ea"/>
                <a:cs typeface="+mn-cs"/>
              </a:defRPr>
            </a:lvl1pPr>
            <a:lvl2pPr marL="457200" indent="0" algn="ctr" defTabSz="914400" rtl="0" eaLnBrk="1" latinLnBrk="0" hangingPunct="1">
              <a:lnSpc>
                <a:spcPct val="100000"/>
              </a:lnSpc>
              <a:spcBef>
                <a:spcPts val="800"/>
              </a:spcBef>
              <a:spcAft>
                <a:spcPts val="800"/>
              </a:spcAft>
              <a:buClr>
                <a:schemeClr val="tx1"/>
              </a:buClr>
              <a:buSzPct val="85000"/>
              <a:buFont typeface="Wingdings" charset="2"/>
              <a:buNone/>
              <a:defRPr sz="2000" kern="1200">
                <a:solidFill>
                  <a:schemeClr val="tx1"/>
                </a:solidFill>
                <a:latin typeface="+mn-lt"/>
                <a:ea typeface="+mn-ea"/>
                <a:cs typeface="+mn-cs"/>
              </a:defRPr>
            </a:lvl2pPr>
            <a:lvl3pPr marL="914400" indent="0" algn="ctr" defTabSz="914400" rtl="0" eaLnBrk="1" latinLnBrk="0" hangingPunct="1">
              <a:lnSpc>
                <a:spcPct val="100000"/>
              </a:lnSpc>
              <a:spcBef>
                <a:spcPts val="800"/>
              </a:spcBef>
              <a:spcAft>
                <a:spcPts val="800"/>
              </a:spcAft>
              <a:buClr>
                <a:schemeClr val="tx1"/>
              </a:buClr>
              <a:buSzPct val="85000"/>
              <a:buFont typeface="Wingdings" charset="2"/>
              <a:buNone/>
              <a:defRPr sz="1800" kern="1200">
                <a:solidFill>
                  <a:schemeClr val="tx1"/>
                </a:solidFill>
                <a:latin typeface="+mn-lt"/>
                <a:ea typeface="+mn-ea"/>
                <a:cs typeface="+mn-cs"/>
              </a:defRPr>
            </a:lvl3pPr>
            <a:lvl4pPr marL="1371600" indent="0" algn="ctr" defTabSz="914400" rtl="0" eaLnBrk="1" latinLnBrk="0" hangingPunct="1">
              <a:lnSpc>
                <a:spcPct val="100000"/>
              </a:lnSpc>
              <a:spcBef>
                <a:spcPts val="800"/>
              </a:spcBef>
              <a:spcAft>
                <a:spcPts val="800"/>
              </a:spcAft>
              <a:buClr>
                <a:schemeClr val="tx1"/>
              </a:buClr>
              <a:buSzPct val="85000"/>
              <a:buFont typeface="Wingdings" charset="2"/>
              <a:buNone/>
              <a:defRPr sz="1600" kern="1200">
                <a:solidFill>
                  <a:schemeClr val="tx1"/>
                </a:solidFill>
                <a:latin typeface="+mn-lt"/>
                <a:ea typeface="+mn-ea"/>
                <a:cs typeface="+mn-cs"/>
              </a:defRPr>
            </a:lvl4pPr>
            <a:lvl5pPr marL="1828800" indent="0" algn="ctr" defTabSz="914400" rtl="0" eaLnBrk="1" latinLnBrk="0" hangingPunct="1">
              <a:lnSpc>
                <a:spcPct val="100000"/>
              </a:lnSpc>
              <a:spcBef>
                <a:spcPts val="800"/>
              </a:spcBef>
              <a:spcAft>
                <a:spcPts val="800"/>
              </a:spcAft>
              <a:buClr>
                <a:schemeClr val="tx1"/>
              </a:buClr>
              <a:buSzPct val="85000"/>
              <a:buFont typeface="Wingdings" charset="2"/>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100" dirty="0"/>
              <a:t>By </a:t>
            </a:r>
            <a:r>
              <a:rPr lang="en-US" sz="1100" dirty="0">
                <a:hlinkClick r:id="rId3"/>
              </a:rPr>
              <a:t>Luke Swinson</a:t>
            </a:r>
            <a:r>
              <a:rPr lang="en-US" sz="1100" dirty="0"/>
              <a:t>, a visual artist with Anishinaabe roots from Kitchener. Learn about Luke's vision for this piece by reading his </a:t>
            </a:r>
            <a:r>
              <a:rPr lang="en-US" sz="1100" dirty="0">
                <a:hlinkClick r:id="rId4"/>
              </a:rPr>
              <a:t>artist's statement.</a:t>
            </a:r>
            <a:endParaRPr lang="en-US" sz="1100" dirty="0"/>
          </a:p>
        </p:txBody>
      </p:sp>
      <p:pic>
        <p:nvPicPr>
          <p:cNvPr id="10" name="Picture 9" descr="A drawing of a flower&#10;&#10;Description automatically generated with medium confidence">
            <a:extLst>
              <a:ext uri="{FF2B5EF4-FFF2-40B4-BE49-F238E27FC236}">
                <a16:creationId xmlns:a16="http://schemas.microsoft.com/office/drawing/2014/main" id="{9BF881F8-BBAD-48D2-ADEA-C2713A59DEE4}"/>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2266" y="393262"/>
            <a:ext cx="4322884" cy="5574718"/>
          </a:xfrm>
          <a:prstGeom prst="rect">
            <a:avLst/>
          </a:prstGeom>
        </p:spPr>
      </p:pic>
    </p:spTree>
    <p:extLst>
      <p:ext uri="{BB962C8B-B14F-4D97-AF65-F5344CB8AC3E}">
        <p14:creationId xmlns:p14="http://schemas.microsoft.com/office/powerpoint/2010/main" val="25348011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PAGE  TITLE HERE</a:t>
            </a:r>
          </a:p>
        </p:txBody>
      </p:sp>
      <p:sp>
        <p:nvSpPr>
          <p:cNvPr id="3" name="Content Placeholder 2"/>
          <p:cNvSpPr>
            <a:spLocks noGrp="1"/>
          </p:cNvSpPr>
          <p:nvPr>
            <p:ph idx="1"/>
          </p:nvPr>
        </p:nvSpPr>
        <p:spPr/>
        <p:txBody>
          <a:bodyPr/>
          <a:lstStyle/>
          <a:p>
            <a:r>
              <a:rPr lang="en-US" dirty="0"/>
              <a:t>Lorem ipsum dolor sit amet, consectetuer adipiscing elit. Maecenas </a:t>
            </a:r>
            <a:r>
              <a:rPr lang="en-US" dirty="0" err="1"/>
              <a:t>porttitor</a:t>
            </a:r>
            <a:r>
              <a:rPr lang="en-US" dirty="0"/>
              <a:t> </a:t>
            </a:r>
            <a:r>
              <a:rPr lang="en-US" dirty="0" err="1"/>
              <a:t>congue</a:t>
            </a:r>
            <a:r>
              <a:rPr lang="en-US" dirty="0"/>
              <a:t> massa. Fusce posuere, magna sed pulvinar ultricies, purus lectus malesuada libero, sit amet commodo magna eros quis </a:t>
            </a:r>
            <a:r>
              <a:rPr lang="en-US" dirty="0" err="1"/>
              <a:t>urna</a:t>
            </a:r>
            <a:r>
              <a:rPr lang="en-US" dirty="0"/>
              <a:t>.</a:t>
            </a:r>
          </a:p>
          <a:p>
            <a:r>
              <a:rPr lang="en-US" dirty="0"/>
              <a:t>Nunc viverra imperdiet enim. Fusce est. Vivamus a </a:t>
            </a:r>
            <a:r>
              <a:rPr lang="en-US" dirty="0" err="1"/>
              <a:t>tellus</a:t>
            </a:r>
            <a:r>
              <a:rPr lang="en-US" dirty="0"/>
              <a:t>.</a:t>
            </a:r>
          </a:p>
          <a:p>
            <a:r>
              <a:rPr lang="en-US" dirty="0"/>
              <a:t>Pellentesque habitant morbi tristique senectus et netus et malesuada fames ac turpis egestas. Proin pharetra nonummy pede. Mauris et </a:t>
            </a:r>
            <a:r>
              <a:rPr lang="en-US" dirty="0" err="1"/>
              <a:t>orci</a:t>
            </a:r>
            <a:r>
              <a:rPr lang="en-US" dirty="0"/>
              <a:t>.</a:t>
            </a:r>
          </a:p>
        </p:txBody>
      </p:sp>
      <p:sp>
        <p:nvSpPr>
          <p:cNvPr id="6" name="Footer Placeholder 5"/>
          <p:cNvSpPr>
            <a:spLocks noGrp="1"/>
          </p:cNvSpPr>
          <p:nvPr>
            <p:ph type="ftr" sz="quarter" idx="11"/>
          </p:nvPr>
        </p:nvSpPr>
        <p:spPr/>
        <p:txBody>
          <a:bodyPr/>
          <a:lstStyle/>
          <a:p>
            <a:r>
              <a:rPr lang="en-US"/>
              <a:t>PRESENTATION TITLE</a:t>
            </a:r>
            <a:endParaRPr lang="en-US" dirty="0"/>
          </a:p>
        </p:txBody>
      </p:sp>
      <p:sp>
        <p:nvSpPr>
          <p:cNvPr id="7" name="Slide Number Placeholder 6"/>
          <p:cNvSpPr>
            <a:spLocks noGrp="1"/>
          </p:cNvSpPr>
          <p:nvPr>
            <p:ph type="sldNum" sz="quarter" idx="12"/>
          </p:nvPr>
        </p:nvSpPr>
        <p:spPr/>
        <p:txBody>
          <a:bodyPr/>
          <a:lstStyle/>
          <a:p>
            <a:r>
              <a:rPr lang="en-US" dirty="0"/>
              <a:t>PAGE  </a:t>
            </a:r>
            <a:fld id="{93005692-73BE-493E-93AB-ECD6027A7652}" type="slidenum">
              <a:rPr lang="en-US" smtClean="0"/>
              <a:pPr/>
              <a:t>8</a:t>
            </a:fld>
            <a:endParaRPr lang="en-US" dirty="0"/>
          </a:p>
        </p:txBody>
      </p:sp>
    </p:spTree>
    <p:extLst>
      <p:ext uri="{BB962C8B-B14F-4D97-AF65-F5344CB8AC3E}">
        <p14:creationId xmlns:p14="http://schemas.microsoft.com/office/powerpoint/2010/main" val="5833919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PAGE  TITLE HERE</a:t>
            </a:r>
          </a:p>
        </p:txBody>
      </p:sp>
      <p:sp>
        <p:nvSpPr>
          <p:cNvPr id="3" name="Content Placeholder 2"/>
          <p:cNvSpPr>
            <a:spLocks noGrp="1"/>
          </p:cNvSpPr>
          <p:nvPr>
            <p:ph idx="1"/>
          </p:nvPr>
        </p:nvSpPr>
        <p:spPr/>
        <p:txBody>
          <a:bodyPr/>
          <a:lstStyle/>
          <a:p>
            <a:pPr marL="0" indent="0">
              <a:buNone/>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Phasellus</a:t>
            </a:r>
            <a:r>
              <a:rPr lang="en-US" dirty="0"/>
              <a:t> non </a:t>
            </a:r>
            <a:r>
              <a:rPr lang="en-US" dirty="0" err="1"/>
              <a:t>sem</a:t>
            </a:r>
            <a:br>
              <a:rPr lang="en-US" dirty="0"/>
            </a:br>
            <a:r>
              <a:rPr lang="en-US" dirty="0"/>
              <a:t>semper, </a:t>
            </a:r>
            <a:r>
              <a:rPr lang="en-US" dirty="0" err="1"/>
              <a:t>rhoncus</a:t>
            </a:r>
            <a:r>
              <a:rPr lang="en-US" dirty="0"/>
              <a:t> </a:t>
            </a:r>
            <a:r>
              <a:rPr lang="en-US" dirty="0" err="1"/>
              <a:t>quam</a:t>
            </a:r>
            <a:r>
              <a:rPr lang="en-US" dirty="0"/>
              <a:t> </a:t>
            </a:r>
            <a:r>
              <a:rPr lang="en-US" dirty="0" err="1"/>
              <a:t>nec</a:t>
            </a:r>
            <a:r>
              <a:rPr lang="en-US" dirty="0"/>
              <a:t>, </a:t>
            </a:r>
            <a:r>
              <a:rPr lang="en-US" dirty="0" err="1"/>
              <a:t>suscipit</a:t>
            </a:r>
            <a:r>
              <a:rPr lang="en-US" dirty="0"/>
              <a:t> </a:t>
            </a:r>
            <a:r>
              <a:rPr lang="en-US" dirty="0" err="1"/>
              <a:t>erat</a:t>
            </a:r>
            <a:r>
              <a:rPr lang="en-US" dirty="0"/>
              <a:t>. In non </a:t>
            </a:r>
            <a:r>
              <a:rPr lang="en-US" dirty="0" err="1"/>
              <a:t>scelerisque</a:t>
            </a:r>
            <a:r>
              <a:rPr lang="en-US" dirty="0"/>
              <a:t> est. Cras </a:t>
            </a:r>
            <a:r>
              <a:rPr lang="en-US" dirty="0" err="1"/>
              <a:t>eu</a:t>
            </a:r>
            <a:br>
              <a:rPr lang="en-US" dirty="0"/>
            </a:br>
            <a:r>
              <a:rPr lang="en-US" dirty="0" err="1"/>
              <a:t>sodales</a:t>
            </a:r>
            <a:r>
              <a:rPr lang="en-US" dirty="0"/>
              <a:t> </a:t>
            </a:r>
            <a:r>
              <a:rPr lang="en-US" dirty="0" err="1"/>
              <a:t>mauris</a:t>
            </a:r>
            <a:r>
              <a:rPr lang="en-US" dirty="0"/>
              <a:t>. Integer a magna non </a:t>
            </a:r>
            <a:r>
              <a:rPr lang="en-US" dirty="0" err="1"/>
              <a:t>tellus</a:t>
            </a:r>
            <a:r>
              <a:rPr lang="en-US" dirty="0"/>
              <a:t> </a:t>
            </a:r>
            <a:r>
              <a:rPr lang="en-US" dirty="0" err="1"/>
              <a:t>vestibulum</a:t>
            </a:r>
            <a:r>
              <a:rPr lang="en-US" dirty="0"/>
              <a:t> </a:t>
            </a:r>
            <a:r>
              <a:rPr lang="en-US" dirty="0" err="1"/>
              <a:t>venenatis</a:t>
            </a:r>
            <a:r>
              <a:rPr lang="en-US" dirty="0"/>
              <a:t> </a:t>
            </a:r>
            <a:r>
              <a:rPr lang="en-US" dirty="0" err="1"/>
              <a:t>sed</a:t>
            </a:r>
            <a:r>
              <a:rPr lang="en-US" dirty="0"/>
              <a:t> </a:t>
            </a:r>
            <a:r>
              <a:rPr lang="en-US" dirty="0" err="1"/>
              <a:t>vel</a:t>
            </a:r>
            <a:br>
              <a:rPr lang="en-US" dirty="0"/>
            </a:br>
            <a:r>
              <a:rPr lang="en-US" dirty="0" err="1"/>
              <a:t>urna</a:t>
            </a:r>
            <a:r>
              <a:rPr lang="en-US" dirty="0"/>
              <a:t>. </a:t>
            </a:r>
            <a:r>
              <a:rPr lang="en-US" dirty="0" err="1"/>
              <a:t>Morbi</a:t>
            </a:r>
            <a:r>
              <a:rPr lang="en-US" dirty="0"/>
              <a:t> </a:t>
            </a:r>
            <a:r>
              <a:rPr lang="en-US" dirty="0" err="1"/>
              <a:t>scelerisque</a:t>
            </a:r>
            <a:r>
              <a:rPr lang="en-US" dirty="0"/>
              <a:t> et ligula </a:t>
            </a:r>
            <a:r>
              <a:rPr lang="en-US" dirty="0" err="1"/>
              <a:t>sed</a:t>
            </a:r>
            <a:r>
              <a:rPr lang="en-US" dirty="0"/>
              <a:t> maximus. </a:t>
            </a:r>
            <a:r>
              <a:rPr lang="en-US" dirty="0" err="1"/>
              <a:t>Sed</a:t>
            </a:r>
            <a:r>
              <a:rPr lang="en-US" dirty="0"/>
              <a:t> </a:t>
            </a:r>
            <a:r>
              <a:rPr lang="en-US" dirty="0" err="1"/>
              <a:t>tincidunt</a:t>
            </a:r>
            <a:r>
              <a:rPr lang="en-US" dirty="0"/>
              <a:t> </a:t>
            </a:r>
            <a:r>
              <a:rPr lang="en-US" dirty="0" err="1"/>
              <a:t>lacus</a:t>
            </a:r>
            <a:r>
              <a:rPr lang="en-US" dirty="0"/>
              <a:t> id libero</a:t>
            </a:r>
            <a:br>
              <a:rPr lang="en-US" dirty="0"/>
            </a:br>
            <a:r>
              <a:rPr lang="en-US" dirty="0" err="1"/>
              <a:t>hendrerit</a:t>
            </a:r>
            <a:r>
              <a:rPr lang="en-US" dirty="0"/>
              <a:t> </a:t>
            </a:r>
            <a:r>
              <a:rPr lang="en-US" dirty="0" err="1"/>
              <a:t>condimentum</a:t>
            </a:r>
            <a:r>
              <a:rPr lang="en-US" dirty="0"/>
              <a:t>. </a:t>
            </a:r>
            <a:r>
              <a:rPr lang="en-US" dirty="0" err="1"/>
              <a:t>Praesent</a:t>
            </a:r>
            <a:r>
              <a:rPr lang="en-US" dirty="0"/>
              <a:t> </a:t>
            </a:r>
            <a:r>
              <a:rPr lang="en-US" dirty="0" err="1"/>
              <a:t>euismod</a:t>
            </a:r>
            <a:r>
              <a:rPr lang="en-US" dirty="0"/>
              <a:t> </a:t>
            </a:r>
            <a:r>
              <a:rPr lang="en-US" dirty="0" err="1"/>
              <a:t>est</a:t>
            </a:r>
            <a:r>
              <a:rPr lang="en-US" dirty="0"/>
              <a:t> </a:t>
            </a:r>
            <a:r>
              <a:rPr lang="en-US" dirty="0" err="1"/>
              <a:t>finibus</a:t>
            </a:r>
            <a:r>
              <a:rPr lang="en-US" dirty="0"/>
              <a:t> </a:t>
            </a:r>
            <a:r>
              <a:rPr lang="en-US" dirty="0" err="1"/>
              <a:t>metus</a:t>
            </a:r>
            <a:r>
              <a:rPr lang="en-US" dirty="0"/>
              <a:t> </a:t>
            </a:r>
            <a:r>
              <a:rPr lang="en-US" dirty="0" err="1"/>
              <a:t>euismod</a:t>
            </a:r>
            <a:r>
              <a:rPr lang="en-US" dirty="0"/>
              <a:t> </a:t>
            </a:r>
            <a:r>
              <a:rPr lang="en-US" dirty="0" err="1"/>
              <a:t>mattis</a:t>
            </a:r>
            <a:r>
              <a:rPr lang="en-US" dirty="0"/>
              <a:t>.</a:t>
            </a:r>
            <a:br>
              <a:rPr lang="en-US" dirty="0"/>
            </a:br>
            <a:r>
              <a:rPr lang="en-US" dirty="0" err="1"/>
              <a:t>Aliquam</a:t>
            </a:r>
            <a:r>
              <a:rPr lang="en-US" dirty="0"/>
              <a:t> </a:t>
            </a:r>
            <a:r>
              <a:rPr lang="en-US" dirty="0" err="1"/>
              <a:t>malesuada</a:t>
            </a:r>
            <a:r>
              <a:rPr lang="en-US" dirty="0"/>
              <a:t> </a:t>
            </a:r>
            <a:r>
              <a:rPr lang="en-US" dirty="0" err="1"/>
              <a:t>interdum</a:t>
            </a:r>
            <a:r>
              <a:rPr lang="en-US" dirty="0"/>
              <a:t> </a:t>
            </a:r>
            <a:r>
              <a:rPr lang="en-US" dirty="0" err="1"/>
              <a:t>nisl</a:t>
            </a:r>
            <a:r>
              <a:rPr lang="en-US" dirty="0"/>
              <a:t> </a:t>
            </a:r>
            <a:r>
              <a:rPr lang="en-US" dirty="0" err="1"/>
              <a:t>sed</a:t>
            </a:r>
            <a:r>
              <a:rPr lang="en-US" dirty="0"/>
              <a:t> </a:t>
            </a:r>
            <a:r>
              <a:rPr lang="en-US" dirty="0" err="1"/>
              <a:t>tincidunt</a:t>
            </a:r>
            <a:r>
              <a:rPr lang="en-US" dirty="0"/>
              <a:t>. </a:t>
            </a:r>
            <a:r>
              <a:rPr lang="en-US" dirty="0" err="1"/>
              <a:t>Sed</a:t>
            </a:r>
            <a:r>
              <a:rPr lang="en-US" dirty="0"/>
              <a:t> et </a:t>
            </a:r>
            <a:r>
              <a:rPr lang="en-US" dirty="0" err="1"/>
              <a:t>eleifend</a:t>
            </a:r>
            <a:r>
              <a:rPr lang="en-US" dirty="0"/>
              <a:t> </a:t>
            </a:r>
            <a:r>
              <a:rPr lang="en-US" dirty="0" err="1"/>
              <a:t>urna</a:t>
            </a:r>
            <a:r>
              <a:rPr lang="en-US" dirty="0"/>
              <a:t>.</a:t>
            </a:r>
            <a:br>
              <a:rPr lang="en-US" dirty="0"/>
            </a:br>
            <a:r>
              <a:rPr lang="en-US" dirty="0" err="1"/>
              <a:t>Curabitur</a:t>
            </a:r>
            <a:r>
              <a:rPr lang="en-US" dirty="0"/>
              <a:t> </a:t>
            </a:r>
            <a:r>
              <a:rPr lang="en-US" dirty="0" err="1"/>
              <a:t>tempor</a:t>
            </a:r>
            <a:r>
              <a:rPr lang="en-US" dirty="0"/>
              <a:t> </a:t>
            </a:r>
            <a:r>
              <a:rPr lang="en-US" dirty="0" err="1"/>
              <a:t>vulputate</a:t>
            </a:r>
            <a:r>
              <a:rPr lang="en-US" dirty="0"/>
              <a:t> </a:t>
            </a:r>
            <a:r>
              <a:rPr lang="en-US" dirty="0" err="1"/>
              <a:t>leo</a:t>
            </a:r>
            <a:r>
              <a:rPr lang="en-US" dirty="0"/>
              <a:t> vitae </a:t>
            </a:r>
            <a:r>
              <a:rPr lang="en-US" dirty="0" err="1"/>
              <a:t>consequat</a:t>
            </a:r>
            <a:r>
              <a:rPr lang="en-US" dirty="0"/>
              <a:t>.</a:t>
            </a:r>
          </a:p>
        </p:txBody>
      </p:sp>
      <p:sp>
        <p:nvSpPr>
          <p:cNvPr id="6" name="Footer Placeholder 5"/>
          <p:cNvSpPr>
            <a:spLocks noGrp="1"/>
          </p:cNvSpPr>
          <p:nvPr>
            <p:ph type="ftr" sz="quarter" idx="11"/>
          </p:nvPr>
        </p:nvSpPr>
        <p:spPr/>
        <p:txBody>
          <a:bodyPr/>
          <a:lstStyle/>
          <a:p>
            <a:r>
              <a:rPr lang="en-US"/>
              <a:t>PRESENTATION TITLE</a:t>
            </a:r>
            <a:endParaRPr lang="en-US" dirty="0"/>
          </a:p>
        </p:txBody>
      </p:sp>
      <p:sp>
        <p:nvSpPr>
          <p:cNvPr id="7" name="Slide Number Placeholder 6"/>
          <p:cNvSpPr>
            <a:spLocks noGrp="1"/>
          </p:cNvSpPr>
          <p:nvPr>
            <p:ph type="sldNum" sz="quarter" idx="12"/>
          </p:nvPr>
        </p:nvSpPr>
        <p:spPr/>
        <p:txBody>
          <a:bodyPr/>
          <a:lstStyle/>
          <a:p>
            <a:r>
              <a:rPr lang="en-US" dirty="0"/>
              <a:t>PAGE  </a:t>
            </a:r>
            <a:fld id="{93005692-73BE-493E-93AB-ECD6027A7652}" type="slidenum">
              <a:rPr lang="en-US" smtClean="0"/>
              <a:pPr/>
              <a:t>9</a:t>
            </a:fld>
            <a:endParaRPr lang="en-US" dirty="0"/>
          </a:p>
        </p:txBody>
      </p:sp>
    </p:spTree>
    <p:extLst>
      <p:ext uri="{BB962C8B-B14F-4D97-AF65-F5344CB8AC3E}">
        <p14:creationId xmlns:p14="http://schemas.microsoft.com/office/powerpoint/2010/main" val="4432072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UWaterloo-school_16x9_school_of_pharmacy">
  <a:themeElements>
    <a:clrScheme name="Custom 13">
      <a:dk1>
        <a:srgbClr val="000000"/>
      </a:dk1>
      <a:lt1>
        <a:srgbClr val="FFFFFF"/>
      </a:lt1>
      <a:dk2>
        <a:srgbClr val="757575"/>
      </a:dk2>
      <a:lt2>
        <a:srgbClr val="D6D6D6"/>
      </a:lt2>
      <a:accent1>
        <a:srgbClr val="FFA5AA"/>
      </a:accent1>
      <a:accent2>
        <a:srgbClr val="0C0C0C"/>
      </a:accent2>
      <a:accent3>
        <a:srgbClr val="AEAEAE"/>
      </a:accent3>
      <a:accent4>
        <a:srgbClr val="E31740"/>
      </a:accent4>
      <a:accent5>
        <a:srgbClr val="B71233"/>
      </a:accent5>
      <a:accent6>
        <a:srgbClr val="80001F"/>
      </a:accent6>
      <a:hlink>
        <a:srgbClr val="353535"/>
      </a:hlink>
      <a:folHlink>
        <a:srgbClr val="595959"/>
      </a:folHlink>
    </a:clrScheme>
    <a:fontScheme name="Impact + Georgia">
      <a:majorFont>
        <a:latin typeface="Impact"/>
        <a:ea typeface=""/>
        <a:cs typeface=""/>
      </a:majorFont>
      <a:minorFont>
        <a:latin typeface="Georgi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Waterloo-school_16x9_school_of_pharmacy" id="{25162060-6D36-A541-93F9-AD613C640BF7}" vid="{F8B6EDBC-799E-1649-BC63-32016FC6482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spe:Receivers xmlns:spe="http://schemas.microsoft.com/sharepoint/events"/>
</file>

<file path=customXml/item2.xml><?xml version="1.0" encoding="utf-8"?>
<?mso-contentType ?>
<FormTemplates xmlns="http://schemas.microsoft.com/sharepoint/v3/contenttype/forms"/>
</file>

<file path=customXml/item3.xml><?xml version="1.0" encoding="utf-8"?>
<ct:contentTypeSchema xmlns:ct="http://schemas.microsoft.com/office/2006/metadata/contentType" xmlns:ma="http://schemas.microsoft.com/office/2006/metadata/properties/metaAttributes" ct:_="" ma:_="" ma:contentTypeName="Document" ma:contentTypeID="0x0101009D3B1F69D472EE48B314D23696DBE227" ma:contentTypeVersion="15" ma:contentTypeDescription="Create a new document." ma:contentTypeScope="" ma:versionID="ab981ef221ab1dec2a8d2a35b1366b4d">
  <xsd:schema xmlns:xsd="http://www.w3.org/2001/XMLSchema" xmlns:xs="http://www.w3.org/2001/XMLSchema" xmlns:p="http://schemas.microsoft.com/office/2006/metadata/properties" xmlns:ns2="8db55bd4-2fe1-4850-9b49-789d265e0489" xmlns:ns3="730efd46-a66a-450b-8008-995178c94c56" xmlns:ns4="a70e8ea8-04f1-4caf-bf70-95f4190fc882" targetNamespace="http://schemas.microsoft.com/office/2006/metadata/properties" ma:root="true" ma:fieldsID="a6c8ead8a1ca30f1291a15331850d5dc" ns2:_="" ns3:_="" ns4:_="">
    <xsd:import namespace="8db55bd4-2fe1-4850-9b49-789d265e0489"/>
    <xsd:import namespace="730efd46-a66a-450b-8008-995178c94c56"/>
    <xsd:import namespace="a70e8ea8-04f1-4caf-bf70-95f4190fc882"/>
    <xsd:element name="properties">
      <xsd:complexType>
        <xsd:sequence>
          <xsd:element name="documentManagement">
            <xsd:complexType>
              <xsd:all>
                <xsd:element ref="ns2:_dlc_DocId" minOccurs="0"/>
                <xsd:element ref="ns2:_dlc_DocIdUrl" minOccurs="0"/>
                <xsd:element ref="ns2:_dlc_DocIdPersistId" minOccurs="0"/>
                <xsd:element ref="ns3:MediaServiceMetadata" minOccurs="0"/>
                <xsd:element ref="ns3:MediaServiceFastMetadata" minOccurs="0"/>
                <xsd:element ref="ns3:MediaServiceDateTaken" minOccurs="0"/>
                <xsd:element ref="ns3:MediaLengthInSeconds" minOccurs="0"/>
                <xsd:element ref="ns3:lcf76f155ced4ddcb4097134ff3c332f" minOccurs="0"/>
                <xsd:element ref="ns2:TaxCatchAll" minOccurs="0"/>
                <xsd:element ref="ns3:MediaServiceGenerationTime" minOccurs="0"/>
                <xsd:element ref="ns3:MediaServiceEventHashCode" minOccurs="0"/>
                <xsd:element ref="ns3:MediaServiceOCR" minOccurs="0"/>
                <xsd:element ref="ns3:MediaServiceLocation" minOccurs="0"/>
                <xsd:element ref="ns4:SharedWithUsers" minOccurs="0"/>
                <xsd:element ref="ns4:SharedWithDetails"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db55bd4-2fe1-4850-9b49-789d265e0489"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TaxCatchAll" ma:index="17" nillable="true" ma:displayName="Taxonomy Catch All Column" ma:hidden="true" ma:list="{8f64e4b0-31b6-4ac7-9184-57e3112bab0c}" ma:internalName="TaxCatchAll" ma:showField="CatchAllData" ma:web="8db55bd4-2fe1-4850-9b49-789d265e0489">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730efd46-a66a-450b-8008-995178c94c56"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cbf906fe-3e8e-4b22-a6fd-bde302b9218c" ma:termSetId="09814cd3-568e-fe90-9814-8d621ff8fb84" ma:anchorId="fba54fb3-c3e1-fe81-a776-ca4b69148c4d" ma:open="true" ma:isKeyword="false">
      <xsd:complexType>
        <xsd:sequence>
          <xsd:element ref="pc:Terms" minOccurs="0" maxOccurs="1"/>
        </xsd:sequence>
      </xsd:complex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Location" ma:index="21" nillable="true" ma:displayName="Location" ma:internalName="MediaServiceLocation" ma:readOnly="true">
      <xsd:simpleType>
        <xsd:restriction base="dms:Text"/>
      </xsd:simple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a70e8ea8-04f1-4caf-bf70-95f4190fc882" elementFormDefault="qualified">
    <xsd:import namespace="http://schemas.microsoft.com/office/2006/documentManagement/types"/>
    <xsd:import namespace="http://schemas.microsoft.com/office/infopath/2007/PartnerControls"/>
    <xsd:element name="SharedWithUsers" ma:index="22" nillable="true" ma:displayName="Shared With" ma:SearchPeopleOnly="false" ma:SharePointGroup="0" ma:internalName="SharedWithUsers" ma:readOnly="true" ma:showField="ImnNam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p:properties xmlns:p="http://schemas.microsoft.com/office/2006/metadata/properties" xmlns:xsi="http://www.w3.org/2001/XMLSchema-instance" xmlns:pc="http://schemas.microsoft.com/office/infopath/2007/PartnerControls">
  <documentManagement>
    <TaxCatchAll xmlns="8db55bd4-2fe1-4850-9b49-789d265e0489" xsi:nil="true"/>
    <lcf76f155ced4ddcb4097134ff3c332f xmlns="730efd46-a66a-450b-8008-995178c94c56">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A2DC7BF5-FF6A-4347-A82C-34DE76979F7B}">
  <ds:schemaRefs>
    <ds:schemaRef ds:uri="http://schemas.microsoft.com/sharepoint/events"/>
  </ds:schemaRefs>
</ds:datastoreItem>
</file>

<file path=customXml/itemProps2.xml><?xml version="1.0" encoding="utf-8"?>
<ds:datastoreItem xmlns:ds="http://schemas.openxmlformats.org/officeDocument/2006/customXml" ds:itemID="{BE7F0986-1195-468D-AFC8-C84E16A44BE5}">
  <ds:schemaRefs>
    <ds:schemaRef ds:uri="http://schemas.microsoft.com/sharepoint/v3/contenttype/forms"/>
  </ds:schemaRefs>
</ds:datastoreItem>
</file>

<file path=customXml/itemProps3.xml><?xml version="1.0" encoding="utf-8"?>
<ds:datastoreItem xmlns:ds="http://schemas.openxmlformats.org/officeDocument/2006/customXml" ds:itemID="{3220960D-C27B-46F5-9819-248AF2E3159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db55bd4-2fe1-4850-9b49-789d265e0489"/>
    <ds:schemaRef ds:uri="730efd46-a66a-450b-8008-995178c94c56"/>
    <ds:schemaRef ds:uri="a70e8ea8-04f1-4caf-bf70-95f4190fc88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4.xml><?xml version="1.0" encoding="utf-8"?>
<ds:datastoreItem xmlns:ds="http://schemas.openxmlformats.org/officeDocument/2006/customXml" ds:itemID="{482E8BA1-95AF-4CDE-BC0B-D57739CB41E6}">
  <ds:schemaRefs>
    <ds:schemaRef ds:uri="http://schemas.microsoft.com/office/2006/metadata/properties"/>
    <ds:schemaRef ds:uri="http://schemas.microsoft.com/office/infopath/2007/PartnerControls"/>
    <ds:schemaRef ds:uri="8db55bd4-2fe1-4850-9b49-789d265e0489"/>
    <ds:schemaRef ds:uri="730efd46-a66a-450b-8008-995178c94c56"/>
  </ds:schemaRefs>
</ds:datastoreItem>
</file>

<file path=docProps/app.xml><?xml version="1.0" encoding="utf-8"?>
<Properties xmlns="http://schemas.openxmlformats.org/officeDocument/2006/extended-properties" xmlns:vt="http://schemas.openxmlformats.org/officeDocument/2006/docPropsVTypes">
  <Template>UWaterloo-school_16x9_school_of_pharmacy</Template>
  <TotalTime>349</TotalTime>
  <Words>1089</Words>
  <Application>Microsoft Office PowerPoint</Application>
  <PresentationFormat>Widescreen</PresentationFormat>
  <Paragraphs>124</Paragraphs>
  <Slides>33</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33</vt:i4>
      </vt:variant>
    </vt:vector>
  </HeadingPairs>
  <TitlesOfParts>
    <vt:vector size="40" baseType="lpstr">
      <vt:lpstr>Arial</vt:lpstr>
      <vt:lpstr>Calibri</vt:lpstr>
      <vt:lpstr>Georgia</vt:lpstr>
      <vt:lpstr>Impact</vt:lpstr>
      <vt:lpstr>Verdana</vt:lpstr>
      <vt:lpstr>Wingdings</vt:lpstr>
      <vt:lpstr>UWaterloo-school_16x9_school_of_pharmacy</vt:lpstr>
      <vt:lpstr>PowerPoint Presentation</vt:lpstr>
      <vt:lpstr>PowerPoint Presentation</vt:lpstr>
      <vt:lpstr>PowerPoint Presentation</vt:lpstr>
      <vt:lpstr>PowerPoint Presentation</vt:lpstr>
      <vt:lpstr>PowerPoint Presentation</vt:lpstr>
      <vt:lpstr>PowerPoint Presentation</vt:lpstr>
      <vt:lpstr>Territorial acknowledgement</vt:lpstr>
      <vt:lpstr>PAGE  TITLE HERE</vt:lpstr>
      <vt:lpstr>PAGE  TITLE HERE</vt:lpstr>
      <vt:lpstr>TWO COLUMN CONTENT SLIDE LAYOUT</vt:lpstr>
      <vt:lpstr>TWO COLUMN COMPARISON CONTENT SLIDE LAYOUT</vt:lpstr>
      <vt:lpstr>PAGE  TITLE HERE</vt:lpstr>
      <vt:lpstr>PAGE  TITLE HERE</vt:lpstr>
      <vt:lpstr>CONTEXT OR THEME</vt:lpstr>
      <vt:lpstr>CONTEXT OR THEME</vt:lpstr>
      <vt:lpstr>PowerPoint Presentation</vt:lpstr>
      <vt:lpstr>PowerPoint Presentation</vt:lpstr>
      <vt:lpstr>PowerPoint Presentation</vt:lpstr>
      <vt:lpstr>INFOGRAPHIC SYMBOLS / STYLE</vt:lpstr>
      <vt:lpstr>MASTER SLIDE CHART OPTION 1</vt:lpstr>
      <vt:lpstr>MASTER SLIDE CHART OPTION 1 (accessible version)</vt:lpstr>
      <vt:lpstr>MASTER SLIDE CHART OPTION 2</vt:lpstr>
      <vt:lpstr>MASTER SLIDE CHART OPTION 2 (accessible version)</vt:lpstr>
      <vt:lpstr>MASTER SLIDE CHART OPTION 3</vt:lpstr>
      <vt:lpstr>MASTER SLIDE CHART OPTION 3 (accessible version)</vt:lpstr>
      <vt:lpstr>MASTER SLIDE CHART OPTION 4</vt:lpstr>
      <vt:lpstr>MASTER SLIDE CHART OPTION 4 (accessible version)</vt:lpstr>
      <vt:lpstr>MENU SYSTEM EXAMPLE</vt:lpstr>
      <vt:lpstr>MENU SYSTEM EXAMPLE</vt:lpstr>
      <vt:lpstr>MENU SYSTEM EXAMPLE</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 IN THIS SPACE HERE</dc:title>
  <dc:creator>Alana Rigby</dc:creator>
  <cp:lastModifiedBy>Milana Madzarac</cp:lastModifiedBy>
  <cp:revision>14</cp:revision>
  <dcterms:created xsi:type="dcterms:W3CDTF">2017-09-25T18:58:06Z</dcterms:created>
  <dcterms:modified xsi:type="dcterms:W3CDTF">2024-03-20T14:46:07Z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0x0101009D3B1F69D472EE48B314D23696DBE227</vt:lpwstr>
  </property>
</Properties>
</file>