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33" r:id="rId2"/>
    <p:sldId id="334" r:id="rId3"/>
    <p:sldId id="441" r:id="rId4"/>
    <p:sldId id="442" r:id="rId5"/>
    <p:sldId id="341" r:id="rId6"/>
    <p:sldId id="379" r:id="rId7"/>
    <p:sldId id="386" r:id="rId8"/>
    <p:sldId id="452" r:id="rId9"/>
    <p:sldId id="454" r:id="rId10"/>
    <p:sldId id="400" r:id="rId11"/>
    <p:sldId id="449" r:id="rId12"/>
    <p:sldId id="435" r:id="rId13"/>
    <p:sldId id="382" r:id="rId14"/>
    <p:sldId id="455" r:id="rId15"/>
    <p:sldId id="388" r:id="rId16"/>
    <p:sldId id="390" r:id="rId17"/>
    <p:sldId id="456" r:id="rId18"/>
    <p:sldId id="451" r:id="rId19"/>
    <p:sldId id="393" r:id="rId20"/>
    <p:sldId id="394" r:id="rId21"/>
    <p:sldId id="404" r:id="rId22"/>
    <p:sldId id="405" r:id="rId23"/>
    <p:sldId id="406" r:id="rId24"/>
    <p:sldId id="426" r:id="rId25"/>
    <p:sldId id="427" r:id="rId26"/>
    <p:sldId id="409" r:id="rId27"/>
    <p:sldId id="407" r:id="rId28"/>
    <p:sldId id="425" r:id="rId29"/>
    <p:sldId id="413" r:id="rId30"/>
    <p:sldId id="414" r:id="rId31"/>
    <p:sldId id="415" r:id="rId32"/>
    <p:sldId id="416" r:id="rId33"/>
    <p:sldId id="417" r:id="rId34"/>
    <p:sldId id="457" r:id="rId35"/>
    <p:sldId id="458" r:id="rId36"/>
    <p:sldId id="459" r:id="rId37"/>
    <p:sldId id="462" r:id="rId38"/>
    <p:sldId id="463" r:id="rId39"/>
    <p:sldId id="420" r:id="rId40"/>
    <p:sldId id="401" r:id="rId41"/>
    <p:sldId id="398" r:id="rId42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A2C62-5BC9-4E2C-9C22-72CDE75A227A}" v="20" dt="2022-05-05T14:27:47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Ireland" userId="b8196a78-621c-4f23-8b7d-6f12b96bdf2d" providerId="ADAL" clId="{028A2C62-5BC9-4E2C-9C22-72CDE75A227A}"/>
    <pc:docChg chg="custSel addSld modSld">
      <pc:chgData name="Tim Ireland" userId="b8196a78-621c-4f23-8b7d-6f12b96bdf2d" providerId="ADAL" clId="{028A2C62-5BC9-4E2C-9C22-72CDE75A227A}" dt="2022-05-05T14:41:55.218" v="528" actId="20577"/>
      <pc:docMkLst>
        <pc:docMk/>
      </pc:docMkLst>
      <pc:sldChg chg="modSp mod">
        <pc:chgData name="Tim Ireland" userId="b8196a78-621c-4f23-8b7d-6f12b96bdf2d" providerId="ADAL" clId="{028A2C62-5BC9-4E2C-9C22-72CDE75A227A}" dt="2022-05-05T14:19:44.210" v="51" actId="20577"/>
        <pc:sldMkLst>
          <pc:docMk/>
          <pc:sldMk cId="0" sldId="333"/>
        </pc:sldMkLst>
        <pc:spChg chg="mod">
          <ac:chgData name="Tim Ireland" userId="b8196a78-621c-4f23-8b7d-6f12b96bdf2d" providerId="ADAL" clId="{028A2C62-5BC9-4E2C-9C22-72CDE75A227A}" dt="2022-05-05T14:19:44.210" v="51" actId="20577"/>
          <ac:spMkLst>
            <pc:docMk/>
            <pc:sldMk cId="0" sldId="333"/>
            <ac:spMk id="5123" creationId="{F560C88F-203A-431B-8694-3974A50C6C64}"/>
          </ac:spMkLst>
        </pc:spChg>
      </pc:sldChg>
      <pc:sldChg chg="modSp mod">
        <pc:chgData name="Tim Ireland" userId="b8196a78-621c-4f23-8b7d-6f12b96bdf2d" providerId="ADAL" clId="{028A2C62-5BC9-4E2C-9C22-72CDE75A227A}" dt="2022-05-05T14:15:52.387" v="19" actId="20577"/>
        <pc:sldMkLst>
          <pc:docMk/>
          <pc:sldMk cId="0" sldId="334"/>
        </pc:sldMkLst>
        <pc:spChg chg="mod">
          <ac:chgData name="Tim Ireland" userId="b8196a78-621c-4f23-8b7d-6f12b96bdf2d" providerId="ADAL" clId="{028A2C62-5BC9-4E2C-9C22-72CDE75A227A}" dt="2022-05-05T14:15:52.387" v="19" actId="20577"/>
          <ac:spMkLst>
            <pc:docMk/>
            <pc:sldMk cId="0" sldId="334"/>
            <ac:spMk id="6147" creationId="{BBA513D2-A136-44F7-A1FB-90A2A9EACE54}"/>
          </ac:spMkLst>
        </pc:spChg>
      </pc:sldChg>
      <pc:sldChg chg="addSp delSp modSp mod">
        <pc:chgData name="Tim Ireland" userId="b8196a78-621c-4f23-8b7d-6f12b96bdf2d" providerId="ADAL" clId="{028A2C62-5BC9-4E2C-9C22-72CDE75A227A}" dt="2022-05-05T14:19:05.448" v="37" actId="14100"/>
        <pc:sldMkLst>
          <pc:docMk/>
          <pc:sldMk cId="0" sldId="379"/>
        </pc:sldMkLst>
        <pc:spChg chg="mod">
          <ac:chgData name="Tim Ireland" userId="b8196a78-621c-4f23-8b7d-6f12b96bdf2d" providerId="ADAL" clId="{028A2C62-5BC9-4E2C-9C22-72CDE75A227A}" dt="2022-05-05T14:19:05.448" v="37" actId="14100"/>
          <ac:spMkLst>
            <pc:docMk/>
            <pc:sldMk cId="0" sldId="379"/>
            <ac:spMk id="4" creationId="{AAA75031-4DCA-4688-B9D3-1A5126D42AF1}"/>
          </ac:spMkLst>
        </pc:spChg>
        <pc:spChg chg="mod">
          <ac:chgData name="Tim Ireland" userId="b8196a78-621c-4f23-8b7d-6f12b96bdf2d" providerId="ADAL" clId="{028A2C62-5BC9-4E2C-9C22-72CDE75A227A}" dt="2022-05-05T14:18:58.480" v="35" actId="1076"/>
          <ac:spMkLst>
            <pc:docMk/>
            <pc:sldMk cId="0" sldId="379"/>
            <ac:spMk id="7" creationId="{9772E4A9-0168-4572-BE97-22CCCAE45509}"/>
          </ac:spMkLst>
        </pc:spChg>
        <pc:picChg chg="del">
          <ac:chgData name="Tim Ireland" userId="b8196a78-621c-4f23-8b7d-6f12b96bdf2d" providerId="ADAL" clId="{028A2C62-5BC9-4E2C-9C22-72CDE75A227A}" dt="2022-05-05T14:16:41.316" v="23" actId="478"/>
          <ac:picMkLst>
            <pc:docMk/>
            <pc:sldMk cId="0" sldId="379"/>
            <ac:picMk id="3" creationId="{2945AFBC-CAEF-49A2-93CF-E4148B89AE34}"/>
          </ac:picMkLst>
        </pc:picChg>
        <pc:picChg chg="add del mod">
          <ac:chgData name="Tim Ireland" userId="b8196a78-621c-4f23-8b7d-6f12b96bdf2d" providerId="ADAL" clId="{028A2C62-5BC9-4E2C-9C22-72CDE75A227A}" dt="2022-05-05T14:18:31.121" v="29" actId="478"/>
          <ac:picMkLst>
            <pc:docMk/>
            <pc:sldMk cId="0" sldId="379"/>
            <ac:picMk id="5" creationId="{21328638-5FAF-4B65-9868-F0D1CB7719A5}"/>
          </ac:picMkLst>
        </pc:picChg>
        <pc:picChg chg="add">
          <ac:chgData name="Tim Ireland" userId="b8196a78-621c-4f23-8b7d-6f12b96bdf2d" providerId="ADAL" clId="{028A2C62-5BC9-4E2C-9C22-72CDE75A227A}" dt="2022-05-05T14:18:39.712" v="32" actId="22"/>
          <ac:picMkLst>
            <pc:docMk/>
            <pc:sldMk cId="0" sldId="379"/>
            <ac:picMk id="8" creationId="{53432B04-46D2-4FE1-9225-FDD365B2B925}"/>
          </ac:picMkLst>
        </pc:picChg>
      </pc:sldChg>
      <pc:sldChg chg="addSp delSp modSp mod">
        <pc:chgData name="Tim Ireland" userId="b8196a78-621c-4f23-8b7d-6f12b96bdf2d" providerId="ADAL" clId="{028A2C62-5BC9-4E2C-9C22-72CDE75A227A}" dt="2022-05-05T14:31:34.200" v="431" actId="1076"/>
        <pc:sldMkLst>
          <pc:docMk/>
          <pc:sldMk cId="0" sldId="388"/>
        </pc:sldMkLst>
        <pc:spChg chg="mod ord">
          <ac:chgData name="Tim Ireland" userId="b8196a78-621c-4f23-8b7d-6f12b96bdf2d" providerId="ADAL" clId="{028A2C62-5BC9-4E2C-9C22-72CDE75A227A}" dt="2022-05-05T14:31:34.200" v="431" actId="1076"/>
          <ac:spMkLst>
            <pc:docMk/>
            <pc:sldMk cId="0" sldId="388"/>
            <ac:spMk id="4" creationId="{BA877E6F-FC19-4228-8B45-B600FA4030C7}"/>
          </ac:spMkLst>
        </pc:spChg>
        <pc:picChg chg="del">
          <ac:chgData name="Tim Ireland" userId="b8196a78-621c-4f23-8b7d-6f12b96bdf2d" providerId="ADAL" clId="{028A2C62-5BC9-4E2C-9C22-72CDE75A227A}" dt="2022-05-05T14:31:09.505" v="424" actId="478"/>
          <ac:picMkLst>
            <pc:docMk/>
            <pc:sldMk cId="0" sldId="388"/>
            <ac:picMk id="3" creationId="{07CFC7C9-E732-4BF2-90C7-25AD2588D4C5}"/>
          </ac:picMkLst>
        </pc:picChg>
        <pc:picChg chg="add mod">
          <ac:chgData name="Tim Ireland" userId="b8196a78-621c-4f23-8b7d-6f12b96bdf2d" providerId="ADAL" clId="{028A2C62-5BC9-4E2C-9C22-72CDE75A227A}" dt="2022-05-05T14:31:26.561" v="429" actId="1076"/>
          <ac:picMkLst>
            <pc:docMk/>
            <pc:sldMk cId="0" sldId="388"/>
            <ac:picMk id="5" creationId="{97513BF3-5465-4CE8-9161-2AF698409757}"/>
          </ac:picMkLst>
        </pc:picChg>
      </pc:sldChg>
      <pc:sldChg chg="addSp delSp modSp mod">
        <pc:chgData name="Tim Ireland" userId="b8196a78-621c-4f23-8b7d-6f12b96bdf2d" providerId="ADAL" clId="{028A2C62-5BC9-4E2C-9C22-72CDE75A227A}" dt="2022-05-05T14:36:11.249" v="434" actId="1076"/>
        <pc:sldMkLst>
          <pc:docMk/>
          <pc:sldMk cId="0" sldId="390"/>
        </pc:sldMkLst>
        <pc:picChg chg="del">
          <ac:chgData name="Tim Ireland" userId="b8196a78-621c-4f23-8b7d-6f12b96bdf2d" providerId="ADAL" clId="{028A2C62-5BC9-4E2C-9C22-72CDE75A227A}" dt="2022-05-05T14:36:06.188" v="432" actId="478"/>
          <ac:picMkLst>
            <pc:docMk/>
            <pc:sldMk cId="0" sldId="390"/>
            <ac:picMk id="3" creationId="{DBEE991D-A1D2-483A-ACE3-4F4DFA19E031}"/>
          </ac:picMkLst>
        </pc:picChg>
        <pc:picChg chg="add mod">
          <ac:chgData name="Tim Ireland" userId="b8196a78-621c-4f23-8b7d-6f12b96bdf2d" providerId="ADAL" clId="{028A2C62-5BC9-4E2C-9C22-72CDE75A227A}" dt="2022-05-05T14:36:11.249" v="434" actId="1076"/>
          <ac:picMkLst>
            <pc:docMk/>
            <pc:sldMk cId="0" sldId="390"/>
            <ac:picMk id="4" creationId="{F7943CF1-7067-43FB-90B7-069F42942895}"/>
          </ac:picMkLst>
        </pc:picChg>
      </pc:sldChg>
      <pc:sldChg chg="modSp mod">
        <pc:chgData name="Tim Ireland" userId="b8196a78-621c-4f23-8b7d-6f12b96bdf2d" providerId="ADAL" clId="{028A2C62-5BC9-4E2C-9C22-72CDE75A227A}" dt="2022-05-05T14:26:42.671" v="416" actId="20577"/>
        <pc:sldMkLst>
          <pc:docMk/>
          <pc:sldMk cId="0" sldId="400"/>
        </pc:sldMkLst>
        <pc:spChg chg="mod">
          <ac:chgData name="Tim Ireland" userId="b8196a78-621c-4f23-8b7d-6f12b96bdf2d" providerId="ADAL" clId="{028A2C62-5BC9-4E2C-9C22-72CDE75A227A}" dt="2022-05-05T14:23:49.686" v="79" actId="20577"/>
          <ac:spMkLst>
            <pc:docMk/>
            <pc:sldMk cId="0" sldId="400"/>
            <ac:spMk id="16386" creationId="{497398B4-7C6D-4CBD-B5CB-0BA0D3D44125}"/>
          </ac:spMkLst>
        </pc:spChg>
        <pc:spChg chg="mod">
          <ac:chgData name="Tim Ireland" userId="b8196a78-621c-4f23-8b7d-6f12b96bdf2d" providerId="ADAL" clId="{028A2C62-5BC9-4E2C-9C22-72CDE75A227A}" dt="2022-05-05T14:26:42.671" v="416" actId="20577"/>
          <ac:spMkLst>
            <pc:docMk/>
            <pc:sldMk cId="0" sldId="400"/>
            <ac:spMk id="16387" creationId="{840EC4D6-7952-4979-8376-9B9FFEDFB8A6}"/>
          </ac:spMkLst>
        </pc:spChg>
      </pc:sldChg>
      <pc:sldChg chg="addSp delSp modSp mod modAnim">
        <pc:chgData name="Tim Ireland" userId="b8196a78-621c-4f23-8b7d-6f12b96bdf2d" providerId="ADAL" clId="{028A2C62-5BC9-4E2C-9C22-72CDE75A227A}" dt="2022-05-05T14:23:29.680" v="73" actId="14100"/>
        <pc:sldMkLst>
          <pc:docMk/>
          <pc:sldMk cId="0" sldId="454"/>
        </pc:sldMkLst>
        <pc:spChg chg="add mod">
          <ac:chgData name="Tim Ireland" userId="b8196a78-621c-4f23-8b7d-6f12b96bdf2d" providerId="ADAL" clId="{028A2C62-5BC9-4E2C-9C22-72CDE75A227A}" dt="2022-05-05T14:21:49.263" v="55" actId="478"/>
          <ac:spMkLst>
            <pc:docMk/>
            <pc:sldMk cId="0" sldId="454"/>
            <ac:spMk id="2" creationId="{FD6D0FF7-8764-41FE-B5D3-07979BFB0282}"/>
          </ac:spMkLst>
        </pc:spChg>
        <pc:spChg chg="mod ord">
          <ac:chgData name="Tim Ireland" userId="b8196a78-621c-4f23-8b7d-6f12b96bdf2d" providerId="ADAL" clId="{028A2C62-5BC9-4E2C-9C22-72CDE75A227A}" dt="2022-05-05T14:22:36.424" v="64" actId="1076"/>
          <ac:spMkLst>
            <pc:docMk/>
            <pc:sldMk cId="0" sldId="454"/>
            <ac:spMk id="7" creationId="{E0D9E6D6-C2CD-4BE4-8716-7DFF5719A639}"/>
          </ac:spMkLst>
        </pc:spChg>
        <pc:spChg chg="mod ord">
          <ac:chgData name="Tim Ireland" userId="b8196a78-621c-4f23-8b7d-6f12b96bdf2d" providerId="ADAL" clId="{028A2C62-5BC9-4E2C-9C22-72CDE75A227A}" dt="2022-05-05T14:23:08.568" v="70" actId="1076"/>
          <ac:spMkLst>
            <pc:docMk/>
            <pc:sldMk cId="0" sldId="454"/>
            <ac:spMk id="8" creationId="{A92E6AD1-ADAD-4F2B-955C-431EAB76F7C9}"/>
          </ac:spMkLst>
        </pc:spChg>
        <pc:spChg chg="mod ord">
          <ac:chgData name="Tim Ireland" userId="b8196a78-621c-4f23-8b7d-6f12b96bdf2d" providerId="ADAL" clId="{028A2C62-5BC9-4E2C-9C22-72CDE75A227A}" dt="2022-05-05T14:23:19.639" v="71" actId="1076"/>
          <ac:spMkLst>
            <pc:docMk/>
            <pc:sldMk cId="0" sldId="454"/>
            <ac:spMk id="9" creationId="{6007D09F-3C57-41C8-B74A-C3384A7B726E}"/>
          </ac:spMkLst>
        </pc:spChg>
        <pc:spChg chg="add mod">
          <ac:chgData name="Tim Ireland" userId="b8196a78-621c-4f23-8b7d-6f12b96bdf2d" providerId="ADAL" clId="{028A2C62-5BC9-4E2C-9C22-72CDE75A227A}" dt="2022-05-05T14:23:29.680" v="73" actId="14100"/>
          <ac:spMkLst>
            <pc:docMk/>
            <pc:sldMk cId="0" sldId="454"/>
            <ac:spMk id="10" creationId="{5A20F258-0B5A-4B90-A9A9-AB10B377A373}"/>
          </ac:spMkLst>
        </pc:spChg>
        <pc:picChg chg="add mod">
          <ac:chgData name="Tim Ireland" userId="b8196a78-621c-4f23-8b7d-6f12b96bdf2d" providerId="ADAL" clId="{028A2C62-5BC9-4E2C-9C22-72CDE75A227A}" dt="2022-05-05T14:22:27.047" v="62" actId="14100"/>
          <ac:picMkLst>
            <pc:docMk/>
            <pc:sldMk cId="0" sldId="454"/>
            <ac:picMk id="4" creationId="{FD3C1A0C-8242-4548-9F9C-92A60F31C9DC}"/>
          </ac:picMkLst>
        </pc:picChg>
        <pc:picChg chg="del">
          <ac:chgData name="Tim Ireland" userId="b8196a78-621c-4f23-8b7d-6f12b96bdf2d" providerId="ADAL" clId="{028A2C62-5BC9-4E2C-9C22-72CDE75A227A}" dt="2022-05-05T14:21:49.263" v="55" actId="478"/>
          <ac:picMkLst>
            <pc:docMk/>
            <pc:sldMk cId="0" sldId="454"/>
            <ac:picMk id="15363" creationId="{58B7FBB1-F20C-490D-8B0D-A54A1950B3CF}"/>
          </ac:picMkLst>
        </pc:picChg>
      </pc:sldChg>
      <pc:sldChg chg="addSp delSp modSp mod">
        <pc:chgData name="Tim Ireland" userId="b8196a78-621c-4f23-8b7d-6f12b96bdf2d" providerId="ADAL" clId="{028A2C62-5BC9-4E2C-9C22-72CDE75A227A}" dt="2022-05-05T14:27:47.512" v="423" actId="14100"/>
        <pc:sldMkLst>
          <pc:docMk/>
          <pc:sldMk cId="0" sldId="455"/>
        </pc:sldMkLst>
        <pc:spChg chg="mod">
          <ac:chgData name="Tim Ireland" userId="b8196a78-621c-4f23-8b7d-6f12b96bdf2d" providerId="ADAL" clId="{028A2C62-5BC9-4E2C-9C22-72CDE75A227A}" dt="2022-05-05T14:27:47.512" v="423" actId="14100"/>
          <ac:spMkLst>
            <pc:docMk/>
            <pc:sldMk cId="0" sldId="455"/>
            <ac:spMk id="4" creationId="{B5464608-8D9F-4BC0-9BC9-AE258F71DB73}"/>
          </ac:spMkLst>
        </pc:spChg>
        <pc:picChg chg="del">
          <ac:chgData name="Tim Ireland" userId="b8196a78-621c-4f23-8b7d-6f12b96bdf2d" providerId="ADAL" clId="{028A2C62-5BC9-4E2C-9C22-72CDE75A227A}" dt="2022-05-05T14:27:12.039" v="418" actId="478"/>
          <ac:picMkLst>
            <pc:docMk/>
            <pc:sldMk cId="0" sldId="455"/>
            <ac:picMk id="3" creationId="{8B0D1AAB-B866-4B18-AEF7-E2B7658870F2}"/>
          </ac:picMkLst>
        </pc:picChg>
        <pc:picChg chg="add">
          <ac:chgData name="Tim Ireland" userId="b8196a78-621c-4f23-8b7d-6f12b96bdf2d" providerId="ADAL" clId="{028A2C62-5BC9-4E2C-9C22-72CDE75A227A}" dt="2022-05-05T14:27:30.693" v="419" actId="22"/>
          <ac:picMkLst>
            <pc:docMk/>
            <pc:sldMk cId="0" sldId="455"/>
            <ac:picMk id="5" creationId="{2F38C346-AB3F-41D2-ACB7-2D70AE730F36}"/>
          </ac:picMkLst>
        </pc:picChg>
      </pc:sldChg>
      <pc:sldChg chg="modSp new mod">
        <pc:chgData name="Tim Ireland" userId="b8196a78-621c-4f23-8b7d-6f12b96bdf2d" providerId="ADAL" clId="{028A2C62-5BC9-4E2C-9C22-72CDE75A227A}" dt="2022-05-05T14:41:55.218" v="528" actId="20577"/>
        <pc:sldMkLst>
          <pc:docMk/>
          <pc:sldMk cId="3887451209" sldId="463"/>
        </pc:sldMkLst>
        <pc:spChg chg="mod">
          <ac:chgData name="Tim Ireland" userId="b8196a78-621c-4f23-8b7d-6f12b96bdf2d" providerId="ADAL" clId="{028A2C62-5BC9-4E2C-9C22-72CDE75A227A}" dt="2022-05-05T14:41:23.445" v="441" actId="20577"/>
          <ac:spMkLst>
            <pc:docMk/>
            <pc:sldMk cId="3887451209" sldId="463"/>
            <ac:spMk id="2" creationId="{BF7C4006-2E7B-4CD8-8B7E-422E119007C4}"/>
          </ac:spMkLst>
        </pc:spChg>
        <pc:spChg chg="mod">
          <ac:chgData name="Tim Ireland" userId="b8196a78-621c-4f23-8b7d-6f12b96bdf2d" providerId="ADAL" clId="{028A2C62-5BC9-4E2C-9C22-72CDE75A227A}" dt="2022-05-05T14:41:55.218" v="528" actId="20577"/>
          <ac:spMkLst>
            <pc:docMk/>
            <pc:sldMk cId="3887451209" sldId="463"/>
            <ac:spMk id="3" creationId="{C7E7FB20-CC83-45F5-942E-CCF013CF5FE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14FB4-D91A-483C-A805-68F1FB6D6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EA2D-B3DD-4711-AFB3-B86335E34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159CB-746E-43FA-B2A8-606AD5D18EE1}" type="datetime1">
              <a:rPr lang="en-CA" altLang="en-US"/>
              <a:pPr>
                <a:defRPr/>
              </a:pPr>
              <a:t>2022-05-05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7ACD-1A50-43A5-AB12-831DEC4C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CD6E7-0B28-4272-B299-14C0C1A6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AE68-5042-4353-9F86-28A029771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5D45-ED64-445E-89F4-FAB4A4EA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546BE8-E26C-4D20-B6CE-30AF843406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231548F-CBF6-40C7-AD08-CCC1A3A22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6AD81C-D12F-41F8-89A1-E2767F0F3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A1F5B76-1B65-408F-AC2B-37D3A83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7F3C35-26EF-4ABF-BC95-A00A11B9267A}" type="slidenum">
              <a:rPr lang="en-CA" altLang="en-US"/>
              <a:pPr/>
              <a:t>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1255848-2DD5-46E3-B0A2-75E158D7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FC664DF-9E6C-4AA0-AE40-C787992D7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37FD63-541D-4E64-9634-199A02DF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82A6D-B74C-41A1-AFF6-D106B350281F}" type="slidenum">
              <a:rPr lang="en-CA" altLang="en-US"/>
              <a:pPr/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0B2B82-F3A3-4A12-9E07-694EAF42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11106D-B39F-42FE-836D-40FC2FB64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AA7F70-BB11-4CCF-BA7E-8E1572C8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99A1BA-A5BC-40E2-BEB2-082177D91D27}" type="slidenum">
              <a:rPr lang="en-CA" altLang="en-US"/>
              <a:pPr/>
              <a:t>14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A49EF4E-B1FB-4295-B4CB-1B96E5A8A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62E0EA-8080-48CB-B4AA-8AE760B8B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DB70D22-D825-4992-8EE1-09AFA6B2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24A7C-7511-413B-95D4-222F10D8B978}" type="slidenum">
              <a:rPr lang="en-CA" altLang="en-US"/>
              <a:pPr/>
              <a:t>17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94E7-93AA-4F11-8682-5741715B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20B-B461-420B-8DD2-82294B9A6EE8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07F8-369C-4421-BA0B-C800F27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C4D3-C2A0-41DB-B46B-4653968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BB68-72F3-433C-82DE-AA5B4FF38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0B412-FD12-4B35-AB0C-41792CB4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00D-E3AF-4E85-AC97-E42431A41609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B31A5-0216-4D98-AD97-E583A8B2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BE0C-2DA4-4E58-B843-BF30E90F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2C64-179C-42E0-A6A3-53E54F4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0727-AB80-41F7-8F48-79C521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4FBB-0CE8-4CDA-AE17-C3C1EFF735BD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7BD566-4339-49BF-BC20-FCF8BC0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494A5-A23C-45D7-A6B4-D7D4A53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FCFD-456E-4473-ADA3-F4D7A4B1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300448-83C9-456F-914F-6157F3B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7F2-D1BA-4DD6-9A67-4EDB25FFB721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B605E-CE9D-4B88-A226-2090ED5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32354-5750-4907-85EB-19E407E3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B66-0D99-42A1-86E7-B9F67079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B48CB-66A6-4CD3-9ADF-D3409C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F38-3CAF-4A93-B050-BDE570BD2D89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EBAEFC-8808-4E63-AC6B-41F4E9F1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E1FB90-00C1-4D8D-BF4B-5F395103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B2B-18FD-43A8-9B9E-3D874921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51621-E4D0-40A7-8E27-F39EC0A2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23B6-D06E-4D93-9E1D-0B5EF7BBC466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C06D8-A354-4D62-9553-FBD1D7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8AA45-308A-4661-B948-1BE6D791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A7A6-692D-4053-B199-0EEFFE19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2832D2-FD07-440F-A8C7-0D4AAE0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362-6369-461F-8E8A-FB85AA2A85C6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D01C-C42E-448A-8CF5-C62134F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B156F-59FC-4126-A4D1-D370F71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7676-1A5A-41AE-AEE1-363FA36D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E9E82-8D02-4E3F-A5F2-945292F9B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7EF871-74C8-4A8B-BB00-0885DBC07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8661-B2A9-44FA-AEDB-69DAFF90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F317E6-C3F9-4275-A0EA-6CF748328B56}" type="datetime1">
              <a:rPr lang="en-US" altLang="en-US"/>
              <a:pPr>
                <a:defRPr/>
              </a:pPr>
              <a:t>5/5/2022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2114-0A2C-4178-9C9D-2C9084A2E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86EF-619D-4ACB-A003-86FF36F1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E0D736-5802-45FD-9FC3-8298582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tireland@uwaterloo.ca" TargetMode="External"/><Relationship Id="rId2" Type="http://schemas.openxmlformats.org/officeDocument/2006/relationships/hyperlink" Target="https://lib.uwaterloo.ca/online_learning/sites/default/files/learnings/Psych_499_final/#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2013AD-29F0-4428-8445-04A8F2D97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85938" y="728663"/>
            <a:ext cx="6013450" cy="2376487"/>
          </a:xfrm>
        </p:spPr>
        <p:txBody>
          <a:bodyPr/>
          <a:lstStyle/>
          <a:p>
            <a:pPr eaLnBrk="1" hangingPunct="1"/>
            <a:r>
              <a:rPr lang="en-CA" altLang="en-US"/>
              <a:t>Psych 499</a:t>
            </a:r>
            <a:br>
              <a:rPr lang="en-CA" altLang="en-US"/>
            </a:br>
            <a:br>
              <a:rPr lang="en-CA" altLang="en-US"/>
            </a:br>
            <a:r>
              <a:rPr lang="en-CA" altLang="en-US"/>
              <a:t>Undergraduate Thesis</a:t>
            </a: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60C88F-203A-431B-8694-3974A50C6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 dirty="0"/>
              <a:t>May, 2022</a:t>
            </a:r>
          </a:p>
          <a:p>
            <a:pPr eaLnBrk="1" hangingPunct="1"/>
            <a:r>
              <a:rPr lang="en-CA" altLang="en-US" dirty="0"/>
              <a:t>Tim Ireland</a:t>
            </a:r>
          </a:p>
          <a:p>
            <a:pPr eaLnBrk="1" hangingPunct="1"/>
            <a:r>
              <a:rPr lang="en-CA" altLang="en-US" dirty="0"/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398B4-7C6D-4CBD-B5CB-0BA0D3D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Catalogue -Omni</a:t>
            </a:r>
            <a:endParaRPr lang="en-CA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0EC4D6-7952-4979-8376-9B9FFEDF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827"/>
            <a:ext cx="8229600" cy="4075113"/>
          </a:xfrm>
        </p:spPr>
        <p:txBody>
          <a:bodyPr/>
          <a:lstStyle/>
          <a:p>
            <a:r>
              <a:rPr lang="en-US" altLang="en-US" sz="2400" dirty="0"/>
              <a:t>Loan period for books –Increased </a:t>
            </a:r>
            <a:r>
              <a:rPr lang="en-GB" altLang="en-US" sz="2400" dirty="0"/>
              <a:t>may borrow up to 500 item in total with loan periods of </a:t>
            </a:r>
            <a:r>
              <a:rPr lang="en-GB" altLang="en-US" sz="2400" b="1" dirty="0"/>
              <a:t>120 days for books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two weeks for journals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have access to licensed electronic resources.</a:t>
            </a:r>
          </a:p>
          <a:p>
            <a:r>
              <a:rPr lang="en-GB" altLang="en-US" sz="2400" dirty="0"/>
              <a:t>use interlibrary loans (ILL) to request materials from another library </a:t>
            </a:r>
            <a:r>
              <a:rPr lang="en-GB" altLang="en-US" sz="2400" b="1" dirty="0"/>
              <a:t>free of charge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Can have a portion of a book scanned/digitalized 10%</a:t>
            </a:r>
          </a:p>
          <a:p>
            <a:r>
              <a:rPr lang="en-GB" altLang="en-US" sz="2400" dirty="0"/>
              <a:t>Can have any of the circulating items mailed to you with free return postage.  </a:t>
            </a:r>
          </a:p>
          <a:p>
            <a:r>
              <a:rPr lang="en-GB" altLang="en-US" sz="2400" dirty="0"/>
              <a:t>Can have your item sent to any library location (including non-UW).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9A9F8DC-96FC-4094-9111-BC5ECE8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the book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39C19FA3-93DE-43BE-8BA0-3D3223D6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90AF6B-DFF2-4259-B4B2-EF8224F5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DE2958-E15F-4520-B5D9-7196F8C5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 Library Loan</a:t>
            </a:r>
            <a:endParaRPr lang="en-CA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93B1F3-CCB4-4C9D-BB03-65BD43C5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Circulating books from anywhere in the world</a:t>
            </a:r>
          </a:p>
          <a:p>
            <a:r>
              <a:rPr lang="en-US" altLang="en-US" dirty="0"/>
              <a:t>Journal articles from anywhere in the world</a:t>
            </a:r>
          </a:p>
          <a:p>
            <a:r>
              <a:rPr lang="en-US" altLang="en-US" dirty="0"/>
              <a:t>5-10 Business days</a:t>
            </a:r>
          </a:p>
          <a:p>
            <a:r>
              <a:rPr lang="en-US" altLang="en-US" dirty="0"/>
              <a:t>Journal articles will appear as e-mail links from your e-mail</a:t>
            </a:r>
            <a:endParaRPr lang="en-CA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A9C6596-E7D1-4F8D-ACE0-FB882EF4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/>
              <a:t>Any questions about the Library Catalogue or Inter-library loan system?</a:t>
            </a:r>
            <a:endParaRPr lang="en-CA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E587F4C-EB0A-47A5-848B-DC1EDE7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8C346-AB3F-41D2-ACB7-2D70AE73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255"/>
            <a:ext cx="9144000" cy="456148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64608-8D9F-4BC0-9BC9-AE258F71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712725"/>
            <a:ext cx="909961" cy="3073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13BF3-5465-4CE8-9161-2AF69840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" y="120289"/>
            <a:ext cx="8496737" cy="5277121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877E6F-FC19-4228-8B45-B600FA4030C7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2472524" y="868417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43CF1-7067-43FB-90B7-069F4294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5" y="268472"/>
            <a:ext cx="5454930" cy="5397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624A662-4CB7-4A68-ACE6-18772D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Guides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44B10-93DD-47BF-82A1-1149981E8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42737"/>
            <a:ext cx="8846049" cy="558942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688AAF-456C-487B-8ED3-EEA84DDA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45" y="4226281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35321DC-8683-4E00-B9AE-0A2C93EE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14313"/>
            <a:ext cx="4775200" cy="5461000"/>
          </a:xfr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616F575-87EC-4308-8D39-22B892D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3429000"/>
            <a:ext cx="5051693" cy="4546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613D307-9129-4DB3-9EA2-3492246E3AAF}"/>
              </a:ext>
            </a:extLst>
          </p:cNvPr>
          <p:cNvSpPr/>
          <p:nvPr/>
        </p:nvSpPr>
        <p:spPr>
          <a:xfrm>
            <a:off x="7582328" y="369871"/>
            <a:ext cx="698643" cy="30591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7F24D-7FA6-42BB-9074-8B54ACE7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0" y="0"/>
            <a:ext cx="7854082" cy="684188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CD5A7-0B65-4D41-B6E7-3E37C49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85" y="1381392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2E242E-236C-42D0-A28F-BF5D8204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A513D2-A136-44F7-A1FB-90A2A9EA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 dirty="0"/>
              <a:t>Who am I and why am I here?</a:t>
            </a:r>
          </a:p>
          <a:p>
            <a:pPr eaLnBrk="1" hangingPunct="1"/>
            <a:r>
              <a:rPr lang="en-US" altLang="en-US" sz="2800" dirty="0"/>
              <a:t>Session objectives</a:t>
            </a:r>
          </a:p>
          <a:p>
            <a:pPr lvl="1" eaLnBrk="1" hangingPunct="1"/>
            <a:r>
              <a:rPr lang="en-US" altLang="en-US" sz="2400" dirty="0"/>
              <a:t>Access resources from off campus</a:t>
            </a:r>
          </a:p>
          <a:p>
            <a:pPr lvl="1" eaLnBrk="1" hangingPunct="1"/>
            <a:r>
              <a:rPr lang="en-US" altLang="en-US" sz="2400" dirty="0"/>
              <a:t>Library catalogue –getting material from catalogue</a:t>
            </a:r>
          </a:p>
          <a:p>
            <a:pPr lvl="1" eaLnBrk="1" hangingPunct="1"/>
            <a:r>
              <a:rPr lang="en-US" altLang="en-US" sz="2400" dirty="0"/>
              <a:t>Research tools (databases)</a:t>
            </a:r>
          </a:p>
          <a:p>
            <a:pPr lvl="2" eaLnBrk="1" hangingPunct="1"/>
            <a:r>
              <a:rPr lang="en-US" altLang="en-US" sz="2000" dirty="0" err="1"/>
              <a:t>PsycInfo</a:t>
            </a:r>
            <a:r>
              <a:rPr lang="en-US" altLang="en-US" sz="2000" dirty="0"/>
              <a:t> NEW </a:t>
            </a:r>
            <a:r>
              <a:rPr lang="en-US" altLang="en-US" sz="2000" dirty="0" err="1"/>
              <a:t>PsycTests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Scopus</a:t>
            </a:r>
          </a:p>
          <a:p>
            <a:pPr lvl="1" eaLnBrk="1" hangingPunct="1"/>
            <a:r>
              <a:rPr lang="en-US" altLang="en-US" sz="2400" dirty="0"/>
              <a:t>RefWorks</a:t>
            </a:r>
          </a:p>
          <a:p>
            <a:pPr lvl="1" eaLnBrk="1" hangingPunct="1"/>
            <a:r>
              <a:rPr lang="en-US" altLang="en-US" sz="2400" dirty="0"/>
              <a:t>Contact info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CA" altLang="en-US" sz="24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C24F-93BB-4297-BA0F-673DB4B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" y="0"/>
            <a:ext cx="74938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AC3C45-1B34-44A8-B28B-D7A4EB55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1EE58-A92F-48AB-82A7-4AC90C62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F1C53C-160F-43F9-BD79-807755D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1E8099DB-E337-4BC4-8175-9F310A81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6916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56478AAF-58EB-443B-9193-E7E26EB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00501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A67FA5E8-33B1-40C6-B53D-245095D1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929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EA61422-FE09-4066-8CBA-1C3372B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885950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88C7A4A-4012-4DFC-8AE5-CCAD266E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452938"/>
            <a:ext cx="55641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D3E9F84-4A61-4AD3-AD0B-8FE3BF97F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638"/>
            <a:ext cx="6411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607E9666-2D37-4059-81E3-8B15CA32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30438"/>
            <a:ext cx="430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81A1B91-F3C5-4D7E-9678-D20DCAD8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214813"/>
            <a:ext cx="6445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23283DA7-9A06-4D71-90E9-7FD48C66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B725965E-8948-4083-8B34-82DBDAB1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2F8E6-0991-41EA-BBDD-3DBBDF49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36" y="4169674"/>
            <a:ext cx="6102664" cy="24639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5BC757-091B-4EB0-9451-3CD1B066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E479-4CED-4646-87DD-16FCBE21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9" y="194745"/>
            <a:ext cx="8598342" cy="55438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1">
            <a:extLst>
              <a:ext uri="{FF2B5EF4-FFF2-40B4-BE49-F238E27FC236}">
                <a16:creationId xmlns:a16="http://schemas.microsoft.com/office/drawing/2014/main" id="{4ADF077A-F7C3-480C-BD57-71E8C90F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993900"/>
            <a:ext cx="5445125" cy="2230438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B267F72-457F-4AE6-893C-3AB6EA49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 the version you are interested in using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37278F1-5EA9-4C81-832F-099839423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670C9E46-2B31-4D9E-90D2-DD02AA0A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097213"/>
            <a:ext cx="1584325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26885-AF1C-404F-ADBA-7D63794B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" y="1562004"/>
            <a:ext cx="8896807" cy="373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655C143-5FD8-4211-B45B-8ADDF01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123ECBE-7C42-427A-B69B-43F48A06A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2C25CEAB-D11A-415A-82B4-4EEF94A5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23875"/>
            <a:ext cx="880903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97C29-9573-4349-A9A3-2773EA3B5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98775"/>
            <a:ext cx="1952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Psych</a:t>
            </a:r>
            <a:endParaRPr lang="en-CA" alt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FEE54-90E0-4EA5-B00B-EDFAFDDE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3281363"/>
            <a:ext cx="1952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Snap ITC" panose="04040A07060A02020202" pitchFamily="82" charset="0"/>
              </a:rPr>
              <a:t>ooooo</a:t>
            </a:r>
            <a:endParaRPr lang="en-CA" altLang="en-US" sz="1100">
              <a:latin typeface="Snap ITC" panose="04040A07060A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330DCF-26EC-4810-8207-1BD48935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Literacy…</a:t>
            </a:r>
            <a:endParaRPr lang="en-CA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DEE97A-6CDE-4B00-9909-BD2262DF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information literate student shall…</a:t>
            </a:r>
            <a:endParaRPr lang="en-CA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1D367D0-B9EE-47D7-9DB8-BBE81B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>
            <a:extLst>
              <a:ext uri="{FF2B5EF4-FFF2-40B4-BE49-F238E27FC236}">
                <a16:creationId xmlns:a16="http://schemas.microsoft.com/office/drawing/2014/main" id="{A1EDED31-F0F0-4753-804D-905B6662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1733550"/>
            <a:ext cx="60325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Online Citation manager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Free to current students and faculty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Keeps track of citations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“get” the article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in the writing process</a:t>
            </a:r>
          </a:p>
        </p:txBody>
      </p:sp>
      <p:pic>
        <p:nvPicPr>
          <p:cNvPr id="40963" name="Picture 8" descr="refworks">
            <a:extLst>
              <a:ext uri="{FF2B5EF4-FFF2-40B4-BE49-F238E27FC236}">
                <a16:creationId xmlns:a16="http://schemas.microsoft.com/office/drawing/2014/main" id="{666B3C71-0D49-4700-B8B3-A8AE5FBB3D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65125"/>
            <a:ext cx="5503863" cy="990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6EEACA9-0333-4E60-B39E-6D9351516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1118B783-F9D4-452B-93C5-A9F9CBB3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22238"/>
            <a:ext cx="665956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>
            <a:extLst>
              <a:ext uri="{FF2B5EF4-FFF2-40B4-BE49-F238E27FC236}">
                <a16:creationId xmlns:a16="http://schemas.microsoft.com/office/drawing/2014/main" id="{D5A7F9E1-E189-4E79-A2F6-08F6C89F8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3A756136-4638-4CF4-B959-242E6846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4963"/>
            <a:ext cx="839946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78B7F3-8A6F-4AF3-8DFD-6B9973D4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77EA50C-BD2F-472A-999B-8CF415FA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B4848E8-7534-4FD9-992C-3D232381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AC20B2C0-17DF-4886-8CF3-937B31610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112713"/>
            <a:ext cx="8469312" cy="6704012"/>
          </a:xfr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3057B6A-0A89-4AB9-A5B1-0039956A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77470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D07C178-9868-4D8F-A332-C48AB0F6E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649605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A5936B4-09EF-412F-B2CF-5C854049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3" name="Content Placeholder 5">
            <a:extLst>
              <a:ext uri="{FF2B5EF4-FFF2-40B4-BE49-F238E27FC236}">
                <a16:creationId xmlns:a16="http://schemas.microsoft.com/office/drawing/2014/main" id="{176FE7BA-D93C-4BCE-B955-23EFC97E4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12738"/>
            <a:ext cx="8758237" cy="6545262"/>
          </a:xfrm>
        </p:spPr>
      </p:pic>
      <p:sp>
        <p:nvSpPr>
          <p:cNvPr id="7" name="Oval 8">
            <a:extLst>
              <a:ext uri="{FF2B5EF4-FFF2-40B4-BE49-F238E27FC236}">
                <a16:creationId xmlns:a16="http://schemas.microsoft.com/office/drawing/2014/main" id="{0FF406C7-A06D-4E46-B4F6-DA081EBB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2517775"/>
            <a:ext cx="423863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96AE7B1-E63E-4729-975F-FAC76A6F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7" name="Content Placeholder 3">
            <a:extLst>
              <a:ext uri="{FF2B5EF4-FFF2-40B4-BE49-F238E27FC236}">
                <a16:creationId xmlns:a16="http://schemas.microsoft.com/office/drawing/2014/main" id="{A191C262-9A93-419A-A08E-5DF7838F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0025" cy="67659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E5B5B-78F7-4C14-A0D9-5573ACE8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17638"/>
            <a:ext cx="598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then type your paper and when you get to a location where you are including an idea or thought that is not yours, you insert a 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BDE49DB-7892-4A06-BB5F-095E0451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8131" name="Content Placeholder 4">
            <a:extLst>
              <a:ext uri="{FF2B5EF4-FFF2-40B4-BE49-F238E27FC236}">
                <a16:creationId xmlns:a16="http://schemas.microsoft.com/office/drawing/2014/main" id="{09500BC4-0070-46E2-9447-2E55A8E2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2" name="Picture 5">
            <a:extLst>
              <a:ext uri="{FF2B5EF4-FFF2-40B4-BE49-F238E27FC236}">
                <a16:creationId xmlns:a16="http://schemas.microsoft.com/office/drawing/2014/main" id="{8D55FD13-5A13-4EA2-BEE2-41678809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363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4006-2E7B-4CD8-8B7E-422E1190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FB20-CC83-45F5-942E-CCF013CF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easier to pick up and use</a:t>
            </a:r>
          </a:p>
          <a:p>
            <a:r>
              <a:rPr lang="en-US" dirty="0"/>
              <a:t>Contact me if you would like me to help you get set up.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451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3373F36-80EE-4AFA-9E98-37FDD2AB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Scopus</a:t>
            </a:r>
            <a:endParaRPr lang="en-CA" altLang="en-US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B923FCFA-6A3D-40B5-AD14-B1522650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97BCF2-410A-40E8-A16F-6D6FB838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Tim’s translation</a:t>
            </a:r>
            <a:endParaRPr lang="en-CA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13D48F-C4D9-40BF-BCEF-DC06E140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find</a:t>
            </a:r>
            <a:r>
              <a:rPr lang="en-US" altLang="en-US"/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   items                                       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get</a:t>
            </a:r>
            <a:r>
              <a:rPr lang="en-US" altLang="en-US"/>
              <a:t> relevant material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evaluate</a:t>
            </a:r>
            <a:r>
              <a:rPr lang="en-US" altLang="en-US"/>
              <a:t> relevant material	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cite</a:t>
            </a:r>
            <a:r>
              <a:rPr lang="en-US" altLang="en-US"/>
              <a:t> material properly &amp; avoid plagiarism         </a:t>
            </a:r>
            <a:endParaRPr lang="en-CA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0026B63-12C9-4E6A-A865-852A9C7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B0DC2433-4DCA-4A04-B5A4-6D933D9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0E399960-2FC5-4B45-8C60-23646179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FB03940C-18F5-48AF-ABF2-BDFBD34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184733-4CC8-4ACE-8F53-1D8292D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PsycINFO vs Scopus</a:t>
            </a:r>
            <a:endParaRPr lang="en-CA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79B-65DF-41BD-A4AF-7C091547D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803568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7199154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832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44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57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2605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5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881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5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1AB086-C60B-4888-B69A-4013325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me!</a:t>
            </a:r>
            <a:endParaRPr lang="en-C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4123D63-21C5-47C1-A011-ABF426AF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Online tutorial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2"/>
              </a:rPr>
              <a:t>https://lib.uwaterloo.ca/online_learning/sites/default/files/learnings/Psych_499_final/#/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3"/>
              </a:rPr>
              <a:t>tireland@uwaterloo.ca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519-888-4567 X 35061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934E15-F201-47BB-9B9A-89E77C7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8F17E-9ADA-44B1-B4AA-821B08865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44D44A-3FA4-48F7-B78E-6B99DDC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virtual library</a:t>
            </a:r>
            <a:endParaRPr lang="en-CA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32B04-46D2-4FE1-9225-FDD365B2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681"/>
            <a:ext cx="9144000" cy="3970638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772E4A9-0168-4572-BE97-22CCCAE4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734"/>
            <a:ext cx="9064101" cy="92727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A75031-4DCA-4688-B9D3-1A5126D4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13" y="4843191"/>
            <a:ext cx="1512941" cy="244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3FF9856-23AE-4872-825B-0E704AC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 dirty="0"/>
              <a:t>Any questions on getting updated information about library services?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Any</a:t>
            </a:r>
            <a:r>
              <a:rPr lang="en-US" altLang="en-US" dirty="0"/>
              <a:t> questions about getting access from off campus?</a:t>
            </a:r>
            <a:endParaRPr lang="en-CA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375AEEE-E191-4A73-BCBF-3CD99F4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Library Catalogue</a:t>
            </a:r>
            <a:endParaRPr lang="en-CA" altLang="en-US"/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5CE1B03E-23DE-4147-95FE-72D443365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275"/>
            <a:ext cx="7543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2E1E-81B1-4562-8407-2A70270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995613"/>
            <a:ext cx="3132137" cy="17462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97EF-214A-4B6E-BD04-BE3FDEEA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1950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Undergraduate Writing Psychology</a:t>
            </a:r>
            <a:endParaRPr lang="en-CA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B763412-3228-462F-8119-0584753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D0FF7-8764-41FE-B5D3-07979BFB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C1A0C-8242-4548-9F9C-92A60F31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497150"/>
            <a:ext cx="10315883" cy="510474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0D9E6D6-C2CD-4BE4-8716-7DFF5719A63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8728822" y="-208573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92E6AD1-ADAD-4F2B-955C-431EAB76F7C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986272" y="3236118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07D09F-3C57-41C8-B74A-C3384A7B726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139670" y="381039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5A20F258-0B5A-4B90-A9A9-AB10B377A373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4312298" y="2082152"/>
            <a:ext cx="450430" cy="1241181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4085</TotalTime>
  <Words>497</Words>
  <Application>Microsoft Office PowerPoint</Application>
  <PresentationFormat>On-screen Show (4:3)</PresentationFormat>
  <Paragraphs>91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Snap ITC</vt:lpstr>
      <vt:lpstr>Library_Black</vt:lpstr>
      <vt:lpstr>Psych 499  Undergraduate Thesis</vt:lpstr>
      <vt:lpstr>Overview</vt:lpstr>
      <vt:lpstr>Information Literacy…</vt:lpstr>
      <vt:lpstr>Tim’s translation</vt:lpstr>
      <vt:lpstr>ASK QUESTIONS!!!</vt:lpstr>
      <vt:lpstr>The virtual library</vt:lpstr>
      <vt:lpstr>Any questions on getting updated information about library services?  Any questions about getting access from off campus?</vt:lpstr>
      <vt:lpstr>The Library Catalogue</vt:lpstr>
      <vt:lpstr>PowerPoint Presentation</vt:lpstr>
      <vt:lpstr>Catalogue -Omni</vt:lpstr>
      <vt:lpstr>If the book is not in the system</vt:lpstr>
      <vt:lpstr>Inter Library Loan</vt:lpstr>
      <vt:lpstr>Any questions about the Library Catalogue or Inter-library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the version you are interested in using</vt:lpstr>
      <vt:lpstr>PowerPoint Presentation</vt:lpstr>
      <vt:lpstr>PowerPoint Presentation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Zotero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123</cp:revision>
  <cp:lastPrinted>2011-09-26T15:18:12Z</cp:lastPrinted>
  <dcterms:created xsi:type="dcterms:W3CDTF">2011-01-26T16:28:31Z</dcterms:created>
  <dcterms:modified xsi:type="dcterms:W3CDTF">2022-05-05T14:42:03Z</dcterms:modified>
</cp:coreProperties>
</file>