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33" r:id="rId2"/>
    <p:sldId id="464" r:id="rId3"/>
    <p:sldId id="334" r:id="rId4"/>
    <p:sldId id="441" r:id="rId5"/>
    <p:sldId id="442" r:id="rId6"/>
    <p:sldId id="341" r:id="rId7"/>
    <p:sldId id="379" r:id="rId8"/>
    <p:sldId id="386" r:id="rId9"/>
    <p:sldId id="452" r:id="rId10"/>
    <p:sldId id="454" r:id="rId11"/>
    <p:sldId id="400" r:id="rId12"/>
    <p:sldId id="449" r:id="rId13"/>
    <p:sldId id="435" r:id="rId14"/>
    <p:sldId id="382" r:id="rId15"/>
    <p:sldId id="455" r:id="rId16"/>
    <p:sldId id="388" r:id="rId17"/>
    <p:sldId id="390" r:id="rId18"/>
    <p:sldId id="456" r:id="rId19"/>
    <p:sldId id="451" r:id="rId20"/>
    <p:sldId id="393" r:id="rId21"/>
    <p:sldId id="394" r:id="rId22"/>
    <p:sldId id="404" r:id="rId23"/>
    <p:sldId id="405" r:id="rId24"/>
    <p:sldId id="406" r:id="rId25"/>
    <p:sldId id="465" r:id="rId26"/>
    <p:sldId id="427" r:id="rId27"/>
    <p:sldId id="466" r:id="rId28"/>
    <p:sldId id="467" r:id="rId29"/>
    <p:sldId id="409" r:id="rId30"/>
    <p:sldId id="407" r:id="rId31"/>
    <p:sldId id="468" r:id="rId32"/>
    <p:sldId id="469" r:id="rId33"/>
    <p:sldId id="470" r:id="rId34"/>
    <p:sldId id="417" r:id="rId35"/>
    <p:sldId id="457" r:id="rId36"/>
    <p:sldId id="471" r:id="rId37"/>
    <p:sldId id="459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63" r:id="rId47"/>
    <p:sldId id="420" r:id="rId48"/>
    <p:sldId id="401" r:id="rId49"/>
    <p:sldId id="398" r:id="rId50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86FAE-1A1B-4A42-93C7-1A865D1694ED}" v="152" dt="2023-01-10T19:51:57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Ireland" userId="b8196a78-621c-4f23-8b7d-6f12b96bdf2d" providerId="ADAL" clId="{F8D86FAE-1A1B-4A42-93C7-1A865D1694ED}"/>
    <pc:docChg chg="undo custSel addSld delSld modSld">
      <pc:chgData name="Tim Ireland" userId="b8196a78-621c-4f23-8b7d-6f12b96bdf2d" providerId="ADAL" clId="{F8D86FAE-1A1B-4A42-93C7-1A865D1694ED}" dt="2023-01-11T19:23:37.874" v="348" actId="20577"/>
      <pc:docMkLst>
        <pc:docMk/>
      </pc:docMkLst>
      <pc:sldChg chg="modSp mod">
        <pc:chgData name="Tim Ireland" userId="b8196a78-621c-4f23-8b7d-6f12b96bdf2d" providerId="ADAL" clId="{F8D86FAE-1A1B-4A42-93C7-1A865D1694ED}" dt="2023-01-10T16:26:23.877" v="18" actId="6549"/>
        <pc:sldMkLst>
          <pc:docMk/>
          <pc:sldMk cId="0" sldId="333"/>
        </pc:sldMkLst>
        <pc:spChg chg="mod">
          <ac:chgData name="Tim Ireland" userId="b8196a78-621c-4f23-8b7d-6f12b96bdf2d" providerId="ADAL" clId="{F8D86FAE-1A1B-4A42-93C7-1A865D1694ED}" dt="2023-01-10T16:26:23.877" v="18" actId="6549"/>
          <ac:spMkLst>
            <pc:docMk/>
            <pc:sldMk cId="0" sldId="333"/>
            <ac:spMk id="5123" creationId="{F560C88F-203A-431B-8694-3974A50C6C64}"/>
          </ac:spMkLst>
        </pc:spChg>
      </pc:sldChg>
      <pc:sldChg chg="modSp mod">
        <pc:chgData name="Tim Ireland" userId="b8196a78-621c-4f23-8b7d-6f12b96bdf2d" providerId="ADAL" clId="{F8D86FAE-1A1B-4A42-93C7-1A865D1694ED}" dt="2023-01-11T19:23:37.874" v="348" actId="20577"/>
        <pc:sldMkLst>
          <pc:docMk/>
          <pc:sldMk cId="0" sldId="334"/>
        </pc:sldMkLst>
        <pc:spChg chg="mod">
          <ac:chgData name="Tim Ireland" userId="b8196a78-621c-4f23-8b7d-6f12b96bdf2d" providerId="ADAL" clId="{F8D86FAE-1A1B-4A42-93C7-1A865D1694ED}" dt="2023-01-11T19:23:37.874" v="348" actId="20577"/>
          <ac:spMkLst>
            <pc:docMk/>
            <pc:sldMk cId="0" sldId="334"/>
            <ac:spMk id="6147" creationId="{BBA513D2-A136-44F7-A1FB-90A2A9EACE54}"/>
          </ac:spMkLst>
        </pc:spChg>
      </pc:sldChg>
      <pc:sldChg chg="addSp delSp modSp mod">
        <pc:chgData name="Tim Ireland" userId="b8196a78-621c-4f23-8b7d-6f12b96bdf2d" providerId="ADAL" clId="{F8D86FAE-1A1B-4A42-93C7-1A865D1694ED}" dt="2023-01-10T19:02:38.005" v="36" actId="1076"/>
        <pc:sldMkLst>
          <pc:docMk/>
          <pc:sldMk cId="0" sldId="379"/>
        </pc:sldMkLst>
        <pc:spChg chg="mod">
          <ac:chgData name="Tim Ireland" userId="b8196a78-621c-4f23-8b7d-6f12b96bdf2d" providerId="ADAL" clId="{F8D86FAE-1A1B-4A42-93C7-1A865D1694ED}" dt="2023-01-10T19:02:38.005" v="36" actId="1076"/>
          <ac:spMkLst>
            <pc:docMk/>
            <pc:sldMk cId="0" sldId="379"/>
            <ac:spMk id="4" creationId="{AAA75031-4DCA-4688-B9D3-1A5126D42AF1}"/>
          </ac:spMkLst>
        </pc:spChg>
        <pc:spChg chg="mod">
          <ac:chgData name="Tim Ireland" userId="b8196a78-621c-4f23-8b7d-6f12b96bdf2d" providerId="ADAL" clId="{F8D86FAE-1A1B-4A42-93C7-1A865D1694ED}" dt="2023-01-10T19:02:23.892" v="33" actId="14100"/>
          <ac:spMkLst>
            <pc:docMk/>
            <pc:sldMk cId="0" sldId="379"/>
            <ac:spMk id="7" creationId="{9772E4A9-0168-4572-BE97-22CCCAE45509}"/>
          </ac:spMkLst>
        </pc:spChg>
        <pc:picChg chg="add mod">
          <ac:chgData name="Tim Ireland" userId="b8196a78-621c-4f23-8b7d-6f12b96bdf2d" providerId="ADAL" clId="{F8D86FAE-1A1B-4A42-93C7-1A865D1694ED}" dt="2023-01-10T19:02:06.461" v="29" actId="1076"/>
          <ac:picMkLst>
            <pc:docMk/>
            <pc:sldMk cId="0" sldId="379"/>
            <ac:picMk id="3" creationId="{F005E7F9-847D-3946-B9BD-394DF2159CE5}"/>
          </ac:picMkLst>
        </pc:picChg>
        <pc:picChg chg="del">
          <ac:chgData name="Tim Ireland" userId="b8196a78-621c-4f23-8b7d-6f12b96bdf2d" providerId="ADAL" clId="{F8D86FAE-1A1B-4A42-93C7-1A865D1694ED}" dt="2023-01-10T19:01:50.220" v="26" actId="478"/>
          <ac:picMkLst>
            <pc:docMk/>
            <pc:sldMk cId="0" sldId="379"/>
            <ac:picMk id="8" creationId="{53432B04-46D2-4FE1-9225-FDD365B2B925}"/>
          </ac:picMkLst>
        </pc:picChg>
      </pc:sldChg>
      <pc:sldChg chg="addSp delSp modSp mod">
        <pc:chgData name="Tim Ireland" userId="b8196a78-621c-4f23-8b7d-6f12b96bdf2d" providerId="ADAL" clId="{F8D86FAE-1A1B-4A42-93C7-1A865D1694ED}" dt="2023-01-10T19:13:18.121" v="80" actId="14100"/>
        <pc:sldMkLst>
          <pc:docMk/>
          <pc:sldMk cId="0" sldId="405"/>
        </pc:sldMkLst>
        <pc:picChg chg="add ord">
          <ac:chgData name="Tim Ireland" userId="b8196a78-621c-4f23-8b7d-6f12b96bdf2d" providerId="ADAL" clId="{F8D86FAE-1A1B-4A42-93C7-1A865D1694ED}" dt="2023-01-10T19:13:13.277" v="78" actId="167"/>
          <ac:picMkLst>
            <pc:docMk/>
            <pc:sldMk cId="0" sldId="405"/>
            <ac:picMk id="3" creationId="{6DE60CCC-ACA2-7F22-8273-960147CDDEE1}"/>
          </ac:picMkLst>
        </pc:picChg>
        <pc:picChg chg="del">
          <ac:chgData name="Tim Ireland" userId="b8196a78-621c-4f23-8b7d-6f12b96bdf2d" providerId="ADAL" clId="{F8D86FAE-1A1B-4A42-93C7-1A865D1694ED}" dt="2023-01-10T19:13:07.849" v="76" actId="478"/>
          <ac:picMkLst>
            <pc:docMk/>
            <pc:sldMk cId="0" sldId="405"/>
            <ac:picMk id="31746" creationId="{1E8099DB-E337-4BC4-8175-9F310A819215}"/>
          </ac:picMkLst>
        </pc:picChg>
        <pc:picChg chg="mod">
          <ac:chgData name="Tim Ireland" userId="b8196a78-621c-4f23-8b7d-6f12b96bdf2d" providerId="ADAL" clId="{F8D86FAE-1A1B-4A42-93C7-1A865D1694ED}" dt="2023-01-10T19:13:18.121" v="80" actId="14100"/>
          <ac:picMkLst>
            <pc:docMk/>
            <pc:sldMk cId="0" sldId="405"/>
            <ac:picMk id="31747" creationId="{56478AAF-58EB-443B-9193-E7E26EBBC44C}"/>
          </ac:picMkLst>
        </pc:picChg>
      </pc:sldChg>
      <pc:sldChg chg="addSp delSp modSp mod">
        <pc:chgData name="Tim Ireland" userId="b8196a78-621c-4f23-8b7d-6f12b96bdf2d" providerId="ADAL" clId="{F8D86FAE-1A1B-4A42-93C7-1A865D1694ED}" dt="2023-01-10T19:14:41.673" v="86" actId="14100"/>
        <pc:sldMkLst>
          <pc:docMk/>
          <pc:sldMk cId="0" sldId="406"/>
        </pc:sldMkLst>
        <pc:picChg chg="add ord">
          <ac:chgData name="Tim Ireland" userId="b8196a78-621c-4f23-8b7d-6f12b96bdf2d" providerId="ADAL" clId="{F8D86FAE-1A1B-4A42-93C7-1A865D1694ED}" dt="2023-01-10T19:14:33.231" v="83" actId="167"/>
          <ac:picMkLst>
            <pc:docMk/>
            <pc:sldMk cId="0" sldId="406"/>
            <ac:picMk id="3" creationId="{9C50E4A0-60C7-B72C-1BE7-0F211124DA21}"/>
          </ac:picMkLst>
        </pc:picChg>
        <pc:picChg chg="del">
          <ac:chgData name="Tim Ireland" userId="b8196a78-621c-4f23-8b7d-6f12b96bdf2d" providerId="ADAL" clId="{F8D86FAE-1A1B-4A42-93C7-1A865D1694ED}" dt="2023-01-10T19:14:27.873" v="81" actId="478"/>
          <ac:picMkLst>
            <pc:docMk/>
            <pc:sldMk cId="0" sldId="406"/>
            <ac:picMk id="32770" creationId="{A67FA5E8-33B1-40C6-B53D-245095D14C4A}"/>
          </ac:picMkLst>
        </pc:picChg>
        <pc:picChg chg="mod">
          <ac:chgData name="Tim Ireland" userId="b8196a78-621c-4f23-8b7d-6f12b96bdf2d" providerId="ADAL" clId="{F8D86FAE-1A1B-4A42-93C7-1A865D1694ED}" dt="2023-01-10T19:14:35.945" v="84" actId="1076"/>
          <ac:picMkLst>
            <pc:docMk/>
            <pc:sldMk cId="0" sldId="406"/>
            <ac:picMk id="32771" creationId="{1EA61422-FE09-4066-8CBA-1C3372B5E70F}"/>
          </ac:picMkLst>
        </pc:picChg>
        <pc:picChg chg="mod">
          <ac:chgData name="Tim Ireland" userId="b8196a78-621c-4f23-8b7d-6f12b96bdf2d" providerId="ADAL" clId="{F8D86FAE-1A1B-4A42-93C7-1A865D1694ED}" dt="2023-01-10T19:14:41.673" v="86" actId="14100"/>
          <ac:picMkLst>
            <pc:docMk/>
            <pc:sldMk cId="0" sldId="406"/>
            <ac:picMk id="32772" creationId="{D88C7A4A-4012-4DFC-8AE5-CCAD266EF71E}"/>
          </ac:picMkLst>
        </pc:picChg>
      </pc:sldChg>
      <pc:sldChg chg="addSp delSp modSp mod">
        <pc:chgData name="Tim Ireland" userId="b8196a78-621c-4f23-8b7d-6f12b96bdf2d" providerId="ADAL" clId="{F8D86FAE-1A1B-4A42-93C7-1A865D1694ED}" dt="2023-01-10T19:20:38.102" v="117" actId="22"/>
        <pc:sldMkLst>
          <pc:docMk/>
          <pc:sldMk cId="0" sldId="407"/>
        </pc:sldMkLst>
        <pc:spChg chg="add mod">
          <ac:chgData name="Tim Ireland" userId="b8196a78-621c-4f23-8b7d-6f12b96bdf2d" providerId="ADAL" clId="{F8D86FAE-1A1B-4A42-93C7-1A865D1694ED}" dt="2023-01-10T19:20:37.443" v="116" actId="478"/>
          <ac:spMkLst>
            <pc:docMk/>
            <pc:sldMk cId="0" sldId="407"/>
            <ac:spMk id="2" creationId="{27611439-1142-D95F-1E5E-3773C9F3B6ED}"/>
          </ac:spMkLst>
        </pc:spChg>
        <pc:picChg chg="add">
          <ac:chgData name="Tim Ireland" userId="b8196a78-621c-4f23-8b7d-6f12b96bdf2d" providerId="ADAL" clId="{F8D86FAE-1A1B-4A42-93C7-1A865D1694ED}" dt="2023-01-10T19:20:38.102" v="117" actId="22"/>
          <ac:picMkLst>
            <pc:docMk/>
            <pc:sldMk cId="0" sldId="407"/>
            <ac:picMk id="4" creationId="{FE968C44-19DB-FA94-8E2E-7ACD66906862}"/>
          </ac:picMkLst>
        </pc:picChg>
        <pc:picChg chg="del">
          <ac:chgData name="Tim Ireland" userId="b8196a78-621c-4f23-8b7d-6f12b96bdf2d" providerId="ADAL" clId="{F8D86FAE-1A1B-4A42-93C7-1A865D1694ED}" dt="2023-01-10T19:20:37.443" v="116" actId="478"/>
          <ac:picMkLst>
            <pc:docMk/>
            <pc:sldMk cId="0" sldId="407"/>
            <ac:picMk id="36866" creationId="{4ADF077A-F7C3-480C-BD57-71E8C90F58BF}"/>
          </ac:picMkLst>
        </pc:picChg>
      </pc:sldChg>
      <pc:sldChg chg="addSp mod">
        <pc:chgData name="Tim Ireland" userId="b8196a78-621c-4f23-8b7d-6f12b96bdf2d" providerId="ADAL" clId="{F8D86FAE-1A1B-4A42-93C7-1A865D1694ED}" dt="2023-01-10T19:18:33.659" v="110" actId="22"/>
        <pc:sldMkLst>
          <pc:docMk/>
          <pc:sldMk cId="0" sldId="409"/>
        </pc:sldMkLst>
        <pc:picChg chg="add">
          <ac:chgData name="Tim Ireland" userId="b8196a78-621c-4f23-8b7d-6f12b96bdf2d" providerId="ADAL" clId="{F8D86FAE-1A1B-4A42-93C7-1A865D1694ED}" dt="2023-01-10T19:18:33.659" v="110" actId="22"/>
          <ac:picMkLst>
            <pc:docMk/>
            <pc:sldMk cId="0" sldId="409"/>
            <ac:picMk id="4" creationId="{1F3EF92A-DE38-95F0-AE29-E19916DA1683}"/>
          </ac:picMkLst>
        </pc:picChg>
      </pc:sldChg>
      <pc:sldChg chg="del">
        <pc:chgData name="Tim Ireland" userId="b8196a78-621c-4f23-8b7d-6f12b96bdf2d" providerId="ADAL" clId="{F8D86FAE-1A1B-4A42-93C7-1A865D1694ED}" dt="2023-01-10T19:20:45.521" v="119" actId="47"/>
        <pc:sldMkLst>
          <pc:docMk/>
          <pc:sldMk cId="0" sldId="413"/>
        </pc:sldMkLst>
      </pc:sldChg>
      <pc:sldChg chg="del">
        <pc:chgData name="Tim Ireland" userId="b8196a78-621c-4f23-8b7d-6f12b96bdf2d" providerId="ADAL" clId="{F8D86FAE-1A1B-4A42-93C7-1A865D1694ED}" dt="2023-01-10T19:20:46.409" v="120" actId="47"/>
        <pc:sldMkLst>
          <pc:docMk/>
          <pc:sldMk cId="0" sldId="414"/>
        </pc:sldMkLst>
      </pc:sldChg>
      <pc:sldChg chg="del">
        <pc:chgData name="Tim Ireland" userId="b8196a78-621c-4f23-8b7d-6f12b96bdf2d" providerId="ADAL" clId="{F8D86FAE-1A1B-4A42-93C7-1A865D1694ED}" dt="2023-01-10T19:20:47.681" v="121" actId="47"/>
        <pc:sldMkLst>
          <pc:docMk/>
          <pc:sldMk cId="0" sldId="415"/>
        </pc:sldMkLst>
      </pc:sldChg>
      <pc:sldChg chg="del">
        <pc:chgData name="Tim Ireland" userId="b8196a78-621c-4f23-8b7d-6f12b96bdf2d" providerId="ADAL" clId="{F8D86FAE-1A1B-4A42-93C7-1A865D1694ED}" dt="2023-01-10T19:24:06.013" v="154" actId="47"/>
        <pc:sldMkLst>
          <pc:docMk/>
          <pc:sldMk cId="0" sldId="416"/>
        </pc:sldMkLst>
      </pc:sldChg>
      <pc:sldChg chg="del">
        <pc:chgData name="Tim Ireland" userId="b8196a78-621c-4f23-8b7d-6f12b96bdf2d" providerId="ADAL" clId="{F8D86FAE-1A1B-4A42-93C7-1A865D1694ED}" dt="2023-01-10T19:20:43.588" v="118" actId="47"/>
        <pc:sldMkLst>
          <pc:docMk/>
          <pc:sldMk cId="0" sldId="425"/>
        </pc:sldMkLst>
      </pc:sldChg>
      <pc:sldChg chg="del">
        <pc:chgData name="Tim Ireland" userId="b8196a78-621c-4f23-8b7d-6f12b96bdf2d" providerId="ADAL" clId="{F8D86FAE-1A1B-4A42-93C7-1A865D1694ED}" dt="2023-01-10T19:14:59.097" v="87" actId="47"/>
        <pc:sldMkLst>
          <pc:docMk/>
          <pc:sldMk cId="0" sldId="426"/>
        </pc:sldMkLst>
      </pc:sldChg>
      <pc:sldChg chg="modSp mod">
        <pc:chgData name="Tim Ireland" userId="b8196a78-621c-4f23-8b7d-6f12b96bdf2d" providerId="ADAL" clId="{F8D86FAE-1A1B-4A42-93C7-1A865D1694ED}" dt="2023-01-10T19:06:45.381" v="62" actId="20577"/>
        <pc:sldMkLst>
          <pc:docMk/>
          <pc:sldMk cId="0" sldId="449"/>
        </pc:sldMkLst>
        <pc:spChg chg="mod">
          <ac:chgData name="Tim Ireland" userId="b8196a78-621c-4f23-8b7d-6f12b96bdf2d" providerId="ADAL" clId="{F8D86FAE-1A1B-4A42-93C7-1A865D1694ED}" dt="2023-01-10T19:06:45.381" v="62" actId="20577"/>
          <ac:spMkLst>
            <pc:docMk/>
            <pc:sldMk cId="0" sldId="449"/>
            <ac:spMk id="17410" creationId="{89A9F8DC-96FC-4094-9111-BC5ECE84C66C}"/>
          </ac:spMkLst>
        </pc:spChg>
      </pc:sldChg>
      <pc:sldChg chg="addSp delSp modSp mod">
        <pc:chgData name="Tim Ireland" userId="b8196a78-621c-4f23-8b7d-6f12b96bdf2d" providerId="ADAL" clId="{F8D86FAE-1A1B-4A42-93C7-1A865D1694ED}" dt="2023-01-10T19:04:54.356" v="54" actId="1076"/>
        <pc:sldMkLst>
          <pc:docMk/>
          <pc:sldMk cId="0" sldId="452"/>
        </pc:sldMkLst>
        <pc:spChg chg="mod">
          <ac:chgData name="Tim Ireland" userId="b8196a78-621c-4f23-8b7d-6f12b96bdf2d" providerId="ADAL" clId="{F8D86FAE-1A1B-4A42-93C7-1A865D1694ED}" dt="2023-01-10T19:04:47.286" v="53" actId="14100"/>
          <ac:spMkLst>
            <pc:docMk/>
            <pc:sldMk cId="0" sldId="452"/>
            <ac:spMk id="4" creationId="{E8462E1E-81B1-4562-8407-2A702706FC6A}"/>
          </ac:spMkLst>
        </pc:spChg>
        <pc:spChg chg="mod">
          <ac:chgData name="Tim Ireland" userId="b8196a78-621c-4f23-8b7d-6f12b96bdf2d" providerId="ADAL" clId="{F8D86FAE-1A1B-4A42-93C7-1A865D1694ED}" dt="2023-01-10T19:04:54.356" v="54" actId="1076"/>
          <ac:spMkLst>
            <pc:docMk/>
            <pc:sldMk cId="0" sldId="452"/>
            <ac:spMk id="6" creationId="{2F2C97EF-214A-4B6E-BD04-BE3FDEEA807C}"/>
          </ac:spMkLst>
        </pc:spChg>
        <pc:picChg chg="add del">
          <ac:chgData name="Tim Ireland" userId="b8196a78-621c-4f23-8b7d-6f12b96bdf2d" providerId="ADAL" clId="{F8D86FAE-1A1B-4A42-93C7-1A865D1694ED}" dt="2023-01-10T19:04:23.450" v="47" actId="478"/>
          <ac:picMkLst>
            <pc:docMk/>
            <pc:sldMk cId="0" sldId="452"/>
            <ac:picMk id="3" creationId="{77B67496-8EA0-E31A-F32C-64E5DCA69408}"/>
          </ac:picMkLst>
        </pc:picChg>
        <pc:picChg chg="add ord">
          <ac:chgData name="Tim Ireland" userId="b8196a78-621c-4f23-8b7d-6f12b96bdf2d" providerId="ADAL" clId="{F8D86FAE-1A1B-4A42-93C7-1A865D1694ED}" dt="2023-01-10T19:04:28.468" v="49" actId="167"/>
          <ac:picMkLst>
            <pc:docMk/>
            <pc:sldMk cId="0" sldId="452"/>
            <ac:picMk id="7" creationId="{5AD20BB8-DA00-5C9E-68B2-CD76E8EADA51}"/>
          </ac:picMkLst>
        </pc:picChg>
        <pc:picChg chg="del">
          <ac:chgData name="Tim Ireland" userId="b8196a78-621c-4f23-8b7d-6f12b96bdf2d" providerId="ADAL" clId="{F8D86FAE-1A1B-4A42-93C7-1A865D1694ED}" dt="2023-01-10T19:03:19.467" v="39" actId="478"/>
          <ac:picMkLst>
            <pc:docMk/>
            <pc:sldMk cId="0" sldId="452"/>
            <ac:picMk id="13315" creationId="{5CE1B03E-23DE-4147-95FE-72D4433658F2}"/>
          </ac:picMkLst>
        </pc:picChg>
      </pc:sldChg>
      <pc:sldChg chg="addSp delSp modSp mod">
        <pc:chgData name="Tim Ireland" userId="b8196a78-621c-4f23-8b7d-6f12b96bdf2d" providerId="ADAL" clId="{F8D86FAE-1A1B-4A42-93C7-1A865D1694ED}" dt="2023-01-10T19:07:21.038" v="68" actId="1076"/>
        <pc:sldMkLst>
          <pc:docMk/>
          <pc:sldMk cId="0" sldId="455"/>
        </pc:sldMkLst>
        <pc:spChg chg="mod">
          <ac:chgData name="Tim Ireland" userId="b8196a78-621c-4f23-8b7d-6f12b96bdf2d" providerId="ADAL" clId="{F8D86FAE-1A1B-4A42-93C7-1A865D1694ED}" dt="2023-01-10T19:07:21.038" v="68" actId="1076"/>
          <ac:spMkLst>
            <pc:docMk/>
            <pc:sldMk cId="0" sldId="455"/>
            <ac:spMk id="4" creationId="{B5464608-8D9F-4BC0-9BC9-AE258F71DB73}"/>
          </ac:spMkLst>
        </pc:spChg>
        <pc:picChg chg="add mod ord">
          <ac:chgData name="Tim Ireland" userId="b8196a78-621c-4f23-8b7d-6f12b96bdf2d" providerId="ADAL" clId="{F8D86FAE-1A1B-4A42-93C7-1A865D1694ED}" dt="2023-01-10T19:07:16.616" v="67" actId="1076"/>
          <ac:picMkLst>
            <pc:docMk/>
            <pc:sldMk cId="0" sldId="455"/>
            <ac:picMk id="3" creationId="{310AE0F7-FD5E-CF6E-A030-5EA9CB9B8008}"/>
          </ac:picMkLst>
        </pc:picChg>
        <pc:picChg chg="del">
          <ac:chgData name="Tim Ireland" userId="b8196a78-621c-4f23-8b7d-6f12b96bdf2d" providerId="ADAL" clId="{F8D86FAE-1A1B-4A42-93C7-1A865D1694ED}" dt="2023-01-10T19:07:02.551" v="63" actId="478"/>
          <ac:picMkLst>
            <pc:docMk/>
            <pc:sldMk cId="0" sldId="455"/>
            <ac:picMk id="5" creationId="{2F38C346-AB3F-41D2-ACB7-2D70AE730F36}"/>
          </ac:picMkLst>
        </pc:picChg>
      </pc:sldChg>
      <pc:sldChg chg="addSp delSp modSp mod">
        <pc:chgData name="Tim Ireland" userId="b8196a78-621c-4f23-8b7d-6f12b96bdf2d" providerId="ADAL" clId="{F8D86FAE-1A1B-4A42-93C7-1A865D1694ED}" dt="2023-01-10T19:08:07.839" v="75" actId="1076"/>
        <pc:sldMkLst>
          <pc:docMk/>
          <pc:sldMk cId="0" sldId="456"/>
        </pc:sldMkLst>
        <pc:spChg chg="mod">
          <ac:chgData name="Tim Ireland" userId="b8196a78-621c-4f23-8b7d-6f12b96bdf2d" providerId="ADAL" clId="{F8D86FAE-1A1B-4A42-93C7-1A865D1694ED}" dt="2023-01-10T19:08:07.839" v="75" actId="1076"/>
          <ac:spMkLst>
            <pc:docMk/>
            <pc:sldMk cId="0" sldId="456"/>
            <ac:spMk id="4" creationId="{BB688AAF-456C-487B-8ED3-EEA84DDA51B3}"/>
          </ac:spMkLst>
        </pc:spChg>
        <pc:picChg chg="del">
          <ac:chgData name="Tim Ireland" userId="b8196a78-621c-4f23-8b7d-6f12b96bdf2d" providerId="ADAL" clId="{F8D86FAE-1A1B-4A42-93C7-1A865D1694ED}" dt="2023-01-10T19:07:46.891" v="69" actId="478"/>
          <ac:picMkLst>
            <pc:docMk/>
            <pc:sldMk cId="0" sldId="456"/>
            <ac:picMk id="3" creationId="{46244B10-93DD-47BF-82A1-1149981E89EF}"/>
          </ac:picMkLst>
        </pc:picChg>
        <pc:picChg chg="add mod ord">
          <ac:chgData name="Tim Ireland" userId="b8196a78-621c-4f23-8b7d-6f12b96bdf2d" providerId="ADAL" clId="{F8D86FAE-1A1B-4A42-93C7-1A865D1694ED}" dt="2023-01-10T19:08:03.453" v="74" actId="167"/>
          <ac:picMkLst>
            <pc:docMk/>
            <pc:sldMk cId="0" sldId="456"/>
            <ac:picMk id="5" creationId="{87F590F6-AC88-CC44-02B1-F3F48FD0B99F}"/>
          </ac:picMkLst>
        </pc:picChg>
      </pc:sldChg>
      <pc:sldChg chg="addSp delSp modSp add del mod modAnim">
        <pc:chgData name="Tim Ireland" userId="b8196a78-621c-4f23-8b7d-6f12b96bdf2d" providerId="ADAL" clId="{F8D86FAE-1A1B-4A42-93C7-1A865D1694ED}" dt="2023-01-10T19:28:06.682" v="178" actId="167"/>
        <pc:sldMkLst>
          <pc:docMk/>
          <pc:sldMk cId="0" sldId="457"/>
        </pc:sldMkLst>
        <pc:spChg chg="add del mod">
          <ac:chgData name="Tim Ireland" userId="b8196a78-621c-4f23-8b7d-6f12b96bdf2d" providerId="ADAL" clId="{F8D86FAE-1A1B-4A42-93C7-1A865D1694ED}" dt="2023-01-10T19:25:30.086" v="166" actId="478"/>
          <ac:spMkLst>
            <pc:docMk/>
            <pc:sldMk cId="0" sldId="457"/>
            <ac:spMk id="2" creationId="{73AE6103-B7EE-EAB2-F0DF-5B64D47EB8E7}"/>
          </ac:spMkLst>
        </pc:spChg>
        <pc:spChg chg="mod">
          <ac:chgData name="Tim Ireland" userId="b8196a78-621c-4f23-8b7d-6f12b96bdf2d" providerId="ADAL" clId="{F8D86FAE-1A1B-4A42-93C7-1A865D1694ED}" dt="2023-01-10T19:25:14.271" v="162" actId="14100"/>
          <ac:spMkLst>
            <pc:docMk/>
            <pc:sldMk cId="0" sldId="457"/>
            <ac:spMk id="5" creationId="{83057B6A-0A89-4AB9-A5B1-0039956A4F27}"/>
          </ac:spMkLst>
        </pc:spChg>
        <pc:spChg chg="del">
          <ac:chgData name="Tim Ireland" userId="b8196a78-621c-4f23-8b7d-6f12b96bdf2d" providerId="ADAL" clId="{F8D86FAE-1A1B-4A42-93C7-1A865D1694ED}" dt="2023-01-10T19:25:17.290" v="163" actId="478"/>
          <ac:spMkLst>
            <pc:docMk/>
            <pc:sldMk cId="0" sldId="457"/>
            <ac:spMk id="6" creationId="{BD07C178-9868-4D8F-A332-C48AB0F6E3BD}"/>
          </ac:spMkLst>
        </pc:spChg>
        <pc:spChg chg="del">
          <ac:chgData name="Tim Ireland" userId="b8196a78-621c-4f23-8b7d-6f12b96bdf2d" providerId="ADAL" clId="{F8D86FAE-1A1B-4A42-93C7-1A865D1694ED}" dt="2023-01-10T19:25:24.457" v="164" actId="478"/>
          <ac:spMkLst>
            <pc:docMk/>
            <pc:sldMk cId="0" sldId="457"/>
            <ac:spMk id="45058" creationId="{8B4848E8-7534-4FD9-992C-3D2323819B24}"/>
          </ac:spMkLst>
        </pc:spChg>
        <pc:picChg chg="add del mod ord">
          <ac:chgData name="Tim Ireland" userId="b8196a78-621c-4f23-8b7d-6f12b96bdf2d" providerId="ADAL" clId="{F8D86FAE-1A1B-4A42-93C7-1A865D1694ED}" dt="2023-01-10T19:28:00.966" v="176" actId="478"/>
          <ac:picMkLst>
            <pc:docMk/>
            <pc:sldMk cId="0" sldId="457"/>
            <ac:picMk id="4" creationId="{5ED11C76-85A1-ACC6-3C6C-B8DBE4F79589}"/>
          </ac:picMkLst>
        </pc:picChg>
        <pc:picChg chg="add ord">
          <ac:chgData name="Tim Ireland" userId="b8196a78-621c-4f23-8b7d-6f12b96bdf2d" providerId="ADAL" clId="{F8D86FAE-1A1B-4A42-93C7-1A865D1694ED}" dt="2023-01-10T19:28:06.682" v="178" actId="167"/>
          <ac:picMkLst>
            <pc:docMk/>
            <pc:sldMk cId="0" sldId="457"/>
            <ac:picMk id="8" creationId="{94EB09AE-80B3-B0F9-0082-71B25740D84A}"/>
          </ac:picMkLst>
        </pc:picChg>
        <pc:picChg chg="del">
          <ac:chgData name="Tim Ireland" userId="b8196a78-621c-4f23-8b7d-6f12b96bdf2d" providerId="ADAL" clId="{F8D86FAE-1A1B-4A42-93C7-1A865D1694ED}" dt="2023-01-10T19:24:58.300" v="157" actId="478"/>
          <ac:picMkLst>
            <pc:docMk/>
            <pc:sldMk cId="0" sldId="457"/>
            <ac:picMk id="45059" creationId="{AC20B2C0-17DF-4886-8CF3-937B31610D14}"/>
          </ac:picMkLst>
        </pc:picChg>
      </pc:sldChg>
      <pc:sldChg chg="del">
        <pc:chgData name="Tim Ireland" userId="b8196a78-621c-4f23-8b7d-6f12b96bdf2d" providerId="ADAL" clId="{F8D86FAE-1A1B-4A42-93C7-1A865D1694ED}" dt="2023-01-10T19:25:46.618" v="169" actId="47"/>
        <pc:sldMkLst>
          <pc:docMk/>
          <pc:sldMk cId="0" sldId="458"/>
        </pc:sldMkLst>
      </pc:sldChg>
      <pc:sldChg chg="addSp delSp modSp add del mod modAnim">
        <pc:chgData name="Tim Ireland" userId="b8196a78-621c-4f23-8b7d-6f12b96bdf2d" providerId="ADAL" clId="{F8D86FAE-1A1B-4A42-93C7-1A865D1694ED}" dt="2023-01-10T19:37:02.391" v="243" actId="22"/>
        <pc:sldMkLst>
          <pc:docMk/>
          <pc:sldMk cId="0" sldId="459"/>
        </pc:sldMkLst>
        <pc:spChg chg="add del mod">
          <ac:chgData name="Tim Ireland" userId="b8196a78-621c-4f23-8b7d-6f12b96bdf2d" providerId="ADAL" clId="{F8D86FAE-1A1B-4A42-93C7-1A865D1694ED}" dt="2023-01-10T19:36:34.622" v="238" actId="478"/>
          <ac:spMkLst>
            <pc:docMk/>
            <pc:sldMk cId="0" sldId="459"/>
            <ac:spMk id="2" creationId="{6745DC10-F804-0BA5-A1C0-37E2474BBA87}"/>
          </ac:spMkLst>
        </pc:spChg>
        <pc:spChg chg="del mod">
          <ac:chgData name="Tim Ireland" userId="b8196a78-621c-4f23-8b7d-6f12b96bdf2d" providerId="ADAL" clId="{F8D86FAE-1A1B-4A42-93C7-1A865D1694ED}" dt="2023-01-10T19:36:38.301" v="239" actId="478"/>
          <ac:spMkLst>
            <pc:docMk/>
            <pc:sldMk cId="0" sldId="459"/>
            <ac:spMk id="5" creationId="{443E5B5B-78F7-4C14-A0D9-5573ACE8234F}"/>
          </ac:spMkLst>
        </pc:spChg>
        <pc:spChg chg="del">
          <ac:chgData name="Tim Ireland" userId="b8196a78-621c-4f23-8b7d-6f12b96bdf2d" providerId="ADAL" clId="{F8D86FAE-1A1B-4A42-93C7-1A865D1694ED}" dt="2023-01-10T19:36:41.607" v="240" actId="478"/>
          <ac:spMkLst>
            <pc:docMk/>
            <pc:sldMk cId="0" sldId="459"/>
            <ac:spMk id="47106" creationId="{896AE7B1-E63E-4729-975F-FAC76A6FC21D}"/>
          </ac:spMkLst>
        </pc:spChg>
        <pc:picChg chg="add del">
          <ac:chgData name="Tim Ireland" userId="b8196a78-621c-4f23-8b7d-6f12b96bdf2d" providerId="ADAL" clId="{F8D86FAE-1A1B-4A42-93C7-1A865D1694ED}" dt="2023-01-10T19:37:00.505" v="242" actId="478"/>
          <ac:picMkLst>
            <pc:docMk/>
            <pc:sldMk cId="0" sldId="459"/>
            <ac:picMk id="4" creationId="{3616928D-3E51-CCAA-0F17-2D227DFFB893}"/>
          </ac:picMkLst>
        </pc:picChg>
        <pc:picChg chg="add">
          <ac:chgData name="Tim Ireland" userId="b8196a78-621c-4f23-8b7d-6f12b96bdf2d" providerId="ADAL" clId="{F8D86FAE-1A1B-4A42-93C7-1A865D1694ED}" dt="2023-01-10T19:37:02.391" v="243" actId="22"/>
          <ac:picMkLst>
            <pc:docMk/>
            <pc:sldMk cId="0" sldId="459"/>
            <ac:picMk id="7" creationId="{E035F629-9D95-6FE5-C931-67622EA7A46B}"/>
          </ac:picMkLst>
        </pc:picChg>
        <pc:picChg chg="del">
          <ac:chgData name="Tim Ireland" userId="b8196a78-621c-4f23-8b7d-6f12b96bdf2d" providerId="ADAL" clId="{F8D86FAE-1A1B-4A42-93C7-1A865D1694ED}" dt="2023-01-10T19:36:31.305" v="237" actId="478"/>
          <ac:picMkLst>
            <pc:docMk/>
            <pc:sldMk cId="0" sldId="459"/>
            <ac:picMk id="47107" creationId="{A191C262-9A93-419A-A08E-5DF7838F20DB}"/>
          </ac:picMkLst>
        </pc:picChg>
      </pc:sldChg>
      <pc:sldChg chg="del">
        <pc:chgData name="Tim Ireland" userId="b8196a78-621c-4f23-8b7d-6f12b96bdf2d" providerId="ADAL" clId="{F8D86FAE-1A1B-4A42-93C7-1A865D1694ED}" dt="2023-01-10T19:37:13.547" v="244" actId="47"/>
        <pc:sldMkLst>
          <pc:docMk/>
          <pc:sldMk cId="0" sldId="462"/>
        </pc:sldMkLst>
      </pc:sldChg>
      <pc:sldChg chg="addSp delSp modSp new mod">
        <pc:chgData name="Tim Ireland" userId="b8196a78-621c-4f23-8b7d-6f12b96bdf2d" providerId="ADAL" clId="{F8D86FAE-1A1B-4A42-93C7-1A865D1694ED}" dt="2023-01-10T19:16:44.979" v="105" actId="1076"/>
        <pc:sldMkLst>
          <pc:docMk/>
          <pc:sldMk cId="1471934535" sldId="465"/>
        </pc:sldMkLst>
        <pc:spChg chg="del">
          <ac:chgData name="Tim Ireland" userId="b8196a78-621c-4f23-8b7d-6f12b96bdf2d" providerId="ADAL" clId="{F8D86FAE-1A1B-4A42-93C7-1A865D1694ED}" dt="2023-01-10T19:15:57.039" v="89" actId="22"/>
          <ac:spMkLst>
            <pc:docMk/>
            <pc:sldMk cId="1471934535" sldId="465"/>
            <ac:spMk id="3" creationId="{EF49241B-BB76-229E-F031-0B2B0EB48064}"/>
          </ac:spMkLst>
        </pc:spChg>
        <pc:picChg chg="add mod ord">
          <ac:chgData name="Tim Ireland" userId="b8196a78-621c-4f23-8b7d-6f12b96bdf2d" providerId="ADAL" clId="{F8D86FAE-1A1B-4A42-93C7-1A865D1694ED}" dt="2023-01-10T19:16:09.082" v="92" actId="14100"/>
          <ac:picMkLst>
            <pc:docMk/>
            <pc:sldMk cId="1471934535" sldId="465"/>
            <ac:picMk id="5" creationId="{E6F6BEEE-F605-3D47-6F5E-374CDB5FEF91}"/>
          </ac:picMkLst>
        </pc:picChg>
        <pc:picChg chg="add del mod">
          <ac:chgData name="Tim Ireland" userId="b8196a78-621c-4f23-8b7d-6f12b96bdf2d" providerId="ADAL" clId="{F8D86FAE-1A1B-4A42-93C7-1A865D1694ED}" dt="2023-01-10T19:16:34.500" v="101" actId="478"/>
          <ac:picMkLst>
            <pc:docMk/>
            <pc:sldMk cId="1471934535" sldId="465"/>
            <ac:picMk id="6" creationId="{9E6C4FD1-CB65-712E-378F-FF0BF0268132}"/>
          </ac:picMkLst>
        </pc:picChg>
        <pc:picChg chg="add del mod">
          <ac:chgData name="Tim Ireland" userId="b8196a78-621c-4f23-8b7d-6f12b96bdf2d" providerId="ADAL" clId="{F8D86FAE-1A1B-4A42-93C7-1A865D1694ED}" dt="2023-01-10T19:16:32.971" v="100" actId="478"/>
          <ac:picMkLst>
            <pc:docMk/>
            <pc:sldMk cId="1471934535" sldId="465"/>
            <ac:picMk id="7" creationId="{EE669E4B-0984-78AE-F08D-A0A3A492B258}"/>
          </ac:picMkLst>
        </pc:picChg>
        <pc:picChg chg="add mod">
          <ac:chgData name="Tim Ireland" userId="b8196a78-621c-4f23-8b7d-6f12b96bdf2d" providerId="ADAL" clId="{F8D86FAE-1A1B-4A42-93C7-1A865D1694ED}" dt="2023-01-10T19:16:27.835" v="98" actId="14100"/>
          <ac:picMkLst>
            <pc:docMk/>
            <pc:sldMk cId="1471934535" sldId="465"/>
            <ac:picMk id="8" creationId="{7B1712AB-EA0B-EFDC-0FA3-F6825251DE72}"/>
          </ac:picMkLst>
        </pc:picChg>
        <pc:picChg chg="add mod">
          <ac:chgData name="Tim Ireland" userId="b8196a78-621c-4f23-8b7d-6f12b96bdf2d" providerId="ADAL" clId="{F8D86FAE-1A1B-4A42-93C7-1A865D1694ED}" dt="2023-01-10T19:16:44.979" v="105" actId="1076"/>
          <ac:picMkLst>
            <pc:docMk/>
            <pc:sldMk cId="1471934535" sldId="465"/>
            <ac:picMk id="9" creationId="{3AA4114C-A92E-E712-FCD8-F206E67157D1}"/>
          </ac:picMkLst>
        </pc:picChg>
        <pc:picChg chg="add mod">
          <ac:chgData name="Tim Ireland" userId="b8196a78-621c-4f23-8b7d-6f12b96bdf2d" providerId="ADAL" clId="{F8D86FAE-1A1B-4A42-93C7-1A865D1694ED}" dt="2023-01-10T19:16:41.715" v="104" actId="1076"/>
          <ac:picMkLst>
            <pc:docMk/>
            <pc:sldMk cId="1471934535" sldId="465"/>
            <ac:picMk id="10" creationId="{7BCF58D9-2D50-1864-B683-C1F8DCDE3B2E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17:43.790" v="109" actId="14100"/>
        <pc:sldMkLst>
          <pc:docMk/>
          <pc:sldMk cId="3559070320" sldId="466"/>
        </pc:sldMkLst>
        <pc:spChg chg="del">
          <ac:chgData name="Tim Ireland" userId="b8196a78-621c-4f23-8b7d-6f12b96bdf2d" providerId="ADAL" clId="{F8D86FAE-1A1B-4A42-93C7-1A865D1694ED}" dt="2023-01-10T19:17:38.290" v="107" actId="22"/>
          <ac:spMkLst>
            <pc:docMk/>
            <pc:sldMk cId="3559070320" sldId="466"/>
            <ac:spMk id="3" creationId="{F2F6E70A-BE48-51B0-D2D7-F571F868785E}"/>
          </ac:spMkLst>
        </pc:spChg>
        <pc:picChg chg="add mod ord">
          <ac:chgData name="Tim Ireland" userId="b8196a78-621c-4f23-8b7d-6f12b96bdf2d" providerId="ADAL" clId="{F8D86FAE-1A1B-4A42-93C7-1A865D1694ED}" dt="2023-01-10T19:17:43.790" v="109" actId="14100"/>
          <ac:picMkLst>
            <pc:docMk/>
            <pc:sldMk cId="3559070320" sldId="466"/>
            <ac:picMk id="5" creationId="{5AB2F52B-D77E-322E-1779-D97B85F6233E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19:37.304" v="115" actId="14100"/>
        <pc:sldMkLst>
          <pc:docMk/>
          <pc:sldMk cId="2747572703" sldId="467"/>
        </pc:sldMkLst>
        <pc:spChg chg="del">
          <ac:chgData name="Tim Ireland" userId="b8196a78-621c-4f23-8b7d-6f12b96bdf2d" providerId="ADAL" clId="{F8D86FAE-1A1B-4A42-93C7-1A865D1694ED}" dt="2023-01-10T19:19:27.150" v="112" actId="22"/>
          <ac:spMkLst>
            <pc:docMk/>
            <pc:sldMk cId="2747572703" sldId="467"/>
            <ac:spMk id="3" creationId="{3C25798F-F60A-BFF8-98B8-06236086A6AF}"/>
          </ac:spMkLst>
        </pc:spChg>
        <pc:picChg chg="add mod ord">
          <ac:chgData name="Tim Ireland" userId="b8196a78-621c-4f23-8b7d-6f12b96bdf2d" providerId="ADAL" clId="{F8D86FAE-1A1B-4A42-93C7-1A865D1694ED}" dt="2023-01-10T19:19:37.304" v="115" actId="14100"/>
          <ac:picMkLst>
            <pc:docMk/>
            <pc:sldMk cId="2747572703" sldId="467"/>
            <ac:picMk id="5" creationId="{844FBDDC-B0DA-4446-5780-8E03749164BF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22:15.581" v="143" actId="20577"/>
        <pc:sldMkLst>
          <pc:docMk/>
          <pc:sldMk cId="3842036650" sldId="468"/>
        </pc:sldMkLst>
        <pc:spChg chg="mod">
          <ac:chgData name="Tim Ireland" userId="b8196a78-621c-4f23-8b7d-6f12b96bdf2d" providerId="ADAL" clId="{F8D86FAE-1A1B-4A42-93C7-1A865D1694ED}" dt="2023-01-10T19:22:15.581" v="143" actId="20577"/>
          <ac:spMkLst>
            <pc:docMk/>
            <pc:sldMk cId="3842036650" sldId="468"/>
            <ac:spMk id="2" creationId="{979B3811-A884-1102-B2A6-FD06C019B6CB}"/>
          </ac:spMkLst>
        </pc:spChg>
        <pc:spChg chg="del">
          <ac:chgData name="Tim Ireland" userId="b8196a78-621c-4f23-8b7d-6f12b96bdf2d" providerId="ADAL" clId="{F8D86FAE-1A1B-4A42-93C7-1A865D1694ED}" dt="2023-01-10T19:22:03.674" v="123" actId="22"/>
          <ac:spMkLst>
            <pc:docMk/>
            <pc:sldMk cId="3842036650" sldId="468"/>
            <ac:spMk id="3" creationId="{EDCF6064-8E58-1290-29EB-43E2DAEB5DB5}"/>
          </ac:spMkLst>
        </pc:spChg>
        <pc:picChg chg="add mod ord">
          <ac:chgData name="Tim Ireland" userId="b8196a78-621c-4f23-8b7d-6f12b96bdf2d" providerId="ADAL" clId="{F8D86FAE-1A1B-4A42-93C7-1A865D1694ED}" dt="2023-01-10T19:22:03.674" v="123" actId="22"/>
          <ac:picMkLst>
            <pc:docMk/>
            <pc:sldMk cId="3842036650" sldId="468"/>
            <ac:picMk id="5" creationId="{24CE8473-A488-A669-8A7C-2A791C8A94DC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23:09.868" v="148" actId="478"/>
        <pc:sldMkLst>
          <pc:docMk/>
          <pc:sldMk cId="285680472" sldId="469"/>
        </pc:sldMkLst>
        <pc:spChg chg="del">
          <ac:chgData name="Tim Ireland" userId="b8196a78-621c-4f23-8b7d-6f12b96bdf2d" providerId="ADAL" clId="{F8D86FAE-1A1B-4A42-93C7-1A865D1694ED}" dt="2023-01-10T19:23:09.868" v="148" actId="478"/>
          <ac:spMkLst>
            <pc:docMk/>
            <pc:sldMk cId="285680472" sldId="469"/>
            <ac:spMk id="2" creationId="{59D5DCD3-9710-2BAE-488B-72A795664F5A}"/>
          </ac:spMkLst>
        </pc:spChg>
        <pc:spChg chg="del">
          <ac:chgData name="Tim Ireland" userId="b8196a78-621c-4f23-8b7d-6f12b96bdf2d" providerId="ADAL" clId="{F8D86FAE-1A1B-4A42-93C7-1A865D1694ED}" dt="2023-01-10T19:23:01.241" v="145" actId="22"/>
          <ac:spMkLst>
            <pc:docMk/>
            <pc:sldMk cId="285680472" sldId="469"/>
            <ac:spMk id="3" creationId="{D314C468-2290-4C43-ADEE-1C8D71EEB015}"/>
          </ac:spMkLst>
        </pc:spChg>
        <pc:picChg chg="add mod ord">
          <ac:chgData name="Tim Ireland" userId="b8196a78-621c-4f23-8b7d-6f12b96bdf2d" providerId="ADAL" clId="{F8D86FAE-1A1B-4A42-93C7-1A865D1694ED}" dt="2023-01-10T19:23:07.382" v="147" actId="14100"/>
          <ac:picMkLst>
            <pc:docMk/>
            <pc:sldMk cId="285680472" sldId="469"/>
            <ac:picMk id="5" creationId="{E97183FB-C499-9579-AE5C-7F76D32E11DC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24:00.156" v="153" actId="478"/>
        <pc:sldMkLst>
          <pc:docMk/>
          <pc:sldMk cId="90296919" sldId="470"/>
        </pc:sldMkLst>
        <pc:spChg chg="del">
          <ac:chgData name="Tim Ireland" userId="b8196a78-621c-4f23-8b7d-6f12b96bdf2d" providerId="ADAL" clId="{F8D86FAE-1A1B-4A42-93C7-1A865D1694ED}" dt="2023-01-10T19:24:00.156" v="153" actId="478"/>
          <ac:spMkLst>
            <pc:docMk/>
            <pc:sldMk cId="90296919" sldId="470"/>
            <ac:spMk id="2" creationId="{353FB80F-2B32-6843-62D3-CF1243DD967D}"/>
          </ac:spMkLst>
        </pc:spChg>
        <pc:spChg chg="del">
          <ac:chgData name="Tim Ireland" userId="b8196a78-621c-4f23-8b7d-6f12b96bdf2d" providerId="ADAL" clId="{F8D86FAE-1A1B-4A42-93C7-1A865D1694ED}" dt="2023-01-10T19:23:52.606" v="150" actId="22"/>
          <ac:spMkLst>
            <pc:docMk/>
            <pc:sldMk cId="90296919" sldId="470"/>
            <ac:spMk id="3" creationId="{0AAE9A07-6424-D563-59B6-4204BB67D099}"/>
          </ac:spMkLst>
        </pc:spChg>
        <pc:picChg chg="add mod ord">
          <ac:chgData name="Tim Ireland" userId="b8196a78-621c-4f23-8b7d-6f12b96bdf2d" providerId="ADAL" clId="{F8D86FAE-1A1B-4A42-93C7-1A865D1694ED}" dt="2023-01-10T19:23:58.062" v="152" actId="14100"/>
          <ac:picMkLst>
            <pc:docMk/>
            <pc:sldMk cId="90296919" sldId="470"/>
            <ac:picMk id="5" creationId="{2E968240-F1C7-594F-6EC1-1337727B9A5C}"/>
          </ac:picMkLst>
        </pc:picChg>
      </pc:sldChg>
      <pc:sldChg chg="addSp delSp modSp mod modAnim">
        <pc:chgData name="Tim Ireland" userId="b8196a78-621c-4f23-8b7d-6f12b96bdf2d" providerId="ADAL" clId="{F8D86FAE-1A1B-4A42-93C7-1A865D1694ED}" dt="2023-01-10T19:34:57.776" v="234"/>
        <pc:sldMkLst>
          <pc:docMk/>
          <pc:sldMk cId="3404176393" sldId="471"/>
        </pc:sldMkLst>
        <pc:spChg chg="add del mod">
          <ac:chgData name="Tim Ireland" userId="b8196a78-621c-4f23-8b7d-6f12b96bdf2d" providerId="ADAL" clId="{F8D86FAE-1A1B-4A42-93C7-1A865D1694ED}" dt="2023-01-10T19:27:23.532" v="175" actId="47"/>
          <ac:spMkLst>
            <pc:docMk/>
            <pc:sldMk cId="3404176393" sldId="471"/>
            <ac:spMk id="2" creationId="{6A8C320D-31FD-B5BA-2361-F84C77649CC7}"/>
          </ac:spMkLst>
        </pc:spChg>
        <pc:spChg chg="del">
          <ac:chgData name="Tim Ireland" userId="b8196a78-621c-4f23-8b7d-6f12b96bdf2d" providerId="ADAL" clId="{F8D86FAE-1A1B-4A42-93C7-1A865D1694ED}" dt="2023-01-10T19:27:01.090" v="170" actId="478"/>
          <ac:spMkLst>
            <pc:docMk/>
            <pc:sldMk cId="3404176393" sldId="471"/>
            <ac:spMk id="5" creationId="{83057B6A-0A89-4AB9-A5B1-0039956A4F27}"/>
          </ac:spMkLst>
        </pc:spChg>
        <pc:spChg chg="add mod">
          <ac:chgData name="Tim Ireland" userId="b8196a78-621c-4f23-8b7d-6f12b96bdf2d" providerId="ADAL" clId="{F8D86FAE-1A1B-4A42-93C7-1A865D1694ED}" dt="2023-01-10T19:32:52.046" v="227" actId="14100"/>
          <ac:spMkLst>
            <pc:docMk/>
            <pc:sldMk cId="3404176393" sldId="471"/>
            <ac:spMk id="7" creationId="{7783B113-0066-994C-2A15-EB0F95EAD0BC}"/>
          </ac:spMkLst>
        </pc:spChg>
        <pc:picChg chg="del">
          <ac:chgData name="Tim Ireland" userId="b8196a78-621c-4f23-8b7d-6f12b96bdf2d" providerId="ADAL" clId="{F8D86FAE-1A1B-4A42-93C7-1A865D1694ED}" dt="2023-01-10T19:28:12.738" v="179" actId="478"/>
          <ac:picMkLst>
            <pc:docMk/>
            <pc:sldMk cId="3404176393" sldId="471"/>
            <ac:picMk id="4" creationId="{5ED11C76-85A1-ACC6-3C6C-B8DBE4F79589}"/>
          </ac:picMkLst>
        </pc:picChg>
        <pc:picChg chg="add">
          <ac:chgData name="Tim Ireland" userId="b8196a78-621c-4f23-8b7d-6f12b96bdf2d" providerId="ADAL" clId="{F8D86FAE-1A1B-4A42-93C7-1A865D1694ED}" dt="2023-01-10T19:28:15.944" v="180" actId="22"/>
          <ac:picMkLst>
            <pc:docMk/>
            <pc:sldMk cId="3404176393" sldId="471"/>
            <ac:picMk id="6" creationId="{627F5EC4-6A00-87C1-DEC1-8007E0841841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37:57.603" v="249" actId="478"/>
        <pc:sldMkLst>
          <pc:docMk/>
          <pc:sldMk cId="2234091295" sldId="472"/>
        </pc:sldMkLst>
        <pc:spChg chg="del">
          <ac:chgData name="Tim Ireland" userId="b8196a78-621c-4f23-8b7d-6f12b96bdf2d" providerId="ADAL" clId="{F8D86FAE-1A1B-4A42-93C7-1A865D1694ED}" dt="2023-01-10T19:37:57.603" v="249" actId="478"/>
          <ac:spMkLst>
            <pc:docMk/>
            <pc:sldMk cId="2234091295" sldId="472"/>
            <ac:spMk id="2" creationId="{716FC736-6B4E-2FA9-400D-DBAE2626D133}"/>
          </ac:spMkLst>
        </pc:spChg>
        <pc:spChg chg="del">
          <ac:chgData name="Tim Ireland" userId="b8196a78-621c-4f23-8b7d-6f12b96bdf2d" providerId="ADAL" clId="{F8D86FAE-1A1B-4A42-93C7-1A865D1694ED}" dt="2023-01-10T19:37:49.907" v="246" actId="22"/>
          <ac:spMkLst>
            <pc:docMk/>
            <pc:sldMk cId="2234091295" sldId="472"/>
            <ac:spMk id="3" creationId="{73EE38D0-8A87-FC6B-B1BA-DCD66B2CEB1C}"/>
          </ac:spMkLst>
        </pc:spChg>
        <pc:picChg chg="add mod ord">
          <ac:chgData name="Tim Ireland" userId="b8196a78-621c-4f23-8b7d-6f12b96bdf2d" providerId="ADAL" clId="{F8D86FAE-1A1B-4A42-93C7-1A865D1694ED}" dt="2023-01-10T19:37:54.761" v="248" actId="14100"/>
          <ac:picMkLst>
            <pc:docMk/>
            <pc:sldMk cId="2234091295" sldId="472"/>
            <ac:picMk id="5" creationId="{B99610D6-CA6F-6F60-1823-5E7617B8A454}"/>
          </ac:picMkLst>
        </pc:picChg>
      </pc:sldChg>
      <pc:sldChg chg="add del">
        <pc:chgData name="Tim Ireland" userId="b8196a78-621c-4f23-8b7d-6f12b96bdf2d" providerId="ADAL" clId="{F8D86FAE-1A1B-4A42-93C7-1A865D1694ED}" dt="2023-01-10T19:28:23.102" v="181" actId="47"/>
        <pc:sldMkLst>
          <pc:docMk/>
          <pc:sldMk cId="3559271754" sldId="472"/>
        </pc:sldMkLst>
      </pc:sldChg>
      <pc:sldChg chg="addSp delSp modSp new mod">
        <pc:chgData name="Tim Ireland" userId="b8196a78-621c-4f23-8b7d-6f12b96bdf2d" providerId="ADAL" clId="{F8D86FAE-1A1B-4A42-93C7-1A865D1694ED}" dt="2023-01-10T19:39:31.057" v="254" actId="1076"/>
        <pc:sldMkLst>
          <pc:docMk/>
          <pc:sldMk cId="3076798186" sldId="473"/>
        </pc:sldMkLst>
        <pc:spChg chg="del">
          <ac:chgData name="Tim Ireland" userId="b8196a78-621c-4f23-8b7d-6f12b96bdf2d" providerId="ADAL" clId="{F8D86FAE-1A1B-4A42-93C7-1A865D1694ED}" dt="2023-01-10T19:38:34.445" v="251" actId="22"/>
          <ac:spMkLst>
            <pc:docMk/>
            <pc:sldMk cId="3076798186" sldId="473"/>
            <ac:spMk id="3" creationId="{145B98DF-EBDC-9EA7-03A4-411533B04CD2}"/>
          </ac:spMkLst>
        </pc:spChg>
        <pc:picChg chg="add mod ord">
          <ac:chgData name="Tim Ireland" userId="b8196a78-621c-4f23-8b7d-6f12b96bdf2d" providerId="ADAL" clId="{F8D86FAE-1A1B-4A42-93C7-1A865D1694ED}" dt="2023-01-10T19:38:37.449" v="252" actId="1076"/>
          <ac:picMkLst>
            <pc:docMk/>
            <pc:sldMk cId="3076798186" sldId="473"/>
            <ac:picMk id="5" creationId="{1A68DF01-927D-18FB-69E6-FEEE784D38A5}"/>
          </ac:picMkLst>
        </pc:picChg>
        <pc:picChg chg="add mod">
          <ac:chgData name="Tim Ireland" userId="b8196a78-621c-4f23-8b7d-6f12b96bdf2d" providerId="ADAL" clId="{F8D86FAE-1A1B-4A42-93C7-1A865D1694ED}" dt="2023-01-10T19:39:31.057" v="254" actId="1076"/>
          <ac:picMkLst>
            <pc:docMk/>
            <pc:sldMk cId="3076798186" sldId="473"/>
            <ac:picMk id="7" creationId="{172690F8-C7DC-0425-E046-1A41C0F0410F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40:50.450" v="260" actId="1076"/>
        <pc:sldMkLst>
          <pc:docMk/>
          <pc:sldMk cId="4182916859" sldId="474"/>
        </pc:sldMkLst>
        <pc:spChg chg="del">
          <ac:chgData name="Tim Ireland" userId="b8196a78-621c-4f23-8b7d-6f12b96bdf2d" providerId="ADAL" clId="{F8D86FAE-1A1B-4A42-93C7-1A865D1694ED}" dt="2023-01-10T19:40:14.914" v="257" actId="478"/>
          <ac:spMkLst>
            <pc:docMk/>
            <pc:sldMk cId="4182916859" sldId="474"/>
            <ac:spMk id="2" creationId="{5B0887B5-B1DB-59EB-C763-54432BE59370}"/>
          </ac:spMkLst>
        </pc:spChg>
        <pc:spChg chg="del">
          <ac:chgData name="Tim Ireland" userId="b8196a78-621c-4f23-8b7d-6f12b96bdf2d" providerId="ADAL" clId="{F8D86FAE-1A1B-4A42-93C7-1A865D1694ED}" dt="2023-01-10T19:40:10.043" v="256" actId="22"/>
          <ac:spMkLst>
            <pc:docMk/>
            <pc:sldMk cId="4182916859" sldId="474"/>
            <ac:spMk id="3" creationId="{A7F3DB32-F3ED-3D07-5846-FEF5EE6BA6A1}"/>
          </ac:spMkLst>
        </pc:spChg>
        <pc:spChg chg="add mod">
          <ac:chgData name="Tim Ireland" userId="b8196a78-621c-4f23-8b7d-6f12b96bdf2d" providerId="ADAL" clId="{F8D86FAE-1A1B-4A42-93C7-1A865D1694ED}" dt="2023-01-10T19:40:45.236" v="258" actId="478"/>
          <ac:spMkLst>
            <pc:docMk/>
            <pc:sldMk cId="4182916859" sldId="474"/>
            <ac:spMk id="6" creationId="{6B045F29-F767-EFC5-78AF-BB6308377611}"/>
          </ac:spMkLst>
        </pc:spChg>
        <pc:picChg chg="add del mod ord">
          <ac:chgData name="Tim Ireland" userId="b8196a78-621c-4f23-8b7d-6f12b96bdf2d" providerId="ADAL" clId="{F8D86FAE-1A1B-4A42-93C7-1A865D1694ED}" dt="2023-01-10T19:40:45.236" v="258" actId="478"/>
          <ac:picMkLst>
            <pc:docMk/>
            <pc:sldMk cId="4182916859" sldId="474"/>
            <ac:picMk id="5" creationId="{533424CF-38FA-AB4D-070F-F19E65173D5A}"/>
          </ac:picMkLst>
        </pc:picChg>
        <pc:picChg chg="add mod">
          <ac:chgData name="Tim Ireland" userId="b8196a78-621c-4f23-8b7d-6f12b96bdf2d" providerId="ADAL" clId="{F8D86FAE-1A1B-4A42-93C7-1A865D1694ED}" dt="2023-01-10T19:40:50.450" v="260" actId="1076"/>
          <ac:picMkLst>
            <pc:docMk/>
            <pc:sldMk cId="4182916859" sldId="474"/>
            <ac:picMk id="8" creationId="{1E9F4DF3-E980-8D51-5AB7-EF3C97925FC1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42:36.946" v="264" actId="14100"/>
        <pc:sldMkLst>
          <pc:docMk/>
          <pc:sldMk cId="2169294996" sldId="475"/>
        </pc:sldMkLst>
        <pc:spChg chg="del">
          <ac:chgData name="Tim Ireland" userId="b8196a78-621c-4f23-8b7d-6f12b96bdf2d" providerId="ADAL" clId="{F8D86FAE-1A1B-4A42-93C7-1A865D1694ED}" dt="2023-01-10T19:42:30.456" v="262" actId="22"/>
          <ac:spMkLst>
            <pc:docMk/>
            <pc:sldMk cId="2169294996" sldId="475"/>
            <ac:spMk id="3" creationId="{2B258532-95E5-1AA3-4882-09586C04E25B}"/>
          </ac:spMkLst>
        </pc:spChg>
        <pc:picChg chg="add mod ord">
          <ac:chgData name="Tim Ireland" userId="b8196a78-621c-4f23-8b7d-6f12b96bdf2d" providerId="ADAL" clId="{F8D86FAE-1A1B-4A42-93C7-1A865D1694ED}" dt="2023-01-10T19:42:36.946" v="264" actId="14100"/>
          <ac:picMkLst>
            <pc:docMk/>
            <pc:sldMk cId="2169294996" sldId="475"/>
            <ac:picMk id="5" creationId="{64DBF194-12B0-1223-9BD4-CF5BF0EEF1BF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43:46.666" v="270" actId="1076"/>
        <pc:sldMkLst>
          <pc:docMk/>
          <pc:sldMk cId="2065266613" sldId="476"/>
        </pc:sldMkLst>
        <pc:spChg chg="del">
          <ac:chgData name="Tim Ireland" userId="b8196a78-621c-4f23-8b7d-6f12b96bdf2d" providerId="ADAL" clId="{F8D86FAE-1A1B-4A42-93C7-1A865D1694ED}" dt="2023-01-10T19:43:43.069" v="269" actId="478"/>
          <ac:spMkLst>
            <pc:docMk/>
            <pc:sldMk cId="2065266613" sldId="476"/>
            <ac:spMk id="2" creationId="{A20FD7D8-7BD9-D86D-C3A0-7EE592492CB3}"/>
          </ac:spMkLst>
        </pc:spChg>
        <pc:spChg chg="del">
          <ac:chgData name="Tim Ireland" userId="b8196a78-621c-4f23-8b7d-6f12b96bdf2d" providerId="ADAL" clId="{F8D86FAE-1A1B-4A42-93C7-1A865D1694ED}" dt="2023-01-10T19:43:34.718" v="266" actId="22"/>
          <ac:spMkLst>
            <pc:docMk/>
            <pc:sldMk cId="2065266613" sldId="476"/>
            <ac:spMk id="3" creationId="{F6AFF832-DA83-9129-4FC2-54E40431D0E8}"/>
          </ac:spMkLst>
        </pc:spChg>
        <pc:picChg chg="add mod ord">
          <ac:chgData name="Tim Ireland" userId="b8196a78-621c-4f23-8b7d-6f12b96bdf2d" providerId="ADAL" clId="{F8D86FAE-1A1B-4A42-93C7-1A865D1694ED}" dt="2023-01-10T19:43:46.666" v="270" actId="1076"/>
          <ac:picMkLst>
            <pc:docMk/>
            <pc:sldMk cId="2065266613" sldId="476"/>
            <ac:picMk id="5" creationId="{1B950BFD-E0EE-3DC8-78F4-7083FEBD6D16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45:19.066" v="274" actId="478"/>
        <pc:sldMkLst>
          <pc:docMk/>
          <pc:sldMk cId="4061276291" sldId="477"/>
        </pc:sldMkLst>
        <pc:spChg chg="del">
          <ac:chgData name="Tim Ireland" userId="b8196a78-621c-4f23-8b7d-6f12b96bdf2d" providerId="ADAL" clId="{F8D86FAE-1A1B-4A42-93C7-1A865D1694ED}" dt="2023-01-10T19:45:19.066" v="274" actId="478"/>
          <ac:spMkLst>
            <pc:docMk/>
            <pc:sldMk cId="4061276291" sldId="477"/>
            <ac:spMk id="2" creationId="{4600BD94-4F26-1ABA-17CA-89E160DEA4F6}"/>
          </ac:spMkLst>
        </pc:spChg>
        <pc:spChg chg="del">
          <ac:chgData name="Tim Ireland" userId="b8196a78-621c-4f23-8b7d-6f12b96bdf2d" providerId="ADAL" clId="{F8D86FAE-1A1B-4A42-93C7-1A865D1694ED}" dt="2023-01-10T19:45:13.760" v="272" actId="22"/>
          <ac:spMkLst>
            <pc:docMk/>
            <pc:sldMk cId="4061276291" sldId="477"/>
            <ac:spMk id="3" creationId="{128CA671-C038-15B7-81FB-94238E9CA4D1}"/>
          </ac:spMkLst>
        </pc:spChg>
        <pc:picChg chg="add mod ord">
          <ac:chgData name="Tim Ireland" userId="b8196a78-621c-4f23-8b7d-6f12b96bdf2d" providerId="ADAL" clId="{F8D86FAE-1A1B-4A42-93C7-1A865D1694ED}" dt="2023-01-10T19:45:16.651" v="273" actId="14100"/>
          <ac:picMkLst>
            <pc:docMk/>
            <pc:sldMk cId="4061276291" sldId="477"/>
            <ac:picMk id="5" creationId="{CF6D0657-B60B-128F-0155-A0E19F48F71D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46:50.387" v="311" actId="14100"/>
        <pc:sldMkLst>
          <pc:docMk/>
          <pc:sldMk cId="1703802138" sldId="478"/>
        </pc:sldMkLst>
        <pc:spChg chg="del">
          <ac:chgData name="Tim Ireland" userId="b8196a78-621c-4f23-8b7d-6f12b96bdf2d" providerId="ADAL" clId="{F8D86FAE-1A1B-4A42-93C7-1A865D1694ED}" dt="2023-01-10T19:45:59.626" v="279" actId="478"/>
          <ac:spMkLst>
            <pc:docMk/>
            <pc:sldMk cId="1703802138" sldId="478"/>
            <ac:spMk id="2" creationId="{785A4595-4BAF-C06F-F8B6-2F84804AC48A}"/>
          </ac:spMkLst>
        </pc:spChg>
        <pc:spChg chg="del">
          <ac:chgData name="Tim Ireland" userId="b8196a78-621c-4f23-8b7d-6f12b96bdf2d" providerId="ADAL" clId="{F8D86FAE-1A1B-4A42-93C7-1A865D1694ED}" dt="2023-01-10T19:45:51.645" v="276" actId="22"/>
          <ac:spMkLst>
            <pc:docMk/>
            <pc:sldMk cId="1703802138" sldId="478"/>
            <ac:spMk id="3" creationId="{20F15CA0-A3FA-5B2D-2C85-84E61399BEC0}"/>
          </ac:spMkLst>
        </pc:spChg>
        <pc:spChg chg="add mod">
          <ac:chgData name="Tim Ireland" userId="b8196a78-621c-4f23-8b7d-6f12b96bdf2d" providerId="ADAL" clId="{F8D86FAE-1A1B-4A42-93C7-1A865D1694ED}" dt="2023-01-10T19:46:50.387" v="311" actId="14100"/>
          <ac:spMkLst>
            <pc:docMk/>
            <pc:sldMk cId="1703802138" sldId="478"/>
            <ac:spMk id="6" creationId="{03911305-67B7-8B18-57BD-59D93E9ADCFD}"/>
          </ac:spMkLst>
        </pc:spChg>
        <pc:picChg chg="add mod ord">
          <ac:chgData name="Tim Ireland" userId="b8196a78-621c-4f23-8b7d-6f12b96bdf2d" providerId="ADAL" clId="{F8D86FAE-1A1B-4A42-93C7-1A865D1694ED}" dt="2023-01-10T19:46:29.786" v="284" actId="1076"/>
          <ac:picMkLst>
            <pc:docMk/>
            <pc:sldMk cId="1703802138" sldId="478"/>
            <ac:picMk id="5" creationId="{A0B4D959-3790-6A9B-E28C-0460C0E62123}"/>
          </ac:picMkLst>
        </pc:picChg>
      </pc:sldChg>
      <pc:sldChg chg="addSp delSp modSp new mod">
        <pc:chgData name="Tim Ireland" userId="b8196a78-621c-4f23-8b7d-6f12b96bdf2d" providerId="ADAL" clId="{F8D86FAE-1A1B-4A42-93C7-1A865D1694ED}" dt="2023-01-10T19:52:02.709" v="314" actId="1076"/>
        <pc:sldMkLst>
          <pc:docMk/>
          <pc:sldMk cId="2733538561" sldId="479"/>
        </pc:sldMkLst>
        <pc:spChg chg="del">
          <ac:chgData name="Tim Ireland" userId="b8196a78-621c-4f23-8b7d-6f12b96bdf2d" providerId="ADAL" clId="{F8D86FAE-1A1B-4A42-93C7-1A865D1694ED}" dt="2023-01-10T19:46:22.372" v="282" actId="21"/>
          <ac:spMkLst>
            <pc:docMk/>
            <pc:sldMk cId="2733538561" sldId="479"/>
            <ac:spMk id="2" creationId="{55AA63AD-CB91-B1B3-79BD-BF847E8DD2EA}"/>
          </ac:spMkLst>
        </pc:spChg>
        <pc:spChg chg="del">
          <ac:chgData name="Tim Ireland" userId="b8196a78-621c-4f23-8b7d-6f12b96bdf2d" providerId="ADAL" clId="{F8D86FAE-1A1B-4A42-93C7-1A865D1694ED}" dt="2023-01-10T19:51:57.031" v="312" actId="478"/>
          <ac:spMkLst>
            <pc:docMk/>
            <pc:sldMk cId="2733538561" sldId="479"/>
            <ac:spMk id="3" creationId="{46EA99A2-0F1B-3E05-FA6B-047DEBD5A721}"/>
          </ac:spMkLst>
        </pc:spChg>
        <pc:picChg chg="add mod">
          <ac:chgData name="Tim Ireland" userId="b8196a78-621c-4f23-8b7d-6f12b96bdf2d" providerId="ADAL" clId="{F8D86FAE-1A1B-4A42-93C7-1A865D1694ED}" dt="2023-01-10T19:52:02.709" v="314" actId="1076"/>
          <ac:picMkLst>
            <pc:docMk/>
            <pc:sldMk cId="2733538561" sldId="479"/>
            <ac:picMk id="5" creationId="{C3695DFF-59AC-799B-16E1-C498911C3D3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14FB4-D91A-483C-A805-68F1FB6D66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2EA2D-B3DD-4711-AFB3-B86335E34F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6159CB-746E-43FA-B2A8-606AD5D18EE1}" type="datetime1">
              <a:rPr lang="en-CA" altLang="en-US"/>
              <a:pPr>
                <a:defRPr/>
              </a:pPr>
              <a:t>2023-01-11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6B7ACD-1A50-43A5-AB12-831DEC4CD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ACD6E7-0B28-4272-B299-14C0C1A67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1AE68-5042-4353-9F86-28A029771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5D45-ED64-445E-89F4-FAB4A4EA6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546BE8-E26C-4D20-B6CE-30AF843406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3231548F-CBF6-40C7-AD08-CCC1A3A22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96AD81C-D12F-41F8-89A1-E2767F0F3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A1F5B76-1B65-408F-AC2B-37D3A83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7F3C35-26EF-4ABF-BC95-A00A11B9267A}" type="slidenum">
              <a:rPr lang="en-CA" altLang="en-US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1255848-2DD5-46E3-B0A2-75E158D71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FFC664DF-9E6C-4AA0-AE40-C787992D73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C37FD63-541D-4E64-9634-199A02DF33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AD82A6D-B74C-41A1-AFF6-D106B350281F}" type="slidenum">
              <a:rPr lang="en-CA" altLang="en-US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00B2B82-F3A3-4A12-9E07-694EAF423A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811106D-B39F-42FE-836D-40FC2FB64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AA7F70-BB11-4CCF-BA7E-8E1572C89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99A1BA-A5BC-40E2-BEB2-082177D91D27}" type="slidenum">
              <a:rPr lang="en-CA" altLang="en-US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A49EF4E-B1FB-4295-B4CB-1B96E5A8AB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362E0EA-8080-48CB-B4AA-8AE760B8B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DB70D22-D825-4992-8EE1-09AFA6B20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24A7C-7511-413B-95D4-222F10D8B978}" type="slidenum">
              <a:rPr lang="en-CA" altLang="en-US"/>
              <a:pPr/>
              <a:t>18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94E7-93AA-4F11-8682-5741715B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320B-B461-420B-8DD2-82294B9A6EE8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07F8-369C-4421-BA0B-C800F270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9C4D3-C2A0-41DB-B46B-46539687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BB68-72F3-433C-82DE-AA5B4FF38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1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40B412-FD12-4B35-AB0C-41792CB4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00D-E3AF-4E85-AC97-E42431A41609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8B31A5-0216-4D98-AD97-E583A8B2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73BE0C-2DA4-4E58-B843-BF30E90F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22C64-179C-42E0-A6A3-53E54F44E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28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DF0727-AB80-41F7-8F48-79C521CE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4FBB-0CE8-4CDA-AE17-C3C1EFF735BD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7BD566-4339-49BF-BC20-FCF8BC0F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F494A5-A23C-45D7-A6B4-D7D4A535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FCFD-456E-4473-ADA3-F4D7A4B16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300448-83C9-456F-914F-6157F3B3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67F2-D1BA-4DD6-9A67-4EDB25FFB721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2B605E-CE9D-4B88-A226-2090ED5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932354-5750-4907-85EB-19E407E3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CCB66-0D99-42A1-86E7-B9F67079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1B48CB-66A6-4CD3-9ADF-D3409C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D2F38-3CAF-4A93-B050-BDE570BD2D89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6EBAEFC-8808-4E63-AC6B-41F4E9F1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E1FB90-00C1-4D8D-BF4B-5F395103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B2B-18FD-43A8-9B9E-3D874921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151621-E4D0-40A7-8E27-F39EC0A2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23B6-D06E-4D93-9E1D-0B5EF7BBC466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1C06D8-A354-4D62-9553-FBD1D7C3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B8AA45-308A-4661-B948-1BE6D791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FA7A6-692D-4053-B199-0EEFFE196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6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2832D2-FD07-440F-A8C7-0D4AAE05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B362-6369-461F-8E8A-FB85AA2A85C6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96D01C-C42E-448A-8CF5-C62134F7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B156F-59FC-4126-A4D1-D370F71C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07676-1A5A-41AE-AEE1-363FA36D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1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5E9E82-8D02-4E3F-A5F2-945292F9B5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7EF871-74C8-4A8B-BB00-0885DBC077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8661-B2A9-44FA-AEDB-69DAFF90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F317E6-C3F9-4275-A0EA-6CF748328B56}" type="datetime1">
              <a:rPr lang="en-US" altLang="en-US"/>
              <a:pPr>
                <a:defRPr/>
              </a:pPr>
              <a:t>1/11/2023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82114-0A2C-4178-9C9D-2C9084A2E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86EF-619D-4ACB-A003-86FF36F1E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6E0D736-5802-45FD-9FC3-82985826C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tireland@uwaterloo.ca" TargetMode="External"/><Relationship Id="rId2" Type="http://schemas.openxmlformats.org/officeDocument/2006/relationships/hyperlink" Target="https://lib.uwaterloo.ca/online_learning/sites/default/files/learnings/Psych_499_final/#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22013AD-29F0-4428-8445-04A8F2D97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5079" y="728663"/>
            <a:ext cx="7315199" cy="2559067"/>
          </a:xfrm>
        </p:spPr>
        <p:txBody>
          <a:bodyPr/>
          <a:lstStyle/>
          <a:p>
            <a:pPr eaLnBrk="1" hangingPunct="1"/>
            <a:r>
              <a:rPr lang="en-CA" altLang="en-US" dirty="0"/>
              <a:t>Welcome!</a:t>
            </a:r>
            <a:br>
              <a:rPr lang="en-CA" altLang="en-US" dirty="0"/>
            </a:br>
            <a:r>
              <a:rPr lang="en-CA" altLang="en-US" dirty="0"/>
              <a:t>Psych 499</a:t>
            </a:r>
            <a:br>
              <a:rPr lang="en-CA" altLang="en-US" dirty="0"/>
            </a:br>
            <a:br>
              <a:rPr lang="en-CA" altLang="en-US" dirty="0"/>
            </a:br>
            <a:r>
              <a:rPr lang="en-CA" altLang="en-US" dirty="0"/>
              <a:t>Undergraduate Thesis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560C88F-203A-431B-8694-3974A50C6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 dirty="0"/>
              <a:t>January 2023</a:t>
            </a:r>
          </a:p>
          <a:p>
            <a:pPr eaLnBrk="1" hangingPunct="1"/>
            <a:r>
              <a:rPr lang="en-CA" altLang="en-US" dirty="0"/>
              <a:t>Tim Ireland</a:t>
            </a:r>
          </a:p>
          <a:p>
            <a:pPr eaLnBrk="1" hangingPunct="1"/>
            <a:r>
              <a:rPr lang="en-CA" altLang="en-US" dirty="0"/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B763412-3228-462F-8119-05847530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6D0FF7-8764-41FE-B5D3-07979BFB0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C1A0C-8242-4548-9F9C-92A60F31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3" y="497150"/>
            <a:ext cx="10315883" cy="510474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0D9E6D6-C2CD-4BE4-8716-7DFF5719A63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8728822" y="-208573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92E6AD1-ADAD-4F2B-955C-431EAB76F7C9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986272" y="3236118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007D09F-3C57-41C8-B74A-C3384A7B726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139670" y="381039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5A20F258-0B5A-4B90-A9A9-AB10B377A373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4312298" y="2082152"/>
            <a:ext cx="450430" cy="1241181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398B4-7C6D-4CBD-B5CB-0BA0D3D4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Catalogue -Omni</a:t>
            </a:r>
            <a:endParaRPr lang="en-CA" altLang="en-US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40EC4D6-7952-4979-8376-9B9FFEDFB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1827"/>
            <a:ext cx="8229600" cy="4075113"/>
          </a:xfrm>
        </p:spPr>
        <p:txBody>
          <a:bodyPr/>
          <a:lstStyle/>
          <a:p>
            <a:r>
              <a:rPr lang="en-US" altLang="en-US" sz="2400" dirty="0"/>
              <a:t>Loan period for books –Increased </a:t>
            </a:r>
            <a:r>
              <a:rPr lang="en-GB" altLang="en-US" sz="2400" dirty="0"/>
              <a:t>may borrow up to 500 item in total with loan periods of </a:t>
            </a:r>
            <a:r>
              <a:rPr lang="en-GB" altLang="en-US" sz="2400" b="1" dirty="0"/>
              <a:t>120 days for books</a:t>
            </a:r>
            <a:r>
              <a:rPr lang="en-GB" altLang="en-US" sz="2400" dirty="0"/>
              <a:t> and </a:t>
            </a:r>
            <a:r>
              <a:rPr lang="en-GB" altLang="en-US" sz="2400" b="1" dirty="0"/>
              <a:t>two weeks for journals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have access to licensed electronic resources.</a:t>
            </a:r>
          </a:p>
          <a:p>
            <a:r>
              <a:rPr lang="en-GB" altLang="en-US" sz="2400" dirty="0"/>
              <a:t>use interlibrary loans (ILL) to request materials from another library </a:t>
            </a:r>
            <a:r>
              <a:rPr lang="en-GB" altLang="en-US" sz="2400" b="1" dirty="0"/>
              <a:t>free of charge</a:t>
            </a:r>
            <a:r>
              <a:rPr lang="en-GB" altLang="en-US" sz="2400" dirty="0"/>
              <a:t>.</a:t>
            </a:r>
          </a:p>
          <a:p>
            <a:r>
              <a:rPr lang="en-GB" altLang="en-US" sz="2400" dirty="0"/>
              <a:t>Can have a portion of a book scanned/digitalized 10%</a:t>
            </a:r>
          </a:p>
          <a:p>
            <a:r>
              <a:rPr lang="en-GB" altLang="en-US" sz="2400" dirty="0"/>
              <a:t>Can have any of the circulating items mailed to you with free return postage.  </a:t>
            </a:r>
          </a:p>
          <a:p>
            <a:r>
              <a:rPr lang="en-GB" altLang="en-US" sz="2400" dirty="0"/>
              <a:t>Can have your item sent to any library location (including non-UW).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9A9F8DC-96FC-4094-9111-BC5ECE8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If the item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39C19FA3-93DE-43BE-8BA0-3D3223D6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790AF6B-DFF2-4259-B4B2-EF8224F5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ADE2958-E15F-4520-B5D9-7196F8C54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 Library Loan</a:t>
            </a:r>
            <a:endParaRPr lang="en-CA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B93B1F3-CCB4-4C9D-BB03-65BD43C5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Circulating books from anywhere in the world</a:t>
            </a:r>
          </a:p>
          <a:p>
            <a:r>
              <a:rPr lang="en-US" altLang="en-US" dirty="0"/>
              <a:t>Journal articles from anywhere in the world</a:t>
            </a:r>
          </a:p>
          <a:p>
            <a:r>
              <a:rPr lang="en-US" altLang="en-US" dirty="0"/>
              <a:t>5-10 Business days</a:t>
            </a:r>
          </a:p>
          <a:p>
            <a:r>
              <a:rPr lang="en-US" altLang="en-US" dirty="0"/>
              <a:t>Journal articles will appear as e-mail links from your e-mail</a:t>
            </a:r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A9C6596-E7D1-4F8D-ACE0-FB882EF4B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/>
              <a:t>Any questions about the Library Catalogue or Inter-library loan system?</a:t>
            </a:r>
            <a:endParaRPr lang="en-CA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0AE0F7-FD5E-CF6E-A030-5EA9CB9B8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1156089"/>
            <a:ext cx="8467725" cy="4799334"/>
          </a:xfrm>
          <a:prstGeom prst="rect">
            <a:avLst/>
          </a:prstGeom>
        </p:spPr>
      </p:pic>
      <p:sp>
        <p:nvSpPr>
          <p:cNvPr id="20482" name="Title 1">
            <a:extLst>
              <a:ext uri="{FF2B5EF4-FFF2-40B4-BE49-F238E27FC236}">
                <a16:creationId xmlns:a16="http://schemas.microsoft.com/office/drawing/2014/main" id="{CE587F4C-EB0A-47A5-848B-DC1EDE76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Databases</a:t>
            </a:r>
            <a:endParaRPr lang="en-CA" alt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464608-8D9F-4BC0-9BC9-AE258F71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4" y="3866396"/>
            <a:ext cx="909961" cy="30734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13BF3-5465-4CE8-9161-2AF69840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" y="120289"/>
            <a:ext cx="8496737" cy="5277121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BA877E6F-FC19-4228-8B45-B600FA4030C7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2472524" y="868417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943CF1-7067-43FB-90B7-069F42942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35" y="268472"/>
            <a:ext cx="5454930" cy="53977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F590F6-AC88-CC44-02B1-F3F48FD0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8" y="1251170"/>
            <a:ext cx="8951326" cy="5073429"/>
          </a:xfrm>
          <a:prstGeom prst="rect">
            <a:avLst/>
          </a:prstGeom>
        </p:spPr>
      </p:pic>
      <p:sp>
        <p:nvSpPr>
          <p:cNvPr id="24578" name="Title 1">
            <a:extLst>
              <a:ext uri="{FF2B5EF4-FFF2-40B4-BE49-F238E27FC236}">
                <a16:creationId xmlns:a16="http://schemas.microsoft.com/office/drawing/2014/main" id="{B624A662-4CB7-4A68-ACE6-18772D5D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Guides</a:t>
            </a:r>
            <a:endParaRPr lang="en-CA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688AAF-456C-487B-8ED3-EEA84DDA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18662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35321DC-8683-4E00-B9AE-0A2C93EEC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214313"/>
            <a:ext cx="4775200" cy="5461000"/>
          </a:xfr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616F575-87EC-4308-8D39-22B892DEE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862" y="3429000"/>
            <a:ext cx="5051693" cy="45463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A613D307-9129-4DB3-9EA2-3492246E3AAF}"/>
              </a:ext>
            </a:extLst>
          </p:cNvPr>
          <p:cNvSpPr/>
          <p:nvPr/>
        </p:nvSpPr>
        <p:spPr>
          <a:xfrm>
            <a:off x="7582328" y="369871"/>
            <a:ext cx="698643" cy="30591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5D58-D265-7AD5-310F-718E41A0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73217"/>
          </a:xfrm>
        </p:spPr>
        <p:txBody>
          <a:bodyPr/>
          <a:lstStyle/>
          <a:p>
            <a:r>
              <a:rPr lang="en-US" dirty="0"/>
              <a:t>CONGRATULATIONS!!!!!!!!!!!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5084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07F24D-7FA6-42BB-9074-8B54ACE75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00" y="0"/>
            <a:ext cx="7854082" cy="6841880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8CD5A7-0B65-4D41-B6E7-3E37C49ED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85" y="1381392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BC24F-93BB-4297-BA0F-673DB4BE2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" y="0"/>
            <a:ext cx="74938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4DAC3C45-1B34-44A8-B28B-D7A4EB55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1EE58-A92F-48AB-82A7-4AC90C62B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F1C53C-160F-43F9-BD79-807755D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60CCC-ACA2-7F22-8273-960147CD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06"/>
            <a:ext cx="9144000" cy="6805188"/>
          </a:xfrm>
          <a:prstGeom prst="rect">
            <a:avLst/>
          </a:prstGeom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56478AAF-58EB-443B-9193-E7E26EBB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919288"/>
            <a:ext cx="17129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0E4A0-60C7-B72C-1BE7-0F211124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73"/>
            <a:ext cx="9144000" cy="6745453"/>
          </a:xfrm>
          <a:prstGeom prst="rect">
            <a:avLst/>
          </a:prstGeom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1EA61422-FE09-4066-8CBA-1C3372B5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85775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D88C7A4A-4012-4DFC-8AE5-CCAD266E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43012"/>
            <a:ext cx="7441611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0703-EBE2-222E-730C-419C16DD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6BEEE-F605-3D47-6F5E-374CDB5FE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76200"/>
            <a:ext cx="8794695" cy="6781800"/>
          </a:xfr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B1712AB-EA0B-EFDC-0FA3-F6825251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3349624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AA4114C-A92E-E712-FCD8-F206E671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2157412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BCF58D9-2D50-1864-B683-C1F8DCDE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8" y="4652961"/>
            <a:ext cx="571501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93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23283DA7-9A06-4D71-90E9-7FD48C664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B725965E-8948-4083-8B34-82DBDAB1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12F8E6-0991-41EA-BBDD-3DBBDF49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36" y="4169674"/>
            <a:ext cx="6102664" cy="2463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177F-8166-E11E-5D43-99089F1C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2F52B-D77E-322E-1779-D97B85F62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71" y="1600201"/>
            <a:ext cx="9140775" cy="3705718"/>
          </a:xfrm>
        </p:spPr>
      </p:pic>
    </p:spTree>
    <p:extLst>
      <p:ext uri="{BB962C8B-B14F-4D97-AF65-F5344CB8AC3E}">
        <p14:creationId xmlns:p14="http://schemas.microsoft.com/office/powerpoint/2010/main" val="3559070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12E9-1105-03B7-C5FA-15E80021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4FBDDC-B0DA-4446-5780-8E0374916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75" y="53229"/>
            <a:ext cx="8882904" cy="6623795"/>
          </a:xfrm>
        </p:spPr>
      </p:pic>
    </p:spTree>
    <p:extLst>
      <p:ext uri="{BB962C8B-B14F-4D97-AF65-F5344CB8AC3E}">
        <p14:creationId xmlns:p14="http://schemas.microsoft.com/office/powerpoint/2010/main" val="274757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D5BC757-091B-4EB0-9451-3CD1B066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5E479-4CED-4646-87DD-16FCBE21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9" y="194745"/>
            <a:ext cx="8598342" cy="5543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EF92A-DE38-95F0-AE29-E19916DA1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177"/>
            <a:ext cx="9144000" cy="63476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2E242E-236C-42D0-A28F-BF5D8204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/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BA513D2-A136-44F7-A1FB-90A2A9EAC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 dirty="0"/>
              <a:t>Who am I and why am I here?</a:t>
            </a:r>
          </a:p>
          <a:p>
            <a:pPr eaLnBrk="1" hangingPunct="1"/>
            <a:r>
              <a:rPr lang="en-US" altLang="en-US" sz="2800" dirty="0"/>
              <a:t>Session objectives</a:t>
            </a:r>
          </a:p>
          <a:p>
            <a:pPr lvl="1" eaLnBrk="1" hangingPunct="1"/>
            <a:r>
              <a:rPr lang="en-US" altLang="en-US" sz="2400" dirty="0"/>
              <a:t>Access resources from off campus</a:t>
            </a:r>
          </a:p>
          <a:p>
            <a:pPr lvl="1" eaLnBrk="1" hangingPunct="1"/>
            <a:r>
              <a:rPr lang="en-US" altLang="en-US" sz="2400" dirty="0"/>
              <a:t>Library catalogue –getting material from catalogue</a:t>
            </a:r>
          </a:p>
          <a:p>
            <a:pPr lvl="1" eaLnBrk="1" hangingPunct="1"/>
            <a:r>
              <a:rPr lang="en-US" altLang="en-US" sz="2400" dirty="0"/>
              <a:t>Research tools (databases)</a:t>
            </a:r>
          </a:p>
          <a:p>
            <a:pPr lvl="2" eaLnBrk="1" hangingPunct="1"/>
            <a:r>
              <a:rPr lang="en-US" altLang="en-US" sz="2000" dirty="0" err="1"/>
              <a:t>PsycInfo</a:t>
            </a:r>
            <a:r>
              <a:rPr lang="en-US" altLang="en-US" sz="2000" dirty="0"/>
              <a:t> NEW(</a:t>
            </a:r>
            <a:r>
              <a:rPr lang="en-US" altLang="en-US" sz="2000" dirty="0" err="1"/>
              <a:t>ish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PsycTests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Scopus</a:t>
            </a:r>
          </a:p>
          <a:p>
            <a:pPr lvl="1" eaLnBrk="1" hangingPunct="1"/>
            <a:r>
              <a:rPr lang="en-US" altLang="en-US" sz="2400" dirty="0"/>
              <a:t>Zotero (</a:t>
            </a:r>
            <a:r>
              <a:rPr lang="en-US" altLang="en-US" sz="2400"/>
              <a:t>citation software)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/>
              <a:t>Contact info</a:t>
            </a:r>
          </a:p>
          <a:p>
            <a:pPr lvl="2" eaLnBrk="1" hangingPunct="1"/>
            <a:endParaRPr lang="en-US" altLang="en-US" sz="2000" dirty="0"/>
          </a:p>
          <a:p>
            <a:pPr lvl="1" eaLnBrk="1" hangingPunct="1"/>
            <a:endParaRPr lang="en-US" altLang="en-US" sz="2400" dirty="0"/>
          </a:p>
          <a:p>
            <a:pPr lvl="1" eaLnBrk="1" hangingPunct="1"/>
            <a:endParaRPr lang="en-CA" altLang="en-US" sz="24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611439-1142-D95F-1E5E-3773C9F3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68C44-19DB-FA94-8E2E-7ACD6690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1700428"/>
            <a:ext cx="8457143" cy="34571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3811-A884-1102-B2A6-FD06C019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Downloads a RIS file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E8473-A488-A669-8A7C-2A791C8A9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476" y="2380613"/>
            <a:ext cx="4819048" cy="2514286"/>
          </a:xfrm>
        </p:spPr>
      </p:pic>
    </p:spTree>
    <p:extLst>
      <p:ext uri="{BB962C8B-B14F-4D97-AF65-F5344CB8AC3E}">
        <p14:creationId xmlns:p14="http://schemas.microsoft.com/office/powerpoint/2010/main" val="384203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183FB-C499-9579-AE5C-7F76D32E1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97" y="504825"/>
            <a:ext cx="8712659" cy="5170489"/>
          </a:xfrm>
        </p:spPr>
      </p:pic>
    </p:spTree>
    <p:extLst>
      <p:ext uri="{BB962C8B-B14F-4D97-AF65-F5344CB8AC3E}">
        <p14:creationId xmlns:p14="http://schemas.microsoft.com/office/powerpoint/2010/main" val="285680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68240-F1C7-594F-6EC1-1337727B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595" y="685800"/>
            <a:ext cx="8415595" cy="4989513"/>
          </a:xfrm>
        </p:spPr>
      </p:pic>
    </p:spTree>
    <p:extLst>
      <p:ext uri="{BB962C8B-B14F-4D97-AF65-F5344CB8AC3E}">
        <p14:creationId xmlns:p14="http://schemas.microsoft.com/office/powerpoint/2010/main" val="90296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78B7F3-8A6F-4AF3-8DFD-6B9973D4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277EA50C-BD2F-472A-999B-8CF415FA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EB09AE-80B3-B0F9-0082-71B25740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83057B6A-0A89-4AB9-A5B1-0039956A4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143047"/>
            <a:ext cx="723900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320D-31FD-B5BA-2361-F84C77649CC7}"/>
              </a:ext>
            </a:extLst>
          </p:cNvPr>
          <p:cNvSpPr txBox="1"/>
          <p:nvPr/>
        </p:nvSpPr>
        <p:spPr>
          <a:xfrm>
            <a:off x="2486025" y="2466975"/>
            <a:ext cx="3943350" cy="215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F5EC4-6A00-87C1-DEC1-8007E084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175"/>
            <a:ext cx="9144000" cy="4819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3B113-0066-994C-2A15-EB0F95EA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49" y="2124075"/>
            <a:ext cx="50292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You then type your paper and when you get to a location where you are including an idea or thought that is not yours, you need to insert a citation.</a:t>
            </a:r>
          </a:p>
        </p:txBody>
      </p:sp>
    </p:spTree>
    <p:extLst>
      <p:ext uri="{BB962C8B-B14F-4D97-AF65-F5344CB8AC3E}">
        <p14:creationId xmlns:p14="http://schemas.microsoft.com/office/powerpoint/2010/main" val="34041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35F629-9D95-6FE5-C931-67622EA7A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234"/>
            <a:ext cx="9144000" cy="317553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9610D6-CA6F-6F60-1823-5E7617B8A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46" y="1123950"/>
            <a:ext cx="8744207" cy="4551363"/>
          </a:xfrm>
        </p:spPr>
      </p:pic>
    </p:spTree>
    <p:extLst>
      <p:ext uri="{BB962C8B-B14F-4D97-AF65-F5344CB8AC3E}">
        <p14:creationId xmlns:p14="http://schemas.microsoft.com/office/powerpoint/2010/main" val="2234091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5647-0F33-001F-4D2B-BB761AFC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8DF01-927D-18FB-69E6-FEEE784D3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59" y="1580385"/>
            <a:ext cx="5752381" cy="4571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690F8-C7DC-0425-E046-1A41C0F0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25" y="3062360"/>
            <a:ext cx="6019048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330DCF-26EC-4810-8207-1BD48935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Literacy…</a:t>
            </a:r>
            <a:endParaRPr lang="en-CA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1DEE97A-6CDE-4B00-9909-BD2262DF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information literate student shall…</a:t>
            </a:r>
            <a:endParaRPr lang="en-CA" altLang="en-US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1D367D0-B9EE-47D7-9DB8-BBE81BC5D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45F29-F767-EFC5-78AF-BB6308377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F4DF3-E980-8D51-5AB7-EF3C9792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19" y="380075"/>
            <a:ext cx="8352381" cy="5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16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2CCA-DE2D-BDD7-2500-87ED1183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BF194-12B0-1223-9BD4-CF5BF0EEF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537034" cy="4364037"/>
          </a:xfrm>
        </p:spPr>
      </p:pic>
    </p:spTree>
    <p:extLst>
      <p:ext uri="{BB962C8B-B14F-4D97-AF65-F5344CB8AC3E}">
        <p14:creationId xmlns:p14="http://schemas.microsoft.com/office/powerpoint/2010/main" val="2169294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950BFD-E0EE-3DC8-78F4-7083FEBD6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0" y="676275"/>
            <a:ext cx="9096300" cy="3581469"/>
          </a:xfrm>
        </p:spPr>
      </p:pic>
    </p:spTree>
    <p:extLst>
      <p:ext uri="{BB962C8B-B14F-4D97-AF65-F5344CB8AC3E}">
        <p14:creationId xmlns:p14="http://schemas.microsoft.com/office/powerpoint/2010/main" val="2065266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6D0657-B60B-128F-0155-A0E19F48F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2448"/>
            <a:ext cx="7395865" cy="4592866"/>
          </a:xfrm>
        </p:spPr>
      </p:pic>
    </p:spTree>
    <p:extLst>
      <p:ext uri="{BB962C8B-B14F-4D97-AF65-F5344CB8AC3E}">
        <p14:creationId xmlns:p14="http://schemas.microsoft.com/office/powerpoint/2010/main" val="4061276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4D959-3790-6A9B-E28C-0460C0E62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76" y="409576"/>
            <a:ext cx="8846848" cy="45037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911305-67B7-8B18-57BD-59D93E9AD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930777"/>
            <a:ext cx="8229600" cy="850898"/>
          </a:xfrm>
        </p:spPr>
        <p:txBody>
          <a:bodyPr/>
          <a:lstStyle/>
          <a:p>
            <a:r>
              <a:rPr lang="en-US" dirty="0"/>
              <a:t>We need a bibliography!!!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3802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95DFF-59AC-799B-16E1-C498911C3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60"/>
            <a:ext cx="9144000" cy="46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38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4006-2E7B-4CD8-8B7E-422E1190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Zotero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FB20-CC83-45F5-942E-CCF013CF5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easier to pick up and use</a:t>
            </a:r>
          </a:p>
          <a:p>
            <a:r>
              <a:rPr lang="en-US" dirty="0"/>
              <a:t>Contact me if you would like me to help you get set up.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7451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C3373F36-80EE-4AFA-9E98-37FDD2AB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Scopus</a:t>
            </a:r>
            <a:endParaRPr lang="en-CA" altLang="en-US"/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B923FCFA-6A3D-40B5-AD14-B1522650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8184733-4CC8-4ACE-8F53-1D8292DF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PsycINFO vs Scopus</a:t>
            </a:r>
            <a:endParaRPr lang="en-CA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06479B-65DF-41BD-A4AF-7C091547D0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38035683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71991546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8326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4527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744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575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2605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57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45881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954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611AB086-C60B-4888-B69A-4013325A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me!</a:t>
            </a:r>
            <a:endParaRPr lang="en-CA"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34123D63-21C5-47C1-A011-ABF426AFA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Online tutorial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2"/>
              </a:rPr>
              <a:t>https://lib.uwaterloo.ca/online_learning/sites/default/files/learnings/Psych_499_final/#/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>
                <a:hlinkClick r:id="rId3"/>
              </a:rPr>
              <a:t>tireland@uwaterloo.ca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/>
              <a:t>519-888-4567 </a:t>
            </a:r>
            <a:r>
              <a:rPr lang="en-US" altLang="en-US" sz="2400"/>
              <a:t>X 45061</a:t>
            </a:r>
            <a:endParaRPr lang="en-US" alt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497BCF2-410A-40E8-A16F-6D6FB838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Tim’s translation</a:t>
            </a:r>
            <a:endParaRPr lang="en-CA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3B13D48F-C4D9-40BF-BCEF-DC06E1408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find</a:t>
            </a:r>
            <a:r>
              <a:rPr lang="en-US" altLang="en-US"/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    items                                       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get</a:t>
            </a:r>
            <a:r>
              <a:rPr lang="en-US" altLang="en-US"/>
              <a:t> relevant material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evaluate</a:t>
            </a:r>
            <a:r>
              <a:rPr lang="en-US" altLang="en-US"/>
              <a:t> relevant material				</a:t>
            </a:r>
          </a:p>
          <a:p>
            <a:r>
              <a:rPr lang="en-US" altLang="en-US"/>
              <a:t>Students should be able to </a:t>
            </a:r>
            <a:r>
              <a:rPr lang="en-US" altLang="en-US">
                <a:solidFill>
                  <a:srgbClr val="7030A0"/>
                </a:solidFill>
              </a:rPr>
              <a:t>cite</a:t>
            </a:r>
            <a:r>
              <a:rPr lang="en-US" altLang="en-US"/>
              <a:t> material properly &amp; avoid plagiarism         </a:t>
            </a:r>
            <a:endParaRPr lang="en-CA" altLang="en-US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B0026B63-12C9-4E6A-A865-852A9C75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B0DC2433-4DCA-4A04-B5A4-6D933D9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0E399960-2FC5-4B45-8C60-23646179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FB03940C-18F5-48AF-ABF2-BDFBD34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934E15-F201-47BB-9B9A-89E77C74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68F17E-9ADA-44B1-B4AA-821B08865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644D44A-3FA4-48F7-B78E-6B99DDC4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virtual library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5E7F9-847D-3946-B9BD-394DF2159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774"/>
            <a:ext cx="8686800" cy="4546997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772E4A9-0168-4572-BE97-22CCCAE4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2528" y="2246295"/>
            <a:ext cx="9064101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AA75031-4DCA-4688-B9D3-1A5126D4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1" y="5181513"/>
            <a:ext cx="1512941" cy="244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3FF9856-23AE-4872-825B-0E704AC4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 dirty="0"/>
              <a:t>Any questions on getting updated information about library services?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Any</a:t>
            </a:r>
            <a:r>
              <a:rPr lang="en-US" altLang="en-US" dirty="0"/>
              <a:t> questions about getting access from off campus?</a:t>
            </a:r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D20BB8-DA00-5C9E-68B2-CD76E8EAD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683"/>
            <a:ext cx="9144000" cy="5182633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3375AEEE-E191-4A73-BCBF-3CD99F49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Library Catalogue</a:t>
            </a:r>
            <a:endParaRPr lang="en-CA" alt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8462E1E-81B1-4562-8407-2A70270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4" y="3352799"/>
            <a:ext cx="2971799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C97EF-214A-4B6E-BD04-BE3FDEEA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2" y="3462336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Undergraduate Writing Psychology</a:t>
            </a:r>
            <a:endParaRPr lang="en-CA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5958</TotalTime>
  <Words>484</Words>
  <Application>Microsoft Office PowerPoint</Application>
  <PresentationFormat>On-screen Show (4:3)</PresentationFormat>
  <Paragraphs>86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Library_Black</vt:lpstr>
      <vt:lpstr>Welcome! Psych 499  Undergraduate Thesis</vt:lpstr>
      <vt:lpstr>CONGRATULATIONS!!!!!!!!!!! </vt:lpstr>
      <vt:lpstr>Overview</vt:lpstr>
      <vt:lpstr>Information Literacy…</vt:lpstr>
      <vt:lpstr>Tim’s translation</vt:lpstr>
      <vt:lpstr>ASK QUESTIONS!!!</vt:lpstr>
      <vt:lpstr>The virtual library</vt:lpstr>
      <vt:lpstr>Any questions on getting updated information about library services?  Any questions about getting access from off campus?</vt:lpstr>
      <vt:lpstr>The Library Catalogue</vt:lpstr>
      <vt:lpstr>PowerPoint Presentation</vt:lpstr>
      <vt:lpstr>Catalogue -Omni</vt:lpstr>
      <vt:lpstr>If the item is not in the system</vt:lpstr>
      <vt:lpstr>Inter Library Loan</vt:lpstr>
      <vt:lpstr>Any questions about the Library Catalogue or Inter-library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Downloads a RIS file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a bibliography!!!</vt:lpstr>
      <vt:lpstr>PowerPoint Presentation</vt:lpstr>
      <vt:lpstr>Zotero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125</cp:revision>
  <cp:lastPrinted>2011-09-26T15:18:12Z</cp:lastPrinted>
  <dcterms:created xsi:type="dcterms:W3CDTF">2011-01-26T16:28:31Z</dcterms:created>
  <dcterms:modified xsi:type="dcterms:W3CDTF">2023-01-11T19:23:48Z</dcterms:modified>
</cp:coreProperties>
</file>