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9" autoAdjust="0"/>
    <p:restoredTop sz="73028" autoAdjust="0"/>
  </p:normalViewPr>
  <p:slideViewPr>
    <p:cSldViewPr snapToGrid="0">
      <p:cViewPr varScale="1">
        <p:scale>
          <a:sx n="77" d="100"/>
          <a:sy n="77" d="100"/>
        </p:scale>
        <p:origin x="16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</a:t>
            </a:r>
            <a:r>
              <a:rPr lang="en-CA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SPEAKING POINTS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Attending CFE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mandatory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“Important Dates” are 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deadlines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you can’t miss them – put them in your calendars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 yourselves and schedule your time; don’t use all your free time for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WaterlooWorks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there is a lot of time to find a co-op job – it’s not a 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on your side and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aware of the important dates (see attachment in email)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all available resources on campus to help you manage your workload: Centre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Career Action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TA’s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upper year students,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counselling services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tools are not just for now, but for every time you find a job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get easier over time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road to what you end up doing is not linear – you can ask any professional about their career journey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every one of them will have a different story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classes where it is not possible to present this slide before CFE1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suggest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emailing the single slide to students ahead of time with the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description: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 Career Advisors will be in class over the next few weeks to talk about the Co-op process;</a:t>
            </a:r>
            <a:r>
              <a:rPr lang="en-CA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here’s what you need to know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CENTRE FOR CAREER ACTION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11/22/2019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939" y="6150122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11/22/2019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939" y="6150122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671964" y="6335309"/>
            <a:ext cx="1181114" cy="250337"/>
          </a:xfrm>
        </p:spPr>
        <p:txBody>
          <a:bodyPr/>
          <a:lstStyle/>
          <a:p>
            <a:fld id="{44D4B0C9-B47E-4B33-A656-C78D1805DA9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58946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59882" y="6283246"/>
            <a:ext cx="2732400" cy="30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CENTRE FOR CAREER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2" y="243477"/>
            <a:ext cx="11569729" cy="895927"/>
          </a:xfrm>
        </p:spPr>
        <p:txBody>
          <a:bodyPr/>
          <a:lstStyle/>
          <a:p>
            <a:r>
              <a:rPr lang="en-US" u="sng" dirty="0"/>
              <a:t>CFE &amp; WHY IT MATTERS TO YOU</a:t>
            </a:r>
            <a:endParaRPr lang="en-CA" dirty="0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259882" y="977031"/>
            <a:ext cx="11569729" cy="503125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Series of short in-class lectures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will </a:t>
            </a:r>
            <a:r>
              <a:rPr lang="en-US" sz="1800" dirty="0"/>
              <a:t>show you how to use LEARN and how to successfully navigate finding a co-op job using </a:t>
            </a:r>
            <a:r>
              <a:rPr lang="en-US" sz="1800" dirty="0" err="1" smtClean="0"/>
              <a:t>WaterlooWorks</a:t>
            </a: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covers what you need to know and do for that moment in time 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On-line assignments, quizzes (LEARN)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Career </a:t>
            </a:r>
            <a:r>
              <a:rPr lang="en-US" sz="1800" dirty="0" smtClean="0"/>
              <a:t>Advisors with co-op expertise from the Centre for Career Action (CCA) at Tatham Centre (TC), along with TAs, will be coming in over the next few weeks to walk you through the process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Mandatory attendance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</a:rPr>
              <a:t>TOP TIPS FOR RIGHT NOW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The “Important Dates” are DEADLINES; pace yourself and schedule your time accordingly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Use </a:t>
            </a:r>
            <a:r>
              <a:rPr lang="en-US" sz="1800" dirty="0"/>
              <a:t>all available resources on campus to </a:t>
            </a:r>
            <a:r>
              <a:rPr lang="en-US" sz="1800" dirty="0" smtClean="0"/>
              <a:t>manage </a:t>
            </a:r>
            <a:r>
              <a:rPr lang="en-US" sz="1800" dirty="0"/>
              <a:t>your </a:t>
            </a:r>
            <a:r>
              <a:rPr lang="en-US" sz="1800" dirty="0" smtClean="0"/>
              <a:t>workload, including: CCA drop-ins, appointments, consults &amp; workshops; </a:t>
            </a:r>
            <a:r>
              <a:rPr lang="en-US" sz="1800" dirty="0" smtClean="0"/>
              <a:t>TA’s</a:t>
            </a:r>
            <a:r>
              <a:rPr lang="en-US" sz="1800" dirty="0" smtClean="0"/>
              <a:t>; upper </a:t>
            </a:r>
            <a:r>
              <a:rPr lang="en-US" sz="1800" dirty="0"/>
              <a:t>year </a:t>
            </a:r>
            <a:r>
              <a:rPr lang="en-US" sz="1800" dirty="0" smtClean="0"/>
              <a:t>students; professors; SSO workshops</a:t>
            </a:r>
            <a:r>
              <a:rPr lang="en-US" sz="1800" dirty="0"/>
              <a:t>;</a:t>
            </a:r>
            <a:r>
              <a:rPr lang="en-US" sz="1800" dirty="0" smtClean="0"/>
              <a:t> Counselling Services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6" y="6008280"/>
            <a:ext cx="2207620" cy="7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uwaterloo_16x9</Template>
  <TotalTime>237</TotalTime>
  <Words>307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CFE &amp; WHY IT MATTERS TO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Microsoft Office User</dc:creator>
  <cp:lastModifiedBy>Eva Skuza</cp:lastModifiedBy>
  <cp:revision>26</cp:revision>
  <dcterms:created xsi:type="dcterms:W3CDTF">2017-10-22T20:35:05Z</dcterms:created>
  <dcterms:modified xsi:type="dcterms:W3CDTF">2019-11-22T21:33:29Z</dcterms:modified>
</cp:coreProperties>
</file>