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3"/>
  </p:notesMasterIdLst>
  <p:sldIdLst>
    <p:sldId id="362" r:id="rId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Woodside" initials="JW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EA3D"/>
    <a:srgbClr val="E4B429"/>
    <a:srgbClr val="FFFFFF"/>
    <a:srgbClr val="FFD54F"/>
    <a:srgbClr val="FFFFAA"/>
    <a:srgbClr val="E0249A"/>
    <a:srgbClr val="0073CF"/>
    <a:srgbClr val="57068C"/>
    <a:srgbClr val="FFDB43"/>
    <a:srgbClr val="FDD5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3" autoAdjust="0"/>
    <p:restoredTop sz="92506" autoAdjust="0"/>
  </p:normalViewPr>
  <p:slideViewPr>
    <p:cSldViewPr snapToGrid="0">
      <p:cViewPr varScale="1">
        <p:scale>
          <a:sx n="110" d="100"/>
          <a:sy n="110" d="100"/>
        </p:scale>
        <p:origin x="132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B78E97C-1779-4CEE-80D0-5BBB1AC4023D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CCEF7D1-689C-4BC1-B59B-4A4CE078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555" y="5670949"/>
            <a:ext cx="2831372" cy="724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7" y="1028943"/>
            <a:ext cx="651914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5" y="4266824"/>
            <a:ext cx="5112661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6" y="2642329"/>
            <a:ext cx="1155958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38776" y="6377234"/>
            <a:ext cx="3220281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47379" y="6377234"/>
            <a:ext cx="829360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PAGE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515592275"/>
      </p:ext>
    </p:extLst>
  </p:cSld>
  <p:clrMapOvr>
    <a:masterClrMapping/>
  </p:clrMapOvr>
  <p:transition spd="med" advClick="0" advTm="2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2" y="1396192"/>
            <a:ext cx="4214718" cy="670270"/>
          </a:xfrm>
        </p:spPr>
        <p:txBody>
          <a:bodyPr anchor="b">
            <a:noAutofit/>
          </a:bodyPr>
          <a:lstStyle>
            <a:lvl1pPr marL="0" indent="0">
              <a:buNone/>
              <a:defRPr sz="2800" b="1" baseline="0"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912" y="2184402"/>
            <a:ext cx="4214718" cy="3846945"/>
          </a:xfrm>
        </p:spPr>
        <p:txBody>
          <a:bodyPr>
            <a:normAutofit/>
          </a:bodyPr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7115" y="1396192"/>
            <a:ext cx="4195094" cy="67027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7115" y="2184402"/>
            <a:ext cx="4195094" cy="3846945"/>
          </a:xfrm>
        </p:spPr>
        <p:txBody>
          <a:bodyPr>
            <a:normAutofit/>
          </a:bodyPr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94914" y="434111"/>
            <a:ext cx="8677297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32B-3FBE-4889-963D-BF97BFBB7D3F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98644"/>
      </p:ext>
    </p:extLst>
  </p:cSld>
  <p:clrMapOvr>
    <a:masterClrMapping/>
  </p:clrMapOvr>
  <p:transition spd="med" advClick="0" advTm="2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CC04-1E76-41EE-A8AC-75AD85313D09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87075"/>
      </p:ext>
    </p:extLst>
  </p:cSld>
  <p:clrMapOvr>
    <a:masterClrMapping/>
  </p:clrMapOvr>
  <p:transition spd="med" advClick="0" advTm="2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4A9E-84AC-4661-9381-CC35B09E47F7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65608"/>
      </p:ext>
    </p:extLst>
  </p:cSld>
  <p:clrMapOvr>
    <a:masterClrMapping/>
  </p:clrMapOvr>
  <p:transition spd="med" advClick="0" advTm="2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829F-8847-4C2A-8DD0-690EAD78E53F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78416"/>
      </p:ext>
    </p:extLst>
  </p:cSld>
  <p:clrMapOvr>
    <a:masterClrMapping/>
  </p:clrMapOvr>
  <p:transition spd="med" advClick="0" advTm="2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7555" y="1237675"/>
            <a:ext cx="3248891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15710" y="6335312"/>
            <a:ext cx="885836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947556" y="2244437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947556" y="4668983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95300" y="2420360"/>
            <a:ext cx="8153400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2947556" y="4784728"/>
            <a:ext cx="3248891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198111"/>
      </p:ext>
    </p:extLst>
  </p:cSld>
  <p:clrMapOvr>
    <a:masterClrMapping/>
  </p:clrMapOvr>
  <p:transition spd="med" advClick="0" advTm="2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762714" y="495661"/>
            <a:ext cx="4080486" cy="57573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773" y="1237675"/>
            <a:ext cx="3248891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19711" y="6335312"/>
            <a:ext cx="885836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4913" y="6335312"/>
            <a:ext cx="2915434" cy="250337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359727" y="6335312"/>
            <a:ext cx="975205" cy="250337"/>
          </a:xfrm>
        </p:spPr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08708" y="2409026"/>
            <a:ext cx="3713021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40773" y="4784728"/>
            <a:ext cx="3248891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40774" y="2244437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40774" y="4668983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17354"/>
      </p:ext>
    </p:extLst>
  </p:cSld>
  <p:clrMapOvr>
    <a:masterClrMapping/>
  </p:clrMapOvr>
  <p:transition spd="med" advClick="0" advTm="2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3243" y="3461559"/>
            <a:ext cx="6803231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695" y="2382984"/>
            <a:ext cx="8677297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07154" y="6335312"/>
            <a:ext cx="885836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28093"/>
      </p:ext>
    </p:extLst>
  </p:cSld>
  <p:clrMapOvr>
    <a:masterClrMapping/>
  </p:clrMapOvr>
  <p:transition spd="med" advClick="0" advTm="2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3243" y="3461559"/>
            <a:ext cx="6803231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695" y="2382984"/>
            <a:ext cx="8677297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07154" y="6335312"/>
            <a:ext cx="885836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28729"/>
      </p:ext>
    </p:extLst>
  </p:cSld>
  <p:clrMapOvr>
    <a:masterClrMapping/>
  </p:clrMapOvr>
  <p:transition spd="med" advClick="0" advTm="2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3243" y="3461559"/>
            <a:ext cx="6803231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695" y="2382984"/>
            <a:ext cx="8677297" cy="1046019"/>
          </a:xfrm>
        </p:spPr>
        <p:txBody>
          <a:bodyPr anchor="b">
            <a:norm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07154" y="6335312"/>
            <a:ext cx="885836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DFC970-B950-4395-A833-47227D4A68CA}" type="datetime1">
              <a:rPr lang="en-US" smtClean="0"/>
              <a:pPr/>
              <a:t>6/5/2020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22777"/>
      </p:ext>
    </p:extLst>
  </p:cSld>
  <p:clrMapOvr>
    <a:masterClrMapping/>
  </p:clrMapOvr>
  <p:transition spd="med" advClick="0" advTm="2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University of Waterlo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65" y="546789"/>
            <a:ext cx="6400271" cy="415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2920" y="4581239"/>
            <a:ext cx="8158163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cap="all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60D7-90CE-4513-A3CE-C070B9421917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269677358"/>
      </p:ext>
    </p:extLst>
  </p:cSld>
  <p:clrMapOvr>
    <a:masterClrMapping/>
  </p:clrMapOvr>
  <p:transition spd="med" advClick="0"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0594" y="397164"/>
            <a:ext cx="4573407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6" y="595747"/>
            <a:ext cx="4114682" cy="1907312"/>
          </a:xfrm>
        </p:spPr>
        <p:txBody>
          <a:bodyPr lIns="0" anchor="b">
            <a:noAutofit/>
          </a:bodyPr>
          <a:lstStyle>
            <a:lvl1pPr algn="l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4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6" y="2642329"/>
            <a:ext cx="1152144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6/5/2020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555" y="5670949"/>
            <a:ext cx="2831372" cy="724754"/>
          </a:xfrm>
          <a:prstGeom prst="rect">
            <a:avLst/>
          </a:prstGeom>
        </p:spPr>
      </p:pic>
      <p:sp>
        <p:nvSpPr>
          <p:cNvPr id="1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38776" y="6377234"/>
            <a:ext cx="3220281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47379" y="6377234"/>
            <a:ext cx="829360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PAGE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35470"/>
      </p:ext>
    </p:extLst>
  </p:cSld>
  <p:clrMapOvr>
    <a:masterClrMapping/>
  </p:clrMapOvr>
  <p:transition spd="med" advClick="0" advTm="2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8D4B-3D0A-49AB-8EA2-2DC8CB4594DB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title="University of Waterloo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t="13985" r="13985" b="13985"/>
          <a:stretch/>
        </p:blipFill>
        <p:spPr bwMode="gray">
          <a:xfrm>
            <a:off x="2257998" y="1122373"/>
            <a:ext cx="4628005" cy="300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92920" y="4581239"/>
            <a:ext cx="8158163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cap="all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</p:spTree>
    <p:extLst>
      <p:ext uri="{BB962C8B-B14F-4D97-AF65-F5344CB8AC3E}">
        <p14:creationId xmlns:p14="http://schemas.microsoft.com/office/powerpoint/2010/main" val="3722082862"/>
      </p:ext>
    </p:extLst>
  </p:cSld>
  <p:clrMapOvr>
    <a:masterClrMapping/>
  </p:clrMapOvr>
  <p:transition spd="med" advClick="0" advTm="2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555" y="5680659"/>
            <a:ext cx="2770751" cy="717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7" y="1028943"/>
            <a:ext cx="651914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4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5" y="2642329"/>
            <a:ext cx="1152144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6/5/2020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5" name="Rectangle 4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38776" y="6377234"/>
            <a:ext cx="3220281" cy="2503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47379" y="6377234"/>
            <a:ext cx="829360" cy="2503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PAGE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52265"/>
      </p:ext>
    </p:extLst>
  </p:cSld>
  <p:clrMapOvr>
    <a:masterClrMapping/>
  </p:clrMapOvr>
  <p:transition spd="med" advClick="0" advTm="2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0594" y="397164"/>
            <a:ext cx="4573407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6" y="595747"/>
            <a:ext cx="4114682" cy="1907312"/>
          </a:xfrm>
        </p:spPr>
        <p:txBody>
          <a:bodyPr lIns="0"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4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5" y="2642329"/>
            <a:ext cx="1152144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6/5/2020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20" name="Rectangle 19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555" y="5680659"/>
            <a:ext cx="2770751" cy="717639"/>
          </a:xfrm>
          <a:prstGeom prst="rect">
            <a:avLst/>
          </a:prstGeom>
        </p:spPr>
      </p:pic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38776" y="6377234"/>
            <a:ext cx="3220281" cy="2503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47379" y="6377234"/>
            <a:ext cx="829360" cy="2503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PAGE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06763"/>
      </p:ext>
    </p:extLst>
  </p:cSld>
  <p:clrMapOvr>
    <a:masterClrMapping/>
  </p:clrMapOvr>
  <p:transition spd="med" advClick="0" advTm="2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B0C9-B47E-4B33-A656-C78D1805DA95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23211"/>
      </p:ext>
    </p:extLst>
  </p:cSld>
  <p:clrMapOvr>
    <a:masterClrMapping/>
  </p:clrMapOvr>
  <p:transition spd="med" advClick="0" advTm="2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55773" y="685060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681169" y="685060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806565" y="685060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8C228CE-C572-4AF5-9728-AA6E475873DD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914" y="434111"/>
            <a:ext cx="5284561" cy="895927"/>
          </a:xfrm>
        </p:spPr>
        <p:txBody>
          <a:bodyPr tIns="182880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36257"/>
      </p:ext>
    </p:extLst>
  </p:cSld>
  <p:clrMapOvr>
    <a:masterClrMapping/>
  </p:clrMapOvr>
  <p:transition spd="med" advClick="0" advTm="2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3" y="1709741"/>
            <a:ext cx="7049630" cy="285273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3" y="4589466"/>
            <a:ext cx="704963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43AC-4B94-471D-A170-0D88FCD1FB54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1156"/>
      </p:ext>
    </p:extLst>
  </p:cSld>
  <p:clrMapOvr>
    <a:masterClrMapping/>
  </p:clrMapOvr>
  <p:transition spd="med" advClick="0" advTm="2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392" y="1692454"/>
            <a:ext cx="5200134" cy="1331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392" y="3727927"/>
            <a:ext cx="6577965" cy="1212056"/>
          </a:xfrm>
        </p:spPr>
        <p:txBody>
          <a:bodyPr anchor="b">
            <a:no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20392" y="4947816"/>
            <a:ext cx="6577965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F9E2-52BD-4C8D-9C57-79F661DB94A1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642748302"/>
      </p:ext>
    </p:extLst>
  </p:cSld>
  <p:clrMapOvr>
    <a:masterClrMapping/>
  </p:clrMapOvr>
  <p:transition spd="med" advClick="0" advTm="2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4" y="434111"/>
            <a:ext cx="8677297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3" y="1413164"/>
            <a:ext cx="4190141" cy="4590472"/>
          </a:xfrm>
        </p:spPr>
        <p:txBody>
          <a:bodyPr/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8245" y="1413164"/>
            <a:ext cx="4243965" cy="4590472"/>
          </a:xfrm>
        </p:spPr>
        <p:txBody>
          <a:bodyPr/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81F3-AB4F-4026-8B03-DBF7475676B1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16483"/>
      </p:ext>
    </p:extLst>
  </p:cSld>
  <p:clrMapOvr>
    <a:masterClrMapping/>
  </p:clrMapOvr>
  <p:transition spd="med" advClick="0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827793" y="6147742"/>
            <a:ext cx="2060466" cy="5274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914" y="434111"/>
            <a:ext cx="8677297" cy="895927"/>
          </a:xfrm>
          <a:prstGeom prst="rect">
            <a:avLst/>
          </a:prstGeom>
        </p:spPr>
        <p:txBody>
          <a:bodyPr vert="horz" lIns="91440" tIns="9144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3" y="1413166"/>
            <a:ext cx="8677297" cy="459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88564" y="6335312"/>
            <a:ext cx="1003664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FDFC970-B950-4395-A833-47227D4A68CA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0999" y="6335312"/>
            <a:ext cx="877711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6" name="Rectangle 15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9737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14" r:id="rId2"/>
    <p:sldLayoutId id="2147483715" r:id="rId3"/>
    <p:sldLayoutId id="2147483716" r:id="rId4"/>
    <p:sldLayoutId id="2147483670" r:id="rId5"/>
    <p:sldLayoutId id="2147483693" r:id="rId6"/>
    <p:sldLayoutId id="2147483671" r:id="rId7"/>
    <p:sldLayoutId id="2147483690" r:id="rId8"/>
    <p:sldLayoutId id="2147483672" r:id="rId9"/>
    <p:sldLayoutId id="2147483673" r:id="rId10"/>
    <p:sldLayoutId id="2147483674" r:id="rId11"/>
    <p:sldLayoutId id="2147483675" r:id="rId12"/>
    <p:sldLayoutId id="2147483710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12" r:id="rId19"/>
    <p:sldLayoutId id="2147483713" r:id="rId20"/>
  </p:sldLayoutIdLst>
  <p:transition spd="med" advClick="0" advTm="2000">
    <p:fade/>
  </p:transition>
  <p:hf hd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3600" b="0" kern="1200" spc="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18" indent="-288918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Balance Wheel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01" y="1412875"/>
            <a:ext cx="5566599" cy="459581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Compassion Fatigue 101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906988"/>
      </p:ext>
    </p:extLst>
  </p:cSld>
  <p:clrMapOvr>
    <a:masterClrMapping/>
  </p:clrMapOvr>
  <p:transition spd="med" advClick="0" advTm="2000">
    <p:fade/>
  </p:transition>
</p:sld>
</file>

<file path=ppt/theme/theme1.xml><?xml version="1.0" encoding="utf-8"?>
<a:theme xmlns:a="http://schemas.openxmlformats.org/drawingml/2006/main" name="UofWaterloo_WhiteBkgrd">
  <a:themeElements>
    <a:clrScheme name="Waterloo2016">
      <a:dk1>
        <a:sysClr val="windowText" lastClr="000000"/>
      </a:dk1>
      <a:lt1>
        <a:sysClr val="window" lastClr="FFFFFF"/>
      </a:lt1>
      <a:dk2>
        <a:srgbClr val="757575"/>
      </a:dk2>
      <a:lt2>
        <a:srgbClr val="D6D6D6"/>
      </a:lt2>
      <a:accent1>
        <a:srgbClr val="FFD54F"/>
      </a:accent1>
      <a:accent2>
        <a:srgbClr val="0C0C0C"/>
      </a:accent2>
      <a:accent3>
        <a:srgbClr val="AEAEAE"/>
      </a:accent3>
      <a:accent4>
        <a:srgbClr val="B71233"/>
      </a:accent4>
      <a:accent5>
        <a:srgbClr val="7F7F7F"/>
      </a:accent5>
      <a:accent6>
        <a:srgbClr val="0073CE"/>
      </a:accent6>
      <a:hlink>
        <a:srgbClr val="353535"/>
      </a:hlink>
      <a:folHlink>
        <a:srgbClr val="595959"/>
      </a:folHlink>
    </a:clrScheme>
    <a:fontScheme name="Impact + Georgia">
      <a:majorFont>
        <a:latin typeface="Impac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aterloo_4x3" id="{BA8D503C-C11A-9648-BFE2-F41EE48FC381}" vid="{57895F78-9C0E-DA4A-9824-24573322C3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UWaterloo PPT Template 2017</Template>
  <TotalTime>3396</TotalTime>
  <Words>8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Georgia</vt:lpstr>
      <vt:lpstr>Impact</vt:lpstr>
      <vt:lpstr>Verdana</vt:lpstr>
      <vt:lpstr>Wingdings</vt:lpstr>
      <vt:lpstr>UofWaterloo_WhiteBkgrd</vt:lpstr>
      <vt:lpstr>Life Balance Wheel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IN THIS SPACE HERE</dc:title>
  <dc:creator>JBOEKHORST</dc:creator>
  <cp:lastModifiedBy>Carrie Nickerson</cp:lastModifiedBy>
  <cp:revision>79</cp:revision>
  <cp:lastPrinted>2018-08-29T15:36:20Z</cp:lastPrinted>
  <dcterms:created xsi:type="dcterms:W3CDTF">2017-09-13T15:57:56Z</dcterms:created>
  <dcterms:modified xsi:type="dcterms:W3CDTF">2020-06-05T18:12:26Z</dcterms:modified>
</cp:coreProperties>
</file>