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9"/>
  </p:notesMasterIdLst>
  <p:handoutMasterIdLst>
    <p:handoutMasterId r:id="rId10"/>
  </p:handoutMasterIdLst>
  <p:sldIdLst>
    <p:sldId id="308" r:id="rId2"/>
    <p:sldId id="267" r:id="rId3"/>
    <p:sldId id="306" r:id="rId4"/>
    <p:sldId id="269" r:id="rId5"/>
    <p:sldId id="307" r:id="rId6"/>
    <p:sldId id="309" r:id="rId7"/>
    <p:sldId id="310"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87878"/>
    <a:srgbClr val="D93F00"/>
    <a:srgbClr val="E4B429"/>
    <a:srgbClr val="FFD54F"/>
    <a:srgbClr val="FFEA3D"/>
    <a:srgbClr val="FFFFAA"/>
    <a:srgbClr val="E0249A"/>
    <a:srgbClr val="0073CF"/>
    <a:srgbClr val="57068C"/>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433" autoAdjust="0"/>
    <p:restoredTop sz="95982"/>
  </p:normalViewPr>
  <p:slideViewPr>
    <p:cSldViewPr snapToGrid="0">
      <p:cViewPr varScale="1">
        <p:scale>
          <a:sx n="100" d="100"/>
          <a:sy n="100" d="100"/>
        </p:scale>
        <p:origin x="176" y="528"/>
      </p:cViewPr>
      <p:guideLst>
        <p:guide orient="horz" pos="2160"/>
        <p:guide pos="3840"/>
      </p:guideLst>
    </p:cSldViewPr>
  </p:slideViewPr>
  <p:notesTextViewPr>
    <p:cViewPr>
      <p:scale>
        <a:sx n="1" d="1"/>
        <a:sy n="1" d="1"/>
      </p:scale>
      <p:origin x="0" y="0"/>
    </p:cViewPr>
  </p:notesTextViewPr>
  <p:sorterViewPr>
    <p:cViewPr>
      <p:scale>
        <a:sx n="30" d="100"/>
        <a:sy n="30" d="100"/>
      </p:scale>
      <p:origin x="0" y="0"/>
    </p:cViewPr>
  </p:sorterViewPr>
  <p:notesViewPr>
    <p:cSldViewPr snapToGrid="0">
      <p:cViewPr varScale="1">
        <p:scale>
          <a:sx n="85" d="100"/>
          <a:sy n="85" d="100"/>
        </p:scale>
        <p:origin x="3928"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ivia Vanderwal" userId="0feffab0-1711-4804-835f-6928f7577a8e" providerId="ADAL" clId="{CBF42E4E-BE01-464D-B9C3-4EFC245977A0}"/>
    <pc:docChg chg="modSld">
      <pc:chgData name="Olivia Vanderwal" userId="0feffab0-1711-4804-835f-6928f7577a8e" providerId="ADAL" clId="{CBF42E4E-BE01-464D-B9C3-4EFC245977A0}" dt="2023-01-09T19:27:59.594" v="3" actId="207"/>
      <pc:docMkLst>
        <pc:docMk/>
      </pc:docMkLst>
      <pc:sldChg chg="modSp mod">
        <pc:chgData name="Olivia Vanderwal" userId="0feffab0-1711-4804-835f-6928f7577a8e" providerId="ADAL" clId="{CBF42E4E-BE01-464D-B9C3-4EFC245977A0}" dt="2023-01-09T19:27:45.524" v="1" actId="207"/>
        <pc:sldMkLst>
          <pc:docMk/>
          <pc:sldMk cId="1291644704" sldId="267"/>
        </pc:sldMkLst>
        <pc:spChg chg="mod">
          <ac:chgData name="Olivia Vanderwal" userId="0feffab0-1711-4804-835f-6928f7577a8e" providerId="ADAL" clId="{CBF42E4E-BE01-464D-B9C3-4EFC245977A0}" dt="2023-01-09T19:27:45.524" v="1" actId="207"/>
          <ac:spMkLst>
            <pc:docMk/>
            <pc:sldMk cId="1291644704" sldId="267"/>
            <ac:spMk id="3" creationId="{00000000-0000-0000-0000-000000000000}"/>
          </ac:spMkLst>
        </pc:spChg>
      </pc:sldChg>
      <pc:sldChg chg="modSp mod">
        <pc:chgData name="Olivia Vanderwal" userId="0feffab0-1711-4804-835f-6928f7577a8e" providerId="ADAL" clId="{CBF42E4E-BE01-464D-B9C3-4EFC245977A0}" dt="2023-01-09T19:27:51.427" v="2" actId="207"/>
        <pc:sldMkLst>
          <pc:docMk/>
          <pc:sldMk cId="3463620820" sldId="306"/>
        </pc:sldMkLst>
        <pc:spChg chg="mod">
          <ac:chgData name="Olivia Vanderwal" userId="0feffab0-1711-4804-835f-6928f7577a8e" providerId="ADAL" clId="{CBF42E4E-BE01-464D-B9C3-4EFC245977A0}" dt="2023-01-09T19:27:51.427" v="2" actId="207"/>
          <ac:spMkLst>
            <pc:docMk/>
            <pc:sldMk cId="3463620820" sldId="306"/>
            <ac:spMk id="3" creationId="{00000000-0000-0000-0000-000000000000}"/>
          </ac:spMkLst>
        </pc:spChg>
      </pc:sldChg>
      <pc:sldChg chg="modSp mod">
        <pc:chgData name="Olivia Vanderwal" userId="0feffab0-1711-4804-835f-6928f7577a8e" providerId="ADAL" clId="{CBF42E4E-BE01-464D-B9C3-4EFC245977A0}" dt="2023-01-09T19:27:03.241" v="0" actId="207"/>
        <pc:sldMkLst>
          <pc:docMk/>
          <pc:sldMk cId="3468075768" sldId="308"/>
        </pc:sldMkLst>
        <pc:spChg chg="mod">
          <ac:chgData name="Olivia Vanderwal" userId="0feffab0-1711-4804-835f-6928f7577a8e" providerId="ADAL" clId="{CBF42E4E-BE01-464D-B9C3-4EFC245977A0}" dt="2023-01-09T19:27:03.241" v="0" actId="207"/>
          <ac:spMkLst>
            <pc:docMk/>
            <pc:sldMk cId="3468075768" sldId="308"/>
            <ac:spMk id="4" creationId="{637B6FA9-AB6F-8316-294F-0C59038160ED}"/>
          </ac:spMkLst>
        </pc:spChg>
      </pc:sldChg>
      <pc:sldChg chg="modSp mod">
        <pc:chgData name="Olivia Vanderwal" userId="0feffab0-1711-4804-835f-6928f7577a8e" providerId="ADAL" clId="{CBF42E4E-BE01-464D-B9C3-4EFC245977A0}" dt="2023-01-09T19:27:59.594" v="3" actId="207"/>
        <pc:sldMkLst>
          <pc:docMk/>
          <pc:sldMk cId="3469226344" sldId="309"/>
        </pc:sldMkLst>
        <pc:spChg chg="mod">
          <ac:chgData name="Olivia Vanderwal" userId="0feffab0-1711-4804-835f-6928f7577a8e" providerId="ADAL" clId="{CBF42E4E-BE01-464D-B9C3-4EFC245977A0}" dt="2023-01-09T19:27:59.594" v="3" actId="207"/>
          <ac:spMkLst>
            <pc:docMk/>
            <pc:sldMk cId="3469226344" sldId="309"/>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0E4E57-1CF6-4440-8310-3CBE926400C3}" type="datetimeFigureOut">
              <a:rPr lang="en-US" smtClean="0"/>
              <a:t>1/9/23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33DC02-E926-F143-BEA7-834664C012FA}" type="slidenum">
              <a:rPr lang="en-US" smtClean="0"/>
              <a:t>‹#›</a:t>
            </a:fld>
            <a:endParaRPr lang="en-US"/>
          </a:p>
        </p:txBody>
      </p:sp>
    </p:spTree>
    <p:extLst>
      <p:ext uri="{BB962C8B-B14F-4D97-AF65-F5344CB8AC3E}">
        <p14:creationId xmlns:p14="http://schemas.microsoft.com/office/powerpoint/2010/main" val="389412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78E97C-1779-4CEE-80D0-5BBB1AC4023D}" type="datetimeFigureOut">
              <a:rPr lang="en-US" smtClean="0"/>
              <a:t>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EF7D1-689C-4BC1-B59B-4A4CE078ECDF}" type="slidenum">
              <a:rPr lang="en-US" smtClean="0"/>
              <a:t>‹#›</a:t>
            </a:fld>
            <a:endParaRPr lang="en-US"/>
          </a:p>
        </p:txBody>
      </p:sp>
    </p:spTree>
    <p:extLst>
      <p:ext uri="{BB962C8B-B14F-4D97-AF65-F5344CB8AC3E}">
        <p14:creationId xmlns:p14="http://schemas.microsoft.com/office/powerpoint/2010/main" val="1981143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6094124" y="397164"/>
            <a:ext cx="6097876" cy="6460836"/>
          </a:xfrm>
        </p:spPr>
        <p:txBody>
          <a:bodyPr/>
          <a:lstStyle/>
          <a:p>
            <a:r>
              <a:rPr lang="en-US" dirty="0"/>
              <a:t>Click icon to add picture</a:t>
            </a:r>
          </a:p>
        </p:txBody>
      </p:sp>
      <p:sp>
        <p:nvSpPr>
          <p:cNvPr id="3" name="Subtitle 2"/>
          <p:cNvSpPr>
            <a:spLocks noGrp="1"/>
          </p:cNvSpPr>
          <p:nvPr>
            <p:ph type="subTitle" idx="1"/>
          </p:nvPr>
        </p:nvSpPr>
        <p:spPr>
          <a:xfrm>
            <a:off x="452740" y="3713625"/>
            <a:ext cx="5486243" cy="666549"/>
          </a:xfrm>
        </p:spPr>
        <p:txBody>
          <a:bodyPr lIns="0" anchor="t">
            <a:normAutofit/>
          </a:bodyPr>
          <a:lstStyle>
            <a:lvl1pPr marL="0" indent="0" algn="l">
              <a:buNone/>
              <a:defRPr sz="1500" b="0" baseline="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17" name="Group 16"/>
          <p:cNvGrpSpPr/>
          <p:nvPr userDrawn="1"/>
        </p:nvGrpSpPr>
        <p:grpSpPr>
          <a:xfrm>
            <a:off x="0" y="0"/>
            <a:ext cx="12192000" cy="397164"/>
            <a:chOff x="0" y="0"/>
            <a:chExt cx="12192000" cy="397164"/>
          </a:xfrm>
        </p:grpSpPr>
        <p:sp>
          <p:nvSpPr>
            <p:cNvPr id="19" name="Rectangle 18"/>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9144939" y="198582"/>
              <a:ext cx="3047061" cy="198582"/>
            </a:xfrm>
            <a:prstGeom prst="rect">
              <a:avLst/>
            </a:prstGeom>
            <a:solidFill>
              <a:srgbClr val="D93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08BB165B-ADFB-2743-9562-5A3C35FDC0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51200"/>
            <a:ext cx="4195800" cy="1260000"/>
          </a:xfrm>
          <a:prstGeom prst="rect">
            <a:avLst/>
          </a:prstGeom>
        </p:spPr>
      </p:pic>
      <p:sp>
        <p:nvSpPr>
          <p:cNvPr id="4" name="Title 1">
            <a:extLst>
              <a:ext uri="{FF2B5EF4-FFF2-40B4-BE49-F238E27FC236}">
                <a16:creationId xmlns:a16="http://schemas.microsoft.com/office/drawing/2014/main" id="{7DC9D3C0-CAD6-3F9D-990A-2F90EB78B3DA}"/>
              </a:ext>
            </a:extLst>
          </p:cNvPr>
          <p:cNvSpPr>
            <a:spLocks noGrp="1"/>
          </p:cNvSpPr>
          <p:nvPr>
            <p:ph type="ctrTitle" hasCustomPrompt="1"/>
          </p:nvPr>
        </p:nvSpPr>
        <p:spPr>
          <a:xfrm>
            <a:off x="452740" y="1448188"/>
            <a:ext cx="5486243" cy="1474115"/>
          </a:xfrm>
        </p:spPr>
        <p:txBody>
          <a:bodyPr lIns="0" anchor="b">
            <a:noAutofit/>
          </a:bodyPr>
          <a:lstStyle>
            <a:lvl1pPr algn="l">
              <a:defRPr sz="5400" b="1" cap="all" baseline="0">
                <a:solidFill>
                  <a:schemeClr val="tx1"/>
                </a:solidFill>
                <a:latin typeface="+mj-lt"/>
              </a:defRPr>
            </a:lvl1pPr>
          </a:lstStyle>
          <a:p>
            <a:r>
              <a:rPr lang="en-US" dirty="0"/>
              <a:t>CLICK TO EDIT MASTER TITLE SLIDE</a:t>
            </a:r>
          </a:p>
        </p:txBody>
      </p:sp>
      <p:sp>
        <p:nvSpPr>
          <p:cNvPr id="5" name="Date Placeholder 6">
            <a:extLst>
              <a:ext uri="{FF2B5EF4-FFF2-40B4-BE49-F238E27FC236}">
                <a16:creationId xmlns:a16="http://schemas.microsoft.com/office/drawing/2014/main" id="{F942D225-B380-F80B-6E7B-21C1214D583A}"/>
              </a:ext>
            </a:extLst>
          </p:cNvPr>
          <p:cNvSpPr>
            <a:spLocks noGrp="1"/>
          </p:cNvSpPr>
          <p:nvPr>
            <p:ph type="dt" sz="half" idx="10"/>
          </p:nvPr>
        </p:nvSpPr>
        <p:spPr>
          <a:xfrm>
            <a:off x="452740" y="3120885"/>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1/9/23</a:t>
            </a:fld>
            <a:endParaRPr lang="en-US" dirty="0"/>
          </a:p>
        </p:txBody>
      </p:sp>
    </p:spTree>
    <p:extLst>
      <p:ext uri="{BB962C8B-B14F-4D97-AF65-F5344CB8AC3E}">
        <p14:creationId xmlns:p14="http://schemas.microsoft.com/office/powerpoint/2010/main" val="1031835470"/>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6094124"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0" y="1448188"/>
            <a:ext cx="5486243" cy="1474115"/>
          </a:xfrm>
        </p:spPr>
        <p:txBody>
          <a:bodyPr lIns="0" anchor="b">
            <a:noAutofit/>
          </a:bodyPr>
          <a:lstStyle>
            <a:lvl1pPr algn="l">
              <a:defRPr sz="5400" b="1" cap="all" baseline="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452740" y="3747850"/>
            <a:ext cx="5486243" cy="666549"/>
          </a:xfrm>
        </p:spPr>
        <p:txBody>
          <a:bodyPr lIns="0" anchor="t">
            <a:normAutofit/>
          </a:bodyPr>
          <a:lstStyle>
            <a:lvl1pPr marL="0" indent="0" algn="l">
              <a:buNone/>
              <a:defRPr sz="1500" b="0" baseline="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452740" y="3120885"/>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1/9/23</a:t>
            </a:fld>
            <a:endParaRPr lang="en-US" dirty="0"/>
          </a:p>
        </p:txBody>
      </p:sp>
      <p:grpSp>
        <p:nvGrpSpPr>
          <p:cNvPr id="17" name="Group 16"/>
          <p:cNvGrpSpPr/>
          <p:nvPr userDrawn="1"/>
        </p:nvGrpSpPr>
        <p:grpSpPr>
          <a:xfrm>
            <a:off x="0" y="0"/>
            <a:ext cx="12192000" cy="397164"/>
            <a:chOff x="0" y="0"/>
            <a:chExt cx="12192000" cy="397164"/>
          </a:xfrm>
        </p:grpSpPr>
        <p:sp>
          <p:nvSpPr>
            <p:cNvPr id="19" name="Rectangle 18"/>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9144939" y="198582"/>
              <a:ext cx="3047061" cy="198582"/>
            </a:xfrm>
            <a:prstGeom prst="rect">
              <a:avLst/>
            </a:prstGeom>
            <a:solidFill>
              <a:srgbClr val="D93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E4A64A55-4449-C143-AC7F-FFA58F9067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51200"/>
            <a:ext cx="4195802" cy="1260000"/>
          </a:xfrm>
          <a:prstGeom prst="rect">
            <a:avLst/>
          </a:prstGeom>
        </p:spPr>
      </p:pic>
    </p:spTree>
    <p:extLst>
      <p:ext uri="{BB962C8B-B14F-4D97-AF65-F5344CB8AC3E}">
        <p14:creationId xmlns:p14="http://schemas.microsoft.com/office/powerpoint/2010/main" val="35010676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C850412-E450-944F-B1A4-87A71A9E3E8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169969" y="5986508"/>
            <a:ext cx="2997000" cy="900000"/>
          </a:xfrm>
          <a:prstGeom prst="rect">
            <a:avLst/>
          </a:prstGeom>
        </p:spPr>
      </p:pic>
      <p:sp>
        <p:nvSpPr>
          <p:cNvPr id="2" name="Title Placeholder 1"/>
          <p:cNvSpPr>
            <a:spLocks noGrp="1"/>
          </p:cNvSpPr>
          <p:nvPr>
            <p:ph type="title"/>
          </p:nvPr>
        </p:nvSpPr>
        <p:spPr>
          <a:xfrm>
            <a:off x="259883" y="434108"/>
            <a:ext cx="11569729" cy="89592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9882" y="1413163"/>
            <a:ext cx="11569729" cy="45951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38014" y="6335309"/>
            <a:ext cx="1181114"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5FDFC970-B950-4395-A833-47227D4A68CA}" type="datetime1">
              <a:rPr lang="en-US" smtClean="0"/>
              <a:t>1/9/23</a:t>
            </a:fld>
            <a:endParaRPr lang="en-US" dirty="0"/>
          </a:p>
        </p:txBody>
      </p:sp>
      <p:sp>
        <p:nvSpPr>
          <p:cNvPr id="5" name="Footer Placeholder 4"/>
          <p:cNvSpPr>
            <a:spLocks noGrp="1"/>
          </p:cNvSpPr>
          <p:nvPr>
            <p:ph type="ftr" sz="quarter" idx="3"/>
          </p:nvPr>
        </p:nvSpPr>
        <p:spPr>
          <a:xfrm>
            <a:off x="259882" y="6335309"/>
            <a:ext cx="5226517" cy="250337"/>
          </a:xfrm>
          <a:prstGeom prst="rect">
            <a:avLst/>
          </a:prstGeom>
        </p:spPr>
        <p:txBody>
          <a:bodyPr vert="horz" lIns="91440" tIns="45720" rIns="91440" bIns="45720" rtlCol="0" anchor="ctr"/>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5588000" y="6335309"/>
            <a:ext cx="1016000"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PAGE  </a:t>
            </a:r>
            <a:fld id="{93005692-73BE-493E-93AB-ECD6027A7652}" type="slidenum">
              <a:rPr lang="en-US" smtClean="0"/>
              <a:pPr/>
              <a:t>‹#›</a:t>
            </a:fld>
            <a:endParaRPr lang="en-US" dirty="0"/>
          </a:p>
        </p:txBody>
      </p:sp>
      <p:grpSp>
        <p:nvGrpSpPr>
          <p:cNvPr id="9" name="Group 8"/>
          <p:cNvGrpSpPr/>
          <p:nvPr userDrawn="1"/>
        </p:nvGrpSpPr>
        <p:grpSpPr>
          <a:xfrm>
            <a:off x="0" y="0"/>
            <a:ext cx="12192000" cy="397164"/>
            <a:chOff x="0" y="0"/>
            <a:chExt cx="12192000" cy="397164"/>
          </a:xfrm>
        </p:grpSpPr>
        <p:sp>
          <p:nvSpPr>
            <p:cNvPr id="16" name="Rectangle 15"/>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9144939" y="198582"/>
              <a:ext cx="3047061" cy="198582"/>
            </a:xfrm>
            <a:prstGeom prst="rect">
              <a:avLst/>
            </a:prstGeom>
            <a:solidFill>
              <a:srgbClr val="D93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3700157"/>
      </p:ext>
    </p:extLst>
  </p:cSld>
  <p:clrMap bg1="lt1" tx1="dk1" bg2="lt2" tx2="dk2" accent1="accent1" accent2="accent2" accent3="accent3" accent4="accent4" accent5="accent5" accent6="accent6" hlink="hlink" folHlink="folHlink"/>
  <p:sldLayoutIdLst>
    <p:sldLayoutId id="2147483714" r:id="rId1"/>
    <p:sldLayoutId id="2147483716" r:id="rId2"/>
  </p:sldLayoutIdLst>
  <p:transition spd="slow">
    <p:push dir="u"/>
  </p:transition>
  <p:hf hdr="0" dt="0"/>
  <p:txStyles>
    <p:titleStyle>
      <a:lvl1pPr algn="l" defTabSz="914400" rtl="0" eaLnBrk="1" latinLnBrk="0" hangingPunct="1">
        <a:lnSpc>
          <a:spcPct val="85000"/>
        </a:lnSpc>
        <a:spcBef>
          <a:spcPct val="0"/>
        </a:spcBef>
        <a:buNone/>
        <a:defRPr sz="3600" b="1" kern="1200" spc="50" baseline="0">
          <a:solidFill>
            <a:schemeClr val="tx1"/>
          </a:solidFill>
          <a:latin typeface="+mj-lt"/>
          <a:ea typeface="+mj-ea"/>
          <a:cs typeface="+mj-cs"/>
        </a:defRPr>
      </a:lvl1pPr>
    </p:titleStyle>
    <p:body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63886C-94E3-9BE1-4CA8-D47311FFA1A6}"/>
              </a:ext>
            </a:extLst>
          </p:cNvPr>
          <p:cNvSpPr>
            <a:spLocks noGrp="1"/>
          </p:cNvSpPr>
          <p:nvPr>
            <p:ph type="ctrTitle"/>
          </p:nvPr>
        </p:nvSpPr>
        <p:spPr>
          <a:xfrm>
            <a:off x="452740" y="1028941"/>
            <a:ext cx="10969765" cy="666550"/>
          </a:xfrm>
        </p:spPr>
        <p:txBody>
          <a:bodyPr/>
          <a:lstStyle/>
          <a:p>
            <a:r>
              <a:rPr lang="en-US" dirty="0"/>
              <a:t>Arts digital screen template</a:t>
            </a:r>
          </a:p>
        </p:txBody>
      </p:sp>
      <p:sp>
        <p:nvSpPr>
          <p:cNvPr id="4" name="Subtitle 3">
            <a:extLst>
              <a:ext uri="{FF2B5EF4-FFF2-40B4-BE49-F238E27FC236}">
                <a16:creationId xmlns:a16="http://schemas.microsoft.com/office/drawing/2014/main" id="{637B6FA9-AB6F-8316-294F-0C59038160ED}"/>
              </a:ext>
            </a:extLst>
          </p:cNvPr>
          <p:cNvSpPr>
            <a:spLocks noGrp="1"/>
          </p:cNvSpPr>
          <p:nvPr>
            <p:ph type="subTitle" idx="1"/>
          </p:nvPr>
        </p:nvSpPr>
        <p:spPr>
          <a:xfrm>
            <a:off x="452740" y="1750076"/>
            <a:ext cx="10969765" cy="3871235"/>
          </a:xfrm>
        </p:spPr>
        <p:txBody>
          <a:bodyPr>
            <a:normAutofit/>
          </a:bodyPr>
          <a:lstStyle/>
          <a:p>
            <a:r>
              <a:rPr lang="en-US" sz="1800" b="1" dirty="0">
                <a:solidFill>
                  <a:schemeClr val="tx1"/>
                </a:solidFill>
              </a:rPr>
              <a:t>How to use</a:t>
            </a:r>
          </a:p>
          <a:p>
            <a:pPr marL="285750" indent="-285750">
              <a:buFont typeface="Arial" panose="020B0604020202020204" pitchFamily="34" charset="0"/>
              <a:buChar char="•"/>
            </a:pPr>
            <a:r>
              <a:rPr lang="en-US" sz="1800" dirty="0">
                <a:solidFill>
                  <a:schemeClr val="tx1"/>
                </a:solidFill>
              </a:rPr>
              <a:t>Decide which slide layout you’d like to use, right click it, and select “Duplicate Slide” to start creating. (If you have dynamic, high-quality images, consider using the full image layout.)</a:t>
            </a:r>
          </a:p>
          <a:p>
            <a:pPr marL="285750" indent="-285750">
              <a:buFont typeface="Arial" panose="020B0604020202020204" pitchFamily="34" charset="0"/>
              <a:buChar char="•"/>
            </a:pPr>
            <a:r>
              <a:rPr lang="en-US" sz="1800" dirty="0">
                <a:solidFill>
                  <a:schemeClr val="tx1"/>
                </a:solidFill>
              </a:rPr>
              <a:t>To change the image in the slide, right click the photo, select “Change Picture,” and select the one you’d like to replace it with. To adjust the photo within the frame, right click the photo and select “Crop.”</a:t>
            </a:r>
          </a:p>
          <a:p>
            <a:pPr marL="285750" indent="-285750">
              <a:buFont typeface="Arial" panose="020B0604020202020204" pitchFamily="34" charset="0"/>
              <a:buChar char="•"/>
            </a:pPr>
            <a:r>
              <a:rPr lang="en-US" sz="1800" dirty="0">
                <a:solidFill>
                  <a:schemeClr val="tx1"/>
                </a:solidFill>
              </a:rPr>
              <a:t>Please keep text and additional info as short as possible! Think of these slides like an article headline – you want to grab people’s interest, not tell them the whole story. </a:t>
            </a:r>
          </a:p>
          <a:p>
            <a:pPr marL="285750" indent="-285750">
              <a:buFont typeface="Arial" panose="020B0604020202020204" pitchFamily="34" charset="0"/>
              <a:buChar char="•"/>
            </a:pPr>
            <a:r>
              <a:rPr lang="en-US" sz="1800" dirty="0">
                <a:solidFill>
                  <a:schemeClr val="tx1"/>
                </a:solidFill>
              </a:rPr>
              <a:t>When finished, select the slide(s) you want to save and go to File&gt;Export. Choose your location, change the file format to jpg or </a:t>
            </a:r>
            <a:r>
              <a:rPr lang="en-US" sz="1800" dirty="0" err="1">
                <a:solidFill>
                  <a:schemeClr val="tx1"/>
                </a:solidFill>
              </a:rPr>
              <a:t>png</a:t>
            </a:r>
            <a:r>
              <a:rPr lang="en-US" sz="1800" dirty="0">
                <a:solidFill>
                  <a:schemeClr val="tx1"/>
                </a:solidFill>
              </a:rPr>
              <a:t>, ensure the dimensions are 1920 x 1080, and select “Export.” </a:t>
            </a:r>
          </a:p>
        </p:txBody>
      </p:sp>
    </p:spTree>
    <p:extLst>
      <p:ext uri="{BB962C8B-B14F-4D97-AF65-F5344CB8AC3E}">
        <p14:creationId xmlns:p14="http://schemas.microsoft.com/office/powerpoint/2010/main" val="346807576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2738" y="1031127"/>
            <a:ext cx="5486243" cy="1994357"/>
          </a:xfrm>
        </p:spPr>
        <p:txBody>
          <a:bodyPr>
            <a:normAutofit/>
          </a:bodyPr>
          <a:lstStyle/>
          <a:p>
            <a:r>
              <a:rPr lang="en-US" dirty="0"/>
              <a:t>Main course title</a:t>
            </a:r>
          </a:p>
        </p:txBody>
      </p:sp>
      <p:sp>
        <p:nvSpPr>
          <p:cNvPr id="3" name="Subtitle 2"/>
          <p:cNvSpPr>
            <a:spLocks noGrp="1"/>
          </p:cNvSpPr>
          <p:nvPr>
            <p:ph type="subTitle" idx="1"/>
          </p:nvPr>
        </p:nvSpPr>
        <p:spPr>
          <a:xfrm>
            <a:off x="452737" y="3095725"/>
            <a:ext cx="5486243" cy="666549"/>
          </a:xfrm>
        </p:spPr>
        <p:txBody>
          <a:bodyPr>
            <a:normAutofit/>
          </a:bodyPr>
          <a:lstStyle/>
          <a:p>
            <a:r>
              <a:rPr lang="en-US" sz="1800" dirty="0">
                <a:solidFill>
                  <a:schemeClr val="tx1"/>
                </a:solidFill>
              </a:rPr>
              <a:t>Additional Info</a:t>
            </a:r>
          </a:p>
        </p:txBody>
      </p:sp>
      <p:sp>
        <p:nvSpPr>
          <p:cNvPr id="10" name="Date Placeholder 9"/>
          <p:cNvSpPr>
            <a:spLocks noGrp="1"/>
          </p:cNvSpPr>
          <p:nvPr>
            <p:ph type="dt" sz="half" idx="10"/>
          </p:nvPr>
        </p:nvSpPr>
        <p:spPr>
          <a:xfrm>
            <a:off x="452738" y="3692033"/>
            <a:ext cx="1515761" cy="377962"/>
          </a:xfrm>
        </p:spPr>
        <p:txBody>
          <a:bodyPr/>
          <a:lstStyle/>
          <a:p>
            <a:r>
              <a:rPr lang="en-US" sz="1200" dirty="0"/>
              <a:t>COURSE CODE</a:t>
            </a:r>
          </a:p>
        </p:txBody>
      </p:sp>
      <p:pic>
        <p:nvPicPr>
          <p:cNvPr id="14" name="Picture Placeholder 13">
            <a:extLst>
              <a:ext uri="{FF2B5EF4-FFF2-40B4-BE49-F238E27FC236}">
                <a16:creationId xmlns:a16="http://schemas.microsoft.com/office/drawing/2014/main" id="{B74ABB7A-EB2C-FA29-D322-0D30F0902AE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8466" r="18466"/>
          <a:stretch/>
        </p:blipFill>
        <p:spPr>
          <a:xfrm>
            <a:off x="6094124" y="397164"/>
            <a:ext cx="6097876" cy="6460836"/>
          </a:xfrm>
        </p:spPr>
      </p:pic>
    </p:spTree>
    <p:extLst>
      <p:ext uri="{BB962C8B-B14F-4D97-AF65-F5344CB8AC3E}">
        <p14:creationId xmlns:p14="http://schemas.microsoft.com/office/powerpoint/2010/main" val="1291644704"/>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17F1936-42CE-9ADD-8056-2D4EE612446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0254" b="10254"/>
          <a:stretch>
            <a:fillRect/>
          </a:stretch>
        </p:blipFill>
        <p:spPr>
          <a:xfrm>
            <a:off x="0" y="396875"/>
            <a:ext cx="12192000" cy="6461125"/>
          </a:xfrm>
        </p:spPr>
      </p:pic>
      <p:sp>
        <p:nvSpPr>
          <p:cNvPr id="8" name="Rectangle 7">
            <a:extLst>
              <a:ext uri="{FF2B5EF4-FFF2-40B4-BE49-F238E27FC236}">
                <a16:creationId xmlns:a16="http://schemas.microsoft.com/office/drawing/2014/main" id="{AE8F4448-6A15-A2AD-7DD8-69060772E422}"/>
              </a:ext>
            </a:extLst>
          </p:cNvPr>
          <p:cNvSpPr/>
          <p:nvPr/>
        </p:nvSpPr>
        <p:spPr>
          <a:xfrm>
            <a:off x="6658730" y="1107492"/>
            <a:ext cx="5039889" cy="5039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933485" y="1367078"/>
            <a:ext cx="4490378" cy="2331192"/>
          </a:xfrm>
        </p:spPr>
        <p:txBody>
          <a:bodyPr>
            <a:normAutofit/>
          </a:bodyPr>
          <a:lstStyle/>
          <a:p>
            <a:r>
              <a:rPr lang="en-US" dirty="0"/>
              <a:t>Main course title</a:t>
            </a:r>
          </a:p>
        </p:txBody>
      </p:sp>
      <p:sp>
        <p:nvSpPr>
          <p:cNvPr id="3" name="Subtitle 2"/>
          <p:cNvSpPr>
            <a:spLocks noGrp="1"/>
          </p:cNvSpPr>
          <p:nvPr>
            <p:ph type="subTitle" idx="1"/>
          </p:nvPr>
        </p:nvSpPr>
        <p:spPr>
          <a:xfrm>
            <a:off x="6932127" y="3795026"/>
            <a:ext cx="5486243" cy="666549"/>
          </a:xfrm>
        </p:spPr>
        <p:txBody>
          <a:bodyPr>
            <a:normAutofit/>
          </a:bodyPr>
          <a:lstStyle/>
          <a:p>
            <a:r>
              <a:rPr lang="en-US" sz="1800" dirty="0">
                <a:solidFill>
                  <a:schemeClr val="tx1"/>
                </a:solidFill>
              </a:rPr>
              <a:t>Additional Info</a:t>
            </a:r>
          </a:p>
        </p:txBody>
      </p:sp>
      <p:sp>
        <p:nvSpPr>
          <p:cNvPr id="10" name="Date Placeholder 9"/>
          <p:cNvSpPr>
            <a:spLocks noGrp="1"/>
          </p:cNvSpPr>
          <p:nvPr>
            <p:ph type="dt" sz="half" idx="10"/>
          </p:nvPr>
        </p:nvSpPr>
        <p:spPr>
          <a:xfrm>
            <a:off x="6932127" y="4461575"/>
            <a:ext cx="1515761" cy="377962"/>
          </a:xfrm>
        </p:spPr>
        <p:txBody>
          <a:bodyPr/>
          <a:lstStyle/>
          <a:p>
            <a:r>
              <a:rPr lang="en-US" sz="1200" dirty="0"/>
              <a:t>COURSE CODE</a:t>
            </a:r>
          </a:p>
        </p:txBody>
      </p:sp>
    </p:spTree>
    <p:extLst>
      <p:ext uri="{BB962C8B-B14F-4D97-AF65-F5344CB8AC3E}">
        <p14:creationId xmlns:p14="http://schemas.microsoft.com/office/powerpoint/2010/main" val="346362082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8466" r="18466"/>
          <a:stretch/>
        </p:blipFill>
        <p:spPr>
          <a:xfrm>
            <a:off x="6094124" y="397164"/>
            <a:ext cx="6097876" cy="6460836"/>
          </a:xfrm>
        </p:spPr>
      </p:pic>
      <p:sp>
        <p:nvSpPr>
          <p:cNvPr id="10" name="Title 1">
            <a:extLst>
              <a:ext uri="{FF2B5EF4-FFF2-40B4-BE49-F238E27FC236}">
                <a16:creationId xmlns:a16="http://schemas.microsoft.com/office/drawing/2014/main" id="{18F83794-81AC-C5CD-D8FD-8D4410C15E5B}"/>
              </a:ext>
            </a:extLst>
          </p:cNvPr>
          <p:cNvSpPr>
            <a:spLocks noGrp="1"/>
          </p:cNvSpPr>
          <p:nvPr>
            <p:ph type="ctrTitle"/>
          </p:nvPr>
        </p:nvSpPr>
        <p:spPr>
          <a:xfrm>
            <a:off x="452738" y="1031127"/>
            <a:ext cx="5486243" cy="1994357"/>
          </a:xfrm>
        </p:spPr>
        <p:txBody>
          <a:bodyPr>
            <a:normAutofit/>
          </a:bodyPr>
          <a:lstStyle/>
          <a:p>
            <a:r>
              <a:rPr lang="en-US" dirty="0"/>
              <a:t>Main course title</a:t>
            </a:r>
          </a:p>
        </p:txBody>
      </p:sp>
      <p:sp>
        <p:nvSpPr>
          <p:cNvPr id="11" name="Subtitle 2">
            <a:extLst>
              <a:ext uri="{FF2B5EF4-FFF2-40B4-BE49-F238E27FC236}">
                <a16:creationId xmlns:a16="http://schemas.microsoft.com/office/drawing/2014/main" id="{45076B33-3DF6-1F17-BACB-E2C069167E8B}"/>
              </a:ext>
            </a:extLst>
          </p:cNvPr>
          <p:cNvSpPr>
            <a:spLocks noGrp="1"/>
          </p:cNvSpPr>
          <p:nvPr>
            <p:ph type="subTitle" idx="1"/>
          </p:nvPr>
        </p:nvSpPr>
        <p:spPr>
          <a:xfrm>
            <a:off x="452737" y="3095725"/>
            <a:ext cx="5486243" cy="666549"/>
          </a:xfrm>
        </p:spPr>
        <p:txBody>
          <a:bodyPr>
            <a:normAutofit/>
          </a:bodyPr>
          <a:lstStyle/>
          <a:p>
            <a:r>
              <a:rPr lang="en-US" sz="1800" dirty="0">
                <a:solidFill>
                  <a:schemeClr val="bg2"/>
                </a:solidFill>
              </a:rPr>
              <a:t>Additional Info</a:t>
            </a:r>
          </a:p>
        </p:txBody>
      </p:sp>
      <p:sp>
        <p:nvSpPr>
          <p:cNvPr id="12" name="Date Placeholder 9">
            <a:extLst>
              <a:ext uri="{FF2B5EF4-FFF2-40B4-BE49-F238E27FC236}">
                <a16:creationId xmlns:a16="http://schemas.microsoft.com/office/drawing/2014/main" id="{74EE2108-0407-C1A7-7B32-4F6D0C82A3B9}"/>
              </a:ext>
            </a:extLst>
          </p:cNvPr>
          <p:cNvSpPr>
            <a:spLocks noGrp="1"/>
          </p:cNvSpPr>
          <p:nvPr>
            <p:ph type="dt" sz="half" idx="10"/>
          </p:nvPr>
        </p:nvSpPr>
        <p:spPr>
          <a:xfrm>
            <a:off x="452738" y="3692033"/>
            <a:ext cx="1515761" cy="377962"/>
          </a:xfrm>
        </p:spPr>
        <p:txBody>
          <a:bodyPr/>
          <a:lstStyle/>
          <a:p>
            <a:r>
              <a:rPr lang="en-US" sz="1200" dirty="0"/>
              <a:t>COURSE CODE</a:t>
            </a:r>
          </a:p>
        </p:txBody>
      </p:sp>
    </p:spTree>
    <p:extLst>
      <p:ext uri="{BB962C8B-B14F-4D97-AF65-F5344CB8AC3E}">
        <p14:creationId xmlns:p14="http://schemas.microsoft.com/office/powerpoint/2010/main" val="291770861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17F1936-42CE-9ADD-8056-2D4EE612446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0346" b="10346"/>
          <a:stretch/>
        </p:blipFill>
        <p:spPr>
          <a:xfrm>
            <a:off x="0" y="396875"/>
            <a:ext cx="12192000" cy="6461125"/>
          </a:xfrm>
        </p:spPr>
      </p:pic>
      <p:sp>
        <p:nvSpPr>
          <p:cNvPr id="8" name="Rectangle 7">
            <a:extLst>
              <a:ext uri="{FF2B5EF4-FFF2-40B4-BE49-F238E27FC236}">
                <a16:creationId xmlns:a16="http://schemas.microsoft.com/office/drawing/2014/main" id="{AE8F4448-6A15-A2AD-7DD8-69060772E422}"/>
              </a:ext>
            </a:extLst>
          </p:cNvPr>
          <p:cNvSpPr/>
          <p:nvPr/>
        </p:nvSpPr>
        <p:spPr>
          <a:xfrm>
            <a:off x="6658730" y="1107492"/>
            <a:ext cx="5039889" cy="5039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933485" y="1367078"/>
            <a:ext cx="4490378" cy="2331192"/>
          </a:xfrm>
        </p:spPr>
        <p:txBody>
          <a:bodyPr>
            <a:normAutofit/>
          </a:bodyPr>
          <a:lstStyle/>
          <a:p>
            <a:r>
              <a:rPr lang="en-US" dirty="0">
                <a:solidFill>
                  <a:schemeClr val="bg1"/>
                </a:solidFill>
              </a:rPr>
              <a:t>Main course title</a:t>
            </a:r>
          </a:p>
        </p:txBody>
      </p:sp>
      <p:sp>
        <p:nvSpPr>
          <p:cNvPr id="3" name="Subtitle 2"/>
          <p:cNvSpPr>
            <a:spLocks noGrp="1"/>
          </p:cNvSpPr>
          <p:nvPr>
            <p:ph type="subTitle" idx="1"/>
          </p:nvPr>
        </p:nvSpPr>
        <p:spPr>
          <a:xfrm>
            <a:off x="6932127" y="3795026"/>
            <a:ext cx="5486243" cy="666549"/>
          </a:xfrm>
        </p:spPr>
        <p:txBody>
          <a:bodyPr>
            <a:normAutofit/>
          </a:bodyPr>
          <a:lstStyle/>
          <a:p>
            <a:r>
              <a:rPr lang="en-US" sz="1800" dirty="0">
                <a:solidFill>
                  <a:schemeClr val="bg2"/>
                </a:solidFill>
              </a:rPr>
              <a:t>Additional Info</a:t>
            </a:r>
          </a:p>
        </p:txBody>
      </p:sp>
      <p:sp>
        <p:nvSpPr>
          <p:cNvPr id="10" name="Date Placeholder 9"/>
          <p:cNvSpPr>
            <a:spLocks noGrp="1"/>
          </p:cNvSpPr>
          <p:nvPr>
            <p:ph type="dt" sz="half" idx="10"/>
          </p:nvPr>
        </p:nvSpPr>
        <p:spPr>
          <a:xfrm>
            <a:off x="6932127" y="4461575"/>
            <a:ext cx="1515761" cy="377962"/>
          </a:xfrm>
        </p:spPr>
        <p:txBody>
          <a:bodyPr/>
          <a:lstStyle/>
          <a:p>
            <a:r>
              <a:rPr lang="en-US" sz="1200" dirty="0"/>
              <a:t>COURSE CODE</a:t>
            </a:r>
          </a:p>
        </p:txBody>
      </p:sp>
    </p:spTree>
    <p:extLst>
      <p:ext uri="{BB962C8B-B14F-4D97-AF65-F5344CB8AC3E}">
        <p14:creationId xmlns:p14="http://schemas.microsoft.com/office/powerpoint/2010/main" val="135624772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2738" y="1031127"/>
            <a:ext cx="5486243" cy="1994357"/>
          </a:xfrm>
        </p:spPr>
        <p:txBody>
          <a:bodyPr>
            <a:normAutofit/>
          </a:bodyPr>
          <a:lstStyle/>
          <a:p>
            <a:r>
              <a:rPr lang="en-US" dirty="0"/>
              <a:t>Event title</a:t>
            </a:r>
          </a:p>
        </p:txBody>
      </p:sp>
      <p:sp>
        <p:nvSpPr>
          <p:cNvPr id="3" name="Subtitle 2"/>
          <p:cNvSpPr>
            <a:spLocks noGrp="1"/>
          </p:cNvSpPr>
          <p:nvPr>
            <p:ph type="subTitle" idx="1"/>
          </p:nvPr>
        </p:nvSpPr>
        <p:spPr>
          <a:xfrm>
            <a:off x="452737" y="3095725"/>
            <a:ext cx="5486243" cy="666549"/>
          </a:xfrm>
        </p:spPr>
        <p:txBody>
          <a:bodyPr>
            <a:normAutofit/>
          </a:bodyPr>
          <a:lstStyle/>
          <a:p>
            <a:r>
              <a:rPr lang="en-US" sz="1800" dirty="0">
                <a:solidFill>
                  <a:schemeClr val="tx1"/>
                </a:solidFill>
              </a:rPr>
              <a:t>Additional Info</a:t>
            </a:r>
          </a:p>
        </p:txBody>
      </p:sp>
      <p:sp>
        <p:nvSpPr>
          <p:cNvPr id="10" name="Date Placeholder 9"/>
          <p:cNvSpPr>
            <a:spLocks noGrp="1"/>
          </p:cNvSpPr>
          <p:nvPr>
            <p:ph type="dt" sz="half" idx="10"/>
          </p:nvPr>
        </p:nvSpPr>
        <p:spPr>
          <a:xfrm>
            <a:off x="452738" y="3692033"/>
            <a:ext cx="2430162" cy="377962"/>
          </a:xfrm>
        </p:spPr>
        <p:txBody>
          <a:bodyPr/>
          <a:lstStyle/>
          <a:p>
            <a:r>
              <a:rPr lang="en-US" sz="1200" dirty="0"/>
              <a:t>Date | Location</a:t>
            </a:r>
          </a:p>
        </p:txBody>
      </p:sp>
      <p:pic>
        <p:nvPicPr>
          <p:cNvPr id="14" name="Picture Placeholder 13">
            <a:extLst>
              <a:ext uri="{FF2B5EF4-FFF2-40B4-BE49-F238E27FC236}">
                <a16:creationId xmlns:a16="http://schemas.microsoft.com/office/drawing/2014/main" id="{B74ABB7A-EB2C-FA29-D322-0D30F0902AE0}"/>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601" t="57" r="35477" b="-57"/>
          <a:stretch/>
        </p:blipFill>
        <p:spPr>
          <a:xfrm>
            <a:off x="6094124" y="397164"/>
            <a:ext cx="6097876" cy="6460836"/>
          </a:xfrm>
        </p:spPr>
      </p:pic>
    </p:spTree>
    <p:extLst>
      <p:ext uri="{BB962C8B-B14F-4D97-AF65-F5344CB8AC3E}">
        <p14:creationId xmlns:p14="http://schemas.microsoft.com/office/powerpoint/2010/main" val="346922634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8576" r="18576"/>
          <a:stretch/>
        </p:blipFill>
        <p:spPr>
          <a:xfrm>
            <a:off x="6094124" y="397164"/>
            <a:ext cx="6097876" cy="6460836"/>
          </a:xfrm>
        </p:spPr>
      </p:pic>
      <p:sp>
        <p:nvSpPr>
          <p:cNvPr id="10" name="Title 1">
            <a:extLst>
              <a:ext uri="{FF2B5EF4-FFF2-40B4-BE49-F238E27FC236}">
                <a16:creationId xmlns:a16="http://schemas.microsoft.com/office/drawing/2014/main" id="{18F83794-81AC-C5CD-D8FD-8D4410C15E5B}"/>
              </a:ext>
            </a:extLst>
          </p:cNvPr>
          <p:cNvSpPr>
            <a:spLocks noGrp="1"/>
          </p:cNvSpPr>
          <p:nvPr>
            <p:ph type="ctrTitle"/>
          </p:nvPr>
        </p:nvSpPr>
        <p:spPr>
          <a:xfrm>
            <a:off x="452738" y="1031127"/>
            <a:ext cx="5486243" cy="1994357"/>
          </a:xfrm>
        </p:spPr>
        <p:txBody>
          <a:bodyPr>
            <a:normAutofit/>
          </a:bodyPr>
          <a:lstStyle/>
          <a:p>
            <a:r>
              <a:rPr lang="en-US" dirty="0"/>
              <a:t>Event title</a:t>
            </a:r>
          </a:p>
        </p:txBody>
      </p:sp>
      <p:sp>
        <p:nvSpPr>
          <p:cNvPr id="11" name="Subtitle 2">
            <a:extLst>
              <a:ext uri="{FF2B5EF4-FFF2-40B4-BE49-F238E27FC236}">
                <a16:creationId xmlns:a16="http://schemas.microsoft.com/office/drawing/2014/main" id="{45076B33-3DF6-1F17-BACB-E2C069167E8B}"/>
              </a:ext>
            </a:extLst>
          </p:cNvPr>
          <p:cNvSpPr>
            <a:spLocks noGrp="1"/>
          </p:cNvSpPr>
          <p:nvPr>
            <p:ph type="subTitle" idx="1"/>
          </p:nvPr>
        </p:nvSpPr>
        <p:spPr>
          <a:xfrm>
            <a:off x="452737" y="3095725"/>
            <a:ext cx="5486243" cy="666549"/>
          </a:xfrm>
        </p:spPr>
        <p:txBody>
          <a:bodyPr>
            <a:normAutofit/>
          </a:bodyPr>
          <a:lstStyle/>
          <a:p>
            <a:r>
              <a:rPr lang="en-US" sz="1800" dirty="0">
                <a:solidFill>
                  <a:schemeClr val="bg2"/>
                </a:solidFill>
              </a:rPr>
              <a:t>Additional Info</a:t>
            </a:r>
          </a:p>
        </p:txBody>
      </p:sp>
      <p:sp>
        <p:nvSpPr>
          <p:cNvPr id="12" name="Date Placeholder 9">
            <a:extLst>
              <a:ext uri="{FF2B5EF4-FFF2-40B4-BE49-F238E27FC236}">
                <a16:creationId xmlns:a16="http://schemas.microsoft.com/office/drawing/2014/main" id="{74EE2108-0407-C1A7-7B32-4F6D0C82A3B9}"/>
              </a:ext>
            </a:extLst>
          </p:cNvPr>
          <p:cNvSpPr>
            <a:spLocks noGrp="1"/>
          </p:cNvSpPr>
          <p:nvPr>
            <p:ph type="dt" sz="half" idx="10"/>
          </p:nvPr>
        </p:nvSpPr>
        <p:spPr>
          <a:xfrm>
            <a:off x="452738" y="3692033"/>
            <a:ext cx="2430162" cy="377962"/>
          </a:xfrm>
        </p:spPr>
        <p:txBody>
          <a:bodyPr/>
          <a:lstStyle/>
          <a:p>
            <a:r>
              <a:rPr lang="en-US" sz="1200" dirty="0"/>
              <a:t>Date | Location</a:t>
            </a:r>
          </a:p>
        </p:txBody>
      </p:sp>
    </p:spTree>
    <p:extLst>
      <p:ext uri="{BB962C8B-B14F-4D97-AF65-F5344CB8AC3E}">
        <p14:creationId xmlns:p14="http://schemas.microsoft.com/office/powerpoint/2010/main" val="3329084691"/>
      </p:ext>
    </p:extLst>
  </p:cSld>
  <p:clrMapOvr>
    <a:masterClrMapping/>
  </p:clrMapOvr>
  <p:transition spd="slow">
    <p:push dir="u"/>
  </p:transition>
</p:sld>
</file>

<file path=ppt/theme/theme1.xml><?xml version="1.0" encoding="utf-8"?>
<a:theme xmlns:a="http://schemas.openxmlformats.org/drawingml/2006/main" name="UofWaterloo_WhiteBkgrd">
  <a:themeElements>
    <a:clrScheme name="Custom 6">
      <a:dk1>
        <a:srgbClr val="000000"/>
      </a:dk1>
      <a:lt1>
        <a:srgbClr val="FFFFFF"/>
      </a:lt1>
      <a:dk2>
        <a:srgbClr val="757575"/>
      </a:dk2>
      <a:lt2>
        <a:srgbClr val="D6D6D6"/>
      </a:lt2>
      <a:accent1>
        <a:srgbClr val="E68000"/>
      </a:accent1>
      <a:accent2>
        <a:srgbClr val="0C0C0C"/>
      </a:accent2>
      <a:accent3>
        <a:srgbClr val="FBAE00"/>
      </a:accent3>
      <a:accent4>
        <a:srgbClr val="FFD4A4"/>
      </a:accent4>
      <a:accent5>
        <a:srgbClr val="D93E00"/>
      </a:accent5>
      <a:accent6>
        <a:srgbClr val="F1F1F1"/>
      </a:accent6>
      <a:hlink>
        <a:srgbClr val="D93E00"/>
      </a:hlink>
      <a:folHlink>
        <a:srgbClr val="595959"/>
      </a:folHlink>
    </a:clrScheme>
    <a:fontScheme name="Custom 2">
      <a:majorFont>
        <a:latin typeface="Barlow Condensed"/>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culty_of_arts_powerpoint_template_16-9_widescreen" id="{3E2C1825-2E22-A245-8BC6-1505F8D0F8C5}" vid="{22857A27-9940-1D4F-8BBD-781BE8DE684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faculty_of_arts_powerpoint_template_16-9_widescreen</Template>
  <TotalTime>2618</TotalTime>
  <Words>214</Words>
  <Application>Microsoft Macintosh PowerPoint</Application>
  <PresentationFormat>Widescreen</PresentationFormat>
  <Paragraphs>24</Paragraphs>
  <Slides>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Barlow Condensed</vt:lpstr>
      <vt:lpstr>Calibri</vt:lpstr>
      <vt:lpstr>Georgia</vt:lpstr>
      <vt:lpstr>Verdana</vt:lpstr>
      <vt:lpstr>Wingdings</vt:lpstr>
      <vt:lpstr>UofWaterloo_WhiteBkgrd</vt:lpstr>
      <vt:lpstr>Arts digital screen template</vt:lpstr>
      <vt:lpstr>Main course title</vt:lpstr>
      <vt:lpstr>Main course title</vt:lpstr>
      <vt:lpstr>Main course title</vt:lpstr>
      <vt:lpstr>Main course title</vt:lpstr>
      <vt:lpstr>Event title</vt:lpstr>
      <vt:lpstr>Event title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IN THIS SPACE HERE</dc:title>
  <dc:creator>Olivia Vanderwal</dc:creator>
  <cp:lastModifiedBy>Olivia Vanderwal</cp:lastModifiedBy>
  <cp:revision>11</cp:revision>
  <dcterms:created xsi:type="dcterms:W3CDTF">2022-11-10T19:53:44Z</dcterms:created>
  <dcterms:modified xsi:type="dcterms:W3CDTF">2023-01-09T19:28:05Z</dcterms:modified>
</cp:coreProperties>
</file>