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9C_67D7824F.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23"/>
  </p:notesMasterIdLst>
  <p:sldIdLst>
    <p:sldId id="267" r:id="rId5"/>
    <p:sldId id="525" r:id="rId6"/>
    <p:sldId id="508" r:id="rId7"/>
    <p:sldId id="325" r:id="rId8"/>
    <p:sldId id="975" r:id="rId9"/>
    <p:sldId id="326" r:id="rId10"/>
    <p:sldId id="978" r:id="rId11"/>
    <p:sldId id="976" r:id="rId12"/>
    <p:sldId id="523" r:id="rId13"/>
    <p:sldId id="967" r:id="rId14"/>
    <p:sldId id="330" r:id="rId15"/>
    <p:sldId id="977" r:id="rId16"/>
    <p:sldId id="968" r:id="rId17"/>
    <p:sldId id="979" r:id="rId18"/>
    <p:sldId id="412" r:id="rId19"/>
    <p:sldId id="981" r:id="rId20"/>
    <p:sldId id="980" r:id="rId21"/>
    <p:sldId id="5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41C0B-4AB7-027E-A7C5-2BC71FC3A93E}" name="Maud Gorbet" initials="MG" userId="Maud Gorbet" providerId="None"/>
  <p188:author id="{44D7F440-D277-C254-BE0D-2E11219C273D}" name="Abby Edington" initials="AE" userId="S::ajedingt@uwaterloo.ca::0dcdc09a-ed79-47cc-817d-c4af82d2d326" providerId="AD"/>
  <p188:author id="{AAD9DA87-7034-821D-7469-E9DC9EBE00DA}" name="Natasha Poley" initials="NP" userId="S::npoley@uwaterloo.ca::8ac1a491-71c0-4d63-acc2-d3c7a006f2b2" providerId="AD"/>
  <p188:author id="{94AD6AFE-C2F2-C97E-FB46-2E3B3AA13539}" name="Maud Gorbet" initials="MG" userId="S::mgorbet@uwaterloo.ca::15fb6a9a-3ea8-46b8-aa04-528cedad45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0B5"/>
    <a:srgbClr val="BA91E8"/>
    <a:srgbClr val="FBBF00"/>
    <a:srgbClr val="FF9966"/>
    <a:srgbClr val="D0B4EF"/>
    <a:srgbClr val="BE33DA"/>
    <a:srgbClr val="FFD54F"/>
    <a:srgbClr val="DFDFDF"/>
    <a:srgbClr val="FFFFFF"/>
    <a:srgbClr val="5705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50DE2-4C12-28B7-46D7-03AFE487C7E8}" v="2" dt="2024-11-05T15:08:19.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6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Poley" userId="S::npoley@uwaterloo.ca::8ac1a491-71c0-4d63-acc2-d3c7a006f2b2" providerId="AD" clId="Web-{F5B09A97-470C-BDC6-302A-128F6BDDD777}"/>
    <pc:docChg chg="modSld">
      <pc:chgData name="Natasha Poley" userId="S::npoley@uwaterloo.ca::8ac1a491-71c0-4d63-acc2-d3c7a006f2b2" providerId="AD" clId="Web-{F5B09A97-470C-BDC6-302A-128F6BDDD777}" dt="2024-11-04T16:41:31.915" v="0" actId="1076"/>
      <pc:docMkLst>
        <pc:docMk/>
      </pc:docMkLst>
      <pc:sldChg chg="modSp">
        <pc:chgData name="Natasha Poley" userId="S::npoley@uwaterloo.ca::8ac1a491-71c0-4d63-acc2-d3c7a006f2b2" providerId="AD" clId="Web-{F5B09A97-470C-BDC6-302A-128F6BDDD777}" dt="2024-11-04T16:41:31.915" v="0" actId="1076"/>
        <pc:sldMkLst>
          <pc:docMk/>
          <pc:sldMk cId="1291644704" sldId="267"/>
        </pc:sldMkLst>
        <pc:picChg chg="mod">
          <ac:chgData name="Natasha Poley" userId="S::npoley@uwaterloo.ca::8ac1a491-71c0-4d63-acc2-d3c7a006f2b2" providerId="AD" clId="Web-{F5B09A97-470C-BDC6-302A-128F6BDDD777}" dt="2024-11-04T16:41:31.915" v="0" actId="1076"/>
          <ac:picMkLst>
            <pc:docMk/>
            <pc:sldMk cId="1291644704" sldId="267"/>
            <ac:picMk id="9" creationId="{07BDB911-1252-8264-2F8F-29BDED2DCB65}"/>
          </ac:picMkLst>
        </pc:picChg>
      </pc:sldChg>
    </pc:docChg>
  </pc:docChgLst>
  <pc:docChgLst>
    <pc:chgData name="Natasha Poley" userId="S::npoley@uwaterloo.ca::8ac1a491-71c0-4d63-acc2-d3c7a006f2b2" providerId="AD" clId="Web-{C7056FD1-88D8-2958-0087-7D2BFB1EBC40}"/>
    <pc:docChg chg="delSld modSld">
      <pc:chgData name="Natasha Poley" userId="S::npoley@uwaterloo.ca::8ac1a491-71c0-4d63-acc2-d3c7a006f2b2" providerId="AD" clId="Web-{C7056FD1-88D8-2958-0087-7D2BFB1EBC40}" dt="2024-10-29T15:48:18.202" v="124" actId="20577"/>
      <pc:docMkLst>
        <pc:docMk/>
      </pc:docMkLst>
      <pc:sldChg chg="delSp modSp">
        <pc:chgData name="Natasha Poley" userId="S::npoley@uwaterloo.ca::8ac1a491-71c0-4d63-acc2-d3c7a006f2b2" providerId="AD" clId="Web-{C7056FD1-88D8-2958-0087-7D2BFB1EBC40}" dt="2024-10-29T15:29:25.492" v="13" actId="1076"/>
        <pc:sldMkLst>
          <pc:docMk/>
          <pc:sldMk cId="1291644704" sldId="267"/>
        </pc:sldMkLst>
        <pc:spChg chg="mod">
          <ac:chgData name="Natasha Poley" userId="S::npoley@uwaterloo.ca::8ac1a491-71c0-4d63-acc2-d3c7a006f2b2" providerId="AD" clId="Web-{C7056FD1-88D8-2958-0087-7D2BFB1EBC40}" dt="2024-10-29T15:29:25.492" v="13" actId="1076"/>
          <ac:spMkLst>
            <pc:docMk/>
            <pc:sldMk cId="1291644704" sldId="267"/>
            <ac:spMk id="7" creationId="{B02B8ED6-D350-DB61-10EE-AD66DDEDA638}"/>
          </ac:spMkLst>
        </pc:spChg>
      </pc:sldChg>
      <pc:sldChg chg="addSp delSp modSp">
        <pc:chgData name="Natasha Poley" userId="S::npoley@uwaterloo.ca::8ac1a491-71c0-4d63-acc2-d3c7a006f2b2" providerId="AD" clId="Web-{C7056FD1-88D8-2958-0087-7D2BFB1EBC40}" dt="2024-10-29T15:33:35.825" v="28" actId="1076"/>
        <pc:sldMkLst>
          <pc:docMk/>
          <pc:sldMk cId="3777663719" sldId="325"/>
        </pc:sldMkLst>
      </pc:sldChg>
      <pc:sldChg chg="modSp modCm">
        <pc:chgData name="Natasha Poley" userId="S::npoley@uwaterloo.ca::8ac1a491-71c0-4d63-acc2-d3c7a006f2b2" providerId="AD" clId="Web-{C7056FD1-88D8-2958-0087-7D2BFB1EBC40}" dt="2024-10-29T15:48:18.202" v="124" actId="20577"/>
        <pc:sldMkLst>
          <pc:docMk/>
          <pc:sldMk cId="1742176847" sldId="412"/>
        </pc:sldMkLst>
        <pc:spChg chg="mod">
          <ac:chgData name="Natasha Poley" userId="S::npoley@uwaterloo.ca::8ac1a491-71c0-4d63-acc2-d3c7a006f2b2" providerId="AD" clId="Web-{C7056FD1-88D8-2958-0087-7D2BFB1EBC40}" dt="2024-10-29T15:48:18.202" v="124" actId="20577"/>
          <ac:spMkLst>
            <pc:docMk/>
            <pc:sldMk cId="1742176847" sldId="4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Natasha Poley" userId="S::npoley@uwaterloo.ca::8ac1a491-71c0-4d63-acc2-d3c7a006f2b2" providerId="AD" clId="Web-{C7056FD1-88D8-2958-0087-7D2BFB1EBC40}" dt="2024-10-29T15:48:16.718" v="123" actId="20577"/>
              <pc2:cmMkLst xmlns:pc2="http://schemas.microsoft.com/office/powerpoint/2019/9/main/command">
                <pc:docMk/>
                <pc:sldMk cId="1742176847" sldId="412"/>
                <pc2:cmMk id="{9B5F6041-ACDD-45A2-ABB5-1A4053B75FE4}"/>
              </pc2:cmMkLst>
            </pc226:cmChg>
          </p:ext>
        </pc:extLst>
      </pc:sldChg>
      <pc:sldChg chg="del">
        <pc:chgData name="Natasha Poley" userId="S::npoley@uwaterloo.ca::8ac1a491-71c0-4d63-acc2-d3c7a006f2b2" providerId="AD" clId="Web-{C7056FD1-88D8-2958-0087-7D2BFB1EBC40}" dt="2024-10-29T15:46:34.716" v="109"/>
        <pc:sldMkLst>
          <pc:docMk/>
          <pc:sldMk cId="2179866758" sldId="965"/>
        </pc:sldMkLst>
      </pc:sldChg>
      <pc:sldChg chg="addSp delSp modSp">
        <pc:chgData name="Natasha Poley" userId="S::npoley@uwaterloo.ca::8ac1a491-71c0-4d63-acc2-d3c7a006f2b2" providerId="AD" clId="Web-{C7056FD1-88D8-2958-0087-7D2BFB1EBC40}" dt="2024-10-29T15:41:38.632" v="94" actId="1076"/>
        <pc:sldMkLst>
          <pc:docMk/>
          <pc:sldMk cId="1091857411" sldId="967"/>
        </pc:sldMkLst>
        <pc:spChg chg="mod">
          <ac:chgData name="Natasha Poley" userId="S::npoley@uwaterloo.ca::8ac1a491-71c0-4d63-acc2-d3c7a006f2b2" providerId="AD" clId="Web-{C7056FD1-88D8-2958-0087-7D2BFB1EBC40}" dt="2024-10-29T15:41:38.632" v="94" actId="1076"/>
          <ac:spMkLst>
            <pc:docMk/>
            <pc:sldMk cId="1091857411" sldId="967"/>
            <ac:spMk id="2" creationId="{1C478046-54F1-E938-35BD-6D028CF098AC}"/>
          </ac:spMkLst>
        </pc:spChg>
        <pc:spChg chg="mod">
          <ac:chgData name="Natasha Poley" userId="S::npoley@uwaterloo.ca::8ac1a491-71c0-4d63-acc2-d3c7a006f2b2" providerId="AD" clId="Web-{C7056FD1-88D8-2958-0087-7D2BFB1EBC40}" dt="2024-10-29T15:41:12.850" v="91" actId="1076"/>
          <ac:spMkLst>
            <pc:docMk/>
            <pc:sldMk cId="1091857411" sldId="967"/>
            <ac:spMk id="33" creationId="{00000000-0000-0000-0000-000000000000}"/>
          </ac:spMkLst>
        </pc:spChg>
        <pc:spChg chg="mod">
          <ac:chgData name="Natasha Poley" userId="S::npoley@uwaterloo.ca::8ac1a491-71c0-4d63-acc2-d3c7a006f2b2" providerId="AD" clId="Web-{C7056FD1-88D8-2958-0087-7D2BFB1EBC40}" dt="2024-10-29T15:39:05.316" v="58" actId="1076"/>
          <ac:spMkLst>
            <pc:docMk/>
            <pc:sldMk cId="1091857411" sldId="967"/>
            <ac:spMk id="35" creationId="{00000000-0000-0000-0000-000000000000}"/>
          </ac:spMkLst>
        </pc:spChg>
        <pc:spChg chg="mod">
          <ac:chgData name="Natasha Poley" userId="S::npoley@uwaterloo.ca::8ac1a491-71c0-4d63-acc2-d3c7a006f2b2" providerId="AD" clId="Web-{C7056FD1-88D8-2958-0087-7D2BFB1EBC40}" dt="2024-10-29T15:40:40.599" v="84" actId="1076"/>
          <ac:spMkLst>
            <pc:docMk/>
            <pc:sldMk cId="1091857411" sldId="967"/>
            <ac:spMk id="37" creationId="{00000000-0000-0000-0000-000000000000}"/>
          </ac:spMkLst>
        </pc:spChg>
        <pc:grpChg chg="add del mod">
          <ac:chgData name="Natasha Poley" userId="S::npoley@uwaterloo.ca::8ac1a491-71c0-4d63-acc2-d3c7a006f2b2" providerId="AD" clId="Web-{C7056FD1-88D8-2958-0087-7D2BFB1EBC40}" dt="2024-10-29T15:41:36.507" v="93" actId="1076"/>
          <ac:grpSpMkLst>
            <pc:docMk/>
            <pc:sldMk cId="1091857411" sldId="967"/>
            <ac:grpSpMk id="50" creationId="{00000000-0000-0000-0000-000000000000}"/>
          </ac:grpSpMkLst>
        </pc:grpChg>
        <pc:cxnChg chg="mod">
          <ac:chgData name="Natasha Poley" userId="S::npoley@uwaterloo.ca::8ac1a491-71c0-4d63-acc2-d3c7a006f2b2" providerId="AD" clId="Web-{C7056FD1-88D8-2958-0087-7D2BFB1EBC40}" dt="2024-10-29T15:41:16.459" v="92" actId="14100"/>
          <ac:cxnSpMkLst>
            <pc:docMk/>
            <pc:sldMk cId="1091857411" sldId="967"/>
            <ac:cxnSpMk id="65" creationId="{00000000-0000-0000-0000-000000000000}"/>
          </ac:cxnSpMkLst>
        </pc:cxnChg>
        <pc:cxnChg chg="mod">
          <ac:chgData name="Natasha Poley" userId="S::npoley@uwaterloo.ca::8ac1a491-71c0-4d63-acc2-d3c7a006f2b2" providerId="AD" clId="Web-{C7056FD1-88D8-2958-0087-7D2BFB1EBC40}" dt="2024-10-29T15:38:41.363" v="54"/>
          <ac:cxnSpMkLst>
            <pc:docMk/>
            <pc:sldMk cId="1091857411" sldId="967"/>
            <ac:cxnSpMk id="73" creationId="{00000000-0000-0000-0000-000000000000}"/>
          </ac:cxnSpMkLst>
        </pc:cxnChg>
        <pc:cxnChg chg="mod">
          <ac:chgData name="Natasha Poley" userId="S::npoley@uwaterloo.ca::8ac1a491-71c0-4d63-acc2-d3c7a006f2b2" providerId="AD" clId="Web-{C7056FD1-88D8-2958-0087-7D2BFB1EBC40}" dt="2024-10-29T15:40:48.193" v="86" actId="14100"/>
          <ac:cxnSpMkLst>
            <pc:docMk/>
            <pc:sldMk cId="1091857411" sldId="967"/>
            <ac:cxnSpMk id="90" creationId="{00000000-0000-0000-0000-000000000000}"/>
          </ac:cxnSpMkLst>
        </pc:cxnChg>
      </pc:sldChg>
      <pc:sldChg chg="del">
        <pc:chgData name="Natasha Poley" userId="S::npoley@uwaterloo.ca::8ac1a491-71c0-4d63-acc2-d3c7a006f2b2" providerId="AD" clId="Web-{C7056FD1-88D8-2958-0087-7D2BFB1EBC40}" dt="2024-10-29T15:34:34.873" v="29"/>
        <pc:sldMkLst>
          <pc:docMk/>
          <pc:sldMk cId="803459278" sldId="974"/>
        </pc:sldMkLst>
      </pc:sldChg>
      <pc:sldChg chg="modSp mod setBg">
        <pc:chgData name="Natasha Poley" userId="S::npoley@uwaterloo.ca::8ac1a491-71c0-4d63-acc2-d3c7a006f2b2" providerId="AD" clId="Web-{C7056FD1-88D8-2958-0087-7D2BFB1EBC40}" dt="2024-10-29T15:35:21.233" v="36"/>
        <pc:sldMkLst>
          <pc:docMk/>
          <pc:sldMk cId="4151887218" sldId="978"/>
        </pc:sldMkLst>
        <pc:graphicFrameChg chg="modGraphic">
          <ac:chgData name="Natasha Poley" userId="S::npoley@uwaterloo.ca::8ac1a491-71c0-4d63-acc2-d3c7a006f2b2" providerId="AD" clId="Web-{C7056FD1-88D8-2958-0087-7D2BFB1EBC40}" dt="2024-10-29T15:35:21.233" v="36"/>
          <ac:graphicFrameMkLst>
            <pc:docMk/>
            <pc:sldMk cId="4151887218" sldId="978"/>
            <ac:graphicFrameMk id="8" creationId="{C4378155-9305-3B4B-8250-C5D95BC2414B}"/>
          </ac:graphicFrameMkLst>
        </pc:graphicFrameChg>
      </pc:sldChg>
      <pc:sldChg chg="modSp">
        <pc:chgData name="Natasha Poley" userId="S::npoley@uwaterloo.ca::8ac1a491-71c0-4d63-acc2-d3c7a006f2b2" providerId="AD" clId="Web-{C7056FD1-88D8-2958-0087-7D2BFB1EBC40}" dt="2024-10-29T15:46:16.887" v="108" actId="20577"/>
        <pc:sldMkLst>
          <pc:docMk/>
          <pc:sldMk cId="1714246160" sldId="979"/>
        </pc:sldMkLst>
        <pc:spChg chg="mod">
          <ac:chgData name="Natasha Poley" userId="S::npoley@uwaterloo.ca::8ac1a491-71c0-4d63-acc2-d3c7a006f2b2" providerId="AD" clId="Web-{C7056FD1-88D8-2958-0087-7D2BFB1EBC40}" dt="2024-10-29T15:46:16.887" v="108" actId="20577"/>
          <ac:spMkLst>
            <pc:docMk/>
            <pc:sldMk cId="1714246160" sldId="979"/>
            <ac:spMk id="3" creationId="{0FC6FA02-4D5D-354B-91F5-57CBE6F6C7EB}"/>
          </ac:spMkLst>
        </pc:spChg>
      </pc:sldChg>
    </pc:docChg>
  </pc:docChgLst>
  <pc:docChgLst>
    <pc:chgData name="Abby Edington" userId="0dcdc09a-ed79-47cc-817d-c4af82d2d326" providerId="ADAL" clId="{78BFA6EF-343F-4CBE-92C6-A3A2ADF8514B}"/>
    <pc:docChg chg="custSel modSld">
      <pc:chgData name="Abby Edington" userId="0dcdc09a-ed79-47cc-817d-c4af82d2d326" providerId="ADAL" clId="{78BFA6EF-343F-4CBE-92C6-A3A2ADF8514B}" dt="2024-10-30T13:09:48.607" v="56"/>
      <pc:docMkLst>
        <pc:docMk/>
      </pc:docMkLst>
      <pc:sldChg chg="modSp mod">
        <pc:chgData name="Abby Edington" userId="0dcdc09a-ed79-47cc-817d-c4af82d2d326" providerId="ADAL" clId="{78BFA6EF-343F-4CBE-92C6-A3A2ADF8514B}" dt="2024-10-30T12:55:20.866" v="15" actId="20577"/>
        <pc:sldMkLst>
          <pc:docMk/>
          <pc:sldMk cId="1702913783" sldId="326"/>
        </pc:sldMkLst>
        <pc:spChg chg="mod">
          <ac:chgData name="Abby Edington" userId="0dcdc09a-ed79-47cc-817d-c4af82d2d326" providerId="ADAL" clId="{78BFA6EF-343F-4CBE-92C6-A3A2ADF8514B}" dt="2024-10-30T12:55:20.866" v="15" actId="20577"/>
          <ac:spMkLst>
            <pc:docMk/>
            <pc:sldMk cId="1702913783" sldId="326"/>
            <ac:spMk id="2" creationId="{00000000-0000-0000-0000-000000000000}"/>
          </ac:spMkLst>
        </pc:spChg>
      </pc:sldChg>
      <pc:sldChg chg="modCm">
        <pc:chgData name="Abby Edington" userId="0dcdc09a-ed79-47cc-817d-c4af82d2d326" providerId="ADAL" clId="{78BFA6EF-343F-4CBE-92C6-A3A2ADF8514B}" dt="2024-10-30T13:09:48.607" v="56"/>
        <pc:sldMkLst>
          <pc:docMk/>
          <pc:sldMk cId="1742176847" sldId="412"/>
        </pc:sldMkLst>
        <pc:extLst>
          <p:ext xmlns:p="http://schemas.openxmlformats.org/presentationml/2006/main" uri="{D6D511B9-2390-475A-947B-AFAB55BFBCF1}">
            <pc226:cmChg xmlns:pc226="http://schemas.microsoft.com/office/powerpoint/2022/06/main/command" chg="">
              <pc226:chgData name="Abby Edington" userId="0dcdc09a-ed79-47cc-817d-c4af82d2d326" providerId="ADAL" clId="{78BFA6EF-343F-4CBE-92C6-A3A2ADF8514B}" dt="2024-10-30T13:09:48.607" v="56"/>
              <pc2:cmMkLst xmlns:pc2="http://schemas.microsoft.com/office/powerpoint/2019/9/main/command">
                <pc:docMk/>
                <pc:sldMk cId="1742176847" sldId="412"/>
                <pc2:cmMk id="{9B5F6041-ACDD-45A2-ABB5-1A4053B75FE4}"/>
              </pc2:cmMkLst>
              <pc226:cmRplyChg chg="add">
                <pc226:chgData name="Abby Edington" userId="0dcdc09a-ed79-47cc-817d-c4af82d2d326" providerId="ADAL" clId="{78BFA6EF-343F-4CBE-92C6-A3A2ADF8514B}" dt="2024-10-30T13:09:48.607" v="56"/>
                <pc2:cmRplyMkLst xmlns:pc2="http://schemas.microsoft.com/office/powerpoint/2019/9/main/command">
                  <pc:docMk/>
                  <pc:sldMk cId="1742176847" sldId="412"/>
                  <pc2:cmMk id="{9B5F6041-ACDD-45A2-ABB5-1A4053B75FE4}"/>
                  <pc2:cmRplyMk id="{DA70DBBA-7915-4255-B1F4-676C147B9853}"/>
                </pc2:cmRplyMkLst>
              </pc226:cmRplyChg>
            </pc226:cmChg>
          </p:ext>
        </pc:extLst>
      </pc:sldChg>
      <pc:sldChg chg="delSp modSp mod">
        <pc:chgData name="Abby Edington" userId="0dcdc09a-ed79-47cc-817d-c4af82d2d326" providerId="ADAL" clId="{78BFA6EF-343F-4CBE-92C6-A3A2ADF8514B}" dt="2024-10-30T12:59:46.429" v="55" actId="255"/>
        <pc:sldMkLst>
          <pc:docMk/>
          <pc:sldMk cId="1038611105" sldId="523"/>
        </pc:sldMkLst>
        <pc:spChg chg="mod">
          <ac:chgData name="Abby Edington" userId="0dcdc09a-ed79-47cc-817d-c4af82d2d326" providerId="ADAL" clId="{78BFA6EF-343F-4CBE-92C6-A3A2ADF8514B}" dt="2024-10-30T12:59:46.429" v="55" actId="255"/>
          <ac:spMkLst>
            <pc:docMk/>
            <pc:sldMk cId="1038611105" sldId="523"/>
            <ac:spMk id="2" creationId="{AEE1B05B-A3F4-CE4C-BBCB-CF68FFE1E48F}"/>
          </ac:spMkLst>
        </pc:spChg>
      </pc:sldChg>
      <pc:sldChg chg="modSp mod">
        <pc:chgData name="Abby Edington" userId="0dcdc09a-ed79-47cc-817d-c4af82d2d326" providerId="ADAL" clId="{78BFA6EF-343F-4CBE-92C6-A3A2ADF8514B}" dt="2024-10-30T12:54:33.560" v="2" actId="1076"/>
        <pc:sldMkLst>
          <pc:docMk/>
          <pc:sldMk cId="990144831" sldId="976"/>
        </pc:sldMkLst>
        <pc:spChg chg="mod">
          <ac:chgData name="Abby Edington" userId="0dcdc09a-ed79-47cc-817d-c4af82d2d326" providerId="ADAL" clId="{78BFA6EF-343F-4CBE-92C6-A3A2ADF8514B}" dt="2024-10-30T12:54:33.560" v="2" actId="1076"/>
          <ac:spMkLst>
            <pc:docMk/>
            <pc:sldMk cId="990144831" sldId="976"/>
            <ac:spMk id="18" creationId="{2FAB65C0-B359-46D9-9A5C-8750531F9A4C}"/>
          </ac:spMkLst>
        </pc:spChg>
      </pc:sldChg>
      <pc:sldChg chg="modSp mod modCm">
        <pc:chgData name="Abby Edington" userId="0dcdc09a-ed79-47cc-817d-c4af82d2d326" providerId="ADAL" clId="{78BFA6EF-343F-4CBE-92C6-A3A2ADF8514B}" dt="2024-10-30T12:57:03.526" v="39"/>
        <pc:sldMkLst>
          <pc:docMk/>
          <pc:sldMk cId="4151887218" sldId="978"/>
        </pc:sldMkLst>
        <pc:spChg chg="mod">
          <ac:chgData name="Abby Edington" userId="0dcdc09a-ed79-47cc-817d-c4af82d2d326" providerId="ADAL" clId="{78BFA6EF-343F-4CBE-92C6-A3A2ADF8514B}" dt="2024-10-30T12:55:48.495" v="38" actId="20577"/>
          <ac:spMkLst>
            <pc:docMk/>
            <pc:sldMk cId="4151887218" sldId="978"/>
            <ac:spMk id="2" creationId="{00000000-0000-0000-0000-000000000000}"/>
          </ac:spMkLst>
        </pc:spChg>
        <pc:extLst>
          <p:ext xmlns:p="http://schemas.openxmlformats.org/presentationml/2006/main" uri="{D6D511B9-2390-475A-947B-AFAB55BFBCF1}">
            <pc226:cmChg xmlns:pc226="http://schemas.microsoft.com/office/powerpoint/2022/06/main/command" chg="">
              <pc226:chgData name="Abby Edington" userId="0dcdc09a-ed79-47cc-817d-c4af82d2d326" providerId="ADAL" clId="{78BFA6EF-343F-4CBE-92C6-A3A2ADF8514B}" dt="2024-10-30T12:57:03.526" v="39"/>
              <pc2:cmMkLst xmlns:pc2="http://schemas.microsoft.com/office/powerpoint/2019/9/main/command">
                <pc:docMk/>
                <pc:sldMk cId="4151887218" sldId="978"/>
                <pc2:cmMk id="{429B3C06-2A62-41D5-B070-1ED5815FAA54}"/>
              </pc2:cmMkLst>
              <pc226:cmRplyChg chg="add">
                <pc226:chgData name="Abby Edington" userId="0dcdc09a-ed79-47cc-817d-c4af82d2d326" providerId="ADAL" clId="{78BFA6EF-343F-4CBE-92C6-A3A2ADF8514B}" dt="2024-10-30T12:57:03.526" v="39"/>
                <pc2:cmRplyMkLst xmlns:pc2="http://schemas.microsoft.com/office/powerpoint/2019/9/main/command">
                  <pc:docMk/>
                  <pc:sldMk cId="4151887218" sldId="978"/>
                  <pc2:cmMk id="{429B3C06-2A62-41D5-B070-1ED5815FAA54}"/>
                  <pc2:cmRplyMk id="{AC20BCDE-EA3E-4C5D-9B02-F70227CDCC44}"/>
                </pc2:cmRplyMkLst>
              </pc226:cmRplyChg>
            </pc226:cmChg>
          </p:ext>
        </pc:extLst>
      </pc:sldChg>
    </pc:docChg>
  </pc:docChgLst>
  <pc:docChgLst>
    <pc:chgData name="Natasha Poley" userId="S::npoley@uwaterloo.ca::8ac1a491-71c0-4d63-acc2-d3c7a006f2b2" providerId="AD" clId="Web-{E3350DE2-4C12-28B7-46D7-03AFE487C7E8}"/>
    <pc:docChg chg="delSld">
      <pc:chgData name="Natasha Poley" userId="S::npoley@uwaterloo.ca::8ac1a491-71c0-4d63-acc2-d3c7a006f2b2" providerId="AD" clId="Web-{E3350DE2-4C12-28B7-46D7-03AFE487C7E8}" dt="2024-11-05T15:08:14.712" v="0"/>
      <pc:docMkLst>
        <pc:docMk/>
      </pc:docMkLst>
      <pc:sldChg chg="del">
        <pc:chgData name="Natasha Poley" userId="S::npoley@uwaterloo.ca::8ac1a491-71c0-4d63-acc2-d3c7a006f2b2" providerId="AD" clId="Web-{E3350DE2-4C12-28B7-46D7-03AFE487C7E8}" dt="2024-11-05T15:08:14.712" v="0"/>
        <pc:sldMkLst>
          <pc:docMk/>
          <pc:sldMk cId="1892895972" sldId="982"/>
        </pc:sldMkLst>
      </pc:sldChg>
    </pc:docChg>
  </pc:docChgLst>
  <pc:docChgLst>
    <pc:chgData name="Maud Gorbet" userId="S::mgorbet@uwaterloo.ca::15fb6a9a-3ea8-46b8-aa04-528cedad45fe" providerId="AD" clId="Web-{6EC2C742-722B-8E91-2C6D-F9D187992A59}"/>
    <pc:docChg chg="modSld">
      <pc:chgData name="Maud Gorbet" userId="S::mgorbet@uwaterloo.ca::15fb6a9a-3ea8-46b8-aa04-528cedad45fe" providerId="AD" clId="Web-{6EC2C742-722B-8E91-2C6D-F9D187992A59}" dt="2024-11-04T18:21:04.099" v="34" actId="1076"/>
      <pc:docMkLst>
        <pc:docMk/>
      </pc:docMkLst>
      <pc:sldChg chg="modSp">
        <pc:chgData name="Maud Gorbet" userId="S::mgorbet@uwaterloo.ca::15fb6a9a-3ea8-46b8-aa04-528cedad45fe" providerId="AD" clId="Web-{6EC2C742-722B-8E91-2C6D-F9D187992A59}" dt="2024-11-04T18:21:04.099" v="34" actId="1076"/>
        <pc:sldMkLst>
          <pc:docMk/>
          <pc:sldMk cId="38602306" sldId="330"/>
        </pc:sldMkLst>
        <pc:spChg chg="mod">
          <ac:chgData name="Maud Gorbet" userId="S::mgorbet@uwaterloo.ca::15fb6a9a-3ea8-46b8-aa04-528cedad45fe" providerId="AD" clId="Web-{6EC2C742-722B-8E91-2C6D-F9D187992A59}" dt="2024-11-04T18:20:08.379" v="26" actId="1076"/>
          <ac:spMkLst>
            <pc:docMk/>
            <pc:sldMk cId="38602306" sldId="330"/>
            <ac:spMk id="3" creationId="{00000000-0000-0000-0000-000000000000}"/>
          </ac:spMkLst>
        </pc:spChg>
        <pc:picChg chg="mod">
          <ac:chgData name="Maud Gorbet" userId="S::mgorbet@uwaterloo.ca::15fb6a9a-3ea8-46b8-aa04-528cedad45fe" providerId="AD" clId="Web-{6EC2C742-722B-8E91-2C6D-F9D187992A59}" dt="2024-11-04T18:21:04.099" v="34" actId="1076"/>
          <ac:picMkLst>
            <pc:docMk/>
            <pc:sldMk cId="38602306" sldId="330"/>
            <ac:picMk id="4" creationId="{53D8B017-7FE8-6245-ABB3-90840BADC2D8}"/>
          </ac:picMkLst>
        </pc:picChg>
        <pc:picChg chg="mod">
          <ac:chgData name="Maud Gorbet" userId="S::mgorbet@uwaterloo.ca::15fb6a9a-3ea8-46b8-aa04-528cedad45fe" providerId="AD" clId="Web-{6EC2C742-722B-8E91-2C6D-F9D187992A59}" dt="2024-11-04T18:20:27.129" v="30" actId="1076"/>
          <ac:picMkLst>
            <pc:docMk/>
            <pc:sldMk cId="38602306" sldId="330"/>
            <ac:picMk id="5" creationId="{BC78A3DF-78A7-2911-5D02-BE942CAC89D9}"/>
          </ac:picMkLst>
        </pc:picChg>
        <pc:picChg chg="mod">
          <ac:chgData name="Maud Gorbet" userId="S::mgorbet@uwaterloo.ca::15fb6a9a-3ea8-46b8-aa04-528cedad45fe" providerId="AD" clId="Web-{6EC2C742-722B-8E91-2C6D-F9D187992A59}" dt="2024-11-04T18:20:27.098" v="28" actId="1076"/>
          <ac:picMkLst>
            <pc:docMk/>
            <pc:sldMk cId="38602306" sldId="330"/>
            <ac:picMk id="7" creationId="{AAF5104F-C0E1-08A3-8223-1C99A492CB33}"/>
          </ac:picMkLst>
        </pc:picChg>
        <pc:picChg chg="mod">
          <ac:chgData name="Maud Gorbet" userId="S::mgorbet@uwaterloo.ca::15fb6a9a-3ea8-46b8-aa04-528cedad45fe" providerId="AD" clId="Web-{6EC2C742-722B-8E91-2C6D-F9D187992A59}" dt="2024-11-04T18:20:27.114" v="29" actId="1076"/>
          <ac:picMkLst>
            <pc:docMk/>
            <pc:sldMk cId="38602306" sldId="330"/>
            <ac:picMk id="10" creationId="{5EE73E8E-ACA0-1589-2244-CA7C9373BE3B}"/>
          </ac:picMkLst>
        </pc:picChg>
      </pc:sldChg>
      <pc:sldChg chg="modSp">
        <pc:chgData name="Maud Gorbet" userId="S::mgorbet@uwaterloo.ca::15fb6a9a-3ea8-46b8-aa04-528cedad45fe" providerId="AD" clId="Web-{6EC2C742-722B-8E91-2C6D-F9D187992A59}" dt="2024-11-04T17:58:19.481" v="8" actId="1076"/>
        <pc:sldMkLst>
          <pc:docMk/>
          <pc:sldMk cId="1091857411" sldId="967"/>
        </pc:sldMkLst>
        <pc:spChg chg="mod">
          <ac:chgData name="Maud Gorbet" userId="S::mgorbet@uwaterloo.ca::15fb6a9a-3ea8-46b8-aa04-528cedad45fe" providerId="AD" clId="Web-{6EC2C742-722B-8E91-2C6D-F9D187992A59}" dt="2024-11-04T17:57:47.481" v="2" actId="20577"/>
          <ac:spMkLst>
            <pc:docMk/>
            <pc:sldMk cId="1091857411" sldId="967"/>
            <ac:spMk id="24" creationId="{00000000-0000-0000-0000-000000000000}"/>
          </ac:spMkLst>
        </pc:spChg>
        <pc:spChg chg="mod">
          <ac:chgData name="Maud Gorbet" userId="S::mgorbet@uwaterloo.ca::15fb6a9a-3ea8-46b8-aa04-528cedad45fe" providerId="AD" clId="Web-{6EC2C742-722B-8E91-2C6D-F9D187992A59}" dt="2024-11-04T17:57:50.496" v="3" actId="1076"/>
          <ac:spMkLst>
            <pc:docMk/>
            <pc:sldMk cId="1091857411" sldId="967"/>
            <ac:spMk id="27" creationId="{00000000-0000-0000-0000-000000000000}"/>
          </ac:spMkLst>
        </pc:spChg>
        <pc:spChg chg="mod">
          <ac:chgData name="Maud Gorbet" userId="S::mgorbet@uwaterloo.ca::15fb6a9a-3ea8-46b8-aa04-528cedad45fe" providerId="AD" clId="Web-{6EC2C742-722B-8E91-2C6D-F9D187992A59}" dt="2024-11-04T17:57:54.497" v="4" actId="1076"/>
          <ac:spMkLst>
            <pc:docMk/>
            <pc:sldMk cId="1091857411" sldId="967"/>
            <ac:spMk id="28" creationId="{00000000-0000-0000-0000-000000000000}"/>
          </ac:spMkLst>
        </pc:spChg>
        <pc:spChg chg="mod">
          <ac:chgData name="Maud Gorbet" userId="S::mgorbet@uwaterloo.ca::15fb6a9a-3ea8-46b8-aa04-528cedad45fe" providerId="AD" clId="Web-{6EC2C742-722B-8E91-2C6D-F9D187992A59}" dt="2024-11-04T17:58:15.278" v="7" actId="1076"/>
          <ac:spMkLst>
            <pc:docMk/>
            <pc:sldMk cId="1091857411" sldId="967"/>
            <ac:spMk id="29" creationId="{00000000-0000-0000-0000-000000000000}"/>
          </ac:spMkLst>
        </pc:spChg>
        <pc:spChg chg="mod">
          <ac:chgData name="Maud Gorbet" userId="S::mgorbet@uwaterloo.ca::15fb6a9a-3ea8-46b8-aa04-528cedad45fe" providerId="AD" clId="Web-{6EC2C742-722B-8E91-2C6D-F9D187992A59}" dt="2024-11-04T17:58:19.481" v="8" actId="1076"/>
          <ac:spMkLst>
            <pc:docMk/>
            <pc:sldMk cId="1091857411" sldId="967"/>
            <ac:spMk id="30" creationId="{00000000-0000-0000-0000-000000000000}"/>
          </ac:spMkLst>
        </pc:spChg>
      </pc:sldChg>
    </pc:docChg>
  </pc:docChgLst>
  <pc:docChgLst>
    <pc:chgData name="Natasha Poley" userId="S::npoley@uwaterloo.ca::8ac1a491-71c0-4d63-acc2-d3c7a006f2b2" providerId="AD" clId="Web-{84FA784F-80D6-D9BE-DFB8-EBD64FDB8025}"/>
    <pc:docChg chg="addSld modSld sldOrd">
      <pc:chgData name="Natasha Poley" userId="S::npoley@uwaterloo.ca::8ac1a491-71c0-4d63-acc2-d3c7a006f2b2" providerId="AD" clId="Web-{84FA784F-80D6-D9BE-DFB8-EBD64FDB8025}" dt="2024-10-16T21:30:00.826" v="30"/>
      <pc:docMkLst>
        <pc:docMk/>
      </pc:docMkLst>
      <pc:sldChg chg="modSp">
        <pc:chgData name="Natasha Poley" userId="S::npoley@uwaterloo.ca::8ac1a491-71c0-4d63-acc2-d3c7a006f2b2" providerId="AD" clId="Web-{84FA784F-80D6-D9BE-DFB8-EBD64FDB8025}" dt="2024-10-16T21:23:09.716" v="24" actId="1076"/>
        <pc:sldMkLst>
          <pc:docMk/>
          <pc:sldMk cId="3777663719" sldId="325"/>
        </pc:sldMkLst>
        <pc:spChg chg="mod">
          <ac:chgData name="Natasha Poley" userId="S::npoley@uwaterloo.ca::8ac1a491-71c0-4d63-acc2-d3c7a006f2b2" providerId="AD" clId="Web-{84FA784F-80D6-D9BE-DFB8-EBD64FDB8025}" dt="2024-10-16T21:23:09.716" v="24" actId="1076"/>
          <ac:spMkLst>
            <pc:docMk/>
            <pc:sldMk cId="3777663719" sldId="325"/>
            <ac:spMk id="3" creationId="{00000000-0000-0000-0000-000000000000}"/>
          </ac:spMkLst>
        </pc:spChg>
      </pc:sldChg>
      <pc:sldChg chg="add ord">
        <pc:chgData name="Natasha Poley" userId="S::npoley@uwaterloo.ca::8ac1a491-71c0-4d63-acc2-d3c7a006f2b2" providerId="AD" clId="Web-{84FA784F-80D6-D9BE-DFB8-EBD64FDB8025}" dt="2024-10-16T21:23:50.609" v="26"/>
        <pc:sldMkLst>
          <pc:docMk/>
          <pc:sldMk cId="1702913783" sldId="326"/>
        </pc:sldMkLst>
      </pc:sldChg>
      <pc:sldChg chg="modSp">
        <pc:chgData name="Natasha Poley" userId="S::npoley@uwaterloo.ca::8ac1a491-71c0-4d63-acc2-d3c7a006f2b2" providerId="AD" clId="Web-{84FA784F-80D6-D9BE-DFB8-EBD64FDB8025}" dt="2024-10-16T21:20:00.535" v="18" actId="20577"/>
        <pc:sldMkLst>
          <pc:docMk/>
          <pc:sldMk cId="1742176847" sldId="412"/>
        </pc:sldMkLst>
        <pc:spChg chg="mod">
          <ac:chgData name="Natasha Poley" userId="S::npoley@uwaterloo.ca::8ac1a491-71c0-4d63-acc2-d3c7a006f2b2" providerId="AD" clId="Web-{84FA784F-80D6-D9BE-DFB8-EBD64FDB8025}" dt="2024-10-16T21:20:00.535" v="18" actId="20577"/>
          <ac:spMkLst>
            <pc:docMk/>
            <pc:sldMk cId="1742176847" sldId="412"/>
            <ac:spMk id="3" creationId="{00000000-0000-0000-0000-000000000000}"/>
          </ac:spMkLst>
        </pc:spChg>
      </pc:sldChg>
      <pc:sldChg chg="addSp delSp modSp add ord">
        <pc:chgData name="Natasha Poley" userId="S::npoley@uwaterloo.ca::8ac1a491-71c0-4d63-acc2-d3c7a006f2b2" providerId="AD" clId="Web-{84FA784F-80D6-D9BE-DFB8-EBD64FDB8025}" dt="2024-10-16T21:30:00.826" v="30"/>
        <pc:sldMkLst>
          <pc:docMk/>
          <pc:sldMk cId="1038611105" sldId="523"/>
        </pc:sldMkLst>
      </pc:sldChg>
    </pc:docChg>
  </pc:docChgLst>
  <pc:docChgLst>
    <pc:chgData name="Natasha Poley" userId="S::npoley@uwaterloo.ca::8ac1a491-71c0-4d63-acc2-d3c7a006f2b2" providerId="AD" clId="Web-{01C2FB1F-F91D-FA5E-8297-2B8A1EBA3DE7}"/>
    <pc:docChg chg="delSld">
      <pc:chgData name="Natasha Poley" userId="S::npoley@uwaterloo.ca::8ac1a491-71c0-4d63-acc2-d3c7a006f2b2" providerId="AD" clId="Web-{01C2FB1F-F91D-FA5E-8297-2B8A1EBA3DE7}" dt="2024-10-21T15:42:40.959" v="0"/>
      <pc:docMkLst>
        <pc:docMk/>
      </pc:docMkLst>
      <pc:sldChg chg="del">
        <pc:chgData name="Natasha Poley" userId="S::npoley@uwaterloo.ca::8ac1a491-71c0-4d63-acc2-d3c7a006f2b2" providerId="AD" clId="Web-{01C2FB1F-F91D-FA5E-8297-2B8A1EBA3DE7}" dt="2024-10-21T15:42:40.959" v="0"/>
        <pc:sldMkLst>
          <pc:docMk/>
          <pc:sldMk cId="3481310666" sldId="973"/>
        </pc:sldMkLst>
      </pc:sldChg>
    </pc:docChg>
  </pc:docChgLst>
  <pc:docChgLst>
    <pc:chgData name="Natasha Poley" userId="S::npoley@uwaterloo.ca::8ac1a491-71c0-4d63-acc2-d3c7a006f2b2" providerId="AD" clId="Web-{1E57CD96-44B5-6BAF-7C05-1F0F782092B0}"/>
    <pc:docChg chg="addSld modSld sldOrd">
      <pc:chgData name="Natasha Poley" userId="S::npoley@uwaterloo.ca::8ac1a491-71c0-4d63-acc2-d3c7a006f2b2" providerId="AD" clId="Web-{1E57CD96-44B5-6BAF-7C05-1F0F782092B0}" dt="2024-10-17T14:10:46.763" v="425"/>
      <pc:docMkLst>
        <pc:docMk/>
      </pc:docMkLst>
      <pc:sldChg chg="modSp">
        <pc:chgData name="Natasha Poley" userId="S::npoley@uwaterloo.ca::8ac1a491-71c0-4d63-acc2-d3c7a006f2b2" providerId="AD" clId="Web-{1E57CD96-44B5-6BAF-7C05-1F0F782092B0}" dt="2024-10-17T13:48:18.092" v="16" actId="20577"/>
        <pc:sldMkLst>
          <pc:docMk/>
          <pc:sldMk cId="1702913783" sldId="326"/>
        </pc:sldMkLst>
        <pc:spChg chg="mod">
          <ac:chgData name="Natasha Poley" userId="S::npoley@uwaterloo.ca::8ac1a491-71c0-4d63-acc2-d3c7a006f2b2" providerId="AD" clId="Web-{1E57CD96-44B5-6BAF-7C05-1F0F782092B0}" dt="2024-10-17T13:48:18.092" v="16" actId="20577"/>
          <ac:spMkLst>
            <pc:docMk/>
            <pc:sldMk cId="1702913783" sldId="326"/>
            <ac:spMk id="2" creationId="{00000000-0000-0000-0000-000000000000}"/>
          </ac:spMkLst>
        </pc:spChg>
      </pc:sldChg>
      <pc:sldChg chg="modSp">
        <pc:chgData name="Natasha Poley" userId="S::npoley@uwaterloo.ca::8ac1a491-71c0-4d63-acc2-d3c7a006f2b2" providerId="AD" clId="Web-{1E57CD96-44B5-6BAF-7C05-1F0F782092B0}" dt="2024-10-17T14:10:46.763" v="425"/>
        <pc:sldMkLst>
          <pc:docMk/>
          <pc:sldMk cId="1742176847" sldId="412"/>
        </pc:sldMkLst>
        <pc:spChg chg="mod">
          <ac:chgData name="Natasha Poley" userId="S::npoley@uwaterloo.ca::8ac1a491-71c0-4d63-acc2-d3c7a006f2b2" providerId="AD" clId="Web-{1E57CD96-44B5-6BAF-7C05-1F0F782092B0}" dt="2024-10-17T13:53:56.866" v="80" actId="20577"/>
          <ac:spMkLst>
            <pc:docMk/>
            <pc:sldMk cId="1742176847" sldId="412"/>
            <ac:spMk id="3" creationId="{00000000-0000-0000-0000-000000000000}"/>
          </ac:spMkLst>
        </pc:spChg>
        <pc:graphicFrameChg chg="mod modGraphic">
          <ac:chgData name="Natasha Poley" userId="S::npoley@uwaterloo.ca::8ac1a491-71c0-4d63-acc2-d3c7a006f2b2" providerId="AD" clId="Web-{1E57CD96-44B5-6BAF-7C05-1F0F782092B0}" dt="2024-10-17T14:10:46.763" v="425"/>
          <ac:graphicFrameMkLst>
            <pc:docMk/>
            <pc:sldMk cId="1742176847" sldId="412"/>
            <ac:graphicFrameMk id="18" creationId="{00000000-0000-0000-0000-000000000000}"/>
          </ac:graphicFrameMkLst>
        </pc:graphicFrameChg>
      </pc:sldChg>
      <pc:sldChg chg="addSp delSp modSp">
        <pc:chgData name="Natasha Poley" userId="S::npoley@uwaterloo.ca::8ac1a491-71c0-4d63-acc2-d3c7a006f2b2" providerId="AD" clId="Web-{1E57CD96-44B5-6BAF-7C05-1F0F782092B0}" dt="2024-10-17T13:49:58.079" v="38" actId="1076"/>
        <pc:sldMkLst>
          <pc:docMk/>
          <pc:sldMk cId="1038611105" sldId="523"/>
        </pc:sldMkLst>
        <pc:spChg chg="mod">
          <ac:chgData name="Natasha Poley" userId="S::npoley@uwaterloo.ca::8ac1a491-71c0-4d63-acc2-d3c7a006f2b2" providerId="AD" clId="Web-{1E57CD96-44B5-6BAF-7C05-1F0F782092B0}" dt="2024-10-17T13:48:48.062" v="33" actId="20577"/>
          <ac:spMkLst>
            <pc:docMk/>
            <pc:sldMk cId="1038611105" sldId="523"/>
            <ac:spMk id="2" creationId="{AEE1B05B-A3F4-CE4C-BBCB-CF68FFE1E48F}"/>
          </ac:spMkLst>
        </pc:spChg>
      </pc:sldChg>
      <pc:sldChg chg="modSp add ord replId">
        <pc:chgData name="Natasha Poley" userId="S::npoley@uwaterloo.ca::8ac1a491-71c0-4d63-acc2-d3c7a006f2b2" providerId="AD" clId="Web-{1E57CD96-44B5-6BAF-7C05-1F0F782092B0}" dt="2024-10-17T13:47:35.466" v="4" actId="20577"/>
        <pc:sldMkLst>
          <pc:docMk/>
          <pc:sldMk cId="3370108287" sldId="975"/>
        </pc:sldMkLst>
        <pc:spChg chg="mod">
          <ac:chgData name="Natasha Poley" userId="S::npoley@uwaterloo.ca::8ac1a491-71c0-4d63-acc2-d3c7a006f2b2" providerId="AD" clId="Web-{1E57CD96-44B5-6BAF-7C05-1F0F782092B0}" dt="2024-10-17T13:47:35.466" v="4" actId="20577"/>
          <ac:spMkLst>
            <pc:docMk/>
            <pc:sldMk cId="3370108287" sldId="975"/>
            <ac:spMk id="18" creationId="{2FAB65C0-B359-46D9-9A5C-8750531F9A4C}"/>
          </ac:spMkLst>
        </pc:spChg>
      </pc:sldChg>
      <pc:sldChg chg="modSp add ord replId">
        <pc:chgData name="Natasha Poley" userId="S::npoley@uwaterloo.ca::8ac1a491-71c0-4d63-acc2-d3c7a006f2b2" providerId="AD" clId="Web-{1E57CD96-44B5-6BAF-7C05-1F0F782092B0}" dt="2024-10-17T13:48:41.968" v="24" actId="20577"/>
        <pc:sldMkLst>
          <pc:docMk/>
          <pc:sldMk cId="990144831" sldId="976"/>
        </pc:sldMkLst>
        <pc:spChg chg="mod">
          <ac:chgData name="Natasha Poley" userId="S::npoley@uwaterloo.ca::8ac1a491-71c0-4d63-acc2-d3c7a006f2b2" providerId="AD" clId="Web-{1E57CD96-44B5-6BAF-7C05-1F0F782092B0}" dt="2024-10-17T13:48:41.968" v="24" actId="20577"/>
          <ac:spMkLst>
            <pc:docMk/>
            <pc:sldMk cId="990144831" sldId="976"/>
            <ac:spMk id="18" creationId="{2FAB65C0-B359-46D9-9A5C-8750531F9A4C}"/>
          </ac:spMkLst>
        </pc:spChg>
      </pc:sldChg>
      <pc:sldChg chg="modSp add ord">
        <pc:chgData name="Natasha Poley" userId="S::npoley@uwaterloo.ca::8ac1a491-71c0-4d63-acc2-d3c7a006f2b2" providerId="AD" clId="Web-{1E57CD96-44B5-6BAF-7C05-1F0F782092B0}" dt="2024-10-17T13:50:26.548" v="44" actId="20577"/>
        <pc:sldMkLst>
          <pc:docMk/>
          <pc:sldMk cId="1501104244" sldId="977"/>
        </pc:sldMkLst>
        <pc:spChg chg="mod">
          <ac:chgData name="Natasha Poley" userId="S::npoley@uwaterloo.ca::8ac1a491-71c0-4d63-acc2-d3c7a006f2b2" providerId="AD" clId="Web-{1E57CD96-44B5-6BAF-7C05-1F0F782092B0}" dt="2024-10-17T13:50:26.548" v="44" actId="20577"/>
          <ac:spMkLst>
            <pc:docMk/>
            <pc:sldMk cId="1501104244" sldId="977"/>
            <ac:spMk id="18" creationId="{2FAB65C0-B359-46D9-9A5C-8750531F9A4C}"/>
          </ac:spMkLst>
        </pc:spChg>
      </pc:sldChg>
    </pc:docChg>
  </pc:docChgLst>
  <pc:docChgLst>
    <pc:chgData name="Zilin Ye" userId="S::zye@uwaterloo.ca::968b6977-c3ac-4931-a213-dd68db4e343e" providerId="AD" clId="Web-{C51CA88E-CEC4-3DA4-A5F0-3A4AB78B4C0A}"/>
    <pc:docChg chg="modSld">
      <pc:chgData name="Zilin Ye" userId="S::zye@uwaterloo.ca::968b6977-c3ac-4931-a213-dd68db4e343e" providerId="AD" clId="Web-{C51CA88E-CEC4-3DA4-A5F0-3A4AB78B4C0A}" dt="2024-10-07T18:57:32.342" v="362"/>
      <pc:docMkLst>
        <pc:docMk/>
      </pc:docMkLst>
      <pc:sldChg chg="modSp">
        <pc:chgData name="Zilin Ye" userId="S::zye@uwaterloo.ca::968b6977-c3ac-4931-a213-dd68db4e343e" providerId="AD" clId="Web-{C51CA88E-CEC4-3DA4-A5F0-3A4AB78B4C0A}" dt="2024-10-07T18:57:32.342" v="362"/>
        <pc:sldMkLst>
          <pc:docMk/>
          <pc:sldMk cId="3277418702" sldId="509"/>
        </pc:sldMkLst>
      </pc:sldChg>
    </pc:docChg>
  </pc:docChgLst>
  <pc:docChgLst>
    <pc:chgData name="Natasha Poley" userId="S::npoley@uwaterloo.ca::8ac1a491-71c0-4d63-acc2-d3c7a006f2b2" providerId="AD" clId="Web-{0ADF9ACA-B3C8-2242-D2F6-05DA7929B4F2}"/>
    <pc:docChg chg="addSld delSld modSld">
      <pc:chgData name="Natasha Poley" userId="S::npoley@uwaterloo.ca::8ac1a491-71c0-4d63-acc2-d3c7a006f2b2" providerId="AD" clId="Web-{0ADF9ACA-B3C8-2242-D2F6-05DA7929B4F2}" dt="2024-11-04T17:55:56.635" v="461" actId="1076"/>
      <pc:docMkLst>
        <pc:docMk/>
      </pc:docMkLst>
      <pc:sldChg chg="addSp delSp modSp">
        <pc:chgData name="Natasha Poley" userId="S::npoley@uwaterloo.ca::8ac1a491-71c0-4d63-acc2-d3c7a006f2b2" providerId="AD" clId="Web-{0ADF9ACA-B3C8-2242-D2F6-05DA7929B4F2}" dt="2024-11-04T16:43:22.960" v="2" actId="1076"/>
        <pc:sldMkLst>
          <pc:docMk/>
          <pc:sldMk cId="3777663719" sldId="325"/>
        </pc:sldMkLst>
        <pc:picChg chg="add mod">
          <ac:chgData name="Natasha Poley" userId="S::npoley@uwaterloo.ca::8ac1a491-71c0-4d63-acc2-d3c7a006f2b2" providerId="AD" clId="Web-{0ADF9ACA-B3C8-2242-D2F6-05DA7929B4F2}" dt="2024-11-04T16:43:22.960" v="2" actId="1076"/>
          <ac:picMkLst>
            <pc:docMk/>
            <pc:sldMk cId="3777663719" sldId="325"/>
            <ac:picMk id="4" creationId="{F193D27F-DDEB-4860-BA9E-83AC1F785D4B}"/>
          </ac:picMkLst>
        </pc:picChg>
        <pc:picChg chg="del">
          <ac:chgData name="Natasha Poley" userId="S::npoley@uwaterloo.ca::8ac1a491-71c0-4d63-acc2-d3c7a006f2b2" providerId="AD" clId="Web-{0ADF9ACA-B3C8-2242-D2F6-05DA7929B4F2}" dt="2024-11-04T16:43:18.007" v="0"/>
          <ac:picMkLst>
            <pc:docMk/>
            <pc:sldMk cId="3777663719" sldId="325"/>
            <ac:picMk id="5" creationId="{5B4E87A9-1E3B-CF4E-C7DE-781AF307BB58}"/>
          </ac:picMkLst>
        </pc:picChg>
      </pc:sldChg>
      <pc:sldChg chg="addSp modSp">
        <pc:chgData name="Natasha Poley" userId="S::npoley@uwaterloo.ca::8ac1a491-71c0-4d63-acc2-d3c7a006f2b2" providerId="AD" clId="Web-{0ADF9ACA-B3C8-2242-D2F6-05DA7929B4F2}" dt="2024-11-04T17:53:55.840" v="442" actId="1076"/>
        <pc:sldMkLst>
          <pc:docMk/>
          <pc:sldMk cId="38602306" sldId="330"/>
        </pc:sldMkLst>
        <pc:spChg chg="mod">
          <ac:chgData name="Natasha Poley" userId="S::npoley@uwaterloo.ca::8ac1a491-71c0-4d63-acc2-d3c7a006f2b2" providerId="AD" clId="Web-{0ADF9ACA-B3C8-2242-D2F6-05DA7929B4F2}" dt="2024-11-04T17:53:48.481" v="441" actId="14100"/>
          <ac:spMkLst>
            <pc:docMk/>
            <pc:sldMk cId="38602306" sldId="330"/>
            <ac:spMk id="3" creationId="{00000000-0000-0000-0000-000000000000}"/>
          </ac:spMkLst>
        </pc:spChg>
        <pc:picChg chg="add mod">
          <ac:chgData name="Natasha Poley" userId="S::npoley@uwaterloo.ca::8ac1a491-71c0-4d63-acc2-d3c7a006f2b2" providerId="AD" clId="Web-{0ADF9ACA-B3C8-2242-D2F6-05DA7929B4F2}" dt="2024-11-04T17:53:55.840" v="442" actId="1076"/>
          <ac:picMkLst>
            <pc:docMk/>
            <pc:sldMk cId="38602306" sldId="330"/>
            <ac:picMk id="4" creationId="{53D8B017-7FE8-6245-ABB3-90840BADC2D8}"/>
          </ac:picMkLst>
        </pc:picChg>
        <pc:picChg chg="mod ord">
          <ac:chgData name="Natasha Poley" userId="S::npoley@uwaterloo.ca::8ac1a491-71c0-4d63-acc2-d3c7a006f2b2" providerId="AD" clId="Web-{0ADF9ACA-B3C8-2242-D2F6-05DA7929B4F2}" dt="2024-11-04T17:53:20.184" v="424"/>
          <ac:picMkLst>
            <pc:docMk/>
            <pc:sldMk cId="38602306" sldId="330"/>
            <ac:picMk id="5" creationId="{BC78A3DF-78A7-2911-5D02-BE942CAC89D9}"/>
          </ac:picMkLst>
        </pc:picChg>
        <pc:picChg chg="mod">
          <ac:chgData name="Natasha Poley" userId="S::npoley@uwaterloo.ca::8ac1a491-71c0-4d63-acc2-d3c7a006f2b2" providerId="AD" clId="Web-{0ADF9ACA-B3C8-2242-D2F6-05DA7929B4F2}" dt="2024-11-04T17:53:23.293" v="425" actId="1076"/>
          <ac:picMkLst>
            <pc:docMk/>
            <pc:sldMk cId="38602306" sldId="330"/>
            <ac:picMk id="7" creationId="{AAF5104F-C0E1-08A3-8223-1C99A492CB33}"/>
          </ac:picMkLst>
        </pc:picChg>
        <pc:picChg chg="mod">
          <ac:chgData name="Natasha Poley" userId="S::npoley@uwaterloo.ca::8ac1a491-71c0-4d63-acc2-d3c7a006f2b2" providerId="AD" clId="Web-{0ADF9ACA-B3C8-2242-D2F6-05DA7929B4F2}" dt="2024-11-04T17:53:25.590" v="426" actId="1076"/>
          <ac:picMkLst>
            <pc:docMk/>
            <pc:sldMk cId="38602306" sldId="330"/>
            <ac:picMk id="10" creationId="{5EE73E8E-ACA0-1589-2244-CA7C9373BE3B}"/>
          </ac:picMkLst>
        </pc:picChg>
      </pc:sldChg>
      <pc:sldChg chg="addSp delSp modSp">
        <pc:chgData name="Natasha Poley" userId="S::npoley@uwaterloo.ca::8ac1a491-71c0-4d63-acc2-d3c7a006f2b2" providerId="AD" clId="Web-{0ADF9ACA-B3C8-2242-D2F6-05DA7929B4F2}" dt="2024-11-04T17:32:50.467" v="229" actId="1076"/>
        <pc:sldMkLst>
          <pc:docMk/>
          <pc:sldMk cId="1038611105" sldId="523"/>
        </pc:sldMkLst>
        <pc:spChg chg="mod">
          <ac:chgData name="Natasha Poley" userId="S::npoley@uwaterloo.ca::8ac1a491-71c0-4d63-acc2-d3c7a006f2b2" providerId="AD" clId="Web-{0ADF9ACA-B3C8-2242-D2F6-05DA7929B4F2}" dt="2024-11-04T17:30:21.938" v="194" actId="1076"/>
          <ac:spMkLst>
            <pc:docMk/>
            <pc:sldMk cId="1038611105" sldId="523"/>
            <ac:spMk id="3" creationId="{DE66A817-D704-184C-8A59-F11F5053279D}"/>
          </ac:spMkLst>
        </pc:spChg>
        <pc:spChg chg="add mod">
          <ac:chgData name="Natasha Poley" userId="S::npoley@uwaterloo.ca::8ac1a491-71c0-4d63-acc2-d3c7a006f2b2" providerId="AD" clId="Web-{0ADF9ACA-B3C8-2242-D2F6-05DA7929B4F2}" dt="2024-11-04T17:31:55.093" v="218" actId="1076"/>
          <ac:spMkLst>
            <pc:docMk/>
            <pc:sldMk cId="1038611105" sldId="523"/>
            <ac:spMk id="5" creationId="{53FE8835-BA40-8FB1-A3CB-D44133179DB6}"/>
          </ac:spMkLst>
        </pc:spChg>
        <pc:spChg chg="add mod">
          <ac:chgData name="Natasha Poley" userId="S::npoley@uwaterloo.ca::8ac1a491-71c0-4d63-acc2-d3c7a006f2b2" providerId="AD" clId="Web-{0ADF9ACA-B3C8-2242-D2F6-05DA7929B4F2}" dt="2024-11-04T17:32:50.467" v="229" actId="1076"/>
          <ac:spMkLst>
            <pc:docMk/>
            <pc:sldMk cId="1038611105" sldId="523"/>
            <ac:spMk id="6" creationId="{6B1FBADE-7144-8B9E-DD76-2B5E753BC939}"/>
          </ac:spMkLst>
        </pc:spChg>
        <pc:spChg chg="add mod ord">
          <ac:chgData name="Natasha Poley" userId="S::npoley@uwaterloo.ca::8ac1a491-71c0-4d63-acc2-d3c7a006f2b2" providerId="AD" clId="Web-{0ADF9ACA-B3C8-2242-D2F6-05DA7929B4F2}" dt="2024-11-04T17:32:27.530" v="225" actId="14100"/>
          <ac:spMkLst>
            <pc:docMk/>
            <pc:sldMk cId="1038611105" sldId="523"/>
            <ac:spMk id="7" creationId="{25A4CB31-5F50-4329-F836-490E079942D2}"/>
          </ac:spMkLst>
        </pc:spChg>
        <pc:spChg chg="add mod ord">
          <ac:chgData name="Natasha Poley" userId="S::npoley@uwaterloo.ca::8ac1a491-71c0-4d63-acc2-d3c7a006f2b2" providerId="AD" clId="Web-{0ADF9ACA-B3C8-2242-D2F6-05DA7929B4F2}" dt="2024-11-04T17:32:37.858" v="227" actId="1076"/>
          <ac:spMkLst>
            <pc:docMk/>
            <pc:sldMk cId="1038611105" sldId="523"/>
            <ac:spMk id="8" creationId="{5069ACD9-54EE-9FCC-2B22-6BE8C38FCB4C}"/>
          </ac:spMkLst>
        </pc:spChg>
        <pc:spChg chg="add mod">
          <ac:chgData name="Natasha Poley" userId="S::npoley@uwaterloo.ca::8ac1a491-71c0-4d63-acc2-d3c7a006f2b2" providerId="AD" clId="Web-{0ADF9ACA-B3C8-2242-D2F6-05DA7929B4F2}" dt="2024-11-04T17:30:55.734" v="206" actId="14100"/>
          <ac:spMkLst>
            <pc:docMk/>
            <pc:sldMk cId="1038611105" sldId="523"/>
            <ac:spMk id="9" creationId="{4B9A5807-D61B-5F18-7B6F-B9B8E83DC075}"/>
          </ac:spMkLst>
        </pc:spChg>
        <pc:picChg chg="add mod">
          <ac:chgData name="Natasha Poley" userId="S::npoley@uwaterloo.ca::8ac1a491-71c0-4d63-acc2-d3c7a006f2b2" providerId="AD" clId="Web-{0ADF9ACA-B3C8-2242-D2F6-05DA7929B4F2}" dt="2024-11-04T17:32:44.014" v="228" actId="1076"/>
          <ac:picMkLst>
            <pc:docMk/>
            <pc:sldMk cId="1038611105" sldId="523"/>
            <ac:picMk id="4" creationId="{63CE6795-963F-4232-C874-434C35812F86}"/>
          </ac:picMkLst>
        </pc:picChg>
        <pc:picChg chg="del">
          <ac:chgData name="Natasha Poley" userId="S::npoley@uwaterloo.ca::8ac1a491-71c0-4d63-acc2-d3c7a006f2b2" providerId="AD" clId="Web-{0ADF9ACA-B3C8-2242-D2F6-05DA7929B4F2}" dt="2024-11-04T16:45:30.131" v="10"/>
          <ac:picMkLst>
            <pc:docMk/>
            <pc:sldMk cId="1038611105" sldId="523"/>
            <ac:picMk id="6" creationId="{67DC46A5-DB2B-4E68-9CAC-6BDDBDA8803D}"/>
          </ac:picMkLst>
        </pc:picChg>
        <pc:picChg chg="add mod modCrop">
          <ac:chgData name="Natasha Poley" userId="S::npoley@uwaterloo.ca::8ac1a491-71c0-4d63-acc2-d3c7a006f2b2" providerId="AD" clId="Web-{0ADF9ACA-B3C8-2242-D2F6-05DA7929B4F2}" dt="2024-11-04T17:30:50.750" v="204" actId="1076"/>
          <ac:picMkLst>
            <pc:docMk/>
            <pc:sldMk cId="1038611105" sldId="523"/>
            <ac:picMk id="10" creationId="{A4E4B9D1-3F26-B933-CCE4-2DBE8C581730}"/>
          </ac:picMkLst>
        </pc:picChg>
        <pc:picChg chg="add mod">
          <ac:chgData name="Natasha Poley" userId="S::npoley@uwaterloo.ca::8ac1a491-71c0-4d63-acc2-d3c7a006f2b2" providerId="AD" clId="Web-{0ADF9ACA-B3C8-2242-D2F6-05DA7929B4F2}" dt="2024-11-04T17:32:04.624" v="220" actId="1076"/>
          <ac:picMkLst>
            <pc:docMk/>
            <pc:sldMk cId="1038611105" sldId="523"/>
            <ac:picMk id="11" creationId="{851ADB71-68D0-79BE-ADCB-5EA862CD478D}"/>
          </ac:picMkLst>
        </pc:picChg>
        <pc:picChg chg="add mod">
          <ac:chgData name="Natasha Poley" userId="S::npoley@uwaterloo.ca::8ac1a491-71c0-4d63-acc2-d3c7a006f2b2" providerId="AD" clId="Web-{0ADF9ACA-B3C8-2242-D2F6-05DA7929B4F2}" dt="2024-11-04T17:31:56.984" v="219" actId="1076"/>
          <ac:picMkLst>
            <pc:docMk/>
            <pc:sldMk cId="1038611105" sldId="523"/>
            <ac:picMk id="12" creationId="{A5786E0C-FA5A-D8C5-9567-B62E9A8FF67D}"/>
          </ac:picMkLst>
        </pc:picChg>
      </pc:sldChg>
      <pc:sldChg chg="addSp delSp modSp">
        <pc:chgData name="Natasha Poley" userId="S::npoley@uwaterloo.ca::8ac1a491-71c0-4d63-acc2-d3c7a006f2b2" providerId="AD" clId="Web-{0ADF9ACA-B3C8-2242-D2F6-05DA7929B4F2}" dt="2024-11-04T17:39:17.665" v="292" actId="14100"/>
        <pc:sldMkLst>
          <pc:docMk/>
          <pc:sldMk cId="1091857411" sldId="967"/>
        </pc:sldMkLst>
        <pc:spChg chg="add mod">
          <ac:chgData name="Natasha Poley" userId="S::npoley@uwaterloo.ca::8ac1a491-71c0-4d63-acc2-d3c7a006f2b2" providerId="AD" clId="Web-{0ADF9ACA-B3C8-2242-D2F6-05DA7929B4F2}" dt="2024-11-04T17:38:59.446" v="288" actId="1076"/>
          <ac:spMkLst>
            <pc:docMk/>
            <pc:sldMk cId="1091857411" sldId="967"/>
            <ac:spMk id="4" creationId="{49F88EE8-9863-9FA5-F6C9-C09D0E396EA2}"/>
          </ac:spMkLst>
        </pc:spChg>
        <pc:spChg chg="add mod">
          <ac:chgData name="Natasha Poley" userId="S::npoley@uwaterloo.ca::8ac1a491-71c0-4d63-acc2-d3c7a006f2b2" providerId="AD" clId="Web-{0ADF9ACA-B3C8-2242-D2F6-05DA7929B4F2}" dt="2024-11-04T17:38:38.962" v="283" actId="1076"/>
          <ac:spMkLst>
            <pc:docMk/>
            <pc:sldMk cId="1091857411" sldId="967"/>
            <ac:spMk id="7" creationId="{42DBCE91-A72F-0788-B323-754DCF163A97}"/>
          </ac:spMkLst>
        </pc:spChg>
        <pc:spChg chg="add mod">
          <ac:chgData name="Natasha Poley" userId="S::npoley@uwaterloo.ca::8ac1a491-71c0-4d63-acc2-d3c7a006f2b2" providerId="AD" clId="Web-{0ADF9ACA-B3C8-2242-D2F6-05DA7929B4F2}" dt="2024-11-04T17:37:44.119" v="273" actId="1076"/>
          <ac:spMkLst>
            <pc:docMk/>
            <pc:sldMk cId="1091857411" sldId="967"/>
            <ac:spMk id="8" creationId="{EA74BA0D-8CBC-0C8B-0A0A-69468D0E6E5A}"/>
          </ac:spMkLst>
        </pc:spChg>
        <pc:spChg chg="mod">
          <ac:chgData name="Natasha Poley" userId="S::npoley@uwaterloo.ca::8ac1a491-71c0-4d63-acc2-d3c7a006f2b2" providerId="AD" clId="Web-{0ADF9ACA-B3C8-2242-D2F6-05DA7929B4F2}" dt="2024-11-04T17:36:16.058" v="246" actId="20577"/>
          <ac:spMkLst>
            <pc:docMk/>
            <pc:sldMk cId="1091857411" sldId="967"/>
            <ac:spMk id="35" creationId="{00000000-0000-0000-0000-000000000000}"/>
          </ac:spMkLst>
        </pc:spChg>
        <pc:grpChg chg="mod">
          <ac:chgData name="Natasha Poley" userId="S::npoley@uwaterloo.ca::8ac1a491-71c0-4d63-acc2-d3c7a006f2b2" providerId="AD" clId="Web-{0ADF9ACA-B3C8-2242-D2F6-05DA7929B4F2}" dt="2024-11-04T17:38:25.056" v="281" actId="1076"/>
          <ac:grpSpMkLst>
            <pc:docMk/>
            <pc:sldMk cId="1091857411" sldId="967"/>
            <ac:grpSpMk id="50" creationId="{00000000-0000-0000-0000-000000000000}"/>
          </ac:grpSpMkLst>
        </pc:grpChg>
        <pc:cxnChg chg="add mod">
          <ac:chgData name="Natasha Poley" userId="S::npoley@uwaterloo.ca::8ac1a491-71c0-4d63-acc2-d3c7a006f2b2" providerId="AD" clId="Web-{0ADF9ACA-B3C8-2242-D2F6-05DA7929B4F2}" dt="2024-11-04T17:37:53.822" v="274" actId="14100"/>
          <ac:cxnSpMkLst>
            <pc:docMk/>
            <pc:sldMk cId="1091857411" sldId="967"/>
            <ac:cxnSpMk id="6" creationId="{BDC35EFC-338B-B08C-9074-9F99B2FAC1BF}"/>
          </ac:cxnSpMkLst>
        </pc:cxnChg>
        <pc:cxnChg chg="add del">
          <ac:chgData name="Natasha Poley" userId="S::npoley@uwaterloo.ca::8ac1a491-71c0-4d63-acc2-d3c7a006f2b2" providerId="AD" clId="Web-{0ADF9ACA-B3C8-2242-D2F6-05DA7929B4F2}" dt="2024-11-04T17:38:15.853" v="278"/>
          <ac:cxnSpMkLst>
            <pc:docMk/>
            <pc:sldMk cId="1091857411" sldId="967"/>
            <ac:cxnSpMk id="10" creationId="{0C1619E7-2AEE-752C-F670-F1F9F0638E49}"/>
          </ac:cxnSpMkLst>
        </pc:cxnChg>
        <pc:cxnChg chg="add mod">
          <ac:chgData name="Natasha Poley" userId="S::npoley@uwaterloo.ca::8ac1a491-71c0-4d63-acc2-d3c7a006f2b2" providerId="AD" clId="Web-{0ADF9ACA-B3C8-2242-D2F6-05DA7929B4F2}" dt="2024-11-04T17:39:17.665" v="292" actId="14100"/>
          <ac:cxnSpMkLst>
            <pc:docMk/>
            <pc:sldMk cId="1091857411" sldId="967"/>
            <ac:cxnSpMk id="13" creationId="{F753A3EB-4DC4-73F5-E129-9F458E7FF14B}"/>
          </ac:cxnSpMkLst>
        </pc:cxnChg>
        <pc:cxnChg chg="add mod">
          <ac:chgData name="Natasha Poley" userId="S::npoley@uwaterloo.ca::8ac1a491-71c0-4d63-acc2-d3c7a006f2b2" providerId="AD" clId="Web-{0ADF9ACA-B3C8-2242-D2F6-05DA7929B4F2}" dt="2024-11-04T17:39:09.821" v="290" actId="14100"/>
          <ac:cxnSpMkLst>
            <pc:docMk/>
            <pc:sldMk cId="1091857411" sldId="967"/>
            <ac:cxnSpMk id="15" creationId="{245A1A4D-F5F4-4A91-0FA1-95C8F1DB1C07}"/>
          </ac:cxnSpMkLst>
        </pc:cxnChg>
      </pc:sldChg>
      <pc:sldChg chg="modSp">
        <pc:chgData name="Natasha Poley" userId="S::npoley@uwaterloo.ca::8ac1a491-71c0-4d63-acc2-d3c7a006f2b2" providerId="AD" clId="Web-{0ADF9ACA-B3C8-2242-D2F6-05DA7929B4F2}" dt="2024-11-04T17:35:21.684" v="234" actId="1076"/>
        <pc:sldMkLst>
          <pc:docMk/>
          <pc:sldMk cId="1996522272" sldId="968"/>
        </pc:sldMkLst>
        <pc:spChg chg="mod">
          <ac:chgData name="Natasha Poley" userId="S::npoley@uwaterloo.ca::8ac1a491-71c0-4d63-acc2-d3c7a006f2b2" providerId="AD" clId="Web-{0ADF9ACA-B3C8-2242-D2F6-05DA7929B4F2}" dt="2024-11-04T17:35:04.200" v="232" actId="14100"/>
          <ac:spMkLst>
            <pc:docMk/>
            <pc:sldMk cId="1996522272" sldId="968"/>
            <ac:spMk id="3" creationId="{00000000-0000-0000-0000-000000000000}"/>
          </ac:spMkLst>
        </pc:spChg>
        <pc:picChg chg="mod">
          <ac:chgData name="Natasha Poley" userId="S::npoley@uwaterloo.ca::8ac1a491-71c0-4d63-acc2-d3c7a006f2b2" providerId="AD" clId="Web-{0ADF9ACA-B3C8-2242-D2F6-05DA7929B4F2}" dt="2024-11-04T17:35:21.684" v="234" actId="1076"/>
          <ac:picMkLst>
            <pc:docMk/>
            <pc:sldMk cId="1996522272" sldId="968"/>
            <ac:picMk id="4" creationId="{F3B812A1-2C42-914E-1A33-5AC24DB7E9E8}"/>
          </ac:picMkLst>
        </pc:picChg>
      </pc:sldChg>
      <pc:sldChg chg="modSp">
        <pc:chgData name="Natasha Poley" userId="S::npoley@uwaterloo.ca::8ac1a491-71c0-4d63-acc2-d3c7a006f2b2" providerId="AD" clId="Web-{0ADF9ACA-B3C8-2242-D2F6-05DA7929B4F2}" dt="2024-11-04T16:45:04.475" v="9"/>
        <pc:sldMkLst>
          <pc:docMk/>
          <pc:sldMk cId="4151887218" sldId="978"/>
        </pc:sldMkLst>
        <pc:graphicFrameChg chg="modGraphic">
          <ac:chgData name="Natasha Poley" userId="S::npoley@uwaterloo.ca::8ac1a491-71c0-4d63-acc2-d3c7a006f2b2" providerId="AD" clId="Web-{0ADF9ACA-B3C8-2242-D2F6-05DA7929B4F2}" dt="2024-11-04T16:45:04.475" v="9"/>
          <ac:graphicFrameMkLst>
            <pc:docMk/>
            <pc:sldMk cId="4151887218" sldId="978"/>
            <ac:graphicFrameMk id="8" creationId="{C4378155-9305-3B4B-8250-C5D95BC2414B}"/>
          </ac:graphicFrameMkLst>
        </pc:graphicFrameChg>
      </pc:sldChg>
      <pc:sldChg chg="addSp modSp">
        <pc:chgData name="Natasha Poley" userId="S::npoley@uwaterloo.ca::8ac1a491-71c0-4d63-acc2-d3c7a006f2b2" providerId="AD" clId="Web-{0ADF9ACA-B3C8-2242-D2F6-05DA7929B4F2}" dt="2024-11-04T17:55:18.089" v="460" actId="1076"/>
        <pc:sldMkLst>
          <pc:docMk/>
          <pc:sldMk cId="1714246160" sldId="979"/>
        </pc:sldMkLst>
        <pc:picChg chg="add mod">
          <ac:chgData name="Natasha Poley" userId="S::npoley@uwaterloo.ca::8ac1a491-71c0-4d63-acc2-d3c7a006f2b2" providerId="AD" clId="Web-{0ADF9ACA-B3C8-2242-D2F6-05DA7929B4F2}" dt="2024-11-04T17:55:03.292" v="455" actId="1076"/>
          <ac:picMkLst>
            <pc:docMk/>
            <pc:sldMk cId="1714246160" sldId="979"/>
            <ac:picMk id="4" creationId="{FF1B78E2-6640-9E15-6FD8-6E7DB759948C}"/>
          </ac:picMkLst>
        </pc:picChg>
        <pc:picChg chg="mod">
          <ac:chgData name="Natasha Poley" userId="S::npoley@uwaterloo.ca::8ac1a491-71c0-4d63-acc2-d3c7a006f2b2" providerId="AD" clId="Web-{0ADF9ACA-B3C8-2242-D2F6-05DA7929B4F2}" dt="2024-11-04T17:55:18.089" v="460" actId="1076"/>
          <ac:picMkLst>
            <pc:docMk/>
            <pc:sldMk cId="1714246160" sldId="979"/>
            <ac:picMk id="5" creationId="{960E534C-AD31-939C-4AD3-EE2EC2D5B2AC}"/>
          </ac:picMkLst>
        </pc:picChg>
        <pc:picChg chg="mod">
          <ac:chgData name="Natasha Poley" userId="S::npoley@uwaterloo.ca::8ac1a491-71c0-4d63-acc2-d3c7a006f2b2" providerId="AD" clId="Web-{0ADF9ACA-B3C8-2242-D2F6-05DA7929B4F2}" dt="2024-11-04T17:55:07.495" v="456" actId="1076"/>
          <ac:picMkLst>
            <pc:docMk/>
            <pc:sldMk cId="1714246160" sldId="979"/>
            <ac:picMk id="7" creationId="{FAE5A8CA-D610-F618-C4F5-08505FD32A97}"/>
          </ac:picMkLst>
        </pc:picChg>
        <pc:picChg chg="mod">
          <ac:chgData name="Natasha Poley" userId="S::npoley@uwaterloo.ca::8ac1a491-71c0-4d63-acc2-d3c7a006f2b2" providerId="AD" clId="Web-{0ADF9ACA-B3C8-2242-D2F6-05DA7929B4F2}" dt="2024-11-04T17:54:44.574" v="446" actId="1076"/>
          <ac:picMkLst>
            <pc:docMk/>
            <pc:sldMk cId="1714246160" sldId="979"/>
            <ac:picMk id="12" creationId="{A044EE30-EFEA-EABD-B8BB-9D9FF93F8E32}"/>
          </ac:picMkLst>
        </pc:picChg>
        <pc:picChg chg="mod">
          <ac:chgData name="Natasha Poley" userId="S::npoley@uwaterloo.ca::8ac1a491-71c0-4d63-acc2-d3c7a006f2b2" providerId="AD" clId="Web-{0ADF9ACA-B3C8-2242-D2F6-05DA7929B4F2}" dt="2024-11-04T17:55:15.370" v="459" actId="1076"/>
          <ac:picMkLst>
            <pc:docMk/>
            <pc:sldMk cId="1714246160" sldId="979"/>
            <ac:picMk id="14" creationId="{D11AEC2F-A57F-CF1E-CD90-DF4CD6E92476}"/>
          </ac:picMkLst>
        </pc:picChg>
        <pc:picChg chg="mod">
          <ac:chgData name="Natasha Poley" userId="S::npoley@uwaterloo.ca::8ac1a491-71c0-4d63-acc2-d3c7a006f2b2" providerId="AD" clId="Web-{0ADF9ACA-B3C8-2242-D2F6-05DA7929B4F2}" dt="2024-11-04T17:55:09.198" v="457" actId="1076"/>
          <ac:picMkLst>
            <pc:docMk/>
            <pc:sldMk cId="1714246160" sldId="979"/>
            <ac:picMk id="16" creationId="{CD28E204-76FA-40AB-9FB6-9F4B14705344}"/>
          </ac:picMkLst>
        </pc:picChg>
        <pc:picChg chg="mod">
          <ac:chgData name="Natasha Poley" userId="S::npoley@uwaterloo.ca::8ac1a491-71c0-4d63-acc2-d3c7a006f2b2" providerId="AD" clId="Web-{0ADF9ACA-B3C8-2242-D2F6-05DA7929B4F2}" dt="2024-11-04T17:54:46.355" v="447" actId="1076"/>
          <ac:picMkLst>
            <pc:docMk/>
            <pc:sldMk cId="1714246160" sldId="979"/>
            <ac:picMk id="23" creationId="{ED55B61B-99B3-A644-8CBC-33E6C99C73B9}"/>
          </ac:picMkLst>
        </pc:picChg>
        <pc:picChg chg="mod">
          <ac:chgData name="Natasha Poley" userId="S::npoley@uwaterloo.ca::8ac1a491-71c0-4d63-acc2-d3c7a006f2b2" providerId="AD" clId="Web-{0ADF9ACA-B3C8-2242-D2F6-05DA7929B4F2}" dt="2024-11-04T17:54:58.526" v="452" actId="1076"/>
          <ac:picMkLst>
            <pc:docMk/>
            <pc:sldMk cId="1714246160" sldId="979"/>
            <ac:picMk id="28" creationId="{C4A0BE3D-4C14-FF48-8CF2-8D9504857AB7}"/>
          </ac:picMkLst>
        </pc:picChg>
      </pc:sldChg>
      <pc:sldChg chg="addSp delSp modSp add replId modCm">
        <pc:chgData name="Natasha Poley" userId="S::npoley@uwaterloo.ca::8ac1a491-71c0-4d63-acc2-d3c7a006f2b2" providerId="AD" clId="Web-{0ADF9ACA-B3C8-2242-D2F6-05DA7929B4F2}" dt="2024-11-04T17:55:56.635" v="461" actId="1076"/>
        <pc:sldMkLst>
          <pc:docMk/>
          <pc:sldMk cId="2566259013" sldId="981"/>
        </pc:sldMkLst>
        <pc:spChg chg="mod">
          <ac:chgData name="Natasha Poley" userId="S::npoley@uwaterloo.ca::8ac1a491-71c0-4d63-acc2-d3c7a006f2b2" providerId="AD" clId="Web-{0ADF9ACA-B3C8-2242-D2F6-05DA7929B4F2}" dt="2024-11-04T16:48:28.459" v="83" actId="20577"/>
          <ac:spMkLst>
            <pc:docMk/>
            <pc:sldMk cId="2566259013" sldId="981"/>
            <ac:spMk id="2" creationId="{00000000-0000-0000-0000-000000000000}"/>
          </ac:spMkLst>
        </pc:spChg>
        <pc:spChg chg="mod">
          <ac:chgData name="Natasha Poley" userId="S::npoley@uwaterloo.ca::8ac1a491-71c0-4d63-acc2-d3c7a006f2b2" providerId="AD" clId="Web-{0ADF9ACA-B3C8-2242-D2F6-05DA7929B4F2}" dt="2024-11-04T17:55:56.635" v="461" actId="1076"/>
          <ac:spMkLst>
            <pc:docMk/>
            <pc:sldMk cId="2566259013" sldId="981"/>
            <ac:spMk id="3" creationId="{00000000-0000-0000-0000-000000000000}"/>
          </ac:spMkLst>
        </pc:spChg>
        <pc:graphicFrameChg chg="add del mod modGraphic">
          <ac:chgData name="Natasha Poley" userId="S::npoley@uwaterloo.ca::8ac1a491-71c0-4d63-acc2-d3c7a006f2b2" providerId="AD" clId="Web-{0ADF9ACA-B3C8-2242-D2F6-05DA7929B4F2}" dt="2024-11-04T16:48:03.397" v="46"/>
          <ac:graphicFrameMkLst>
            <pc:docMk/>
            <pc:sldMk cId="2566259013" sldId="981"/>
            <ac:graphicFrameMk id="18" creationId="{00000000-0000-0000-0000-000000000000}"/>
          </ac:graphicFrameMkLst>
        </pc:graphicFrameChg>
        <pc:picChg chg="add mod ord">
          <ac:chgData name="Natasha Poley" userId="S::npoley@uwaterloo.ca::8ac1a491-71c0-4d63-acc2-d3c7a006f2b2" providerId="AD" clId="Web-{0ADF9ACA-B3C8-2242-D2F6-05DA7929B4F2}" dt="2024-11-04T17:06:01.679" v="99"/>
          <ac:picMkLst>
            <pc:docMk/>
            <pc:sldMk cId="2566259013" sldId="981"/>
            <ac:picMk id="4" creationId="{6A07DFA5-5819-B97E-8CDB-33E9FC59BF48}"/>
          </ac:picMkLst>
        </pc:picChg>
        <pc:picChg chg="add del mod">
          <ac:chgData name="Natasha Poley" userId="S::npoley@uwaterloo.ca::8ac1a491-71c0-4d63-acc2-d3c7a006f2b2" providerId="AD" clId="Web-{0ADF9ACA-B3C8-2242-D2F6-05DA7929B4F2}" dt="2024-11-04T16:49:39.662" v="89"/>
          <ac:picMkLst>
            <pc:docMk/>
            <pc:sldMk cId="2566259013" sldId="981"/>
            <ac:picMk id="4" creationId="{78D0FDBF-B385-1F99-A7CC-BAD16C93A165}"/>
          </ac:picMkLst>
        </pc:picChg>
        <pc:extLst>
          <p:ext xmlns:p="http://schemas.openxmlformats.org/presentationml/2006/main" uri="{D6D511B9-2390-475A-947B-AFAB55BFBCF1}">
            <pc226:cmChg xmlns:pc226="http://schemas.microsoft.com/office/powerpoint/2022/06/main/command" chg="mod">
              <pc226:chgData name="Natasha Poley" userId="S::npoley@uwaterloo.ca::8ac1a491-71c0-4d63-acc2-d3c7a006f2b2" providerId="AD" clId="Web-{0ADF9ACA-B3C8-2242-D2F6-05DA7929B4F2}" dt="2024-11-04T16:46:54.600" v="17" actId="20577"/>
              <pc2:cmMkLst xmlns:pc2="http://schemas.microsoft.com/office/powerpoint/2019/9/main/command">
                <pc:docMk/>
                <pc:sldMk cId="2566259013" sldId="981"/>
                <pc2:cmMk id="{2F8E0484-CEDF-4C1B-906C-D709220CEA79}"/>
              </pc2:cmMkLst>
            </pc226:cmChg>
          </p:ext>
        </pc:extLst>
      </pc:sldChg>
      <pc:sldChg chg="new del">
        <pc:chgData name="Natasha Poley" userId="S::npoley@uwaterloo.ca::8ac1a491-71c0-4d63-acc2-d3c7a006f2b2" providerId="AD" clId="Web-{0ADF9ACA-B3C8-2242-D2F6-05DA7929B4F2}" dt="2024-11-04T17:05:21.116" v="91"/>
        <pc:sldMkLst>
          <pc:docMk/>
          <pc:sldMk cId="1151407136" sldId="982"/>
        </pc:sldMkLst>
      </pc:sldChg>
      <pc:sldChg chg="addSp delSp modSp add replId">
        <pc:chgData name="Natasha Poley" userId="S::npoley@uwaterloo.ca::8ac1a491-71c0-4d63-acc2-d3c7a006f2b2" providerId="AD" clId="Web-{0ADF9ACA-B3C8-2242-D2F6-05DA7929B4F2}" dt="2024-11-04T17:49:21.812" v="409" actId="20577"/>
        <pc:sldMkLst>
          <pc:docMk/>
          <pc:sldMk cId="1892895972" sldId="982"/>
        </pc:sldMkLst>
        <pc:spChg chg="del">
          <ac:chgData name="Natasha Poley" userId="S::npoley@uwaterloo.ca::8ac1a491-71c0-4d63-acc2-d3c7a006f2b2" providerId="AD" clId="Web-{0ADF9ACA-B3C8-2242-D2F6-05DA7929B4F2}" dt="2024-11-04T17:47:55.017" v="386"/>
          <ac:spMkLst>
            <pc:docMk/>
            <pc:sldMk cId="1892895972" sldId="982"/>
            <ac:spMk id="4" creationId="{49F88EE8-9863-9FA5-F6C9-C09D0E396EA2}"/>
          </ac:spMkLst>
        </pc:spChg>
        <pc:spChg chg="add mod ord">
          <ac:chgData name="Natasha Poley" userId="S::npoley@uwaterloo.ca::8ac1a491-71c0-4d63-acc2-d3c7a006f2b2" providerId="AD" clId="Web-{0ADF9ACA-B3C8-2242-D2F6-05DA7929B4F2}" dt="2024-11-04T17:48:54.891" v="401" actId="14100"/>
          <ac:spMkLst>
            <pc:docMk/>
            <pc:sldMk cId="1892895972" sldId="982"/>
            <ac:spMk id="5" creationId="{40D5AA78-4217-D8CB-B5BA-EF44CD931D06}"/>
          </ac:spMkLst>
        </pc:spChg>
        <pc:spChg chg="del">
          <ac:chgData name="Natasha Poley" userId="S::npoley@uwaterloo.ca::8ac1a491-71c0-4d63-acc2-d3c7a006f2b2" providerId="AD" clId="Web-{0ADF9ACA-B3C8-2242-D2F6-05DA7929B4F2}" dt="2024-11-04T17:46:31.393" v="323"/>
          <ac:spMkLst>
            <pc:docMk/>
            <pc:sldMk cId="1892895972" sldId="982"/>
            <ac:spMk id="7" creationId="{42DBCE91-A72F-0788-B323-754DCF163A97}"/>
          </ac:spMkLst>
        </pc:spChg>
        <pc:spChg chg="del">
          <ac:chgData name="Natasha Poley" userId="S::npoley@uwaterloo.ca::8ac1a491-71c0-4d63-acc2-d3c7a006f2b2" providerId="AD" clId="Web-{0ADF9ACA-B3C8-2242-D2F6-05DA7929B4F2}" dt="2024-11-04T17:47:50.751" v="384"/>
          <ac:spMkLst>
            <pc:docMk/>
            <pc:sldMk cId="1892895972" sldId="982"/>
            <ac:spMk id="8" creationId="{EA74BA0D-8CBC-0C8B-0A0A-69468D0E6E5A}"/>
          </ac:spMkLst>
        </pc:spChg>
        <pc:spChg chg="add del">
          <ac:chgData name="Natasha Poley" userId="S::npoley@uwaterloo.ca::8ac1a491-71c0-4d63-acc2-d3c7a006f2b2" providerId="AD" clId="Web-{0ADF9ACA-B3C8-2242-D2F6-05DA7929B4F2}" dt="2024-11-04T17:45:44.112" v="312"/>
          <ac:spMkLst>
            <pc:docMk/>
            <pc:sldMk cId="1892895972" sldId="982"/>
            <ac:spMk id="9" creationId="{33110290-62A4-D377-11D3-FFEB7AD39E28}"/>
          </ac:spMkLst>
        </pc:spChg>
        <pc:spChg chg="add mod">
          <ac:chgData name="Natasha Poley" userId="S::npoley@uwaterloo.ca::8ac1a491-71c0-4d63-acc2-d3c7a006f2b2" providerId="AD" clId="Web-{0ADF9ACA-B3C8-2242-D2F6-05DA7929B4F2}" dt="2024-11-04T17:49:09.469" v="405" actId="20577"/>
          <ac:spMkLst>
            <pc:docMk/>
            <pc:sldMk cId="1892895972" sldId="982"/>
            <ac:spMk id="10" creationId="{FD269ED6-FC7C-8E58-1A96-B56DDC217877}"/>
          </ac:spMkLst>
        </pc:spChg>
        <pc:spChg chg="add mod">
          <ac:chgData name="Natasha Poley" userId="S::npoley@uwaterloo.ca::8ac1a491-71c0-4d63-acc2-d3c7a006f2b2" providerId="AD" clId="Web-{0ADF9ACA-B3C8-2242-D2F6-05DA7929B4F2}" dt="2024-11-04T17:49:06.922" v="403" actId="20577"/>
          <ac:spMkLst>
            <pc:docMk/>
            <pc:sldMk cId="1892895972" sldId="982"/>
            <ac:spMk id="11" creationId="{3074A63B-2747-64C9-F587-48F980DC97EF}"/>
          </ac:spMkLst>
        </pc:spChg>
        <pc:spChg chg="add mod">
          <ac:chgData name="Natasha Poley" userId="S::npoley@uwaterloo.ca::8ac1a491-71c0-4d63-acc2-d3c7a006f2b2" providerId="AD" clId="Web-{0ADF9ACA-B3C8-2242-D2F6-05DA7929B4F2}" dt="2024-11-04T17:49:17" v="408" actId="20577"/>
          <ac:spMkLst>
            <pc:docMk/>
            <pc:sldMk cId="1892895972" sldId="982"/>
            <ac:spMk id="14" creationId="{1FCEA6F1-EFD7-1104-FB77-3408C2253717}"/>
          </ac:spMkLst>
        </pc:spChg>
        <pc:spChg chg="add mod">
          <ac:chgData name="Natasha Poley" userId="S::npoley@uwaterloo.ca::8ac1a491-71c0-4d63-acc2-d3c7a006f2b2" providerId="AD" clId="Web-{0ADF9ACA-B3C8-2242-D2F6-05DA7929B4F2}" dt="2024-11-04T17:49:13.938" v="407" actId="1076"/>
          <ac:spMkLst>
            <pc:docMk/>
            <pc:sldMk cId="1892895972" sldId="982"/>
            <ac:spMk id="16" creationId="{18CBCD2B-682A-30B8-6355-7BD7E59FD7BE}"/>
          </ac:spMkLst>
        </pc:spChg>
        <pc:spChg chg="add mod">
          <ac:chgData name="Natasha Poley" userId="S::npoley@uwaterloo.ca::8ac1a491-71c0-4d63-acc2-d3c7a006f2b2" providerId="AD" clId="Web-{0ADF9ACA-B3C8-2242-D2F6-05DA7929B4F2}" dt="2024-11-04T17:49:03.719" v="402" actId="20577"/>
          <ac:spMkLst>
            <pc:docMk/>
            <pc:sldMk cId="1892895972" sldId="982"/>
            <ac:spMk id="17" creationId="{AC04BAC7-B961-ECEC-DFA7-44516BB9EF6B}"/>
          </ac:spMkLst>
        </pc:spChg>
        <pc:spChg chg="add mod">
          <ac:chgData name="Natasha Poley" userId="S::npoley@uwaterloo.ca::8ac1a491-71c0-4d63-acc2-d3c7a006f2b2" providerId="AD" clId="Web-{0ADF9ACA-B3C8-2242-D2F6-05DA7929B4F2}" dt="2024-11-04T17:49:21.812" v="409" actId="20577"/>
          <ac:spMkLst>
            <pc:docMk/>
            <pc:sldMk cId="1892895972" sldId="982"/>
            <ac:spMk id="18" creationId="{B0BBD513-3606-29EF-2C12-E2A4FFD99B3B}"/>
          </ac:spMkLst>
        </pc:spChg>
        <pc:spChg chg="del topLvl">
          <ac:chgData name="Natasha Poley" userId="S::npoley@uwaterloo.ca::8ac1a491-71c0-4d63-acc2-d3c7a006f2b2" providerId="AD" clId="Web-{0ADF9ACA-B3C8-2242-D2F6-05DA7929B4F2}" dt="2024-11-04T17:47:52.720" v="385"/>
          <ac:spMkLst>
            <pc:docMk/>
            <pc:sldMk cId="1892895972" sldId="982"/>
            <ac:spMk id="33" creationId="{00000000-0000-0000-0000-000000000000}"/>
          </ac:spMkLst>
        </pc:spChg>
        <pc:spChg chg="del">
          <ac:chgData name="Natasha Poley" userId="S::npoley@uwaterloo.ca::8ac1a491-71c0-4d63-acc2-d3c7a006f2b2" providerId="AD" clId="Web-{0ADF9ACA-B3C8-2242-D2F6-05DA7929B4F2}" dt="2024-11-04T17:46:51.283" v="337"/>
          <ac:spMkLst>
            <pc:docMk/>
            <pc:sldMk cId="1892895972" sldId="982"/>
            <ac:spMk id="35" creationId="{00000000-0000-0000-0000-000000000000}"/>
          </ac:spMkLst>
        </pc:spChg>
        <pc:spChg chg="del">
          <ac:chgData name="Natasha Poley" userId="S::npoley@uwaterloo.ca::8ac1a491-71c0-4d63-acc2-d3c7a006f2b2" providerId="AD" clId="Web-{0ADF9ACA-B3C8-2242-D2F6-05DA7929B4F2}" dt="2024-11-04T17:47:49.251" v="383"/>
          <ac:spMkLst>
            <pc:docMk/>
            <pc:sldMk cId="1892895972" sldId="982"/>
            <ac:spMk id="37" creationId="{00000000-0000-0000-0000-000000000000}"/>
          </ac:spMkLst>
        </pc:spChg>
        <pc:grpChg chg="topLvl">
          <ac:chgData name="Natasha Poley" userId="S::npoley@uwaterloo.ca::8ac1a491-71c0-4d63-acc2-d3c7a006f2b2" providerId="AD" clId="Web-{0ADF9ACA-B3C8-2242-D2F6-05DA7929B4F2}" dt="2024-11-04T17:47:52.720" v="385"/>
          <ac:grpSpMkLst>
            <pc:docMk/>
            <pc:sldMk cId="1892895972" sldId="982"/>
            <ac:grpSpMk id="31" creationId="{00000000-0000-0000-0000-000000000000}"/>
          </ac:grpSpMkLst>
        </pc:grpChg>
        <pc:grpChg chg="del">
          <ac:chgData name="Natasha Poley" userId="S::npoley@uwaterloo.ca::8ac1a491-71c0-4d63-acc2-d3c7a006f2b2" providerId="AD" clId="Web-{0ADF9ACA-B3C8-2242-D2F6-05DA7929B4F2}" dt="2024-11-04T17:44:49.832" v="299"/>
          <ac:grpSpMkLst>
            <pc:docMk/>
            <pc:sldMk cId="1892895972" sldId="982"/>
            <ac:grpSpMk id="49" creationId="{00000000-0000-0000-0000-000000000000}"/>
          </ac:grpSpMkLst>
        </pc:grpChg>
        <pc:grpChg chg="add del">
          <ac:chgData name="Natasha Poley" userId="S::npoley@uwaterloo.ca::8ac1a491-71c0-4d63-acc2-d3c7a006f2b2" providerId="AD" clId="Web-{0ADF9ACA-B3C8-2242-D2F6-05DA7929B4F2}" dt="2024-11-04T17:44:54.957" v="301"/>
          <ac:grpSpMkLst>
            <pc:docMk/>
            <pc:sldMk cId="1892895972" sldId="982"/>
            <ac:grpSpMk id="50" creationId="{00000000-0000-0000-0000-000000000000}"/>
          </ac:grpSpMkLst>
        </pc:grpChg>
        <pc:grpChg chg="del">
          <ac:chgData name="Natasha Poley" userId="S::npoley@uwaterloo.ca::8ac1a491-71c0-4d63-acc2-d3c7a006f2b2" providerId="AD" clId="Web-{0ADF9ACA-B3C8-2242-D2F6-05DA7929B4F2}" dt="2024-11-04T17:46:51.283" v="337"/>
          <ac:grpSpMkLst>
            <pc:docMk/>
            <pc:sldMk cId="1892895972" sldId="982"/>
            <ac:grpSpMk id="2048" creationId="{00000000-0000-0000-0000-000000000000}"/>
          </ac:grpSpMkLst>
        </pc:grpChg>
        <pc:grpChg chg="del topLvl">
          <ac:chgData name="Natasha Poley" userId="S::npoley@uwaterloo.ca::8ac1a491-71c0-4d63-acc2-d3c7a006f2b2" providerId="AD" clId="Web-{0ADF9ACA-B3C8-2242-D2F6-05DA7929B4F2}" dt="2024-11-04T17:47:52.720" v="385"/>
          <ac:grpSpMkLst>
            <pc:docMk/>
            <pc:sldMk cId="1892895972" sldId="982"/>
            <ac:grpSpMk id="2051" creationId="{00000000-0000-0000-0000-000000000000}"/>
          </ac:grpSpMkLst>
        </pc:grpChg>
        <pc:cxnChg chg="del">
          <ac:chgData name="Natasha Poley" userId="S::npoley@uwaterloo.ca::8ac1a491-71c0-4d63-acc2-d3c7a006f2b2" providerId="AD" clId="Web-{0ADF9ACA-B3C8-2242-D2F6-05DA7929B4F2}" dt="2024-11-04T17:44:51.754" v="300"/>
          <ac:cxnSpMkLst>
            <pc:docMk/>
            <pc:sldMk cId="1892895972" sldId="982"/>
            <ac:cxnSpMk id="6" creationId="{BDC35EFC-338B-B08C-9074-9F99B2FAC1BF}"/>
          </ac:cxnSpMkLst>
        </pc:cxnChg>
        <pc:cxnChg chg="del">
          <ac:chgData name="Natasha Poley" userId="S::npoley@uwaterloo.ca::8ac1a491-71c0-4d63-acc2-d3c7a006f2b2" providerId="AD" clId="Web-{0ADF9ACA-B3C8-2242-D2F6-05DA7929B4F2}" dt="2024-11-04T17:44:36.848" v="294"/>
          <ac:cxnSpMkLst>
            <pc:docMk/>
            <pc:sldMk cId="1892895972" sldId="982"/>
            <ac:cxnSpMk id="13" creationId="{F753A3EB-4DC4-73F5-E129-9F458E7FF14B}"/>
          </ac:cxnSpMkLst>
        </pc:cxnChg>
        <pc:cxnChg chg="del">
          <ac:chgData name="Natasha Poley" userId="S::npoley@uwaterloo.ca::8ac1a491-71c0-4d63-acc2-d3c7a006f2b2" providerId="AD" clId="Web-{0ADF9ACA-B3C8-2242-D2F6-05DA7929B4F2}" dt="2024-11-04T17:44:46.301" v="298"/>
          <ac:cxnSpMkLst>
            <pc:docMk/>
            <pc:sldMk cId="1892895972" sldId="982"/>
            <ac:cxnSpMk id="15" creationId="{245A1A4D-F5F4-4A91-0FA1-95C8F1DB1C07}"/>
          </ac:cxnSpMkLst>
        </pc:cxnChg>
        <pc:cxnChg chg="del topLvl">
          <ac:chgData name="Natasha Poley" userId="S::npoley@uwaterloo.ca::8ac1a491-71c0-4d63-acc2-d3c7a006f2b2" providerId="AD" clId="Web-{0ADF9ACA-B3C8-2242-D2F6-05DA7929B4F2}" dt="2024-11-04T17:44:54.957" v="301"/>
          <ac:cxnSpMkLst>
            <pc:docMk/>
            <pc:sldMk cId="1892895972" sldId="982"/>
            <ac:cxnSpMk id="65" creationId="{00000000-0000-0000-0000-000000000000}"/>
          </ac:cxnSpMkLst>
        </pc:cxnChg>
        <pc:cxnChg chg="del mod">
          <ac:chgData name="Natasha Poley" userId="S::npoley@uwaterloo.ca::8ac1a491-71c0-4d63-acc2-d3c7a006f2b2" providerId="AD" clId="Web-{0ADF9ACA-B3C8-2242-D2F6-05DA7929B4F2}" dt="2024-11-04T17:44:45.660" v="297"/>
          <ac:cxnSpMkLst>
            <pc:docMk/>
            <pc:sldMk cId="1892895972" sldId="982"/>
            <ac:cxnSpMk id="73" creationId="{00000000-0000-0000-0000-000000000000}"/>
          </ac:cxnSpMkLst>
        </pc:cxnChg>
        <pc:cxnChg chg="del">
          <ac:chgData name="Natasha Poley" userId="S::npoley@uwaterloo.ca::8ac1a491-71c0-4d63-acc2-d3c7a006f2b2" providerId="AD" clId="Web-{0ADF9ACA-B3C8-2242-D2F6-05DA7929B4F2}" dt="2024-11-04T17:44:49.832" v="299"/>
          <ac:cxnSpMkLst>
            <pc:docMk/>
            <pc:sldMk cId="1892895972" sldId="982"/>
            <ac:cxnSpMk id="90" creationId="{00000000-0000-0000-0000-000000000000}"/>
          </ac:cxnSpMkLst>
        </pc:cxnChg>
      </pc:sldChg>
    </pc:docChg>
  </pc:docChgLst>
  <pc:docChgLst>
    <pc:chgData name="Zilin Ye" userId="S::zye@uwaterloo.ca::968b6977-c3ac-4931-a213-dd68db4e343e" providerId="AD" clId="Web-{19B046AE-7EF9-CA9A-D677-6C7CFDD22B5C}"/>
    <pc:docChg chg="addSld delSld modSld">
      <pc:chgData name="Zilin Ye" userId="S::zye@uwaterloo.ca::968b6977-c3ac-4931-a213-dd68db4e343e" providerId="AD" clId="Web-{19B046AE-7EF9-CA9A-D677-6C7CFDD22B5C}" dt="2024-10-07T20:34:47.743" v="1577" actId="1076"/>
      <pc:docMkLst>
        <pc:docMk/>
      </pc:docMkLst>
      <pc:sldChg chg="addSp delSp modSp del">
        <pc:chgData name="Zilin Ye" userId="S::zye@uwaterloo.ca::968b6977-c3ac-4931-a213-dd68db4e343e" providerId="AD" clId="Web-{19B046AE-7EF9-CA9A-D677-6C7CFDD22B5C}" dt="2024-10-07T19:49:07.367" v="1491"/>
        <pc:sldMkLst>
          <pc:docMk/>
          <pc:sldMk cId="3277418702" sldId="509"/>
        </pc:sldMkLst>
      </pc:sldChg>
      <pc:sldChg chg="addSp delSp modSp new">
        <pc:chgData name="Zilin Ye" userId="S::zye@uwaterloo.ca::968b6977-c3ac-4931-a213-dd68db4e343e" providerId="AD" clId="Web-{19B046AE-7EF9-CA9A-D677-6C7CFDD22B5C}" dt="2024-10-07T20:34:47.743" v="1577" actId="1076"/>
        <pc:sldMkLst>
          <pc:docMk/>
          <pc:sldMk cId="803459278" sldId="974"/>
        </pc:sldMkLst>
      </pc:sldChg>
    </pc:docChg>
  </pc:docChgLst>
  <pc:docChgLst>
    <pc:chgData name="Natasha Poley" userId="S::npoley@uwaterloo.ca::8ac1a491-71c0-4d63-acc2-d3c7a006f2b2" providerId="AD" clId="Web-{F94FE180-63CA-CBF4-2D45-91B2792724F8}"/>
    <pc:docChg chg="addSld delSld modSld">
      <pc:chgData name="Natasha Poley" userId="S::npoley@uwaterloo.ca::8ac1a491-71c0-4d63-acc2-d3c7a006f2b2" providerId="AD" clId="Web-{F94FE180-63CA-CBF4-2D45-91B2792724F8}" dt="2024-10-30T21:15:42.708" v="108"/>
      <pc:docMkLst>
        <pc:docMk/>
      </pc:docMkLst>
      <pc:sldChg chg="addSp delSp modSp">
        <pc:chgData name="Natasha Poley" userId="S::npoley@uwaterloo.ca::8ac1a491-71c0-4d63-acc2-d3c7a006f2b2" providerId="AD" clId="Web-{F94FE180-63CA-CBF4-2D45-91B2792724F8}" dt="2024-10-30T21:15:40.380" v="107" actId="1076"/>
        <pc:sldMkLst>
          <pc:docMk/>
          <pc:sldMk cId="1714246160" sldId="979"/>
        </pc:sldMkLst>
        <pc:picChg chg="add mod modCrop">
          <ac:chgData name="Natasha Poley" userId="S::npoley@uwaterloo.ca::8ac1a491-71c0-4d63-acc2-d3c7a006f2b2" providerId="AD" clId="Web-{F94FE180-63CA-CBF4-2D45-91B2792724F8}" dt="2024-10-30T21:15:22.770" v="97" actId="1076"/>
          <ac:picMkLst>
            <pc:docMk/>
            <pc:sldMk cId="1714246160" sldId="979"/>
            <ac:picMk id="5" creationId="{960E534C-AD31-939C-4AD3-EE2EC2D5B2AC}"/>
          </ac:picMkLst>
        </pc:picChg>
        <pc:picChg chg="add mod">
          <ac:chgData name="Natasha Poley" userId="S::npoley@uwaterloo.ca::8ac1a491-71c0-4d63-acc2-d3c7a006f2b2" providerId="AD" clId="Web-{F94FE180-63CA-CBF4-2D45-91B2792724F8}" dt="2024-10-30T21:15:34.927" v="104" actId="1076"/>
          <ac:picMkLst>
            <pc:docMk/>
            <pc:sldMk cId="1714246160" sldId="979"/>
            <ac:picMk id="7" creationId="{FAE5A8CA-D610-F618-C4F5-08505FD32A97}"/>
          </ac:picMkLst>
        </pc:picChg>
        <pc:picChg chg="add mod">
          <ac:chgData name="Natasha Poley" userId="S::npoley@uwaterloo.ca::8ac1a491-71c0-4d63-acc2-d3c7a006f2b2" providerId="AD" clId="Web-{F94FE180-63CA-CBF4-2D45-91B2792724F8}" dt="2024-10-30T21:15:40.380" v="107" actId="1076"/>
          <ac:picMkLst>
            <pc:docMk/>
            <pc:sldMk cId="1714246160" sldId="979"/>
            <ac:picMk id="12" creationId="{A044EE30-EFEA-EABD-B8BB-9D9FF93F8E32}"/>
          </ac:picMkLst>
        </pc:picChg>
        <pc:picChg chg="add mod modCrop">
          <ac:chgData name="Natasha Poley" userId="S::npoley@uwaterloo.ca::8ac1a491-71c0-4d63-acc2-d3c7a006f2b2" providerId="AD" clId="Web-{F94FE180-63CA-CBF4-2D45-91B2792724F8}" dt="2024-10-30T21:15:29.489" v="100" actId="1076"/>
          <ac:picMkLst>
            <pc:docMk/>
            <pc:sldMk cId="1714246160" sldId="979"/>
            <ac:picMk id="14" creationId="{D11AEC2F-A57F-CF1E-CD90-DF4CD6E92476}"/>
          </ac:picMkLst>
        </pc:picChg>
        <pc:picChg chg="add mod">
          <ac:chgData name="Natasha Poley" userId="S::npoley@uwaterloo.ca::8ac1a491-71c0-4d63-acc2-d3c7a006f2b2" providerId="AD" clId="Web-{F94FE180-63CA-CBF4-2D45-91B2792724F8}" dt="2024-10-30T21:15:33.364" v="103" actId="1076"/>
          <ac:picMkLst>
            <pc:docMk/>
            <pc:sldMk cId="1714246160" sldId="979"/>
            <ac:picMk id="16" creationId="{CD28E204-76FA-40AB-9FB6-9F4B14705344}"/>
          </ac:picMkLst>
        </pc:picChg>
        <pc:picChg chg="mod">
          <ac:chgData name="Natasha Poley" userId="S::npoley@uwaterloo.ca::8ac1a491-71c0-4d63-acc2-d3c7a006f2b2" providerId="AD" clId="Web-{F94FE180-63CA-CBF4-2D45-91B2792724F8}" dt="2024-10-30T21:15:31.771" v="102" actId="1076"/>
          <ac:picMkLst>
            <pc:docMk/>
            <pc:sldMk cId="1714246160" sldId="979"/>
            <ac:picMk id="23" creationId="{ED55B61B-99B3-A644-8CBC-33E6C99C73B9}"/>
          </ac:picMkLst>
        </pc:picChg>
        <pc:picChg chg="mod">
          <ac:chgData name="Natasha Poley" userId="S::npoley@uwaterloo.ca::8ac1a491-71c0-4d63-acc2-d3c7a006f2b2" providerId="AD" clId="Web-{F94FE180-63CA-CBF4-2D45-91B2792724F8}" dt="2024-10-30T21:15:39.318" v="106" actId="1076"/>
          <ac:picMkLst>
            <pc:docMk/>
            <pc:sldMk cId="1714246160" sldId="979"/>
            <ac:picMk id="28" creationId="{C4A0BE3D-4C14-FF48-8CF2-8D9504857AB7}"/>
          </ac:picMkLst>
        </pc:picChg>
      </pc:sldChg>
      <pc:sldChg chg="addSp delSp modSp add del replId">
        <pc:chgData name="Natasha Poley" userId="S::npoley@uwaterloo.ca::8ac1a491-71c0-4d63-acc2-d3c7a006f2b2" providerId="AD" clId="Web-{F94FE180-63CA-CBF4-2D45-91B2792724F8}" dt="2024-10-30T21:15:42.708" v="108"/>
        <pc:sldMkLst>
          <pc:docMk/>
          <pc:sldMk cId="3974596228" sldId="981"/>
        </pc:sldMkLst>
      </pc:sldChg>
    </pc:docChg>
  </pc:docChgLst>
  <pc:docChgLst>
    <pc:chgData name="Abby Edington" userId="S::ajedingt@uwaterloo.ca::0dcdc09a-ed79-47cc-817d-c4af82d2d326" providerId="AD" clId="Web-{B5E979A0-0465-E30B-4943-983367D33886}"/>
    <pc:docChg chg="addSld delSld modSld">
      <pc:chgData name="Abby Edington" userId="S::ajedingt@uwaterloo.ca::0dcdc09a-ed79-47cc-817d-c4af82d2d326" providerId="AD" clId="Web-{B5E979A0-0465-E30B-4943-983367D33886}" dt="2024-10-03T19:22:57.931" v="4"/>
      <pc:docMkLst>
        <pc:docMk/>
      </pc:docMkLst>
      <pc:sldChg chg="modSp add del">
        <pc:chgData name="Abby Edington" userId="S::ajedingt@uwaterloo.ca::0dcdc09a-ed79-47cc-817d-c4af82d2d326" providerId="AD" clId="Web-{B5E979A0-0465-E30B-4943-983367D33886}" dt="2024-10-03T19:22:56.025" v="3"/>
        <pc:sldMkLst>
          <pc:docMk/>
          <pc:sldMk cId="3466134860" sldId="972"/>
        </pc:sldMkLst>
      </pc:sldChg>
      <pc:sldChg chg="add">
        <pc:chgData name="Abby Edington" userId="S::ajedingt@uwaterloo.ca::0dcdc09a-ed79-47cc-817d-c4af82d2d326" providerId="AD" clId="Web-{B5E979A0-0465-E30B-4943-983367D33886}" dt="2024-10-03T19:22:57.931" v="4"/>
        <pc:sldMkLst>
          <pc:docMk/>
          <pc:sldMk cId="3481310666" sldId="973"/>
        </pc:sldMkLst>
      </pc:sldChg>
    </pc:docChg>
  </pc:docChgLst>
  <pc:docChgLst>
    <pc:chgData name="Maud Gorbet" userId="S::mgorbet@uwaterloo.ca::15fb6a9a-3ea8-46b8-aa04-528cedad45fe" providerId="AD" clId="Web-{1AAF23B8-36EE-76F2-57FF-893711D3DF6E}"/>
    <pc:docChg chg="addSld delSld modSld">
      <pc:chgData name="Maud Gorbet" userId="S::mgorbet@uwaterloo.ca::15fb6a9a-3ea8-46b8-aa04-528cedad45fe" providerId="AD" clId="Web-{1AAF23B8-36EE-76F2-57FF-893711D3DF6E}" dt="2024-10-28T04:20:37.814" v="50" actId="1076"/>
      <pc:docMkLst>
        <pc:docMk/>
      </pc:docMkLst>
      <pc:sldChg chg="modSp modCm">
        <pc:chgData name="Maud Gorbet" userId="S::mgorbet@uwaterloo.ca::15fb6a9a-3ea8-46b8-aa04-528cedad45fe" providerId="AD" clId="Web-{1AAF23B8-36EE-76F2-57FF-893711D3DF6E}" dt="2024-10-28T04:09:25.570" v="39" actId="20577"/>
        <pc:sldMkLst>
          <pc:docMk/>
          <pc:sldMk cId="1742176847" sldId="412"/>
        </pc:sldMkLst>
        <pc:spChg chg="mod">
          <ac:chgData name="Maud Gorbet" userId="S::mgorbet@uwaterloo.ca::15fb6a9a-3ea8-46b8-aa04-528cedad45fe" providerId="AD" clId="Web-{1AAF23B8-36EE-76F2-57FF-893711D3DF6E}" dt="2024-10-28T04:09:25.570" v="39" actId="20577"/>
          <ac:spMkLst>
            <pc:docMk/>
            <pc:sldMk cId="1742176847" sldId="4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aud Gorbet" userId="S::mgorbet@uwaterloo.ca::15fb6a9a-3ea8-46b8-aa04-528cedad45fe" providerId="AD" clId="Web-{1AAF23B8-36EE-76F2-57FF-893711D3DF6E}" dt="2024-10-28T04:09:25.570" v="39" actId="20577"/>
              <pc2:cmMkLst xmlns:pc2="http://schemas.microsoft.com/office/powerpoint/2019/9/main/command">
                <pc:docMk/>
                <pc:sldMk cId="1742176847" sldId="412"/>
                <pc2:cmMk id="{9B5F6041-ACDD-45A2-ABB5-1A4053B75FE4}"/>
              </pc2:cmMkLst>
            </pc226:cmChg>
          </p:ext>
        </pc:extLst>
      </pc:sldChg>
      <pc:sldChg chg="add">
        <pc:chgData name="Maud Gorbet" userId="S::mgorbet@uwaterloo.ca::15fb6a9a-3ea8-46b8-aa04-528cedad45fe" providerId="AD" clId="Web-{1AAF23B8-36EE-76F2-57FF-893711D3DF6E}" dt="2024-10-28T04:12:52.963" v="40"/>
        <pc:sldMkLst>
          <pc:docMk/>
          <pc:sldMk cId="4151887218" sldId="978"/>
        </pc:sldMkLst>
      </pc:sldChg>
      <pc:sldChg chg="add">
        <pc:chgData name="Maud Gorbet" userId="S::mgorbet@uwaterloo.ca::15fb6a9a-3ea8-46b8-aa04-528cedad45fe" providerId="AD" clId="Web-{1AAF23B8-36EE-76F2-57FF-893711D3DF6E}" dt="2024-10-28T04:16:17.872" v="41"/>
        <pc:sldMkLst>
          <pc:docMk/>
          <pc:sldMk cId="1714246160" sldId="979"/>
        </pc:sldMkLst>
      </pc:sldChg>
      <pc:sldChg chg="addSp delSp modSp add">
        <pc:chgData name="Maud Gorbet" userId="S::mgorbet@uwaterloo.ca::15fb6a9a-3ea8-46b8-aa04-528cedad45fe" providerId="AD" clId="Web-{1AAF23B8-36EE-76F2-57FF-893711D3DF6E}" dt="2024-10-28T04:20:37.814" v="50" actId="1076"/>
        <pc:sldMkLst>
          <pc:docMk/>
          <pc:sldMk cId="2706891586" sldId="980"/>
        </pc:sldMkLst>
        <pc:picChg chg="add mod ord">
          <ac:chgData name="Maud Gorbet" userId="S::mgorbet@uwaterloo.ca::15fb6a9a-3ea8-46b8-aa04-528cedad45fe" providerId="AD" clId="Web-{1AAF23B8-36EE-76F2-57FF-893711D3DF6E}" dt="2024-10-28T04:20:37.814" v="50" actId="1076"/>
          <ac:picMkLst>
            <pc:docMk/>
            <pc:sldMk cId="2706891586" sldId="980"/>
            <ac:picMk id="5" creationId="{50D6D88A-948A-436B-2DCC-0F112368F60A}"/>
          </ac:picMkLst>
        </pc:picChg>
      </pc:sldChg>
      <pc:sldChg chg="new del">
        <pc:chgData name="Maud Gorbet" userId="S::mgorbet@uwaterloo.ca::15fb6a9a-3ea8-46b8-aa04-528cedad45fe" providerId="AD" clId="Web-{1AAF23B8-36EE-76F2-57FF-893711D3DF6E}" dt="2024-10-28T04:18:45.500" v="45"/>
        <pc:sldMkLst>
          <pc:docMk/>
          <pc:sldMk cId="3225670030" sldId="981"/>
        </pc:sldMkLst>
      </pc:sldChg>
    </pc:docChg>
  </pc:docChgLst>
  <pc:docChgLst>
    <pc:chgData name="Natasha Poley" userId="S::npoley@uwaterloo.ca::8ac1a491-71c0-4d63-acc2-d3c7a006f2b2" providerId="AD" clId="Web-{332BB4CA-C08E-EFC5-8160-C7016FD30CCD}"/>
    <pc:docChg chg="mod modSld">
      <pc:chgData name="Natasha Poley" userId="S::npoley@uwaterloo.ca::8ac1a491-71c0-4d63-acc2-d3c7a006f2b2" providerId="AD" clId="Web-{332BB4CA-C08E-EFC5-8160-C7016FD30CCD}" dt="2024-10-29T15:28:08.277" v="39" actId="14100"/>
      <pc:docMkLst>
        <pc:docMk/>
      </pc:docMkLst>
      <pc:sldChg chg="addSp delSp modSp">
        <pc:chgData name="Natasha Poley" userId="S::npoley@uwaterloo.ca::8ac1a491-71c0-4d63-acc2-d3c7a006f2b2" providerId="AD" clId="Web-{332BB4CA-C08E-EFC5-8160-C7016FD30CCD}" dt="2024-10-29T15:28:08.277" v="39" actId="14100"/>
        <pc:sldMkLst>
          <pc:docMk/>
          <pc:sldMk cId="1291644704" sldId="267"/>
        </pc:sldMkLst>
      </pc:sldChg>
    </pc:docChg>
  </pc:docChgLst>
  <pc:docChgLst>
    <pc:chgData name="Abby Edington" userId="S::ajedingt@uwaterloo.ca::0dcdc09a-ed79-47cc-817d-c4af82d2d326" providerId="AD" clId="Web-{81B04E94-A706-B52C-B15C-582C69F03743}"/>
    <pc:docChg chg="modSld">
      <pc:chgData name="Abby Edington" userId="S::ajedingt@uwaterloo.ca::0dcdc09a-ed79-47cc-817d-c4af82d2d326" providerId="AD" clId="Web-{81B04E94-A706-B52C-B15C-582C69F03743}" dt="2024-10-07T19:48:27.657" v="0"/>
      <pc:docMkLst>
        <pc:docMk/>
      </pc:docMkLst>
      <pc:sldChg chg="modNotes">
        <pc:chgData name="Abby Edington" userId="S::ajedingt@uwaterloo.ca::0dcdc09a-ed79-47cc-817d-c4af82d2d326" providerId="AD" clId="Web-{81B04E94-A706-B52C-B15C-582C69F03743}" dt="2024-10-07T19:48:27.657" v="0"/>
        <pc:sldMkLst>
          <pc:docMk/>
          <pc:sldMk cId="2179866758" sldId="965"/>
        </pc:sldMkLst>
      </pc:sldChg>
    </pc:docChg>
  </pc:docChgLst>
  <pc:docChgLst>
    <pc:chgData name="Abby Edington" userId="0dcdc09a-ed79-47cc-817d-c4af82d2d326" providerId="ADAL" clId="{3294177B-50BF-4D5A-AC2E-745ACF7904B7}"/>
    <pc:docChg chg="">
      <pc:chgData name="Abby Edington" userId="0dcdc09a-ed79-47cc-817d-c4af82d2d326" providerId="ADAL" clId="{3294177B-50BF-4D5A-AC2E-745ACF7904B7}" dt="2024-11-06T14:23:52.067" v="0"/>
      <pc:docMkLst>
        <pc:docMk/>
      </pc:docMkLst>
      <pc:sldChg chg="modCm">
        <pc:chgData name="Abby Edington" userId="0dcdc09a-ed79-47cc-817d-c4af82d2d326" providerId="ADAL" clId="{3294177B-50BF-4D5A-AC2E-745ACF7904B7}" dt="2024-11-06T14:23:52.067" v="0"/>
        <pc:sldMkLst>
          <pc:docMk/>
          <pc:sldMk cId="1742176847" sldId="412"/>
        </pc:sldMkLst>
        <pc:extLst>
          <p:ext xmlns:p="http://schemas.openxmlformats.org/presentationml/2006/main" uri="{D6D511B9-2390-475A-947B-AFAB55BFBCF1}">
            <pc226:cmChg xmlns:pc226="http://schemas.microsoft.com/office/powerpoint/2022/06/main/command" chg="">
              <pc226:chgData name="Abby Edington" userId="0dcdc09a-ed79-47cc-817d-c4af82d2d326" providerId="ADAL" clId="{3294177B-50BF-4D5A-AC2E-745ACF7904B7}" dt="2024-11-06T14:23:52.067" v="0"/>
              <pc2:cmMkLst xmlns:pc2="http://schemas.microsoft.com/office/powerpoint/2019/9/main/command">
                <pc:docMk/>
                <pc:sldMk cId="1742176847" sldId="412"/>
                <pc2:cmMk id="{9B5F6041-ACDD-45A2-ABB5-1A4053B75FE4}"/>
              </pc2:cmMkLst>
              <pc226:cmRplyChg chg="add">
                <pc226:chgData name="Abby Edington" userId="0dcdc09a-ed79-47cc-817d-c4af82d2d326" providerId="ADAL" clId="{3294177B-50BF-4D5A-AC2E-745ACF7904B7}" dt="2024-11-06T14:23:52.067" v="0"/>
                <pc2:cmRplyMkLst xmlns:pc2="http://schemas.microsoft.com/office/powerpoint/2019/9/main/command">
                  <pc:docMk/>
                  <pc:sldMk cId="1742176847" sldId="412"/>
                  <pc2:cmMk id="{9B5F6041-ACDD-45A2-ABB5-1A4053B75FE4}"/>
                  <pc2:cmRplyMk id="{A77DB568-7F8C-4250-97E3-473C780B059C}"/>
                </pc2:cmRplyMkLst>
              </pc226:cmRplyChg>
            </pc226:cmChg>
          </p:ext>
        </pc:extLst>
      </pc:sldChg>
    </pc:docChg>
  </pc:docChgLst>
  <pc:docChgLst>
    <pc:chgData name="Maud Gorbet" userId="S::mgorbet@uwaterloo.ca::15fb6a9a-3ea8-46b8-aa04-528cedad45fe" providerId="AD" clId="Web-{FE4113F2-966C-A693-D905-D2BFBB9EAD26}"/>
    <pc:docChg chg="modSld">
      <pc:chgData name="Maud Gorbet" userId="S::mgorbet@uwaterloo.ca::15fb6a9a-3ea8-46b8-aa04-528cedad45fe" providerId="AD" clId="Web-{FE4113F2-966C-A693-D905-D2BFBB9EAD26}" dt="2024-11-04T00:34:10.857" v="39" actId="1076"/>
      <pc:docMkLst>
        <pc:docMk/>
      </pc:docMkLst>
      <pc:sldChg chg="addSp delSp modSp">
        <pc:chgData name="Maud Gorbet" userId="S::mgorbet@uwaterloo.ca::15fb6a9a-3ea8-46b8-aa04-528cedad45fe" providerId="AD" clId="Web-{FE4113F2-966C-A693-D905-D2BFBB9EAD26}" dt="2024-11-04T00:33:09.028" v="34" actId="1076"/>
        <pc:sldMkLst>
          <pc:docMk/>
          <pc:sldMk cId="1291644704" sldId="267"/>
        </pc:sldMkLst>
        <pc:picChg chg="add mod">
          <ac:chgData name="Maud Gorbet" userId="S::mgorbet@uwaterloo.ca::15fb6a9a-3ea8-46b8-aa04-528cedad45fe" providerId="AD" clId="Web-{FE4113F2-966C-A693-D905-D2BFBB9EAD26}" dt="2024-11-04T00:33:09.028" v="34" actId="1076"/>
          <ac:picMkLst>
            <pc:docMk/>
            <pc:sldMk cId="1291644704" sldId="267"/>
            <ac:picMk id="2" creationId="{60641B2A-24A2-AF74-5418-60D76C952955}"/>
          </ac:picMkLst>
        </pc:picChg>
        <pc:picChg chg="del">
          <ac:chgData name="Maud Gorbet" userId="S::mgorbet@uwaterloo.ca::15fb6a9a-3ea8-46b8-aa04-528cedad45fe" providerId="AD" clId="Web-{FE4113F2-966C-A693-D905-D2BFBB9EAD26}" dt="2024-11-04T00:32:58.012" v="30"/>
          <ac:picMkLst>
            <pc:docMk/>
            <pc:sldMk cId="1291644704" sldId="267"/>
            <ac:picMk id="9" creationId="{07BDB911-1252-8264-2F8F-29BDED2DCB65}"/>
          </ac:picMkLst>
        </pc:picChg>
      </pc:sldChg>
      <pc:sldChg chg="modSp modCm">
        <pc:chgData name="Maud Gorbet" userId="S::mgorbet@uwaterloo.ca::15fb6a9a-3ea8-46b8-aa04-528cedad45fe" providerId="AD" clId="Web-{FE4113F2-966C-A693-D905-D2BFBB9EAD26}" dt="2024-11-04T00:32:09.949" v="24" actId="20577"/>
        <pc:sldMkLst>
          <pc:docMk/>
          <pc:sldMk cId="1742176847" sldId="412"/>
        </pc:sldMkLst>
        <pc:spChg chg="mod">
          <ac:chgData name="Maud Gorbet" userId="S::mgorbet@uwaterloo.ca::15fb6a9a-3ea8-46b8-aa04-528cedad45fe" providerId="AD" clId="Web-{FE4113F2-966C-A693-D905-D2BFBB9EAD26}" dt="2024-11-04T00:32:09.949" v="24" actId="20577"/>
          <ac:spMkLst>
            <pc:docMk/>
            <pc:sldMk cId="1742176847" sldId="4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aud Gorbet" userId="S::mgorbet@uwaterloo.ca::15fb6a9a-3ea8-46b8-aa04-528cedad45fe" providerId="AD" clId="Web-{FE4113F2-966C-A693-D905-D2BFBB9EAD26}" dt="2024-11-04T00:32:04.870" v="22" actId="20577"/>
              <pc2:cmMkLst xmlns:pc2="http://schemas.microsoft.com/office/powerpoint/2019/9/main/command">
                <pc:docMk/>
                <pc:sldMk cId="1742176847" sldId="412"/>
                <pc2:cmMk id="{9B5F6041-ACDD-45A2-ABB5-1A4053B75FE4}"/>
              </pc2:cmMkLst>
            </pc226:cmChg>
          </p:ext>
        </pc:extLst>
      </pc:sldChg>
      <pc:sldChg chg="addSp delSp modSp">
        <pc:chgData name="Maud Gorbet" userId="S::mgorbet@uwaterloo.ca::15fb6a9a-3ea8-46b8-aa04-528cedad45fe" providerId="AD" clId="Web-{FE4113F2-966C-A693-D905-D2BFBB9EAD26}" dt="2024-11-04T00:34:10.857" v="39" actId="1076"/>
        <pc:sldMkLst>
          <pc:docMk/>
          <pc:sldMk cId="1996522272" sldId="968"/>
        </pc:sldMkLst>
        <pc:picChg chg="add mod">
          <ac:chgData name="Maud Gorbet" userId="S::mgorbet@uwaterloo.ca::15fb6a9a-3ea8-46b8-aa04-528cedad45fe" providerId="AD" clId="Web-{FE4113F2-966C-A693-D905-D2BFBB9EAD26}" dt="2024-11-04T00:34:10.857" v="39" actId="1076"/>
          <ac:picMkLst>
            <pc:docMk/>
            <pc:sldMk cId="1996522272" sldId="968"/>
            <ac:picMk id="4" creationId="{F3B812A1-2C42-914E-1A33-5AC24DB7E9E8}"/>
          </ac:picMkLst>
        </pc:picChg>
        <pc:picChg chg="del">
          <ac:chgData name="Maud Gorbet" userId="S::mgorbet@uwaterloo.ca::15fb6a9a-3ea8-46b8-aa04-528cedad45fe" providerId="AD" clId="Web-{FE4113F2-966C-A693-D905-D2BFBB9EAD26}" dt="2024-11-04T00:32:40.824" v="25"/>
          <ac:picMkLst>
            <pc:docMk/>
            <pc:sldMk cId="1996522272" sldId="968"/>
            <ac:picMk id="6" creationId="{31EBB46A-E7EF-973E-AA79-46ECE54320E7}"/>
          </ac:picMkLst>
        </pc:picChg>
      </pc:sldChg>
    </pc:docChg>
  </pc:docChgLst>
  <pc:docChgLst>
    <pc:chgData name="Abby Edington" userId="0dcdc09a-ed79-47cc-817d-c4af82d2d326" providerId="ADAL" clId="{D9900F0D-DC3C-4B5D-8CCD-9D6509EC1C81}"/>
    <pc:docChg chg="custSel addSld delSld modSld">
      <pc:chgData name="Abby Edington" userId="0dcdc09a-ed79-47cc-817d-c4af82d2d326" providerId="ADAL" clId="{D9900F0D-DC3C-4B5D-8CCD-9D6509EC1C81}" dt="2024-10-03T19:15:35.899" v="2723" actId="20577"/>
      <pc:docMkLst>
        <pc:docMk/>
      </pc:docMkLst>
      <pc:sldChg chg="addSp delSp modSp mod">
        <pc:chgData name="Abby Edington" userId="0dcdc09a-ed79-47cc-817d-c4af82d2d326" providerId="ADAL" clId="{D9900F0D-DC3C-4B5D-8CCD-9D6509EC1C81}" dt="2024-10-03T18:29:00.584" v="61" actId="1076"/>
        <pc:sldMkLst>
          <pc:docMk/>
          <pc:sldMk cId="1291644704" sldId="267"/>
        </pc:sldMkLst>
        <pc:spChg chg="add mod">
          <ac:chgData name="Abby Edington" userId="0dcdc09a-ed79-47cc-817d-c4af82d2d326" providerId="ADAL" clId="{D9900F0D-DC3C-4B5D-8CCD-9D6509EC1C81}" dt="2024-10-03T18:27:58.993" v="43" actId="1076"/>
          <ac:spMkLst>
            <pc:docMk/>
            <pc:sldMk cId="1291644704" sldId="267"/>
            <ac:spMk id="4" creationId="{3BB3812A-9C18-04ED-B913-5A51E7B07BE9}"/>
          </ac:spMkLst>
        </pc:spChg>
        <pc:spChg chg="mod">
          <ac:chgData name="Abby Edington" userId="0dcdc09a-ed79-47cc-817d-c4af82d2d326" providerId="ADAL" clId="{D9900F0D-DC3C-4B5D-8CCD-9D6509EC1C81}" dt="2024-10-03T18:28:03.174" v="50" actId="20577"/>
          <ac:spMkLst>
            <pc:docMk/>
            <pc:sldMk cId="1291644704" sldId="267"/>
            <ac:spMk id="7" creationId="{B02B8ED6-D350-DB61-10EE-AD66DDEDA638}"/>
          </ac:spMkLst>
        </pc:spChg>
      </pc:sldChg>
      <pc:sldChg chg="modSp mod modNotesTx">
        <pc:chgData name="Abby Edington" userId="0dcdc09a-ed79-47cc-817d-c4af82d2d326" providerId="ADAL" clId="{D9900F0D-DC3C-4B5D-8CCD-9D6509EC1C81}" dt="2024-10-03T18:33:30.033" v="234" actId="20577"/>
        <pc:sldMkLst>
          <pc:docMk/>
          <pc:sldMk cId="3777663719" sldId="325"/>
        </pc:sldMkLst>
        <pc:spChg chg="mod">
          <ac:chgData name="Abby Edington" userId="0dcdc09a-ed79-47cc-817d-c4af82d2d326" providerId="ADAL" clId="{D9900F0D-DC3C-4B5D-8CCD-9D6509EC1C81}" dt="2024-10-03T18:30:04.934" v="94" actId="20577"/>
          <ac:spMkLst>
            <pc:docMk/>
            <pc:sldMk cId="3777663719" sldId="325"/>
            <ac:spMk id="2" creationId="{00000000-0000-0000-0000-000000000000}"/>
          </ac:spMkLst>
        </pc:spChg>
        <pc:spChg chg="mod">
          <ac:chgData name="Abby Edington" userId="0dcdc09a-ed79-47cc-817d-c4af82d2d326" providerId="ADAL" clId="{D9900F0D-DC3C-4B5D-8CCD-9D6509EC1C81}" dt="2024-10-03T18:31:58.197" v="198" actId="27636"/>
          <ac:spMkLst>
            <pc:docMk/>
            <pc:sldMk cId="3777663719" sldId="325"/>
            <ac:spMk id="3" creationId="{00000000-0000-0000-0000-000000000000}"/>
          </ac:spMkLst>
        </pc:spChg>
      </pc:sldChg>
      <pc:sldChg chg="del">
        <pc:chgData name="Abby Edington" userId="0dcdc09a-ed79-47cc-817d-c4af82d2d326" providerId="ADAL" clId="{D9900F0D-DC3C-4B5D-8CCD-9D6509EC1C81}" dt="2024-10-03T18:33:40.009" v="235" actId="47"/>
        <pc:sldMkLst>
          <pc:docMk/>
          <pc:sldMk cId="1702913783" sldId="326"/>
        </pc:sldMkLst>
      </pc:sldChg>
      <pc:sldChg chg="addSp delSp modSp mod modNotesTx">
        <pc:chgData name="Abby Edington" userId="0dcdc09a-ed79-47cc-817d-c4af82d2d326" providerId="ADAL" clId="{D9900F0D-DC3C-4B5D-8CCD-9D6509EC1C81}" dt="2024-10-03T18:53:37.454" v="1445" actId="113"/>
        <pc:sldMkLst>
          <pc:docMk/>
          <pc:sldMk cId="38602306" sldId="330"/>
        </pc:sldMkLst>
        <pc:spChg chg="mod">
          <ac:chgData name="Abby Edington" userId="0dcdc09a-ed79-47cc-817d-c4af82d2d326" providerId="ADAL" clId="{D9900F0D-DC3C-4B5D-8CCD-9D6509EC1C81}" dt="2024-10-03T18:42:47.675" v="843" actId="20577"/>
          <ac:spMkLst>
            <pc:docMk/>
            <pc:sldMk cId="38602306" sldId="330"/>
            <ac:spMk id="2" creationId="{00000000-0000-0000-0000-000000000000}"/>
          </ac:spMkLst>
        </pc:spChg>
        <pc:spChg chg="mod">
          <ac:chgData name="Abby Edington" userId="0dcdc09a-ed79-47cc-817d-c4af82d2d326" providerId="ADAL" clId="{D9900F0D-DC3C-4B5D-8CCD-9D6509EC1C81}" dt="2024-10-03T18:50:47.717" v="1138" actId="20577"/>
          <ac:spMkLst>
            <pc:docMk/>
            <pc:sldMk cId="38602306" sldId="330"/>
            <ac:spMk id="3" creationId="{00000000-0000-0000-0000-000000000000}"/>
          </ac:spMkLst>
        </pc:spChg>
        <pc:picChg chg="add mod">
          <ac:chgData name="Abby Edington" userId="0dcdc09a-ed79-47cc-817d-c4af82d2d326" providerId="ADAL" clId="{D9900F0D-DC3C-4B5D-8CCD-9D6509EC1C81}" dt="2024-10-03T18:51:15.807" v="1144" actId="1076"/>
          <ac:picMkLst>
            <pc:docMk/>
            <pc:sldMk cId="38602306" sldId="330"/>
            <ac:picMk id="5" creationId="{BC78A3DF-78A7-2911-5D02-BE942CAC89D9}"/>
          </ac:picMkLst>
        </pc:picChg>
        <pc:picChg chg="add mod">
          <ac:chgData name="Abby Edington" userId="0dcdc09a-ed79-47cc-817d-c4af82d2d326" providerId="ADAL" clId="{D9900F0D-DC3C-4B5D-8CCD-9D6509EC1C81}" dt="2024-10-03T18:51:28.064" v="1150" actId="962"/>
          <ac:picMkLst>
            <pc:docMk/>
            <pc:sldMk cId="38602306" sldId="330"/>
            <ac:picMk id="7" creationId="{AAF5104F-C0E1-08A3-8223-1C99A492CB33}"/>
          </ac:picMkLst>
        </pc:picChg>
        <pc:picChg chg="add mod">
          <ac:chgData name="Abby Edington" userId="0dcdc09a-ed79-47cc-817d-c4af82d2d326" providerId="ADAL" clId="{D9900F0D-DC3C-4B5D-8CCD-9D6509EC1C81}" dt="2024-10-03T18:51:43.807" v="1155" actId="27614"/>
          <ac:picMkLst>
            <pc:docMk/>
            <pc:sldMk cId="38602306" sldId="330"/>
            <ac:picMk id="10" creationId="{5EE73E8E-ACA0-1589-2244-CA7C9373BE3B}"/>
          </ac:picMkLst>
        </pc:picChg>
      </pc:sldChg>
      <pc:sldChg chg="del">
        <pc:chgData name="Abby Edington" userId="0dcdc09a-ed79-47cc-817d-c4af82d2d326" providerId="ADAL" clId="{D9900F0D-DC3C-4B5D-8CCD-9D6509EC1C81}" dt="2024-10-03T18:54:06.708" v="1446" actId="47"/>
        <pc:sldMkLst>
          <pc:docMk/>
          <pc:sldMk cId="1714246160" sldId="364"/>
        </pc:sldMkLst>
      </pc:sldChg>
      <pc:sldChg chg="del">
        <pc:chgData name="Abby Edington" userId="0dcdc09a-ed79-47cc-817d-c4af82d2d326" providerId="ADAL" clId="{D9900F0D-DC3C-4B5D-8CCD-9D6509EC1C81}" dt="2024-10-03T18:54:10.231" v="1448" actId="47"/>
        <pc:sldMkLst>
          <pc:docMk/>
          <pc:sldMk cId="3778449116" sldId="371"/>
        </pc:sldMkLst>
      </pc:sldChg>
      <pc:sldChg chg="del">
        <pc:chgData name="Abby Edington" userId="0dcdc09a-ed79-47cc-817d-c4af82d2d326" providerId="ADAL" clId="{D9900F0D-DC3C-4B5D-8CCD-9D6509EC1C81}" dt="2024-10-03T18:54:15.810" v="1458" actId="47"/>
        <pc:sldMkLst>
          <pc:docMk/>
          <pc:sldMk cId="2706891586" sldId="374"/>
        </pc:sldMkLst>
      </pc:sldChg>
      <pc:sldChg chg="modSp mod modNotesTx">
        <pc:chgData name="Abby Edington" userId="0dcdc09a-ed79-47cc-817d-c4af82d2d326" providerId="ADAL" clId="{D9900F0D-DC3C-4B5D-8CCD-9D6509EC1C81}" dt="2024-10-03T19:13:46.656" v="2711" actId="20577"/>
        <pc:sldMkLst>
          <pc:docMk/>
          <pc:sldMk cId="1742176847" sldId="412"/>
        </pc:sldMkLst>
        <pc:graphicFrameChg chg="modGraphic">
          <ac:chgData name="Abby Edington" userId="0dcdc09a-ed79-47cc-817d-c4af82d2d326" providerId="ADAL" clId="{D9900F0D-DC3C-4B5D-8CCD-9D6509EC1C81}" dt="2024-10-03T19:10:57.962" v="2660" actId="14734"/>
          <ac:graphicFrameMkLst>
            <pc:docMk/>
            <pc:sldMk cId="1742176847" sldId="412"/>
            <ac:graphicFrameMk id="18" creationId="{00000000-0000-0000-0000-000000000000}"/>
          </ac:graphicFrameMkLst>
        </pc:graphicFrameChg>
      </pc:sldChg>
      <pc:sldChg chg="del">
        <pc:chgData name="Abby Edington" userId="0dcdc09a-ed79-47cc-817d-c4af82d2d326" providerId="ADAL" clId="{D9900F0D-DC3C-4B5D-8CCD-9D6509EC1C81}" dt="2024-10-03T18:29:45.861" v="62" actId="47"/>
        <pc:sldMkLst>
          <pc:docMk/>
          <pc:sldMk cId="3321092562" sldId="413"/>
        </pc:sldMkLst>
      </pc:sldChg>
      <pc:sldChg chg="modNotesTx">
        <pc:chgData name="Abby Edington" userId="0dcdc09a-ed79-47cc-817d-c4af82d2d326" providerId="ADAL" clId="{D9900F0D-DC3C-4B5D-8CCD-9D6509EC1C81}" dt="2024-10-03T19:15:35.899" v="2723" actId="20577"/>
        <pc:sldMkLst>
          <pc:docMk/>
          <pc:sldMk cId="2868374437" sldId="507"/>
        </pc:sldMkLst>
      </pc:sldChg>
      <pc:sldChg chg="modSp mod modNotesTx">
        <pc:chgData name="Abby Edington" userId="0dcdc09a-ed79-47cc-817d-c4af82d2d326" providerId="ADAL" clId="{D9900F0D-DC3C-4B5D-8CCD-9D6509EC1C81}" dt="2024-10-03T18:43:00.918" v="863" actId="14100"/>
        <pc:sldMkLst>
          <pc:docMk/>
          <pc:sldMk cId="3277418702" sldId="509"/>
        </pc:sldMkLst>
      </pc:sldChg>
      <pc:sldChg chg="del">
        <pc:chgData name="Abby Edington" userId="0dcdc09a-ed79-47cc-817d-c4af82d2d326" providerId="ADAL" clId="{D9900F0D-DC3C-4B5D-8CCD-9D6509EC1C81}" dt="2024-10-03T18:54:14.619" v="1456" actId="47"/>
        <pc:sldMkLst>
          <pc:docMk/>
          <pc:sldMk cId="709563526" sldId="511"/>
        </pc:sldMkLst>
      </pc:sldChg>
      <pc:sldChg chg="del">
        <pc:chgData name="Abby Edington" userId="0dcdc09a-ed79-47cc-817d-c4af82d2d326" providerId="ADAL" clId="{D9900F0D-DC3C-4B5D-8CCD-9D6509EC1C81}" dt="2024-10-03T18:54:13.610" v="1454" actId="47"/>
        <pc:sldMkLst>
          <pc:docMk/>
          <pc:sldMk cId="4142905751" sldId="513"/>
        </pc:sldMkLst>
      </pc:sldChg>
      <pc:sldChg chg="del">
        <pc:chgData name="Abby Edington" userId="0dcdc09a-ed79-47cc-817d-c4af82d2d326" providerId="ADAL" clId="{D9900F0D-DC3C-4B5D-8CCD-9D6509EC1C81}" dt="2024-10-03T18:29:47.903" v="63" actId="47"/>
        <pc:sldMkLst>
          <pc:docMk/>
          <pc:sldMk cId="1129059634" sldId="514"/>
        </pc:sldMkLst>
      </pc:sldChg>
      <pc:sldChg chg="del">
        <pc:chgData name="Abby Edington" userId="0dcdc09a-ed79-47cc-817d-c4af82d2d326" providerId="ADAL" clId="{D9900F0D-DC3C-4B5D-8CCD-9D6509EC1C81}" dt="2024-10-03T18:54:15.146" v="1457" actId="47"/>
        <pc:sldMkLst>
          <pc:docMk/>
          <pc:sldMk cId="2268158614" sldId="515"/>
        </pc:sldMkLst>
      </pc:sldChg>
      <pc:sldChg chg="del">
        <pc:chgData name="Abby Edington" userId="0dcdc09a-ed79-47cc-817d-c4af82d2d326" providerId="ADAL" clId="{D9900F0D-DC3C-4B5D-8CCD-9D6509EC1C81}" dt="2024-10-03T18:54:09.771" v="1447" actId="47"/>
        <pc:sldMkLst>
          <pc:docMk/>
          <pc:sldMk cId="3344440202" sldId="516"/>
        </pc:sldMkLst>
      </pc:sldChg>
      <pc:sldChg chg="del">
        <pc:chgData name="Abby Edington" userId="0dcdc09a-ed79-47cc-817d-c4af82d2d326" providerId="ADAL" clId="{D9900F0D-DC3C-4B5D-8CCD-9D6509EC1C81}" dt="2024-10-03T18:54:11.741" v="1451" actId="47"/>
        <pc:sldMkLst>
          <pc:docMk/>
          <pc:sldMk cId="824217370" sldId="517"/>
        </pc:sldMkLst>
      </pc:sldChg>
      <pc:sldChg chg="del">
        <pc:chgData name="Abby Edington" userId="0dcdc09a-ed79-47cc-817d-c4af82d2d326" providerId="ADAL" clId="{D9900F0D-DC3C-4B5D-8CCD-9D6509EC1C81}" dt="2024-10-03T18:54:11.263" v="1450" actId="47"/>
        <pc:sldMkLst>
          <pc:docMk/>
          <pc:sldMk cId="320560643" sldId="518"/>
        </pc:sldMkLst>
      </pc:sldChg>
      <pc:sldChg chg="del">
        <pc:chgData name="Abby Edington" userId="0dcdc09a-ed79-47cc-817d-c4af82d2d326" providerId="ADAL" clId="{D9900F0D-DC3C-4B5D-8CCD-9D6509EC1C81}" dt="2024-10-03T18:54:12.476" v="1452" actId="47"/>
        <pc:sldMkLst>
          <pc:docMk/>
          <pc:sldMk cId="2422258028" sldId="519"/>
        </pc:sldMkLst>
      </pc:sldChg>
      <pc:sldChg chg="del">
        <pc:chgData name="Abby Edington" userId="0dcdc09a-ed79-47cc-817d-c4af82d2d326" providerId="ADAL" clId="{D9900F0D-DC3C-4B5D-8CCD-9D6509EC1C81}" dt="2024-10-03T18:54:13.141" v="1453" actId="47"/>
        <pc:sldMkLst>
          <pc:docMk/>
          <pc:sldMk cId="2157838514" sldId="520"/>
        </pc:sldMkLst>
      </pc:sldChg>
      <pc:sldChg chg="del">
        <pc:chgData name="Abby Edington" userId="0dcdc09a-ed79-47cc-817d-c4af82d2d326" providerId="ADAL" clId="{D9900F0D-DC3C-4B5D-8CCD-9D6509EC1C81}" dt="2024-10-03T18:54:10.741" v="1449" actId="47"/>
        <pc:sldMkLst>
          <pc:docMk/>
          <pc:sldMk cId="3770256153" sldId="522"/>
        </pc:sldMkLst>
      </pc:sldChg>
      <pc:sldChg chg="del">
        <pc:chgData name="Abby Edington" userId="0dcdc09a-ed79-47cc-817d-c4af82d2d326" providerId="ADAL" clId="{D9900F0D-DC3C-4B5D-8CCD-9D6509EC1C81}" dt="2024-10-03T18:38:44.165" v="440" actId="47"/>
        <pc:sldMkLst>
          <pc:docMk/>
          <pc:sldMk cId="1038611105" sldId="523"/>
        </pc:sldMkLst>
      </pc:sldChg>
      <pc:sldChg chg="del">
        <pc:chgData name="Abby Edington" userId="0dcdc09a-ed79-47cc-817d-c4af82d2d326" providerId="ADAL" clId="{D9900F0D-DC3C-4B5D-8CCD-9D6509EC1C81}" dt="2024-10-03T18:54:14.138" v="1455" actId="47"/>
        <pc:sldMkLst>
          <pc:docMk/>
          <pc:sldMk cId="1895853194" sldId="524"/>
        </pc:sldMkLst>
      </pc:sldChg>
      <pc:sldChg chg="modSp mod modNotesTx">
        <pc:chgData name="Abby Edington" userId="0dcdc09a-ed79-47cc-817d-c4af82d2d326" providerId="ADAL" clId="{D9900F0D-DC3C-4B5D-8CCD-9D6509EC1C81}" dt="2024-10-03T19:03:45.418" v="2220"/>
        <pc:sldMkLst>
          <pc:docMk/>
          <pc:sldMk cId="2179866758" sldId="965"/>
        </pc:sldMkLst>
      </pc:sldChg>
      <pc:sldChg chg="addSp modSp add mod modNotesTx">
        <pc:chgData name="Abby Edington" userId="0dcdc09a-ed79-47cc-817d-c4af82d2d326" providerId="ADAL" clId="{D9900F0D-DC3C-4B5D-8CCD-9D6509EC1C81}" dt="2024-10-03T18:41:44.997" v="782" actId="20577"/>
        <pc:sldMkLst>
          <pc:docMk/>
          <pc:sldMk cId="1091857411" sldId="967"/>
        </pc:sldMkLst>
        <pc:spChg chg="add mod">
          <ac:chgData name="Abby Edington" userId="0dcdc09a-ed79-47cc-817d-c4af82d2d326" providerId="ADAL" clId="{D9900F0D-DC3C-4B5D-8CCD-9D6509EC1C81}" dt="2024-10-03T18:40:53.672" v="612" actId="1076"/>
          <ac:spMkLst>
            <pc:docMk/>
            <pc:sldMk cId="1091857411" sldId="967"/>
            <ac:spMk id="2" creationId="{1C478046-54F1-E938-35BD-6D028CF098AC}"/>
          </ac:spMkLst>
        </pc:spChg>
        <pc:spChg chg="mod">
          <ac:chgData name="Abby Edington" userId="0dcdc09a-ed79-47cc-817d-c4af82d2d326" providerId="ADAL" clId="{D9900F0D-DC3C-4B5D-8CCD-9D6509EC1C81}" dt="2024-10-03T18:40:10.631" v="599" actId="1076"/>
          <ac:spMkLst>
            <pc:docMk/>
            <pc:sldMk cId="1091857411" sldId="967"/>
            <ac:spMk id="24" creationId="{00000000-0000-0000-0000-000000000000}"/>
          </ac:spMkLst>
        </pc:spChg>
        <pc:spChg chg="mod">
          <ac:chgData name="Abby Edington" userId="0dcdc09a-ed79-47cc-817d-c4af82d2d326" providerId="ADAL" clId="{D9900F0D-DC3C-4B5D-8CCD-9D6509EC1C81}" dt="2024-10-03T18:39:42.602" v="585" actId="14100"/>
          <ac:spMkLst>
            <pc:docMk/>
            <pc:sldMk cId="1091857411" sldId="967"/>
            <ac:spMk id="27" creationId="{00000000-0000-0000-0000-000000000000}"/>
          </ac:spMkLst>
        </pc:spChg>
        <pc:spChg chg="mod">
          <ac:chgData name="Abby Edington" userId="0dcdc09a-ed79-47cc-817d-c4af82d2d326" providerId="ADAL" clId="{D9900F0D-DC3C-4B5D-8CCD-9D6509EC1C81}" dt="2024-10-03T18:39:39.077" v="584" actId="14100"/>
          <ac:spMkLst>
            <pc:docMk/>
            <pc:sldMk cId="1091857411" sldId="967"/>
            <ac:spMk id="28" creationId="{00000000-0000-0000-0000-000000000000}"/>
          </ac:spMkLst>
        </pc:spChg>
        <pc:spChg chg="mod">
          <ac:chgData name="Abby Edington" userId="0dcdc09a-ed79-47cc-817d-c4af82d2d326" providerId="ADAL" clId="{D9900F0D-DC3C-4B5D-8CCD-9D6509EC1C81}" dt="2024-10-03T18:40:40.396" v="608" actId="1076"/>
          <ac:spMkLst>
            <pc:docMk/>
            <pc:sldMk cId="1091857411" sldId="967"/>
            <ac:spMk id="29" creationId="{00000000-0000-0000-0000-000000000000}"/>
          </ac:spMkLst>
        </pc:spChg>
        <pc:spChg chg="mod">
          <ac:chgData name="Abby Edington" userId="0dcdc09a-ed79-47cc-817d-c4af82d2d326" providerId="ADAL" clId="{D9900F0D-DC3C-4B5D-8CCD-9D6509EC1C81}" dt="2024-10-03T18:40:50.853" v="611" actId="1076"/>
          <ac:spMkLst>
            <pc:docMk/>
            <pc:sldMk cId="1091857411" sldId="967"/>
            <ac:spMk id="30" creationId="{00000000-0000-0000-0000-000000000000}"/>
          </ac:spMkLst>
        </pc:spChg>
        <pc:cxnChg chg="mod">
          <ac:chgData name="Abby Edington" userId="0dcdc09a-ed79-47cc-817d-c4af82d2d326" providerId="ADAL" clId="{D9900F0D-DC3C-4B5D-8CCD-9D6509EC1C81}" dt="2024-10-03T18:40:10.631" v="599" actId="1076"/>
          <ac:cxnSpMkLst>
            <pc:docMk/>
            <pc:sldMk cId="1091857411" sldId="967"/>
            <ac:cxnSpMk id="73" creationId="{00000000-0000-0000-0000-000000000000}"/>
          </ac:cxnSpMkLst>
        </pc:cxnChg>
      </pc:sldChg>
      <pc:sldChg chg="addSp delSp modSp mod modNotesTx">
        <pc:chgData name="Abby Edington" userId="0dcdc09a-ed79-47cc-817d-c4af82d2d326" providerId="ADAL" clId="{D9900F0D-DC3C-4B5D-8CCD-9D6509EC1C81}" dt="2024-10-03T19:00:37.349" v="1758" actId="1076"/>
        <pc:sldMkLst>
          <pc:docMk/>
          <pc:sldMk cId="1996522272" sldId="968"/>
        </pc:sldMkLst>
        <pc:spChg chg="mod">
          <ac:chgData name="Abby Edington" userId="0dcdc09a-ed79-47cc-817d-c4af82d2d326" providerId="ADAL" clId="{D9900F0D-DC3C-4B5D-8CCD-9D6509EC1C81}" dt="2024-10-03T18:59:24.939" v="1736" actId="20577"/>
          <ac:spMkLst>
            <pc:docMk/>
            <pc:sldMk cId="1996522272" sldId="968"/>
            <ac:spMk id="3" creationId="{00000000-0000-0000-0000-000000000000}"/>
          </ac:spMkLst>
        </pc:spChg>
      </pc:sldChg>
    </pc:docChg>
  </pc:docChgLst>
</pc:chgInfo>
</file>

<file path=ppt/comments/modernComment_19C_67D7824F.xml><?xml version="1.0" encoding="utf-8"?>
<p188:cmLst xmlns:a="http://schemas.openxmlformats.org/drawingml/2006/main" xmlns:r="http://schemas.openxmlformats.org/officeDocument/2006/relationships" xmlns:p188="http://schemas.microsoft.com/office/powerpoint/2018/8/main">
  <p188:cm id="{9B5F6041-ACDD-45A2-ABB5-1A4053B75FE4}" authorId="{94AD6AFE-C2F2-C97E-FB46-2E3B3AA13539}" created="2024-10-28T04:08:56.147">
    <ac:txMkLst xmlns:ac="http://schemas.microsoft.com/office/drawing/2013/main/command">
      <pc:docMk xmlns:pc="http://schemas.microsoft.com/office/powerpoint/2013/main/command"/>
      <pc:sldMk xmlns:pc="http://schemas.microsoft.com/office/powerpoint/2013/main/command" cId="1742176847" sldId="412"/>
      <ac:spMk id="3" creationId="{00000000-0000-0000-0000-000000000000}"/>
      <ac:txMk cp="65">
        <ac:context len="68" hash="880086515"/>
      </ac:txMk>
    </ac:txMkLst>
    <p188:pos x="5463396" y="3795622"/>
    <p188:replyLst>
      <p188:reply id="{C8389D55-DD2B-46DE-9D44-6099AE282F37}" authorId="{AAD9DA87-7034-821D-7469-E9DC9EBE00DA}" created="2024-10-29T15:48:46.531">
        <p188:txBody>
          <a:bodyPr/>
          <a:lstStyle/>
          <a:p>
            <a:r>
              <a:rPr lang="en-US"/>
              <a:t>is this what you are thinking to have? Or should we just remove mentioning grad studies altogether since most students go elsewhere?</a:t>
            </a:r>
          </a:p>
        </p188:txBody>
      </p188:reply>
      <p188:reply id="{DA70DBBA-7915-4255-B1F4-676C147B9853}" authorId="{44D7F440-D277-C254-BE0D-2E11219C273D}" created="2024-10-30T13:09:48.572">
        <p188:txBody>
          <a:bodyPr/>
          <a:lstStyle/>
          <a:p>
            <a:r>
              <a:rPr lang="en-CA"/>
              <a:t>This wording makes it seem like students can only do graduate studies at UWaterloo, which isn't true. I would recommend using wording that showcases the possibility of students continuing their studies, whether at Waterloo or elsewhere</a:t>
            </a:r>
          </a:p>
        </p188:txBody>
      </p188:reply>
      <p188:reply id="{0FC17B6F-D96A-47F6-BD3F-007476EBB27B}" authorId="{94AD6AFE-C2F2-C97E-FB46-2E3B3AA13539}" created="2024-11-04T00:32:01.214">
        <p188:txBody>
          <a:bodyPr/>
          <a:lstStyle/>
          <a:p>
            <a:r>
              <a:rPr lang="en-US"/>
              <a:t>[@Abby], can we list examples of schools where they have gone to, so that it is less text heavy? </a:t>
            </a:r>
          </a:p>
        </p188:txBody>
      </p188:reply>
      <p188:reply id="{A77DB568-7F8C-4250-97E3-473C780B059C}" authorId="{44D7F440-D277-C254-BE0D-2E11219C273D}" created="2024-11-06T14:23:52.034">
        <p188:txBody>
          <a:bodyPr/>
          <a:lstStyle/>
          <a:p>
            <a:r>
              <a:rPr lang="en-CA"/>
              <a:t>Yes, feel free to list examples of grad schools or programs!</a:t>
            </a:r>
          </a:p>
        </p188:txBody>
      </p188:reply>
    </p188:replyLst>
    <p188:txBody>
      <a:bodyPr/>
      <a:lstStyle/>
      <a:p>
        <a:r>
          <a:rPr lang="en-US"/>
          <a:t>Graduate studies added at UW as many of our students go onto grad studies elsewhere and so this is misleading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deeper into the program, let’s explore the various types of systems that are integral to Systems Design Engineering. Each type of system has its own unique characteristics and functions, and understanding these differences is essential for designing effective and efficient solutions. We’ll look at four main categories: human factors and interfaces, intelligent and automated systems, physical and mechatronic systems, and social and environmental systems. By examining these types, we can better appreciate the complexities and interdependencies that shape the systems we interact with every day. Let’s begin by diving into the first type: human factors and interfaces.</a:t>
            </a:r>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426011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pitchFamily="34" charset="-128"/>
              </a:rPr>
              <a:t>There are a number of features in our program that make us stand out. Firstly, t</a:t>
            </a:r>
            <a:r>
              <a:rPr lang="en-US"/>
              <a:t>he program combines engineering principles with biological and medical sciences, allowing students to gain a comprehensive understanding of both fields. The University of Waterloo is also well known for its extensive co-op program, providing students with valuable work experience in various biomedical engineering sectors, enhancing employability upon graduation. Students also have access to state-of-the-art research facilities and opportunities to work alongside leading faculty members in innovative biomedical research projects.</a:t>
            </a:r>
          </a:p>
          <a:p>
            <a:endParaRPr lang="en-US"/>
          </a:p>
          <a:p>
            <a:r>
              <a:rPr lang="en-US"/>
              <a:t>The curriculum emphasizes practical experience through design courses, labs, and project-based learning, equipping students with the skills needed to tackle real-world challenges. Students engage in design projects throughout their studies, culminating in a capstone design course that emphasizes teamwork and real-world application.</a:t>
            </a:r>
          </a:p>
          <a:p>
            <a:endParaRPr lang="en-US"/>
          </a:p>
          <a:p>
            <a:r>
              <a:rPr lang="en-US"/>
              <a:t>The program focuses not only on technical skills but also on the ethical and social implications of biomedical engineering, promoting a holistic approach to health and well-being.</a:t>
            </a:r>
          </a:p>
          <a:p>
            <a:endParaRPr lang="en-US">
              <a:ea typeface="ＭＳ Ｐゴシック" pitchFamily="34" charset="-128"/>
            </a:endParaRPr>
          </a:p>
          <a:p>
            <a:pPr>
              <a:buFont typeface="Arial" panose="020B0604020202020204" pitchFamily="34" charset="0"/>
              <a:buNone/>
            </a:pPr>
            <a:r>
              <a:rPr lang="en-US">
                <a:ea typeface="ＭＳ Ｐゴシック" pitchFamily="34" charset="-128"/>
              </a:rPr>
              <a:t>Lastly, t</a:t>
            </a:r>
            <a:r>
              <a:rPr lang="en-US"/>
              <a:t>he program fosters a supportive and collaborative student environment, encouraging teamwork and connection among peers. This tight-knit community allows students to share ideas, collaborate on projects, and support one another throughout their academic journey, enhancing their overall university experience.</a:t>
            </a:r>
          </a:p>
        </p:txBody>
      </p:sp>
      <p:sp>
        <p:nvSpPr>
          <p:cNvPr id="4" name="Slide Number Placeholder 3"/>
          <p:cNvSpPr>
            <a:spLocks noGrp="1"/>
          </p:cNvSpPr>
          <p:nvPr>
            <p:ph type="sldNum" sz="quarter" idx="10"/>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376361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14</a:t>
            </a:fld>
            <a:endParaRPr lang="en-US"/>
          </a:p>
        </p:txBody>
      </p:sp>
    </p:spTree>
    <p:extLst>
      <p:ext uri="{BB962C8B-B14F-4D97-AF65-F5344CB8AC3E}">
        <p14:creationId xmlns:p14="http://schemas.microsoft.com/office/powerpoint/2010/main" val="202415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a:t>A degree in Biomedical Engineering opens doors to various career paths across multiple sectors.</a:t>
            </a:r>
          </a:p>
          <a:p>
            <a:pPr marL="0" lvl="0" indent="0">
              <a:buFont typeface="+mj-lt"/>
              <a:buNone/>
            </a:pPr>
            <a:endParaRPr lang="en-US"/>
          </a:p>
          <a:p>
            <a:pPr>
              <a:buFont typeface="+mj-lt"/>
              <a:buNone/>
            </a:pPr>
            <a:r>
              <a:rPr lang="en-US" b="1"/>
              <a:t>Key Areas of Employment</a:t>
            </a:r>
            <a:r>
              <a:rPr lang="en-US"/>
              <a:t>:</a:t>
            </a:r>
          </a:p>
          <a:p>
            <a:pPr marL="171450" indent="-171450">
              <a:buFont typeface="Arial" panose="020B0604020202020204" pitchFamily="34" charset="0"/>
              <a:buChar char="•"/>
            </a:pPr>
            <a:r>
              <a:rPr lang="en-US" b="0"/>
              <a:t>Medical Device Industry: Design, development, and manufacturing roles focused on creating and improving medical technologies.</a:t>
            </a:r>
          </a:p>
          <a:p>
            <a:pPr marL="171450" indent="-171450">
              <a:buFont typeface="Arial" panose="020B0604020202020204" pitchFamily="34" charset="0"/>
              <a:buChar char="•"/>
            </a:pPr>
            <a:r>
              <a:rPr lang="en-US" b="0"/>
              <a:t>Healthcare Management: Managing and optimizing the use of medical equipment and technology within healthcare facilities.</a:t>
            </a:r>
          </a:p>
          <a:p>
            <a:pPr marL="171450" indent="-171450">
              <a:buFont typeface="Arial" panose="020B0604020202020204" pitchFamily="34" charset="0"/>
              <a:buChar char="•"/>
            </a:pPr>
            <a:r>
              <a:rPr lang="en-US" b="0"/>
              <a:t>Research and Development: Engaging in innovative projects related to biomaterials, imaging, and tissue engineering in academic, governmental, or private sectors.</a:t>
            </a:r>
          </a:p>
          <a:p>
            <a:pPr marL="171450" indent="-171450">
              <a:buFont typeface="Arial" panose="020B0604020202020204" pitchFamily="34" charset="0"/>
              <a:buChar char="•"/>
            </a:pPr>
            <a:r>
              <a:rPr lang="en-US" b="0"/>
              <a:t>Regulatory Affairs: Ensuring compliance with government regulations for medical devices and products.</a:t>
            </a:r>
          </a:p>
          <a:p>
            <a:pPr marL="171450" indent="-171450">
              <a:buFont typeface="Arial" panose="020B0604020202020204" pitchFamily="34" charset="0"/>
              <a:buChar char="•"/>
            </a:pPr>
            <a:r>
              <a:rPr lang="en-US" b="0"/>
              <a:t>Consulting: Providing expert guidance on healthcare technology implementation and operational best practices.</a:t>
            </a:r>
          </a:p>
          <a:p>
            <a:pPr marL="171450" indent="-171450">
              <a:buFont typeface="Arial" panose="020B0604020202020204" pitchFamily="34" charset="0"/>
              <a:buChar char="•"/>
            </a:pPr>
            <a:r>
              <a:rPr lang="en-US" b="0"/>
              <a:t>Entrepreneurship: Starting new ventures or working with startups focused on innovative healthcare solutions.</a:t>
            </a:r>
          </a:p>
          <a:p>
            <a:pPr marL="171450" indent="-171450">
              <a:buFont typeface="Arial" panose="020B0604020202020204" pitchFamily="34" charset="0"/>
              <a:buChar char="•"/>
            </a:pPr>
            <a:r>
              <a:rPr lang="en-US" b="0"/>
              <a:t>Clinical Engineering: Applying engineering principles to enhance patient care and medical equipment utilization.</a:t>
            </a:r>
          </a:p>
          <a:p>
            <a:pPr marL="171450" indent="-171450">
              <a:buFont typeface="Arial" panose="020B0604020202020204" pitchFamily="34" charset="0"/>
              <a:buChar char="•"/>
            </a:pPr>
            <a:r>
              <a:rPr lang="en-US" b="0"/>
              <a:t>Quality Assurance: Ensuring that medical devices and products meet safety and quality standards.</a:t>
            </a:r>
          </a:p>
          <a:p>
            <a:pPr marL="171450" indent="-171450">
              <a:buFont typeface="Arial" panose="020B0604020202020204" pitchFamily="34" charset="0"/>
              <a:buChar char="•"/>
            </a:pPr>
            <a:r>
              <a:rPr lang="en-US" b="0"/>
              <a:t>Public Health: Working in sectors aimed at improving community health and addressing public health challenges.</a:t>
            </a:r>
          </a:p>
          <a:p>
            <a:pPr marL="171450" indent="-171450">
              <a:buFont typeface="Arial" panose="020B0604020202020204" pitchFamily="34" charset="0"/>
              <a:buChar char="•"/>
            </a:pPr>
            <a:r>
              <a:rPr lang="en-US" b="0"/>
              <a:t>Specialized Fields: Opportunities in areas like biomechanics, health informatics, tissue engineering, and medical imaging, among others.</a:t>
            </a:r>
          </a:p>
          <a:p>
            <a:endParaRPr lang="en-US" b="1"/>
          </a:p>
          <a:p>
            <a:r>
              <a:rPr lang="en-US" b="1"/>
              <a:t>Graduate Studies</a:t>
            </a:r>
            <a:r>
              <a:rPr lang="en-US"/>
              <a:t>:</a:t>
            </a:r>
          </a:p>
          <a:p>
            <a:pPr>
              <a:buFont typeface="Arial" panose="020B0604020202020204" pitchFamily="34" charset="0"/>
              <a:buChar char="•"/>
            </a:pPr>
            <a:r>
              <a:rPr lang="en-US"/>
              <a:t>Graduates have the option to pursue advanced studies, including </a:t>
            </a:r>
            <a:r>
              <a:rPr lang="en-US" b="0"/>
              <a:t>Master of Engineering (MEng), Master of Applied Science (</a:t>
            </a:r>
            <a:r>
              <a:rPr lang="en-US" b="0" err="1"/>
              <a:t>MASc</a:t>
            </a:r>
            <a:r>
              <a:rPr lang="en-US" b="0"/>
              <a:t>), or PhD </a:t>
            </a:r>
            <a:r>
              <a:rPr lang="en-US"/>
              <a:t>programs, allowing for specialization and deeper research in areas of interest.</a:t>
            </a:r>
          </a:p>
          <a:p>
            <a:pPr>
              <a:buFont typeface="Arial" panose="020B0604020202020204" pitchFamily="34" charset="0"/>
              <a:buChar char="•"/>
            </a:pPr>
            <a:endParaRPr lang="en-US" baseline="0"/>
          </a:p>
          <a:p>
            <a:pPr>
              <a:buFont typeface="Arial" panose="020B0604020202020204" pitchFamily="34" charset="0"/>
              <a:buNone/>
            </a:pPr>
            <a:r>
              <a:rPr lang="en-US"/>
              <a:t>With such a diverse array of career opportunities and the option for further education, there is a broad applicability of biomedical engineering skills across various sectors, from research and development to clinical applications and commercialization.</a:t>
            </a:r>
            <a:endParaRPr lang="en-CA" baseline="0"/>
          </a:p>
        </p:txBody>
      </p:sp>
      <p:sp>
        <p:nvSpPr>
          <p:cNvPr id="4" name="Slide Number Placeholder 3"/>
          <p:cNvSpPr>
            <a:spLocks noGrp="1"/>
          </p:cNvSpPr>
          <p:nvPr>
            <p:ph type="sldNum" sz="quarter" idx="10"/>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352533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a:t>A degree in Biomedical Engineering opens doors to various career paths across multiple sectors.</a:t>
            </a:r>
          </a:p>
          <a:p>
            <a:pPr marL="0" lvl="0" indent="0">
              <a:buFont typeface="+mj-lt"/>
              <a:buNone/>
            </a:pPr>
            <a:endParaRPr lang="en-US"/>
          </a:p>
          <a:p>
            <a:pPr>
              <a:buFont typeface="+mj-lt"/>
              <a:buNone/>
            </a:pPr>
            <a:r>
              <a:rPr lang="en-US" b="1"/>
              <a:t>Key Areas of Employment</a:t>
            </a:r>
            <a:r>
              <a:rPr lang="en-US"/>
              <a:t>:</a:t>
            </a:r>
          </a:p>
          <a:p>
            <a:pPr marL="171450" indent="-171450">
              <a:buFont typeface="Arial" panose="020B0604020202020204" pitchFamily="34" charset="0"/>
              <a:buChar char="•"/>
            </a:pPr>
            <a:r>
              <a:rPr lang="en-US" b="0"/>
              <a:t>Medical Device Industry: Design, development, and manufacturing roles focused on creating and improving medical technologies.</a:t>
            </a:r>
          </a:p>
          <a:p>
            <a:pPr marL="171450" indent="-171450">
              <a:buFont typeface="Arial" panose="020B0604020202020204" pitchFamily="34" charset="0"/>
              <a:buChar char="•"/>
            </a:pPr>
            <a:r>
              <a:rPr lang="en-US" b="0"/>
              <a:t>Healthcare Management: Managing and optimizing the use of medical equipment and technology within healthcare facilities.</a:t>
            </a:r>
          </a:p>
          <a:p>
            <a:pPr marL="171450" indent="-171450">
              <a:buFont typeface="Arial" panose="020B0604020202020204" pitchFamily="34" charset="0"/>
              <a:buChar char="•"/>
            </a:pPr>
            <a:r>
              <a:rPr lang="en-US" b="0"/>
              <a:t>Research and Development: Engaging in innovative projects related to biomaterials, imaging, and tissue engineering in academic, governmental, or private sectors.</a:t>
            </a:r>
          </a:p>
          <a:p>
            <a:pPr marL="171450" indent="-171450">
              <a:buFont typeface="Arial" panose="020B0604020202020204" pitchFamily="34" charset="0"/>
              <a:buChar char="•"/>
            </a:pPr>
            <a:r>
              <a:rPr lang="en-US" b="0"/>
              <a:t>Regulatory Affairs: Ensuring compliance with government regulations for medical devices and products.</a:t>
            </a:r>
          </a:p>
          <a:p>
            <a:pPr marL="171450" indent="-171450">
              <a:buFont typeface="Arial" panose="020B0604020202020204" pitchFamily="34" charset="0"/>
              <a:buChar char="•"/>
            </a:pPr>
            <a:r>
              <a:rPr lang="en-US" b="0"/>
              <a:t>Consulting: Providing expert guidance on healthcare technology implementation and operational best practices.</a:t>
            </a:r>
          </a:p>
          <a:p>
            <a:pPr marL="171450" indent="-171450">
              <a:buFont typeface="Arial" panose="020B0604020202020204" pitchFamily="34" charset="0"/>
              <a:buChar char="•"/>
            </a:pPr>
            <a:r>
              <a:rPr lang="en-US" b="0"/>
              <a:t>Entrepreneurship: Starting new ventures or working with startups focused on innovative healthcare solutions.</a:t>
            </a:r>
          </a:p>
          <a:p>
            <a:pPr marL="171450" indent="-171450">
              <a:buFont typeface="Arial" panose="020B0604020202020204" pitchFamily="34" charset="0"/>
              <a:buChar char="•"/>
            </a:pPr>
            <a:r>
              <a:rPr lang="en-US" b="0"/>
              <a:t>Clinical Engineering: Applying engineering principles to enhance patient care and medical equipment utilization.</a:t>
            </a:r>
          </a:p>
          <a:p>
            <a:pPr marL="171450" indent="-171450">
              <a:buFont typeface="Arial" panose="020B0604020202020204" pitchFamily="34" charset="0"/>
              <a:buChar char="•"/>
            </a:pPr>
            <a:r>
              <a:rPr lang="en-US" b="0"/>
              <a:t>Quality Assurance: Ensuring that medical devices and products meet safety and quality standards.</a:t>
            </a:r>
          </a:p>
          <a:p>
            <a:pPr marL="171450" indent="-171450">
              <a:buFont typeface="Arial" panose="020B0604020202020204" pitchFamily="34" charset="0"/>
              <a:buChar char="•"/>
            </a:pPr>
            <a:r>
              <a:rPr lang="en-US" b="0"/>
              <a:t>Public Health: Working in sectors aimed at improving community health and addressing public health challenges.</a:t>
            </a:r>
          </a:p>
          <a:p>
            <a:pPr marL="171450" indent="-171450">
              <a:buFont typeface="Arial" panose="020B0604020202020204" pitchFamily="34" charset="0"/>
              <a:buChar char="•"/>
            </a:pPr>
            <a:r>
              <a:rPr lang="en-US" b="0"/>
              <a:t>Specialized Fields: Opportunities in areas like biomechanics, health informatics, tissue engineering, and medical imaging, among others.</a:t>
            </a:r>
          </a:p>
          <a:p>
            <a:endParaRPr lang="en-US" b="1"/>
          </a:p>
          <a:p>
            <a:r>
              <a:rPr lang="en-US" b="1"/>
              <a:t>Graduate Studies</a:t>
            </a:r>
            <a:r>
              <a:rPr lang="en-US"/>
              <a:t>:</a:t>
            </a:r>
          </a:p>
          <a:p>
            <a:pPr>
              <a:buFont typeface="Arial" panose="020B0604020202020204" pitchFamily="34" charset="0"/>
              <a:buChar char="•"/>
            </a:pPr>
            <a:r>
              <a:rPr lang="en-US"/>
              <a:t>Graduates have the option to pursue advanced studies, including </a:t>
            </a:r>
            <a:r>
              <a:rPr lang="en-US" b="0"/>
              <a:t>Master of Engineering (MEng), Master of Applied Science (</a:t>
            </a:r>
            <a:r>
              <a:rPr lang="en-US" b="0" err="1"/>
              <a:t>MASc</a:t>
            </a:r>
            <a:r>
              <a:rPr lang="en-US" b="0"/>
              <a:t>), or PhD </a:t>
            </a:r>
            <a:r>
              <a:rPr lang="en-US"/>
              <a:t>programs, allowing for specialization and deeper research in areas of interest.</a:t>
            </a:r>
          </a:p>
          <a:p>
            <a:pPr>
              <a:buFont typeface="Arial" panose="020B0604020202020204" pitchFamily="34" charset="0"/>
              <a:buChar char="•"/>
            </a:pPr>
            <a:endParaRPr lang="en-US" baseline="0"/>
          </a:p>
          <a:p>
            <a:pPr>
              <a:buFont typeface="Arial" panose="020B0604020202020204" pitchFamily="34" charset="0"/>
              <a:buNone/>
            </a:pPr>
            <a:r>
              <a:rPr lang="en-US"/>
              <a:t>With such a diverse array of career opportunities and the option for further education, there is a broad applicability of biomedical engineering skills across various sectors, from research and development to clinical applications and commercialization.</a:t>
            </a:r>
            <a:endParaRPr lang="en-CA" baseline="0"/>
          </a:p>
        </p:txBody>
      </p:sp>
      <p:sp>
        <p:nvSpPr>
          <p:cNvPr id="4" name="Slide Number Placeholder 3"/>
          <p:cNvSpPr>
            <a:spLocks noGrp="1"/>
          </p:cNvSpPr>
          <p:nvPr>
            <p:ph type="sldNum" sz="quarter" idx="10"/>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245157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a:solidFill>
                  <a:srgbClr val="000000"/>
                </a:solidFill>
                <a:effectLst/>
                <a:latin typeface="Calibri" panose="020F0502020204030204" pitchFamily="34" charset="0"/>
              </a:rPr>
              <a:t>We’re happy to answer any questions you may have about our Biomedical Engineering program at this time.</a:t>
            </a:r>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295701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84784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Biomedical engineering is the field where </a:t>
            </a:r>
            <a:r>
              <a:rPr lang="en-US" b="0"/>
              <a:t>engineering principles meet medical and biological sciences</a:t>
            </a:r>
            <a:r>
              <a:rPr lang="en-US"/>
              <a:t>. The goal is to create solutions that improve healthcare and enhance patient </a:t>
            </a:r>
            <a:r>
              <a:rPr lang="en-US" err="1"/>
              <a:t>outcomes.This</a:t>
            </a:r>
            <a:r>
              <a:rPr lang="en-US"/>
              <a:t> could involve anything from designing medical devices to developing new imaging technologies or even creating artificial organs. One major area is the design and development </a:t>
            </a:r>
            <a:r>
              <a:rPr lang="en-US" b="0"/>
              <a:t>of medical devices </a:t>
            </a:r>
            <a:r>
              <a:rPr lang="en-US"/>
              <a:t>like pacemakers, prosthetics, and surgical tools. These innovations help diagnose, treat, and improve patient quality of life. Biomedical engineers also work on creating </a:t>
            </a:r>
            <a:r>
              <a:rPr lang="en-US" b="0"/>
              <a:t>biomaterials and tissue engineering</a:t>
            </a:r>
            <a:r>
              <a:rPr lang="en-US"/>
              <a:t>, developing materials that can interact with the human body to replace or repair damaged tissues and organs. Another key area is </a:t>
            </a:r>
            <a:r>
              <a:rPr lang="en-US" b="0"/>
              <a:t>medical imaging </a:t>
            </a:r>
            <a:r>
              <a:rPr lang="en-US"/>
              <a:t>(like MRI or CT scans) and diagnostic tools. Biomedical engineers help design systems that provide critical insights into patient health, improving diagnosis and treatment planning. Overall, biomedical engineering drives innovation in healthcare by developing </a:t>
            </a:r>
            <a:r>
              <a:rPr lang="en-US" b="0"/>
              <a:t>cutting-edge technologies </a:t>
            </a:r>
            <a:r>
              <a:rPr lang="en-US"/>
              <a:t>such as wearable health devices, robotic surgery tools, and advanced diagnostic systems. This field is highly </a:t>
            </a:r>
            <a:r>
              <a:rPr lang="en-US" b="0"/>
              <a:t>interdisciplinary</a:t>
            </a:r>
            <a:r>
              <a:rPr lang="en-US"/>
              <a:t>, blending expertise from mechanical, electrical, and computer engineering with medicine, biology, and chemistry to address complex healthcare challenges.</a:t>
            </a:r>
          </a:p>
          <a:p>
            <a:endParaRPr lang="en-US" sz="1200" b="1">
              <a:solidFill>
                <a:srgbClr val="7030A0"/>
              </a:solidFill>
              <a:latin typeface="Calibri" panose="020F0502020204030204" pitchFamily="34" charset="0"/>
            </a:endParaRPr>
          </a:p>
          <a:p>
            <a:endParaRPr lang="en-CA" sz="1200" b="1">
              <a:solidFill>
                <a:srgbClr val="7030A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114357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324548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ＭＳ Ｐゴシック" pitchFamily="34" charset="-128"/>
              </a:rPr>
              <a:t>Biomedical engineer has been identified as the fastest growing profession by Forbes in the past 2 years.</a:t>
            </a:r>
          </a:p>
        </p:txBody>
      </p:sp>
      <p:sp>
        <p:nvSpPr>
          <p:cNvPr id="4" name="Slide Number Placeholder 3"/>
          <p:cNvSpPr>
            <a:spLocks noGrp="1"/>
          </p:cNvSpPr>
          <p:nvPr>
            <p:ph type="sldNum" sz="quarter" idx="10"/>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4267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88536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51365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Alongside the requirements of your degree, you may choose to add a specialization or option to focus in on specific areas of interest. Specializations are program-specific and typically require 4-6 courses to be completed. Biomedical Engineering offers five specializations that you can add to your degree in your upper years: Biomaterials &amp; tissues, medical artificial intelligence, medical devices, neural engineering, and sports engineering.</a:t>
            </a:r>
          </a:p>
          <a:p>
            <a:endParaRPr lang="en-CA"/>
          </a:p>
          <a:p>
            <a:r>
              <a:rPr lang="en-CA"/>
              <a:t>In the Faculty of Engineering, we also have options, which are available in any of our engineering programs and typically require 5-8 courses to be completed. Some popular options for Biomedical Engineering students to add in their upper years include entrepreneurship, computer engineering, or life sciences, however there are a total of 13 options you may choose from.</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163307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There are a number of opportunities to get involved in research during your undergraduate degree if you are interested in doing so.</a:t>
            </a:r>
          </a:p>
          <a:p>
            <a:endParaRPr lang="en-CA"/>
          </a:p>
          <a:p>
            <a:pPr>
              <a:buFont typeface="Arial" panose="020B0604020202020204" pitchFamily="34" charset="0"/>
              <a:buChar char="•"/>
            </a:pPr>
            <a:r>
              <a:rPr lang="en-US" b="0"/>
              <a:t>Students can engage in part-time work in research labs during the academic term through the Undergraduate Research Assistant (URA) program. This allows students to gain valuable experience while balancing their coursework, working closely with faculty on ongoing research projects.</a:t>
            </a:r>
          </a:p>
          <a:p>
            <a:pPr>
              <a:buFont typeface="Arial" panose="020B0604020202020204" pitchFamily="34" charset="0"/>
              <a:buChar char="•"/>
            </a:pPr>
            <a:r>
              <a:rPr lang="en-US" b="0"/>
              <a:t>For those looking to explore research without a formal commitment, volunteering in a research lab during the academic term is a fantastic option. This provides a chance to contribute to projects, learn new skills, and network within the research community.</a:t>
            </a:r>
          </a:p>
          <a:p>
            <a:pPr>
              <a:buFont typeface="Arial" panose="020B0604020202020204" pitchFamily="34" charset="0"/>
              <a:buChar char="•"/>
            </a:pPr>
            <a:r>
              <a:rPr lang="en-US" b="0"/>
              <a:t>Students can also volunteer with student design teams engaged in research projects. We have over 30 student design teams here at Waterloo that compete in international design challenges, however some popular ones include the BIOMOD team, which focuses on biomolecular technology, </a:t>
            </a:r>
            <a:r>
              <a:rPr lang="en-US" b="0" err="1"/>
              <a:t>MedTechResolve</a:t>
            </a:r>
            <a:r>
              <a:rPr lang="en-US" b="0"/>
              <a:t>, which focuses on the automation of emergency rooms, and the Alternative Protein Project, which focuses on sustainable and secure food research.</a:t>
            </a:r>
          </a:p>
          <a:p>
            <a:pPr>
              <a:buFont typeface="Arial" panose="020B0604020202020204" pitchFamily="34" charset="0"/>
              <a:buChar char="•"/>
            </a:pPr>
            <a:r>
              <a:rPr lang="en-US" b="0"/>
              <a:t>The program offers co-op opportunities in a variety of research labs, allowing students to apply their skills in real-world settings. These positions often lead to significant contributions in areas like biomedical devices, healthcare technologies, and more.</a:t>
            </a:r>
          </a:p>
          <a:p>
            <a:pPr>
              <a:buFont typeface="Arial" panose="020B0604020202020204" pitchFamily="34" charset="0"/>
              <a:buChar char="•"/>
            </a:pPr>
            <a:r>
              <a:rPr lang="en-US" b="0"/>
              <a:t>Students can enroll in biomedical research project courses (BME 399 &amp; BME 499), where they work on specific research projects under the guidance of faculty. These courses provide a structured environment to delve into research topics and can culminate in tangible outcomes, such as publications or presentations.</a:t>
            </a:r>
          </a:p>
          <a:p>
            <a:pPr>
              <a:buFont typeface="Arial" panose="020B0604020202020204" pitchFamily="34" charset="0"/>
              <a:buChar char="•"/>
            </a:pPr>
            <a:endParaRPr lang="en-US" b="0"/>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3101038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hyperlink" Target="https://twitter.com/WaterlooEng"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facebook.com/uWaterlooEngineering/" TargetMode="External"/><Relationship Id="rId1" Type="http://schemas.openxmlformats.org/officeDocument/2006/relationships/slideMaster" Target="../slideMasters/slideMaster1.xml"/><Relationship Id="rId6" Type="http://schemas.openxmlformats.org/officeDocument/2006/relationships/hyperlink" Target="https://linkedin.com/showcase/faculty-of-engineering/" TargetMode="External"/><Relationship Id="rId5" Type="http://schemas.openxmlformats.org/officeDocument/2006/relationships/image" Target="../media/image17.png"/><Relationship Id="rId4" Type="http://schemas.openxmlformats.org/officeDocument/2006/relationships/hyperlink" Target="https://instagram.com/UWaterlooEng" TargetMode="External"/><Relationship Id="rId9"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11/6/2024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AD90BF8-C4AC-4963-B78C-6007A0899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Angled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33B128-7700-4B9E-A0D6-1E09DC3402B9}"/>
              </a:ext>
            </a:extLst>
          </p:cNvPr>
          <p:cNvSpPr>
            <a:spLocks noGrp="1"/>
          </p:cNvSpPr>
          <p:nvPr>
            <p:ph type="pic" sz="quarter" idx="10"/>
          </p:nvPr>
        </p:nvSpPr>
        <p:spPr>
          <a:xfrm>
            <a:off x="-1219" y="965035"/>
            <a:ext cx="12193219" cy="589296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27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274 h 10000"/>
              <a:gd name="connsiteX0" fmla="*/ 0 w 10000"/>
              <a:gd name="connsiteY0" fmla="*/ 6264 h 11990"/>
              <a:gd name="connsiteX1" fmla="*/ 10000 w 10000"/>
              <a:gd name="connsiteY1" fmla="*/ 0 h 11990"/>
              <a:gd name="connsiteX2" fmla="*/ 10000 w 10000"/>
              <a:gd name="connsiteY2" fmla="*/ 11990 h 11990"/>
              <a:gd name="connsiteX3" fmla="*/ 0 w 10000"/>
              <a:gd name="connsiteY3" fmla="*/ 11990 h 11990"/>
              <a:gd name="connsiteX4" fmla="*/ 0 w 10000"/>
              <a:gd name="connsiteY4" fmla="*/ 6264 h 11990"/>
              <a:gd name="connsiteX0" fmla="*/ 0 w 10010"/>
              <a:gd name="connsiteY0" fmla="*/ 7427 h 11990"/>
              <a:gd name="connsiteX1" fmla="*/ 10010 w 10010"/>
              <a:gd name="connsiteY1" fmla="*/ 0 h 11990"/>
              <a:gd name="connsiteX2" fmla="*/ 10010 w 10010"/>
              <a:gd name="connsiteY2" fmla="*/ 11990 h 11990"/>
              <a:gd name="connsiteX3" fmla="*/ 10 w 10010"/>
              <a:gd name="connsiteY3" fmla="*/ 11990 h 11990"/>
              <a:gd name="connsiteX4" fmla="*/ 0 w 10010"/>
              <a:gd name="connsiteY4" fmla="*/ 7427 h 11990"/>
              <a:gd name="connsiteX0" fmla="*/ 1 w 10001"/>
              <a:gd name="connsiteY0" fmla="*/ 8021 h 11990"/>
              <a:gd name="connsiteX1" fmla="*/ 10001 w 10001"/>
              <a:gd name="connsiteY1" fmla="*/ 0 h 11990"/>
              <a:gd name="connsiteX2" fmla="*/ 10001 w 10001"/>
              <a:gd name="connsiteY2" fmla="*/ 11990 h 11990"/>
              <a:gd name="connsiteX3" fmla="*/ 1 w 10001"/>
              <a:gd name="connsiteY3" fmla="*/ 11990 h 11990"/>
              <a:gd name="connsiteX4" fmla="*/ 1 w 10001"/>
              <a:gd name="connsiteY4" fmla="*/ 8021 h 1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990">
                <a:moveTo>
                  <a:pt x="1" y="8021"/>
                </a:moveTo>
                <a:lnTo>
                  <a:pt x="10001" y="0"/>
                </a:lnTo>
                <a:lnTo>
                  <a:pt x="10001" y="11990"/>
                </a:lnTo>
                <a:lnTo>
                  <a:pt x="1" y="11990"/>
                </a:lnTo>
                <a:cubicBezTo>
                  <a:pt x="-2" y="10469"/>
                  <a:pt x="4" y="9542"/>
                  <a:pt x="1" y="8021"/>
                </a:cubicBezTo>
                <a:close/>
              </a:path>
            </a:pathLst>
          </a:custGeom>
        </p:spPr>
        <p:txBody>
          <a:bodyPr anchor="ctr"/>
          <a:lstStyle>
            <a:lvl1pPr algn="ctr">
              <a:defRPr/>
            </a:lvl1pPr>
          </a:lstStyle>
          <a:p>
            <a:endParaRPr lang="en-GB"/>
          </a:p>
        </p:txBody>
      </p:sp>
      <p:cxnSp>
        <p:nvCxnSpPr>
          <p:cNvPr id="8" name="Straight Connector 7">
            <a:extLst>
              <a:ext uri="{FF2B5EF4-FFF2-40B4-BE49-F238E27FC236}">
                <a16:creationId xmlns:a16="http://schemas.microsoft.com/office/drawing/2014/main" id="{100E11C6-A60A-4AAE-AD57-E8B3541EF3A1}"/>
              </a:ext>
            </a:extLst>
          </p:cNvPr>
          <p:cNvCxnSpPr>
            <a:cxnSpLocks/>
          </p:cNvCxnSpPr>
          <p:nvPr userDrawn="1"/>
        </p:nvCxnSpPr>
        <p:spPr>
          <a:xfrm flipV="1">
            <a:off x="-60960" y="910916"/>
            <a:ext cx="12252960" cy="395189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7387545-3C2B-4D1E-A82A-8FFAC6E34D9D}"/>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1F19D9B1-65F6-4926-A33B-3D1630D2A76F}"/>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3B2D55-C069-4937-AA0D-EF88FB7D3C0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297A8A-F035-4F26-8831-4992E5FCE928}"/>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648E8B-30F0-4178-BD55-0BC79203B52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C0E3F8-B93A-45F6-AB4D-380A65ECA20B}"/>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9">
            <a:extLst>
              <a:ext uri="{FF2B5EF4-FFF2-40B4-BE49-F238E27FC236}">
                <a16:creationId xmlns:a16="http://schemas.microsoft.com/office/drawing/2014/main" id="{713CF94C-8BD7-445E-AE2E-18F563CA2533}"/>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
        <p:nvSpPr>
          <p:cNvPr id="24" name="Content Placeholder 2">
            <a:extLst>
              <a:ext uri="{FF2B5EF4-FFF2-40B4-BE49-F238E27FC236}">
                <a16:creationId xmlns:a16="http://schemas.microsoft.com/office/drawing/2014/main" id="{208DC7D5-3C85-41D9-BCEE-C0622EADD532}"/>
              </a:ext>
            </a:extLst>
          </p:cNvPr>
          <p:cNvSpPr>
            <a:spLocks noGrp="1"/>
          </p:cNvSpPr>
          <p:nvPr>
            <p:ph idx="1"/>
          </p:nvPr>
        </p:nvSpPr>
        <p:spPr>
          <a:xfrm>
            <a:off x="259882" y="1413163"/>
            <a:ext cx="6818251" cy="2775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5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7" name="Picture 6">
            <a:extLst>
              <a:ext uri="{FF2B5EF4-FFF2-40B4-BE49-F238E27FC236}">
                <a16:creationId xmlns:a16="http://schemas.microsoft.com/office/drawing/2014/main" id="{D87C5B7F-D709-4C91-861E-9525CCFC5F1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Tree>
    <p:extLst>
      <p:ext uri="{BB962C8B-B14F-4D97-AF65-F5344CB8AC3E}">
        <p14:creationId xmlns:p14="http://schemas.microsoft.com/office/powerpoint/2010/main" val="146772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8" name="Picture 7">
            <a:extLst>
              <a:ext uri="{FF2B5EF4-FFF2-40B4-BE49-F238E27FC236}">
                <a16:creationId xmlns:a16="http://schemas.microsoft.com/office/drawing/2014/main" id="{1351160A-81AD-4AEF-8103-A4FF54A282A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3666828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7" name="Picture 6">
            <a:extLst>
              <a:ext uri="{FF2B5EF4-FFF2-40B4-BE49-F238E27FC236}">
                <a16:creationId xmlns:a16="http://schemas.microsoft.com/office/drawing/2014/main" id="{12474D91-4BCC-459E-ACA6-9EDD90C601F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3035022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11/6/2024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24E379A1-4117-4028-B765-1B07EF9DBC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  / Style 1 / Acc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tx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tx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a:solidFill>
                  <a:schemeClr val="tx1"/>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5">
            <a:extLst>
              <a:ext uri="{FF2B5EF4-FFF2-40B4-BE49-F238E27FC236}">
                <a16:creationId xmlns:a16="http://schemas.microsoft.com/office/drawing/2014/main" id="{AEC93C13-BF96-4F16-8E2F-EEEBCD7F613D}"/>
              </a:ext>
            </a:extLst>
          </p:cNvPr>
          <p:cNvSpPr>
            <a:spLocks noGrp="1"/>
          </p:cNvSpPr>
          <p:nvPr>
            <p:ph type="ftr" sz="quarter" idx="12"/>
          </p:nvPr>
        </p:nvSpPr>
        <p:spPr>
          <a:xfrm>
            <a:off x="259882" y="6335309"/>
            <a:ext cx="5226517" cy="250337"/>
          </a:xfrm>
        </p:spPr>
        <p:txBody>
          <a:bodyPr/>
          <a:lstStyle/>
          <a:p>
            <a:r>
              <a:rPr lang="en-US"/>
              <a:t>PRESENTATION TITLE</a:t>
            </a:r>
          </a:p>
        </p:txBody>
      </p:sp>
      <p:sp>
        <p:nvSpPr>
          <p:cNvPr id="18" name="Slide Number Placeholder 6">
            <a:extLst>
              <a:ext uri="{FF2B5EF4-FFF2-40B4-BE49-F238E27FC236}">
                <a16:creationId xmlns:a16="http://schemas.microsoft.com/office/drawing/2014/main" id="{CE0BEAA3-6F8D-48F2-ACBE-038146BA75EE}"/>
              </a:ext>
            </a:extLst>
          </p:cNvPr>
          <p:cNvSpPr>
            <a:spLocks noGrp="1"/>
          </p:cNvSpPr>
          <p:nvPr>
            <p:ph type="sldNum" sz="quarter" idx="13"/>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3091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 Style 1 / Accent">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bg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bg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a:solidFill>
                  <a:schemeClr val="accent1">
                    <a:lumMod val="60000"/>
                    <a:lumOff val="40000"/>
                  </a:schemeClr>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DFCFF1B-A78C-417A-9AE6-B6F9A06AC7F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19" name="Footer Placeholder 5">
            <a:extLst>
              <a:ext uri="{FF2B5EF4-FFF2-40B4-BE49-F238E27FC236}">
                <a16:creationId xmlns:a16="http://schemas.microsoft.com/office/drawing/2014/main" id="{B688FFAA-3BEF-4981-9A6A-96E6E42662F7}"/>
              </a:ext>
            </a:extLst>
          </p:cNvPr>
          <p:cNvSpPr>
            <a:spLocks noGrp="1"/>
          </p:cNvSpPr>
          <p:nvPr>
            <p:ph type="ftr" sz="quarter" idx="12"/>
          </p:nvPr>
        </p:nvSpPr>
        <p:spPr>
          <a:xfrm>
            <a:off x="259882" y="6335309"/>
            <a:ext cx="5226517" cy="250337"/>
          </a:xfrm>
        </p:spPr>
        <p:txBody>
          <a:bodyPr/>
          <a:lstStyle>
            <a:lvl1pPr>
              <a:defRPr>
                <a:solidFill>
                  <a:schemeClr val="bg1"/>
                </a:solidFill>
              </a:defRPr>
            </a:lvl1pPr>
          </a:lstStyle>
          <a:p>
            <a:r>
              <a:rPr lang="en-US"/>
              <a:t>PRESENTATION TITLE</a:t>
            </a:r>
          </a:p>
        </p:txBody>
      </p:sp>
      <p:sp>
        <p:nvSpPr>
          <p:cNvPr id="20" name="Slide Number Placeholder 6">
            <a:extLst>
              <a:ext uri="{FF2B5EF4-FFF2-40B4-BE49-F238E27FC236}">
                <a16:creationId xmlns:a16="http://schemas.microsoft.com/office/drawing/2014/main" id="{238377D0-8FCB-415F-9532-51857C06B45C}"/>
              </a:ext>
            </a:extLst>
          </p:cNvPr>
          <p:cNvSpPr>
            <a:spLocks noGrp="1"/>
          </p:cNvSpPr>
          <p:nvPr>
            <p:ph type="sldNum" sz="quarter" idx="13"/>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9184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rson Profile">
    <p:bg>
      <p:bgPr>
        <a:solidFill>
          <a:schemeClr val="bg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219575B-489A-4AFF-95CD-0359948CA99A}"/>
              </a:ext>
            </a:extLst>
          </p:cNvPr>
          <p:cNvSpPr>
            <a:spLocks noGrp="1"/>
          </p:cNvSpPr>
          <p:nvPr>
            <p:ph type="pic" sz="quarter" idx="23"/>
          </p:nvPr>
        </p:nvSpPr>
        <p:spPr>
          <a:xfrm>
            <a:off x="-9306" y="397164"/>
            <a:ext cx="12201306" cy="6460836"/>
          </a:xfrm>
        </p:spPr>
        <p:txBody>
          <a:bodyPr>
            <a:normAutofit/>
          </a:bodyPr>
          <a:lstStyle>
            <a:lvl1pPr>
              <a:defRPr sz="1000" b="1">
                <a:solidFill>
                  <a:schemeClr val="bg1">
                    <a:lumMod val="75000"/>
                  </a:schemeClr>
                </a:solidFill>
              </a:defRPr>
            </a:lvl1pPr>
          </a:lstStyle>
          <a:p>
            <a:endParaRPr lang="en-US"/>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9757E5A6-2E02-4F83-B4F2-F3316E1FA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 y="5029429"/>
            <a:ext cx="12190476" cy="1828571"/>
          </a:xfrm>
          <a:prstGeom prst="rect">
            <a:avLst/>
          </a:prstGeom>
        </p:spPr>
      </p:pic>
      <p:pic>
        <p:nvPicPr>
          <p:cNvPr id="21" name="Picture 20">
            <a:extLst>
              <a:ext uri="{FF2B5EF4-FFF2-40B4-BE49-F238E27FC236}">
                <a16:creationId xmlns:a16="http://schemas.microsoft.com/office/drawing/2014/main" id="{2E90BB4A-43CD-4866-875C-449E4205A60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62875" y="6217413"/>
            <a:ext cx="4462955" cy="486128"/>
          </a:xfrm>
          <a:prstGeom prst="rect">
            <a:avLst/>
          </a:prstGeom>
        </p:spPr>
      </p:pic>
      <p:sp>
        <p:nvSpPr>
          <p:cNvPr id="22" name="Text Placeholder 9">
            <a:extLst>
              <a:ext uri="{FF2B5EF4-FFF2-40B4-BE49-F238E27FC236}">
                <a16:creationId xmlns:a16="http://schemas.microsoft.com/office/drawing/2014/main" id="{86153C14-7D1A-4320-B655-9B001A39F56D}"/>
              </a:ext>
            </a:extLst>
          </p:cNvPr>
          <p:cNvSpPr txBox="1">
            <a:spLocks/>
          </p:cNvSpPr>
          <p:nvPr userDrawn="1"/>
        </p:nvSpPr>
        <p:spPr>
          <a:xfrm>
            <a:off x="276273" y="5212633"/>
            <a:ext cx="7091870" cy="763961"/>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600" b="0" kern="1200">
                <a:solidFill>
                  <a:schemeClr val="bg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Short blurb about person profile. Lorem ipsum lorem ipsum lorem ipsum lorem ipsum lorem ipsum lorem ipsum lorem ipsum lorem ipsum lorem ipsum lorem ipsum lorem ipsum lorem.</a:t>
            </a:r>
          </a:p>
        </p:txBody>
      </p:sp>
      <p:sp>
        <p:nvSpPr>
          <p:cNvPr id="23" name="Text Placeholder 9">
            <a:extLst>
              <a:ext uri="{FF2B5EF4-FFF2-40B4-BE49-F238E27FC236}">
                <a16:creationId xmlns:a16="http://schemas.microsoft.com/office/drawing/2014/main" id="{8DFE8F88-DDD8-4F0C-A331-BD4C38EECBA1}"/>
              </a:ext>
            </a:extLst>
          </p:cNvPr>
          <p:cNvSpPr txBox="1">
            <a:spLocks/>
          </p:cNvSpPr>
          <p:nvPr userDrawn="1"/>
        </p:nvSpPr>
        <p:spPr>
          <a:xfrm>
            <a:off x="276273" y="5976594"/>
            <a:ext cx="7091870" cy="667445"/>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Chamath Palihapitiya,</a:t>
            </a:r>
          </a:p>
          <a:p>
            <a:r>
              <a:rPr lang="en-CA"/>
              <a:t>BASc ’99, Electrical Engineering</a:t>
            </a:r>
          </a:p>
        </p:txBody>
      </p:sp>
    </p:spTree>
    <p:extLst>
      <p:ext uri="{BB962C8B-B14F-4D97-AF65-F5344CB8AC3E}">
        <p14:creationId xmlns:p14="http://schemas.microsoft.com/office/powerpoint/2010/main" val="138147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 Style 2">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381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2" name="Text Placeholder 10">
            <a:extLst>
              <a:ext uri="{FF2B5EF4-FFF2-40B4-BE49-F238E27FC236}">
                <a16:creationId xmlns:a16="http://schemas.microsoft.com/office/drawing/2014/main" id="{11E243B0-550C-49E9-8A28-252A3F551D4D}"/>
              </a:ext>
            </a:extLst>
          </p:cNvPr>
          <p:cNvSpPr>
            <a:spLocks noGrp="1"/>
          </p:cNvSpPr>
          <p:nvPr>
            <p:ph type="body" sz="quarter" idx="12"/>
          </p:nvPr>
        </p:nvSpPr>
        <p:spPr>
          <a:xfrm>
            <a:off x="406146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3" name="Text Placeholder 10">
            <a:extLst>
              <a:ext uri="{FF2B5EF4-FFF2-40B4-BE49-F238E27FC236}">
                <a16:creationId xmlns:a16="http://schemas.microsoft.com/office/drawing/2014/main" id="{351CB8D2-ACE5-4242-A729-D5C9157DE880}"/>
              </a:ext>
            </a:extLst>
          </p:cNvPr>
          <p:cNvSpPr>
            <a:spLocks noGrp="1"/>
          </p:cNvSpPr>
          <p:nvPr>
            <p:ph type="body" sz="quarter" idx="13"/>
          </p:nvPr>
        </p:nvSpPr>
        <p:spPr>
          <a:xfrm>
            <a:off x="8134350" y="849230"/>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1158067"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7" name="Text Placeholder 10">
            <a:extLst>
              <a:ext uri="{FF2B5EF4-FFF2-40B4-BE49-F238E27FC236}">
                <a16:creationId xmlns:a16="http://schemas.microsoft.com/office/drawing/2014/main" id="{CA8615F6-A6CE-4AEA-9E0D-294DE80A646F}"/>
              </a:ext>
            </a:extLst>
          </p:cNvPr>
          <p:cNvSpPr>
            <a:spLocks noGrp="1"/>
          </p:cNvSpPr>
          <p:nvPr>
            <p:ph type="body" sz="quarter" idx="15"/>
          </p:nvPr>
        </p:nvSpPr>
        <p:spPr>
          <a:xfrm>
            <a:off x="517737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8" name="Text Placeholder 10">
            <a:extLst>
              <a:ext uri="{FF2B5EF4-FFF2-40B4-BE49-F238E27FC236}">
                <a16:creationId xmlns:a16="http://schemas.microsoft.com/office/drawing/2014/main" id="{4CAA8C06-EE7F-4814-8F80-87C49B727E82}"/>
              </a:ext>
            </a:extLst>
          </p:cNvPr>
          <p:cNvSpPr>
            <a:spLocks noGrp="1"/>
          </p:cNvSpPr>
          <p:nvPr>
            <p:ph type="body" sz="quarter" idx="16"/>
          </p:nvPr>
        </p:nvSpPr>
        <p:spPr>
          <a:xfrm>
            <a:off x="926931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8" name="Text Placeholder 10">
            <a:extLst>
              <a:ext uri="{FF2B5EF4-FFF2-40B4-BE49-F238E27FC236}">
                <a16:creationId xmlns:a16="http://schemas.microsoft.com/office/drawing/2014/main" id="{5939DE1C-A6D5-46B7-9823-FDDDC4F0BD82}"/>
              </a:ext>
            </a:extLst>
          </p:cNvPr>
          <p:cNvSpPr>
            <a:spLocks noGrp="1"/>
          </p:cNvSpPr>
          <p:nvPr>
            <p:ph type="body" sz="quarter" idx="17"/>
          </p:nvPr>
        </p:nvSpPr>
        <p:spPr>
          <a:xfrm>
            <a:off x="1524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9" name="Text Placeholder 10">
            <a:extLst>
              <a:ext uri="{FF2B5EF4-FFF2-40B4-BE49-F238E27FC236}">
                <a16:creationId xmlns:a16="http://schemas.microsoft.com/office/drawing/2014/main" id="{451D5FF6-8908-4606-BB9A-FF5FF4E7AD38}"/>
              </a:ext>
            </a:extLst>
          </p:cNvPr>
          <p:cNvSpPr>
            <a:spLocks noGrp="1"/>
          </p:cNvSpPr>
          <p:nvPr>
            <p:ph type="body" sz="quarter" idx="18"/>
          </p:nvPr>
        </p:nvSpPr>
        <p:spPr>
          <a:xfrm>
            <a:off x="408051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0" name="Text Placeholder 10">
            <a:extLst>
              <a:ext uri="{FF2B5EF4-FFF2-40B4-BE49-F238E27FC236}">
                <a16:creationId xmlns:a16="http://schemas.microsoft.com/office/drawing/2014/main" id="{5BAFC882-19EE-46D6-A746-A336D0C8798C}"/>
              </a:ext>
            </a:extLst>
          </p:cNvPr>
          <p:cNvSpPr>
            <a:spLocks noGrp="1"/>
          </p:cNvSpPr>
          <p:nvPr>
            <p:ph type="body" sz="quarter" idx="19"/>
          </p:nvPr>
        </p:nvSpPr>
        <p:spPr>
          <a:xfrm>
            <a:off x="8153400" y="4053641"/>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5" name="Text Placeholder 10">
            <a:extLst>
              <a:ext uri="{FF2B5EF4-FFF2-40B4-BE49-F238E27FC236}">
                <a16:creationId xmlns:a16="http://schemas.microsoft.com/office/drawing/2014/main" id="{53BA4DAC-529E-4437-8946-0B1183BAC4F9}"/>
              </a:ext>
            </a:extLst>
          </p:cNvPr>
          <p:cNvSpPr>
            <a:spLocks noGrp="1"/>
          </p:cNvSpPr>
          <p:nvPr>
            <p:ph type="body" sz="quarter" idx="20"/>
          </p:nvPr>
        </p:nvSpPr>
        <p:spPr>
          <a:xfrm>
            <a:off x="11468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6" name="Text Placeholder 10">
            <a:extLst>
              <a:ext uri="{FF2B5EF4-FFF2-40B4-BE49-F238E27FC236}">
                <a16:creationId xmlns:a16="http://schemas.microsoft.com/office/drawing/2014/main" id="{B6CA0999-5905-4B60-8D01-BFA8AA732733}"/>
              </a:ext>
            </a:extLst>
          </p:cNvPr>
          <p:cNvSpPr>
            <a:spLocks noGrp="1"/>
          </p:cNvSpPr>
          <p:nvPr>
            <p:ph type="body" sz="quarter" idx="21"/>
          </p:nvPr>
        </p:nvSpPr>
        <p:spPr>
          <a:xfrm>
            <a:off x="51873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9" name="Text Placeholder 10">
            <a:extLst>
              <a:ext uri="{FF2B5EF4-FFF2-40B4-BE49-F238E27FC236}">
                <a16:creationId xmlns:a16="http://schemas.microsoft.com/office/drawing/2014/main" id="{390121DE-52B8-42FA-9E98-D070A331F7AB}"/>
              </a:ext>
            </a:extLst>
          </p:cNvPr>
          <p:cNvSpPr>
            <a:spLocks noGrp="1"/>
          </p:cNvSpPr>
          <p:nvPr>
            <p:ph type="body" sz="quarter" idx="22"/>
          </p:nvPr>
        </p:nvSpPr>
        <p:spPr>
          <a:xfrm>
            <a:off x="9269311"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1540030" y="2054753"/>
            <a:ext cx="1023144" cy="890588"/>
          </a:xfrm>
        </p:spPr>
        <p:txBody>
          <a:bodyPr>
            <a:normAutofit/>
          </a:bodyPr>
          <a:lstStyle>
            <a:lvl1pPr>
              <a:defRPr sz="1000" b="1">
                <a:solidFill>
                  <a:schemeClr val="bg1">
                    <a:lumMod val="75000"/>
                  </a:schemeClr>
                </a:solidFill>
              </a:defRPr>
            </a:lvl1pPr>
          </a:lstStyle>
          <a:p>
            <a:endParaRPr lang="en-US"/>
          </a:p>
        </p:txBody>
      </p:sp>
      <p:sp>
        <p:nvSpPr>
          <p:cNvPr id="20" name="Picture Placeholder 2">
            <a:extLst>
              <a:ext uri="{FF2B5EF4-FFF2-40B4-BE49-F238E27FC236}">
                <a16:creationId xmlns:a16="http://schemas.microsoft.com/office/drawing/2014/main" id="{6E6D6DF9-0919-4E94-92D0-D15D236DBC78}"/>
              </a:ext>
            </a:extLst>
          </p:cNvPr>
          <p:cNvSpPr>
            <a:spLocks noGrp="1"/>
          </p:cNvSpPr>
          <p:nvPr>
            <p:ph type="pic" sz="quarter" idx="24"/>
          </p:nvPr>
        </p:nvSpPr>
        <p:spPr>
          <a:xfrm>
            <a:off x="5557339" y="2057812"/>
            <a:ext cx="1023144" cy="890588"/>
          </a:xfrm>
        </p:spPr>
        <p:txBody>
          <a:bodyPr>
            <a:normAutofit/>
          </a:bodyPr>
          <a:lstStyle>
            <a:lvl1pPr>
              <a:defRPr sz="1000" b="1">
                <a:solidFill>
                  <a:schemeClr val="bg1">
                    <a:lumMod val="75000"/>
                  </a:schemeClr>
                </a:solidFill>
              </a:defRPr>
            </a:lvl1pPr>
          </a:lstStyle>
          <a:p>
            <a:endParaRPr lang="en-US"/>
          </a:p>
        </p:txBody>
      </p:sp>
      <p:sp>
        <p:nvSpPr>
          <p:cNvPr id="21" name="Picture Placeholder 2">
            <a:extLst>
              <a:ext uri="{FF2B5EF4-FFF2-40B4-BE49-F238E27FC236}">
                <a16:creationId xmlns:a16="http://schemas.microsoft.com/office/drawing/2014/main" id="{54C26899-12B5-48A5-93F4-0BA39F6951E0}"/>
              </a:ext>
            </a:extLst>
          </p:cNvPr>
          <p:cNvSpPr>
            <a:spLocks noGrp="1"/>
          </p:cNvSpPr>
          <p:nvPr>
            <p:ph type="pic" sz="quarter" idx="25"/>
          </p:nvPr>
        </p:nvSpPr>
        <p:spPr>
          <a:xfrm>
            <a:off x="1540030" y="5259164"/>
            <a:ext cx="1023144" cy="890588"/>
          </a:xfrm>
        </p:spPr>
        <p:txBody>
          <a:bodyPr>
            <a:normAutofit/>
          </a:bodyPr>
          <a:lstStyle>
            <a:lvl1pPr>
              <a:defRPr sz="1000" b="1">
                <a:solidFill>
                  <a:schemeClr val="bg1">
                    <a:lumMod val="75000"/>
                  </a:schemeClr>
                </a:solidFill>
              </a:defRPr>
            </a:lvl1pPr>
          </a:lstStyle>
          <a:p>
            <a:endParaRPr lang="en-US"/>
          </a:p>
        </p:txBody>
      </p:sp>
      <p:sp>
        <p:nvSpPr>
          <p:cNvPr id="22" name="Picture Placeholder 2">
            <a:extLst>
              <a:ext uri="{FF2B5EF4-FFF2-40B4-BE49-F238E27FC236}">
                <a16:creationId xmlns:a16="http://schemas.microsoft.com/office/drawing/2014/main" id="{4F748A7C-E74C-42AD-940D-878133F25699}"/>
              </a:ext>
            </a:extLst>
          </p:cNvPr>
          <p:cNvSpPr>
            <a:spLocks noGrp="1"/>
          </p:cNvSpPr>
          <p:nvPr>
            <p:ph type="pic" sz="quarter" idx="26"/>
          </p:nvPr>
        </p:nvSpPr>
        <p:spPr>
          <a:xfrm>
            <a:off x="5617927" y="5262223"/>
            <a:ext cx="1023144" cy="890588"/>
          </a:xfrm>
        </p:spPr>
        <p:txBody>
          <a:bodyPr>
            <a:normAutofit/>
          </a:bodyPr>
          <a:lstStyle>
            <a:lvl1pPr>
              <a:defRPr sz="1000" b="1">
                <a:solidFill>
                  <a:schemeClr val="bg1">
                    <a:lumMod val="75000"/>
                  </a:schemeClr>
                </a:solidFill>
              </a:defRPr>
            </a:lvl1pPr>
          </a:lstStyle>
          <a:p>
            <a:endParaRPr lang="en-US"/>
          </a:p>
        </p:txBody>
      </p:sp>
      <p:sp>
        <p:nvSpPr>
          <p:cNvPr id="23" name="Picture Placeholder 2">
            <a:extLst>
              <a:ext uri="{FF2B5EF4-FFF2-40B4-BE49-F238E27FC236}">
                <a16:creationId xmlns:a16="http://schemas.microsoft.com/office/drawing/2014/main" id="{5605A29E-668D-4497-B5FD-CC8A38EB1B10}"/>
              </a:ext>
            </a:extLst>
          </p:cNvPr>
          <p:cNvSpPr>
            <a:spLocks noGrp="1"/>
          </p:cNvSpPr>
          <p:nvPr>
            <p:ph type="pic" sz="quarter" idx="27"/>
          </p:nvPr>
        </p:nvSpPr>
        <p:spPr>
          <a:xfrm>
            <a:off x="9649279" y="2054753"/>
            <a:ext cx="1023144" cy="890588"/>
          </a:xfrm>
        </p:spPr>
        <p:txBody>
          <a:bodyPr>
            <a:normAutofit/>
          </a:bodyPr>
          <a:lstStyle>
            <a:lvl1pPr>
              <a:defRPr sz="1000" b="1">
                <a:solidFill>
                  <a:schemeClr val="bg1">
                    <a:lumMod val="75000"/>
                  </a:schemeClr>
                </a:solidFill>
              </a:defRPr>
            </a:lvl1pPr>
          </a:lstStyle>
          <a:p>
            <a:endParaRPr lang="en-US"/>
          </a:p>
        </p:txBody>
      </p:sp>
      <p:sp>
        <p:nvSpPr>
          <p:cNvPr id="24" name="Picture Placeholder 2">
            <a:extLst>
              <a:ext uri="{FF2B5EF4-FFF2-40B4-BE49-F238E27FC236}">
                <a16:creationId xmlns:a16="http://schemas.microsoft.com/office/drawing/2014/main" id="{C8CDF9D6-1B02-4F45-A0E8-4B3501F22EE8}"/>
              </a:ext>
            </a:extLst>
          </p:cNvPr>
          <p:cNvSpPr>
            <a:spLocks noGrp="1"/>
          </p:cNvSpPr>
          <p:nvPr>
            <p:ph type="pic" sz="quarter" idx="28"/>
          </p:nvPr>
        </p:nvSpPr>
        <p:spPr>
          <a:xfrm>
            <a:off x="9684154" y="5259164"/>
            <a:ext cx="1023144" cy="890588"/>
          </a:xfrm>
        </p:spPr>
        <p:txBody>
          <a:bodyPr>
            <a:normAutofit/>
          </a:bodyPr>
          <a:lstStyle>
            <a:lvl1pPr>
              <a:defRPr sz="1000" b="1">
                <a:solidFill>
                  <a:schemeClr val="bg1">
                    <a:lumMod val="75000"/>
                  </a:schemeClr>
                </a:solidFill>
              </a:defRPr>
            </a:lvl1pPr>
          </a:lstStyle>
          <a:p>
            <a:endParaRPr lang="en-US"/>
          </a:p>
        </p:txBody>
      </p:sp>
      <p:grpSp>
        <p:nvGrpSpPr>
          <p:cNvPr id="25" name="Group 24">
            <a:extLst>
              <a:ext uri="{FF2B5EF4-FFF2-40B4-BE49-F238E27FC236}">
                <a16:creationId xmlns:a16="http://schemas.microsoft.com/office/drawing/2014/main" id="{2028BBA7-DAA2-4FF7-8267-C3FDE96824BA}"/>
              </a:ext>
            </a:extLst>
          </p:cNvPr>
          <p:cNvGrpSpPr/>
          <p:nvPr userDrawn="1"/>
        </p:nvGrpSpPr>
        <p:grpSpPr>
          <a:xfrm>
            <a:off x="0" y="0"/>
            <a:ext cx="12192000" cy="397164"/>
            <a:chOff x="421830" y="1342659"/>
            <a:chExt cx="10018760" cy="290558"/>
          </a:xfrm>
        </p:grpSpPr>
        <p:sp>
          <p:nvSpPr>
            <p:cNvPr id="26" name="Rectangle 25">
              <a:extLst>
                <a:ext uri="{FF2B5EF4-FFF2-40B4-BE49-F238E27FC236}">
                  <a16:creationId xmlns:a16="http://schemas.microsoft.com/office/drawing/2014/main" id="{145151C0-60C6-41D6-956C-CD0BB78F90B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3AF2E6-D0AC-4871-8CFE-4825A3EB4A8E}"/>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9B3F2AC-7DC7-4D49-BBA7-323DB56C4609}"/>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91F015-8557-45A3-8E95-601D9D6031C1}"/>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6FADF1-24EC-4AB4-881B-2DF832A6BD7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97E39448-E494-4C60-A89E-D510467390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2" name="Footer Placeholder 10">
            <a:extLst>
              <a:ext uri="{FF2B5EF4-FFF2-40B4-BE49-F238E27FC236}">
                <a16:creationId xmlns:a16="http://schemas.microsoft.com/office/drawing/2014/main" id="{6FB3B771-910D-4E70-A65A-AD4AA2BD59C3}"/>
              </a:ext>
            </a:extLst>
          </p:cNvPr>
          <p:cNvSpPr>
            <a:spLocks noGrp="1"/>
          </p:cNvSpPr>
          <p:nvPr>
            <p:ph type="ftr" sz="quarter" idx="29"/>
          </p:nvPr>
        </p:nvSpPr>
        <p:spPr>
          <a:xfrm>
            <a:off x="259882" y="6335309"/>
            <a:ext cx="5226517" cy="250337"/>
          </a:xfrm>
        </p:spPr>
        <p:txBody>
          <a:bodyPr/>
          <a:lstStyle>
            <a:lvl1pPr>
              <a:defRPr>
                <a:solidFill>
                  <a:schemeClr val="bg1"/>
                </a:solidFill>
              </a:defRPr>
            </a:lvl1pPr>
          </a:lstStyle>
          <a:p>
            <a:r>
              <a:rPr lang="en-US"/>
              <a:t>PRESENTATION TITLE</a:t>
            </a:r>
          </a:p>
        </p:txBody>
      </p:sp>
      <p:sp>
        <p:nvSpPr>
          <p:cNvPr id="33" name="Slide Number Placeholder 11">
            <a:extLst>
              <a:ext uri="{FF2B5EF4-FFF2-40B4-BE49-F238E27FC236}">
                <a16:creationId xmlns:a16="http://schemas.microsoft.com/office/drawing/2014/main" id="{FCCEB171-47CC-46CD-A90E-991BE74A3AF4}"/>
              </a:ext>
            </a:extLst>
          </p:cNvPr>
          <p:cNvSpPr>
            <a:spLocks noGrp="1"/>
          </p:cNvSpPr>
          <p:nvPr>
            <p:ph type="sldNum" sz="quarter" idx="30"/>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9676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s / Style 3">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704422"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2498644"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2772964" y="2193260"/>
            <a:ext cx="1234440" cy="1005840"/>
          </a:xfrm>
        </p:spPr>
        <p:txBody>
          <a:bodyPr>
            <a:normAutofit/>
          </a:bodyPr>
          <a:lstStyle>
            <a:lvl1pPr>
              <a:defRPr sz="1000" b="1">
                <a:solidFill>
                  <a:schemeClr val="bg1">
                    <a:lumMod val="75000"/>
                  </a:schemeClr>
                </a:solidFill>
              </a:defRPr>
            </a:lvl1pPr>
          </a:lstStyle>
          <a:p>
            <a:endParaRPr lang="en-US"/>
          </a:p>
        </p:txBody>
      </p:sp>
      <p:sp>
        <p:nvSpPr>
          <p:cNvPr id="29" name="Text Placeholder 10">
            <a:extLst>
              <a:ext uri="{FF2B5EF4-FFF2-40B4-BE49-F238E27FC236}">
                <a16:creationId xmlns:a16="http://schemas.microsoft.com/office/drawing/2014/main" id="{42C38BE1-A5DC-46BC-8516-1C3FCE59FCB3}"/>
              </a:ext>
            </a:extLst>
          </p:cNvPr>
          <p:cNvSpPr>
            <a:spLocks noGrp="1"/>
          </p:cNvSpPr>
          <p:nvPr>
            <p:ph type="body" sz="quarter" idx="24"/>
          </p:nvPr>
        </p:nvSpPr>
        <p:spPr>
          <a:xfrm>
            <a:off x="709864"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0" name="Text Placeholder 10">
            <a:extLst>
              <a:ext uri="{FF2B5EF4-FFF2-40B4-BE49-F238E27FC236}">
                <a16:creationId xmlns:a16="http://schemas.microsoft.com/office/drawing/2014/main" id="{7193F007-1B6E-44A7-82CD-1AF264D808B0}"/>
              </a:ext>
            </a:extLst>
          </p:cNvPr>
          <p:cNvSpPr>
            <a:spLocks noGrp="1"/>
          </p:cNvSpPr>
          <p:nvPr>
            <p:ph type="body" sz="quarter" idx="25"/>
          </p:nvPr>
        </p:nvSpPr>
        <p:spPr>
          <a:xfrm>
            <a:off x="2504086"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3" name="Text Placeholder 10">
            <a:extLst>
              <a:ext uri="{FF2B5EF4-FFF2-40B4-BE49-F238E27FC236}">
                <a16:creationId xmlns:a16="http://schemas.microsoft.com/office/drawing/2014/main" id="{B6960D73-264F-4AA1-A19B-15912B04AE0B}"/>
              </a:ext>
            </a:extLst>
          </p:cNvPr>
          <p:cNvSpPr>
            <a:spLocks noGrp="1"/>
          </p:cNvSpPr>
          <p:nvPr>
            <p:ph type="body" sz="quarter" idx="27"/>
          </p:nvPr>
        </p:nvSpPr>
        <p:spPr>
          <a:xfrm>
            <a:off x="6086833"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4" name="Text Placeholder 10">
            <a:extLst>
              <a:ext uri="{FF2B5EF4-FFF2-40B4-BE49-F238E27FC236}">
                <a16:creationId xmlns:a16="http://schemas.microsoft.com/office/drawing/2014/main" id="{91EBE6CC-D574-43A4-8924-FB0E83290E14}"/>
              </a:ext>
            </a:extLst>
          </p:cNvPr>
          <p:cNvSpPr>
            <a:spLocks noGrp="1"/>
          </p:cNvSpPr>
          <p:nvPr>
            <p:ph type="body" sz="quarter" idx="28"/>
          </p:nvPr>
        </p:nvSpPr>
        <p:spPr>
          <a:xfrm>
            <a:off x="7881055"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7" name="Text Placeholder 10">
            <a:extLst>
              <a:ext uri="{FF2B5EF4-FFF2-40B4-BE49-F238E27FC236}">
                <a16:creationId xmlns:a16="http://schemas.microsoft.com/office/drawing/2014/main" id="{1E350154-3312-45B7-9135-DF3A0F4DE8B0}"/>
              </a:ext>
            </a:extLst>
          </p:cNvPr>
          <p:cNvSpPr>
            <a:spLocks noGrp="1"/>
          </p:cNvSpPr>
          <p:nvPr>
            <p:ph type="body" sz="quarter" idx="30"/>
          </p:nvPr>
        </p:nvSpPr>
        <p:spPr>
          <a:xfrm>
            <a:off x="6092275"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8" name="Text Placeholder 10">
            <a:extLst>
              <a:ext uri="{FF2B5EF4-FFF2-40B4-BE49-F238E27FC236}">
                <a16:creationId xmlns:a16="http://schemas.microsoft.com/office/drawing/2014/main" id="{2DDA486D-666F-4741-A9EA-E43A0BE2A19E}"/>
              </a:ext>
            </a:extLst>
          </p:cNvPr>
          <p:cNvSpPr>
            <a:spLocks noGrp="1"/>
          </p:cNvSpPr>
          <p:nvPr>
            <p:ph type="body" sz="quarter" idx="31"/>
          </p:nvPr>
        </p:nvSpPr>
        <p:spPr>
          <a:xfrm>
            <a:off x="7886497"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41" name="Picture Placeholder 2">
            <a:extLst>
              <a:ext uri="{FF2B5EF4-FFF2-40B4-BE49-F238E27FC236}">
                <a16:creationId xmlns:a16="http://schemas.microsoft.com/office/drawing/2014/main" id="{70853058-5A17-4EB7-833A-26DC3B97E42C}"/>
              </a:ext>
            </a:extLst>
          </p:cNvPr>
          <p:cNvSpPr>
            <a:spLocks noGrp="1"/>
          </p:cNvSpPr>
          <p:nvPr>
            <p:ph type="pic" sz="quarter" idx="32"/>
          </p:nvPr>
        </p:nvSpPr>
        <p:spPr>
          <a:xfrm>
            <a:off x="8160817" y="2193260"/>
            <a:ext cx="1234440" cy="1005840"/>
          </a:xfrm>
        </p:spPr>
        <p:txBody>
          <a:bodyPr>
            <a:normAutofit/>
          </a:bodyPr>
          <a:lstStyle>
            <a:lvl1pPr>
              <a:defRPr sz="1000" b="1">
                <a:solidFill>
                  <a:schemeClr val="bg1">
                    <a:lumMod val="75000"/>
                  </a:schemeClr>
                </a:solidFill>
              </a:defRPr>
            </a:lvl1pPr>
          </a:lstStyle>
          <a:p>
            <a:endParaRPr lang="en-US"/>
          </a:p>
        </p:txBody>
      </p:sp>
      <p:sp>
        <p:nvSpPr>
          <p:cNvPr id="42" name="Picture Placeholder 2">
            <a:extLst>
              <a:ext uri="{FF2B5EF4-FFF2-40B4-BE49-F238E27FC236}">
                <a16:creationId xmlns:a16="http://schemas.microsoft.com/office/drawing/2014/main" id="{CE9DA98A-A9B3-48AB-B845-6D05F2040883}"/>
              </a:ext>
            </a:extLst>
          </p:cNvPr>
          <p:cNvSpPr>
            <a:spLocks noGrp="1"/>
          </p:cNvSpPr>
          <p:nvPr>
            <p:ph type="pic" sz="quarter" idx="33"/>
          </p:nvPr>
        </p:nvSpPr>
        <p:spPr>
          <a:xfrm>
            <a:off x="2772964" y="4925516"/>
            <a:ext cx="1234440" cy="1005840"/>
          </a:xfrm>
        </p:spPr>
        <p:txBody>
          <a:bodyPr>
            <a:normAutofit/>
          </a:bodyPr>
          <a:lstStyle>
            <a:lvl1pPr>
              <a:defRPr sz="1000" b="1">
                <a:solidFill>
                  <a:schemeClr val="bg1">
                    <a:lumMod val="75000"/>
                  </a:schemeClr>
                </a:solidFill>
              </a:defRPr>
            </a:lvl1pPr>
          </a:lstStyle>
          <a:p>
            <a:endParaRPr lang="en-US"/>
          </a:p>
        </p:txBody>
      </p:sp>
      <p:sp>
        <p:nvSpPr>
          <p:cNvPr id="43" name="Picture Placeholder 2">
            <a:extLst>
              <a:ext uri="{FF2B5EF4-FFF2-40B4-BE49-F238E27FC236}">
                <a16:creationId xmlns:a16="http://schemas.microsoft.com/office/drawing/2014/main" id="{19C1F960-D146-437E-9AC3-16577D0AABEE}"/>
              </a:ext>
            </a:extLst>
          </p:cNvPr>
          <p:cNvSpPr>
            <a:spLocks noGrp="1"/>
          </p:cNvSpPr>
          <p:nvPr>
            <p:ph type="pic" sz="quarter" idx="34"/>
          </p:nvPr>
        </p:nvSpPr>
        <p:spPr>
          <a:xfrm>
            <a:off x="8160817" y="4925516"/>
            <a:ext cx="1234440" cy="1005840"/>
          </a:xfrm>
        </p:spPr>
        <p:txBody>
          <a:bodyPr>
            <a:normAutofit/>
          </a:bodyPr>
          <a:lstStyle>
            <a:lvl1pPr>
              <a:defRPr sz="1000" b="1">
                <a:solidFill>
                  <a:schemeClr val="bg1">
                    <a:lumMod val="75000"/>
                  </a:schemeClr>
                </a:solidFill>
              </a:defRPr>
            </a:lvl1pPr>
          </a:lstStyle>
          <a:p>
            <a:endParaRPr lang="en-US"/>
          </a:p>
        </p:txBody>
      </p:sp>
      <p:grpSp>
        <p:nvGrpSpPr>
          <p:cNvPr id="15" name="Group 14">
            <a:extLst>
              <a:ext uri="{FF2B5EF4-FFF2-40B4-BE49-F238E27FC236}">
                <a16:creationId xmlns:a16="http://schemas.microsoft.com/office/drawing/2014/main" id="{A5ED9F57-CD49-4E9A-826B-3E5A110BD6B3}"/>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B69F903A-BF00-453B-B561-401E19679A5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CFED53-4E69-4EF4-A957-3F851E0EF53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CB455A-160B-42F6-B6F1-A082592B9B8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1CDC57-6C81-4B21-AB10-AC857CBD3D8B}"/>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CD13A1-5D03-456A-B29F-454269BEA43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10">
            <a:extLst>
              <a:ext uri="{FF2B5EF4-FFF2-40B4-BE49-F238E27FC236}">
                <a16:creationId xmlns:a16="http://schemas.microsoft.com/office/drawing/2014/main" id="{304C6A35-77EC-4A00-920C-005E0FF039B1}"/>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2" name="Slide Number Placeholder 11">
            <a:extLst>
              <a:ext uri="{FF2B5EF4-FFF2-40B4-BE49-F238E27FC236}">
                <a16:creationId xmlns:a16="http://schemas.microsoft.com/office/drawing/2014/main" id="{CC5F8941-0F3B-47F0-BFBD-94D10DEE0DF0}"/>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1731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keleton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DF3D0C7F-6F19-4210-B554-700A9E6D5D5E}" type="datetime4">
              <a:rPr lang="en-US" smtClean="0"/>
              <a:t>November 6, 2024</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13736" y="1892652"/>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16" name="Picture Placeholder 2">
            <a:extLst>
              <a:ext uri="{FF2B5EF4-FFF2-40B4-BE49-F238E27FC236}">
                <a16:creationId xmlns:a16="http://schemas.microsoft.com/office/drawing/2014/main" id="{52A27434-CF88-4B79-B420-571749DAE265}"/>
              </a:ext>
            </a:extLst>
          </p:cNvPr>
          <p:cNvSpPr>
            <a:spLocks noGrp="1"/>
          </p:cNvSpPr>
          <p:nvPr>
            <p:ph type="pic" sz="quarter" idx="25"/>
          </p:nvPr>
        </p:nvSpPr>
        <p:spPr>
          <a:xfrm>
            <a:off x="524369" y="4032113"/>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2274094" y="1859169"/>
            <a:ext cx="3620101"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6">
            <a:extLst>
              <a:ext uri="{FF2B5EF4-FFF2-40B4-BE49-F238E27FC236}">
                <a16:creationId xmlns:a16="http://schemas.microsoft.com/office/drawing/2014/main" id="{29ADDE35-FE71-449E-B113-5FC083F67D98}"/>
              </a:ext>
            </a:extLst>
          </p:cNvPr>
          <p:cNvSpPr>
            <a:spLocks noGrp="1"/>
          </p:cNvSpPr>
          <p:nvPr>
            <p:ph type="body" sz="quarter" idx="27"/>
          </p:nvPr>
        </p:nvSpPr>
        <p:spPr>
          <a:xfrm>
            <a:off x="2274093" y="4054857"/>
            <a:ext cx="3641368"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Picture Placeholder 2">
            <a:extLst>
              <a:ext uri="{FF2B5EF4-FFF2-40B4-BE49-F238E27FC236}">
                <a16:creationId xmlns:a16="http://schemas.microsoft.com/office/drawing/2014/main" id="{EA9B6E1E-30A4-4B54-81AE-864B9BF53FDD}"/>
              </a:ext>
            </a:extLst>
          </p:cNvPr>
          <p:cNvSpPr>
            <a:spLocks noGrp="1"/>
          </p:cNvSpPr>
          <p:nvPr>
            <p:ph type="pic" sz="quarter" idx="28"/>
          </p:nvPr>
        </p:nvSpPr>
        <p:spPr>
          <a:xfrm>
            <a:off x="6096000" y="1870448"/>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1" name="Picture Placeholder 2">
            <a:extLst>
              <a:ext uri="{FF2B5EF4-FFF2-40B4-BE49-F238E27FC236}">
                <a16:creationId xmlns:a16="http://schemas.microsoft.com/office/drawing/2014/main" id="{99C479C3-F4B8-47A5-AB88-FA73975C8028}"/>
              </a:ext>
            </a:extLst>
          </p:cNvPr>
          <p:cNvSpPr>
            <a:spLocks noGrp="1"/>
          </p:cNvSpPr>
          <p:nvPr>
            <p:ph type="pic" sz="quarter" idx="29"/>
          </p:nvPr>
        </p:nvSpPr>
        <p:spPr>
          <a:xfrm>
            <a:off x="6106633" y="4009909"/>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2" name="Text Placeholder 6">
            <a:extLst>
              <a:ext uri="{FF2B5EF4-FFF2-40B4-BE49-F238E27FC236}">
                <a16:creationId xmlns:a16="http://schemas.microsoft.com/office/drawing/2014/main" id="{00BDF777-2F21-4CD5-9E56-BF5C2D41EB2C}"/>
              </a:ext>
            </a:extLst>
          </p:cNvPr>
          <p:cNvSpPr>
            <a:spLocks noGrp="1"/>
          </p:cNvSpPr>
          <p:nvPr>
            <p:ph type="body" sz="quarter" idx="30"/>
          </p:nvPr>
        </p:nvSpPr>
        <p:spPr>
          <a:xfrm>
            <a:off x="7856358" y="1860411"/>
            <a:ext cx="3811274"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6">
            <a:extLst>
              <a:ext uri="{FF2B5EF4-FFF2-40B4-BE49-F238E27FC236}">
                <a16:creationId xmlns:a16="http://schemas.microsoft.com/office/drawing/2014/main" id="{41A077D5-3CDD-45D1-9655-287706A0D3C5}"/>
              </a:ext>
            </a:extLst>
          </p:cNvPr>
          <p:cNvSpPr>
            <a:spLocks noGrp="1"/>
          </p:cNvSpPr>
          <p:nvPr>
            <p:ph type="body" sz="quarter" idx="31"/>
          </p:nvPr>
        </p:nvSpPr>
        <p:spPr>
          <a:xfrm>
            <a:off x="7856358" y="4032653"/>
            <a:ext cx="3811274"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5" name="Group 14">
            <a:extLst>
              <a:ext uri="{FF2B5EF4-FFF2-40B4-BE49-F238E27FC236}">
                <a16:creationId xmlns:a16="http://schemas.microsoft.com/office/drawing/2014/main" id="{B519AEF5-BD4B-4CB5-B0E4-F5782767EAB0}"/>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965B5787-5461-4FE8-A821-591F69EED17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42E8CE-C6E6-47A8-BB04-0BCEEF9F2E9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037153-241A-4F68-B7AC-539A412B734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A680EF-FBA4-48A4-BB95-53FEE2123098}"/>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6F94D5-C9B1-43B6-AD67-C54D09E58A2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B21C9169-89CA-43E9-8111-428CD4B74605}"/>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9" name="Footer Placeholder 10">
            <a:extLst>
              <a:ext uri="{FF2B5EF4-FFF2-40B4-BE49-F238E27FC236}">
                <a16:creationId xmlns:a16="http://schemas.microsoft.com/office/drawing/2014/main" id="{A5463DFD-D392-44A0-8DB3-378F505BDD08}"/>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30" name="Slide Number Placeholder 11">
            <a:extLst>
              <a:ext uri="{FF2B5EF4-FFF2-40B4-BE49-F238E27FC236}">
                <a16:creationId xmlns:a16="http://schemas.microsoft.com/office/drawing/2014/main" id="{80ADFA48-C1E8-4396-BF43-878CE6CB5835}"/>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6168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 Col">
    <p:spTree>
      <p:nvGrpSpPr>
        <p:cNvPr id="1" name=""/>
        <p:cNvGrpSpPr/>
        <p:nvPr/>
      </p:nvGrpSpPr>
      <p:grpSpPr>
        <a:xfrm>
          <a:off x="0" y="0"/>
          <a:ext cx="0" cy="0"/>
          <a:chOff x="0" y="0"/>
          <a:chExt cx="0" cy="0"/>
        </a:xfrm>
      </p:grpSpPr>
      <p:sp>
        <p:nvSpPr>
          <p:cNvPr id="33" name="Text Placeholder 6">
            <a:extLst>
              <a:ext uri="{FF2B5EF4-FFF2-40B4-BE49-F238E27FC236}">
                <a16:creationId xmlns:a16="http://schemas.microsoft.com/office/drawing/2014/main" id="{C90B85F6-1A06-4FEC-9AA0-A1FC891E6B72}"/>
              </a:ext>
            </a:extLst>
          </p:cNvPr>
          <p:cNvSpPr>
            <a:spLocks noGrp="1"/>
          </p:cNvSpPr>
          <p:nvPr>
            <p:ph type="body" sz="quarter" idx="28"/>
          </p:nvPr>
        </p:nvSpPr>
        <p:spPr>
          <a:xfrm>
            <a:off x="636681" y="4070742"/>
            <a:ext cx="1957664" cy="1201738"/>
          </a:xfrm>
        </p:spPr>
        <p:txBody>
          <a:bodyPr>
            <a:noAutofit/>
          </a:bodyPr>
          <a:lstStyle>
            <a:lvl1pPr>
              <a:defRPr/>
            </a:lvl1pPr>
            <a:lvl5pPr marL="1828800" indent="0">
              <a:buNone/>
              <a:defRPr/>
            </a:lvl5pPr>
          </a:lstStyle>
          <a:p>
            <a:pPr lvl="0"/>
            <a:r>
              <a:rPr lang="en-US"/>
              <a:t>Edit Master text styles</a:t>
            </a:r>
          </a:p>
        </p:txBody>
      </p:sp>
      <p:sp>
        <p:nvSpPr>
          <p:cNvPr id="30" name="Picture Placeholder 2">
            <a:extLst>
              <a:ext uri="{FF2B5EF4-FFF2-40B4-BE49-F238E27FC236}">
                <a16:creationId xmlns:a16="http://schemas.microsoft.com/office/drawing/2014/main" id="{5BC648C8-A173-4D4D-B387-20397879BA60}"/>
              </a:ext>
            </a:extLst>
          </p:cNvPr>
          <p:cNvSpPr>
            <a:spLocks noGrp="1"/>
          </p:cNvSpPr>
          <p:nvPr>
            <p:ph type="pic" sz="quarter" idx="25"/>
          </p:nvPr>
        </p:nvSpPr>
        <p:spPr>
          <a:xfrm>
            <a:off x="3671378" y="2167231"/>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31" name="Picture Placeholder 2">
            <a:extLst>
              <a:ext uri="{FF2B5EF4-FFF2-40B4-BE49-F238E27FC236}">
                <a16:creationId xmlns:a16="http://schemas.microsoft.com/office/drawing/2014/main" id="{1481C8FC-2402-4871-9A2D-3194603B4775}"/>
              </a:ext>
            </a:extLst>
          </p:cNvPr>
          <p:cNvSpPr>
            <a:spLocks noGrp="1"/>
          </p:cNvSpPr>
          <p:nvPr>
            <p:ph type="pic" sz="quarter" idx="26"/>
          </p:nvPr>
        </p:nvSpPr>
        <p:spPr>
          <a:xfrm>
            <a:off x="6618766" y="2181108"/>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32" name="Picture Placeholder 2">
            <a:extLst>
              <a:ext uri="{FF2B5EF4-FFF2-40B4-BE49-F238E27FC236}">
                <a16:creationId xmlns:a16="http://schemas.microsoft.com/office/drawing/2014/main" id="{1A6B0C40-7C3F-487A-8A7D-99EC1BE995CD}"/>
              </a:ext>
            </a:extLst>
          </p:cNvPr>
          <p:cNvSpPr>
            <a:spLocks noGrp="1"/>
          </p:cNvSpPr>
          <p:nvPr>
            <p:ph type="pic" sz="quarter" idx="27"/>
          </p:nvPr>
        </p:nvSpPr>
        <p:spPr>
          <a:xfrm>
            <a:off x="9562700"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29" name="Picture Placeholder 2">
            <a:extLst>
              <a:ext uri="{FF2B5EF4-FFF2-40B4-BE49-F238E27FC236}">
                <a16:creationId xmlns:a16="http://schemas.microsoft.com/office/drawing/2014/main" id="{355B311A-8D34-4C3F-8B2C-8BD396E3A3C2}"/>
              </a:ext>
            </a:extLst>
          </p:cNvPr>
          <p:cNvSpPr>
            <a:spLocks noGrp="1"/>
          </p:cNvSpPr>
          <p:nvPr>
            <p:ph type="pic" sz="quarter" idx="24"/>
          </p:nvPr>
        </p:nvSpPr>
        <p:spPr>
          <a:xfrm>
            <a:off x="770664"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DF3D0C7F-6F19-4210-B554-700A9E6D5D5E}" type="datetime4">
              <a:rPr lang="en-US" smtClean="0"/>
              <a:t>November 6, 2024</a:t>
            </a:fld>
            <a:endParaRPr lang="en-US"/>
          </a:p>
        </p:txBody>
      </p:sp>
      <p:sp>
        <p:nvSpPr>
          <p:cNvPr id="37" name="Text Placeholder 6">
            <a:extLst>
              <a:ext uri="{FF2B5EF4-FFF2-40B4-BE49-F238E27FC236}">
                <a16:creationId xmlns:a16="http://schemas.microsoft.com/office/drawing/2014/main" id="{B7583602-08B5-4F13-B3A7-7EFFC138BF6C}"/>
              </a:ext>
            </a:extLst>
          </p:cNvPr>
          <p:cNvSpPr>
            <a:spLocks noGrp="1"/>
          </p:cNvSpPr>
          <p:nvPr>
            <p:ph type="body" sz="quarter" idx="29"/>
          </p:nvPr>
        </p:nvSpPr>
        <p:spPr>
          <a:xfrm>
            <a:off x="3656920" y="4070742"/>
            <a:ext cx="1957664" cy="1201738"/>
          </a:xfrm>
        </p:spPr>
        <p:txBody>
          <a:bodyPr>
            <a:noAutofit/>
          </a:bodyPr>
          <a:lstStyle/>
          <a:p>
            <a:pPr lvl="0"/>
            <a:r>
              <a:rPr lang="en-US"/>
              <a:t>Edit Master text styles</a:t>
            </a:r>
            <a:endParaRPr lang="en-GB"/>
          </a:p>
        </p:txBody>
      </p:sp>
      <p:sp>
        <p:nvSpPr>
          <p:cNvPr id="38" name="Text Placeholder 6">
            <a:extLst>
              <a:ext uri="{FF2B5EF4-FFF2-40B4-BE49-F238E27FC236}">
                <a16:creationId xmlns:a16="http://schemas.microsoft.com/office/drawing/2014/main" id="{FF93C685-8D73-42E7-9002-2EFADF29A6FC}"/>
              </a:ext>
            </a:extLst>
          </p:cNvPr>
          <p:cNvSpPr>
            <a:spLocks noGrp="1"/>
          </p:cNvSpPr>
          <p:nvPr>
            <p:ph type="body" sz="quarter" idx="30"/>
          </p:nvPr>
        </p:nvSpPr>
        <p:spPr>
          <a:xfrm>
            <a:off x="6601545" y="4076993"/>
            <a:ext cx="1957664" cy="1201738"/>
          </a:xfrm>
        </p:spPr>
        <p:txBody>
          <a:bodyPr>
            <a:noAutofit/>
          </a:bodyPr>
          <a:lstStyle/>
          <a:p>
            <a:pPr lvl="0"/>
            <a:r>
              <a:rPr lang="en-US"/>
              <a:t>Edit Master text styles</a:t>
            </a:r>
            <a:endParaRPr lang="en-GB"/>
          </a:p>
        </p:txBody>
      </p:sp>
      <p:sp>
        <p:nvSpPr>
          <p:cNvPr id="39" name="Text Placeholder 6">
            <a:extLst>
              <a:ext uri="{FF2B5EF4-FFF2-40B4-BE49-F238E27FC236}">
                <a16:creationId xmlns:a16="http://schemas.microsoft.com/office/drawing/2014/main" id="{E912CABC-5ADB-4088-A234-8C927AF7890B}"/>
              </a:ext>
            </a:extLst>
          </p:cNvPr>
          <p:cNvSpPr>
            <a:spLocks noGrp="1"/>
          </p:cNvSpPr>
          <p:nvPr>
            <p:ph type="body" sz="quarter" idx="31"/>
          </p:nvPr>
        </p:nvSpPr>
        <p:spPr>
          <a:xfrm>
            <a:off x="9526091" y="4076993"/>
            <a:ext cx="1957664" cy="1201738"/>
          </a:xfrm>
        </p:spPr>
        <p:txBody>
          <a:bodyPr>
            <a:noAutofit/>
          </a:bodyPr>
          <a:lstStyle/>
          <a:p>
            <a:pPr lvl="0"/>
            <a:r>
              <a:rPr lang="en-US"/>
              <a:t>Edit Master text styles</a:t>
            </a:r>
            <a:endParaRPr lang="en-GB"/>
          </a:p>
        </p:txBody>
      </p:sp>
      <p:grpSp>
        <p:nvGrpSpPr>
          <p:cNvPr id="15" name="Group 14">
            <a:extLst>
              <a:ext uri="{FF2B5EF4-FFF2-40B4-BE49-F238E27FC236}">
                <a16:creationId xmlns:a16="http://schemas.microsoft.com/office/drawing/2014/main" id="{F09C0A69-202C-45F5-9691-3B1CF1D70CE7}"/>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C5479F1A-1973-46E4-ABA0-4F292D455A4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ABBB85-98C9-4040-8E64-80B78602ED5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ABFE43-E783-49C7-8AB4-F8B8F96FBBE7}"/>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D7DAA1-2DC6-4A43-A24A-287ECDA3877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69F720-E1F8-4A81-AC90-A16BB60D1D3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9FA5C446-D6FF-45D6-A8A7-2A53AE728E4E}"/>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2" name="Footer Placeholder 10">
            <a:extLst>
              <a:ext uri="{FF2B5EF4-FFF2-40B4-BE49-F238E27FC236}">
                <a16:creationId xmlns:a16="http://schemas.microsoft.com/office/drawing/2014/main" id="{9D364D03-9451-486B-9FBF-C6ABFCBAA2EF}"/>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3" name="Slide Number Placeholder 11">
            <a:extLst>
              <a:ext uri="{FF2B5EF4-FFF2-40B4-BE49-F238E27FC236}">
                <a16:creationId xmlns:a16="http://schemas.microsoft.com/office/drawing/2014/main" id="{D90F74CE-A22C-45F8-90C7-681DDE5A5404}"/>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1225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87FD0382-8A46-46F8-BDA8-48F203B14C9F}" type="datetime4">
              <a:rPr lang="en-US" smtClean="0"/>
              <a:t>November 6, 2024</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26532"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811652"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6" name="Text Placeholder 6">
            <a:extLst>
              <a:ext uri="{FF2B5EF4-FFF2-40B4-BE49-F238E27FC236}">
                <a16:creationId xmlns:a16="http://schemas.microsoft.com/office/drawing/2014/main" id="{94728B79-309E-47BA-938F-D62F9F0A8D8E}"/>
              </a:ext>
            </a:extLst>
          </p:cNvPr>
          <p:cNvSpPr>
            <a:spLocks noGrp="1"/>
          </p:cNvSpPr>
          <p:nvPr>
            <p:ph type="body" sz="quarter" idx="30"/>
          </p:nvPr>
        </p:nvSpPr>
        <p:spPr>
          <a:xfrm>
            <a:off x="3660443"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7" name="Text Placeholder 6">
            <a:extLst>
              <a:ext uri="{FF2B5EF4-FFF2-40B4-BE49-F238E27FC236}">
                <a16:creationId xmlns:a16="http://schemas.microsoft.com/office/drawing/2014/main" id="{E3862499-9A03-43E6-ACDA-0EFB19F41AAB}"/>
              </a:ext>
            </a:extLst>
          </p:cNvPr>
          <p:cNvSpPr>
            <a:spLocks noGrp="1"/>
          </p:cNvSpPr>
          <p:nvPr>
            <p:ph type="body" sz="quarter" idx="31"/>
          </p:nvPr>
        </p:nvSpPr>
        <p:spPr>
          <a:xfrm>
            <a:off x="6469208" y="4298828"/>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8" name="Text Placeholder 6">
            <a:extLst>
              <a:ext uri="{FF2B5EF4-FFF2-40B4-BE49-F238E27FC236}">
                <a16:creationId xmlns:a16="http://schemas.microsoft.com/office/drawing/2014/main" id="{049CD354-825F-435A-9102-E844C20AD2A8}"/>
              </a:ext>
            </a:extLst>
          </p:cNvPr>
          <p:cNvSpPr>
            <a:spLocks noGrp="1"/>
          </p:cNvSpPr>
          <p:nvPr>
            <p:ph type="body" sz="quarter" idx="32"/>
          </p:nvPr>
        </p:nvSpPr>
        <p:spPr>
          <a:xfrm>
            <a:off x="9318000"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9" name="Picture Placeholder 2">
            <a:extLst>
              <a:ext uri="{FF2B5EF4-FFF2-40B4-BE49-F238E27FC236}">
                <a16:creationId xmlns:a16="http://schemas.microsoft.com/office/drawing/2014/main" id="{15436D60-9398-4798-A72F-02EF7786FBFE}"/>
              </a:ext>
            </a:extLst>
          </p:cNvPr>
          <p:cNvSpPr>
            <a:spLocks noGrp="1"/>
          </p:cNvSpPr>
          <p:nvPr>
            <p:ph type="pic" sz="quarter" idx="33"/>
          </p:nvPr>
        </p:nvSpPr>
        <p:spPr>
          <a:xfrm>
            <a:off x="902208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30" name="Picture Placeholder 2">
            <a:extLst>
              <a:ext uri="{FF2B5EF4-FFF2-40B4-BE49-F238E27FC236}">
                <a16:creationId xmlns:a16="http://schemas.microsoft.com/office/drawing/2014/main" id="{6AEFFE5C-E4D2-415D-AAC9-5FD95B550FB4}"/>
              </a:ext>
            </a:extLst>
          </p:cNvPr>
          <p:cNvSpPr>
            <a:spLocks noGrp="1"/>
          </p:cNvSpPr>
          <p:nvPr>
            <p:ph type="pic" sz="quarter" idx="34"/>
          </p:nvPr>
        </p:nvSpPr>
        <p:spPr>
          <a:xfrm>
            <a:off x="6184089"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31" name="Picture Placeholder 2">
            <a:extLst>
              <a:ext uri="{FF2B5EF4-FFF2-40B4-BE49-F238E27FC236}">
                <a16:creationId xmlns:a16="http://schemas.microsoft.com/office/drawing/2014/main" id="{EE5A8482-D4BA-4BE0-A5E3-D92EDC388FCC}"/>
              </a:ext>
            </a:extLst>
          </p:cNvPr>
          <p:cNvSpPr>
            <a:spLocks noGrp="1"/>
          </p:cNvSpPr>
          <p:nvPr>
            <p:ph type="pic" sz="quarter" idx="35"/>
          </p:nvPr>
        </p:nvSpPr>
        <p:spPr>
          <a:xfrm>
            <a:off x="335280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grpSp>
        <p:nvGrpSpPr>
          <p:cNvPr id="15" name="Group 14">
            <a:extLst>
              <a:ext uri="{FF2B5EF4-FFF2-40B4-BE49-F238E27FC236}">
                <a16:creationId xmlns:a16="http://schemas.microsoft.com/office/drawing/2014/main" id="{5E313783-FE25-4110-8B1B-343C41C98A76}"/>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79CB874F-3FDF-472A-B567-49A62DF8D473}"/>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C67C15-21D9-400D-A1B0-3ABFDE33377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A3D016-9B34-465B-B30B-838F94548B3C}"/>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54FA5D-AF9E-433D-8FDD-AD71CE9078B4}"/>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5D5F9F-E36B-4DF4-8264-62B868CFB35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113961D9-2A3D-4938-8DC2-872088842869}"/>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2" name="Footer Placeholder 10">
            <a:extLst>
              <a:ext uri="{FF2B5EF4-FFF2-40B4-BE49-F238E27FC236}">
                <a16:creationId xmlns:a16="http://schemas.microsoft.com/office/drawing/2014/main" id="{DCE17D75-B578-44DF-BCB6-07CEBEE0914C}"/>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3" name="Slide Number Placeholder 11">
            <a:extLst>
              <a:ext uri="{FF2B5EF4-FFF2-40B4-BE49-F238E27FC236}">
                <a16:creationId xmlns:a16="http://schemas.microsoft.com/office/drawing/2014/main" id="{47AC8F77-6222-4CAD-8356-CF225E13818B}"/>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2324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 White Bckgrnd / 9 Part Gr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8ABBE7A0-A055-4569-A7AF-4A0386591C39}" type="datetime4">
              <a:rPr lang="en-US" smtClean="0"/>
              <a:t>November 6, 2024</a:t>
            </a:fld>
            <a:endParaRPr lang="en-US"/>
          </a:p>
        </p:txBody>
      </p:sp>
      <p:sp>
        <p:nvSpPr>
          <p:cNvPr id="5" name="Slide Number Placeholder 4">
            <a:extLst>
              <a:ext uri="{FF2B5EF4-FFF2-40B4-BE49-F238E27FC236}">
                <a16:creationId xmlns:a16="http://schemas.microsoft.com/office/drawing/2014/main" id="{B3AE6B44-30FF-4B58-8786-F3EAEA674960}"/>
              </a:ext>
            </a:extLst>
          </p:cNvPr>
          <p:cNvSpPr>
            <a:spLocks noGrp="1"/>
          </p:cNvSpPr>
          <p:nvPr>
            <p:ph type="sldNum" sz="quarter" idx="12"/>
          </p:nvPr>
        </p:nvSpPr>
        <p:spPr/>
        <p:txBody>
          <a:bodyPr/>
          <a:lstStyle/>
          <a:p>
            <a:fld id="{8A98B1CD-C2ED-40D7-9BF7-D4D159BA4F33}" type="slidenum">
              <a:rPr lang="en-US" smtClean="0"/>
              <a:pPr/>
              <a:t>‹#›</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409956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18" name="Rectangle 17">
            <a:extLst>
              <a:ext uri="{FF2B5EF4-FFF2-40B4-BE49-F238E27FC236}">
                <a16:creationId xmlns:a16="http://schemas.microsoft.com/office/drawing/2014/main" id="{55C62011-783F-478C-A8ED-4FE029F65608}"/>
              </a:ext>
            </a:extLst>
          </p:cNvPr>
          <p:cNvSpPr/>
          <p:nvPr userDrawn="1"/>
        </p:nvSpPr>
        <p:spPr>
          <a:xfrm>
            <a:off x="6797040" y="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Picture Placeholder 2">
            <a:extLst>
              <a:ext uri="{FF2B5EF4-FFF2-40B4-BE49-F238E27FC236}">
                <a16:creationId xmlns:a16="http://schemas.microsoft.com/office/drawing/2014/main" id="{D0834AB6-F19E-4314-A294-0738A3D4B1EA}"/>
              </a:ext>
            </a:extLst>
          </p:cNvPr>
          <p:cNvSpPr>
            <a:spLocks noGrp="1"/>
          </p:cNvSpPr>
          <p:nvPr>
            <p:ph type="pic" sz="quarter" idx="27"/>
          </p:nvPr>
        </p:nvSpPr>
        <p:spPr>
          <a:xfrm>
            <a:off x="949452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0" name="Picture Placeholder 2">
            <a:extLst>
              <a:ext uri="{FF2B5EF4-FFF2-40B4-BE49-F238E27FC236}">
                <a16:creationId xmlns:a16="http://schemas.microsoft.com/office/drawing/2014/main" id="{5D889D74-5757-4E5D-A47D-CF565379959C}"/>
              </a:ext>
            </a:extLst>
          </p:cNvPr>
          <p:cNvSpPr>
            <a:spLocks noGrp="1"/>
          </p:cNvSpPr>
          <p:nvPr>
            <p:ph type="pic" sz="quarter" idx="28"/>
          </p:nvPr>
        </p:nvSpPr>
        <p:spPr>
          <a:xfrm>
            <a:off x="409956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1" name="Rectangle 20">
            <a:extLst>
              <a:ext uri="{FF2B5EF4-FFF2-40B4-BE49-F238E27FC236}">
                <a16:creationId xmlns:a16="http://schemas.microsoft.com/office/drawing/2014/main" id="{DCA78FAD-8E86-4E54-91DC-BD6FD27DC51B}"/>
              </a:ext>
            </a:extLst>
          </p:cNvPr>
          <p:cNvSpPr/>
          <p:nvPr userDrawn="1"/>
        </p:nvSpPr>
        <p:spPr>
          <a:xfrm>
            <a:off x="6797040" y="4572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2" name="Picture Placeholder 2">
            <a:extLst>
              <a:ext uri="{FF2B5EF4-FFF2-40B4-BE49-F238E27FC236}">
                <a16:creationId xmlns:a16="http://schemas.microsoft.com/office/drawing/2014/main" id="{E686BF2C-3EF4-4393-A3E2-7C30DC963738}"/>
              </a:ext>
            </a:extLst>
          </p:cNvPr>
          <p:cNvSpPr>
            <a:spLocks noGrp="1"/>
          </p:cNvSpPr>
          <p:nvPr>
            <p:ph type="pic" sz="quarter" idx="29"/>
          </p:nvPr>
        </p:nvSpPr>
        <p:spPr>
          <a:xfrm>
            <a:off x="949452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3" name="Picture Placeholder 2">
            <a:extLst>
              <a:ext uri="{FF2B5EF4-FFF2-40B4-BE49-F238E27FC236}">
                <a16:creationId xmlns:a16="http://schemas.microsoft.com/office/drawing/2014/main" id="{E9EEB03B-8706-4182-AACD-A80E1D85AAC6}"/>
              </a:ext>
            </a:extLst>
          </p:cNvPr>
          <p:cNvSpPr>
            <a:spLocks noGrp="1"/>
          </p:cNvSpPr>
          <p:nvPr>
            <p:ph type="pic" sz="quarter" idx="30"/>
          </p:nvPr>
        </p:nvSpPr>
        <p:spPr>
          <a:xfrm>
            <a:off x="6797040" y="2286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4" name="Rectangle 23">
            <a:extLst>
              <a:ext uri="{FF2B5EF4-FFF2-40B4-BE49-F238E27FC236}">
                <a16:creationId xmlns:a16="http://schemas.microsoft.com/office/drawing/2014/main" id="{F44FC21C-0285-4575-A440-36E9C05E5293}"/>
              </a:ext>
            </a:extLst>
          </p:cNvPr>
          <p:cNvSpPr/>
          <p:nvPr userDrawn="1"/>
        </p:nvSpPr>
        <p:spPr>
          <a:xfrm>
            <a:off x="949452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5" name="Rectangle 24">
            <a:extLst>
              <a:ext uri="{FF2B5EF4-FFF2-40B4-BE49-F238E27FC236}">
                <a16:creationId xmlns:a16="http://schemas.microsoft.com/office/drawing/2014/main" id="{85B47D38-4314-4F1C-A617-05875A197D54}"/>
              </a:ext>
            </a:extLst>
          </p:cNvPr>
          <p:cNvSpPr/>
          <p:nvPr userDrawn="1"/>
        </p:nvSpPr>
        <p:spPr>
          <a:xfrm>
            <a:off x="409956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nvGrpSpPr>
          <p:cNvPr id="15" name="Group 14">
            <a:extLst>
              <a:ext uri="{FF2B5EF4-FFF2-40B4-BE49-F238E27FC236}">
                <a16:creationId xmlns:a16="http://schemas.microsoft.com/office/drawing/2014/main" id="{ED60C095-DD50-47C7-BC71-A0902A83F3D9}"/>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AD9AA9C5-2899-4402-9791-8F3D70AAD9F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358F37-A1ED-4779-83EF-00BDEC43284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DFE5225-86AD-4739-B0DC-2B0AA48BB93A}"/>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8143D8-1476-40A2-84EC-B49459BB04C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470714-C019-4217-8F0F-7EB92B134BD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1">
            <a:extLst>
              <a:ext uri="{FF2B5EF4-FFF2-40B4-BE49-F238E27FC236}">
                <a16:creationId xmlns:a16="http://schemas.microsoft.com/office/drawing/2014/main" id="{16DFE9BA-7D85-4A43-98AB-A762652EE935}"/>
              </a:ext>
            </a:extLst>
          </p:cNvPr>
          <p:cNvSpPr>
            <a:spLocks noGrp="1"/>
          </p:cNvSpPr>
          <p:nvPr>
            <p:ph type="title" hasCustomPrompt="1"/>
          </p:nvPr>
        </p:nvSpPr>
        <p:spPr>
          <a:xfrm>
            <a:off x="259884" y="434108"/>
            <a:ext cx="3432886" cy="1527783"/>
          </a:xfrm>
        </p:spPr>
        <p:txBody>
          <a:bodyPr/>
          <a:lstStyle>
            <a:lvl1pPr>
              <a:defRPr baseline="0"/>
            </a:lvl1pPr>
          </a:lstStyle>
          <a:p>
            <a:r>
              <a:rPr lang="en-US"/>
              <a:t>CLICK TO EDIT MASTER TITLE STYLE</a:t>
            </a:r>
          </a:p>
        </p:txBody>
      </p:sp>
      <p:sp>
        <p:nvSpPr>
          <p:cNvPr id="30" name="Content Placeholder 2">
            <a:extLst>
              <a:ext uri="{FF2B5EF4-FFF2-40B4-BE49-F238E27FC236}">
                <a16:creationId xmlns:a16="http://schemas.microsoft.com/office/drawing/2014/main" id="{0DF10225-9370-4CAA-9B69-C696F650117F}"/>
              </a:ext>
            </a:extLst>
          </p:cNvPr>
          <p:cNvSpPr>
            <a:spLocks noGrp="1"/>
          </p:cNvSpPr>
          <p:nvPr>
            <p:ph idx="1"/>
          </p:nvPr>
        </p:nvSpPr>
        <p:spPr>
          <a:xfrm>
            <a:off x="259885" y="2075861"/>
            <a:ext cx="3432886" cy="4348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37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imonial / Style 4">
    <p:bg>
      <p:bgPr>
        <a:solidFill>
          <a:schemeClr val="accent1"/>
        </a:solidFill>
        <a:effectLst/>
      </p:bgPr>
    </p:bg>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bg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32565" y="1040999"/>
            <a:ext cx="526870" cy="43603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buClr>
                <a:schemeClr val="bg1"/>
              </a:buClr>
              <a:defRPr>
                <a:solidFill>
                  <a:schemeClr val="bg1"/>
                </a:solidFill>
              </a:defRPr>
            </a:lvl1pPr>
            <a:lvl2pPr algn="ctr">
              <a:buClr>
                <a:schemeClr val="bg1"/>
              </a:buClr>
              <a:defRPr>
                <a:solidFill>
                  <a:schemeClr val="bg1"/>
                </a:solidFill>
              </a:defRPr>
            </a:lvl2pPr>
            <a:lvl3pPr algn="ctr">
              <a:defRPr/>
            </a:lvl3pPr>
            <a:lvl4pPr algn="ctr">
              <a:defRPr/>
            </a:lvl4pPr>
            <a:lvl5pPr algn="ctr">
              <a:defRPr/>
            </a:lvl5pPr>
          </a:lstStyle>
          <a:p>
            <a:pPr lvl="0"/>
            <a:r>
              <a:rPr lang="en-US"/>
              <a:t>Edit Master text styles</a:t>
            </a:r>
          </a:p>
          <a:p>
            <a:pPr lvl="1"/>
            <a:r>
              <a:rPr lang="en-US"/>
              <a:t>Second level</a:t>
            </a:r>
            <a:endParaRPr lang="en-GB"/>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chemeClr val="bg1"/>
            </a:solidFill>
          </a:ln>
        </p:spPr>
        <p:txBody>
          <a:bodyPr anchor="ctr">
            <a:normAutofit/>
          </a:bodyPr>
          <a:lstStyle>
            <a:lvl1pPr marL="0" indent="0" algn="ctr">
              <a:buNone/>
              <a:defRPr sz="2200" b="1">
                <a:solidFill>
                  <a:schemeClr val="bg1">
                    <a:lumMod val="65000"/>
                  </a:schemeClr>
                </a:solidFill>
              </a:defRPr>
            </a:lvl1pPr>
          </a:lstStyle>
          <a:p>
            <a:r>
              <a:rPr lang="en-US"/>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grpSp>
        <p:nvGrpSpPr>
          <p:cNvPr id="14" name="Group 13">
            <a:extLst>
              <a:ext uri="{FF2B5EF4-FFF2-40B4-BE49-F238E27FC236}">
                <a16:creationId xmlns:a16="http://schemas.microsoft.com/office/drawing/2014/main" id="{6DFBF6E4-0D4E-4971-86E6-6EB4567BB3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B8A57F33-08B4-4E9C-ACEA-9A3DE76A70C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8BD024E-C5BE-4F10-B5D5-15B8C7E539B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BA2A72-DF59-4EF2-9089-62663CFB147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7484AE-8CA0-4D95-A5AB-08D27D2E4C90}"/>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5C022-D2FA-4DCF-A49F-F22BD885A1C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31EC60D-20A0-44B5-B680-E9BCB875372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610863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50A048-7599-42E3-B597-6124A5265FB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11/6/2024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stimonial / Style 5">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D5B9F3C-064C-4B75-8A71-82F3A3E6516E}"/>
              </a:ext>
            </a:extLst>
          </p:cNvPr>
          <p:cNvSpPr/>
          <p:nvPr userDrawn="1"/>
        </p:nvSpPr>
        <p:spPr>
          <a:xfrm>
            <a:off x="5760080" y="841632"/>
            <a:ext cx="822960" cy="822960"/>
          </a:xfrm>
          <a:prstGeom prst="ellipse">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tx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34165" y="1040999"/>
            <a:ext cx="441960" cy="36576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endParaRPr lang="en-GB"/>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rgbClr val="DFDFDF"/>
            </a:solidFill>
          </a:ln>
        </p:spPr>
        <p:txBody>
          <a:bodyPr anchor="ctr">
            <a:normAutofit/>
          </a:bodyPr>
          <a:lstStyle>
            <a:lvl1pPr marL="0" indent="0" algn="ctr">
              <a:buNone/>
              <a:defRPr sz="2200" b="1">
                <a:solidFill>
                  <a:schemeClr val="bg1">
                    <a:lumMod val="65000"/>
                  </a:schemeClr>
                </a:solidFill>
              </a:defRPr>
            </a:lvl1pPr>
          </a:lstStyle>
          <a:p>
            <a:r>
              <a:rPr lang="en-US"/>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grpSp>
        <p:nvGrpSpPr>
          <p:cNvPr id="14" name="Group 13">
            <a:extLst>
              <a:ext uri="{FF2B5EF4-FFF2-40B4-BE49-F238E27FC236}">
                <a16:creationId xmlns:a16="http://schemas.microsoft.com/office/drawing/2014/main" id="{036E10E1-A671-4139-A105-B61EB3F566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0040D6D0-FF84-4BCF-8020-70F4B3000A7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8C5C03-2CE2-4CB8-ACCC-AF4DA917D57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5CC7ED-38B3-49DD-BA65-54F2D4B347E4}"/>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A3F585-5A21-45F2-879C-814511DD46FE}"/>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718DBD-EEEF-41CA-B814-F575E4A2135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0874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folio / Tablet / Split Slide / 4 Features">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3485" y="513604"/>
            <a:ext cx="4388126" cy="5983810"/>
          </a:xfrm>
          <a:prstGeom prst="rect">
            <a:avLst/>
          </a:prstGeom>
        </p:spPr>
      </p:pic>
      <p:sp>
        <p:nvSpPr>
          <p:cNvPr id="24" name="Text Placeholder 17">
            <a:extLst>
              <a:ext uri="{FF2B5EF4-FFF2-40B4-BE49-F238E27FC236}">
                <a16:creationId xmlns:a16="http://schemas.microsoft.com/office/drawing/2014/main" id="{33579C4F-EBB6-4922-967E-DB25DE455E0C}"/>
              </a:ext>
            </a:extLst>
          </p:cNvPr>
          <p:cNvSpPr>
            <a:spLocks noGrp="1"/>
          </p:cNvSpPr>
          <p:nvPr>
            <p:ph type="body" sz="quarter" idx="11"/>
          </p:nvPr>
        </p:nvSpPr>
        <p:spPr>
          <a:xfrm>
            <a:off x="8190684" y="2389634"/>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Edit Master text styles</a:t>
            </a:r>
          </a:p>
        </p:txBody>
      </p:sp>
      <p:sp>
        <p:nvSpPr>
          <p:cNvPr id="26" name="Text Placeholder 17">
            <a:extLst>
              <a:ext uri="{FF2B5EF4-FFF2-40B4-BE49-F238E27FC236}">
                <a16:creationId xmlns:a16="http://schemas.microsoft.com/office/drawing/2014/main" id="{9649CC3D-E75B-4C95-8A21-365F57484BF3}"/>
              </a:ext>
            </a:extLst>
          </p:cNvPr>
          <p:cNvSpPr>
            <a:spLocks noGrp="1"/>
          </p:cNvSpPr>
          <p:nvPr>
            <p:ph type="body" sz="quarter" idx="14"/>
          </p:nvPr>
        </p:nvSpPr>
        <p:spPr>
          <a:xfrm>
            <a:off x="8190684" y="4439151"/>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Edit Master text styles</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558325" y="2389634"/>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558325" y="4439151"/>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631055" y="1532119"/>
            <a:ext cx="2834640" cy="3773805"/>
          </a:xfrm>
          <a:prstGeom prst="rect">
            <a:avLst/>
          </a:prstGeom>
        </p:spPr>
        <p:txBody>
          <a:bodyPr>
            <a:normAutofit/>
          </a:bodyPr>
          <a:lstStyle>
            <a:lvl1pPr>
              <a:defRPr sz="1600" b="1">
                <a:solidFill>
                  <a:schemeClr val="tx1">
                    <a:lumMod val="50000"/>
                    <a:lumOff val="50000"/>
                  </a:schemeClr>
                </a:solidFill>
              </a:defRPr>
            </a:lvl1pPr>
          </a:lstStyle>
          <a:p>
            <a:endParaRPr lang="en-US"/>
          </a:p>
        </p:txBody>
      </p:sp>
      <p:grpSp>
        <p:nvGrpSpPr>
          <p:cNvPr id="12" name="Group 11">
            <a:extLst>
              <a:ext uri="{FF2B5EF4-FFF2-40B4-BE49-F238E27FC236}">
                <a16:creationId xmlns:a16="http://schemas.microsoft.com/office/drawing/2014/main" id="{4CFAFBAD-D6D0-435D-9189-706DE98B246D}"/>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CAE747CA-62DB-43DE-84DB-15389545CC3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C8602C-FFCA-4DA1-A132-452024A99A2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205329-9DEA-44D5-A9E5-4C3E5BC226A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EEBBF4-4C00-4859-925D-1E322C2129D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A1EA19-7938-4A11-B795-A1AF9272D30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62EA1504-C5B0-4E3B-B26D-37F2F0D58E9C}"/>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7" name="Footer Placeholder 9">
            <a:extLst>
              <a:ext uri="{FF2B5EF4-FFF2-40B4-BE49-F238E27FC236}">
                <a16:creationId xmlns:a16="http://schemas.microsoft.com/office/drawing/2014/main" id="{AB41E19A-565F-43F5-B77A-DB16531659CF}"/>
              </a:ext>
            </a:extLst>
          </p:cNvPr>
          <p:cNvSpPr>
            <a:spLocks noGrp="1"/>
          </p:cNvSpPr>
          <p:nvPr>
            <p:ph type="ftr" sz="quarter" idx="19"/>
          </p:nvPr>
        </p:nvSpPr>
        <p:spPr>
          <a:xfrm>
            <a:off x="259882" y="6335309"/>
            <a:ext cx="5226517" cy="250337"/>
          </a:xfrm>
        </p:spPr>
        <p:txBody>
          <a:bodyPr/>
          <a:lstStyle/>
          <a:p>
            <a:r>
              <a:rPr lang="en-US"/>
              <a:t>PRESENTATION TITLE</a:t>
            </a:r>
          </a:p>
        </p:txBody>
      </p:sp>
      <p:sp>
        <p:nvSpPr>
          <p:cNvPr id="28" name="Slide Number Placeholder 10">
            <a:extLst>
              <a:ext uri="{FF2B5EF4-FFF2-40B4-BE49-F238E27FC236}">
                <a16:creationId xmlns:a16="http://schemas.microsoft.com/office/drawing/2014/main" id="{7714AE14-E76B-4A2D-991D-8F7C8C5412E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23070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 Tablet / Features Right">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5901" y="902458"/>
            <a:ext cx="4130040" cy="5631874"/>
          </a:xfrm>
          <a:prstGeom prst="rect">
            <a:avLst/>
          </a:prstGeom>
        </p:spPr>
      </p:pic>
      <p:sp>
        <p:nvSpPr>
          <p:cNvPr id="28" name="Text Placeholder 27">
            <a:extLst>
              <a:ext uri="{FF2B5EF4-FFF2-40B4-BE49-F238E27FC236}">
                <a16:creationId xmlns:a16="http://schemas.microsoft.com/office/drawing/2014/main" id="{91BC7FC8-E2E0-42FD-897D-6BF89A93695A}"/>
              </a:ext>
            </a:extLst>
          </p:cNvPr>
          <p:cNvSpPr>
            <a:spLocks noGrp="1"/>
          </p:cNvSpPr>
          <p:nvPr>
            <p:ph type="body" sz="quarter" idx="15" hasCustomPrompt="1"/>
          </p:nvPr>
        </p:nvSpPr>
        <p:spPr>
          <a:xfrm>
            <a:off x="8649971" y="2331913"/>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8646160" y="3053598"/>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8646160" y="3774704"/>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768851" y="1862406"/>
            <a:ext cx="2663190" cy="3550920"/>
          </a:xfrm>
          <a:prstGeom prst="rect">
            <a:avLst/>
          </a:prstGeom>
        </p:spPr>
        <p:txBody>
          <a:bodyPr>
            <a:normAutofit/>
          </a:bodyPr>
          <a:lstStyle>
            <a:lvl1pPr>
              <a:defRPr sz="1600" b="1">
                <a:solidFill>
                  <a:schemeClr val="tx1">
                    <a:lumMod val="50000"/>
                    <a:lumOff val="50000"/>
                  </a:schemeClr>
                </a:solidFill>
              </a:defRPr>
            </a:lvl1pPr>
          </a:lstStyle>
          <a:p>
            <a:endParaRPr lang="en-US"/>
          </a:p>
        </p:txBody>
      </p:sp>
      <p:sp>
        <p:nvSpPr>
          <p:cNvPr id="12" name="Oval 11">
            <a:extLst>
              <a:ext uri="{FF2B5EF4-FFF2-40B4-BE49-F238E27FC236}">
                <a16:creationId xmlns:a16="http://schemas.microsoft.com/office/drawing/2014/main" id="{EDD0DA16-050F-4D8F-9CD8-2B1E393CFDD1}"/>
              </a:ext>
            </a:extLst>
          </p:cNvPr>
          <p:cNvSpPr/>
          <p:nvPr userDrawn="1"/>
        </p:nvSpPr>
        <p:spPr>
          <a:xfrm>
            <a:off x="8166100" y="2324654"/>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15" name="Oval 14">
            <a:extLst>
              <a:ext uri="{FF2B5EF4-FFF2-40B4-BE49-F238E27FC236}">
                <a16:creationId xmlns:a16="http://schemas.microsoft.com/office/drawing/2014/main" id="{8353A0C2-D408-4296-9440-F61A26CFEF1A}"/>
              </a:ext>
            </a:extLst>
          </p:cNvPr>
          <p:cNvSpPr/>
          <p:nvPr userDrawn="1"/>
        </p:nvSpPr>
        <p:spPr>
          <a:xfrm>
            <a:off x="8166100" y="3052160"/>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17" name="Oval 16">
            <a:extLst>
              <a:ext uri="{FF2B5EF4-FFF2-40B4-BE49-F238E27FC236}">
                <a16:creationId xmlns:a16="http://schemas.microsoft.com/office/drawing/2014/main" id="{EFBF42C6-4A88-444F-AE41-444FABB03B49}"/>
              </a:ext>
            </a:extLst>
          </p:cNvPr>
          <p:cNvSpPr/>
          <p:nvPr userDrawn="1"/>
        </p:nvSpPr>
        <p:spPr>
          <a:xfrm>
            <a:off x="8166100" y="3768236"/>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20" name="Text Placeholder 27">
            <a:extLst>
              <a:ext uri="{FF2B5EF4-FFF2-40B4-BE49-F238E27FC236}">
                <a16:creationId xmlns:a16="http://schemas.microsoft.com/office/drawing/2014/main" id="{5D6F5CDD-BB96-4694-8F6C-F16943889F40}"/>
              </a:ext>
            </a:extLst>
          </p:cNvPr>
          <p:cNvSpPr>
            <a:spLocks noGrp="1"/>
          </p:cNvSpPr>
          <p:nvPr>
            <p:ph type="body" sz="quarter" idx="20" hasCustomPrompt="1"/>
          </p:nvPr>
        </p:nvSpPr>
        <p:spPr>
          <a:xfrm>
            <a:off x="8646160" y="4459962"/>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21" name="Oval 20">
            <a:extLst>
              <a:ext uri="{FF2B5EF4-FFF2-40B4-BE49-F238E27FC236}">
                <a16:creationId xmlns:a16="http://schemas.microsoft.com/office/drawing/2014/main" id="{140E457E-A90E-4600-919D-A828B273B605}"/>
              </a:ext>
            </a:extLst>
          </p:cNvPr>
          <p:cNvSpPr/>
          <p:nvPr userDrawn="1"/>
        </p:nvSpPr>
        <p:spPr>
          <a:xfrm>
            <a:off x="8166100" y="4445873"/>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grpSp>
        <p:nvGrpSpPr>
          <p:cNvPr id="18" name="Group 17">
            <a:extLst>
              <a:ext uri="{FF2B5EF4-FFF2-40B4-BE49-F238E27FC236}">
                <a16:creationId xmlns:a16="http://schemas.microsoft.com/office/drawing/2014/main" id="{E2D49B57-46E6-46FF-996D-9F45836312FF}"/>
              </a:ext>
            </a:extLst>
          </p:cNvPr>
          <p:cNvGrpSpPr/>
          <p:nvPr userDrawn="1"/>
        </p:nvGrpSpPr>
        <p:grpSpPr>
          <a:xfrm>
            <a:off x="0" y="0"/>
            <a:ext cx="12192000" cy="397164"/>
            <a:chOff x="421830" y="1342659"/>
            <a:chExt cx="10018760" cy="290558"/>
          </a:xfrm>
        </p:grpSpPr>
        <p:sp>
          <p:nvSpPr>
            <p:cNvPr id="19" name="Rectangle 18">
              <a:extLst>
                <a:ext uri="{FF2B5EF4-FFF2-40B4-BE49-F238E27FC236}">
                  <a16:creationId xmlns:a16="http://schemas.microsoft.com/office/drawing/2014/main" id="{D22F21BA-BDCB-4A89-AABF-D4077F7B736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3DCDDC-7324-4CBF-A26C-F050E7060EC4}"/>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9967B1-053C-4D14-9333-6F7D14E62F2B}"/>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6EAB6-1D56-4F3B-8567-429AEBCCDAA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0D2DDF-7F10-4724-A179-556003939CB8}"/>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ontent Placeholder 3">
            <a:extLst>
              <a:ext uri="{FF2B5EF4-FFF2-40B4-BE49-F238E27FC236}">
                <a16:creationId xmlns:a16="http://schemas.microsoft.com/office/drawing/2014/main" id="{4A6FFDB4-C58E-4C76-BAAA-526E509EB70B}"/>
              </a:ext>
            </a:extLst>
          </p:cNvPr>
          <p:cNvSpPr>
            <a:spLocks noGrp="1"/>
          </p:cNvSpPr>
          <p:nvPr>
            <p:ph sz="half" idx="2"/>
          </p:nvPr>
        </p:nvSpPr>
        <p:spPr>
          <a:xfrm>
            <a:off x="352230" y="1714393"/>
            <a:ext cx="403513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itle 9">
            <a:extLst>
              <a:ext uri="{FF2B5EF4-FFF2-40B4-BE49-F238E27FC236}">
                <a16:creationId xmlns:a16="http://schemas.microsoft.com/office/drawing/2014/main" id="{34F5A712-E963-4C17-A134-3B4498C6037E}"/>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
        <p:nvSpPr>
          <p:cNvPr id="36" name="Footer Placeholder 9">
            <a:extLst>
              <a:ext uri="{FF2B5EF4-FFF2-40B4-BE49-F238E27FC236}">
                <a16:creationId xmlns:a16="http://schemas.microsoft.com/office/drawing/2014/main" id="{B3BEC0FF-F799-4CF7-A97E-50D4A5802DAA}"/>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37" name="Slide Number Placeholder 10">
            <a:extLst>
              <a:ext uri="{FF2B5EF4-FFF2-40B4-BE49-F238E27FC236}">
                <a16:creationId xmlns:a16="http://schemas.microsoft.com/office/drawing/2014/main" id="{98699E78-CD07-44B8-A5CD-F8B38BCB27E0}"/>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346721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atures / Accent 1 Bckgrnd / Centered Devices ">
    <p:bg>
      <p:bgPr>
        <a:solidFill>
          <a:schemeClr val="accent1"/>
        </a:solidFill>
        <a:effectLst/>
      </p:bgPr>
    </p:bg>
    <p:spTree>
      <p:nvGrpSpPr>
        <p:cNvPr id="1" name=""/>
        <p:cNvGrpSpPr/>
        <p:nvPr/>
      </p:nvGrpSpPr>
      <p:grpSpPr>
        <a:xfrm>
          <a:off x="0" y="0"/>
          <a:ext cx="0" cy="0"/>
          <a:chOff x="0" y="0"/>
          <a:chExt cx="0" cy="0"/>
        </a:xfrm>
      </p:grpSpPr>
      <p:pic>
        <p:nvPicPr>
          <p:cNvPr id="24" name="Picture 23" descr="A close up of a screen&#10;&#10;Description generated with high confidence">
            <a:extLst>
              <a:ext uri="{FF2B5EF4-FFF2-40B4-BE49-F238E27FC236}">
                <a16:creationId xmlns:a16="http://schemas.microsoft.com/office/drawing/2014/main" id="{FAD976EC-E461-4CE6-84C5-1E30A5C741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0977" y="964930"/>
            <a:ext cx="2415911" cy="4847983"/>
          </a:xfrm>
          <a:prstGeom prst="rect">
            <a:avLst/>
          </a:prstGeom>
        </p:spPr>
      </p:pic>
      <p:sp>
        <p:nvSpPr>
          <p:cNvPr id="25" name="Picture Placeholder 13">
            <a:extLst>
              <a:ext uri="{FF2B5EF4-FFF2-40B4-BE49-F238E27FC236}">
                <a16:creationId xmlns:a16="http://schemas.microsoft.com/office/drawing/2014/main" id="{095BA12F-9697-4F96-BB13-E1A2F4ED61E4}"/>
              </a:ext>
            </a:extLst>
          </p:cNvPr>
          <p:cNvSpPr>
            <a:spLocks noGrp="1"/>
          </p:cNvSpPr>
          <p:nvPr>
            <p:ph type="pic" sz="quarter" idx="16"/>
          </p:nvPr>
        </p:nvSpPr>
        <p:spPr>
          <a:xfrm>
            <a:off x="8081982" y="1095347"/>
            <a:ext cx="2083783" cy="4541052"/>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7" name="Slide Number Placeholder 6">
            <a:extLst>
              <a:ext uri="{FF2B5EF4-FFF2-40B4-BE49-F238E27FC236}">
                <a16:creationId xmlns:a16="http://schemas.microsoft.com/office/drawing/2014/main" id="{F74D803F-79E3-40E4-8E3E-EB14FDDED0AD}"/>
              </a:ext>
            </a:extLst>
          </p:cNvPr>
          <p:cNvSpPr>
            <a:spLocks noGrp="1"/>
          </p:cNvSpPr>
          <p:nvPr>
            <p:ph type="sldNum" sz="quarter" idx="12"/>
          </p:nvPr>
        </p:nvSpPr>
        <p:spPr>
          <a:xfrm>
            <a:off x="11445240" y="6159946"/>
            <a:ext cx="274320" cy="274320"/>
          </a:xfrm>
          <a:prstGeom prst="rect">
            <a:avLst/>
          </a:prstGeom>
          <a:ln>
            <a:solidFill>
              <a:schemeClr val="accent1">
                <a:lumMod val="40000"/>
                <a:lumOff val="60000"/>
              </a:schemeClr>
            </a:solidFill>
          </a:ln>
        </p:spPr>
        <p:txBody>
          <a:bodyPr/>
          <a:lstStyle>
            <a:lvl1pPr>
              <a:defRPr>
                <a:solidFill>
                  <a:schemeClr val="accent1">
                    <a:lumMod val="40000"/>
                    <a:lumOff val="60000"/>
                  </a:schemeClr>
                </a:solidFill>
              </a:defRPr>
            </a:lvl1pPr>
          </a:lstStyle>
          <a:p>
            <a:fld id="{8A98B1CD-C2ED-40D7-9BF7-D4D159BA4F33}" type="slidenum">
              <a:rPr lang="en-US" smtClean="0"/>
              <a:pPr/>
              <a:t>‹#›</a:t>
            </a:fld>
            <a:endParaRPr lang="en-US"/>
          </a:p>
        </p:txBody>
      </p:sp>
      <p:pic>
        <p:nvPicPr>
          <p:cNvPr id="14" name="Picture 13" descr="A close up of a logo&#10;&#10;Description generated with very high confidence">
            <a:extLst>
              <a:ext uri="{FF2B5EF4-FFF2-40B4-BE49-F238E27FC236}">
                <a16:creationId xmlns:a16="http://schemas.microsoft.com/office/drawing/2014/main" id="{0B2EB2BC-F3CE-4CDA-9BC8-88862650C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30047" y="5268686"/>
            <a:ext cx="5999565" cy="948727"/>
          </a:xfrm>
          <a:prstGeom prst="rect">
            <a:avLst/>
          </a:prstGeom>
        </p:spPr>
      </p:pic>
      <p:grpSp>
        <p:nvGrpSpPr>
          <p:cNvPr id="12" name="Group 11">
            <a:extLst>
              <a:ext uri="{FF2B5EF4-FFF2-40B4-BE49-F238E27FC236}">
                <a16:creationId xmlns:a16="http://schemas.microsoft.com/office/drawing/2014/main" id="{6DFF50A0-1E95-4BDB-BB45-1BF8FA4A520E}"/>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1789FA8D-D210-47C4-9941-E6700E344FA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42AB1A3-0A66-4014-92DA-BDCA20AF1CD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F8EC56-AF23-4C3E-8359-D7F92351757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0A6ABE-AA10-4600-AD37-F874982278EF}"/>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E658A-9F5B-46B9-9075-CDCD8EEC297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053D77E-E85D-4BB2-9387-621F1D37B03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28" name="Title 9">
            <a:extLst>
              <a:ext uri="{FF2B5EF4-FFF2-40B4-BE49-F238E27FC236}">
                <a16:creationId xmlns:a16="http://schemas.microsoft.com/office/drawing/2014/main" id="{F4E615CD-B551-4DBF-8609-111DE7B4CDFC}"/>
              </a:ext>
            </a:extLst>
          </p:cNvPr>
          <p:cNvSpPr>
            <a:spLocks noGrp="1"/>
          </p:cNvSpPr>
          <p:nvPr>
            <p:ph type="title" hasCustomPrompt="1"/>
          </p:nvPr>
        </p:nvSpPr>
        <p:spPr>
          <a:xfrm>
            <a:off x="259883" y="434108"/>
            <a:ext cx="11569729" cy="895927"/>
          </a:xfrm>
        </p:spPr>
        <p:txBody>
          <a:bodyPr/>
          <a:lstStyle>
            <a:lvl1pPr>
              <a:defRPr>
                <a:solidFill>
                  <a:schemeClr val="bg1"/>
                </a:solidFill>
              </a:defRPr>
            </a:lvl1pPr>
          </a:lstStyle>
          <a:p>
            <a:r>
              <a:rPr lang="en-US"/>
              <a:t>CLICK TO EDIT MASTER TITLE STYLE</a:t>
            </a:r>
          </a:p>
        </p:txBody>
      </p:sp>
      <p:sp>
        <p:nvSpPr>
          <p:cNvPr id="29" name="Text Placeholder 17">
            <a:extLst>
              <a:ext uri="{FF2B5EF4-FFF2-40B4-BE49-F238E27FC236}">
                <a16:creationId xmlns:a16="http://schemas.microsoft.com/office/drawing/2014/main" id="{CDD4F9DC-802A-4D97-B6E0-B07DDD1BDD74}"/>
              </a:ext>
            </a:extLst>
          </p:cNvPr>
          <p:cNvSpPr>
            <a:spLocks noGrp="1"/>
          </p:cNvSpPr>
          <p:nvPr>
            <p:ph type="body" sz="quarter" idx="24"/>
          </p:nvPr>
        </p:nvSpPr>
        <p:spPr>
          <a:xfrm>
            <a:off x="259882" y="1434745"/>
            <a:ext cx="6536572" cy="4412140"/>
          </a:xfrm>
        </p:spPr>
        <p:txBody>
          <a:bodyPr/>
          <a:lstStyle>
            <a:lvl1pPr>
              <a:spcBef>
                <a:spcPts val="0"/>
              </a:spcBef>
              <a:spcAft>
                <a:spcPts val="300"/>
              </a:spcAft>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lnSpc>
                <a:spcPct val="130000"/>
              </a:lnSpc>
              <a:spcBef>
                <a:spcPts val="0"/>
              </a:spcBef>
              <a:spcAft>
                <a:spcPts val="2700"/>
              </a:spcAft>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Slide Number Placeholder 10">
            <a:extLst>
              <a:ext uri="{FF2B5EF4-FFF2-40B4-BE49-F238E27FC236}">
                <a16:creationId xmlns:a16="http://schemas.microsoft.com/office/drawing/2014/main" id="{56E8984C-1FD8-499F-9E48-28499A2F7419}"/>
              </a:ext>
            </a:extLst>
          </p:cNvPr>
          <p:cNvSpPr txBox="1">
            <a:spLocks/>
          </p:cNvSpPr>
          <p:nvPr userDrawn="1"/>
        </p:nvSpPr>
        <p:spPr>
          <a:xfrm>
            <a:off x="5588000" y="6335309"/>
            <a:ext cx="1016000" cy="250337"/>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PAGE  </a:t>
            </a:r>
            <a:fld id="{93005692-73BE-493E-93AB-ECD6027A7652}" type="slidenum">
              <a:rPr lang="en-US" smtClean="0">
                <a:solidFill>
                  <a:schemeClr val="bg1"/>
                </a:solidFill>
              </a:rPr>
              <a:pPr/>
              <a:t>‹#›</a:t>
            </a:fld>
            <a:endParaRPr lang="en-US">
              <a:solidFill>
                <a:schemeClr val="bg1"/>
              </a:solidFill>
            </a:endParaRPr>
          </a:p>
        </p:txBody>
      </p:sp>
      <p:sp>
        <p:nvSpPr>
          <p:cNvPr id="32" name="Footer Placeholder 4">
            <a:extLst>
              <a:ext uri="{FF2B5EF4-FFF2-40B4-BE49-F238E27FC236}">
                <a16:creationId xmlns:a16="http://schemas.microsoft.com/office/drawing/2014/main" id="{1FFE4D3A-1F70-4565-A48E-4EC93B0670DE}"/>
              </a:ext>
            </a:extLst>
          </p:cNvPr>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Tree>
    <p:extLst>
      <p:ext uri="{BB962C8B-B14F-4D97-AF65-F5344CB8AC3E}">
        <p14:creationId xmlns:p14="http://schemas.microsoft.com/office/powerpoint/2010/main" val="2615869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A1D434-51D7-4E07-A30B-E4B17DD238AF}"/>
              </a:ext>
            </a:extLst>
          </p:cNvPr>
          <p:cNvGrpSpPr/>
          <p:nvPr userDrawn="1"/>
        </p:nvGrpSpPr>
        <p:grpSpPr>
          <a:xfrm>
            <a:off x="6330194" y="647181"/>
            <a:ext cx="4733534" cy="5787085"/>
            <a:chOff x="12744500" y="1324580"/>
            <a:chExt cx="9213002" cy="11263557"/>
          </a:xfrm>
        </p:grpSpPr>
        <p:pic>
          <p:nvPicPr>
            <p:cNvPr id="11" name="Picture 10" descr="A close up of a logo&#10;&#10;Description generated with very high confidence">
              <a:extLst>
                <a:ext uri="{FF2B5EF4-FFF2-40B4-BE49-F238E27FC236}">
                  <a16:creationId xmlns:a16="http://schemas.microsoft.com/office/drawing/2014/main" id="{64B77140-C6A5-4EA4-8C19-4FFEE40943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4500" y="11131260"/>
              <a:ext cx="9213002" cy="1456877"/>
            </a:xfrm>
            <a:prstGeom prst="rect">
              <a:avLst/>
            </a:prstGeom>
          </p:spPr>
        </p:pic>
        <p:pic>
          <p:nvPicPr>
            <p:cNvPr id="12" name="Picture 11" descr="A close up of a computer&#10;&#10;Description generated with high confidence">
              <a:extLst>
                <a:ext uri="{FF2B5EF4-FFF2-40B4-BE49-F238E27FC236}">
                  <a16:creationId xmlns:a16="http://schemas.microsoft.com/office/drawing/2014/main" id="{8BA252DA-FDFE-497B-A811-71695BB8074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953484" y="1324580"/>
              <a:ext cx="5315716" cy="10754339"/>
            </a:xfrm>
            <a:prstGeom prst="rect">
              <a:avLst/>
            </a:prstGeom>
          </p:spPr>
        </p:pic>
      </p:grpSp>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643547" y="1294146"/>
            <a:ext cx="2348346" cy="4187536"/>
          </a:xfrm>
        </p:spPr>
      </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259882" y="1434745"/>
            <a:ext cx="6536572" cy="4412140"/>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5EB16B-1728-4326-81FF-EC7FB0673C7B}"/>
              </a:ext>
            </a:extLst>
          </p:cNvPr>
          <p:cNvSpPr>
            <a:spLocks noGrp="1"/>
          </p:cNvSpPr>
          <p:nvPr>
            <p:ph type="dt" sz="half" idx="25"/>
          </p:nvPr>
        </p:nvSpPr>
        <p:spPr>
          <a:xfrm>
            <a:off x="7538014" y="6335309"/>
            <a:ext cx="1181114" cy="250337"/>
          </a:xfrm>
          <a:prstGeom prst="rect">
            <a:avLst/>
          </a:prstGeom>
        </p:spPr>
        <p:txBody>
          <a:bodyPr/>
          <a:lstStyle/>
          <a:p>
            <a:r>
              <a:rPr lang="en-US"/>
              <a:t>/   </a:t>
            </a:r>
            <a:fld id="{17632471-1ABE-4828-A283-FE2A0B616147}" type="datetime4">
              <a:rPr lang="en-US" smtClean="0"/>
              <a:t>November 6, 2024</a:t>
            </a:fld>
            <a:endParaRPr lang="en-US"/>
          </a:p>
        </p:txBody>
      </p:sp>
      <p:grpSp>
        <p:nvGrpSpPr>
          <p:cNvPr id="13" name="Group 12">
            <a:extLst>
              <a:ext uri="{FF2B5EF4-FFF2-40B4-BE49-F238E27FC236}">
                <a16:creationId xmlns:a16="http://schemas.microsoft.com/office/drawing/2014/main" id="{6CC1E964-225E-45CA-9C0B-AB1B7C484C92}"/>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E38D0335-83FE-473F-A3AF-1694DC333ED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FAE2E9-8DF5-435F-AB20-1FAD407179C8}"/>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99B7B3-A9E5-45C8-B6AF-A92F50D3125F}"/>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2F982C-743E-4A95-8117-FB572366301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66D040-3488-4EB5-AB9D-AA189A4B174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9">
            <a:extLst>
              <a:ext uri="{FF2B5EF4-FFF2-40B4-BE49-F238E27FC236}">
                <a16:creationId xmlns:a16="http://schemas.microsoft.com/office/drawing/2014/main" id="{9798FAD0-790D-4458-83F3-39F83B6820EB}"/>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2" name="Slide Number Placeholder 10">
            <a:extLst>
              <a:ext uri="{FF2B5EF4-FFF2-40B4-BE49-F238E27FC236}">
                <a16:creationId xmlns:a16="http://schemas.microsoft.com/office/drawing/2014/main" id="{C69E1FF2-B27B-4E5B-8401-884F5AA4FE8A}"/>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3" name="Title 9">
            <a:extLst>
              <a:ext uri="{FF2B5EF4-FFF2-40B4-BE49-F238E27FC236}">
                <a16:creationId xmlns:a16="http://schemas.microsoft.com/office/drawing/2014/main" id="{49278636-D342-4647-9E91-437C76430010}"/>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2397624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eatures / Mobile / Text Left / Styl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7ADA9D-62A2-47E9-B7D9-265323C150D7}"/>
              </a:ext>
            </a:extLst>
          </p:cNvPr>
          <p:cNvSpPr/>
          <p:nvPr userDrawn="1"/>
        </p:nvSpPr>
        <p:spPr>
          <a:xfrm>
            <a:off x="9397330" y="4007555"/>
            <a:ext cx="2794669" cy="2850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96DB2CD0-B0F5-4438-9805-848A32EE2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635"/>
          <a:stretch/>
        </p:blipFill>
        <p:spPr>
          <a:xfrm>
            <a:off x="6966149" y="1377630"/>
            <a:ext cx="4081761" cy="5480370"/>
          </a:xfrm>
          <a:prstGeom prst="rect">
            <a:avLst/>
          </a:prstGeom>
          <a:effectLst>
            <a:outerShdw blurRad="114300" sx="101000" sy="101000" algn="ctr" rotWithShape="0">
              <a:prstClr val="black">
                <a:alpha val="22000"/>
              </a:prstClr>
            </a:outerShdw>
          </a:effectLst>
        </p:spPr>
      </p:pic>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216368" y="2354284"/>
            <a:ext cx="3560466" cy="4492831"/>
          </a:xfrm>
        </p:spPr>
      </p:sp>
      <p:sp>
        <p:nvSpPr>
          <p:cNvPr id="9" name="Text Placeholder 17">
            <a:extLst>
              <a:ext uri="{FF2B5EF4-FFF2-40B4-BE49-F238E27FC236}">
                <a16:creationId xmlns:a16="http://schemas.microsoft.com/office/drawing/2014/main" id="{CC05C7B1-9261-4540-AF09-F32B49AAC3EB}"/>
              </a:ext>
            </a:extLst>
          </p:cNvPr>
          <p:cNvSpPr>
            <a:spLocks noGrp="1"/>
          </p:cNvSpPr>
          <p:nvPr>
            <p:ph type="body" sz="quarter" idx="24"/>
          </p:nvPr>
        </p:nvSpPr>
        <p:spPr>
          <a:xfrm>
            <a:off x="324518" y="1377630"/>
            <a:ext cx="6085074" cy="4838532"/>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a:extLst>
              <a:ext uri="{FF2B5EF4-FFF2-40B4-BE49-F238E27FC236}">
                <a16:creationId xmlns:a16="http://schemas.microsoft.com/office/drawing/2014/main" id="{80E8E468-31FA-4E09-A862-51564FA14CDC}"/>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FA53CFBB-C0D7-410B-A02C-6A22C3A0AED2}"/>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7A83D0-6973-435C-96CB-DD84C79542E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123ACF-AFB6-45E6-AFF4-84350CF4441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AF8B55-5D5A-44FD-BCAA-469A5E9810A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985D8B-C5C5-4968-A4C0-068CFA26CF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8537BBDF-2ED1-4AAA-8D35-6ADE7E9EA5D5}"/>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0" name="Slide Number Placeholder 10">
            <a:extLst>
              <a:ext uri="{FF2B5EF4-FFF2-40B4-BE49-F238E27FC236}">
                <a16:creationId xmlns:a16="http://schemas.microsoft.com/office/drawing/2014/main" id="{07C7A03E-CCC8-4B9F-8616-480DF88E349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1" name="Title 9">
            <a:extLst>
              <a:ext uri="{FF2B5EF4-FFF2-40B4-BE49-F238E27FC236}">
                <a16:creationId xmlns:a16="http://schemas.microsoft.com/office/drawing/2014/main" id="{15413A05-E60A-4832-B783-A624B0AAD6D4}"/>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3786869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7D4063-A632-4FF4-9CBA-CBEA3692D9EC}"/>
              </a:ext>
            </a:extLst>
          </p:cNvPr>
          <p:cNvGrpSpPr/>
          <p:nvPr userDrawn="1"/>
        </p:nvGrpSpPr>
        <p:grpSpPr>
          <a:xfrm>
            <a:off x="4839482" y="1165566"/>
            <a:ext cx="2700946" cy="3315669"/>
            <a:chOff x="11830833" y="1828689"/>
            <a:chExt cx="8552667" cy="10499216"/>
          </a:xfrm>
        </p:grpSpPr>
        <p:pic>
          <p:nvPicPr>
            <p:cNvPr id="13" name="Picture 12" descr="A close up of a logo&#10;&#10;Description generated with very high confidence">
              <a:extLst>
                <a:ext uri="{FF2B5EF4-FFF2-40B4-BE49-F238E27FC236}">
                  <a16:creationId xmlns:a16="http://schemas.microsoft.com/office/drawing/2014/main" id="{878561DB-ADFE-41A4-B068-69CC875440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3" name="Picture 2" descr="A close up of a computer&#10;&#10;Description generated with high confidence">
              <a:extLst>
                <a:ext uri="{FF2B5EF4-FFF2-40B4-BE49-F238E27FC236}">
                  <a16:creationId xmlns:a16="http://schemas.microsoft.com/office/drawing/2014/main" id="{B8203198-3D3D-429D-9610-53D234BA84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0" name="Group 19">
            <a:extLst>
              <a:ext uri="{FF2B5EF4-FFF2-40B4-BE49-F238E27FC236}">
                <a16:creationId xmlns:a16="http://schemas.microsoft.com/office/drawing/2014/main" id="{92A96DA9-7D1B-4EEE-B2D8-9C406E0C8F3F}"/>
              </a:ext>
            </a:extLst>
          </p:cNvPr>
          <p:cNvGrpSpPr/>
          <p:nvPr userDrawn="1"/>
        </p:nvGrpSpPr>
        <p:grpSpPr>
          <a:xfrm>
            <a:off x="9430512" y="1156457"/>
            <a:ext cx="2700946" cy="3315669"/>
            <a:chOff x="11830833" y="1828689"/>
            <a:chExt cx="8552667" cy="10499216"/>
          </a:xfrm>
        </p:grpSpPr>
        <p:pic>
          <p:nvPicPr>
            <p:cNvPr id="21" name="Picture 20" descr="A close up of a logo&#10;&#10;Description generated with very high confidence">
              <a:extLst>
                <a:ext uri="{FF2B5EF4-FFF2-40B4-BE49-F238E27FC236}">
                  <a16:creationId xmlns:a16="http://schemas.microsoft.com/office/drawing/2014/main" id="{459D7AEF-A1AB-4466-B3AB-60C8B8600C9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2" name="Picture 21" descr="A close up of a computer&#10;&#10;Description generated with high confidence">
              <a:extLst>
                <a:ext uri="{FF2B5EF4-FFF2-40B4-BE49-F238E27FC236}">
                  <a16:creationId xmlns:a16="http://schemas.microsoft.com/office/drawing/2014/main" id="{368835EA-590B-4B9A-B062-3CAEFA33F7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4" name="Group 23">
            <a:extLst>
              <a:ext uri="{FF2B5EF4-FFF2-40B4-BE49-F238E27FC236}">
                <a16:creationId xmlns:a16="http://schemas.microsoft.com/office/drawing/2014/main" id="{F985F415-D8DD-45D0-BE48-F62B67DA2D3C}"/>
              </a:ext>
            </a:extLst>
          </p:cNvPr>
          <p:cNvGrpSpPr/>
          <p:nvPr userDrawn="1"/>
        </p:nvGrpSpPr>
        <p:grpSpPr>
          <a:xfrm>
            <a:off x="7143709" y="1154933"/>
            <a:ext cx="2700946" cy="3315669"/>
            <a:chOff x="11830833" y="1828689"/>
            <a:chExt cx="8552667" cy="10499216"/>
          </a:xfrm>
        </p:grpSpPr>
        <p:pic>
          <p:nvPicPr>
            <p:cNvPr id="25" name="Picture 24" descr="A close up of a logo&#10;&#10;Description generated with very high confidence">
              <a:extLst>
                <a:ext uri="{FF2B5EF4-FFF2-40B4-BE49-F238E27FC236}">
                  <a16:creationId xmlns:a16="http://schemas.microsoft.com/office/drawing/2014/main" id="{946F56CD-AC00-4A02-81C3-6EEF87E8123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6" name="Picture 25" descr="A close up of a computer&#10;&#10;Description generated with high confidence">
              <a:extLst>
                <a:ext uri="{FF2B5EF4-FFF2-40B4-BE49-F238E27FC236}">
                  <a16:creationId xmlns:a16="http://schemas.microsoft.com/office/drawing/2014/main" id="{694218B6-C17C-44CA-A6F2-331E030A74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76112" y="1510635"/>
            <a:ext cx="4682504" cy="4659943"/>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Picture Placeholder 33">
            <a:extLst>
              <a:ext uri="{FF2B5EF4-FFF2-40B4-BE49-F238E27FC236}">
                <a16:creationId xmlns:a16="http://schemas.microsoft.com/office/drawing/2014/main" id="{8C984DE0-B33A-4EF7-BF17-5C54BC9CAB5A}"/>
              </a:ext>
            </a:extLst>
          </p:cNvPr>
          <p:cNvSpPr>
            <a:spLocks noGrp="1"/>
          </p:cNvSpPr>
          <p:nvPr>
            <p:ph type="pic" sz="quarter" idx="23"/>
          </p:nvPr>
        </p:nvSpPr>
        <p:spPr>
          <a:xfrm>
            <a:off x="5597823" y="1541090"/>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3" name="Picture Placeholder 33">
            <a:extLst>
              <a:ext uri="{FF2B5EF4-FFF2-40B4-BE49-F238E27FC236}">
                <a16:creationId xmlns:a16="http://schemas.microsoft.com/office/drawing/2014/main" id="{449A2424-7FA1-4A1C-88BD-E0440BBC9FE3}"/>
              </a:ext>
            </a:extLst>
          </p:cNvPr>
          <p:cNvSpPr>
            <a:spLocks noGrp="1"/>
          </p:cNvSpPr>
          <p:nvPr>
            <p:ph type="pic" sz="quarter" idx="27"/>
          </p:nvPr>
        </p:nvSpPr>
        <p:spPr>
          <a:xfrm>
            <a:off x="10188853" y="1533171"/>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7" name="Picture Placeholder 33">
            <a:extLst>
              <a:ext uri="{FF2B5EF4-FFF2-40B4-BE49-F238E27FC236}">
                <a16:creationId xmlns:a16="http://schemas.microsoft.com/office/drawing/2014/main" id="{6F4DB067-E4A4-42AE-B803-665607DB3EA4}"/>
              </a:ext>
            </a:extLst>
          </p:cNvPr>
          <p:cNvSpPr>
            <a:spLocks noGrp="1"/>
          </p:cNvSpPr>
          <p:nvPr>
            <p:ph type="pic" sz="quarter" idx="28"/>
          </p:nvPr>
        </p:nvSpPr>
        <p:spPr>
          <a:xfrm>
            <a:off x="7903241" y="1531647"/>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ooter Placeholder 9">
            <a:extLst>
              <a:ext uri="{FF2B5EF4-FFF2-40B4-BE49-F238E27FC236}">
                <a16:creationId xmlns:a16="http://schemas.microsoft.com/office/drawing/2014/main" id="{2B7199E5-A4C8-4EEF-ACAE-B9235BF30A7D}"/>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39" name="Slide Number Placeholder 10">
            <a:extLst>
              <a:ext uri="{FF2B5EF4-FFF2-40B4-BE49-F238E27FC236}">
                <a16:creationId xmlns:a16="http://schemas.microsoft.com/office/drawing/2014/main" id="{313FD1E1-B8EE-45FF-BD77-101E0C8F6DD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41" name="Title 9">
            <a:extLst>
              <a:ext uri="{FF2B5EF4-FFF2-40B4-BE49-F238E27FC236}">
                <a16:creationId xmlns:a16="http://schemas.microsoft.com/office/drawing/2014/main" id="{8CE8B9DF-F190-4F17-BD8D-CCB39A7AADB3}"/>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3371057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Features / Mobile / Text Left / Style 0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94794" y="1517346"/>
            <a:ext cx="4733567" cy="4642599"/>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A close up of a screen&#10;&#10;Description generated with high confidence">
            <a:extLst>
              <a:ext uri="{FF2B5EF4-FFF2-40B4-BE49-F238E27FC236}">
                <a16:creationId xmlns:a16="http://schemas.microsoft.com/office/drawing/2014/main" id="{5B696CF8-1F96-4D88-AAC8-B9E5DA287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4002" y="1292024"/>
            <a:ext cx="1607989" cy="3226732"/>
          </a:xfrm>
          <a:prstGeom prst="rect">
            <a:avLst/>
          </a:prstGeom>
        </p:spPr>
      </p:pic>
      <p:sp>
        <p:nvSpPr>
          <p:cNvPr id="39" name="Picture Placeholder 13">
            <a:extLst>
              <a:ext uri="{FF2B5EF4-FFF2-40B4-BE49-F238E27FC236}">
                <a16:creationId xmlns:a16="http://schemas.microsoft.com/office/drawing/2014/main" id="{17CCEF94-E070-44BA-807F-064E50DAA69E}"/>
              </a:ext>
            </a:extLst>
          </p:cNvPr>
          <p:cNvSpPr>
            <a:spLocks noGrp="1"/>
          </p:cNvSpPr>
          <p:nvPr>
            <p:ph type="pic" sz="quarter" idx="18"/>
          </p:nvPr>
        </p:nvSpPr>
        <p:spPr>
          <a:xfrm>
            <a:off x="5706901"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pic>
        <p:nvPicPr>
          <p:cNvPr id="40" name="Picture 39" descr="A close up of a screen&#10;&#10;Description generated with high confidence">
            <a:extLst>
              <a:ext uri="{FF2B5EF4-FFF2-40B4-BE49-F238E27FC236}">
                <a16:creationId xmlns:a16="http://schemas.microsoft.com/office/drawing/2014/main" id="{571316E1-8B92-4448-8A45-71D859679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1609" y="1292023"/>
            <a:ext cx="1607989" cy="3226732"/>
          </a:xfrm>
          <a:prstGeom prst="rect">
            <a:avLst/>
          </a:prstGeom>
        </p:spPr>
      </p:pic>
      <p:sp>
        <p:nvSpPr>
          <p:cNvPr id="41" name="Picture Placeholder 13">
            <a:extLst>
              <a:ext uri="{FF2B5EF4-FFF2-40B4-BE49-F238E27FC236}">
                <a16:creationId xmlns:a16="http://schemas.microsoft.com/office/drawing/2014/main" id="{905D9E17-57B2-45FA-8635-DE6727AAA561}"/>
              </a:ext>
            </a:extLst>
          </p:cNvPr>
          <p:cNvSpPr>
            <a:spLocks noGrp="1"/>
          </p:cNvSpPr>
          <p:nvPr>
            <p:ph type="pic" sz="quarter" idx="32"/>
          </p:nvPr>
        </p:nvSpPr>
        <p:spPr>
          <a:xfrm>
            <a:off x="8004508" y="1374488"/>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pic>
        <p:nvPicPr>
          <p:cNvPr id="42" name="Picture 41" descr="A close up of a screen&#10;&#10;Description generated with high confidence">
            <a:extLst>
              <a:ext uri="{FF2B5EF4-FFF2-40B4-BE49-F238E27FC236}">
                <a16:creationId xmlns:a16="http://schemas.microsoft.com/office/drawing/2014/main" id="{4784138E-2D81-445F-AFB9-63BCDFBA4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9216" y="1292024"/>
            <a:ext cx="1607989" cy="3226732"/>
          </a:xfrm>
          <a:prstGeom prst="rect">
            <a:avLst/>
          </a:prstGeom>
        </p:spPr>
      </p:pic>
      <p:sp>
        <p:nvSpPr>
          <p:cNvPr id="43" name="Picture Placeholder 13">
            <a:extLst>
              <a:ext uri="{FF2B5EF4-FFF2-40B4-BE49-F238E27FC236}">
                <a16:creationId xmlns:a16="http://schemas.microsoft.com/office/drawing/2014/main" id="{128DCF32-AAE1-44C1-B935-73C3C970B553}"/>
              </a:ext>
            </a:extLst>
          </p:cNvPr>
          <p:cNvSpPr>
            <a:spLocks noGrp="1"/>
          </p:cNvSpPr>
          <p:nvPr>
            <p:ph type="pic" sz="quarter" idx="33"/>
          </p:nvPr>
        </p:nvSpPr>
        <p:spPr>
          <a:xfrm>
            <a:off x="10302115"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20" name="Footer Placeholder 9">
            <a:extLst>
              <a:ext uri="{FF2B5EF4-FFF2-40B4-BE49-F238E27FC236}">
                <a16:creationId xmlns:a16="http://schemas.microsoft.com/office/drawing/2014/main" id="{17290681-B30A-4D9A-81C1-9EE1A986F2FF}"/>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1" name="Slide Number Placeholder 10">
            <a:extLst>
              <a:ext uri="{FF2B5EF4-FFF2-40B4-BE49-F238E27FC236}">
                <a16:creationId xmlns:a16="http://schemas.microsoft.com/office/drawing/2014/main" id="{1EB070F5-AC8F-4CC3-A5E0-3A89A668F1CE}"/>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2" name="Title 9">
            <a:extLst>
              <a:ext uri="{FF2B5EF4-FFF2-40B4-BE49-F238E27FC236}">
                <a16:creationId xmlns:a16="http://schemas.microsoft.com/office/drawing/2014/main" id="{D9A00DEA-C44D-421A-AF9C-7D91765FF7F0}"/>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694004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creenshots  / Mobile / 3 Across">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E7233146-FD47-4961-B7D6-7FBE99452DD5}"/>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0" name="Slide Number Placeholder 10">
            <a:extLst>
              <a:ext uri="{FF2B5EF4-FFF2-40B4-BE49-F238E27FC236}">
                <a16:creationId xmlns:a16="http://schemas.microsoft.com/office/drawing/2014/main" id="{3E8F2845-8F82-4DD4-A3E4-7FF8934E99BB}"/>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051653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creenshots  / Mobile / 3 Across">
    <p:bg>
      <p:bgPr>
        <a:solidFill>
          <a:schemeClr val="tx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E1F0AB1-F06B-4E08-BD5F-866621D00F7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D063FC8E-4894-474C-BA2B-8C70B61DF50A}"/>
              </a:ext>
            </a:extLst>
          </p:cNvPr>
          <p:cNvSpPr>
            <a:spLocks noGrp="1"/>
          </p:cNvSpPr>
          <p:nvPr>
            <p:ph type="ftr" sz="quarter" idx="11"/>
          </p:nvPr>
        </p:nvSpPr>
        <p:spPr>
          <a:xfrm>
            <a:off x="259882" y="6335309"/>
            <a:ext cx="5226517" cy="250337"/>
          </a:xfrm>
        </p:spPr>
        <p:txBody>
          <a:bodyPr/>
          <a:lstStyle>
            <a:lvl1pPr>
              <a:defRPr>
                <a:solidFill>
                  <a:schemeClr val="bg1"/>
                </a:solidFill>
              </a:defRPr>
            </a:lvl1pPr>
          </a:lstStyle>
          <a:p>
            <a:r>
              <a:rPr lang="en-US"/>
              <a:t>PRESENTATION TITLE</a:t>
            </a:r>
          </a:p>
        </p:txBody>
      </p:sp>
      <p:sp>
        <p:nvSpPr>
          <p:cNvPr id="20" name="Slide Number Placeholder 10">
            <a:extLst>
              <a:ext uri="{FF2B5EF4-FFF2-40B4-BE49-F238E27FC236}">
                <a16:creationId xmlns:a16="http://schemas.microsoft.com/office/drawing/2014/main" id="{2099BA7C-A87D-478A-BD7C-A9CA1DBC9F5F}"/>
              </a:ext>
            </a:extLst>
          </p:cNvPr>
          <p:cNvSpPr>
            <a:spLocks noGrp="1"/>
          </p:cNvSpPr>
          <p:nvPr>
            <p:ph type="sldNum" sz="quarter" idx="12"/>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31122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11/6/2024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817EF9A3-6708-4A38-ACEC-0A9A4EA1C1B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s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p:nvPr>
        </p:nvSpPr>
        <p:spPr>
          <a:xfrm>
            <a:off x="0" y="937974"/>
            <a:ext cx="12269972" cy="567894"/>
          </a:xfrm>
        </p:spPr>
        <p:txBody>
          <a:bodyPr lIns="0" rIns="0"/>
          <a:lstStyle>
            <a:lvl1pPr algn="ctr">
              <a:defRPr>
                <a:solidFill>
                  <a:schemeClr val="tx1"/>
                </a:solidFill>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BE13725B-C5F5-473A-9EB4-71F98171C798}"/>
              </a:ext>
            </a:extLst>
          </p:cNvPr>
          <p:cNvSpPr>
            <a:spLocks noGrp="1"/>
          </p:cNvSpPr>
          <p:nvPr>
            <p:ph type="body" sz="quarter" idx="19"/>
          </p:nvPr>
        </p:nvSpPr>
        <p:spPr>
          <a:xfrm>
            <a:off x="8018544" y="3037259"/>
            <a:ext cx="3574262" cy="2143919"/>
          </a:xfrm>
        </p:spPr>
        <p:txBody>
          <a:bodyPr lIns="0"/>
          <a:lstStyle>
            <a:lvl1pPr marL="25400" indent="0">
              <a:lnSpc>
                <a:spcPct val="110000"/>
              </a:lnSpc>
              <a:defRPr/>
            </a:lvl1pPr>
            <a:lvl2pPr marL="25400" indent="0">
              <a:lnSpc>
                <a:spcPct val="110000"/>
              </a:lnSpc>
              <a:defRPr/>
            </a:lvl2pPr>
            <a:lvl3pPr marL="25400" indent="0">
              <a:lnSpc>
                <a:spcPct val="110000"/>
              </a:lnSpc>
              <a:defRPr/>
            </a:lvl3pPr>
            <a:lvl4pPr marL="25400" indent="0">
              <a:lnSpc>
                <a:spcPct val="110000"/>
              </a:lnSpc>
              <a:spcBef>
                <a:spcPts val="0"/>
              </a:spcBef>
              <a:spcAft>
                <a:spcPts val="2400"/>
              </a:spcAft>
              <a:defRPr/>
            </a:lvl4pPr>
            <a:lvl5pPr marL="25400" indent="0">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screen&#10;&#10;Description generated with high confidence">
            <a:extLst>
              <a:ext uri="{FF2B5EF4-FFF2-40B4-BE49-F238E27FC236}">
                <a16:creationId xmlns:a16="http://schemas.microsoft.com/office/drawing/2014/main" id="{808679DC-5A4F-4007-A9FC-79C812A3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508" y="1956394"/>
            <a:ext cx="2027152" cy="4067862"/>
          </a:xfrm>
          <a:prstGeom prst="rect">
            <a:avLst/>
          </a:prstGeom>
        </p:spPr>
      </p:pic>
      <p:sp>
        <p:nvSpPr>
          <p:cNvPr id="16" name="Picture Placeholder 13">
            <a:extLst>
              <a:ext uri="{FF2B5EF4-FFF2-40B4-BE49-F238E27FC236}">
                <a16:creationId xmlns:a16="http://schemas.microsoft.com/office/drawing/2014/main" id="{8E6389CB-8166-4A55-A51E-A28531B69325}"/>
              </a:ext>
            </a:extLst>
          </p:cNvPr>
          <p:cNvSpPr>
            <a:spLocks noGrp="1"/>
          </p:cNvSpPr>
          <p:nvPr>
            <p:ph type="pic" sz="quarter" idx="16"/>
          </p:nvPr>
        </p:nvSpPr>
        <p:spPr>
          <a:xfrm>
            <a:off x="5251713" y="2083041"/>
            <a:ext cx="1748468" cy="38103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9">
            <a:extLst>
              <a:ext uri="{FF2B5EF4-FFF2-40B4-BE49-F238E27FC236}">
                <a16:creationId xmlns:a16="http://schemas.microsoft.com/office/drawing/2014/main" id="{8D7A36A8-46D7-4C62-BC05-0E1518B3EF5C}"/>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3" name="Slide Number Placeholder 10">
            <a:extLst>
              <a:ext uri="{FF2B5EF4-FFF2-40B4-BE49-F238E27FC236}">
                <a16:creationId xmlns:a16="http://schemas.microsoft.com/office/drawing/2014/main" id="{8658A304-AC5F-49B2-A0BA-2926554A20E3}"/>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3928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 Media / Buttons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a:t>SOCIAL MEDIA</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hlinkClick r:id="rId2"/>
            <a:extLst>
              <a:ext uri="{FF2B5EF4-FFF2-40B4-BE49-F238E27FC236}">
                <a16:creationId xmlns:a16="http://schemas.microsoft.com/office/drawing/2014/main" id="{7E00BA6B-8A93-45A6-B743-80973C552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099" y="2254000"/>
            <a:ext cx="2349999" cy="2349999"/>
          </a:xfrm>
          <a:prstGeom prst="rect">
            <a:avLst/>
          </a:prstGeom>
        </p:spPr>
      </p:pic>
      <p:pic>
        <p:nvPicPr>
          <p:cNvPr id="29" name="Picture 28">
            <a:hlinkClick r:id="rId4"/>
            <a:extLst>
              <a:ext uri="{FF2B5EF4-FFF2-40B4-BE49-F238E27FC236}">
                <a16:creationId xmlns:a16="http://schemas.microsoft.com/office/drawing/2014/main" id="{A31D96E5-28A5-456C-8B45-08A915A261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46409" y="2245260"/>
            <a:ext cx="2349999" cy="2349999"/>
          </a:xfrm>
          <a:prstGeom prst="rect">
            <a:avLst/>
          </a:prstGeom>
        </p:spPr>
      </p:pic>
      <p:pic>
        <p:nvPicPr>
          <p:cNvPr id="31" name="Picture 30">
            <a:hlinkClick r:id="rId6"/>
            <a:extLst>
              <a:ext uri="{FF2B5EF4-FFF2-40B4-BE49-F238E27FC236}">
                <a16:creationId xmlns:a16="http://schemas.microsoft.com/office/drawing/2014/main" id="{C95DBF48-94C2-4425-9653-9CD0059940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93469" y="2245259"/>
            <a:ext cx="2349999" cy="2349999"/>
          </a:xfrm>
          <a:prstGeom prst="rect">
            <a:avLst/>
          </a:prstGeom>
        </p:spPr>
      </p:pic>
      <p:pic>
        <p:nvPicPr>
          <p:cNvPr id="33" name="Picture 32">
            <a:hlinkClick r:id="rId8"/>
            <a:extLst>
              <a:ext uri="{FF2B5EF4-FFF2-40B4-BE49-F238E27FC236}">
                <a16:creationId xmlns:a16="http://schemas.microsoft.com/office/drawing/2014/main" id="{C3813938-0B27-4E9F-B938-89922B0A68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99348" y="2254000"/>
            <a:ext cx="2349999" cy="2349999"/>
          </a:xfrm>
          <a:prstGeom prst="rect">
            <a:avLst/>
          </a:prstGeom>
        </p:spPr>
      </p:pic>
      <p:sp>
        <p:nvSpPr>
          <p:cNvPr id="34" name="Text Placeholder 2">
            <a:extLst>
              <a:ext uri="{FF2B5EF4-FFF2-40B4-BE49-F238E27FC236}">
                <a16:creationId xmlns:a16="http://schemas.microsoft.com/office/drawing/2014/main" id="{AB6B6BE7-3C9D-4A92-84AF-74AB2ED366A5}"/>
              </a:ext>
            </a:extLst>
          </p:cNvPr>
          <p:cNvSpPr>
            <a:spLocks noGrp="1"/>
          </p:cNvSpPr>
          <p:nvPr>
            <p:ph type="body" idx="1" hasCustomPrompt="1"/>
          </p:nvPr>
        </p:nvSpPr>
        <p:spPr>
          <a:xfrm>
            <a:off x="-308234"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UWaterlooEngineering</a:t>
            </a:r>
            <a:endParaRPr lang="en-US"/>
          </a:p>
        </p:txBody>
      </p:sp>
      <p:sp>
        <p:nvSpPr>
          <p:cNvPr id="35" name="Text Placeholder 2">
            <a:extLst>
              <a:ext uri="{FF2B5EF4-FFF2-40B4-BE49-F238E27FC236}">
                <a16:creationId xmlns:a16="http://schemas.microsoft.com/office/drawing/2014/main" id="{23897E17-613B-4296-AA96-A58E46654698}"/>
              </a:ext>
            </a:extLst>
          </p:cNvPr>
          <p:cNvSpPr>
            <a:spLocks noGrp="1"/>
          </p:cNvSpPr>
          <p:nvPr>
            <p:ph type="body" idx="10" hasCustomPrompt="1"/>
          </p:nvPr>
        </p:nvSpPr>
        <p:spPr>
          <a:xfrm>
            <a:off x="2725015"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WaterlooEng</a:t>
            </a:r>
            <a:endParaRPr lang="en-US"/>
          </a:p>
        </p:txBody>
      </p:sp>
      <p:sp>
        <p:nvSpPr>
          <p:cNvPr id="36" name="Text Placeholder 2">
            <a:extLst>
              <a:ext uri="{FF2B5EF4-FFF2-40B4-BE49-F238E27FC236}">
                <a16:creationId xmlns:a16="http://schemas.microsoft.com/office/drawing/2014/main" id="{9794250C-826F-4D36-9558-7D8F2B36134E}"/>
              </a:ext>
            </a:extLst>
          </p:cNvPr>
          <p:cNvSpPr>
            <a:spLocks noGrp="1"/>
          </p:cNvSpPr>
          <p:nvPr>
            <p:ph type="body" idx="11" hasCustomPrompt="1"/>
          </p:nvPr>
        </p:nvSpPr>
        <p:spPr>
          <a:xfrm>
            <a:off x="5772076"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UWaterlooEng</a:t>
            </a:r>
            <a:endParaRPr lang="en-US"/>
          </a:p>
        </p:txBody>
      </p:sp>
      <p:sp>
        <p:nvSpPr>
          <p:cNvPr id="37" name="Text Placeholder 2">
            <a:extLst>
              <a:ext uri="{FF2B5EF4-FFF2-40B4-BE49-F238E27FC236}">
                <a16:creationId xmlns:a16="http://schemas.microsoft.com/office/drawing/2014/main" id="{E30F6A22-CCFC-43F0-A891-DB1742FB514F}"/>
              </a:ext>
            </a:extLst>
          </p:cNvPr>
          <p:cNvSpPr>
            <a:spLocks noGrp="1"/>
          </p:cNvSpPr>
          <p:nvPr>
            <p:ph type="body" idx="12" hasCustomPrompt="1"/>
          </p:nvPr>
        </p:nvSpPr>
        <p:spPr>
          <a:xfrm>
            <a:off x="8819136" y="4780951"/>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/showcase/faculty-of-engineering/</a:t>
            </a:r>
          </a:p>
        </p:txBody>
      </p:sp>
      <p:sp>
        <p:nvSpPr>
          <p:cNvPr id="24" name="Footer Placeholder 10">
            <a:extLst>
              <a:ext uri="{FF2B5EF4-FFF2-40B4-BE49-F238E27FC236}">
                <a16:creationId xmlns:a16="http://schemas.microsoft.com/office/drawing/2014/main" id="{00AC0059-BC8A-4B39-9899-0B02CA0F8E33}"/>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5" name="Slide Number Placeholder 11">
            <a:extLst>
              <a:ext uri="{FF2B5EF4-FFF2-40B4-BE49-F238E27FC236}">
                <a16:creationId xmlns:a16="http://schemas.microsoft.com/office/drawing/2014/main" id="{EBCA96EA-511D-43CD-874D-5672AC0F8EFF}"/>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63532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cial Media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a:t>SOCIAL MEDIA</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BCD176F-58FC-4FFD-A059-30ABD1FC753E}"/>
              </a:ext>
            </a:extLst>
          </p:cNvPr>
          <p:cNvGrpSpPr/>
          <p:nvPr userDrawn="1"/>
        </p:nvGrpSpPr>
        <p:grpSpPr>
          <a:xfrm>
            <a:off x="931983" y="2245260"/>
            <a:ext cx="2700946" cy="3315669"/>
            <a:chOff x="11830833" y="1828689"/>
            <a:chExt cx="8552667" cy="10499216"/>
          </a:xfrm>
        </p:grpSpPr>
        <p:pic>
          <p:nvPicPr>
            <p:cNvPr id="23" name="Picture 22" descr="A close up of a logo&#10;&#10;Description generated with very high confidence">
              <a:extLst>
                <a:ext uri="{FF2B5EF4-FFF2-40B4-BE49-F238E27FC236}">
                  <a16:creationId xmlns:a16="http://schemas.microsoft.com/office/drawing/2014/main" id="{878FA07C-71E8-45A5-9E6A-E981339FB2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4" name="Picture 23" descr="A close up of a computer&#10;&#10;Description generated with high confidence">
              <a:extLst>
                <a:ext uri="{FF2B5EF4-FFF2-40B4-BE49-F238E27FC236}">
                  <a16:creationId xmlns:a16="http://schemas.microsoft.com/office/drawing/2014/main" id="{FE8B2D39-D9EA-4D19-974A-CA6B37F23E1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25" name="Picture Placeholder 33">
            <a:extLst>
              <a:ext uri="{FF2B5EF4-FFF2-40B4-BE49-F238E27FC236}">
                <a16:creationId xmlns:a16="http://schemas.microsoft.com/office/drawing/2014/main" id="{E4244C2F-3F7E-4601-B4D0-9F8505063FF8}"/>
              </a:ext>
            </a:extLst>
          </p:cNvPr>
          <p:cNvSpPr>
            <a:spLocks noGrp="1"/>
          </p:cNvSpPr>
          <p:nvPr>
            <p:ph type="pic" sz="quarter" idx="28"/>
          </p:nvPr>
        </p:nvSpPr>
        <p:spPr>
          <a:xfrm>
            <a:off x="1691515"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38" name="Group 37">
            <a:extLst>
              <a:ext uri="{FF2B5EF4-FFF2-40B4-BE49-F238E27FC236}">
                <a16:creationId xmlns:a16="http://schemas.microsoft.com/office/drawing/2014/main" id="{EF646A9E-EF99-4E76-9BAF-54F5EDCC6EC4}"/>
              </a:ext>
            </a:extLst>
          </p:cNvPr>
          <p:cNvGrpSpPr/>
          <p:nvPr userDrawn="1"/>
        </p:nvGrpSpPr>
        <p:grpSpPr>
          <a:xfrm>
            <a:off x="3460728" y="2245260"/>
            <a:ext cx="2700946" cy="3315669"/>
            <a:chOff x="11830833" y="1828689"/>
            <a:chExt cx="8552667" cy="10499216"/>
          </a:xfrm>
        </p:grpSpPr>
        <p:pic>
          <p:nvPicPr>
            <p:cNvPr id="39" name="Picture 38" descr="A close up of a logo&#10;&#10;Description generated with very high confidence">
              <a:extLst>
                <a:ext uri="{FF2B5EF4-FFF2-40B4-BE49-F238E27FC236}">
                  <a16:creationId xmlns:a16="http://schemas.microsoft.com/office/drawing/2014/main" id="{D895922C-1931-42B6-887C-68CF5DCF37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0" name="Picture 39" descr="A close up of a computer&#10;&#10;Description generated with high confidence">
              <a:extLst>
                <a:ext uri="{FF2B5EF4-FFF2-40B4-BE49-F238E27FC236}">
                  <a16:creationId xmlns:a16="http://schemas.microsoft.com/office/drawing/2014/main" id="{04F96547-F823-4632-882C-33C27EF3DF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1" name="Picture Placeholder 33">
            <a:extLst>
              <a:ext uri="{FF2B5EF4-FFF2-40B4-BE49-F238E27FC236}">
                <a16:creationId xmlns:a16="http://schemas.microsoft.com/office/drawing/2014/main" id="{087F51B9-3AA3-4EF5-A060-744809137323}"/>
              </a:ext>
            </a:extLst>
          </p:cNvPr>
          <p:cNvSpPr>
            <a:spLocks noGrp="1"/>
          </p:cNvSpPr>
          <p:nvPr>
            <p:ph type="pic" sz="quarter" idx="29"/>
          </p:nvPr>
        </p:nvSpPr>
        <p:spPr>
          <a:xfrm>
            <a:off x="4220260"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42" name="Group 41">
            <a:extLst>
              <a:ext uri="{FF2B5EF4-FFF2-40B4-BE49-F238E27FC236}">
                <a16:creationId xmlns:a16="http://schemas.microsoft.com/office/drawing/2014/main" id="{834C52B7-3299-46E6-B142-9294F7AC1207}"/>
              </a:ext>
            </a:extLst>
          </p:cNvPr>
          <p:cNvGrpSpPr/>
          <p:nvPr userDrawn="1"/>
        </p:nvGrpSpPr>
        <p:grpSpPr>
          <a:xfrm>
            <a:off x="5983246" y="2245260"/>
            <a:ext cx="2700946" cy="3315669"/>
            <a:chOff x="11830833" y="1828689"/>
            <a:chExt cx="8552667" cy="10499216"/>
          </a:xfrm>
        </p:grpSpPr>
        <p:pic>
          <p:nvPicPr>
            <p:cNvPr id="43" name="Picture 42" descr="A close up of a logo&#10;&#10;Description generated with very high confidence">
              <a:extLst>
                <a:ext uri="{FF2B5EF4-FFF2-40B4-BE49-F238E27FC236}">
                  <a16:creationId xmlns:a16="http://schemas.microsoft.com/office/drawing/2014/main" id="{3855112B-FBE4-49B1-A33D-84C6F7C0C1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4" name="Picture 43" descr="A close up of a computer&#10;&#10;Description generated with high confidence">
              <a:extLst>
                <a:ext uri="{FF2B5EF4-FFF2-40B4-BE49-F238E27FC236}">
                  <a16:creationId xmlns:a16="http://schemas.microsoft.com/office/drawing/2014/main" id="{F2069B77-5747-40A3-866B-F2D2D0A232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5" name="Picture Placeholder 33">
            <a:extLst>
              <a:ext uri="{FF2B5EF4-FFF2-40B4-BE49-F238E27FC236}">
                <a16:creationId xmlns:a16="http://schemas.microsoft.com/office/drawing/2014/main" id="{BF1AD49A-8DA1-40F0-B0D8-0A87E2E577B3}"/>
              </a:ext>
            </a:extLst>
          </p:cNvPr>
          <p:cNvSpPr>
            <a:spLocks noGrp="1"/>
          </p:cNvSpPr>
          <p:nvPr>
            <p:ph type="pic" sz="quarter" idx="30"/>
          </p:nvPr>
        </p:nvSpPr>
        <p:spPr>
          <a:xfrm>
            <a:off x="6742778"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46" name="Group 45">
            <a:extLst>
              <a:ext uri="{FF2B5EF4-FFF2-40B4-BE49-F238E27FC236}">
                <a16:creationId xmlns:a16="http://schemas.microsoft.com/office/drawing/2014/main" id="{CE845984-B26F-4C77-B0AF-6A6CB5BA3749}"/>
              </a:ext>
            </a:extLst>
          </p:cNvPr>
          <p:cNvGrpSpPr/>
          <p:nvPr userDrawn="1"/>
        </p:nvGrpSpPr>
        <p:grpSpPr>
          <a:xfrm>
            <a:off x="8511991" y="2245260"/>
            <a:ext cx="2700946" cy="3315669"/>
            <a:chOff x="11830833" y="1828689"/>
            <a:chExt cx="8552667" cy="10499216"/>
          </a:xfrm>
        </p:grpSpPr>
        <p:pic>
          <p:nvPicPr>
            <p:cNvPr id="47" name="Picture 46" descr="A close up of a logo&#10;&#10;Description generated with very high confidence">
              <a:extLst>
                <a:ext uri="{FF2B5EF4-FFF2-40B4-BE49-F238E27FC236}">
                  <a16:creationId xmlns:a16="http://schemas.microsoft.com/office/drawing/2014/main" id="{4E5AD361-D420-4E77-B9E8-C271D3616F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8" name="Picture 47" descr="A close up of a computer&#10;&#10;Description generated with high confidence">
              <a:extLst>
                <a:ext uri="{FF2B5EF4-FFF2-40B4-BE49-F238E27FC236}">
                  <a16:creationId xmlns:a16="http://schemas.microsoft.com/office/drawing/2014/main" id="{4876FF6A-A324-460E-998E-FD3E321DEE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9" name="Picture Placeholder 33">
            <a:extLst>
              <a:ext uri="{FF2B5EF4-FFF2-40B4-BE49-F238E27FC236}">
                <a16:creationId xmlns:a16="http://schemas.microsoft.com/office/drawing/2014/main" id="{B0B0F003-42AD-4C5C-9D0F-9157FD7284C1}"/>
              </a:ext>
            </a:extLst>
          </p:cNvPr>
          <p:cNvSpPr>
            <a:spLocks noGrp="1"/>
          </p:cNvSpPr>
          <p:nvPr>
            <p:ph type="pic" sz="quarter" idx="31"/>
          </p:nvPr>
        </p:nvSpPr>
        <p:spPr>
          <a:xfrm>
            <a:off x="9271523"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8" name="Footer Placeholder 10">
            <a:extLst>
              <a:ext uri="{FF2B5EF4-FFF2-40B4-BE49-F238E27FC236}">
                <a16:creationId xmlns:a16="http://schemas.microsoft.com/office/drawing/2014/main" id="{129B49D7-F795-44DE-981F-47045653EC83}"/>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9" name="Slide Number Placeholder 11">
            <a:extLst>
              <a:ext uri="{FF2B5EF4-FFF2-40B4-BE49-F238E27FC236}">
                <a16:creationId xmlns:a16="http://schemas.microsoft.com/office/drawing/2014/main" id="{91981361-D103-4EC3-964C-C748D5DF5241}"/>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321028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7538013" y="6335309"/>
            <a:ext cx="1526855" cy="250337"/>
          </a:xfrm>
          <a:prstGeom prst="rect">
            <a:avLst/>
          </a:prstGeom>
        </p:spPr>
        <p:txBody>
          <a:bodyPr/>
          <a:lstStyle/>
          <a:p>
            <a:fld id="{75D660D7-90CE-4513-A3CE-C070B9421917}" type="datetime1">
              <a:rPr lang="en-US" smtClean="0"/>
              <a:t>11/6/2024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2470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 y="397164"/>
            <a:ext cx="12192000" cy="6858000"/>
          </a:xfrm>
          <a:prstGeom prst="rect">
            <a:avLst/>
          </a:prstGeom>
        </p:spPr>
      </p:pic>
      <p:pic>
        <p:nvPicPr>
          <p:cNvPr id="11" name="Picture 10"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 OPTION 2</a:t>
            </a:r>
          </a:p>
        </p:txBody>
      </p:sp>
      <p:sp>
        <p:nvSpPr>
          <p:cNvPr id="6" name="Date Placeholder 5"/>
          <p:cNvSpPr>
            <a:spLocks noGrp="1"/>
          </p:cNvSpPr>
          <p:nvPr>
            <p:ph type="dt" sz="half" idx="10"/>
          </p:nvPr>
        </p:nvSpPr>
        <p:spPr>
          <a:xfrm>
            <a:off x="7538014" y="6335309"/>
            <a:ext cx="1181114" cy="250337"/>
          </a:xfrm>
          <a:prstGeom prst="rect">
            <a:avLst/>
          </a:prstGeom>
        </p:spPr>
        <p:txBody>
          <a:bodyPr/>
          <a:lstStyle/>
          <a:p>
            <a:fld id="{0A368D4B-3D0A-49AB-8EA2-2DC8CB4594DB}" type="datetime1">
              <a:rPr lang="en-US" smtClean="0"/>
              <a:t>11/6/2024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9" name="Group 8">
            <a:extLst>
              <a:ext uri="{FF2B5EF4-FFF2-40B4-BE49-F238E27FC236}">
                <a16:creationId xmlns:a16="http://schemas.microsoft.com/office/drawing/2014/main" id="{A063B8BF-FDA5-405E-9A2E-CC33CE5ECAA9}"/>
              </a:ext>
            </a:extLst>
          </p:cNvPr>
          <p:cNvGrpSpPr/>
          <p:nvPr userDrawn="1"/>
        </p:nvGrpSpPr>
        <p:grpSpPr>
          <a:xfrm>
            <a:off x="0" y="0"/>
            <a:ext cx="12192000" cy="397164"/>
            <a:chOff x="421830" y="1342659"/>
            <a:chExt cx="10018760" cy="290558"/>
          </a:xfrm>
        </p:grpSpPr>
        <p:sp>
          <p:nvSpPr>
            <p:cNvPr id="10" name="Rectangle 9">
              <a:extLst>
                <a:ext uri="{FF2B5EF4-FFF2-40B4-BE49-F238E27FC236}">
                  <a16:creationId xmlns:a16="http://schemas.microsoft.com/office/drawing/2014/main" id="{6B09C3F6-A783-46BA-B350-EBF7F266DB1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7F73CC-C8C1-4E17-8CC1-A42AC203E35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454B1E-5F2A-47FA-A31C-7EFE8C56873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AECDE2-D89A-4019-9C9F-4DB9D07147A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F3C281-9319-4356-87D3-4814A1FC8577}"/>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38013" y="6335309"/>
            <a:ext cx="1394971" cy="250337"/>
          </a:xfrm>
          <a:prstGeom prst="rect">
            <a:avLst/>
          </a:prstGeom>
        </p:spPr>
        <p:txBody>
          <a:bodyPr/>
          <a:lstStyle/>
          <a:p>
            <a:fld id="{72EFF9E2-52BD-4C8D-9C57-79F661DB94A1}" type="datetime1">
              <a:rPr lang="en-US" smtClean="0"/>
              <a:t>11/6/2024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5360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7538014" y="6335309"/>
            <a:ext cx="1368594" cy="250337"/>
          </a:xfrm>
          <a:prstGeom prst="rect">
            <a:avLst/>
          </a:prstGeom>
        </p:spPr>
        <p:txBody>
          <a:bodyPr/>
          <a:lstStyle/>
          <a:p>
            <a:fld id="{75D660D7-90CE-4513-A3CE-C070B9421917}" type="datetime1">
              <a:rPr lang="en-US" smtClean="0"/>
              <a:t>11/6/2024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521" y="1733603"/>
            <a:ext cx="5200134" cy="1248794"/>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92446F4-6A6F-4ECE-A10A-E6AFA25913BD}"/>
              </a:ext>
            </a:extLst>
          </p:cNvPr>
          <p:cNvPicPr>
            <a:picLocks noChangeAspect="1"/>
          </p:cNvPicPr>
          <p:nvPr userDrawn="1"/>
        </p:nvPicPr>
        <p:blipFill>
          <a:blip r:embed="rId48"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90" r:id="rId5"/>
    <p:sldLayoutId id="2147483670" r:id="rId6"/>
    <p:sldLayoutId id="2147483693" r:id="rId7"/>
    <p:sldLayoutId id="2147483671" r:id="rId8"/>
    <p:sldLayoutId id="2147483672" r:id="rId9"/>
    <p:sldLayoutId id="2147483673" r:id="rId10"/>
    <p:sldLayoutId id="2147483723" r:id="rId11"/>
    <p:sldLayoutId id="2147483674" r:id="rId12"/>
    <p:sldLayoutId id="2147483675" r:id="rId13"/>
    <p:sldLayoutId id="2147483710" r:id="rId14"/>
    <p:sldLayoutId id="2147483717" r:id="rId15"/>
    <p:sldLayoutId id="2147483718" r:id="rId16"/>
    <p:sldLayoutId id="2147483719" r:id="rId17"/>
    <p:sldLayoutId id="2147483720" r:id="rId18"/>
    <p:sldLayoutId id="2147483721" r:id="rId19"/>
    <p:sldLayoutId id="2147483747" r:id="rId20"/>
    <p:sldLayoutId id="2147483724" r:id="rId21"/>
    <p:sldLayoutId id="2147483751" r:id="rId22"/>
    <p:sldLayoutId id="2147483726" r:id="rId23"/>
    <p:sldLayoutId id="2147483727"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40" r:id="rId35"/>
    <p:sldLayoutId id="2147483741" r:id="rId36"/>
    <p:sldLayoutId id="2147483745" r:id="rId37"/>
    <p:sldLayoutId id="2147483749" r:id="rId38"/>
    <p:sldLayoutId id="2147483743" r:id="rId39"/>
    <p:sldLayoutId id="2147483744" r:id="rId40"/>
    <p:sldLayoutId id="2147483750" r:id="rId41"/>
    <p:sldLayoutId id="2147483752" r:id="rId42"/>
    <p:sldLayoutId id="2147483746" r:id="rId43"/>
    <p:sldLayoutId id="2147483713" r:id="rId44"/>
    <p:sldLayoutId id="2147483748" r:id="rId45"/>
    <p:sldLayoutId id="2147483712" r:id="rId4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gif"/><Relationship Id="rId7" Type="http://schemas.openxmlformats.org/officeDocument/2006/relationships/image" Target="../media/image43.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gif"/><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9C_67D7824F.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uwaterloo.ca/future-students/ask/engineering" TargetMode="External"/><Relationship Id="rId11" Type="http://schemas.openxmlformats.org/officeDocument/2006/relationships/image" Target="../media/image56.sv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hyperlink" Target="mailto:enginfo@uwaterloo.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02B8ED6-D350-DB61-10EE-AD66DDEDA638}"/>
              </a:ext>
            </a:extLst>
          </p:cNvPr>
          <p:cNvSpPr>
            <a:spLocks noGrp="1"/>
          </p:cNvSpPr>
          <p:nvPr>
            <p:ph type="subTitle" idx="1"/>
          </p:nvPr>
        </p:nvSpPr>
        <p:spPr>
          <a:xfrm>
            <a:off x="452740" y="3715376"/>
            <a:ext cx="5486243" cy="666549"/>
          </a:xfrm>
        </p:spPr>
        <p:txBody>
          <a:bodyPr anchor="t">
            <a:normAutofit/>
          </a:bodyPr>
          <a:lstStyle/>
          <a:p>
            <a:r>
              <a:rPr lang="en-US"/>
              <a:t>November 9, 2024</a:t>
            </a:r>
          </a:p>
        </p:txBody>
      </p:sp>
      <p:sp>
        <p:nvSpPr>
          <p:cNvPr id="4" name="Title 3">
            <a:extLst>
              <a:ext uri="{FF2B5EF4-FFF2-40B4-BE49-F238E27FC236}">
                <a16:creationId xmlns:a16="http://schemas.microsoft.com/office/drawing/2014/main" id="{3BB3812A-9C18-04ED-B913-5A51E7B07BE9}"/>
              </a:ext>
            </a:extLst>
          </p:cNvPr>
          <p:cNvSpPr>
            <a:spLocks noGrp="1"/>
          </p:cNvSpPr>
          <p:nvPr>
            <p:ph type="ctrTitle"/>
          </p:nvPr>
        </p:nvSpPr>
        <p:spPr>
          <a:xfrm>
            <a:off x="452739" y="2155244"/>
            <a:ext cx="5486243" cy="1474115"/>
          </a:xfrm>
        </p:spPr>
        <p:txBody>
          <a:bodyPr/>
          <a:lstStyle/>
          <a:p>
            <a:r>
              <a:rPr lang="en-CA"/>
              <a:t>BIOMEDICAL ENGINEERING INFORMATION SESSION</a:t>
            </a:r>
          </a:p>
        </p:txBody>
      </p:sp>
      <p:pic>
        <p:nvPicPr>
          <p:cNvPr id="2" name="Picture 1" descr="A couple of people wearing face masks&#10;&#10;Description automatically generated">
            <a:extLst>
              <a:ext uri="{FF2B5EF4-FFF2-40B4-BE49-F238E27FC236}">
                <a16:creationId xmlns:a16="http://schemas.microsoft.com/office/drawing/2014/main" id="{60641B2A-24A2-AF74-5418-60D76C952955}"/>
              </a:ext>
            </a:extLst>
          </p:cNvPr>
          <p:cNvPicPr>
            <a:picLocks noChangeAspect="1"/>
          </p:cNvPicPr>
          <p:nvPr/>
        </p:nvPicPr>
        <p:blipFill>
          <a:blip r:embed="rId2"/>
          <a:stretch>
            <a:fillRect/>
          </a:stretch>
        </p:blipFill>
        <p:spPr>
          <a:xfrm rot="-5400000">
            <a:off x="6301596" y="1483744"/>
            <a:ext cx="5900469" cy="3890514"/>
          </a:xfrm>
          <a:prstGeom prst="rect">
            <a:avLst/>
          </a:prstGeom>
        </p:spPr>
      </p:pic>
    </p:spTree>
    <p:extLst>
      <p:ext uri="{BB962C8B-B14F-4D97-AF65-F5344CB8AC3E}">
        <p14:creationId xmlns:p14="http://schemas.microsoft.com/office/powerpoint/2010/main" val="129164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9883" y="573899"/>
            <a:ext cx="10932847" cy="756136"/>
          </a:xfrm>
        </p:spPr>
        <p:txBody>
          <a:bodyPr>
            <a:normAutofit/>
          </a:bodyPr>
          <a:lstStyle/>
          <a:p>
            <a:r>
              <a:rPr lang="en-CA" sz="4400"/>
              <a:t>CUSTOMIZING YOUR DEGREE</a:t>
            </a:r>
          </a:p>
        </p:txBody>
      </p:sp>
      <p:grpSp>
        <p:nvGrpSpPr>
          <p:cNvPr id="50" name="Group 49"/>
          <p:cNvGrpSpPr/>
          <p:nvPr/>
        </p:nvGrpSpPr>
        <p:grpSpPr>
          <a:xfrm>
            <a:off x="2042542" y="1340780"/>
            <a:ext cx="8105396" cy="4625399"/>
            <a:chOff x="2332614" y="1957580"/>
            <a:chExt cx="7370955" cy="4060290"/>
          </a:xfrm>
        </p:grpSpPr>
        <p:grpSp>
          <p:nvGrpSpPr>
            <p:cNvPr id="49" name="Group 48"/>
            <p:cNvGrpSpPr/>
            <p:nvPr/>
          </p:nvGrpSpPr>
          <p:grpSpPr>
            <a:xfrm>
              <a:off x="3217360" y="2576216"/>
              <a:ext cx="5659436" cy="2810702"/>
              <a:chOff x="3217360" y="2576216"/>
              <a:chExt cx="5659436" cy="2810702"/>
            </a:xfrm>
          </p:grpSpPr>
          <p:cxnSp>
            <p:nvCxnSpPr>
              <p:cNvPr id="65" name="Straight Connector 64"/>
              <p:cNvCxnSpPr/>
              <p:nvPr/>
            </p:nvCxnSpPr>
            <p:spPr>
              <a:xfrm flipV="1">
                <a:off x="3217360" y="4942504"/>
                <a:ext cx="656249" cy="434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a:endCxn id="24" idx="0"/>
              </p:cNvCxnSpPr>
              <p:nvPr/>
            </p:nvCxnSpPr>
            <p:spPr>
              <a:xfrm>
                <a:off x="6106587" y="2576216"/>
                <a:ext cx="0" cy="190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flipH="1" flipV="1">
                <a:off x="8385163" y="4890908"/>
                <a:ext cx="491633" cy="49601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1" name="Group 2050"/>
            <p:cNvGrpSpPr>
              <a:grpSpLocks noChangeAspect="1"/>
            </p:cNvGrpSpPr>
            <p:nvPr/>
          </p:nvGrpSpPr>
          <p:grpSpPr>
            <a:xfrm>
              <a:off x="2332614" y="1957580"/>
              <a:ext cx="7370955" cy="4060290"/>
              <a:chOff x="2082518" y="1347430"/>
              <a:chExt cx="7838742" cy="4317970"/>
            </a:xfrm>
          </p:grpSpPr>
          <p:grpSp>
            <p:nvGrpSpPr>
              <p:cNvPr id="31" name="Group 30"/>
              <p:cNvGrpSpPr/>
              <p:nvPr/>
            </p:nvGrpSpPr>
            <p:grpSpPr>
              <a:xfrm>
                <a:off x="3576000" y="2207675"/>
                <a:ext cx="5040000" cy="2520000"/>
                <a:chOff x="3576000" y="2321975"/>
                <a:chExt cx="5040000" cy="2520000"/>
              </a:xfrm>
            </p:grpSpPr>
            <p:sp>
              <p:nvSpPr>
                <p:cNvPr id="24" name="Rounded Rectangle 23"/>
                <p:cNvSpPr/>
                <p:nvPr/>
              </p:nvSpPr>
              <p:spPr>
                <a:xfrm>
                  <a:off x="3576000" y="2321975"/>
                  <a:ext cx="5040000" cy="2520000"/>
                </a:xfrm>
                <a:prstGeom prst="roundRect">
                  <a:avLst>
                    <a:gd name="adj" fmla="val 22111"/>
                  </a:avLst>
                </a:prstGeom>
                <a:solidFill>
                  <a:schemeClr val="bg1"/>
                </a:solidFill>
              </p:spPr>
              <p:style>
                <a:lnRef idx="2">
                  <a:schemeClr val="dk1"/>
                </a:lnRef>
                <a:fillRef idx="1">
                  <a:schemeClr val="lt1"/>
                </a:fillRef>
                <a:effectRef idx="0">
                  <a:schemeClr val="dk1"/>
                </a:effectRef>
                <a:fontRef idx="minor">
                  <a:schemeClr val="dk1"/>
                </a:fontRef>
              </p:style>
              <p:txBody>
                <a:bodyPr lIns="91440" tIns="0" rIns="91440" bIns="45720" rtlCol="0" anchor="t"/>
                <a:lstStyle/>
                <a:p>
                  <a:pPr algn="ctr"/>
                  <a:endParaRPr lang="en-CA" sz="1600" b="1"/>
                </a:p>
                <a:p>
                  <a:pPr algn="ctr"/>
                  <a:endParaRPr lang="en-CA" sz="1600" b="1"/>
                </a:p>
                <a:p>
                  <a:pPr algn="ctr"/>
                  <a:endParaRPr lang="en-CA" sz="1600" b="1"/>
                </a:p>
                <a:p>
                  <a:pPr algn="ctr"/>
                  <a:endParaRPr lang="en-CA" sz="1600" b="1"/>
                </a:p>
                <a:p>
                  <a:pPr algn="ctr"/>
                  <a:r>
                    <a:rPr lang="en-CA" sz="1600" b="1"/>
                    <a:t>Biomedical Engineering</a:t>
                  </a:r>
                  <a:endParaRPr lang="en-CA"/>
                </a:p>
              </p:txBody>
            </p:sp>
            <p:grpSp>
              <p:nvGrpSpPr>
                <p:cNvPr id="26" name="Group 25"/>
                <p:cNvGrpSpPr/>
                <p:nvPr/>
              </p:nvGrpSpPr>
              <p:grpSpPr>
                <a:xfrm>
                  <a:off x="3754936" y="2558907"/>
                  <a:ext cx="4356920" cy="2131884"/>
                  <a:chOff x="3653680" y="2558907"/>
                  <a:chExt cx="4356920" cy="2131884"/>
                </a:xfrm>
              </p:grpSpPr>
              <p:sp>
                <p:nvSpPr>
                  <p:cNvPr id="27" name="Rounded Rectangle 26"/>
                  <p:cNvSpPr/>
                  <p:nvPr/>
                </p:nvSpPr>
                <p:spPr>
                  <a:xfrm>
                    <a:off x="3878838" y="2558907"/>
                    <a:ext cx="1965854" cy="584352"/>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a:t>Biomaterials &amp; Tissues</a:t>
                    </a:r>
                  </a:p>
                </p:txBody>
              </p:sp>
              <p:sp>
                <p:nvSpPr>
                  <p:cNvPr id="28" name="Rounded Rectangle 27"/>
                  <p:cNvSpPr/>
                  <p:nvPr/>
                </p:nvSpPr>
                <p:spPr>
                  <a:xfrm>
                    <a:off x="6044746" y="2562241"/>
                    <a:ext cx="1965854" cy="540753"/>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a:t>Medical Artificial Intelligence</a:t>
                    </a:r>
                  </a:p>
                </p:txBody>
              </p:sp>
              <p:sp>
                <p:nvSpPr>
                  <p:cNvPr id="29" name="Rounded Rectangle 28"/>
                  <p:cNvSpPr/>
                  <p:nvPr/>
                </p:nvSpPr>
                <p:spPr>
                  <a:xfrm>
                    <a:off x="3653680" y="3790592"/>
                    <a:ext cx="1365237" cy="654742"/>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a:t>Medical Devices</a:t>
                    </a:r>
                  </a:p>
                </p:txBody>
              </p:sp>
              <p:sp>
                <p:nvSpPr>
                  <p:cNvPr id="30" name="Rounded Rectangle 29"/>
                  <p:cNvSpPr/>
                  <p:nvPr/>
                </p:nvSpPr>
                <p:spPr>
                  <a:xfrm>
                    <a:off x="5256907" y="4040278"/>
                    <a:ext cx="1475675" cy="650513"/>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a:t>Neural Engineering</a:t>
                    </a:r>
                  </a:p>
                </p:txBody>
              </p:sp>
            </p:grpSp>
          </p:grpSp>
          <p:grpSp>
            <p:nvGrpSpPr>
              <p:cNvPr id="2048" name="Group 2047"/>
              <p:cNvGrpSpPr/>
              <p:nvPr/>
            </p:nvGrpSpPr>
            <p:grpSpPr>
              <a:xfrm>
                <a:off x="2082518" y="1347430"/>
                <a:ext cx="4926550" cy="4313360"/>
                <a:chOff x="2082518" y="1341822"/>
                <a:chExt cx="4926550" cy="4313360"/>
              </a:xfrm>
            </p:grpSpPr>
            <p:sp>
              <p:nvSpPr>
                <p:cNvPr id="33" name="Rounded Rectangle 32"/>
                <p:cNvSpPr/>
                <p:nvPr/>
              </p:nvSpPr>
              <p:spPr>
                <a:xfrm>
                  <a:off x="2082518" y="4994212"/>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Artificial Intelligence (AI)</a:t>
                  </a:r>
                </a:p>
              </p:txBody>
            </p:sp>
            <p:sp>
              <p:nvSpPr>
                <p:cNvPr id="35" name="Rounded Rectangle 34"/>
                <p:cNvSpPr/>
                <p:nvPr/>
              </p:nvSpPr>
              <p:spPr>
                <a:xfrm>
                  <a:off x="5209068" y="1341822"/>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CA" sz="1400">
                      <a:solidFill>
                        <a:schemeClr val="accent1"/>
                      </a:solidFill>
                    </a:rPr>
                    <a:t>Mechatronics</a:t>
                  </a:r>
                  <a:endParaRPr lang="en-US">
                    <a:solidFill>
                      <a:schemeClr val="accent1"/>
                    </a:solidFill>
                  </a:endParaRPr>
                </a:p>
              </p:txBody>
            </p:sp>
          </p:grpSp>
          <p:sp>
            <p:nvSpPr>
              <p:cNvPr id="37" name="Rounded Rectangle 36"/>
              <p:cNvSpPr/>
              <p:nvPr/>
            </p:nvSpPr>
            <p:spPr>
              <a:xfrm>
                <a:off x="8121260" y="5004430"/>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Entrepreneurship</a:t>
                </a:r>
              </a:p>
            </p:txBody>
          </p:sp>
        </p:grpSp>
      </p:grpSp>
      <p:sp>
        <p:nvSpPr>
          <p:cNvPr id="2" name="Rounded Rectangle 29">
            <a:extLst>
              <a:ext uri="{FF2B5EF4-FFF2-40B4-BE49-F238E27FC236}">
                <a16:creationId xmlns:a16="http://schemas.microsoft.com/office/drawing/2014/main" id="{1C478046-54F1-E938-35BD-6D028CF098AC}"/>
              </a:ext>
            </a:extLst>
          </p:cNvPr>
          <p:cNvSpPr/>
          <p:nvPr/>
        </p:nvSpPr>
        <p:spPr>
          <a:xfrm>
            <a:off x="7106234" y="3789574"/>
            <a:ext cx="1525873" cy="696828"/>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a:t>Sports Engineering</a:t>
            </a:r>
          </a:p>
        </p:txBody>
      </p:sp>
      <p:sp>
        <p:nvSpPr>
          <p:cNvPr id="4" name="Rounded Rectangle 34">
            <a:extLst>
              <a:ext uri="{FF2B5EF4-FFF2-40B4-BE49-F238E27FC236}">
                <a16:creationId xmlns:a16="http://schemas.microsoft.com/office/drawing/2014/main" id="{49F88EE8-9863-9FA5-F6C9-C09D0E396EA2}"/>
              </a:ext>
            </a:extLst>
          </p:cNvPr>
          <p:cNvSpPr/>
          <p:nvPr/>
        </p:nvSpPr>
        <p:spPr>
          <a:xfrm>
            <a:off x="8288373" y="1341990"/>
            <a:ext cx="1861232" cy="708029"/>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CA" sz="1400">
                <a:solidFill>
                  <a:schemeClr val="accent1"/>
                </a:solidFill>
              </a:rPr>
              <a:t>Computing</a:t>
            </a:r>
            <a:endParaRPr lang="en-US">
              <a:solidFill>
                <a:schemeClr val="accent1"/>
              </a:solidFill>
            </a:endParaRPr>
          </a:p>
        </p:txBody>
      </p:sp>
      <p:cxnSp>
        <p:nvCxnSpPr>
          <p:cNvPr id="6" name="Straight Connector 5">
            <a:extLst>
              <a:ext uri="{FF2B5EF4-FFF2-40B4-BE49-F238E27FC236}">
                <a16:creationId xmlns:a16="http://schemas.microsoft.com/office/drawing/2014/main" id="{BDC35EFC-338B-B08C-9074-9F99B2FAC1BF}"/>
              </a:ext>
            </a:extLst>
          </p:cNvPr>
          <p:cNvCxnSpPr>
            <a:cxnSpLocks/>
          </p:cNvCxnSpPr>
          <p:nvPr/>
        </p:nvCxnSpPr>
        <p:spPr>
          <a:xfrm flipH="1" flipV="1">
            <a:off x="6098899" y="4979908"/>
            <a:ext cx="14477" cy="371522"/>
          </a:xfrm>
          <a:prstGeom prst="line">
            <a:avLst/>
          </a:prstGeom>
        </p:spPr>
        <p:style>
          <a:lnRef idx="1">
            <a:schemeClr val="accent1"/>
          </a:lnRef>
          <a:fillRef idx="0">
            <a:schemeClr val="accent1"/>
          </a:fillRef>
          <a:effectRef idx="0">
            <a:schemeClr val="accent1"/>
          </a:effectRef>
          <a:fontRef idx="minor">
            <a:schemeClr val="tx1"/>
          </a:fontRef>
        </p:style>
      </p:cxnSp>
      <p:sp>
        <p:nvSpPr>
          <p:cNvPr id="7" name="Rounded Rectangle 34">
            <a:extLst>
              <a:ext uri="{FF2B5EF4-FFF2-40B4-BE49-F238E27FC236}">
                <a16:creationId xmlns:a16="http://schemas.microsoft.com/office/drawing/2014/main" id="{42DBCE91-A72F-0788-B323-754DCF163A97}"/>
              </a:ext>
            </a:extLst>
          </p:cNvPr>
          <p:cNvSpPr/>
          <p:nvPr/>
        </p:nvSpPr>
        <p:spPr>
          <a:xfrm>
            <a:off x="2041181" y="1329894"/>
            <a:ext cx="1861232" cy="708029"/>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CA" sz="1400">
                <a:solidFill>
                  <a:schemeClr val="accent1"/>
                </a:solidFill>
              </a:rPr>
              <a:t>Life sciences</a:t>
            </a:r>
            <a:endParaRPr lang="en-US">
              <a:solidFill>
                <a:schemeClr val="accent1"/>
              </a:solidFill>
            </a:endParaRPr>
          </a:p>
        </p:txBody>
      </p:sp>
      <p:sp>
        <p:nvSpPr>
          <p:cNvPr id="8" name="Rounded Rectangle 34">
            <a:extLst>
              <a:ext uri="{FF2B5EF4-FFF2-40B4-BE49-F238E27FC236}">
                <a16:creationId xmlns:a16="http://schemas.microsoft.com/office/drawing/2014/main" id="{EA74BA0D-8CBC-0C8B-0A0A-69468D0E6E5A}"/>
              </a:ext>
            </a:extLst>
          </p:cNvPr>
          <p:cNvSpPr/>
          <p:nvPr/>
        </p:nvSpPr>
        <p:spPr>
          <a:xfrm>
            <a:off x="5167800" y="5260846"/>
            <a:ext cx="1861232" cy="708029"/>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CA" sz="1400">
                <a:solidFill>
                  <a:schemeClr val="accent1"/>
                </a:solidFill>
              </a:rPr>
              <a:t>Management Engineering</a:t>
            </a:r>
            <a:endParaRPr lang="en-US">
              <a:solidFill>
                <a:schemeClr val="accent1"/>
              </a:solidFill>
            </a:endParaRPr>
          </a:p>
        </p:txBody>
      </p:sp>
      <p:cxnSp>
        <p:nvCxnSpPr>
          <p:cNvPr id="13" name="Straight Connector 12">
            <a:extLst>
              <a:ext uri="{FF2B5EF4-FFF2-40B4-BE49-F238E27FC236}">
                <a16:creationId xmlns:a16="http://schemas.microsoft.com/office/drawing/2014/main" id="{F753A3EB-4DC4-73F5-E129-9F458E7FF14B}"/>
              </a:ext>
            </a:extLst>
          </p:cNvPr>
          <p:cNvCxnSpPr>
            <a:cxnSpLocks/>
          </p:cNvCxnSpPr>
          <p:nvPr/>
        </p:nvCxnSpPr>
        <p:spPr>
          <a:xfrm flipH="1" flipV="1">
            <a:off x="2923900" y="2046815"/>
            <a:ext cx="830905" cy="395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5A1A4D-F5F4-4A91-0FA1-95C8F1DB1C07}"/>
              </a:ext>
            </a:extLst>
          </p:cNvPr>
          <p:cNvCxnSpPr/>
          <p:nvPr/>
        </p:nvCxnSpPr>
        <p:spPr>
          <a:xfrm flipV="1">
            <a:off x="8616749" y="2033020"/>
            <a:ext cx="588591" cy="4227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8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and symbols&#10;&#10;Description automatically generated with medium confidence">
            <a:extLst>
              <a:ext uri="{FF2B5EF4-FFF2-40B4-BE49-F238E27FC236}">
                <a16:creationId xmlns:a16="http://schemas.microsoft.com/office/drawing/2014/main" id="{BC78A3DF-78A7-2911-5D02-BE942CAC8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277" y="1309196"/>
            <a:ext cx="1930737" cy="786754"/>
          </a:xfrm>
          <a:prstGeom prst="rect">
            <a:avLst/>
          </a:prstGeom>
        </p:spPr>
      </p:pic>
      <p:sp>
        <p:nvSpPr>
          <p:cNvPr id="2" name="Title 1"/>
          <p:cNvSpPr>
            <a:spLocks noGrp="1"/>
          </p:cNvSpPr>
          <p:nvPr>
            <p:ph type="title"/>
          </p:nvPr>
        </p:nvSpPr>
        <p:spPr/>
        <p:txBody>
          <a:bodyPr>
            <a:normAutofit/>
          </a:bodyPr>
          <a:lstStyle/>
          <a:p>
            <a:r>
              <a:rPr lang="en-US" sz="4400"/>
              <a:t>RESEARCH OPPORTUNITIES</a:t>
            </a:r>
          </a:p>
        </p:txBody>
      </p:sp>
      <p:sp>
        <p:nvSpPr>
          <p:cNvPr id="3" name="Content Placeholder 2"/>
          <p:cNvSpPr>
            <a:spLocks noGrp="1"/>
          </p:cNvSpPr>
          <p:nvPr>
            <p:ph idx="1"/>
          </p:nvPr>
        </p:nvSpPr>
        <p:spPr>
          <a:xfrm>
            <a:off x="259882" y="1398785"/>
            <a:ext cx="9755444" cy="5187784"/>
          </a:xfrm>
        </p:spPr>
        <p:txBody>
          <a:bodyPr vert="horz" lIns="91440" tIns="45720" rIns="91440" bIns="45720" rtlCol="0" anchor="t">
            <a:normAutofit/>
          </a:bodyPr>
          <a:lstStyle/>
          <a:p>
            <a:pPr>
              <a:lnSpc>
                <a:spcPct val="150000"/>
              </a:lnSpc>
            </a:pPr>
            <a:r>
              <a:rPr lang="en-CA" sz="2200" b="1"/>
              <a:t>Join </a:t>
            </a:r>
            <a:r>
              <a:rPr lang="en-CA" sz="2200"/>
              <a:t>a student design team</a:t>
            </a:r>
            <a:endParaRPr lang="en-CA" sz="2200" b="1"/>
          </a:p>
          <a:p>
            <a:pPr>
              <a:lnSpc>
                <a:spcPct val="150000"/>
              </a:lnSpc>
              <a:buClr>
                <a:srgbClr val="000000"/>
              </a:buClr>
            </a:pPr>
            <a:r>
              <a:rPr lang="en-CA" sz="2200" b="1"/>
              <a:t>Part-time work </a:t>
            </a:r>
            <a:r>
              <a:rPr lang="en-CA" sz="2200"/>
              <a:t>in a research lab during academic term (URA)</a:t>
            </a:r>
            <a:endParaRPr lang="en-CA"/>
          </a:p>
          <a:p>
            <a:pPr>
              <a:lnSpc>
                <a:spcPct val="150000"/>
              </a:lnSpc>
            </a:pPr>
            <a:r>
              <a:rPr lang="en-CA" sz="2200" b="1"/>
              <a:t>Volunteer</a:t>
            </a:r>
            <a:r>
              <a:rPr lang="en-CA" sz="2200"/>
              <a:t> in a research lab during academic term</a:t>
            </a:r>
          </a:p>
          <a:p>
            <a:pPr>
              <a:lnSpc>
                <a:spcPct val="150000"/>
              </a:lnSpc>
            </a:pPr>
            <a:r>
              <a:rPr lang="en-CA" sz="2200" b="1"/>
              <a:t>C0-op opportunities </a:t>
            </a:r>
            <a:r>
              <a:rPr lang="en-CA" sz="2200"/>
              <a:t>in a variety of research labs</a:t>
            </a:r>
          </a:p>
          <a:p>
            <a:pPr>
              <a:lnSpc>
                <a:spcPct val="150000"/>
              </a:lnSpc>
              <a:buClr>
                <a:srgbClr val="000000"/>
              </a:buClr>
            </a:pPr>
            <a:r>
              <a:rPr lang="en-CA" sz="2200"/>
              <a:t>Biomedical </a:t>
            </a:r>
            <a:r>
              <a:rPr lang="en-CA" sz="2200" b="1"/>
              <a:t>research project courses</a:t>
            </a:r>
          </a:p>
          <a:p>
            <a:pPr lvl="1">
              <a:lnSpc>
                <a:spcPct val="150000"/>
              </a:lnSpc>
              <a:buClr>
                <a:srgbClr val="000000"/>
              </a:buClr>
              <a:buFont typeface="Courier New" charset="2"/>
              <a:buChar char="o"/>
            </a:pPr>
            <a:r>
              <a:rPr lang="en-CA" sz="1800"/>
              <a:t>BME 399</a:t>
            </a:r>
            <a:endParaRPr lang="en-CA"/>
          </a:p>
          <a:p>
            <a:pPr lvl="1">
              <a:lnSpc>
                <a:spcPct val="150000"/>
              </a:lnSpc>
              <a:buClr>
                <a:srgbClr val="000000"/>
              </a:buClr>
              <a:buFont typeface="Courier New" charset="2"/>
              <a:buChar char="o"/>
            </a:pPr>
            <a:r>
              <a:rPr lang="en-CA" sz="1800"/>
              <a:t>BME 499 </a:t>
            </a:r>
            <a:endParaRPr lang="en-CA"/>
          </a:p>
        </p:txBody>
      </p:sp>
      <p:pic>
        <p:nvPicPr>
          <p:cNvPr id="7" name="Picture 6" descr="A robot hands with a plus symbol&#10;&#10;Description automatically generated">
            <a:extLst>
              <a:ext uri="{FF2B5EF4-FFF2-40B4-BE49-F238E27FC236}">
                <a16:creationId xmlns:a16="http://schemas.microsoft.com/office/drawing/2014/main" id="{AAF5104F-C0E1-08A3-8223-1C99A492C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761" y="1314559"/>
            <a:ext cx="1058814" cy="904746"/>
          </a:xfrm>
          <a:prstGeom prst="rect">
            <a:avLst/>
          </a:prstGeom>
        </p:spPr>
      </p:pic>
      <p:pic>
        <p:nvPicPr>
          <p:cNvPr id="10" name="Picture 9" descr="A logo for a food institute&#10;&#10;Description automatically generated">
            <a:extLst>
              <a:ext uri="{FF2B5EF4-FFF2-40B4-BE49-F238E27FC236}">
                <a16:creationId xmlns:a16="http://schemas.microsoft.com/office/drawing/2014/main" id="{5EE73E8E-ACA0-1589-2244-CA7C9373B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751" y="1300000"/>
            <a:ext cx="1008675" cy="933499"/>
          </a:xfrm>
          <a:prstGeom prst="rect">
            <a:avLst/>
          </a:prstGeom>
        </p:spPr>
      </p:pic>
      <p:pic>
        <p:nvPicPr>
          <p:cNvPr id="4" name="Picture 3" descr="A person in a white coat writing on a notebook&#10;&#10;Description automatically generated">
            <a:extLst>
              <a:ext uri="{FF2B5EF4-FFF2-40B4-BE49-F238E27FC236}">
                <a16:creationId xmlns:a16="http://schemas.microsoft.com/office/drawing/2014/main" id="{53D8B017-7FE8-6245-ABB3-90840BADC2D8}"/>
              </a:ext>
            </a:extLst>
          </p:cNvPr>
          <p:cNvPicPr>
            <a:picLocks noChangeAspect="1"/>
          </p:cNvPicPr>
          <p:nvPr/>
        </p:nvPicPr>
        <p:blipFill>
          <a:blip r:embed="rId6"/>
          <a:stretch>
            <a:fillRect/>
          </a:stretch>
        </p:blipFill>
        <p:spPr>
          <a:xfrm>
            <a:off x="7870806" y="2808991"/>
            <a:ext cx="4148667" cy="2769152"/>
          </a:xfrm>
          <a:prstGeom prst="rect">
            <a:avLst/>
          </a:prstGeom>
        </p:spPr>
      </p:pic>
    </p:spTree>
    <p:extLst>
      <p:ext uri="{BB962C8B-B14F-4D97-AF65-F5344CB8AC3E}">
        <p14:creationId xmlns:p14="http://schemas.microsoft.com/office/powerpoint/2010/main" val="38602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886656"/>
            <a:ext cx="9846691" cy="1421205"/>
          </a:xfrm>
        </p:spPr>
        <p:txBody>
          <a:bodyPr>
            <a:noAutofit/>
          </a:bodyPr>
          <a:lstStyle/>
          <a:p>
            <a:r>
              <a:rPr lang="en-CA"/>
              <a:t>WHY CHOOSE BIOMEDICAL ENGINEERING?</a:t>
            </a:r>
          </a:p>
        </p:txBody>
      </p:sp>
    </p:spTree>
    <p:extLst>
      <p:ext uri="{BB962C8B-B14F-4D97-AF65-F5344CB8AC3E}">
        <p14:creationId xmlns:p14="http://schemas.microsoft.com/office/powerpoint/2010/main" val="1501104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3" y="434108"/>
            <a:ext cx="11569729" cy="895927"/>
          </a:xfrm>
        </p:spPr>
        <p:txBody>
          <a:bodyPr anchor="ctr">
            <a:normAutofit/>
          </a:bodyPr>
          <a:lstStyle/>
          <a:p>
            <a:r>
              <a:rPr lang="en-US"/>
              <a:t>PROGRAM DIFFERENTIATORS</a:t>
            </a:r>
          </a:p>
        </p:txBody>
      </p:sp>
      <p:sp>
        <p:nvSpPr>
          <p:cNvPr id="3" name="Content Placeholder 2"/>
          <p:cNvSpPr>
            <a:spLocks noGrp="1"/>
          </p:cNvSpPr>
          <p:nvPr>
            <p:ph sz="half" idx="1"/>
          </p:nvPr>
        </p:nvSpPr>
        <p:spPr>
          <a:xfrm>
            <a:off x="259882" y="1413164"/>
            <a:ext cx="4909522" cy="4590472"/>
          </a:xfrm>
        </p:spPr>
        <p:txBody>
          <a:bodyPr vert="horz" lIns="91440" tIns="45720" rIns="91440" bIns="45720" rtlCol="0">
            <a:normAutofit/>
          </a:bodyPr>
          <a:lstStyle/>
          <a:p>
            <a:r>
              <a:rPr lang="en-CA"/>
              <a:t>Interdisciplinary focus</a:t>
            </a:r>
          </a:p>
          <a:p>
            <a:r>
              <a:rPr lang="en-CA"/>
              <a:t>Cutting-edge research and extensive co-op opportunities</a:t>
            </a:r>
          </a:p>
          <a:p>
            <a:r>
              <a:rPr lang="en-CA"/>
              <a:t>Hands-on learning and comprehensive design experience</a:t>
            </a:r>
          </a:p>
          <a:p>
            <a:r>
              <a:rPr lang="en-CA"/>
              <a:t>Commitment to health and wellbeing</a:t>
            </a:r>
          </a:p>
          <a:p>
            <a:r>
              <a:rPr lang="en-CA"/>
              <a:t>Tight-knit student community</a:t>
            </a:r>
          </a:p>
        </p:txBody>
      </p:sp>
      <p:pic>
        <p:nvPicPr>
          <p:cNvPr id="4" name="Picture 3" descr="A person sitting at a table with a sign&#10;&#10;Description automatically generated">
            <a:extLst>
              <a:ext uri="{FF2B5EF4-FFF2-40B4-BE49-F238E27FC236}">
                <a16:creationId xmlns:a16="http://schemas.microsoft.com/office/drawing/2014/main" id="{F3B812A1-2C42-914E-1A33-5AC24DB7E9E8}"/>
              </a:ext>
            </a:extLst>
          </p:cNvPr>
          <p:cNvPicPr>
            <a:picLocks noChangeAspect="1"/>
          </p:cNvPicPr>
          <p:nvPr/>
        </p:nvPicPr>
        <p:blipFill>
          <a:blip r:embed="rId3"/>
          <a:stretch>
            <a:fillRect/>
          </a:stretch>
        </p:blipFill>
        <p:spPr>
          <a:xfrm>
            <a:off x="5272443" y="1247356"/>
            <a:ext cx="6676224" cy="4631666"/>
          </a:xfrm>
          <a:prstGeom prst="rect">
            <a:avLst/>
          </a:prstGeom>
        </p:spPr>
      </p:pic>
    </p:spTree>
    <p:extLst>
      <p:ext uri="{BB962C8B-B14F-4D97-AF65-F5344CB8AC3E}">
        <p14:creationId xmlns:p14="http://schemas.microsoft.com/office/powerpoint/2010/main" val="199652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8316-ADB7-4F40-B4E2-D807A812F2D6}"/>
              </a:ext>
            </a:extLst>
          </p:cNvPr>
          <p:cNvSpPr>
            <a:spLocks noGrp="1"/>
          </p:cNvSpPr>
          <p:nvPr>
            <p:ph type="title"/>
          </p:nvPr>
        </p:nvSpPr>
        <p:spPr/>
        <p:txBody>
          <a:bodyPr/>
          <a:lstStyle/>
          <a:p>
            <a:r>
              <a:rPr lang="en-US"/>
              <a:t>Career Opportunities</a:t>
            </a:r>
          </a:p>
        </p:txBody>
      </p:sp>
      <p:sp>
        <p:nvSpPr>
          <p:cNvPr id="3" name="Content Placeholder 2">
            <a:extLst>
              <a:ext uri="{FF2B5EF4-FFF2-40B4-BE49-F238E27FC236}">
                <a16:creationId xmlns:a16="http://schemas.microsoft.com/office/drawing/2014/main" id="{0FC6FA02-4D5D-354B-91F5-57CBE6F6C7EB}"/>
              </a:ext>
            </a:extLst>
          </p:cNvPr>
          <p:cNvSpPr>
            <a:spLocks noGrp="1"/>
          </p:cNvSpPr>
          <p:nvPr>
            <p:ph sz="half" idx="1"/>
          </p:nvPr>
        </p:nvSpPr>
        <p:spPr>
          <a:xfrm>
            <a:off x="259882" y="1391700"/>
            <a:ext cx="4719891" cy="5341738"/>
          </a:xfrm>
        </p:spPr>
        <p:txBody>
          <a:bodyPr vert="horz" lIns="91440" tIns="45720" rIns="91440" bIns="45720" rtlCol="0" anchor="t">
            <a:normAutofit fontScale="92500" lnSpcReduction="10000"/>
          </a:bodyPr>
          <a:lstStyle/>
          <a:p>
            <a:r>
              <a:rPr lang="en-US" b="1">
                <a:solidFill>
                  <a:srgbClr val="7030A0"/>
                </a:solidFill>
              </a:rPr>
              <a:t>96%</a:t>
            </a:r>
            <a:r>
              <a:rPr lang="en-US" b="1"/>
              <a:t> </a:t>
            </a:r>
            <a:r>
              <a:rPr lang="en-US"/>
              <a:t>of BME students were employed in 2023</a:t>
            </a:r>
          </a:p>
          <a:p>
            <a:r>
              <a:rPr lang="en-US"/>
              <a:t>Graduates work in industry, academia, entrepreneurial ventures, and more! </a:t>
            </a:r>
          </a:p>
          <a:p>
            <a:pPr>
              <a:buClr>
                <a:srgbClr val="000000"/>
              </a:buClr>
            </a:pPr>
            <a:r>
              <a:rPr lang="en-US" sz="2000"/>
              <a:t>Sample co-op jobs:</a:t>
            </a:r>
          </a:p>
          <a:p>
            <a:pPr lvl="1">
              <a:buClr>
                <a:srgbClr val="000000"/>
              </a:buClr>
            </a:pPr>
            <a:r>
              <a:rPr lang="en-US" sz="1700"/>
              <a:t>Junior biomedical engineer</a:t>
            </a:r>
          </a:p>
          <a:p>
            <a:pPr lvl="1">
              <a:buClr>
                <a:srgbClr val="000000"/>
              </a:buClr>
            </a:pPr>
            <a:r>
              <a:rPr lang="en-US" sz="1700"/>
              <a:t>Medical device software developer</a:t>
            </a:r>
          </a:p>
          <a:p>
            <a:pPr lvl="1">
              <a:buClr>
                <a:srgbClr val="000000"/>
              </a:buClr>
            </a:pPr>
            <a:r>
              <a:rPr lang="en-US" sz="1700"/>
              <a:t>Robotics and embedded sensor research assistant</a:t>
            </a:r>
          </a:p>
          <a:p>
            <a:pPr lvl="1">
              <a:buClr>
                <a:srgbClr val="000000"/>
              </a:buClr>
            </a:pPr>
            <a:r>
              <a:rPr lang="en-US" sz="1700"/>
              <a:t>Signal processing algorithm developer</a:t>
            </a:r>
          </a:p>
          <a:p>
            <a:pPr lvl="1">
              <a:buClr>
                <a:srgbClr val="000000"/>
              </a:buClr>
            </a:pPr>
            <a:r>
              <a:rPr lang="en-US" sz="1700"/>
              <a:t>Bioengineering research assistant</a:t>
            </a:r>
          </a:p>
          <a:p>
            <a:pPr lvl="1">
              <a:buClr>
                <a:srgbClr val="000000"/>
              </a:buClr>
            </a:pPr>
            <a:r>
              <a:rPr lang="en-US" sz="1700"/>
              <a:t>Medical device designer</a:t>
            </a:r>
          </a:p>
          <a:p>
            <a:pPr>
              <a:buClr>
                <a:prstClr val="black"/>
              </a:buClr>
            </a:pPr>
            <a:endParaRPr lang="en-US"/>
          </a:p>
        </p:txBody>
      </p:sp>
      <p:pic>
        <p:nvPicPr>
          <p:cNvPr id="23" name="Picture 22" descr="http://www.neurodevnet.ca/sites/default/files/civicrm/custom/UHN_stackable_f342350e40b653eb275f45d49a48f6c8.gif">
            <a:extLst>
              <a:ext uri="{FF2B5EF4-FFF2-40B4-BE49-F238E27FC236}">
                <a16:creationId xmlns:a16="http://schemas.microsoft.com/office/drawing/2014/main" id="{ED55B61B-99B3-A644-8CBC-33E6C99C73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3989" y="821112"/>
            <a:ext cx="1707947" cy="8966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http://www.ktnet.oicr.on.ca/img/OICRlogo.gif">
            <a:extLst>
              <a:ext uri="{FF2B5EF4-FFF2-40B4-BE49-F238E27FC236}">
                <a16:creationId xmlns:a16="http://schemas.microsoft.com/office/drawing/2014/main" id="{C4A0BE3D-4C14-FF48-8CF2-8D9504857A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7202" y="2446198"/>
            <a:ext cx="1660028" cy="1230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960E534C-AD31-939C-4AD3-EE2EC2D5B2AC}"/>
              </a:ext>
            </a:extLst>
          </p:cNvPr>
          <p:cNvPicPr>
            <a:picLocks noChangeAspect="1"/>
          </p:cNvPicPr>
          <p:nvPr/>
        </p:nvPicPr>
        <p:blipFill>
          <a:blip r:embed="rId5"/>
          <a:srcRect l="9705" r="5907" b="21218"/>
          <a:stretch/>
        </p:blipFill>
        <p:spPr>
          <a:xfrm>
            <a:off x="8275561" y="5151285"/>
            <a:ext cx="2419428" cy="592818"/>
          </a:xfrm>
          <a:prstGeom prst="rect">
            <a:avLst/>
          </a:prstGeom>
        </p:spPr>
      </p:pic>
      <p:pic>
        <p:nvPicPr>
          <p:cNvPr id="7" name="Graphic 6">
            <a:extLst>
              <a:ext uri="{FF2B5EF4-FFF2-40B4-BE49-F238E27FC236}">
                <a16:creationId xmlns:a16="http://schemas.microsoft.com/office/drawing/2014/main" id="{FAE5A8CA-D610-F618-C4F5-08505FD32A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4300" y="3991747"/>
            <a:ext cx="2866293" cy="896083"/>
          </a:xfrm>
          <a:prstGeom prst="rect">
            <a:avLst/>
          </a:prstGeom>
        </p:spPr>
      </p:pic>
      <p:pic>
        <p:nvPicPr>
          <p:cNvPr id="12" name="Picture 11" descr="A blue square with white text&#10;&#10;Description automatically generated">
            <a:extLst>
              <a:ext uri="{FF2B5EF4-FFF2-40B4-BE49-F238E27FC236}">
                <a16:creationId xmlns:a16="http://schemas.microsoft.com/office/drawing/2014/main" id="{A044EE30-EFEA-EABD-B8BB-9D9FF93F8E32}"/>
              </a:ext>
            </a:extLst>
          </p:cNvPr>
          <p:cNvPicPr>
            <a:picLocks noChangeAspect="1"/>
          </p:cNvPicPr>
          <p:nvPr/>
        </p:nvPicPr>
        <p:blipFill>
          <a:blip r:embed="rId8"/>
          <a:stretch>
            <a:fillRect/>
          </a:stretch>
        </p:blipFill>
        <p:spPr>
          <a:xfrm>
            <a:off x="8540796" y="665308"/>
            <a:ext cx="1450731" cy="1450731"/>
          </a:xfrm>
          <a:prstGeom prst="rect">
            <a:avLst/>
          </a:prstGeom>
        </p:spPr>
      </p:pic>
      <p:pic>
        <p:nvPicPr>
          <p:cNvPr id="14" name="Picture 13" descr="A red text on a white background&#10;&#10;Description automatically generated">
            <a:extLst>
              <a:ext uri="{FF2B5EF4-FFF2-40B4-BE49-F238E27FC236}">
                <a16:creationId xmlns:a16="http://schemas.microsoft.com/office/drawing/2014/main" id="{D11AEC2F-A57F-CF1E-CD90-DF4CD6E92476}"/>
              </a:ext>
            </a:extLst>
          </p:cNvPr>
          <p:cNvPicPr>
            <a:picLocks noChangeAspect="1"/>
          </p:cNvPicPr>
          <p:nvPr/>
        </p:nvPicPr>
        <p:blipFill>
          <a:blip r:embed="rId9"/>
          <a:srcRect t="23776" r="-276" b="32106"/>
          <a:stretch/>
        </p:blipFill>
        <p:spPr>
          <a:xfrm>
            <a:off x="9163353" y="3900389"/>
            <a:ext cx="3056421" cy="762860"/>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CD28E204-76FA-40AB-9FB6-9F4B14705344}"/>
              </a:ext>
            </a:extLst>
          </p:cNvPr>
          <p:cNvPicPr>
            <a:picLocks noChangeAspect="1"/>
          </p:cNvPicPr>
          <p:nvPr/>
        </p:nvPicPr>
        <p:blipFill>
          <a:blip r:embed="rId10"/>
          <a:srcRect l="13680" t="29010" r="13295" b="31058"/>
          <a:stretch/>
        </p:blipFill>
        <p:spPr>
          <a:xfrm>
            <a:off x="4811485" y="2474825"/>
            <a:ext cx="2740049" cy="759663"/>
          </a:xfrm>
          <a:prstGeom prst="rect">
            <a:avLst/>
          </a:prstGeom>
        </p:spPr>
      </p:pic>
      <p:pic>
        <p:nvPicPr>
          <p:cNvPr id="4" name="Picture 3" descr="A logo with a shield and text&#10;&#10;Description automatically generated">
            <a:extLst>
              <a:ext uri="{FF2B5EF4-FFF2-40B4-BE49-F238E27FC236}">
                <a16:creationId xmlns:a16="http://schemas.microsoft.com/office/drawing/2014/main" id="{FF1B78E2-6640-9E15-6FD8-6E7DB759948C}"/>
              </a:ext>
            </a:extLst>
          </p:cNvPr>
          <p:cNvPicPr>
            <a:picLocks noChangeAspect="1"/>
          </p:cNvPicPr>
          <p:nvPr/>
        </p:nvPicPr>
        <p:blipFill>
          <a:blip r:embed="rId11"/>
          <a:stretch>
            <a:fillRect/>
          </a:stretch>
        </p:blipFill>
        <p:spPr>
          <a:xfrm>
            <a:off x="10261600" y="1444171"/>
            <a:ext cx="1659467" cy="1623182"/>
          </a:xfrm>
          <a:prstGeom prst="rect">
            <a:avLst/>
          </a:prstGeom>
        </p:spPr>
      </p:pic>
    </p:spTree>
    <p:extLst>
      <p:ext uri="{BB962C8B-B14F-4D97-AF65-F5344CB8AC3E}">
        <p14:creationId xmlns:p14="http://schemas.microsoft.com/office/powerpoint/2010/main" val="1714246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AFTER GRADUATION</a:t>
            </a:r>
          </a:p>
        </p:txBody>
      </p:sp>
      <p:sp>
        <p:nvSpPr>
          <p:cNvPr id="3" name="Content Placeholder 2"/>
          <p:cNvSpPr>
            <a:spLocks noGrp="1"/>
          </p:cNvSpPr>
          <p:nvPr>
            <p:ph idx="1"/>
          </p:nvPr>
        </p:nvSpPr>
        <p:spPr>
          <a:xfrm>
            <a:off x="259882" y="1492070"/>
            <a:ext cx="11569729" cy="4782243"/>
          </a:xfrm>
        </p:spPr>
        <p:txBody>
          <a:bodyPr vert="horz" lIns="91440" tIns="45720" rIns="91440" bIns="45720" rtlCol="0" anchor="t">
            <a:normAutofit/>
          </a:bodyPr>
          <a:lstStyle/>
          <a:p>
            <a:r>
              <a:rPr lang="en-US"/>
              <a:t>Find careers in a wide range of areas:</a:t>
            </a:r>
          </a:p>
          <a:p>
            <a:endParaRPr lang="en-US"/>
          </a:p>
          <a:p>
            <a:endParaRPr lang="en-US"/>
          </a:p>
          <a:p>
            <a:endParaRPr lang="en-US"/>
          </a:p>
          <a:p>
            <a:endParaRPr lang="en-US"/>
          </a:p>
          <a:p>
            <a:r>
              <a:rPr lang="en-US"/>
              <a:t>Post-secondary studies</a:t>
            </a:r>
          </a:p>
          <a:p>
            <a:pPr marL="457200" lvl="1" indent="0">
              <a:buClr>
                <a:srgbClr val="000000"/>
              </a:buClr>
              <a:buNone/>
            </a:pPr>
            <a:endParaRPr lang="en-US"/>
          </a:p>
          <a:p>
            <a:pPr lvl="1"/>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1539632586"/>
              </p:ext>
            </p:extLst>
          </p:nvPr>
        </p:nvGraphicFramePr>
        <p:xfrm>
          <a:off x="538852" y="2045436"/>
          <a:ext cx="11285941" cy="1819534"/>
        </p:xfrm>
        <a:graphic>
          <a:graphicData uri="http://schemas.openxmlformats.org/drawingml/2006/table">
            <a:tbl>
              <a:tblPr firstRow="1" bandRow="1">
                <a:tableStyleId>{5940675A-B579-460E-94D1-54222C63F5DA}</a:tableStyleId>
              </a:tblPr>
              <a:tblGrid>
                <a:gridCol w="3827789">
                  <a:extLst>
                    <a:ext uri="{9D8B030D-6E8A-4147-A177-3AD203B41FA5}">
                      <a16:colId xmlns:a16="http://schemas.microsoft.com/office/drawing/2014/main" val="174131827"/>
                    </a:ext>
                  </a:extLst>
                </a:gridCol>
                <a:gridCol w="3729076">
                  <a:extLst>
                    <a:ext uri="{9D8B030D-6E8A-4147-A177-3AD203B41FA5}">
                      <a16:colId xmlns:a16="http://schemas.microsoft.com/office/drawing/2014/main" val="1109409777"/>
                    </a:ext>
                  </a:extLst>
                </a:gridCol>
                <a:gridCol w="3729076">
                  <a:extLst>
                    <a:ext uri="{9D8B030D-6E8A-4147-A177-3AD203B41FA5}">
                      <a16:colId xmlns:a16="http://schemas.microsoft.com/office/drawing/2014/main" val="1984969745"/>
                    </a:ext>
                  </a:extLst>
                </a:gridCol>
              </a:tblGrid>
              <a:tr h="476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a:solidFill>
                            <a:schemeClr val="accent1"/>
                          </a:solidFill>
                          <a:latin typeface="Georgia"/>
                          <a:ea typeface="+mn-ea"/>
                          <a:cs typeface="Arial"/>
                        </a:rPr>
                        <a:t>Medical Imaging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a:solidFill>
                            <a:schemeClr val="accent1"/>
                          </a:solidFill>
                          <a:latin typeface="Georgia"/>
                          <a:ea typeface="+mn-ea"/>
                          <a:cs typeface="Arial"/>
                        </a:rPr>
                        <a:t>Biomedical data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a:solidFill>
                            <a:schemeClr val="accent1"/>
                          </a:solidFill>
                          <a:latin typeface="Georgia"/>
                          <a:ea typeface="+mn-ea"/>
                          <a:cs typeface="Arial"/>
                        </a:rPr>
                        <a:t>Sporting Equipment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9033653"/>
                  </a:ext>
                </a:extLst>
              </a:tr>
              <a:tr h="3794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a:solidFill>
                            <a:schemeClr val="accent1"/>
                          </a:solidFill>
                          <a:latin typeface="Georgia"/>
                          <a:ea typeface="+mn-ea"/>
                          <a:cs typeface="Arial"/>
                        </a:rPr>
                        <a:t>Healthcare Technology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None/>
                      </a:pPr>
                      <a:r>
                        <a:rPr lang="en-CA" sz="1600" b="1" i="0" u="none" strike="noStrike" kern="1200" noProof="0">
                          <a:solidFill>
                            <a:schemeClr val="accent1"/>
                          </a:solidFill>
                          <a:latin typeface="Georgia"/>
                        </a:rPr>
                        <a:t>Signal Processing</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a:solidFill>
                            <a:schemeClr val="accent1"/>
                          </a:solidFill>
                          <a:latin typeface="Georgia"/>
                          <a:ea typeface="+mn-ea"/>
                          <a:cs typeface="Arial"/>
                        </a:rPr>
                        <a:t>Pathology Imaging Systems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122965"/>
                  </a:ext>
                </a:extLst>
              </a:tr>
              <a:tr h="584292">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a:solidFill>
                            <a:schemeClr val="accent1"/>
                          </a:solidFill>
                          <a:latin typeface="Georgia"/>
                          <a:ea typeface="+mn-ea"/>
                          <a:cs typeface="Arial"/>
                        </a:rPr>
                        <a:t>Machine Learning and AI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a:solidFill>
                            <a:schemeClr val="accent1"/>
                          </a:solidFill>
                          <a:latin typeface="Georgia"/>
                          <a:ea typeface="+mn-ea"/>
                          <a:cs typeface="Arial"/>
                        </a:rPr>
                        <a:t>Medical Devices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None/>
                      </a:pPr>
                      <a:r>
                        <a:rPr lang="en-CA" sz="1600" b="1" i="0" u="none" strike="noStrike" kern="1200" noProof="0">
                          <a:solidFill>
                            <a:schemeClr val="accent1"/>
                          </a:solidFill>
                          <a:latin typeface="Georgia"/>
                        </a:rPr>
                        <a:t>Clinical Trials </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93210063"/>
                  </a:ext>
                </a:extLst>
              </a:tr>
              <a:tr h="379411">
                <a:tc>
                  <a:txBody>
                    <a:bodyPr/>
                    <a:lstStyle/>
                    <a:p>
                      <a:pPr marL="0" marR="0" lvl="0" indent="0" algn="l">
                        <a:lnSpc>
                          <a:spcPct val="100000"/>
                        </a:lnSpc>
                        <a:spcBef>
                          <a:spcPts val="0"/>
                        </a:spcBef>
                        <a:spcAft>
                          <a:spcPts val="0"/>
                        </a:spcAft>
                        <a:buNone/>
                      </a:pPr>
                      <a:r>
                        <a:rPr lang="en-CA" sz="1600" b="1" i="0" u="none" strike="noStrike" kern="1200" noProof="0">
                          <a:solidFill>
                            <a:schemeClr val="accent1"/>
                          </a:solidFill>
                          <a:latin typeface="Georgia"/>
                        </a:rPr>
                        <a:t>Automation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a:solidFill>
                            <a:schemeClr val="accent1"/>
                          </a:solidFill>
                          <a:latin typeface="Georgia"/>
                          <a:ea typeface="+mn-ea"/>
                          <a:cs typeface="Arial"/>
                        </a:rPr>
                        <a:t>Biomanufacturing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a:solidFill>
                            <a:schemeClr val="accent1"/>
                          </a:solidFill>
                          <a:latin typeface="Georgia"/>
                          <a:ea typeface="+mn-ea"/>
                          <a:cs typeface="Arial"/>
                        </a:rPr>
                        <a:t>Tissue Engineering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9606688"/>
                  </a:ext>
                </a:extLst>
              </a:tr>
            </a:tbl>
          </a:graphicData>
        </a:graphic>
      </p:graphicFrame>
    </p:spTree>
    <p:extLst>
      <p:ext uri="{BB962C8B-B14F-4D97-AF65-F5344CB8AC3E}">
        <p14:creationId xmlns:p14="http://schemas.microsoft.com/office/powerpoint/2010/main" val="174217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OPEN HOUSE TOURS</a:t>
            </a:r>
          </a:p>
        </p:txBody>
      </p:sp>
      <p:pic>
        <p:nvPicPr>
          <p:cNvPr id="4" name="Picture 3" descr="A purple and black logo&#10;&#10;Description automatically generated">
            <a:extLst>
              <a:ext uri="{FF2B5EF4-FFF2-40B4-BE49-F238E27FC236}">
                <a16:creationId xmlns:a16="http://schemas.microsoft.com/office/drawing/2014/main" id="{6A07DFA5-5819-B97E-8CDB-33E9FC59BF48}"/>
              </a:ext>
            </a:extLst>
          </p:cNvPr>
          <p:cNvPicPr>
            <a:picLocks noChangeAspect="1"/>
          </p:cNvPicPr>
          <p:nvPr/>
        </p:nvPicPr>
        <p:blipFill>
          <a:blip r:embed="rId3"/>
          <a:stretch>
            <a:fillRect/>
          </a:stretch>
        </p:blipFill>
        <p:spPr>
          <a:xfrm>
            <a:off x="42930" y="1663522"/>
            <a:ext cx="12154436" cy="4582731"/>
          </a:xfrm>
          <a:prstGeom prst="rect">
            <a:avLst/>
          </a:prstGeom>
        </p:spPr>
      </p:pic>
      <p:sp>
        <p:nvSpPr>
          <p:cNvPr id="3" name="Content Placeholder 2"/>
          <p:cNvSpPr>
            <a:spLocks noGrp="1"/>
          </p:cNvSpPr>
          <p:nvPr>
            <p:ph idx="1"/>
          </p:nvPr>
        </p:nvSpPr>
        <p:spPr>
          <a:xfrm>
            <a:off x="259882" y="1170098"/>
            <a:ext cx="11569729" cy="621482"/>
          </a:xfrm>
        </p:spPr>
        <p:txBody>
          <a:bodyPr vert="horz" lIns="91440" tIns="45720" rIns="91440" bIns="45720" rtlCol="0" anchor="t">
            <a:normAutofit/>
          </a:bodyPr>
          <a:lstStyle/>
          <a:p>
            <a:r>
              <a:rPr lang="en-US"/>
              <a:t>Tours depart from </a:t>
            </a:r>
            <a:r>
              <a:rPr lang="en-US">
                <a:ea typeface="+mn-lt"/>
                <a:cs typeface="+mn-lt"/>
              </a:rPr>
              <a:t>the 1</a:t>
            </a:r>
            <a:r>
              <a:rPr lang="en-US" i="1">
                <a:ea typeface="+mn-lt"/>
                <a:cs typeface="+mn-lt"/>
              </a:rPr>
              <a:t>st</a:t>
            </a:r>
            <a:r>
              <a:rPr lang="en-US">
                <a:ea typeface="+mn-lt"/>
                <a:cs typeface="+mn-lt"/>
              </a:rPr>
              <a:t> floor of E7 (between </a:t>
            </a:r>
            <a:r>
              <a:rPr lang="en-US" err="1">
                <a:ea typeface="+mn-lt"/>
                <a:cs typeface="+mn-lt"/>
              </a:rPr>
              <a:t>Robohub</a:t>
            </a:r>
            <a:r>
              <a:rPr lang="en-US">
                <a:ea typeface="+mn-lt"/>
                <a:cs typeface="+mn-lt"/>
              </a:rPr>
              <a:t> &amp; the elevators)</a:t>
            </a:r>
            <a:endParaRPr lang="en-US"/>
          </a:p>
          <a:p>
            <a:pPr>
              <a:buClr>
                <a:prstClr val="black"/>
              </a:buClr>
            </a:pPr>
            <a:endParaRPr lang="en-US"/>
          </a:p>
          <a:p>
            <a:endParaRPr lang="en-US"/>
          </a:p>
          <a:p>
            <a:endParaRPr lang="en-US"/>
          </a:p>
          <a:p>
            <a:pPr marL="0" indent="0">
              <a:buNone/>
            </a:pPr>
            <a:endParaRPr lang="en-US"/>
          </a:p>
          <a:p>
            <a:pPr marL="457200" lvl="1" indent="0">
              <a:buClr>
                <a:srgbClr val="000000"/>
              </a:buClr>
              <a:buNone/>
            </a:pPr>
            <a:endParaRPr lang="en-US"/>
          </a:p>
          <a:p>
            <a:pPr lvl="1">
              <a:buClr>
                <a:prstClr val="black"/>
              </a:buClr>
            </a:pPr>
            <a:endParaRPr lang="en-US"/>
          </a:p>
        </p:txBody>
      </p:sp>
    </p:spTree>
    <p:extLst>
      <p:ext uri="{BB962C8B-B14F-4D97-AF65-F5344CB8AC3E}">
        <p14:creationId xmlns:p14="http://schemas.microsoft.com/office/powerpoint/2010/main" val="256625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AC31-FC1E-6F47-A538-9566E6A09210}"/>
              </a:ext>
            </a:extLst>
          </p:cNvPr>
          <p:cNvSpPr>
            <a:spLocks noGrp="1"/>
          </p:cNvSpPr>
          <p:nvPr>
            <p:ph type="title"/>
          </p:nvPr>
        </p:nvSpPr>
        <p:spPr/>
        <p:txBody>
          <a:bodyPr/>
          <a:lstStyle/>
          <a:p>
            <a:r>
              <a:rPr lang="en-US"/>
              <a:t>THANK YOU!</a:t>
            </a:r>
          </a:p>
        </p:txBody>
      </p:sp>
      <p:pic>
        <p:nvPicPr>
          <p:cNvPr id="5" name="Content Placeholder 4" descr="A group of people posing for a photo&#10;&#10;Description automatically generated">
            <a:extLst>
              <a:ext uri="{FF2B5EF4-FFF2-40B4-BE49-F238E27FC236}">
                <a16:creationId xmlns:a16="http://schemas.microsoft.com/office/drawing/2014/main" id="{50D6D88A-948A-436B-2DCC-0F112368F60A}"/>
              </a:ext>
            </a:extLst>
          </p:cNvPr>
          <p:cNvPicPr>
            <a:picLocks noGrp="1" noChangeAspect="1"/>
          </p:cNvPicPr>
          <p:nvPr>
            <p:ph idx="1"/>
          </p:nvPr>
        </p:nvPicPr>
        <p:blipFill>
          <a:blip r:embed="rId2"/>
          <a:stretch>
            <a:fillRect/>
          </a:stretch>
        </p:blipFill>
        <p:spPr>
          <a:xfrm>
            <a:off x="998293" y="1332706"/>
            <a:ext cx="10193547" cy="4583501"/>
          </a:xfrm>
        </p:spPr>
      </p:pic>
    </p:spTree>
    <p:extLst>
      <p:ext uri="{BB962C8B-B14F-4D97-AF65-F5344CB8AC3E}">
        <p14:creationId xmlns:p14="http://schemas.microsoft.com/office/powerpoint/2010/main" val="2706891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pic>
        <p:nvPicPr>
          <p:cNvPr id="4" name="Picture 3" descr="A close up of a toy&#10;&#10;Description automatically generated">
            <a:extLst>
              <a:ext uri="{FF2B5EF4-FFF2-40B4-BE49-F238E27FC236}">
                <a16:creationId xmlns:a16="http://schemas.microsoft.com/office/drawing/2014/main" id="{A548EF06-00A1-4C7C-A246-30F2AD439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187" y="2247162"/>
            <a:ext cx="2282804" cy="2282804"/>
          </a:xfrm>
          <a:prstGeom prst="rect">
            <a:avLst/>
          </a:prstGeom>
        </p:spPr>
      </p:pic>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3071373" y="1665053"/>
            <a:ext cx="9846691" cy="1421205"/>
          </a:xfrm>
        </p:spPr>
        <p:txBody>
          <a:bodyPr>
            <a:normAutofit/>
          </a:bodyPr>
          <a:lstStyle/>
          <a:p>
            <a:pPr algn="l"/>
            <a:r>
              <a:rPr lang="en-CA" sz="8800"/>
              <a:t>QUESTIONS?</a:t>
            </a:r>
          </a:p>
        </p:txBody>
      </p:sp>
      <p:pic>
        <p:nvPicPr>
          <p:cNvPr id="3" name="Graphic 2" descr="Tools">
            <a:extLst>
              <a:ext uri="{FF2B5EF4-FFF2-40B4-BE49-F238E27FC236}">
                <a16:creationId xmlns:a16="http://schemas.microsoft.com/office/drawing/2014/main" id="{1459ECA3-6D1A-4A63-BB88-FD1F8BBA5D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279013" y="3254104"/>
            <a:ext cx="630101" cy="630101"/>
          </a:xfrm>
          <a:prstGeom prst="rect">
            <a:avLst/>
          </a:prstGeom>
        </p:spPr>
      </p:pic>
      <p:sp>
        <p:nvSpPr>
          <p:cNvPr id="16" name="TextBox 15">
            <a:extLst>
              <a:ext uri="{FF2B5EF4-FFF2-40B4-BE49-F238E27FC236}">
                <a16:creationId xmlns:a16="http://schemas.microsoft.com/office/drawing/2014/main" id="{498B1634-DEB6-4A07-8974-1229CAA7F542}"/>
              </a:ext>
            </a:extLst>
          </p:cNvPr>
          <p:cNvSpPr txBox="1"/>
          <p:nvPr/>
        </p:nvSpPr>
        <p:spPr>
          <a:xfrm>
            <a:off x="4044040" y="3307044"/>
            <a:ext cx="7740610"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1733930" rtl="0" eaLnBrk="1" fontAlgn="auto" latinLnBrk="0" hangingPunct="0">
              <a:lnSpc>
                <a:spcPct val="100000"/>
              </a:lnSpc>
              <a:spcBef>
                <a:spcPts val="0"/>
              </a:spcBef>
              <a:spcAft>
                <a:spcPts val="0"/>
              </a:spcAft>
              <a:buClrTx/>
              <a:buSzTx/>
              <a:buFontTx/>
              <a:buNone/>
              <a:tabLst/>
              <a:defRPr/>
            </a:pPr>
            <a:r>
              <a:rPr kumimoji="0" lang="en-CA" sz="2400" i="0" u="none" strike="noStrike" kern="0" cap="none" spc="0" normalizeH="0" baseline="0" noProof="0">
                <a:ln>
                  <a:noFill/>
                </a:ln>
                <a:solidFill>
                  <a:schemeClr val="bg1"/>
                </a:solidFill>
                <a:effectLst/>
                <a:uLnTx/>
                <a:uFillTx/>
                <a:latin typeface="+mj-lt"/>
                <a:sym typeface="Helvetica Neue"/>
              </a:rPr>
              <a:t>CHATS WITH ENGINEERING STUDENT AMBASSADORS</a:t>
            </a:r>
          </a:p>
          <a:p>
            <a:pPr marL="0" marR="0" lvl="2" algn="l" defTabSz="1733930" rtl="0" eaLnBrk="1" fontAlgn="auto" latinLnBrk="0" hangingPunct="0">
              <a:lnSpc>
                <a:spcPct val="100000"/>
              </a:lnSpc>
              <a:spcBef>
                <a:spcPts val="0"/>
              </a:spcBef>
              <a:spcAft>
                <a:spcPts val="0"/>
              </a:spcAft>
              <a:buClrTx/>
              <a:buSzTx/>
              <a:tabLst/>
              <a:defRPr/>
            </a:pPr>
            <a:r>
              <a:rPr kumimoji="0" lang="en-US" sz="1400" b="0" i="0" u="none" strike="noStrike" kern="0" cap="none" spc="0" normalizeH="0" baseline="0" noProof="0">
                <a:ln>
                  <a:noFill/>
                </a:ln>
                <a:solidFill>
                  <a:schemeClr val="bg1"/>
                </a:solidFill>
                <a:effectLst/>
                <a:uLnTx/>
                <a:uFillTx/>
                <a:sym typeface="Helvetica Neue"/>
                <a:hlinkClick r:id="rId6">
                  <a:extLst>
                    <a:ext uri="{A12FA001-AC4F-418D-AE19-62706E023703}">
                      <ahyp:hlinkClr xmlns:ahyp="http://schemas.microsoft.com/office/drawing/2018/hyperlinkcolor" val="tx"/>
                    </a:ext>
                  </a:extLst>
                </a:hlinkClick>
              </a:rPr>
              <a:t>uwaterloo.ca/future-students/ask/engineering</a:t>
            </a:r>
            <a:r>
              <a:rPr kumimoji="0" lang="en-US" sz="1400" b="0" i="0" u="none" strike="noStrike" kern="0" cap="none" spc="0" normalizeH="0" baseline="0" noProof="0">
                <a:ln>
                  <a:noFill/>
                </a:ln>
                <a:solidFill>
                  <a:schemeClr val="bg1"/>
                </a:solidFill>
                <a:effectLst/>
                <a:uLnTx/>
                <a:uFillTx/>
                <a:sym typeface="Helvetica Neue"/>
              </a:rPr>
              <a:t> </a:t>
            </a:r>
            <a:endParaRPr kumimoji="0" lang="en-CA" sz="1400" b="0" i="0" u="none" strike="noStrike" kern="0" cap="none" spc="0" normalizeH="0" baseline="0" noProof="0">
              <a:ln>
                <a:noFill/>
              </a:ln>
              <a:solidFill>
                <a:schemeClr val="bg1"/>
              </a:solidFill>
              <a:effectLst/>
              <a:uLnTx/>
              <a:uFillTx/>
              <a:sym typeface="Helvetica Neue"/>
            </a:endParaRPr>
          </a:p>
        </p:txBody>
      </p:sp>
      <p:pic>
        <p:nvPicPr>
          <p:cNvPr id="17" name="Graphic 16" descr="Envelope">
            <a:extLst>
              <a:ext uri="{FF2B5EF4-FFF2-40B4-BE49-F238E27FC236}">
                <a16:creationId xmlns:a16="http://schemas.microsoft.com/office/drawing/2014/main" id="{4363E114-27F6-48F1-8D07-D70B24ACFB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259262" y="4240304"/>
            <a:ext cx="668520" cy="668520"/>
          </a:xfrm>
          <a:prstGeom prst="rect">
            <a:avLst/>
          </a:prstGeom>
        </p:spPr>
      </p:pic>
      <p:sp>
        <p:nvSpPr>
          <p:cNvPr id="19" name="TextBox 18">
            <a:extLst>
              <a:ext uri="{FF2B5EF4-FFF2-40B4-BE49-F238E27FC236}">
                <a16:creationId xmlns:a16="http://schemas.microsoft.com/office/drawing/2014/main" id="{8846647E-70CE-467C-88D4-049CDC09A1AE}"/>
              </a:ext>
            </a:extLst>
          </p:cNvPr>
          <p:cNvSpPr txBox="1"/>
          <p:nvPr/>
        </p:nvSpPr>
        <p:spPr>
          <a:xfrm>
            <a:off x="4044040" y="4267183"/>
            <a:ext cx="4545972"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1733930" rtl="0" eaLnBrk="1" fontAlgn="auto" latinLnBrk="0" hangingPunct="0">
              <a:lnSpc>
                <a:spcPct val="100000"/>
              </a:lnSpc>
              <a:spcBef>
                <a:spcPts val="0"/>
              </a:spcBef>
              <a:spcAft>
                <a:spcPts val="0"/>
              </a:spcAft>
              <a:buClrTx/>
              <a:buSzTx/>
              <a:buFontTx/>
              <a:buNone/>
              <a:tabLst/>
              <a:defRPr/>
            </a:pPr>
            <a:r>
              <a:rPr kumimoji="0" lang="en-CA" sz="2400" i="0" u="none" strike="noStrike" kern="0" cap="none" spc="0" normalizeH="0" baseline="0" noProof="0">
                <a:ln>
                  <a:noFill/>
                </a:ln>
                <a:solidFill>
                  <a:schemeClr val="bg1"/>
                </a:solidFill>
                <a:effectLst/>
                <a:uLnTx/>
                <a:uFillTx/>
                <a:latin typeface="+mj-lt"/>
                <a:sym typeface="Helvetica Neue"/>
              </a:rPr>
              <a:t>ADMISSIONS QUESTIONS</a:t>
            </a:r>
          </a:p>
          <a:p>
            <a:pPr lvl="0" defTabSz="1733930" hangingPunct="0">
              <a:defRPr/>
            </a:pPr>
            <a:r>
              <a:rPr lang="en-CA" sz="1400" kern="0">
                <a:solidFill>
                  <a:schemeClr val="bg1"/>
                </a:solidFill>
                <a:sym typeface="Helvetica Neue"/>
                <a:hlinkClick r:id="rId9">
                  <a:extLst>
                    <a:ext uri="{A12FA001-AC4F-418D-AE19-62706E023703}">
                      <ahyp:hlinkClr xmlns:ahyp="http://schemas.microsoft.com/office/drawing/2018/hyperlinkcolor" val="tx"/>
                    </a:ext>
                  </a:extLst>
                </a:hlinkClick>
              </a:rPr>
              <a:t>enginfo@uwaterloo.ca</a:t>
            </a:r>
            <a:r>
              <a:rPr lang="en-CA" sz="1400" kern="0">
                <a:solidFill>
                  <a:schemeClr val="bg1"/>
                </a:solidFill>
                <a:sym typeface="Helvetica Neue"/>
              </a:rPr>
              <a:t> </a:t>
            </a:r>
          </a:p>
        </p:txBody>
      </p:sp>
      <p:pic>
        <p:nvPicPr>
          <p:cNvPr id="20" name="Graphic 19" descr="Cycle with people outline">
            <a:extLst>
              <a:ext uri="{FF2B5EF4-FFF2-40B4-BE49-F238E27FC236}">
                <a16:creationId xmlns:a16="http://schemas.microsoft.com/office/drawing/2014/main" id="{3149E1C8-A1B1-4534-B44F-5496D44146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814" y="5122295"/>
            <a:ext cx="829739" cy="829739"/>
          </a:xfrm>
          <a:prstGeom prst="rect">
            <a:avLst/>
          </a:prstGeom>
        </p:spPr>
      </p:pic>
      <p:sp>
        <p:nvSpPr>
          <p:cNvPr id="21" name="TextBox 20">
            <a:extLst>
              <a:ext uri="{FF2B5EF4-FFF2-40B4-BE49-F238E27FC236}">
                <a16:creationId xmlns:a16="http://schemas.microsoft.com/office/drawing/2014/main" id="{67D59622-8E90-4BC0-BD27-6AF4ACFC921D}"/>
              </a:ext>
            </a:extLst>
          </p:cNvPr>
          <p:cNvSpPr txBox="1"/>
          <p:nvPr/>
        </p:nvSpPr>
        <p:spPr>
          <a:xfrm>
            <a:off x="4060147" y="5193481"/>
            <a:ext cx="4545972"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733930" hangingPunct="0">
              <a:defRPr/>
            </a:pPr>
            <a:r>
              <a:rPr lang="en-CA" sz="2400" kern="0">
                <a:solidFill>
                  <a:schemeClr val="bg1"/>
                </a:solidFill>
                <a:latin typeface="+mj-lt"/>
                <a:sym typeface="Helvetica Neue"/>
              </a:rPr>
              <a:t>TOURS &amp; EVENTS</a:t>
            </a:r>
            <a:endParaRPr kumimoji="0" lang="en-CA" sz="2400" i="0" u="none" strike="noStrike" kern="0" cap="none" spc="0" normalizeH="0" baseline="0" noProof="0">
              <a:ln>
                <a:noFill/>
              </a:ln>
              <a:solidFill>
                <a:schemeClr val="bg1"/>
              </a:solidFill>
              <a:effectLst/>
              <a:uLnTx/>
              <a:uFillTx/>
              <a:latin typeface="+mj-lt"/>
              <a:sym typeface="Helvetica Neue"/>
            </a:endParaRPr>
          </a:p>
          <a:p>
            <a:pPr defTabSz="1733930" hangingPunct="0">
              <a:defRPr/>
            </a:pPr>
            <a:r>
              <a:rPr lang="en-CA" sz="1400" u="sng" kern="0">
                <a:solidFill>
                  <a:schemeClr val="bg1"/>
                </a:solidFill>
                <a:sym typeface="Helvetica Neue"/>
              </a:rPr>
              <a:t>uwaterloo.ca/future-students/tours-events</a:t>
            </a:r>
            <a:endParaRPr lang="en-CA" sz="1400" u="sng" kern="0">
              <a:solidFill>
                <a:schemeClr val="bg1"/>
              </a:solidFill>
            </a:endParaRPr>
          </a:p>
        </p:txBody>
      </p:sp>
    </p:spTree>
    <p:extLst>
      <p:ext uri="{BB962C8B-B14F-4D97-AF65-F5344CB8AC3E}">
        <p14:creationId xmlns:p14="http://schemas.microsoft.com/office/powerpoint/2010/main" val="28683744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E17D-275C-4AFD-926A-4DD558313B29}"/>
              </a:ext>
            </a:extLst>
          </p:cNvPr>
          <p:cNvSpPr>
            <a:spLocks noGrp="1"/>
          </p:cNvSpPr>
          <p:nvPr>
            <p:ph type="title"/>
          </p:nvPr>
        </p:nvSpPr>
        <p:spPr>
          <a:xfrm>
            <a:off x="259883" y="434108"/>
            <a:ext cx="6980013" cy="1352162"/>
          </a:xfrm>
        </p:spPr>
        <p:txBody>
          <a:bodyPr>
            <a:normAutofit/>
          </a:bodyPr>
          <a:lstStyle/>
          <a:p>
            <a:r>
              <a:rPr lang="en-US"/>
              <a:t>UNIVERSITY OF WATERLOO TERRITORIAL ACKNOWLEDGEMENT</a:t>
            </a:r>
          </a:p>
        </p:txBody>
      </p:sp>
      <p:sp>
        <p:nvSpPr>
          <p:cNvPr id="3" name="Content Placeholder 2">
            <a:extLst>
              <a:ext uri="{FF2B5EF4-FFF2-40B4-BE49-F238E27FC236}">
                <a16:creationId xmlns:a16="http://schemas.microsoft.com/office/drawing/2014/main" id="{094DDF31-A1B6-4E9F-AB42-4F754E95634C}"/>
              </a:ext>
            </a:extLst>
          </p:cNvPr>
          <p:cNvSpPr>
            <a:spLocks noGrp="1"/>
          </p:cNvSpPr>
          <p:nvPr>
            <p:ph idx="1"/>
          </p:nvPr>
        </p:nvSpPr>
        <p:spPr>
          <a:xfrm>
            <a:off x="259883" y="1866014"/>
            <a:ext cx="6707846" cy="4658963"/>
          </a:xfrm>
        </p:spPr>
        <p:txBody>
          <a:bodyPr vert="horz" lIns="91440" tIns="45720" rIns="91440" bIns="45720" rtlCol="0" anchor="t">
            <a:normAutofit fontScale="92500"/>
          </a:bodyPr>
          <a:lstStyle/>
          <a:p>
            <a:pPr marL="0" indent="0">
              <a:buNone/>
            </a:pPr>
            <a:r>
              <a:rPr lang="en-US"/>
              <a:t>The University of Waterloo acknowledges that much of our work takes place on the traditional territory of the Neutral, Anishinaabeg and Haudenosaunee peoples. </a:t>
            </a:r>
          </a:p>
          <a:p>
            <a:pPr marL="0" indent="0">
              <a:buNone/>
            </a:pPr>
            <a:r>
              <a:rPr lang="en-US"/>
              <a:t>Our main campus is situated on the Haldimand Tract, the land granted to the Six Nations that includes six miles on each side of the Grand River. </a:t>
            </a:r>
          </a:p>
          <a:p>
            <a:pPr marL="0" indent="0">
              <a:buNone/>
            </a:pPr>
            <a:r>
              <a:rPr lang="en-US"/>
              <a:t>Our active work toward reconciliation takes place across our campuses through research, learning, teaching, and community building, and is centralized within the </a:t>
            </a:r>
            <a:r>
              <a:rPr lang="en-US" u="sng">
                <a:solidFill>
                  <a:schemeClr val="accent1"/>
                </a:solidFill>
              </a:rPr>
              <a:t>Office of Indigenous Relations</a:t>
            </a:r>
            <a:r>
              <a:rPr lang="en-US"/>
              <a:t>.</a:t>
            </a:r>
            <a:endParaRPr lang="en-US">
              <a:ea typeface="+mn-lt"/>
              <a:cs typeface="+mn-lt"/>
            </a:endParaRPr>
          </a:p>
        </p:txBody>
      </p:sp>
      <p:sp>
        <p:nvSpPr>
          <p:cNvPr id="4" name="TextBox 3"/>
          <p:cNvSpPr txBox="1"/>
          <p:nvPr/>
        </p:nvSpPr>
        <p:spPr>
          <a:xfrm>
            <a:off x="0" y="6604721"/>
            <a:ext cx="532835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solidFill>
                <a:effectLst/>
                <a:uLnTx/>
                <a:uFillTx/>
                <a:latin typeface="Georgia"/>
                <a:ea typeface="+mn-ea"/>
                <a:cs typeface="+mn-cs"/>
              </a:rPr>
              <a:t>Image source: </a:t>
            </a:r>
            <a:r>
              <a:rPr kumimoji="0" lang="en-US" sz="900" b="0" i="0" u="none" strike="noStrike" kern="1200" cap="none" spc="0" normalizeH="0" baseline="0" noProof="0">
                <a:ln>
                  <a:noFill/>
                </a:ln>
                <a:solidFill>
                  <a:prstClr val="black"/>
                </a:solidFill>
                <a:effectLst/>
                <a:uLnTx/>
                <a:uFillTx/>
                <a:latin typeface="Georgia"/>
                <a:ea typeface="+mn-ea"/>
                <a:cs typeface="+mn-cs"/>
              </a:rPr>
              <a:t>Adam Lewis, “Living on Stolen Land” </a:t>
            </a:r>
            <a:r>
              <a:rPr kumimoji="0" lang="en-US" sz="900" b="0" i="1" u="none" strike="noStrike" kern="1200" cap="none" spc="0" normalizeH="0" baseline="0" noProof="0">
                <a:ln>
                  <a:noFill/>
                </a:ln>
                <a:solidFill>
                  <a:prstClr val="black"/>
                </a:solidFill>
                <a:effectLst/>
                <a:uLnTx/>
                <a:uFillTx/>
                <a:latin typeface="Georgia"/>
                <a:ea typeface="+mn-ea"/>
                <a:cs typeface="+mn-cs"/>
              </a:rPr>
              <a:t>Alternatives Journal</a:t>
            </a:r>
            <a:r>
              <a:rPr kumimoji="0" lang="en-US" sz="900" b="0" i="0" u="none" strike="noStrike" kern="1200" cap="none" spc="0" normalizeH="0" baseline="0" noProof="0">
                <a:ln>
                  <a:noFill/>
                </a:ln>
                <a:solidFill>
                  <a:prstClr val="black"/>
                </a:solidFill>
                <a:effectLst/>
                <a:uLnTx/>
                <a:uFillTx/>
                <a:latin typeface="Georgia"/>
                <a:ea typeface="+mn-ea"/>
                <a:cs typeface="+mn-cs"/>
              </a:rPr>
              <a:t> December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black"/>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40A475BD-24F3-4460-BB96-06A9B98ED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896" y="406008"/>
            <a:ext cx="4952104" cy="6467448"/>
          </a:xfrm>
          <a:prstGeom prst="rect">
            <a:avLst/>
          </a:prstGeom>
        </p:spPr>
      </p:pic>
    </p:spTree>
    <p:extLst>
      <p:ext uri="{BB962C8B-B14F-4D97-AF65-F5344CB8AC3E}">
        <p14:creationId xmlns:p14="http://schemas.microsoft.com/office/powerpoint/2010/main" val="4272158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879980"/>
            <a:ext cx="9846691" cy="1421205"/>
          </a:xfrm>
        </p:spPr>
        <p:txBody>
          <a:bodyPr>
            <a:noAutofit/>
          </a:bodyPr>
          <a:lstStyle/>
          <a:p>
            <a:r>
              <a:rPr lang="en-CA" err="1"/>
              <a:t>BIOMEDICAl</a:t>
            </a:r>
            <a:r>
              <a:rPr lang="en-CA"/>
              <a:t> Engineering Overview</a:t>
            </a:r>
          </a:p>
        </p:txBody>
      </p:sp>
    </p:spTree>
    <p:extLst>
      <p:ext uri="{BB962C8B-B14F-4D97-AF65-F5344CB8AC3E}">
        <p14:creationId xmlns:p14="http://schemas.microsoft.com/office/powerpoint/2010/main" val="411032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 y="425446"/>
            <a:ext cx="6436693" cy="906659"/>
          </a:xfrm>
        </p:spPr>
        <p:txBody>
          <a:bodyPr vert="horz" lIns="91440" tIns="45720" rIns="91440" bIns="45720" rtlCol="0" anchor="ctr">
            <a:noAutofit/>
          </a:bodyPr>
          <a:lstStyle/>
          <a:p>
            <a:r>
              <a:rPr lang="en-US" sz="3200"/>
              <a:t>WHAT IS BIOMEDICAL ENGINEERING?</a:t>
            </a:r>
          </a:p>
        </p:txBody>
      </p:sp>
      <p:sp>
        <p:nvSpPr>
          <p:cNvPr id="3" name="Content Placeholder 2"/>
          <p:cNvSpPr>
            <a:spLocks noGrp="1"/>
          </p:cNvSpPr>
          <p:nvPr>
            <p:ph idx="1"/>
          </p:nvPr>
        </p:nvSpPr>
        <p:spPr>
          <a:xfrm>
            <a:off x="362949" y="1500448"/>
            <a:ext cx="5363454" cy="4516015"/>
          </a:xfrm>
        </p:spPr>
        <p:txBody>
          <a:bodyPr vert="horz" lIns="91440" tIns="45720" rIns="91440" bIns="45720" rtlCol="0" anchor="t">
            <a:normAutofit/>
          </a:bodyPr>
          <a:lstStyle/>
          <a:p>
            <a:r>
              <a:rPr lang="en-US"/>
              <a:t>The interface of engineering and life science </a:t>
            </a:r>
          </a:p>
          <a:p>
            <a:r>
              <a:rPr lang="en-US"/>
              <a:t>Use engineering concepts to develop solutions that improve human health</a:t>
            </a:r>
          </a:p>
          <a:p>
            <a:r>
              <a:rPr lang="en-US"/>
              <a:t>An interdisciplinary field that combines knowledge from many domains in engineering, health, and science </a:t>
            </a:r>
          </a:p>
          <a:p>
            <a:pPr marL="0" indent="0">
              <a:buClr>
                <a:srgbClr val="000000"/>
              </a:buClr>
              <a:buNone/>
            </a:pPr>
            <a:endParaRPr lang="en-CA"/>
          </a:p>
        </p:txBody>
      </p:sp>
      <p:pic>
        <p:nvPicPr>
          <p:cNvPr id="4" name="Picture 3" descr="A group of people in a room with a walker&#10;&#10;Description automatically generated">
            <a:extLst>
              <a:ext uri="{FF2B5EF4-FFF2-40B4-BE49-F238E27FC236}">
                <a16:creationId xmlns:a16="http://schemas.microsoft.com/office/drawing/2014/main" id="{F193D27F-DDEB-4860-BA9E-83AC1F785D4B}"/>
              </a:ext>
            </a:extLst>
          </p:cNvPr>
          <p:cNvPicPr>
            <a:picLocks noChangeAspect="1"/>
          </p:cNvPicPr>
          <p:nvPr/>
        </p:nvPicPr>
        <p:blipFill>
          <a:blip r:embed="rId3"/>
          <a:stretch>
            <a:fillRect/>
          </a:stretch>
        </p:blipFill>
        <p:spPr>
          <a:xfrm>
            <a:off x="7031339" y="544664"/>
            <a:ext cx="4467225" cy="5381625"/>
          </a:xfrm>
          <a:prstGeom prst="rect">
            <a:avLst/>
          </a:prstGeom>
        </p:spPr>
      </p:pic>
    </p:spTree>
    <p:extLst>
      <p:ext uri="{BB962C8B-B14F-4D97-AF65-F5344CB8AC3E}">
        <p14:creationId xmlns:p14="http://schemas.microsoft.com/office/powerpoint/2010/main" val="3777663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879980"/>
            <a:ext cx="9846691" cy="1421205"/>
          </a:xfrm>
        </p:spPr>
        <p:txBody>
          <a:bodyPr>
            <a:noAutofit/>
          </a:bodyPr>
          <a:lstStyle/>
          <a:p>
            <a:r>
              <a:rPr lang="en-CA"/>
              <a:t>COURSE PLAN Overview</a:t>
            </a:r>
          </a:p>
        </p:txBody>
      </p:sp>
    </p:spTree>
    <p:extLst>
      <p:ext uri="{BB962C8B-B14F-4D97-AF65-F5344CB8AC3E}">
        <p14:creationId xmlns:p14="http://schemas.microsoft.com/office/powerpoint/2010/main" val="337010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THE SYLLABUS</a:t>
            </a:r>
          </a:p>
        </p:txBody>
      </p:sp>
      <p:sp>
        <p:nvSpPr>
          <p:cNvPr id="3" name="Content Placeholder 2"/>
          <p:cNvSpPr>
            <a:spLocks noGrp="1"/>
          </p:cNvSpPr>
          <p:nvPr>
            <p:ph idx="1"/>
          </p:nvPr>
        </p:nvSpPr>
        <p:spPr>
          <a:xfrm>
            <a:off x="259883" y="1324491"/>
            <a:ext cx="11569729" cy="2428806"/>
          </a:xfrm>
        </p:spPr>
        <p:txBody>
          <a:bodyPr/>
          <a:lstStyle/>
          <a:p>
            <a:pPr marL="457200" indent="-457200">
              <a:buFont typeface="+mj-lt"/>
              <a:buAutoNum type="arabicPeriod"/>
            </a:pPr>
            <a:r>
              <a:rPr lang="en-CA"/>
              <a:t>Biomedical content in over 80% of core courses</a:t>
            </a:r>
          </a:p>
          <a:p>
            <a:pPr marL="457200" indent="-457200">
              <a:buFont typeface="+mj-lt"/>
              <a:buAutoNum type="arabicPeriod"/>
            </a:pPr>
            <a:r>
              <a:rPr lang="en-CA"/>
              <a:t>Design course in every term (except 2A)</a:t>
            </a:r>
          </a:p>
          <a:p>
            <a:pPr marL="457200" indent="-457200">
              <a:buFont typeface="+mj-lt"/>
              <a:buAutoNum type="arabicPeriod"/>
            </a:pPr>
            <a:r>
              <a:rPr lang="en-CA"/>
              <a:t>Labs/hands-on experience</a:t>
            </a:r>
          </a:p>
          <a:p>
            <a:pPr marL="457200" indent="-457200">
              <a:buFont typeface="+mj-lt"/>
              <a:buAutoNum type="arabicPeriod"/>
            </a:pPr>
            <a:r>
              <a:rPr lang="en-CA"/>
              <a:t>Key future engineering career of the 21st century</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216066"/>
            <a:ext cx="3356493" cy="2034084"/>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6493" y="4216066"/>
            <a:ext cx="4871940" cy="2034084"/>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b="14546"/>
          <a:stretch/>
        </p:blipFill>
        <p:spPr>
          <a:xfrm>
            <a:off x="8228434" y="4216066"/>
            <a:ext cx="3963568" cy="2035936"/>
          </a:xfrm>
          <a:prstGeom prst="rect">
            <a:avLst/>
          </a:prstGeom>
        </p:spPr>
      </p:pic>
    </p:spTree>
    <p:extLst>
      <p:ext uri="{BB962C8B-B14F-4D97-AF65-F5344CB8AC3E}">
        <p14:creationId xmlns:p14="http://schemas.microsoft.com/office/powerpoint/2010/main" val="1702913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BME CURRICULUM OVERVIEW</a:t>
            </a:r>
          </a:p>
        </p:txBody>
      </p:sp>
      <p:graphicFrame>
        <p:nvGraphicFramePr>
          <p:cNvPr id="8" name="Table 8">
            <a:extLst>
              <a:ext uri="{FF2B5EF4-FFF2-40B4-BE49-F238E27FC236}">
                <a16:creationId xmlns:a16="http://schemas.microsoft.com/office/drawing/2014/main" id="{C4378155-9305-3B4B-8250-C5D95BC2414B}"/>
              </a:ext>
            </a:extLst>
          </p:cNvPr>
          <p:cNvGraphicFramePr>
            <a:graphicFrameLocks noGrp="1"/>
          </p:cNvGraphicFramePr>
          <p:nvPr>
            <p:ph idx="1"/>
            <p:extLst>
              <p:ext uri="{D42A27DB-BD31-4B8C-83A1-F6EECF244321}">
                <p14:modId xmlns:p14="http://schemas.microsoft.com/office/powerpoint/2010/main" val="3077775059"/>
              </p:ext>
            </p:extLst>
          </p:nvPr>
        </p:nvGraphicFramePr>
        <p:xfrm>
          <a:off x="259883" y="1233188"/>
          <a:ext cx="11467295" cy="5037172"/>
        </p:xfrm>
        <a:graphic>
          <a:graphicData uri="http://schemas.openxmlformats.org/drawingml/2006/table">
            <a:tbl>
              <a:tblPr firstRow="1" bandRow="1">
                <a:tableStyleId>{5C22544A-7EE6-4342-B048-85BDC9FD1C3A}</a:tableStyleId>
              </a:tblPr>
              <a:tblGrid>
                <a:gridCol w="1099723">
                  <a:extLst>
                    <a:ext uri="{9D8B030D-6E8A-4147-A177-3AD203B41FA5}">
                      <a16:colId xmlns:a16="http://schemas.microsoft.com/office/drawing/2014/main" val="1667271308"/>
                    </a:ext>
                  </a:extLst>
                </a:gridCol>
                <a:gridCol w="1099723">
                  <a:extLst>
                    <a:ext uri="{9D8B030D-6E8A-4147-A177-3AD203B41FA5}">
                      <a16:colId xmlns:a16="http://schemas.microsoft.com/office/drawing/2014/main" val="2358199701"/>
                    </a:ext>
                  </a:extLst>
                </a:gridCol>
                <a:gridCol w="403354">
                  <a:extLst>
                    <a:ext uri="{9D8B030D-6E8A-4147-A177-3AD203B41FA5}">
                      <a16:colId xmlns:a16="http://schemas.microsoft.com/office/drawing/2014/main" val="3430889348"/>
                    </a:ext>
                  </a:extLst>
                </a:gridCol>
                <a:gridCol w="1099723">
                  <a:extLst>
                    <a:ext uri="{9D8B030D-6E8A-4147-A177-3AD203B41FA5}">
                      <a16:colId xmlns:a16="http://schemas.microsoft.com/office/drawing/2014/main" val="538179016"/>
                    </a:ext>
                  </a:extLst>
                </a:gridCol>
                <a:gridCol w="401911">
                  <a:extLst>
                    <a:ext uri="{9D8B030D-6E8A-4147-A177-3AD203B41FA5}">
                      <a16:colId xmlns:a16="http://schemas.microsoft.com/office/drawing/2014/main" val="414502082"/>
                    </a:ext>
                  </a:extLst>
                </a:gridCol>
                <a:gridCol w="1356325">
                  <a:extLst>
                    <a:ext uri="{9D8B030D-6E8A-4147-A177-3AD203B41FA5}">
                      <a16:colId xmlns:a16="http://schemas.microsoft.com/office/drawing/2014/main" val="1182990899"/>
                    </a:ext>
                  </a:extLst>
                </a:gridCol>
                <a:gridCol w="401911">
                  <a:extLst>
                    <a:ext uri="{9D8B030D-6E8A-4147-A177-3AD203B41FA5}">
                      <a16:colId xmlns:a16="http://schemas.microsoft.com/office/drawing/2014/main" val="1946457584"/>
                    </a:ext>
                  </a:extLst>
                </a:gridCol>
                <a:gridCol w="1099723">
                  <a:extLst>
                    <a:ext uri="{9D8B030D-6E8A-4147-A177-3AD203B41FA5}">
                      <a16:colId xmlns:a16="http://schemas.microsoft.com/office/drawing/2014/main" val="163822370"/>
                    </a:ext>
                  </a:extLst>
                </a:gridCol>
                <a:gridCol w="401911">
                  <a:extLst>
                    <a:ext uri="{9D8B030D-6E8A-4147-A177-3AD203B41FA5}">
                      <a16:colId xmlns:a16="http://schemas.microsoft.com/office/drawing/2014/main" val="2107060731"/>
                    </a:ext>
                  </a:extLst>
                </a:gridCol>
                <a:gridCol w="1099723">
                  <a:extLst>
                    <a:ext uri="{9D8B030D-6E8A-4147-A177-3AD203B41FA5}">
                      <a16:colId xmlns:a16="http://schemas.microsoft.com/office/drawing/2014/main" val="1924552310"/>
                    </a:ext>
                  </a:extLst>
                </a:gridCol>
                <a:gridCol w="401911">
                  <a:extLst>
                    <a:ext uri="{9D8B030D-6E8A-4147-A177-3AD203B41FA5}">
                      <a16:colId xmlns:a16="http://schemas.microsoft.com/office/drawing/2014/main" val="2608792469"/>
                    </a:ext>
                  </a:extLst>
                </a:gridCol>
                <a:gridCol w="401911">
                  <a:extLst>
                    <a:ext uri="{9D8B030D-6E8A-4147-A177-3AD203B41FA5}">
                      <a16:colId xmlns:a16="http://schemas.microsoft.com/office/drawing/2014/main" val="767125148"/>
                    </a:ext>
                  </a:extLst>
                </a:gridCol>
                <a:gridCol w="1099723">
                  <a:extLst>
                    <a:ext uri="{9D8B030D-6E8A-4147-A177-3AD203B41FA5}">
                      <a16:colId xmlns:a16="http://schemas.microsoft.com/office/drawing/2014/main" val="2270805804"/>
                    </a:ext>
                  </a:extLst>
                </a:gridCol>
                <a:gridCol w="1099723">
                  <a:extLst>
                    <a:ext uri="{9D8B030D-6E8A-4147-A177-3AD203B41FA5}">
                      <a16:colId xmlns:a16="http://schemas.microsoft.com/office/drawing/2014/main" val="1670862582"/>
                    </a:ext>
                  </a:extLst>
                </a:gridCol>
              </a:tblGrid>
              <a:tr h="620410">
                <a:tc>
                  <a:txBody>
                    <a:bodyPr/>
                    <a:lstStyle/>
                    <a:p>
                      <a:pPr algn="ctr"/>
                      <a:r>
                        <a:rPr lang="en-US"/>
                        <a:t>Fall </a:t>
                      </a:r>
                      <a:br>
                        <a:rPr lang="en-US"/>
                      </a:br>
                      <a:r>
                        <a:rPr lang="en-US"/>
                        <a:t>1A</a:t>
                      </a:r>
                    </a:p>
                  </a:txBody>
                  <a:tcPr anchor="ctr"/>
                </a:tc>
                <a:tc>
                  <a:txBody>
                    <a:bodyPr/>
                    <a:lstStyle/>
                    <a:p>
                      <a:pPr algn="ctr"/>
                      <a:r>
                        <a:rPr lang="en-US"/>
                        <a:t>Winter 1B</a:t>
                      </a:r>
                    </a:p>
                  </a:txBody>
                  <a:tcPr anchor="ct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SPRING</a:t>
                      </a:r>
                    </a:p>
                    <a:p>
                      <a:pPr algn="ctr"/>
                      <a:endParaRPr lang="en-US"/>
                    </a:p>
                  </a:txBody>
                  <a:tcPr anchor="ctr">
                    <a:solidFill>
                      <a:srgbClr val="DFDFDF"/>
                    </a:solidFill>
                  </a:tcPr>
                </a:tc>
                <a:tc>
                  <a:txBody>
                    <a:bodyPr/>
                    <a:lstStyle/>
                    <a:p>
                      <a:pPr algn="ctr"/>
                      <a:r>
                        <a:rPr lang="en-US"/>
                        <a:t>Fall </a:t>
                      </a:r>
                      <a:br>
                        <a:rPr lang="en-US"/>
                      </a:br>
                      <a:r>
                        <a:rPr lang="en-US"/>
                        <a:t>2A</a:t>
                      </a:r>
                    </a:p>
                  </a:txBody>
                  <a:tcPr anchor="ct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-WINTER</a:t>
                      </a:r>
                    </a:p>
                    <a:p>
                      <a:pPr algn="ctr"/>
                      <a:endParaRPr lang="en-US"/>
                    </a:p>
                  </a:txBody>
                  <a:tcPr anchor="ctr">
                    <a:solidFill>
                      <a:srgbClr val="DFDFDF"/>
                    </a:solidFill>
                  </a:tcPr>
                </a:tc>
                <a:tc>
                  <a:txBody>
                    <a:bodyPr/>
                    <a:lstStyle/>
                    <a:p>
                      <a:pPr algn="ctr"/>
                      <a:r>
                        <a:rPr lang="en-US"/>
                        <a:t>Spring</a:t>
                      </a:r>
                      <a:br>
                        <a:rPr lang="en-US"/>
                      </a:br>
                      <a:r>
                        <a:rPr lang="en-US"/>
                        <a:t>2B</a:t>
                      </a:r>
                    </a:p>
                  </a:txBody>
                  <a:tcPr anchor="ct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 FALL</a:t>
                      </a:r>
                    </a:p>
                    <a:p>
                      <a:pPr algn="ctr"/>
                      <a:endParaRPr lang="en-US"/>
                    </a:p>
                  </a:txBody>
                  <a:tcPr anchor="ctr">
                    <a:solidFill>
                      <a:srgbClr val="DFDFDF"/>
                    </a:solidFill>
                  </a:tcPr>
                </a:tc>
                <a:tc>
                  <a:txBody>
                    <a:bodyPr/>
                    <a:lstStyle/>
                    <a:p>
                      <a:pPr algn="ctr"/>
                      <a:r>
                        <a:rPr lang="en-US"/>
                        <a:t>Winter 3A</a:t>
                      </a:r>
                    </a:p>
                  </a:txBody>
                  <a:tcPr anchor="ct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COOP- SPRING</a:t>
                      </a:r>
                    </a:p>
                    <a:p>
                      <a:pPr algn="ctr"/>
                      <a:endParaRPr lang="en-US"/>
                    </a:p>
                  </a:txBody>
                  <a:tcPr anchor="ctr">
                    <a:solidFill>
                      <a:srgbClr val="DFDFDF"/>
                    </a:solidFill>
                  </a:tcPr>
                </a:tc>
                <a:tc>
                  <a:txBody>
                    <a:bodyPr/>
                    <a:lstStyle/>
                    <a:p>
                      <a:pPr algn="ctr"/>
                      <a:r>
                        <a:rPr lang="en-US"/>
                        <a:t>Fall</a:t>
                      </a:r>
                      <a:br>
                        <a:rPr lang="en-US"/>
                      </a:br>
                      <a:r>
                        <a:rPr lang="en-US"/>
                        <a:t> 3B</a:t>
                      </a:r>
                    </a:p>
                  </a:txBody>
                  <a:tcPr anchor="ctr"/>
                </a:tc>
                <a:tc rowSpan="7">
                  <a:txBody>
                    <a:bodyPr/>
                    <a:lstStyle/>
                    <a:p>
                      <a:pPr algn="ctr"/>
                      <a:r>
                        <a:rPr lang="en-US" sz="1600">
                          <a:solidFill>
                            <a:schemeClr val="tx1"/>
                          </a:solidFill>
                        </a:rPr>
                        <a:t>COOP</a:t>
                      </a:r>
                    </a:p>
                    <a:p>
                      <a:pPr algn="ctr"/>
                      <a:r>
                        <a:rPr lang="en-US" sz="1600">
                          <a:solidFill>
                            <a:schemeClr val="tx1"/>
                          </a:solidFill>
                        </a:rPr>
                        <a:t>- WINTER</a:t>
                      </a:r>
                      <a:br>
                        <a:rPr lang="en-US" sz="1600">
                          <a:solidFill>
                            <a:srgbClr val="000000"/>
                          </a:solidFill>
                        </a:rPr>
                      </a:br>
                      <a:endParaRPr lang="en-US" sz="1600">
                        <a:solidFill>
                          <a:srgbClr val="000000"/>
                        </a:solidFill>
                      </a:endParaRPr>
                    </a:p>
                  </a:txBody>
                  <a:tcPr anchor="ctr">
                    <a:solidFill>
                      <a:srgbClr val="DFDFDF"/>
                    </a:solidFill>
                  </a:tcPr>
                </a:tc>
                <a:tc rowSpan="7">
                  <a:txBody>
                    <a:bodyPr/>
                    <a:lstStyle/>
                    <a:p>
                      <a:pPr algn="ctr"/>
                      <a:r>
                        <a:rPr lang="en-US" sz="1600">
                          <a:solidFill>
                            <a:schemeClr val="tx1"/>
                          </a:solidFill>
                        </a:rPr>
                        <a:t>COOP</a:t>
                      </a:r>
                    </a:p>
                    <a:p>
                      <a:pPr algn="ctr"/>
                      <a:r>
                        <a:rPr lang="en-US" sz="1600">
                          <a:solidFill>
                            <a:schemeClr val="tx1"/>
                          </a:solidFill>
                        </a:rPr>
                        <a:t>-</a:t>
                      </a:r>
                      <a:br>
                        <a:rPr lang="en-US" sz="1400">
                          <a:solidFill>
                            <a:srgbClr val="000000"/>
                          </a:solidFill>
                        </a:rPr>
                      </a:br>
                      <a:r>
                        <a:rPr lang="en-US" sz="1600">
                          <a:solidFill>
                            <a:schemeClr val="tx1"/>
                          </a:solidFill>
                        </a:rPr>
                        <a:t>SPRING</a:t>
                      </a:r>
                    </a:p>
                    <a:p>
                      <a:pPr algn="ctr"/>
                      <a:endParaRPr lang="en-US" sz="1600">
                        <a:solidFill>
                          <a:schemeClr val="tx1"/>
                        </a:solidFill>
                      </a:endParaRPr>
                    </a:p>
                  </a:txBody>
                  <a:tcPr anchor="ctr">
                    <a:solidFill>
                      <a:srgbClr val="DFDFDF"/>
                    </a:solidFill>
                  </a:tcPr>
                </a:tc>
                <a:tc>
                  <a:txBody>
                    <a:bodyPr/>
                    <a:lstStyle/>
                    <a:p>
                      <a:pPr algn="ctr"/>
                      <a:r>
                        <a:rPr lang="en-US"/>
                        <a:t>Fall </a:t>
                      </a:r>
                      <a:br>
                        <a:rPr lang="en-US"/>
                      </a:br>
                      <a:r>
                        <a:rPr lang="en-US"/>
                        <a:t>4A</a:t>
                      </a:r>
                    </a:p>
                  </a:txBody>
                  <a:tcPr anchor="ctr"/>
                </a:tc>
                <a:tc>
                  <a:txBody>
                    <a:bodyPr/>
                    <a:lstStyle/>
                    <a:p>
                      <a:pPr algn="ctr"/>
                      <a:r>
                        <a:rPr lang="en-US"/>
                        <a:t>Winter 4B</a:t>
                      </a:r>
                    </a:p>
                  </a:txBody>
                  <a:tcPr anchor="ctr"/>
                </a:tc>
                <a:extLst>
                  <a:ext uri="{0D108BD9-81ED-4DB2-BD59-A6C34878D82A}">
                    <a16:rowId xmlns:a16="http://schemas.microsoft.com/office/drawing/2014/main" val="998851395"/>
                  </a:ext>
                </a:extLst>
              </a:tr>
              <a:tr h="62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Intro to </a:t>
                      </a:r>
                      <a:br>
                        <a:rPr lang="en-US" sz="1200"/>
                      </a:br>
                      <a:r>
                        <a:rPr lang="en-US" sz="1200"/>
                        <a:t>BME Design</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Human Factors in Design</a:t>
                      </a:r>
                    </a:p>
                  </a:txBody>
                  <a:tcPr anchor="ctr">
                    <a:solidFill>
                      <a:schemeClr val="accent6">
                        <a:lumMod val="20000"/>
                        <a:lumOff val="80000"/>
                      </a:schemeClr>
                    </a:solidFill>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Engineering Biology </a:t>
                      </a:r>
                      <a:br>
                        <a:rPr lang="en-US" sz="1200"/>
                      </a:br>
                      <a:r>
                        <a:rPr lang="en-US" sz="1200"/>
                        <a:t>+ Lab</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Prototyping, Simulation </a:t>
                      </a:r>
                      <a:br>
                        <a:rPr lang="en-US" sz="1200"/>
                      </a:br>
                      <a:r>
                        <a:rPr lang="en-US" sz="1200"/>
                        <a:t>&amp; Design </a:t>
                      </a:r>
                    </a:p>
                  </a:txBody>
                  <a:tcPr anchor="ctr">
                    <a:solidFill>
                      <a:schemeClr val="accent6">
                        <a:lumMod val="20000"/>
                        <a:lumOff val="80000"/>
                      </a:schemeClr>
                    </a:solidFill>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u="none" strike="noStrike" kern="1200">
                          <a:solidFill>
                            <a:schemeClr val="dk1"/>
                          </a:solidFill>
                          <a:effectLst/>
                          <a:latin typeface="+mn-lt"/>
                          <a:ea typeface="+mn-ea"/>
                          <a:cs typeface="+mn-cs"/>
                        </a:rPr>
                        <a:t>BME Design</a:t>
                      </a:r>
                      <a:endParaRPr lang="en-US" sz="1200"/>
                    </a:p>
                  </a:txBody>
                  <a:tcPr anchor="ctr">
                    <a:solidFill>
                      <a:schemeClr val="accent6">
                        <a:lumMod val="20000"/>
                        <a:lumOff val="80000"/>
                      </a:schemeClr>
                    </a:solidFill>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BME Design Workshop 1</a:t>
                      </a:r>
                    </a:p>
                  </a:txBody>
                  <a:tcPr anchor="ctr">
                    <a:solidFill>
                      <a:schemeClr val="accent6">
                        <a:lumMod val="20000"/>
                        <a:lumOff val="80000"/>
                      </a:schemeClr>
                    </a:solidFill>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BME Design Workshop 2</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BME Design Workshop 3</a:t>
                      </a:r>
                    </a:p>
                  </a:txBody>
                  <a:tcPr anchor="ctr">
                    <a:solidFill>
                      <a:schemeClr val="accent6">
                        <a:lumMod val="20000"/>
                        <a:lumOff val="80000"/>
                      </a:schemeClr>
                    </a:solidFill>
                  </a:tcPr>
                </a:tc>
                <a:extLst>
                  <a:ext uri="{0D108BD9-81ED-4DB2-BD59-A6C34878D82A}">
                    <a16:rowId xmlns:a16="http://schemas.microsoft.com/office/drawing/2014/main" val="1749952891"/>
                  </a:ext>
                </a:extLst>
              </a:tr>
              <a:tr h="797670">
                <a:tc>
                  <a:txBody>
                    <a:bodyPr/>
                    <a:lstStyle/>
                    <a:p>
                      <a:pPr algn="ctr"/>
                      <a:r>
                        <a:rPr lang="en-US" sz="1200"/>
                        <a:t>Digital Computation</a:t>
                      </a:r>
                    </a:p>
                  </a:txBody>
                  <a:tcPr anchor="ctr"/>
                </a:tc>
                <a:tc>
                  <a:txBody>
                    <a:bodyPr/>
                    <a:lstStyle/>
                    <a:p>
                      <a:pPr algn="ctr"/>
                      <a:r>
                        <a:rPr lang="en-US" sz="1200"/>
                        <a:t>Data Structures &amp; Algorithms </a:t>
                      </a:r>
                    </a:p>
                  </a:txBody>
                  <a:tcPr anchor="ctr"/>
                </a:tc>
                <a:tc vMerge="1">
                  <a:txBody>
                    <a:bodyPr/>
                    <a:lstStyle/>
                    <a:p>
                      <a:endParaRPr lang="en-US"/>
                    </a:p>
                  </a:txBody>
                  <a:tcPr/>
                </a:tc>
                <a:tc>
                  <a:txBody>
                    <a:bodyPr/>
                    <a:lstStyle/>
                    <a:p>
                      <a:pPr algn="ctr"/>
                      <a:r>
                        <a:rPr lang="en-US" sz="1200"/>
                        <a:t>Mechanics of Deformable Solids </a:t>
                      </a:r>
                      <a:br>
                        <a:rPr lang="en-US" sz="1200"/>
                      </a:br>
                      <a:r>
                        <a:rPr lang="en-US" sz="1200"/>
                        <a:t>+ Lab</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u="none" strike="noStrike" kern="1200">
                          <a:solidFill>
                            <a:schemeClr val="dk1"/>
                          </a:solidFill>
                          <a:effectLst/>
                          <a:latin typeface="+mn-lt"/>
                          <a:ea typeface="+mn-ea"/>
                          <a:cs typeface="+mn-cs"/>
                        </a:rPr>
                        <a:t>Circuits, Instrumentation&amp; Measurements + Lab</a:t>
                      </a:r>
                      <a:endParaRPr lang="en-US" sz="1200"/>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Digital Systems </a:t>
                      </a:r>
                      <a:br>
                        <a:rPr lang="en-US" sz="1200"/>
                      </a:br>
                      <a:r>
                        <a:rPr lang="en-US" sz="1200"/>
                        <a:t>+ Lab</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Control Systems </a:t>
                      </a:r>
                      <a:br>
                        <a:rPr lang="en-US" sz="1200"/>
                      </a:br>
                      <a:r>
                        <a:rPr lang="en-US" sz="1200"/>
                        <a:t>+ Lab</a:t>
                      </a:r>
                    </a:p>
                  </a:txBody>
                  <a:tcPr anchor="ctr"/>
                </a:tc>
                <a:tc vMerge="1">
                  <a:txBody>
                    <a:bodyPr/>
                    <a:lstStyle/>
                    <a:p>
                      <a:endParaRPr lang="en-US"/>
                    </a:p>
                  </a:txBody>
                  <a:tcPr/>
                </a:tc>
                <a:tc vMerge="1">
                  <a:txBody>
                    <a:bodyPr/>
                    <a:lstStyle/>
                    <a:p>
                      <a:endParaRPr lang="en-US"/>
                    </a:p>
                  </a:txBody>
                  <a:tcPr/>
                </a:tc>
                <a:tc>
                  <a:txBody>
                    <a:bodyPr/>
                    <a:lstStyle/>
                    <a:p>
                      <a:pPr algn="ctr"/>
                      <a:r>
                        <a:rPr lang="en-US" sz="1200"/>
                        <a:t>Optimization &amp; Numerical Methods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Technical Elective</a:t>
                      </a:r>
                    </a:p>
                  </a:txBody>
                  <a:tcPr anchor="ctr">
                    <a:solidFill>
                      <a:schemeClr val="accent4">
                        <a:lumMod val="40000"/>
                        <a:lumOff val="60000"/>
                      </a:schemeClr>
                    </a:solidFill>
                  </a:tcPr>
                </a:tc>
                <a:extLst>
                  <a:ext uri="{0D108BD9-81ED-4DB2-BD59-A6C34878D82A}">
                    <a16:rowId xmlns:a16="http://schemas.microsoft.com/office/drawing/2014/main" val="3543497731"/>
                  </a:ext>
                </a:extLst>
              </a:tr>
              <a:tr h="7976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Physics:  Statics</a:t>
                      </a:r>
                    </a:p>
                  </a:txBody>
                  <a:tcPr anchor="ctr"/>
                </a:tc>
                <a:tc>
                  <a:txBody>
                    <a:bodyPr/>
                    <a:lstStyle/>
                    <a:p>
                      <a:pPr algn="ctr"/>
                      <a:r>
                        <a:rPr lang="en-US" sz="1200"/>
                        <a:t>Chemistry Principles</a:t>
                      </a:r>
                    </a:p>
                  </a:txBody>
                  <a:tcPr anchor="ctr"/>
                </a:tc>
                <a:tc vMerge="1">
                  <a:txBody>
                    <a:bodyPr/>
                    <a:lstStyle/>
                    <a:p>
                      <a:endParaRPr lang="en-US"/>
                    </a:p>
                  </a:txBody>
                  <a:tcPr/>
                </a:tc>
                <a:tc>
                  <a:txBody>
                    <a:bodyPr/>
                    <a:lstStyle/>
                    <a:p>
                      <a:pPr algn="ctr"/>
                      <a:r>
                        <a:rPr lang="en-US" sz="1200"/>
                        <a:t>Physics: Dynamics</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Anatomical &amp; Physiological </a:t>
                      </a:r>
                      <a:br>
                        <a:rPr lang="en-US" sz="1200"/>
                      </a:br>
                      <a:r>
                        <a:rPr lang="en-US" sz="1200"/>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 Lab</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Physiological Systems Modelling </a:t>
                      </a:r>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Biomedical Transport</a:t>
                      </a: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Technical Elective</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Technical Elective</a:t>
                      </a:r>
                    </a:p>
                  </a:txBody>
                  <a:tcPr anchor="ctr">
                    <a:solidFill>
                      <a:schemeClr val="accent4">
                        <a:lumMod val="40000"/>
                        <a:lumOff val="60000"/>
                      </a:schemeClr>
                    </a:solidFill>
                  </a:tcPr>
                </a:tc>
                <a:extLst>
                  <a:ext uri="{0D108BD9-81ED-4DB2-BD59-A6C34878D82A}">
                    <a16:rowId xmlns:a16="http://schemas.microsoft.com/office/drawing/2014/main" val="3136720748"/>
                  </a:ext>
                </a:extLst>
              </a:tr>
              <a:tr h="62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Engineering  Math</a:t>
                      </a:r>
                    </a:p>
                  </a:txBody>
                  <a:tcPr anchor="ctr"/>
                </a:tc>
                <a:tc>
                  <a:txBody>
                    <a:bodyPr/>
                    <a:lstStyle/>
                    <a:p>
                      <a:pPr algn="ctr"/>
                      <a:r>
                        <a:rPr lang="en-US" sz="1200"/>
                        <a:t>Matrices </a:t>
                      </a:r>
                      <a:br>
                        <a:rPr lang="en-US" sz="1200"/>
                      </a:br>
                      <a:r>
                        <a:rPr lang="en-US" sz="1200"/>
                        <a:t>&amp; Linear Systems</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Materials Science</a:t>
                      </a:r>
                    </a:p>
                  </a:txBody>
                  <a:tcPr anchor="ctr"/>
                </a:tc>
                <a:tc vMerge="1">
                  <a:txBody>
                    <a:bodyPr/>
                    <a:lstStyle/>
                    <a:p>
                      <a:endParaRPr lang="en-US"/>
                    </a:p>
                  </a:txBody>
                  <a:tcPr/>
                </a:tc>
                <a:tc>
                  <a:txBody>
                    <a:bodyPr/>
                    <a:lstStyle/>
                    <a:p>
                      <a:pPr algn="ctr"/>
                      <a:r>
                        <a:rPr lang="en-US" sz="1200"/>
                        <a:t>Statistics </a:t>
                      </a:r>
                      <a:br>
                        <a:rPr lang="en-US" sz="1200"/>
                      </a:br>
                      <a:r>
                        <a:rPr lang="en-US" sz="1200"/>
                        <a:t>&amp; Experimental Design</a:t>
                      </a:r>
                    </a:p>
                  </a:txBody>
                  <a:tcPr anchor="ctr"/>
                </a:tc>
                <a:tc vMerge="1">
                  <a:txBody>
                    <a:bodyPr/>
                    <a:lstStyle/>
                    <a:p>
                      <a:endParaRPr lang="en-US"/>
                    </a:p>
                  </a:txBody>
                  <a:tcPr/>
                </a:tc>
                <a:tc>
                  <a:txBody>
                    <a:bodyPr/>
                    <a:lstStyle/>
                    <a:p>
                      <a:pPr algn="ctr"/>
                      <a:r>
                        <a:rPr lang="en-US" sz="1200"/>
                        <a:t>BME Ethics </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Physics of Medical Imaging</a:t>
                      </a: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Technical Elective</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Technical Elective</a:t>
                      </a:r>
                    </a:p>
                  </a:txBody>
                  <a:tcPr anchor="ctr">
                    <a:solidFill>
                      <a:schemeClr val="accent4">
                        <a:lumMod val="40000"/>
                        <a:lumOff val="60000"/>
                      </a:schemeClr>
                    </a:solidFill>
                  </a:tcPr>
                </a:tc>
                <a:extLst>
                  <a:ext uri="{0D108BD9-81ED-4DB2-BD59-A6C34878D82A}">
                    <a16:rowId xmlns:a16="http://schemas.microsoft.com/office/drawing/2014/main" val="3828125534"/>
                  </a:ext>
                </a:extLst>
              </a:tr>
              <a:tr h="735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Calculus 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Calculus 2</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Calculus 3</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Linear Systems &amp; Signals </a:t>
                      </a:r>
                    </a:p>
                  </a:txBody>
                  <a:tcPr anchor="ctr"/>
                </a:tc>
                <a:tc vMerge="1">
                  <a:txBody>
                    <a:bodyPr/>
                    <a:lstStyle/>
                    <a:p>
                      <a:endParaRPr lang="en-US"/>
                    </a:p>
                  </a:txBody>
                  <a:tcPr/>
                </a:tc>
                <a:tc>
                  <a:txBody>
                    <a:bodyPr/>
                    <a:lstStyle/>
                    <a:p>
                      <a:pPr algn="ctr"/>
                      <a:r>
                        <a:rPr lang="en-US" sz="1200"/>
                        <a:t>Elective </a:t>
                      </a:r>
                    </a:p>
                  </a:txBody>
                  <a:tcPr anchor="ctr">
                    <a:solidFill>
                      <a:schemeClr val="accent4">
                        <a:lumMod val="40000"/>
                        <a:lumOff val="60000"/>
                      </a:schemeClr>
                    </a:solidFill>
                  </a:tcPr>
                </a:tc>
                <a:tc vMerge="1">
                  <a:txBody>
                    <a:bodyPr/>
                    <a:lstStyle/>
                    <a:p>
                      <a:endParaRPr lang="en-US"/>
                    </a:p>
                  </a:txBody>
                  <a:tcPr/>
                </a:tc>
                <a:tc>
                  <a:txBody>
                    <a:bodyPr/>
                    <a:lstStyle/>
                    <a:p>
                      <a:pPr algn="ctr"/>
                      <a:r>
                        <a:rPr lang="en-US" sz="1200"/>
                        <a:t>BME Economics</a:t>
                      </a: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Elective </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Elective </a:t>
                      </a:r>
                    </a:p>
                  </a:txBody>
                  <a:tcPr anchor="ctr">
                    <a:solidFill>
                      <a:schemeClr val="accent4">
                        <a:lumMod val="40000"/>
                        <a:lumOff val="60000"/>
                      </a:schemeClr>
                    </a:solidFill>
                  </a:tcPr>
                </a:tc>
                <a:extLst>
                  <a:ext uri="{0D108BD9-81ED-4DB2-BD59-A6C34878D82A}">
                    <a16:rowId xmlns:a16="http://schemas.microsoft.com/office/drawing/2014/main" val="703622623"/>
                  </a:ext>
                </a:extLst>
              </a:tr>
              <a:tr h="735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Written, Oral, &amp; Visual Comm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Elective </a:t>
                      </a:r>
                    </a:p>
                  </a:txBody>
                  <a:tcPr anchor="ctr">
                    <a:solidFill>
                      <a:schemeClr val="accent4">
                        <a:lumMod val="40000"/>
                        <a:lumOff val="60000"/>
                      </a:schemeClr>
                    </a:solidFill>
                  </a:tcPr>
                </a:tc>
                <a:tc vMerge="1">
                  <a:txBody>
                    <a:bodyPr/>
                    <a:lstStyle/>
                    <a:p>
                      <a:endParaRPr lang="en-US"/>
                    </a:p>
                  </a:txBody>
                  <a:tcPr/>
                </a:tc>
                <a:tc>
                  <a:txBody>
                    <a:bodyPr/>
                    <a:lstStyle/>
                    <a:p>
                      <a:pPr algn="ctr"/>
                      <a:endParaRPr lang="en-US" sz="1200"/>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p>
                  </a:txBody>
                  <a:tcPr anchor="ctr"/>
                </a:tc>
                <a:tc vMerge="1">
                  <a:txBody>
                    <a:bodyPr/>
                    <a:lstStyle/>
                    <a:p>
                      <a:endParaRPr lang="en-US"/>
                    </a:p>
                  </a:txBody>
                  <a:tcPr/>
                </a:tc>
                <a:tc>
                  <a:txBody>
                    <a:bodyPr/>
                    <a:lstStyle/>
                    <a:p>
                      <a:pPr algn="ctr"/>
                      <a:endParaRPr lang="en-US" sz="1200"/>
                    </a:p>
                  </a:txBody>
                  <a:tcPr anchor="ctr"/>
                </a:tc>
                <a:tc vMerge="1">
                  <a:txBody>
                    <a:bodyPr/>
                    <a:lstStyle/>
                    <a:p>
                      <a:endParaRPr lang="en-US"/>
                    </a:p>
                  </a:txBody>
                  <a:tcPr/>
                </a:tc>
                <a:tc>
                  <a:txBody>
                    <a:bodyPr/>
                    <a:lstStyle/>
                    <a:p>
                      <a:pPr algn="ctr"/>
                      <a:endParaRPr lang="en-US" sz="1200"/>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pPr algn="ctr"/>
                      <a:endParaRPr lang="en-US" sz="1200"/>
                    </a:p>
                  </a:txBody>
                  <a:tcPr anchor="ctr"/>
                </a:tc>
                <a:extLst>
                  <a:ext uri="{0D108BD9-81ED-4DB2-BD59-A6C34878D82A}">
                    <a16:rowId xmlns:a16="http://schemas.microsoft.com/office/drawing/2014/main" val="2282330310"/>
                  </a:ext>
                </a:extLst>
              </a:tr>
            </a:tbl>
          </a:graphicData>
        </a:graphic>
      </p:graphicFrame>
    </p:spTree>
    <p:extLst>
      <p:ext uri="{BB962C8B-B14F-4D97-AF65-F5344CB8AC3E}">
        <p14:creationId xmlns:p14="http://schemas.microsoft.com/office/powerpoint/2010/main" val="415188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978324"/>
            <a:ext cx="9846691" cy="901351"/>
          </a:xfrm>
        </p:spPr>
        <p:txBody>
          <a:bodyPr>
            <a:noAutofit/>
          </a:bodyPr>
          <a:lstStyle/>
          <a:p>
            <a:r>
              <a:rPr lang="en-CA"/>
              <a:t>SPECIALIZATIONS</a:t>
            </a:r>
          </a:p>
        </p:txBody>
      </p:sp>
    </p:spTree>
    <p:extLst>
      <p:ext uri="{BB962C8B-B14F-4D97-AF65-F5344CB8AC3E}">
        <p14:creationId xmlns:p14="http://schemas.microsoft.com/office/powerpoint/2010/main" val="990144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B05B-A3F4-CE4C-BBCB-CF68FFE1E48F}"/>
              </a:ext>
            </a:extLst>
          </p:cNvPr>
          <p:cNvSpPr>
            <a:spLocks noGrp="1"/>
          </p:cNvSpPr>
          <p:nvPr>
            <p:ph type="title"/>
          </p:nvPr>
        </p:nvSpPr>
        <p:spPr>
          <a:xfrm>
            <a:off x="259883" y="434108"/>
            <a:ext cx="11569729" cy="895927"/>
          </a:xfrm>
        </p:spPr>
        <p:txBody>
          <a:bodyPr anchor="ctr">
            <a:normAutofit/>
          </a:bodyPr>
          <a:lstStyle/>
          <a:p>
            <a:r>
              <a:rPr lang="en-US" sz="4400"/>
              <a:t>FIELDS OF FOCUS</a:t>
            </a:r>
          </a:p>
        </p:txBody>
      </p:sp>
      <p:sp>
        <p:nvSpPr>
          <p:cNvPr id="3" name="Content Placeholder 2">
            <a:extLst>
              <a:ext uri="{FF2B5EF4-FFF2-40B4-BE49-F238E27FC236}">
                <a16:creationId xmlns:a16="http://schemas.microsoft.com/office/drawing/2014/main" id="{DE66A817-D704-184C-8A59-F11F5053279D}"/>
              </a:ext>
            </a:extLst>
          </p:cNvPr>
          <p:cNvSpPr>
            <a:spLocks noGrp="1"/>
          </p:cNvSpPr>
          <p:nvPr>
            <p:ph sz="half" idx="1"/>
          </p:nvPr>
        </p:nvSpPr>
        <p:spPr>
          <a:xfrm>
            <a:off x="259882" y="1241446"/>
            <a:ext cx="9699235" cy="1082853"/>
          </a:xfrm>
        </p:spPr>
        <p:txBody>
          <a:bodyPr vert="horz" lIns="91440" tIns="45720" rIns="91440" bIns="45720" rtlCol="0" anchor="t">
            <a:normAutofit/>
          </a:bodyPr>
          <a:lstStyle/>
          <a:p>
            <a:r>
              <a:rPr lang="en-CA"/>
              <a:t>BME students may choose to take their technical electives from a more restricted list to receive one of the following specializations:</a:t>
            </a:r>
            <a:endParaRPr lang="en-US" sz="2400"/>
          </a:p>
        </p:txBody>
      </p:sp>
      <p:sp>
        <p:nvSpPr>
          <p:cNvPr id="5" name="Content Placeholder 2">
            <a:extLst>
              <a:ext uri="{FF2B5EF4-FFF2-40B4-BE49-F238E27FC236}">
                <a16:creationId xmlns:a16="http://schemas.microsoft.com/office/drawing/2014/main" id="{53FE8835-BA40-8FB1-A3CB-D44133179DB6}"/>
              </a:ext>
            </a:extLst>
          </p:cNvPr>
          <p:cNvSpPr txBox="1">
            <a:spLocks/>
          </p:cNvSpPr>
          <p:nvPr/>
        </p:nvSpPr>
        <p:spPr>
          <a:xfrm>
            <a:off x="6687325" y="5794128"/>
            <a:ext cx="5566668" cy="804663"/>
          </a:xfrm>
          <a:prstGeom prst="rect">
            <a:avLst/>
          </a:prstGeom>
        </p:spPr>
        <p:txBody>
          <a:bodyPr vert="horz" lIns="91440" tIns="45720" rIns="91440" bIns="45720" rtlCol="0" anchor="t">
            <a:normAutofit fontScale="925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Biomaterials and </a:t>
            </a:r>
            <a:r>
              <a:rPr lang="en-US" b="1"/>
              <a:t>Tissue Engineering</a:t>
            </a:r>
            <a:endParaRPr lang="en-CA" sz="2400" b="1"/>
          </a:p>
          <a:p>
            <a:endParaRPr lang="en-US"/>
          </a:p>
        </p:txBody>
      </p:sp>
      <p:sp>
        <p:nvSpPr>
          <p:cNvPr id="6" name="Content Placeholder 2">
            <a:extLst>
              <a:ext uri="{FF2B5EF4-FFF2-40B4-BE49-F238E27FC236}">
                <a16:creationId xmlns:a16="http://schemas.microsoft.com/office/drawing/2014/main" id="{6B1FBADE-7144-8B9E-DD76-2B5E753BC939}"/>
              </a:ext>
            </a:extLst>
          </p:cNvPr>
          <p:cNvSpPr txBox="1">
            <a:spLocks/>
          </p:cNvSpPr>
          <p:nvPr/>
        </p:nvSpPr>
        <p:spPr>
          <a:xfrm>
            <a:off x="2296157" y="6336453"/>
            <a:ext cx="5044017" cy="600747"/>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Medical Artificial Intelligence</a:t>
            </a:r>
          </a:p>
          <a:p>
            <a:endParaRPr lang="en-US" b="1"/>
          </a:p>
        </p:txBody>
      </p:sp>
      <p:sp>
        <p:nvSpPr>
          <p:cNvPr id="9" name="Content Placeholder 2">
            <a:extLst>
              <a:ext uri="{FF2B5EF4-FFF2-40B4-BE49-F238E27FC236}">
                <a16:creationId xmlns:a16="http://schemas.microsoft.com/office/drawing/2014/main" id="{4B9A5807-D61B-5F18-7B6F-B9B8E83DC075}"/>
              </a:ext>
            </a:extLst>
          </p:cNvPr>
          <p:cNvSpPr txBox="1">
            <a:spLocks/>
          </p:cNvSpPr>
          <p:nvPr/>
        </p:nvSpPr>
        <p:spPr>
          <a:xfrm>
            <a:off x="415944" y="4231965"/>
            <a:ext cx="3312951" cy="584649"/>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Sports Engineering</a:t>
            </a:r>
          </a:p>
          <a:p>
            <a:endParaRPr lang="en-US" b="1"/>
          </a:p>
        </p:txBody>
      </p:sp>
      <p:pic>
        <p:nvPicPr>
          <p:cNvPr id="4" name="Picture 3" descr="A x-ray of a chest&#10;&#10;Description automatically generated">
            <a:extLst>
              <a:ext uri="{FF2B5EF4-FFF2-40B4-BE49-F238E27FC236}">
                <a16:creationId xmlns:a16="http://schemas.microsoft.com/office/drawing/2014/main" id="{63CE6795-963F-4232-C874-434C35812F86}"/>
              </a:ext>
            </a:extLst>
          </p:cNvPr>
          <p:cNvPicPr>
            <a:picLocks noChangeAspect="1"/>
          </p:cNvPicPr>
          <p:nvPr/>
        </p:nvPicPr>
        <p:blipFill>
          <a:blip r:embed="rId2"/>
          <a:stretch>
            <a:fillRect/>
          </a:stretch>
        </p:blipFill>
        <p:spPr>
          <a:xfrm>
            <a:off x="3878312" y="3451997"/>
            <a:ext cx="1881978" cy="2912772"/>
          </a:xfrm>
          <a:prstGeom prst="rect">
            <a:avLst/>
          </a:prstGeom>
        </p:spPr>
      </p:pic>
      <p:pic>
        <p:nvPicPr>
          <p:cNvPr id="10" name="Picture 9" descr="A person in a wheelchair holding a pole&#10;&#10;Description automatically generated">
            <a:extLst>
              <a:ext uri="{FF2B5EF4-FFF2-40B4-BE49-F238E27FC236}">
                <a16:creationId xmlns:a16="http://schemas.microsoft.com/office/drawing/2014/main" id="{A4E4B9D1-3F26-B933-CCE4-2DBE8C581730}"/>
              </a:ext>
            </a:extLst>
          </p:cNvPr>
          <p:cNvPicPr>
            <a:picLocks noChangeAspect="1"/>
          </p:cNvPicPr>
          <p:nvPr/>
        </p:nvPicPr>
        <p:blipFill>
          <a:blip r:embed="rId3"/>
          <a:srcRect t="12593" b="17589"/>
          <a:stretch/>
        </p:blipFill>
        <p:spPr>
          <a:xfrm>
            <a:off x="1010080" y="2036919"/>
            <a:ext cx="2120540" cy="2194734"/>
          </a:xfrm>
          <a:prstGeom prst="rect">
            <a:avLst/>
          </a:prstGeom>
        </p:spPr>
      </p:pic>
      <p:pic>
        <p:nvPicPr>
          <p:cNvPr id="11" name="Picture 10">
            <a:extLst>
              <a:ext uri="{FF2B5EF4-FFF2-40B4-BE49-F238E27FC236}">
                <a16:creationId xmlns:a16="http://schemas.microsoft.com/office/drawing/2014/main" id="{851ADB71-68D0-79BE-ADCB-5EA862CD478D}"/>
              </a:ext>
            </a:extLst>
          </p:cNvPr>
          <p:cNvPicPr>
            <a:picLocks noChangeAspect="1"/>
          </p:cNvPicPr>
          <p:nvPr/>
        </p:nvPicPr>
        <p:blipFill>
          <a:blip r:embed="rId4"/>
          <a:stretch>
            <a:fillRect/>
          </a:stretch>
        </p:blipFill>
        <p:spPr>
          <a:xfrm>
            <a:off x="6105284" y="2040689"/>
            <a:ext cx="4051883" cy="1269911"/>
          </a:xfrm>
          <a:prstGeom prst="rect">
            <a:avLst/>
          </a:prstGeom>
        </p:spPr>
      </p:pic>
      <p:pic>
        <p:nvPicPr>
          <p:cNvPr id="12" name="Picture 11" descr="A close-up of a microscope&#10;&#10;Description automatically generated">
            <a:extLst>
              <a:ext uri="{FF2B5EF4-FFF2-40B4-BE49-F238E27FC236}">
                <a16:creationId xmlns:a16="http://schemas.microsoft.com/office/drawing/2014/main" id="{A5786E0C-FA5A-D8C5-9567-B62E9A8FF67D}"/>
              </a:ext>
            </a:extLst>
          </p:cNvPr>
          <p:cNvPicPr>
            <a:picLocks noChangeAspect="1"/>
          </p:cNvPicPr>
          <p:nvPr/>
        </p:nvPicPr>
        <p:blipFill>
          <a:blip r:embed="rId5"/>
          <a:stretch>
            <a:fillRect/>
          </a:stretch>
        </p:blipFill>
        <p:spPr>
          <a:xfrm>
            <a:off x="8361771" y="4114723"/>
            <a:ext cx="2219325" cy="1676400"/>
          </a:xfrm>
          <a:prstGeom prst="rect">
            <a:avLst/>
          </a:prstGeom>
        </p:spPr>
      </p:pic>
      <p:sp>
        <p:nvSpPr>
          <p:cNvPr id="8" name="Content Placeholder 2">
            <a:extLst>
              <a:ext uri="{FF2B5EF4-FFF2-40B4-BE49-F238E27FC236}">
                <a16:creationId xmlns:a16="http://schemas.microsoft.com/office/drawing/2014/main" id="{5069ACD9-54EE-9FCC-2B22-6BE8C38FCB4C}"/>
              </a:ext>
            </a:extLst>
          </p:cNvPr>
          <p:cNvSpPr txBox="1">
            <a:spLocks/>
          </p:cNvSpPr>
          <p:nvPr/>
        </p:nvSpPr>
        <p:spPr>
          <a:xfrm>
            <a:off x="6391076" y="3232234"/>
            <a:ext cx="3481517" cy="579282"/>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Neural Engineering</a:t>
            </a:r>
          </a:p>
          <a:p>
            <a:endParaRPr lang="en-US" b="1"/>
          </a:p>
        </p:txBody>
      </p:sp>
      <p:sp>
        <p:nvSpPr>
          <p:cNvPr id="7" name="Content Placeholder 2">
            <a:extLst>
              <a:ext uri="{FF2B5EF4-FFF2-40B4-BE49-F238E27FC236}">
                <a16:creationId xmlns:a16="http://schemas.microsoft.com/office/drawing/2014/main" id="{25A4CB31-5F50-4329-F836-490E079942D2}"/>
              </a:ext>
            </a:extLst>
          </p:cNvPr>
          <p:cNvSpPr txBox="1">
            <a:spLocks/>
          </p:cNvSpPr>
          <p:nvPr/>
        </p:nvSpPr>
        <p:spPr>
          <a:xfrm>
            <a:off x="6760831" y="2908643"/>
            <a:ext cx="2744475" cy="804663"/>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Medical Devices</a:t>
            </a:r>
          </a:p>
          <a:p>
            <a:endParaRPr lang="en-US" b="1"/>
          </a:p>
        </p:txBody>
      </p:sp>
    </p:spTree>
    <p:extLst>
      <p:ext uri="{BB962C8B-B14F-4D97-AF65-F5344CB8AC3E}">
        <p14:creationId xmlns:p14="http://schemas.microsoft.com/office/powerpoint/2010/main" val="1038611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UofWaterloo_WhiteBkgrd">
  <a:themeElements>
    <a:clrScheme name="Custom 86">
      <a:dk1>
        <a:sysClr val="windowText" lastClr="000000"/>
      </a:dk1>
      <a:lt1>
        <a:sysClr val="window" lastClr="FFFFFF"/>
      </a:lt1>
      <a:dk2>
        <a:srgbClr val="757575"/>
      </a:dk2>
      <a:lt2>
        <a:srgbClr val="D6D6D6"/>
      </a:lt2>
      <a:accent1>
        <a:srgbClr val="8100B4"/>
      </a:accent1>
      <a:accent2>
        <a:srgbClr val="0C0C0C"/>
      </a:accent2>
      <a:accent3>
        <a:srgbClr val="AEAEAE"/>
      </a:accent3>
      <a:accent4>
        <a:srgbClr val="FFD54F"/>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16x9" id="{6AE4079F-C156-5F44-BB1F-9B1BE8D38F60}" vid="{B5180624-4081-3E41-A45E-4FDAF4AEA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c645db-4ee8-411a-b4cc-d095c8869534" xsi:nil="true"/>
    <lcf76f155ced4ddcb4097134ff3c332f xmlns="9aa3288f-d8d9-4d1f-b9e9-6e38b3f47c2c">
      <Terms xmlns="http://schemas.microsoft.com/office/infopath/2007/PartnerControls"/>
    </lcf76f155ced4ddcb4097134ff3c332f>
    <SharedWithUsers xmlns="21c645db-4ee8-411a-b4cc-d095c8869534">
      <UserInfo>
        <DisplayName>Lisa Aultman-Hall</DisplayName>
        <AccountId>193</AccountId>
        <AccountType/>
      </UserInfo>
      <UserInfo>
        <DisplayName>Cosmin Munteanu</DisplayName>
        <AccountId>2083</AccountId>
        <AccountType/>
      </UserInfo>
      <UserInfo>
        <DisplayName>Victoria Cotton</DisplayName>
        <AccountId>606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FEC9484B4F97448E99010BC074A9D5" ma:contentTypeVersion="18" ma:contentTypeDescription="Create a new document." ma:contentTypeScope="" ma:versionID="40e48b6f83ed6a8e5f0e44da2d609158">
  <xsd:schema xmlns:xsd="http://www.w3.org/2001/XMLSchema" xmlns:xs="http://www.w3.org/2001/XMLSchema" xmlns:p="http://schemas.microsoft.com/office/2006/metadata/properties" xmlns:ns2="9aa3288f-d8d9-4d1f-b9e9-6e38b3f47c2c" xmlns:ns3="21c645db-4ee8-411a-b4cc-d095c8869534" targetNamespace="http://schemas.microsoft.com/office/2006/metadata/properties" ma:root="true" ma:fieldsID="31b9e818a1a2516cc5241e96a8a1457e" ns2:_="" ns3:_="">
    <xsd:import namespace="9aa3288f-d8d9-4d1f-b9e9-6e38b3f47c2c"/>
    <xsd:import namespace="21c645db-4ee8-411a-b4cc-d095c88695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3288f-d8d9-4d1f-b9e9-6e38b3f47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c645db-4ee8-411a-b4cc-d095c886953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01747f8-daab-4de3-9422-cf03d8db5c33}" ma:internalName="TaxCatchAll" ma:showField="CatchAllData" ma:web="21c645db-4ee8-411a-b4cc-d095c88695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D3CEA0-E98B-4311-87C0-7C000C8BC3BE}">
  <ds:schemaRefs>
    <ds:schemaRef ds:uri="http://purl.org/dc/elements/1.1/"/>
    <ds:schemaRef ds:uri="21c645db-4ee8-411a-b4cc-d095c8869534"/>
    <ds:schemaRef ds:uri="9aa3288f-d8d9-4d1f-b9e9-6e38b3f47c2c"/>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BE298169-7668-4F04-B218-43E0442A8CA0}">
  <ds:schemaRefs>
    <ds:schemaRef ds:uri="http://schemas.microsoft.com/sharepoint/v3/contenttype/forms"/>
  </ds:schemaRefs>
</ds:datastoreItem>
</file>

<file path=customXml/itemProps3.xml><?xml version="1.0" encoding="utf-8"?>
<ds:datastoreItem xmlns:ds="http://schemas.openxmlformats.org/officeDocument/2006/customXml" ds:itemID="{52DB2084-E5ED-4758-9217-554899324117}">
  <ds:schemaRefs>
    <ds:schemaRef ds:uri="21c645db-4ee8-411a-b4cc-d095c8869534"/>
    <ds:schemaRef ds:uri="9aa3288f-d8d9-4d1f-b9e9-6e38b3f47c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uwaterloo_16x9</Template>
  <TotalTime>0</TotalTime>
  <Words>2199</Words>
  <Application>Microsoft Office PowerPoint</Application>
  <PresentationFormat>Widescreen</PresentationFormat>
  <Paragraphs>237</Paragraphs>
  <Slides>18</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ＭＳ Ｐゴシック</vt:lpstr>
      <vt:lpstr>Arial</vt:lpstr>
      <vt:lpstr>Arial Black</vt:lpstr>
      <vt:lpstr>Calibri</vt:lpstr>
      <vt:lpstr>Courier New</vt:lpstr>
      <vt:lpstr>FontAwesome</vt:lpstr>
      <vt:lpstr>Georgia</vt:lpstr>
      <vt:lpstr>Helvetica Neue</vt:lpstr>
      <vt:lpstr>Impact</vt:lpstr>
      <vt:lpstr>Verdana</vt:lpstr>
      <vt:lpstr>Wingdings</vt:lpstr>
      <vt:lpstr>UofWaterloo_WhiteBkgrd</vt:lpstr>
      <vt:lpstr>BIOMEDICAL ENGINEERING INFORMATION SESSION</vt:lpstr>
      <vt:lpstr>UNIVERSITY OF WATERLOO TERRITORIAL ACKNOWLEDGEMENT</vt:lpstr>
      <vt:lpstr>BIOMEDICAl Engineering Overview</vt:lpstr>
      <vt:lpstr>WHAT IS BIOMEDICAL ENGINEERING?</vt:lpstr>
      <vt:lpstr>COURSE PLAN Overview</vt:lpstr>
      <vt:lpstr>THE SYLLABUS</vt:lpstr>
      <vt:lpstr>BME CURRICULUM OVERVIEW</vt:lpstr>
      <vt:lpstr>SPECIALIZATIONS</vt:lpstr>
      <vt:lpstr>FIELDS OF FOCUS</vt:lpstr>
      <vt:lpstr>CUSTOMIZING YOUR DEGREE</vt:lpstr>
      <vt:lpstr>RESEARCH OPPORTUNITIES</vt:lpstr>
      <vt:lpstr>WHY CHOOSE BIOMEDICAL ENGINEERING?</vt:lpstr>
      <vt:lpstr>PROGRAM DIFFERENTIATORS</vt:lpstr>
      <vt:lpstr>Career Opportunities</vt:lpstr>
      <vt:lpstr>AFTER GRADUATION</vt:lpstr>
      <vt:lpstr>OPEN HOUSE TOURS</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Erica Clement-Goudy</dc:creator>
  <cp:lastModifiedBy>Abby Edington</cp:lastModifiedBy>
  <cp:revision>3</cp:revision>
  <dcterms:created xsi:type="dcterms:W3CDTF">2018-11-15T19:11:31Z</dcterms:created>
  <dcterms:modified xsi:type="dcterms:W3CDTF">2024-11-06T14:23:57Z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0x010100BDFEC9484B4F97448E99010BC074A9D5</vt:lpwstr>
  </property>
  <property fmtid="{D5CDD505-2E9C-101B-9397-08002B2CF9AE}" pid="3" name="MediaServiceImageTags">
    <vt:lpwstr/>
  </property>
</Properties>
</file>