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7" r:id="rId6"/>
    <p:sldId id="262" r:id="rId7"/>
    <p:sldId id="263" r:id="rId8"/>
    <p:sldId id="260" r:id="rId9"/>
    <p:sldId id="270" r:id="rId10"/>
    <p:sldId id="272" r:id="rId11"/>
    <p:sldId id="261" r:id="rId12"/>
    <p:sldId id="264" r:id="rId13"/>
    <p:sldId id="273" r:id="rId14"/>
    <p:sldId id="274" r:id="rId15"/>
    <p:sldId id="275" r:id="rId16"/>
    <p:sldId id="265" r:id="rId17"/>
    <p:sldId id="276" r:id="rId18"/>
    <p:sldId id="266" r:id="rId19"/>
    <p:sldId id="277" r:id="rId20"/>
    <p:sldId id="278" r:id="rId21"/>
  </p:sldIdLst>
  <p:sldSz cx="18288000" cy="10287000"/>
  <p:notesSz cx="6858000" cy="9144000"/>
  <p:embeddedFontLst>
    <p:embeddedFont>
      <p:font typeface="Bitter" pitchFamily="2" charset="77"/>
      <p:regular r:id="rId23"/>
      <p:bold r:id="rId24"/>
      <p:italic r:id="rId25"/>
      <p:boldItalic r:id="rId26"/>
    </p:embeddedFont>
    <p:embeddedFont>
      <p:font typeface="Bitter Medium" pitchFamily="2" charset="77"/>
      <p:regular r:id="rId27"/>
      <p:bold r:id="rId28"/>
      <p:italic r:id="rId29"/>
      <p:boldItalic r:id="rId30"/>
    </p:embeddedFont>
    <p:embeddedFont>
      <p:font typeface="Montserrat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ED2144A-E8A6-46C9-86D5-98C29FB5DFC6}">
          <p14:sldIdLst>
            <p14:sldId id="256"/>
            <p14:sldId id="257"/>
            <p14:sldId id="258"/>
            <p14:sldId id="259"/>
            <p14:sldId id="267"/>
            <p14:sldId id="262"/>
            <p14:sldId id="263"/>
            <p14:sldId id="260"/>
            <p14:sldId id="270"/>
            <p14:sldId id="272"/>
            <p14:sldId id="261"/>
            <p14:sldId id="264"/>
            <p14:sldId id="273"/>
            <p14:sldId id="274"/>
            <p14:sldId id="275"/>
            <p14:sldId id="265"/>
            <p14:sldId id="276"/>
            <p14:sldId id="26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61C0B-4ADC-3146-A987-C6374A5F37B7}" v="7912" dt="2023-06-08T02:44:25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694"/>
  </p:normalViewPr>
  <p:slideViewPr>
    <p:cSldViewPr snapToGrid="0">
      <p:cViewPr varScale="1">
        <p:scale>
          <a:sx n="75" d="100"/>
          <a:sy n="75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Paxman" userId="e3919205-a4d7-4fb4-ab05-4dbd5c4854ba" providerId="ADAL" clId="{5CC5A4B1-874E-4E02-81D9-19A7D7485855}"/>
    <pc:docChg chg="undo custSel addSld delSld modSld modSection">
      <pc:chgData name="Kevin Paxman" userId="e3919205-a4d7-4fb4-ab05-4dbd5c4854ba" providerId="ADAL" clId="{5CC5A4B1-874E-4E02-81D9-19A7D7485855}" dt="2023-05-30T03:38:04.625" v="6573" actId="20577"/>
      <pc:docMkLst>
        <pc:docMk/>
      </pc:docMkLst>
      <pc:sldChg chg="modSp mod">
        <pc:chgData name="Kevin Paxman" userId="e3919205-a4d7-4fb4-ab05-4dbd5c4854ba" providerId="ADAL" clId="{5CC5A4B1-874E-4E02-81D9-19A7D7485855}" dt="2023-05-30T03:03:55.693" v="5788" actId="20577"/>
        <pc:sldMkLst>
          <pc:docMk/>
          <pc:sldMk cId="0" sldId="256"/>
        </pc:sldMkLst>
        <pc:spChg chg="mod">
          <ac:chgData name="Kevin Paxman" userId="e3919205-a4d7-4fb4-ab05-4dbd5c4854ba" providerId="ADAL" clId="{5CC5A4B1-874E-4E02-81D9-19A7D7485855}" dt="2023-05-30T03:03:55.693" v="5788" actId="20577"/>
          <ac:spMkLst>
            <pc:docMk/>
            <pc:sldMk cId="0" sldId="256"/>
            <ac:spMk id="62" creationId="{00000000-0000-0000-0000-000000000000}"/>
          </ac:spMkLst>
        </pc:spChg>
      </pc:sldChg>
      <pc:sldChg chg="modSp modAnim">
        <pc:chgData name="Kevin Paxman" userId="e3919205-a4d7-4fb4-ab05-4dbd5c4854ba" providerId="ADAL" clId="{5CC5A4B1-874E-4E02-81D9-19A7D7485855}" dt="2023-05-30T01:43:52.683" v="2250" actId="20577"/>
        <pc:sldMkLst>
          <pc:docMk/>
          <pc:sldMk cId="0" sldId="257"/>
        </pc:sldMkLst>
        <pc:spChg chg="mod">
          <ac:chgData name="Kevin Paxman" userId="e3919205-a4d7-4fb4-ab05-4dbd5c4854ba" providerId="ADAL" clId="{5CC5A4B1-874E-4E02-81D9-19A7D7485855}" dt="2023-05-30T01:43:52.683" v="2250" actId="20577"/>
          <ac:spMkLst>
            <pc:docMk/>
            <pc:sldMk cId="0" sldId="257"/>
            <ac:spMk id="4" creationId="{521644EB-6D3E-8BB8-9D8E-9EAAAF87EC8C}"/>
          </ac:spMkLst>
        </pc:spChg>
      </pc:sldChg>
      <pc:sldChg chg="modSp mod modAnim">
        <pc:chgData name="Kevin Paxman" userId="e3919205-a4d7-4fb4-ab05-4dbd5c4854ba" providerId="ADAL" clId="{5CC5A4B1-874E-4E02-81D9-19A7D7485855}" dt="2023-05-30T03:15:25.689" v="6267" actId="20577"/>
        <pc:sldMkLst>
          <pc:docMk/>
          <pc:sldMk cId="2355757540" sldId="258"/>
        </pc:sldMkLst>
        <pc:spChg chg="mod">
          <ac:chgData name="Kevin Paxman" userId="e3919205-a4d7-4fb4-ab05-4dbd5c4854ba" providerId="ADAL" clId="{5CC5A4B1-874E-4E02-81D9-19A7D7485855}" dt="2023-05-30T03:15:25.689" v="6267" actId="20577"/>
          <ac:spMkLst>
            <pc:docMk/>
            <pc:sldMk cId="2355757540" sldId="258"/>
            <ac:spMk id="2" creationId="{2635EE28-F945-841B-AAC2-C7334EFACD78}"/>
          </ac:spMkLst>
        </pc:spChg>
        <pc:spChg chg="mod">
          <ac:chgData name="Kevin Paxman" userId="e3919205-a4d7-4fb4-ab05-4dbd5c4854ba" providerId="ADAL" clId="{5CC5A4B1-874E-4E02-81D9-19A7D7485855}" dt="2023-05-30T03:13:11.057" v="6160" actId="20577"/>
          <ac:spMkLst>
            <pc:docMk/>
            <pc:sldMk cId="2355757540" sldId="258"/>
            <ac:spMk id="3" creationId="{B830BE9F-9374-9E76-D0B2-593007F0D8E6}"/>
          </ac:spMkLst>
        </pc:spChg>
        <pc:picChg chg="mod">
          <ac:chgData name="Kevin Paxman" userId="e3919205-a4d7-4fb4-ab05-4dbd5c4854ba" providerId="ADAL" clId="{5CC5A4B1-874E-4E02-81D9-19A7D7485855}" dt="2023-05-30T01:07:02.826" v="1663" actId="962"/>
          <ac:picMkLst>
            <pc:docMk/>
            <pc:sldMk cId="2355757540" sldId="258"/>
            <ac:picMk id="6" creationId="{403C58A9-1AA9-C8C4-CF3D-278A54D9F993}"/>
          </ac:picMkLst>
        </pc:picChg>
      </pc:sldChg>
      <pc:sldChg chg="modSp add mod modAnim">
        <pc:chgData name="Kevin Paxman" userId="e3919205-a4d7-4fb4-ab05-4dbd5c4854ba" providerId="ADAL" clId="{5CC5A4B1-874E-4E02-81D9-19A7D7485855}" dt="2023-05-30T03:18:43.483" v="6309" actId="20577"/>
        <pc:sldMkLst>
          <pc:docMk/>
          <pc:sldMk cId="458604966" sldId="259"/>
        </pc:sldMkLst>
        <pc:spChg chg="mod">
          <ac:chgData name="Kevin Paxman" userId="e3919205-a4d7-4fb4-ab05-4dbd5c4854ba" providerId="ADAL" clId="{5CC5A4B1-874E-4E02-81D9-19A7D7485855}" dt="2023-05-30T03:18:43.483" v="6309" actId="20577"/>
          <ac:spMkLst>
            <pc:docMk/>
            <pc:sldMk cId="458604966" sldId="259"/>
            <ac:spMk id="2" creationId="{2635EE28-F945-841B-AAC2-C7334EFACD78}"/>
          </ac:spMkLst>
        </pc:spChg>
        <pc:spChg chg="mod">
          <ac:chgData name="Kevin Paxman" userId="e3919205-a4d7-4fb4-ab05-4dbd5c4854ba" providerId="ADAL" clId="{5CC5A4B1-874E-4E02-81D9-19A7D7485855}" dt="2023-05-30T03:13:21.213" v="6168" actId="20577"/>
          <ac:spMkLst>
            <pc:docMk/>
            <pc:sldMk cId="458604966" sldId="259"/>
            <ac:spMk id="3" creationId="{B830BE9F-9374-9E76-D0B2-593007F0D8E6}"/>
          </ac:spMkLst>
        </pc:spChg>
        <pc:picChg chg="mod">
          <ac:chgData name="Kevin Paxman" userId="e3919205-a4d7-4fb4-ab05-4dbd5c4854ba" providerId="ADAL" clId="{5CC5A4B1-874E-4E02-81D9-19A7D7485855}" dt="2023-05-30T01:07:13.967" v="1685" actId="962"/>
          <ac:picMkLst>
            <pc:docMk/>
            <pc:sldMk cId="458604966" sldId="259"/>
            <ac:picMk id="6" creationId="{403C58A9-1AA9-C8C4-CF3D-278A54D9F993}"/>
          </ac:picMkLst>
        </pc:picChg>
      </pc:sldChg>
      <pc:sldChg chg="modSp add mod modAnim">
        <pc:chgData name="Kevin Paxman" userId="e3919205-a4d7-4fb4-ab05-4dbd5c4854ba" providerId="ADAL" clId="{5CC5A4B1-874E-4E02-81D9-19A7D7485855}" dt="2023-05-30T03:19:44.042" v="6319" actId="20577"/>
        <pc:sldMkLst>
          <pc:docMk/>
          <pc:sldMk cId="546841431" sldId="260"/>
        </pc:sldMkLst>
        <pc:spChg chg="mod">
          <ac:chgData name="Kevin Paxman" userId="e3919205-a4d7-4fb4-ab05-4dbd5c4854ba" providerId="ADAL" clId="{5CC5A4B1-874E-4E02-81D9-19A7D7485855}" dt="2023-05-30T03:19:44.042" v="6319" actId="20577"/>
          <ac:spMkLst>
            <pc:docMk/>
            <pc:sldMk cId="546841431" sldId="260"/>
            <ac:spMk id="2" creationId="{2635EE28-F945-841B-AAC2-C7334EFACD78}"/>
          </ac:spMkLst>
        </pc:spChg>
        <pc:spChg chg="mod">
          <ac:chgData name="Kevin Paxman" userId="e3919205-a4d7-4fb4-ab05-4dbd5c4854ba" providerId="ADAL" clId="{5CC5A4B1-874E-4E02-81D9-19A7D7485855}" dt="2023-05-30T00:42:13.937" v="905" actId="20577"/>
          <ac:spMkLst>
            <pc:docMk/>
            <pc:sldMk cId="546841431" sldId="260"/>
            <ac:spMk id="3" creationId="{B830BE9F-9374-9E76-D0B2-593007F0D8E6}"/>
          </ac:spMkLst>
        </pc:spChg>
        <pc:picChg chg="mod">
          <ac:chgData name="Kevin Paxman" userId="e3919205-a4d7-4fb4-ab05-4dbd5c4854ba" providerId="ADAL" clId="{5CC5A4B1-874E-4E02-81D9-19A7D7485855}" dt="2023-05-30T01:07:41.073" v="1739" actId="962"/>
          <ac:picMkLst>
            <pc:docMk/>
            <pc:sldMk cId="546841431" sldId="260"/>
            <ac:picMk id="6" creationId="{403C58A9-1AA9-C8C4-CF3D-278A54D9F993}"/>
          </ac:picMkLst>
        </pc:picChg>
      </pc:sldChg>
      <pc:sldChg chg="new del">
        <pc:chgData name="Kevin Paxman" userId="e3919205-a4d7-4fb4-ab05-4dbd5c4854ba" providerId="ADAL" clId="{5CC5A4B1-874E-4E02-81D9-19A7D7485855}" dt="2023-05-30T00:41:55.808" v="857" actId="2696"/>
        <pc:sldMkLst>
          <pc:docMk/>
          <pc:sldMk cId="600438518" sldId="260"/>
        </pc:sldMkLst>
      </pc:sldChg>
      <pc:sldChg chg="addSp delSp modSp add mod modAnim">
        <pc:chgData name="Kevin Paxman" userId="e3919205-a4d7-4fb4-ab05-4dbd5c4854ba" providerId="ADAL" clId="{5CC5A4B1-874E-4E02-81D9-19A7D7485855}" dt="2023-05-30T03:21:56.118" v="6357" actId="6549"/>
        <pc:sldMkLst>
          <pc:docMk/>
          <pc:sldMk cId="1717675189" sldId="261"/>
        </pc:sldMkLst>
        <pc:spChg chg="mod">
          <ac:chgData name="Kevin Paxman" userId="e3919205-a4d7-4fb4-ab05-4dbd5c4854ba" providerId="ADAL" clId="{5CC5A4B1-874E-4E02-81D9-19A7D7485855}" dt="2023-05-30T03:21:56.118" v="6357" actId="6549"/>
          <ac:spMkLst>
            <pc:docMk/>
            <pc:sldMk cId="1717675189" sldId="261"/>
            <ac:spMk id="2" creationId="{2635EE28-F945-841B-AAC2-C7334EFACD78}"/>
          </ac:spMkLst>
        </pc:spChg>
        <pc:spChg chg="mod">
          <ac:chgData name="Kevin Paxman" userId="e3919205-a4d7-4fb4-ab05-4dbd5c4854ba" providerId="ADAL" clId="{5CC5A4B1-874E-4E02-81D9-19A7D7485855}" dt="2023-05-30T01:08:28.620" v="1842" actId="20577"/>
          <ac:spMkLst>
            <pc:docMk/>
            <pc:sldMk cId="1717675189" sldId="261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5CC5A4B1-874E-4E02-81D9-19A7D7485855}" dt="2023-05-30T01:06:02.787" v="1628" actId="478"/>
          <ac:spMkLst>
            <pc:docMk/>
            <pc:sldMk cId="1717675189" sldId="261"/>
            <ac:spMk id="8" creationId="{DABB2FD0-DF67-DA62-9BB5-E26B907A2D8F}"/>
          </ac:spMkLst>
        </pc:spChg>
        <pc:spChg chg="add del mod">
          <ac:chgData name="Kevin Paxman" userId="e3919205-a4d7-4fb4-ab05-4dbd5c4854ba" providerId="ADAL" clId="{5CC5A4B1-874E-4E02-81D9-19A7D7485855}" dt="2023-05-30T01:06:10.873" v="1635"/>
          <ac:spMkLst>
            <pc:docMk/>
            <pc:sldMk cId="1717675189" sldId="261"/>
            <ac:spMk id="10" creationId="{1E41DDFD-C451-4F42-83A5-7980B4FF1999}"/>
          </ac:spMkLst>
        </pc:spChg>
        <pc:spChg chg="add del">
          <ac:chgData name="Kevin Paxman" userId="e3919205-a4d7-4fb4-ab05-4dbd5c4854ba" providerId="ADAL" clId="{5CC5A4B1-874E-4E02-81D9-19A7D7485855}" dt="2023-05-30T01:14:48.643" v="2069" actId="478"/>
          <ac:spMkLst>
            <pc:docMk/>
            <pc:sldMk cId="1717675189" sldId="261"/>
            <ac:spMk id="13" creationId="{4D969BAA-AFFF-7EB9-1F97-C1B85F2F6265}"/>
          </ac:spMkLst>
        </pc:spChg>
        <pc:spChg chg="add mod">
          <ac:chgData name="Kevin Paxman" userId="e3919205-a4d7-4fb4-ab05-4dbd5c4854ba" providerId="ADAL" clId="{5CC5A4B1-874E-4E02-81D9-19A7D7485855}" dt="2023-05-30T01:15:35.869" v="2076" actId="208"/>
          <ac:spMkLst>
            <pc:docMk/>
            <pc:sldMk cId="1717675189" sldId="261"/>
            <ac:spMk id="14" creationId="{469CAC08-F4A9-5169-F4A1-DAFC25A95C21}"/>
          </ac:spMkLst>
        </pc:spChg>
        <pc:picChg chg="add del mod">
          <ac:chgData name="Kevin Paxman" userId="e3919205-a4d7-4fb4-ab05-4dbd5c4854ba" providerId="ADAL" clId="{5CC5A4B1-874E-4E02-81D9-19A7D7485855}" dt="2023-05-30T01:06:05.165" v="1633"/>
          <ac:picMkLst>
            <pc:docMk/>
            <pc:sldMk cId="1717675189" sldId="261"/>
            <ac:picMk id="5" creationId="{4AFACDDD-1E22-121C-8717-FA643AC392BD}"/>
          </ac:picMkLst>
        </pc:picChg>
        <pc:picChg chg="add del">
          <ac:chgData name="Kevin Paxman" userId="e3919205-a4d7-4fb4-ab05-4dbd5c4854ba" providerId="ADAL" clId="{5CC5A4B1-874E-4E02-81D9-19A7D7485855}" dt="2023-05-30T01:06:07.021" v="1634" actId="478"/>
          <ac:picMkLst>
            <pc:docMk/>
            <pc:sldMk cId="1717675189" sldId="261"/>
            <ac:picMk id="6" creationId="{403C58A9-1AA9-C8C4-CF3D-278A54D9F993}"/>
          </ac:picMkLst>
        </pc:picChg>
        <pc:picChg chg="add mod">
          <ac:chgData name="Kevin Paxman" userId="e3919205-a4d7-4fb4-ab05-4dbd5c4854ba" providerId="ADAL" clId="{5CC5A4B1-874E-4E02-81D9-19A7D7485855}" dt="2023-05-30T01:15:46.452" v="2082" actId="962"/>
          <ac:picMkLst>
            <pc:docMk/>
            <pc:sldMk cId="1717675189" sldId="261"/>
            <ac:picMk id="12" creationId="{83DAF1D0-BD77-D86B-3C4C-0AEE9AD2D1CF}"/>
          </ac:picMkLst>
        </pc:picChg>
      </pc:sldChg>
      <pc:sldChg chg="addSp delSp modSp add mod delAnim modAnim">
        <pc:chgData name="Kevin Paxman" userId="e3919205-a4d7-4fb4-ab05-4dbd5c4854ba" providerId="ADAL" clId="{5CC5A4B1-874E-4E02-81D9-19A7D7485855}" dt="2023-05-30T02:41:33.934" v="4435" actId="20577"/>
        <pc:sldMkLst>
          <pc:docMk/>
          <pc:sldMk cId="766812146" sldId="262"/>
        </pc:sldMkLst>
        <pc:spChg chg="mod">
          <ac:chgData name="Kevin Paxman" userId="e3919205-a4d7-4fb4-ab05-4dbd5c4854ba" providerId="ADAL" clId="{5CC5A4B1-874E-4E02-81D9-19A7D7485855}" dt="2023-05-30T02:19:28.498" v="3510" actId="20577"/>
          <ac:spMkLst>
            <pc:docMk/>
            <pc:sldMk cId="766812146" sldId="262"/>
            <ac:spMk id="2" creationId="{2635EE28-F945-841B-AAC2-C7334EFACD78}"/>
          </ac:spMkLst>
        </pc:spChg>
        <pc:spChg chg="mod">
          <ac:chgData name="Kevin Paxman" userId="e3919205-a4d7-4fb4-ab05-4dbd5c4854ba" providerId="ADAL" clId="{5CC5A4B1-874E-4E02-81D9-19A7D7485855}" dt="2023-05-30T02:41:33.934" v="4435" actId="20577"/>
          <ac:spMkLst>
            <pc:docMk/>
            <pc:sldMk cId="766812146" sldId="262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5CC5A4B1-874E-4E02-81D9-19A7D7485855}" dt="2023-05-30T02:10:08.842" v="2909"/>
          <ac:spMkLst>
            <pc:docMk/>
            <pc:sldMk cId="766812146" sldId="262"/>
            <ac:spMk id="5" creationId="{09E0C345-91D0-7674-3992-D7E6B1DF7EAE}"/>
          </ac:spMkLst>
        </pc:spChg>
        <pc:spChg chg="del">
          <ac:chgData name="Kevin Paxman" userId="e3919205-a4d7-4fb4-ab05-4dbd5c4854ba" providerId="ADAL" clId="{5CC5A4B1-874E-4E02-81D9-19A7D7485855}" dt="2023-05-30T02:09:18.399" v="2907" actId="478"/>
          <ac:spMkLst>
            <pc:docMk/>
            <pc:sldMk cId="766812146" sldId="262"/>
            <ac:spMk id="14" creationId="{469CAC08-F4A9-5169-F4A1-DAFC25A95C21}"/>
          </ac:spMkLst>
        </pc:spChg>
        <pc:picChg chg="add mod">
          <ac:chgData name="Kevin Paxman" userId="e3919205-a4d7-4fb4-ab05-4dbd5c4854ba" providerId="ADAL" clId="{5CC5A4B1-874E-4E02-81D9-19A7D7485855}" dt="2023-05-30T02:10:38.723" v="2945" actId="1076"/>
          <ac:picMkLst>
            <pc:docMk/>
            <pc:sldMk cId="766812146" sldId="262"/>
            <ac:picMk id="7" creationId="{DBF103F8-ADAA-5478-DFAD-DF83ACD2FA1D}"/>
          </ac:picMkLst>
        </pc:picChg>
        <pc:picChg chg="del">
          <ac:chgData name="Kevin Paxman" userId="e3919205-a4d7-4fb4-ab05-4dbd5c4854ba" providerId="ADAL" clId="{5CC5A4B1-874E-4E02-81D9-19A7D7485855}" dt="2023-05-30T02:09:19.484" v="2908" actId="478"/>
          <ac:picMkLst>
            <pc:docMk/>
            <pc:sldMk cId="766812146" sldId="262"/>
            <ac:picMk id="12" creationId="{83DAF1D0-BD77-D86B-3C4C-0AEE9AD2D1CF}"/>
          </ac:picMkLst>
        </pc:picChg>
      </pc:sldChg>
      <pc:sldChg chg="modSp add mod modAnim">
        <pc:chgData name="Kevin Paxman" userId="e3919205-a4d7-4fb4-ab05-4dbd5c4854ba" providerId="ADAL" clId="{5CC5A4B1-874E-4E02-81D9-19A7D7485855}" dt="2023-05-30T02:41:37.797" v="4436" actId="20577"/>
        <pc:sldMkLst>
          <pc:docMk/>
          <pc:sldMk cId="921428612" sldId="263"/>
        </pc:sldMkLst>
        <pc:spChg chg="mod">
          <ac:chgData name="Kevin Paxman" userId="e3919205-a4d7-4fb4-ab05-4dbd5c4854ba" providerId="ADAL" clId="{5CC5A4B1-874E-4E02-81D9-19A7D7485855}" dt="2023-05-30T02:35:39.361" v="4304" actId="6549"/>
          <ac:spMkLst>
            <pc:docMk/>
            <pc:sldMk cId="921428612" sldId="263"/>
            <ac:spMk id="2" creationId="{2635EE28-F945-841B-AAC2-C7334EFACD78}"/>
          </ac:spMkLst>
        </pc:spChg>
        <pc:spChg chg="mod">
          <ac:chgData name="Kevin Paxman" userId="e3919205-a4d7-4fb4-ab05-4dbd5c4854ba" providerId="ADAL" clId="{5CC5A4B1-874E-4E02-81D9-19A7D7485855}" dt="2023-05-30T02:41:37.797" v="4436" actId="20577"/>
          <ac:spMkLst>
            <pc:docMk/>
            <pc:sldMk cId="921428612" sldId="263"/>
            <ac:spMk id="3" creationId="{B830BE9F-9374-9E76-D0B2-593007F0D8E6}"/>
          </ac:spMkLst>
        </pc:spChg>
      </pc:sldChg>
      <pc:sldChg chg="addSp delSp modSp add mod modAnim">
        <pc:chgData name="Kevin Paxman" userId="e3919205-a4d7-4fb4-ab05-4dbd5c4854ba" providerId="ADAL" clId="{5CC5A4B1-874E-4E02-81D9-19A7D7485855}" dt="2023-05-30T03:23:56.967" v="6424" actId="20577"/>
        <pc:sldMkLst>
          <pc:docMk/>
          <pc:sldMk cId="1881733414" sldId="264"/>
        </pc:sldMkLst>
        <pc:spChg chg="mod">
          <ac:chgData name="Kevin Paxman" userId="e3919205-a4d7-4fb4-ab05-4dbd5c4854ba" providerId="ADAL" clId="{5CC5A4B1-874E-4E02-81D9-19A7D7485855}" dt="2023-05-30T03:23:56.967" v="6424" actId="20577"/>
          <ac:spMkLst>
            <pc:docMk/>
            <pc:sldMk cId="1881733414" sldId="264"/>
            <ac:spMk id="2" creationId="{2635EE28-F945-841B-AAC2-C7334EFACD78}"/>
          </ac:spMkLst>
        </pc:spChg>
        <pc:spChg chg="mod">
          <ac:chgData name="Kevin Paxman" userId="e3919205-a4d7-4fb4-ab05-4dbd5c4854ba" providerId="ADAL" clId="{5CC5A4B1-874E-4E02-81D9-19A7D7485855}" dt="2023-05-30T02:41:42.775" v="4438" actId="20577"/>
          <ac:spMkLst>
            <pc:docMk/>
            <pc:sldMk cId="1881733414" sldId="264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5CC5A4B1-874E-4E02-81D9-19A7D7485855}" dt="2023-05-30T02:38:25.426" v="4334"/>
          <ac:spMkLst>
            <pc:docMk/>
            <pc:sldMk cId="1881733414" sldId="264"/>
            <ac:spMk id="5" creationId="{47983C49-C62F-344D-A8BE-F2C60019CB48}"/>
          </ac:spMkLst>
        </pc:spChg>
        <pc:picChg chg="del">
          <ac:chgData name="Kevin Paxman" userId="e3919205-a4d7-4fb4-ab05-4dbd5c4854ba" providerId="ADAL" clId="{5CC5A4B1-874E-4E02-81D9-19A7D7485855}" dt="2023-05-30T02:38:23.502" v="4333" actId="478"/>
          <ac:picMkLst>
            <pc:docMk/>
            <pc:sldMk cId="1881733414" sldId="264"/>
            <ac:picMk id="7" creationId="{DBF103F8-ADAA-5478-DFAD-DF83ACD2FA1D}"/>
          </ac:picMkLst>
        </pc:picChg>
        <pc:picChg chg="add mod">
          <ac:chgData name="Kevin Paxman" userId="e3919205-a4d7-4fb4-ab05-4dbd5c4854ba" providerId="ADAL" clId="{5CC5A4B1-874E-4E02-81D9-19A7D7485855}" dt="2023-05-30T02:38:27.399" v="4336" actId="962"/>
          <ac:picMkLst>
            <pc:docMk/>
            <pc:sldMk cId="1881733414" sldId="264"/>
            <ac:picMk id="8" creationId="{9C7164BB-9B2C-EDD9-2999-FEB7D3A671E9}"/>
          </ac:picMkLst>
        </pc:picChg>
      </pc:sldChg>
      <pc:sldChg chg="modSp add modAnim">
        <pc:chgData name="Kevin Paxman" userId="e3919205-a4d7-4fb4-ab05-4dbd5c4854ba" providerId="ADAL" clId="{5CC5A4B1-874E-4E02-81D9-19A7D7485855}" dt="2023-05-30T03:38:04.625" v="6573" actId="20577"/>
        <pc:sldMkLst>
          <pc:docMk/>
          <pc:sldMk cId="1931167469" sldId="265"/>
        </pc:sldMkLst>
        <pc:spChg chg="mod">
          <ac:chgData name="Kevin Paxman" userId="e3919205-a4d7-4fb4-ab05-4dbd5c4854ba" providerId="ADAL" clId="{5CC5A4B1-874E-4E02-81D9-19A7D7485855}" dt="2023-05-30T03:38:04.625" v="6573" actId="20577"/>
          <ac:spMkLst>
            <pc:docMk/>
            <pc:sldMk cId="1931167469" sldId="265"/>
            <ac:spMk id="2" creationId="{2635EE28-F945-841B-AAC2-C7334EFACD78}"/>
          </ac:spMkLst>
        </pc:spChg>
        <pc:spChg chg="mod">
          <ac:chgData name="Kevin Paxman" userId="e3919205-a4d7-4fb4-ab05-4dbd5c4854ba" providerId="ADAL" clId="{5CC5A4B1-874E-4E02-81D9-19A7D7485855}" dt="2023-05-30T02:49:42.287" v="5178" actId="20577"/>
          <ac:spMkLst>
            <pc:docMk/>
            <pc:sldMk cId="1931167469" sldId="265"/>
            <ac:spMk id="3" creationId="{B830BE9F-9374-9E76-D0B2-593007F0D8E6}"/>
          </ac:spMkLst>
        </pc:spChg>
      </pc:sldChg>
      <pc:sldChg chg="modSp add del mod modAnim">
        <pc:chgData name="Kevin Paxman" userId="e3919205-a4d7-4fb4-ab05-4dbd5c4854ba" providerId="ADAL" clId="{5CC5A4B1-874E-4E02-81D9-19A7D7485855}" dt="2023-05-30T03:22:22.391" v="6358" actId="2696"/>
        <pc:sldMkLst>
          <pc:docMk/>
          <pc:sldMk cId="2870739700" sldId="266"/>
        </pc:sldMkLst>
        <pc:spChg chg="mod">
          <ac:chgData name="Kevin Paxman" userId="e3919205-a4d7-4fb4-ab05-4dbd5c4854ba" providerId="ADAL" clId="{5CC5A4B1-874E-4E02-81D9-19A7D7485855}" dt="2023-05-30T03:20:11.077" v="6320" actId="21"/>
          <ac:spMkLst>
            <pc:docMk/>
            <pc:sldMk cId="2870739700" sldId="266"/>
            <ac:spMk id="2" creationId="{2635EE28-F945-841B-AAC2-C7334EFACD78}"/>
          </ac:spMkLst>
        </pc:spChg>
      </pc:sldChg>
    </pc:docChg>
  </pc:docChgLst>
  <pc:docChgLst>
    <pc:chgData name="Kevin Paxman" userId="e3919205-a4d7-4fb4-ab05-4dbd5c4854ba" providerId="ADAL" clId="{2C661C0B-4ADC-3146-A987-C6374A5F37B7}"/>
    <pc:docChg chg="undo custSel addSld delSld modSld sldOrd modSection">
      <pc:chgData name="Kevin Paxman" userId="e3919205-a4d7-4fb4-ab05-4dbd5c4854ba" providerId="ADAL" clId="{2C661C0B-4ADC-3146-A987-C6374A5F37B7}" dt="2023-06-08T02:44:25.052" v="9711" actId="207"/>
      <pc:docMkLst>
        <pc:docMk/>
      </pc:docMkLst>
      <pc:sldChg chg="modSp mod">
        <pc:chgData name="Kevin Paxman" userId="e3919205-a4d7-4fb4-ab05-4dbd5c4854ba" providerId="ADAL" clId="{2C661C0B-4ADC-3146-A987-C6374A5F37B7}" dt="2023-06-05T22:03:08.075" v="7952" actId="20577"/>
        <pc:sldMkLst>
          <pc:docMk/>
          <pc:sldMk cId="0" sldId="256"/>
        </pc:sldMkLst>
        <pc:spChg chg="mod">
          <ac:chgData name="Kevin Paxman" userId="e3919205-a4d7-4fb4-ab05-4dbd5c4854ba" providerId="ADAL" clId="{2C661C0B-4ADC-3146-A987-C6374A5F37B7}" dt="2023-06-05T22:03:08.075" v="7952" actId="20577"/>
          <ac:spMkLst>
            <pc:docMk/>
            <pc:sldMk cId="0" sldId="256"/>
            <ac:spMk id="62" creationId="{00000000-0000-0000-0000-000000000000}"/>
          </ac:spMkLst>
        </pc:spChg>
      </pc:sldChg>
      <pc:sldChg chg="modSp mod modAnim">
        <pc:chgData name="Kevin Paxman" userId="e3919205-a4d7-4fb4-ab05-4dbd5c4854ba" providerId="ADAL" clId="{2C661C0B-4ADC-3146-A987-C6374A5F37B7}" dt="2023-06-07T22:23:24.449" v="9675"/>
        <pc:sldMkLst>
          <pc:docMk/>
          <pc:sldMk cId="0" sldId="257"/>
        </pc:sldMkLst>
        <pc:spChg chg="mod">
          <ac:chgData name="Kevin Paxman" userId="e3919205-a4d7-4fb4-ab05-4dbd5c4854ba" providerId="ADAL" clId="{2C661C0B-4ADC-3146-A987-C6374A5F37B7}" dt="2023-06-07T22:06:21.526" v="9546" actId="207"/>
          <ac:spMkLst>
            <pc:docMk/>
            <pc:sldMk cId="0" sldId="257"/>
            <ac:spMk id="4" creationId="{521644EB-6D3E-8BB8-9D8E-9EAAAF87EC8C}"/>
          </ac:spMkLst>
        </pc:spChg>
        <pc:picChg chg="mod">
          <ac:chgData name="Kevin Paxman" userId="e3919205-a4d7-4fb4-ab05-4dbd5c4854ba" providerId="ADAL" clId="{2C661C0B-4ADC-3146-A987-C6374A5F37B7}" dt="2023-06-05T22:36:28.191" v="9187" actId="962"/>
          <ac:picMkLst>
            <pc:docMk/>
            <pc:sldMk cId="0" sldId="257"/>
            <ac:picMk id="7" creationId="{61C20054-991D-5F4E-3E3F-C5CE34FDF4DC}"/>
          </ac:picMkLst>
        </pc:picChg>
      </pc:sldChg>
      <pc:sldChg chg="modSp mod addAnim delAnim modAnim">
        <pc:chgData name="Kevin Paxman" userId="e3919205-a4d7-4fb4-ab05-4dbd5c4854ba" providerId="ADAL" clId="{2C661C0B-4ADC-3146-A987-C6374A5F37B7}" dt="2023-06-07T22:22:45.367" v="9672"/>
        <pc:sldMkLst>
          <pc:docMk/>
          <pc:sldMk cId="2355757540" sldId="258"/>
        </pc:sldMkLst>
        <pc:spChg chg="mod">
          <ac:chgData name="Kevin Paxman" userId="e3919205-a4d7-4fb4-ab05-4dbd5c4854ba" providerId="ADAL" clId="{2C661C0B-4ADC-3146-A987-C6374A5F37B7}" dt="2023-06-07T22:21:11.386" v="9661" actId="207"/>
          <ac:spMkLst>
            <pc:docMk/>
            <pc:sldMk cId="2355757540" sldId="258"/>
            <ac:spMk id="2" creationId="{2635EE28-F945-841B-AAC2-C7334EFACD78}"/>
          </ac:spMkLst>
        </pc:spChg>
      </pc:sldChg>
      <pc:sldChg chg="modSp mod modAnim">
        <pc:chgData name="Kevin Paxman" userId="e3919205-a4d7-4fb4-ab05-4dbd5c4854ba" providerId="ADAL" clId="{2C661C0B-4ADC-3146-A987-C6374A5F37B7}" dt="2023-06-05T19:39:54.717" v="2954" actId="20577"/>
        <pc:sldMkLst>
          <pc:docMk/>
          <pc:sldMk cId="458604966" sldId="259"/>
        </pc:sldMkLst>
        <pc:spChg chg="mod">
          <ac:chgData name="Kevin Paxman" userId="e3919205-a4d7-4fb4-ab05-4dbd5c4854ba" providerId="ADAL" clId="{2C661C0B-4ADC-3146-A987-C6374A5F37B7}" dt="2023-06-05T19:39:54.717" v="2954" actId="20577"/>
          <ac:spMkLst>
            <pc:docMk/>
            <pc:sldMk cId="458604966" sldId="259"/>
            <ac:spMk id="2" creationId="{2635EE28-F945-841B-AAC2-C7334EFACD78}"/>
          </ac:spMkLst>
        </pc:spChg>
      </pc:sldChg>
      <pc:sldChg chg="addSp delSp modSp mod modAnim">
        <pc:chgData name="Kevin Paxman" userId="e3919205-a4d7-4fb4-ab05-4dbd5c4854ba" providerId="ADAL" clId="{2C661C0B-4ADC-3146-A987-C6374A5F37B7}" dt="2023-06-05T22:27:03.655" v="8400" actId="962"/>
        <pc:sldMkLst>
          <pc:docMk/>
          <pc:sldMk cId="546841431" sldId="260"/>
        </pc:sldMkLst>
        <pc:spChg chg="mod">
          <ac:chgData name="Kevin Paxman" userId="e3919205-a4d7-4fb4-ab05-4dbd5c4854ba" providerId="ADAL" clId="{2C661C0B-4ADC-3146-A987-C6374A5F37B7}" dt="2023-06-05T22:26:21.989" v="8291" actId="14100"/>
          <ac:spMkLst>
            <pc:docMk/>
            <pc:sldMk cId="546841431" sldId="260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19:42:10.361" v="3009" actId="20577"/>
          <ac:spMkLst>
            <pc:docMk/>
            <pc:sldMk cId="546841431" sldId="260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06:27.060" v="8020" actId="478"/>
          <ac:spMkLst>
            <pc:docMk/>
            <pc:sldMk cId="546841431" sldId="260"/>
            <ac:spMk id="5" creationId="{48F8ACBA-7B95-143C-D4CB-FC0E282B5441}"/>
          </ac:spMkLst>
        </pc:spChg>
        <pc:picChg chg="del mod">
          <ac:chgData name="Kevin Paxman" userId="e3919205-a4d7-4fb4-ab05-4dbd5c4854ba" providerId="ADAL" clId="{2C661C0B-4ADC-3146-A987-C6374A5F37B7}" dt="2023-06-05T22:06:09.826" v="8017" actId="478"/>
          <ac:picMkLst>
            <pc:docMk/>
            <pc:sldMk cId="546841431" sldId="260"/>
            <ac:picMk id="6" creationId="{403C58A9-1AA9-C8C4-CF3D-278A54D9F993}"/>
          </ac:picMkLst>
        </pc:picChg>
        <pc:picChg chg="add del mod">
          <ac:chgData name="Kevin Paxman" userId="e3919205-a4d7-4fb4-ab05-4dbd5c4854ba" providerId="ADAL" clId="{2C661C0B-4ADC-3146-A987-C6374A5F37B7}" dt="2023-06-05T22:26:06.624" v="8287" actId="478"/>
          <ac:picMkLst>
            <pc:docMk/>
            <pc:sldMk cId="546841431" sldId="260"/>
            <ac:picMk id="7" creationId="{4CE87DE0-4BC5-793D-23F4-04785E553364}"/>
          </ac:picMkLst>
        </pc:picChg>
        <pc:picChg chg="add mod">
          <ac:chgData name="Kevin Paxman" userId="e3919205-a4d7-4fb4-ab05-4dbd5c4854ba" providerId="ADAL" clId="{2C661C0B-4ADC-3146-A987-C6374A5F37B7}" dt="2023-06-05T22:27:03.655" v="8400" actId="962"/>
          <ac:picMkLst>
            <pc:docMk/>
            <pc:sldMk cId="546841431" sldId="260"/>
            <ac:picMk id="9218" creationId="{99CB1612-F7DA-B168-2EC4-75DDABD5D472}"/>
          </ac:picMkLst>
        </pc:picChg>
      </pc:sldChg>
      <pc:sldChg chg="addSp delSp modSp mod ord delAnim modAnim">
        <pc:chgData name="Kevin Paxman" userId="e3919205-a4d7-4fb4-ab05-4dbd5c4854ba" providerId="ADAL" clId="{2C661C0B-4ADC-3146-A987-C6374A5F37B7}" dt="2023-06-07T22:12:11.164" v="9631" actId="20577"/>
        <pc:sldMkLst>
          <pc:docMk/>
          <pc:sldMk cId="1717675189" sldId="261"/>
        </pc:sldMkLst>
        <pc:spChg chg="mod">
          <ac:chgData name="Kevin Paxman" userId="e3919205-a4d7-4fb4-ab05-4dbd5c4854ba" providerId="ADAL" clId="{2C661C0B-4ADC-3146-A987-C6374A5F37B7}" dt="2023-06-07T22:12:11.164" v="9631" actId="20577"/>
          <ac:spMkLst>
            <pc:docMk/>
            <pc:sldMk cId="1717675189" sldId="261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19:39:31.524" v="2953" actId="20577"/>
          <ac:spMkLst>
            <pc:docMk/>
            <pc:sldMk cId="1717675189" sldId="261"/>
            <ac:spMk id="3" creationId="{B830BE9F-9374-9E76-D0B2-593007F0D8E6}"/>
          </ac:spMkLst>
        </pc:spChg>
        <pc:spChg chg="add mod">
          <ac:chgData name="Kevin Paxman" userId="e3919205-a4d7-4fb4-ab05-4dbd5c4854ba" providerId="ADAL" clId="{2C661C0B-4ADC-3146-A987-C6374A5F37B7}" dt="2023-06-05T22:16:26.154" v="8090" actId="478"/>
          <ac:spMkLst>
            <pc:docMk/>
            <pc:sldMk cId="1717675189" sldId="261"/>
            <ac:spMk id="5" creationId="{F3C1BCF1-D837-A5B2-87A4-87C9BC514527}"/>
          </ac:spMkLst>
        </pc:spChg>
        <pc:spChg chg="del">
          <ac:chgData name="Kevin Paxman" userId="e3919205-a4d7-4fb4-ab05-4dbd5c4854ba" providerId="ADAL" clId="{2C661C0B-4ADC-3146-A987-C6374A5F37B7}" dt="2023-06-05T22:16:24.190" v="8089" actId="478"/>
          <ac:spMkLst>
            <pc:docMk/>
            <pc:sldMk cId="1717675189" sldId="261"/>
            <ac:spMk id="14" creationId="{469CAC08-F4A9-5169-F4A1-DAFC25A95C21}"/>
          </ac:spMkLst>
        </pc:spChg>
        <pc:picChg chg="del">
          <ac:chgData name="Kevin Paxman" userId="e3919205-a4d7-4fb4-ab05-4dbd5c4854ba" providerId="ADAL" clId="{2C661C0B-4ADC-3146-A987-C6374A5F37B7}" dt="2023-06-05T22:16:26.154" v="8090" actId="478"/>
          <ac:picMkLst>
            <pc:docMk/>
            <pc:sldMk cId="1717675189" sldId="261"/>
            <ac:picMk id="12" creationId="{83DAF1D0-BD77-D86B-3C4C-0AEE9AD2D1CF}"/>
          </ac:picMkLst>
        </pc:picChg>
        <pc:picChg chg="add mod">
          <ac:chgData name="Kevin Paxman" userId="e3919205-a4d7-4fb4-ab05-4dbd5c4854ba" providerId="ADAL" clId="{2C661C0B-4ADC-3146-A987-C6374A5F37B7}" dt="2023-06-05T22:28:09.594" v="8576" actId="962"/>
          <ac:picMkLst>
            <pc:docMk/>
            <pc:sldMk cId="1717675189" sldId="261"/>
            <ac:picMk id="5122" creationId="{5DB16F91-E7D7-0530-5C68-44C7DB745D82}"/>
          </ac:picMkLst>
        </pc:picChg>
      </pc:sldChg>
      <pc:sldChg chg="addSp delSp modSp mod ord modAnim">
        <pc:chgData name="Kevin Paxman" userId="e3919205-a4d7-4fb4-ab05-4dbd5c4854ba" providerId="ADAL" clId="{2C661C0B-4ADC-3146-A987-C6374A5F37B7}" dt="2023-06-08T02:39:13.921" v="9705"/>
        <pc:sldMkLst>
          <pc:docMk/>
          <pc:sldMk cId="766812146" sldId="262"/>
        </pc:sldMkLst>
        <pc:spChg chg="mod">
          <ac:chgData name="Kevin Paxman" userId="e3919205-a4d7-4fb4-ab05-4dbd5c4854ba" providerId="ADAL" clId="{2C661C0B-4ADC-3146-A987-C6374A5F37B7}" dt="2023-06-08T02:38:49.928" v="9702" actId="207"/>
          <ac:spMkLst>
            <pc:docMk/>
            <pc:sldMk cId="766812146" sldId="262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19:36:36.854" v="2886" actId="20577"/>
          <ac:spMkLst>
            <pc:docMk/>
            <pc:sldMk cId="766812146" sldId="262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12:14.981" v="8071" actId="478"/>
          <ac:spMkLst>
            <pc:docMk/>
            <pc:sldMk cId="766812146" sldId="262"/>
            <ac:spMk id="5" creationId="{D485F5BE-374E-CCCD-F31F-6315ED09B06E}"/>
          </ac:spMkLst>
        </pc:spChg>
        <pc:picChg chg="del">
          <ac:chgData name="Kevin Paxman" userId="e3919205-a4d7-4fb4-ab05-4dbd5c4854ba" providerId="ADAL" clId="{2C661C0B-4ADC-3146-A987-C6374A5F37B7}" dt="2023-06-05T22:06:20.023" v="8018" actId="21"/>
          <ac:picMkLst>
            <pc:docMk/>
            <pc:sldMk cId="766812146" sldId="262"/>
            <ac:picMk id="7" creationId="{DBF103F8-ADAA-5478-DFAD-DF83ACD2FA1D}"/>
          </ac:picMkLst>
        </pc:picChg>
        <pc:picChg chg="add del">
          <ac:chgData name="Kevin Paxman" userId="e3919205-a4d7-4fb4-ab05-4dbd5c4854ba" providerId="ADAL" clId="{2C661C0B-4ADC-3146-A987-C6374A5F37B7}" dt="2023-06-05T22:09:13.487" v="8034" actId="478"/>
          <ac:picMkLst>
            <pc:docMk/>
            <pc:sldMk cId="766812146" sldId="262"/>
            <ac:picMk id="2050" creationId="{67D23F14-9C6D-5077-DD1C-861A8DF144B9}"/>
          </ac:picMkLst>
        </pc:picChg>
        <pc:picChg chg="add mod">
          <ac:chgData name="Kevin Paxman" userId="e3919205-a4d7-4fb4-ab05-4dbd5c4854ba" providerId="ADAL" clId="{2C661C0B-4ADC-3146-A987-C6374A5F37B7}" dt="2023-06-05T22:12:28.463" v="8075" actId="14100"/>
          <ac:picMkLst>
            <pc:docMk/>
            <pc:sldMk cId="766812146" sldId="262"/>
            <ac:picMk id="2052" creationId="{7F2CE4B5-81CE-685A-CACF-86D28443BC64}"/>
          </ac:picMkLst>
        </pc:picChg>
      </pc:sldChg>
      <pc:sldChg chg="addSp delSp modSp mod ord modAnim">
        <pc:chgData name="Kevin Paxman" userId="e3919205-a4d7-4fb4-ab05-4dbd5c4854ba" providerId="ADAL" clId="{2C661C0B-4ADC-3146-A987-C6374A5F37B7}" dt="2023-06-06T20:34:08.486" v="9438" actId="20577"/>
        <pc:sldMkLst>
          <pc:docMk/>
          <pc:sldMk cId="921428612" sldId="263"/>
        </pc:sldMkLst>
        <pc:spChg chg="mod">
          <ac:chgData name="Kevin Paxman" userId="e3919205-a4d7-4fb4-ab05-4dbd5c4854ba" providerId="ADAL" clId="{2C661C0B-4ADC-3146-A987-C6374A5F37B7}" dt="2023-06-06T20:34:08.486" v="9438" actId="20577"/>
          <ac:spMkLst>
            <pc:docMk/>
            <pc:sldMk cId="921428612" sldId="263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19:41:39.348" v="2982" actId="20577"/>
          <ac:spMkLst>
            <pc:docMk/>
            <pc:sldMk cId="921428612" sldId="263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05:15.942" v="7955" actId="478"/>
          <ac:spMkLst>
            <pc:docMk/>
            <pc:sldMk cId="921428612" sldId="263"/>
            <ac:spMk id="5" creationId="{B7521120-745D-E32E-6DA4-B6C0B69D560B}"/>
          </ac:spMkLst>
        </pc:spChg>
        <pc:picChg chg="del">
          <ac:chgData name="Kevin Paxman" userId="e3919205-a4d7-4fb4-ab05-4dbd5c4854ba" providerId="ADAL" clId="{2C661C0B-4ADC-3146-A987-C6374A5F37B7}" dt="2023-06-05T22:05:11.173" v="7953" actId="478"/>
          <ac:picMkLst>
            <pc:docMk/>
            <pc:sldMk cId="921428612" sldId="263"/>
            <ac:picMk id="7" creationId="{DBF103F8-ADAA-5478-DFAD-DF83ACD2FA1D}"/>
          </ac:picMkLst>
        </pc:picChg>
        <pc:picChg chg="add mod">
          <ac:chgData name="Kevin Paxman" userId="e3919205-a4d7-4fb4-ab05-4dbd5c4854ba" providerId="ADAL" clId="{2C661C0B-4ADC-3146-A987-C6374A5F37B7}" dt="2023-06-05T22:05:54.825" v="8016" actId="962"/>
          <ac:picMkLst>
            <pc:docMk/>
            <pc:sldMk cId="921428612" sldId="263"/>
            <ac:picMk id="1026" creationId="{94894F08-1FA8-529C-61E6-CF8F152D4ACB}"/>
          </ac:picMkLst>
        </pc:picChg>
      </pc:sldChg>
      <pc:sldChg chg="addSp delSp modSp mod modAnim">
        <pc:chgData name="Kevin Paxman" userId="e3919205-a4d7-4fb4-ab05-4dbd5c4854ba" providerId="ADAL" clId="{2C661C0B-4ADC-3146-A987-C6374A5F37B7}" dt="2023-06-05T22:28:22.753" v="8634" actId="962"/>
        <pc:sldMkLst>
          <pc:docMk/>
          <pc:sldMk cId="1881733414" sldId="264"/>
        </pc:sldMkLst>
        <pc:spChg chg="mod">
          <ac:chgData name="Kevin Paxman" userId="e3919205-a4d7-4fb4-ab05-4dbd5c4854ba" providerId="ADAL" clId="{2C661C0B-4ADC-3146-A987-C6374A5F37B7}" dt="2023-06-05T20:03:06.524" v="4173" actId="20577"/>
          <ac:spMkLst>
            <pc:docMk/>
            <pc:sldMk cId="1881733414" sldId="264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20:03:16.260" v="4175" actId="20577"/>
          <ac:spMkLst>
            <pc:docMk/>
            <pc:sldMk cId="1881733414" sldId="264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18:33.636" v="8096" actId="478"/>
          <ac:spMkLst>
            <pc:docMk/>
            <pc:sldMk cId="1881733414" sldId="264"/>
            <ac:spMk id="5" creationId="{6FF82954-2FA7-96FF-5EA9-608B1456F0D4}"/>
          </ac:spMkLst>
        </pc:spChg>
        <pc:picChg chg="del">
          <ac:chgData name="Kevin Paxman" userId="e3919205-a4d7-4fb4-ab05-4dbd5c4854ba" providerId="ADAL" clId="{2C661C0B-4ADC-3146-A987-C6374A5F37B7}" dt="2023-06-05T22:18:29.283" v="8094" actId="478"/>
          <ac:picMkLst>
            <pc:docMk/>
            <pc:sldMk cId="1881733414" sldId="264"/>
            <ac:picMk id="8" creationId="{9C7164BB-9B2C-EDD9-2999-FEB7D3A671E9}"/>
          </ac:picMkLst>
        </pc:picChg>
        <pc:picChg chg="add mod">
          <ac:chgData name="Kevin Paxman" userId="e3919205-a4d7-4fb4-ab05-4dbd5c4854ba" providerId="ADAL" clId="{2C661C0B-4ADC-3146-A987-C6374A5F37B7}" dt="2023-06-05T22:28:22.753" v="8634" actId="962"/>
          <ac:picMkLst>
            <pc:docMk/>
            <pc:sldMk cId="1881733414" sldId="264"/>
            <ac:picMk id="6146" creationId="{943AE25D-C640-DF6B-B8C4-B11B552ADE82}"/>
          </ac:picMkLst>
        </pc:picChg>
      </pc:sldChg>
      <pc:sldChg chg="modSp mod modAnim">
        <pc:chgData name="Kevin Paxman" userId="e3919205-a4d7-4fb4-ab05-4dbd5c4854ba" providerId="ADAL" clId="{2C661C0B-4ADC-3146-A987-C6374A5F37B7}" dt="2023-06-07T22:24:57.142" v="9678"/>
        <pc:sldMkLst>
          <pc:docMk/>
          <pc:sldMk cId="1931167469" sldId="265"/>
        </pc:sldMkLst>
        <pc:spChg chg="mod">
          <ac:chgData name="Kevin Paxman" userId="e3919205-a4d7-4fb4-ab05-4dbd5c4854ba" providerId="ADAL" clId="{2C661C0B-4ADC-3146-A987-C6374A5F37B7}" dt="2023-06-07T22:15:20.758" v="9633" actId="207"/>
          <ac:spMkLst>
            <pc:docMk/>
            <pc:sldMk cId="1931167469" sldId="265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20:38:11.666" v="5500" actId="20577"/>
          <ac:spMkLst>
            <pc:docMk/>
            <pc:sldMk cId="1931167469" sldId="265"/>
            <ac:spMk id="3" creationId="{B830BE9F-9374-9E76-D0B2-593007F0D8E6}"/>
          </ac:spMkLst>
        </pc:spChg>
        <pc:picChg chg="mod">
          <ac:chgData name="Kevin Paxman" userId="e3919205-a4d7-4fb4-ab05-4dbd5c4854ba" providerId="ADAL" clId="{2C661C0B-4ADC-3146-A987-C6374A5F37B7}" dt="2023-06-05T22:37:47.466" v="9209" actId="962"/>
          <ac:picMkLst>
            <pc:docMk/>
            <pc:sldMk cId="1931167469" sldId="265"/>
            <ac:picMk id="8" creationId="{9C7164BB-9B2C-EDD9-2999-FEB7D3A671E9}"/>
          </ac:picMkLst>
        </pc:picChg>
      </pc:sldChg>
      <pc:sldChg chg="addSp delSp modSp add mod modAnim">
        <pc:chgData name="Kevin Paxman" userId="e3919205-a4d7-4fb4-ab05-4dbd5c4854ba" providerId="ADAL" clId="{2C661C0B-4ADC-3146-A987-C6374A5F37B7}" dt="2023-06-08T02:44:25.052" v="9711" actId="207"/>
        <pc:sldMkLst>
          <pc:docMk/>
          <pc:sldMk cId="4196431597" sldId="266"/>
        </pc:sldMkLst>
        <pc:spChg chg="mod">
          <ac:chgData name="Kevin Paxman" userId="e3919205-a4d7-4fb4-ab05-4dbd5c4854ba" providerId="ADAL" clId="{2C661C0B-4ADC-3146-A987-C6374A5F37B7}" dt="2023-06-08T02:44:25.052" v="9711" actId="207"/>
          <ac:spMkLst>
            <pc:docMk/>
            <pc:sldMk cId="4196431597" sldId="266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21:52:35.052" v="7428" actId="20577"/>
          <ac:spMkLst>
            <pc:docMk/>
            <pc:sldMk cId="4196431597" sldId="266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34:44.089" v="8943" actId="478"/>
          <ac:spMkLst>
            <pc:docMk/>
            <pc:sldMk cId="4196431597" sldId="266"/>
            <ac:spMk id="5" creationId="{AD4A2BB4-47DD-BDED-11D3-913680433533}"/>
          </ac:spMkLst>
        </pc:spChg>
        <pc:picChg chg="del">
          <ac:chgData name="Kevin Paxman" userId="e3919205-a4d7-4fb4-ab05-4dbd5c4854ba" providerId="ADAL" clId="{2C661C0B-4ADC-3146-A987-C6374A5F37B7}" dt="2023-06-05T22:33:44.084" v="8942" actId="478"/>
          <ac:picMkLst>
            <pc:docMk/>
            <pc:sldMk cId="4196431597" sldId="266"/>
            <ac:picMk id="8" creationId="{9C7164BB-9B2C-EDD9-2999-FEB7D3A671E9}"/>
          </ac:picMkLst>
        </pc:picChg>
        <pc:picChg chg="add mod">
          <ac:chgData name="Kevin Paxman" userId="e3919205-a4d7-4fb4-ab05-4dbd5c4854ba" providerId="ADAL" clId="{2C661C0B-4ADC-3146-A987-C6374A5F37B7}" dt="2023-06-05T22:35:01.213" v="8983" actId="962"/>
          <ac:picMkLst>
            <pc:docMk/>
            <pc:sldMk cId="4196431597" sldId="266"/>
            <ac:picMk id="10242" creationId="{5178E188-CB8F-FC9D-29AC-C5E94E2280C9}"/>
          </ac:picMkLst>
        </pc:picChg>
      </pc:sldChg>
      <pc:sldChg chg="modSp add modAnim">
        <pc:chgData name="Kevin Paxman" userId="e3919205-a4d7-4fb4-ab05-4dbd5c4854ba" providerId="ADAL" clId="{2C661C0B-4ADC-3146-A987-C6374A5F37B7}" dt="2023-06-07T22:09:01.491" v="9606" actId="20577"/>
        <pc:sldMkLst>
          <pc:docMk/>
          <pc:sldMk cId="953968132" sldId="267"/>
        </pc:sldMkLst>
        <pc:spChg chg="mod">
          <ac:chgData name="Kevin Paxman" userId="e3919205-a4d7-4fb4-ab05-4dbd5c4854ba" providerId="ADAL" clId="{2C661C0B-4ADC-3146-A987-C6374A5F37B7}" dt="2023-06-07T22:09:01.491" v="9606" actId="20577"/>
          <ac:spMkLst>
            <pc:docMk/>
            <pc:sldMk cId="953968132" sldId="267"/>
            <ac:spMk id="2" creationId="{2635EE28-F945-841B-AAC2-C7334EFACD78}"/>
          </ac:spMkLst>
        </pc:spChg>
      </pc:sldChg>
      <pc:sldChg chg="add del">
        <pc:chgData name="Kevin Paxman" userId="e3919205-a4d7-4fb4-ab05-4dbd5c4854ba" providerId="ADAL" clId="{2C661C0B-4ADC-3146-A987-C6374A5F37B7}" dt="2023-06-05T13:46:31.242" v="554" actId="2890"/>
        <pc:sldMkLst>
          <pc:docMk/>
          <pc:sldMk cId="1904569849" sldId="267"/>
        </pc:sldMkLst>
      </pc:sldChg>
      <pc:sldChg chg="modSp add del mod ord modAnim">
        <pc:chgData name="Kevin Paxman" userId="e3919205-a4d7-4fb4-ab05-4dbd5c4854ba" providerId="ADAL" clId="{2C661C0B-4ADC-3146-A987-C6374A5F37B7}" dt="2023-06-05T19:40:19.729" v="2956" actId="2696"/>
        <pc:sldMkLst>
          <pc:docMk/>
          <pc:sldMk cId="699648002" sldId="268"/>
        </pc:sldMkLst>
        <pc:spChg chg="mod">
          <ac:chgData name="Kevin Paxman" userId="e3919205-a4d7-4fb4-ab05-4dbd5c4854ba" providerId="ADAL" clId="{2C661C0B-4ADC-3146-A987-C6374A5F37B7}" dt="2023-06-05T19:19:08.986" v="1604" actId="20577"/>
          <ac:spMkLst>
            <pc:docMk/>
            <pc:sldMk cId="699648002" sldId="268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19:09:07.927" v="1081" actId="20577"/>
          <ac:spMkLst>
            <pc:docMk/>
            <pc:sldMk cId="699648002" sldId="268"/>
            <ac:spMk id="3" creationId="{B830BE9F-9374-9E76-D0B2-593007F0D8E6}"/>
          </ac:spMkLst>
        </pc:spChg>
      </pc:sldChg>
      <pc:sldChg chg="add del">
        <pc:chgData name="Kevin Paxman" userId="e3919205-a4d7-4fb4-ab05-4dbd5c4854ba" providerId="ADAL" clId="{2C661C0B-4ADC-3146-A987-C6374A5F37B7}" dt="2023-06-05T13:46:30.170" v="553" actId="2890"/>
        <pc:sldMkLst>
          <pc:docMk/>
          <pc:sldMk cId="4081400083" sldId="268"/>
        </pc:sldMkLst>
      </pc:sldChg>
      <pc:sldChg chg="modSp add del mod ord">
        <pc:chgData name="Kevin Paxman" userId="e3919205-a4d7-4fb4-ab05-4dbd5c4854ba" providerId="ADAL" clId="{2C661C0B-4ADC-3146-A987-C6374A5F37B7}" dt="2023-06-05T19:40:28.029" v="2957" actId="2696"/>
        <pc:sldMkLst>
          <pc:docMk/>
          <pc:sldMk cId="226295310" sldId="269"/>
        </pc:sldMkLst>
        <pc:spChg chg="mod">
          <ac:chgData name="Kevin Paxman" userId="e3919205-a4d7-4fb4-ab05-4dbd5c4854ba" providerId="ADAL" clId="{2C661C0B-4ADC-3146-A987-C6374A5F37B7}" dt="2023-06-05T18:57:36.328" v="878" actId="21"/>
          <ac:spMkLst>
            <pc:docMk/>
            <pc:sldMk cId="226295310" sldId="269"/>
            <ac:spMk id="2" creationId="{2635EE28-F945-841B-AAC2-C7334EFACD78}"/>
          </ac:spMkLst>
        </pc:spChg>
      </pc:sldChg>
      <pc:sldChg chg="addSp delSp modSp add mod ord modAnim">
        <pc:chgData name="Kevin Paxman" userId="e3919205-a4d7-4fb4-ab05-4dbd5c4854ba" providerId="ADAL" clId="{2C661C0B-4ADC-3146-A987-C6374A5F37B7}" dt="2023-06-06T20:30:56.974" v="9435" actId="20577"/>
        <pc:sldMkLst>
          <pc:docMk/>
          <pc:sldMk cId="2247197068" sldId="270"/>
        </pc:sldMkLst>
        <pc:spChg chg="mod">
          <ac:chgData name="Kevin Paxman" userId="e3919205-a4d7-4fb4-ab05-4dbd5c4854ba" providerId="ADAL" clId="{2C661C0B-4ADC-3146-A987-C6374A5F37B7}" dt="2023-06-06T20:30:56.974" v="9435" actId="20577"/>
          <ac:spMkLst>
            <pc:docMk/>
            <pc:sldMk cId="2247197068" sldId="270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19:42:46.008" v="3037" actId="20577"/>
          <ac:spMkLst>
            <pc:docMk/>
            <pc:sldMk cId="2247197068" sldId="270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13:13.788" v="8078" actId="478"/>
          <ac:spMkLst>
            <pc:docMk/>
            <pc:sldMk cId="2247197068" sldId="270"/>
            <ac:spMk id="5" creationId="{52D734BD-4B41-9FA1-A4B9-2A3CB9B00B82}"/>
          </ac:spMkLst>
        </pc:spChg>
        <pc:picChg chg="del">
          <ac:chgData name="Kevin Paxman" userId="e3919205-a4d7-4fb4-ab05-4dbd5c4854ba" providerId="ADAL" clId="{2C661C0B-4ADC-3146-A987-C6374A5F37B7}" dt="2023-06-05T22:12:44.128" v="8076" actId="478"/>
          <ac:picMkLst>
            <pc:docMk/>
            <pc:sldMk cId="2247197068" sldId="270"/>
            <ac:picMk id="6" creationId="{403C58A9-1AA9-C8C4-CF3D-278A54D9F993}"/>
          </ac:picMkLst>
        </pc:picChg>
        <pc:picChg chg="add mod">
          <ac:chgData name="Kevin Paxman" userId="e3919205-a4d7-4fb4-ab05-4dbd5c4854ba" providerId="ADAL" clId="{2C661C0B-4ADC-3146-A987-C6374A5F37B7}" dt="2023-06-05T22:27:45.268" v="8434" actId="962"/>
          <ac:picMkLst>
            <pc:docMk/>
            <pc:sldMk cId="2247197068" sldId="270"/>
            <ac:picMk id="3074" creationId="{AFE2B54B-D6B1-8FFD-963F-38807BEE900B}"/>
          </ac:picMkLst>
        </pc:picChg>
      </pc:sldChg>
      <pc:sldChg chg="new del">
        <pc:chgData name="Kevin Paxman" userId="e3919205-a4d7-4fb4-ab05-4dbd5c4854ba" providerId="ADAL" clId="{2C661C0B-4ADC-3146-A987-C6374A5F37B7}" dt="2023-06-05T19:40:28.992" v="2958" actId="2696"/>
        <pc:sldMkLst>
          <pc:docMk/>
          <pc:sldMk cId="1238066218" sldId="271"/>
        </pc:sldMkLst>
      </pc:sldChg>
      <pc:sldChg chg="addSp delSp modSp add mod modAnim">
        <pc:chgData name="Kevin Paxman" userId="e3919205-a4d7-4fb4-ab05-4dbd5c4854ba" providerId="ADAL" clId="{2C661C0B-4ADC-3146-A987-C6374A5F37B7}" dt="2023-06-05T22:23:27.594" v="8286" actId="20577"/>
        <pc:sldMkLst>
          <pc:docMk/>
          <pc:sldMk cId="2127726965" sldId="272"/>
        </pc:sldMkLst>
        <pc:spChg chg="mod">
          <ac:chgData name="Kevin Paxman" userId="e3919205-a4d7-4fb4-ab05-4dbd5c4854ba" providerId="ADAL" clId="{2C661C0B-4ADC-3146-A987-C6374A5F37B7}" dt="2023-06-05T22:23:27.594" v="8286" actId="20577"/>
          <ac:spMkLst>
            <pc:docMk/>
            <pc:sldMk cId="2127726965" sldId="272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19:43:05.698" v="3060" actId="20577"/>
          <ac:spMkLst>
            <pc:docMk/>
            <pc:sldMk cId="2127726965" sldId="272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13:36.941" v="8084" actId="478"/>
          <ac:spMkLst>
            <pc:docMk/>
            <pc:sldMk cId="2127726965" sldId="272"/>
            <ac:spMk id="5" creationId="{C337BB2A-FA1F-4830-1F35-E253602555C2}"/>
          </ac:spMkLst>
        </pc:spChg>
        <pc:picChg chg="del">
          <ac:chgData name="Kevin Paxman" userId="e3919205-a4d7-4fb4-ab05-4dbd5c4854ba" providerId="ADAL" clId="{2C661C0B-4ADC-3146-A987-C6374A5F37B7}" dt="2023-06-05T22:13:33.994" v="8083" actId="478"/>
          <ac:picMkLst>
            <pc:docMk/>
            <pc:sldMk cId="2127726965" sldId="272"/>
            <ac:picMk id="6" creationId="{403C58A9-1AA9-C8C4-CF3D-278A54D9F993}"/>
          </ac:picMkLst>
        </pc:picChg>
        <pc:picChg chg="add mod">
          <ac:chgData name="Kevin Paxman" userId="e3919205-a4d7-4fb4-ab05-4dbd5c4854ba" providerId="ADAL" clId="{2C661C0B-4ADC-3146-A987-C6374A5F37B7}" dt="2023-06-05T22:22:41.505" v="8233"/>
          <ac:picMkLst>
            <pc:docMk/>
            <pc:sldMk cId="2127726965" sldId="272"/>
            <ac:picMk id="7" creationId="{083190D3-AA55-E5AB-5B63-780DDFC9C9DF}"/>
          </ac:picMkLst>
        </pc:picChg>
        <pc:picChg chg="add del mod">
          <ac:chgData name="Kevin Paxman" userId="e3919205-a4d7-4fb4-ab05-4dbd5c4854ba" providerId="ADAL" clId="{2C661C0B-4ADC-3146-A987-C6374A5F37B7}" dt="2023-06-05T22:22:33.857" v="8232" actId="478"/>
          <ac:picMkLst>
            <pc:docMk/>
            <pc:sldMk cId="2127726965" sldId="272"/>
            <ac:picMk id="4098" creationId="{DAA79FBE-D0C8-7150-D288-60710E408EAD}"/>
          </ac:picMkLst>
        </pc:picChg>
      </pc:sldChg>
      <pc:sldChg chg="modSp add mod">
        <pc:chgData name="Kevin Paxman" userId="e3919205-a4d7-4fb4-ab05-4dbd5c4854ba" providerId="ADAL" clId="{2C661C0B-4ADC-3146-A987-C6374A5F37B7}" dt="2023-06-06T20:35:33.780" v="9521" actId="20577"/>
        <pc:sldMkLst>
          <pc:docMk/>
          <pc:sldMk cId="4246745762" sldId="273"/>
        </pc:sldMkLst>
        <pc:spChg chg="mod">
          <ac:chgData name="Kevin Paxman" userId="e3919205-a4d7-4fb4-ab05-4dbd5c4854ba" providerId="ADAL" clId="{2C661C0B-4ADC-3146-A987-C6374A5F37B7}" dt="2023-06-06T20:35:33.780" v="9521" actId="20577"/>
          <ac:spMkLst>
            <pc:docMk/>
            <pc:sldMk cId="4246745762" sldId="273"/>
            <ac:spMk id="2" creationId="{2635EE28-F945-841B-AAC2-C7334EFACD78}"/>
          </ac:spMkLst>
        </pc:spChg>
        <pc:picChg chg="mod">
          <ac:chgData name="Kevin Paxman" userId="e3919205-a4d7-4fb4-ab05-4dbd5c4854ba" providerId="ADAL" clId="{2C661C0B-4ADC-3146-A987-C6374A5F37B7}" dt="2023-06-05T22:28:38.810" v="8700" actId="962"/>
          <ac:picMkLst>
            <pc:docMk/>
            <pc:sldMk cId="4246745762" sldId="273"/>
            <ac:picMk id="8" creationId="{9C7164BB-9B2C-EDD9-2999-FEB7D3A671E9}"/>
          </ac:picMkLst>
        </pc:picChg>
      </pc:sldChg>
      <pc:sldChg chg="addSp delSp modSp add mod ord modAnim">
        <pc:chgData name="Kevin Paxman" userId="e3919205-a4d7-4fb4-ab05-4dbd5c4854ba" providerId="ADAL" clId="{2C661C0B-4ADC-3146-A987-C6374A5F37B7}" dt="2023-06-06T20:36:12.242" v="9544" actId="20577"/>
        <pc:sldMkLst>
          <pc:docMk/>
          <pc:sldMk cId="2368618895" sldId="274"/>
        </pc:sldMkLst>
        <pc:spChg chg="mod">
          <ac:chgData name="Kevin Paxman" userId="e3919205-a4d7-4fb4-ab05-4dbd5c4854ba" providerId="ADAL" clId="{2C661C0B-4ADC-3146-A987-C6374A5F37B7}" dt="2023-06-06T20:36:12.242" v="9544" actId="20577"/>
          <ac:spMkLst>
            <pc:docMk/>
            <pc:sldMk cId="2368618895" sldId="274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22:19:15.973" v="8106" actId="20577"/>
          <ac:spMkLst>
            <pc:docMk/>
            <pc:sldMk cId="2368618895" sldId="274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20:02.235" v="8107" actId="478"/>
          <ac:spMkLst>
            <pc:docMk/>
            <pc:sldMk cId="2368618895" sldId="274"/>
            <ac:spMk id="5" creationId="{5F9D8C7A-1325-BD26-09F9-104C4DC9BA34}"/>
          </ac:spMkLst>
        </pc:spChg>
        <pc:picChg chg="del">
          <ac:chgData name="Kevin Paxman" userId="e3919205-a4d7-4fb4-ab05-4dbd5c4854ba" providerId="ADAL" clId="{2C661C0B-4ADC-3146-A987-C6374A5F37B7}" dt="2023-06-05T22:18:51.084" v="8098" actId="478"/>
          <ac:picMkLst>
            <pc:docMk/>
            <pc:sldMk cId="2368618895" sldId="274"/>
            <ac:picMk id="8" creationId="{9C7164BB-9B2C-EDD9-2999-FEB7D3A671E9}"/>
          </ac:picMkLst>
        </pc:picChg>
        <pc:picChg chg="add mod">
          <ac:chgData name="Kevin Paxman" userId="e3919205-a4d7-4fb4-ab05-4dbd5c4854ba" providerId="ADAL" clId="{2C661C0B-4ADC-3146-A987-C6374A5F37B7}" dt="2023-06-05T22:28:50.051" v="8756" actId="962"/>
          <ac:picMkLst>
            <pc:docMk/>
            <pc:sldMk cId="2368618895" sldId="274"/>
            <ac:picMk id="7170" creationId="{3ADC2BDD-DE09-9B15-8B3C-9FF8CBA66563}"/>
          </ac:picMkLst>
        </pc:picChg>
      </pc:sldChg>
      <pc:sldChg chg="addSp delSp modSp add mod modAnim">
        <pc:chgData name="Kevin Paxman" userId="e3919205-a4d7-4fb4-ab05-4dbd5c4854ba" providerId="ADAL" clId="{2C661C0B-4ADC-3146-A987-C6374A5F37B7}" dt="2023-06-07T22:14:51.446" v="9632" actId="33524"/>
        <pc:sldMkLst>
          <pc:docMk/>
          <pc:sldMk cId="2690890293" sldId="275"/>
        </pc:sldMkLst>
        <pc:spChg chg="mod">
          <ac:chgData name="Kevin Paxman" userId="e3919205-a4d7-4fb4-ab05-4dbd5c4854ba" providerId="ADAL" clId="{2C661C0B-4ADC-3146-A987-C6374A5F37B7}" dt="2023-06-07T22:14:51.446" v="9632" actId="33524"/>
          <ac:spMkLst>
            <pc:docMk/>
            <pc:sldMk cId="2690890293" sldId="275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20:23:33.421" v="4984" actId="20577"/>
          <ac:spMkLst>
            <pc:docMk/>
            <pc:sldMk cId="2690890293" sldId="275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21:15.937" v="8112" actId="478"/>
          <ac:spMkLst>
            <pc:docMk/>
            <pc:sldMk cId="2690890293" sldId="275"/>
            <ac:spMk id="5" creationId="{E9E9521E-40C4-CD36-E043-49B4CEBF9F2F}"/>
          </ac:spMkLst>
        </pc:spChg>
        <pc:picChg chg="del">
          <ac:chgData name="Kevin Paxman" userId="e3919205-a4d7-4fb4-ab05-4dbd5c4854ba" providerId="ADAL" clId="{2C661C0B-4ADC-3146-A987-C6374A5F37B7}" dt="2023-06-05T22:21:14.438" v="8111" actId="478"/>
          <ac:picMkLst>
            <pc:docMk/>
            <pc:sldMk cId="2690890293" sldId="275"/>
            <ac:picMk id="8" creationId="{9C7164BB-9B2C-EDD9-2999-FEB7D3A671E9}"/>
          </ac:picMkLst>
        </pc:picChg>
        <pc:picChg chg="add mod">
          <ac:chgData name="Kevin Paxman" userId="e3919205-a4d7-4fb4-ab05-4dbd5c4854ba" providerId="ADAL" clId="{2C661C0B-4ADC-3146-A987-C6374A5F37B7}" dt="2023-06-05T22:29:46.671" v="8802" actId="962"/>
          <ac:picMkLst>
            <pc:docMk/>
            <pc:sldMk cId="2690890293" sldId="275"/>
            <ac:picMk id="8194" creationId="{CA18EC06-40E9-29D7-F877-21D72011F3BC}"/>
          </ac:picMkLst>
        </pc:picChg>
      </pc:sldChg>
      <pc:sldChg chg="addSp delSp modSp add mod modAnim modNotesTx">
        <pc:chgData name="Kevin Paxman" userId="e3919205-a4d7-4fb4-ab05-4dbd5c4854ba" providerId="ADAL" clId="{2C661C0B-4ADC-3146-A987-C6374A5F37B7}" dt="2023-06-07T22:25:46.734" v="9701" actId="767"/>
        <pc:sldMkLst>
          <pc:docMk/>
          <pc:sldMk cId="2222189401" sldId="276"/>
        </pc:sldMkLst>
        <pc:spChg chg="mod">
          <ac:chgData name="Kevin Paxman" userId="e3919205-a4d7-4fb4-ab05-4dbd5c4854ba" providerId="ADAL" clId="{2C661C0B-4ADC-3146-A987-C6374A5F37B7}" dt="2023-06-07T22:25:41.565" v="9699" actId="207"/>
          <ac:spMkLst>
            <pc:docMk/>
            <pc:sldMk cId="2222189401" sldId="276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7T22:16:45.530" v="9637" actId="20577"/>
          <ac:spMkLst>
            <pc:docMk/>
            <pc:sldMk cId="2222189401" sldId="276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2:31:34.600" v="8806" actId="478"/>
          <ac:spMkLst>
            <pc:docMk/>
            <pc:sldMk cId="2222189401" sldId="276"/>
            <ac:spMk id="5" creationId="{871F0131-419F-2F32-985C-5D7C1C5056A9}"/>
          </ac:spMkLst>
        </pc:spChg>
        <pc:spChg chg="add del mod">
          <ac:chgData name="Kevin Paxman" userId="e3919205-a4d7-4fb4-ab05-4dbd5c4854ba" providerId="ADAL" clId="{2C661C0B-4ADC-3146-A987-C6374A5F37B7}" dt="2023-06-07T22:25:46.734" v="9701" actId="767"/>
          <ac:spMkLst>
            <pc:docMk/>
            <pc:sldMk cId="2222189401" sldId="276"/>
            <ac:spMk id="7" creationId="{0CC529A9-950D-5CAD-3489-8CB95822D709}"/>
          </ac:spMkLst>
        </pc:spChg>
        <pc:picChg chg="add mod">
          <ac:chgData name="Kevin Paxman" userId="e3919205-a4d7-4fb4-ab05-4dbd5c4854ba" providerId="ADAL" clId="{2C661C0B-4ADC-3146-A987-C6374A5F37B7}" dt="2023-06-05T22:33:37.993" v="8941" actId="962"/>
          <ac:picMkLst>
            <pc:docMk/>
            <pc:sldMk cId="2222189401" sldId="276"/>
            <ac:picMk id="6" creationId="{8F492E64-E487-9BFA-1E7E-ADCC3AEC72BD}"/>
          </ac:picMkLst>
        </pc:picChg>
        <pc:picChg chg="del">
          <ac:chgData name="Kevin Paxman" userId="e3919205-a4d7-4fb4-ab05-4dbd5c4854ba" providerId="ADAL" clId="{2C661C0B-4ADC-3146-A987-C6374A5F37B7}" dt="2023-06-05T22:30:19.630" v="8805" actId="478"/>
          <ac:picMkLst>
            <pc:docMk/>
            <pc:sldMk cId="2222189401" sldId="276"/>
            <ac:picMk id="8" creationId="{9C7164BB-9B2C-EDD9-2999-FEB7D3A671E9}"/>
          </ac:picMkLst>
        </pc:picChg>
      </pc:sldChg>
      <pc:sldChg chg="addSp delSp modSp add mod modAnim">
        <pc:chgData name="Kevin Paxman" userId="e3919205-a4d7-4fb4-ab05-4dbd5c4854ba" providerId="ADAL" clId="{2C661C0B-4ADC-3146-A987-C6374A5F37B7}" dt="2023-06-05T21:56:01.372" v="7541" actId="5793"/>
        <pc:sldMkLst>
          <pc:docMk/>
          <pc:sldMk cId="2889272834" sldId="277"/>
        </pc:sldMkLst>
        <pc:spChg chg="mod">
          <ac:chgData name="Kevin Paxman" userId="e3919205-a4d7-4fb4-ab05-4dbd5c4854ba" providerId="ADAL" clId="{2C661C0B-4ADC-3146-A987-C6374A5F37B7}" dt="2023-06-05T21:56:01.372" v="7541" actId="5793"/>
          <ac:spMkLst>
            <pc:docMk/>
            <pc:sldMk cId="2889272834" sldId="277"/>
            <ac:spMk id="2" creationId="{2635EE28-F945-841B-AAC2-C7334EFACD78}"/>
          </ac:spMkLst>
        </pc:spChg>
        <pc:spChg chg="mod">
          <ac:chgData name="Kevin Paxman" userId="e3919205-a4d7-4fb4-ab05-4dbd5c4854ba" providerId="ADAL" clId="{2C661C0B-4ADC-3146-A987-C6374A5F37B7}" dt="2023-06-05T21:54:14.091" v="7522" actId="20577"/>
          <ac:spMkLst>
            <pc:docMk/>
            <pc:sldMk cId="2889272834" sldId="277"/>
            <ac:spMk id="3" creationId="{B830BE9F-9374-9E76-D0B2-593007F0D8E6}"/>
          </ac:spMkLst>
        </pc:spChg>
        <pc:spChg chg="add del mod">
          <ac:chgData name="Kevin Paxman" userId="e3919205-a4d7-4fb4-ab05-4dbd5c4854ba" providerId="ADAL" clId="{2C661C0B-4ADC-3146-A987-C6374A5F37B7}" dt="2023-06-05T21:55:35.264" v="7536" actId="478"/>
          <ac:spMkLst>
            <pc:docMk/>
            <pc:sldMk cId="2889272834" sldId="277"/>
            <ac:spMk id="5" creationId="{3967BEB5-639B-17FE-C821-E4C2A533AD5F}"/>
          </ac:spMkLst>
        </pc:spChg>
        <pc:picChg chg="add mod">
          <ac:chgData name="Kevin Paxman" userId="e3919205-a4d7-4fb4-ab05-4dbd5c4854ba" providerId="ADAL" clId="{2C661C0B-4ADC-3146-A987-C6374A5F37B7}" dt="2023-06-05T21:55:29.257" v="7535" actId="1076"/>
          <ac:picMkLst>
            <pc:docMk/>
            <pc:sldMk cId="2889272834" sldId="277"/>
            <ac:picMk id="6" creationId="{1E6CE68A-4942-D8A6-3AFC-4838615B8E9B}"/>
          </ac:picMkLst>
        </pc:picChg>
        <pc:picChg chg="del">
          <ac:chgData name="Kevin Paxman" userId="e3919205-a4d7-4fb4-ab05-4dbd5c4854ba" providerId="ADAL" clId="{2C661C0B-4ADC-3146-A987-C6374A5F37B7}" dt="2023-06-05T21:55:02.353" v="7523" actId="478"/>
          <ac:picMkLst>
            <pc:docMk/>
            <pc:sldMk cId="2889272834" sldId="277"/>
            <ac:picMk id="8" creationId="{9C7164BB-9B2C-EDD9-2999-FEB7D3A671E9}"/>
          </ac:picMkLst>
        </pc:picChg>
      </pc:sldChg>
      <pc:sldChg chg="addSp delSp modSp new mod modClrScheme chgLayout">
        <pc:chgData name="Kevin Paxman" userId="e3919205-a4d7-4fb4-ab05-4dbd5c4854ba" providerId="ADAL" clId="{2C661C0B-4ADC-3146-A987-C6374A5F37B7}" dt="2023-06-05T22:35:43.640" v="9023" actId="20577"/>
        <pc:sldMkLst>
          <pc:docMk/>
          <pc:sldMk cId="722116732" sldId="278"/>
        </pc:sldMkLst>
        <pc:spChg chg="del mod ord">
          <ac:chgData name="Kevin Paxman" userId="e3919205-a4d7-4fb4-ab05-4dbd5c4854ba" providerId="ADAL" clId="{2C661C0B-4ADC-3146-A987-C6374A5F37B7}" dt="2023-06-05T21:56:26.512" v="7543" actId="700"/>
          <ac:spMkLst>
            <pc:docMk/>
            <pc:sldMk cId="722116732" sldId="278"/>
            <ac:spMk id="2" creationId="{78A3F79E-41DA-439D-78C8-3A997988842F}"/>
          </ac:spMkLst>
        </pc:spChg>
        <pc:spChg chg="del">
          <ac:chgData name="Kevin Paxman" userId="e3919205-a4d7-4fb4-ab05-4dbd5c4854ba" providerId="ADAL" clId="{2C661C0B-4ADC-3146-A987-C6374A5F37B7}" dt="2023-06-05T21:56:26.512" v="7543" actId="700"/>
          <ac:spMkLst>
            <pc:docMk/>
            <pc:sldMk cId="722116732" sldId="278"/>
            <ac:spMk id="3" creationId="{F9B2CC27-2C02-0EC2-420F-CC7C3E0151F1}"/>
          </ac:spMkLst>
        </pc:spChg>
        <pc:spChg chg="del">
          <ac:chgData name="Kevin Paxman" userId="e3919205-a4d7-4fb4-ab05-4dbd5c4854ba" providerId="ADAL" clId="{2C661C0B-4ADC-3146-A987-C6374A5F37B7}" dt="2023-06-05T21:56:26.512" v="7543" actId="700"/>
          <ac:spMkLst>
            <pc:docMk/>
            <pc:sldMk cId="722116732" sldId="278"/>
            <ac:spMk id="4" creationId="{1896A786-5A23-983A-3080-C05C21B1AD2C}"/>
          </ac:spMkLst>
        </pc:spChg>
        <pc:spChg chg="add mod ord">
          <ac:chgData name="Kevin Paxman" userId="e3919205-a4d7-4fb4-ab05-4dbd5c4854ba" providerId="ADAL" clId="{2C661C0B-4ADC-3146-A987-C6374A5F37B7}" dt="2023-06-05T22:35:43.640" v="9023" actId="20577"/>
          <ac:spMkLst>
            <pc:docMk/>
            <pc:sldMk cId="722116732" sldId="278"/>
            <ac:spMk id="5" creationId="{7373C5A0-DB12-9DE8-F42D-6298545DB9B8}"/>
          </ac:spMkLst>
        </pc:spChg>
        <pc:spChg chg="add mod ord">
          <ac:chgData name="Kevin Paxman" userId="e3919205-a4d7-4fb4-ab05-4dbd5c4854ba" providerId="ADAL" clId="{2C661C0B-4ADC-3146-A987-C6374A5F37B7}" dt="2023-06-05T21:57:23.765" v="7597" actId="14100"/>
          <ac:spMkLst>
            <pc:docMk/>
            <pc:sldMk cId="722116732" sldId="278"/>
            <ac:spMk id="6" creationId="{C7708175-62B4-16D9-34A6-0FE4C26750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61bd1e16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61bd1e16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61bd1e163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61bd1e163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Battle number intentionally blank to indicate they go amongst the other battles</a:t>
            </a:r>
          </a:p>
        </p:txBody>
      </p:sp>
    </p:spTree>
    <p:extLst>
      <p:ext uri="{BB962C8B-B14F-4D97-AF65-F5344CB8AC3E}">
        <p14:creationId xmlns:p14="http://schemas.microsoft.com/office/powerpoint/2010/main" val="57821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15663" y="528425"/>
            <a:ext cx="8656676" cy="385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 descr="Click here to add the presentation title" title="Presentation title"/>
          <p:cNvSpPr txBox="1">
            <a:spLocks noGrp="1"/>
          </p:cNvSpPr>
          <p:nvPr>
            <p:ph type="title"/>
          </p:nvPr>
        </p:nvSpPr>
        <p:spPr>
          <a:xfrm>
            <a:off x="1105950" y="4570800"/>
            <a:ext cx="16076100" cy="17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47A"/>
              </a:buClr>
              <a:buSzPts val="4500"/>
              <a:buFont typeface="Bitter"/>
              <a:buNone/>
              <a:defRPr sz="4500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47A"/>
              </a:buClr>
              <a:buSzPts val="5600"/>
              <a:buFont typeface="Bitter"/>
              <a:buNone/>
              <a:defRPr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47A"/>
              </a:buClr>
              <a:buSzPts val="5600"/>
              <a:buFont typeface="Bitter"/>
              <a:buNone/>
              <a:defRPr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47A"/>
              </a:buClr>
              <a:buSzPts val="5600"/>
              <a:buFont typeface="Bitter"/>
              <a:buNone/>
              <a:defRPr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47A"/>
              </a:buClr>
              <a:buSzPts val="5600"/>
              <a:buFont typeface="Bitter"/>
              <a:buNone/>
              <a:defRPr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47A"/>
              </a:buClr>
              <a:buSzPts val="5600"/>
              <a:buFont typeface="Bitter"/>
              <a:buNone/>
              <a:defRPr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47A"/>
              </a:buClr>
              <a:buSzPts val="5600"/>
              <a:buFont typeface="Bitter"/>
              <a:buNone/>
              <a:defRPr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47A"/>
              </a:buClr>
              <a:buSzPts val="5600"/>
              <a:buFont typeface="Bitter"/>
              <a:buNone/>
              <a:defRPr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547A"/>
              </a:buClr>
              <a:buSzPts val="5600"/>
              <a:buFont typeface="Bitter"/>
              <a:buNone/>
              <a:defRPr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3"/>
            <a:ext cx="18288000" cy="10287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3568650" y="3006809"/>
            <a:ext cx="112401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0" i="0" u="none" strike="noStrike" cap="none">
              <a:solidFill>
                <a:srgbClr val="08547A"/>
              </a:solidFill>
              <a:latin typeface="Bitter Medium"/>
              <a:ea typeface="Bitter Medium"/>
              <a:cs typeface="Bitter Medium"/>
              <a:sym typeface="Bitter Medium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4755125" y="1839425"/>
            <a:ext cx="10506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it" sz="15000" b="0" i="0" u="none" strike="noStrike" cap="none">
                <a:solidFill>
                  <a:srgbClr val="E22B4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5000" b="0" i="0" u="none" strike="noStrike" cap="none">
              <a:solidFill>
                <a:srgbClr val="E22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 rot="10800000" flipH="1">
            <a:off x="12838650" y="5006350"/>
            <a:ext cx="10506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it" sz="15000" b="0" i="0" u="none" strike="noStrike" cap="none">
                <a:solidFill>
                  <a:srgbClr val="E22B4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5000" b="0" i="0" u="none" strike="noStrike" cap="none">
              <a:solidFill>
                <a:srgbClr val="E22B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 descr="Click here to add the quote " title="Quote"/>
          <p:cNvSpPr txBox="1">
            <a:spLocks noGrp="1"/>
          </p:cNvSpPr>
          <p:nvPr>
            <p:ph type="body" idx="1"/>
          </p:nvPr>
        </p:nvSpPr>
        <p:spPr>
          <a:xfrm>
            <a:off x="4934400" y="2218975"/>
            <a:ext cx="8240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Bitter"/>
              <a:buNone/>
              <a:defRPr sz="5100" i="0" u="none" strike="noStrike" cap="non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Bitter"/>
              <a:buNone/>
              <a:defRPr sz="5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Bitter"/>
              <a:buNone/>
              <a:defRPr sz="5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Bitter"/>
              <a:buNone/>
              <a:defRPr sz="5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Bitter"/>
              <a:buNone/>
              <a:defRPr sz="51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Bitter"/>
              <a:buNone/>
              <a:defRPr sz="5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Bitter"/>
              <a:buNone/>
              <a:defRPr sz="5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Bitter"/>
              <a:buNone/>
              <a:defRPr sz="5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Bitter"/>
              <a:buNone/>
              <a:defRPr sz="50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21" name="Google Shape;21;p3" descr="Click here to add the quote author" title="Quote author"/>
          <p:cNvSpPr txBox="1">
            <a:spLocks noGrp="1"/>
          </p:cNvSpPr>
          <p:nvPr>
            <p:ph type="body" idx="2"/>
          </p:nvPr>
        </p:nvSpPr>
        <p:spPr>
          <a:xfrm>
            <a:off x="5113200" y="8261950"/>
            <a:ext cx="8061600" cy="42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images ">
  <p:cSld name="CUSTOM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>
            <a:spLocks noGrp="1"/>
          </p:cNvSpPr>
          <p:nvPr>
            <p:ph type="pic" idx="2"/>
          </p:nvPr>
        </p:nvSpPr>
        <p:spPr>
          <a:xfrm>
            <a:off x="1884075" y="2576137"/>
            <a:ext cx="7190400" cy="71904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"/>
          <p:cNvSpPr>
            <a:spLocks noGrp="1"/>
          </p:cNvSpPr>
          <p:nvPr>
            <p:ph type="pic" idx="3"/>
          </p:nvPr>
        </p:nvSpPr>
        <p:spPr>
          <a:xfrm>
            <a:off x="9660896" y="2576137"/>
            <a:ext cx="7190400" cy="71904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588525" y="890050"/>
            <a:ext cx="160761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0" y="228600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472" y="657970"/>
            <a:ext cx="1151983" cy="13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588525" y="890050"/>
            <a:ext cx="160761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23400" y="2362200"/>
            <a:ext cx="170412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Char char="●"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0" y="228600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472" y="657970"/>
            <a:ext cx="1151983" cy="13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OBJECT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900725" y="2286000"/>
            <a:ext cx="7815600" cy="77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40005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228600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9571650" y="2294663"/>
            <a:ext cx="7815600" cy="7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40005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588525" y="890050"/>
            <a:ext cx="160761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472" y="657970"/>
            <a:ext cx="1151983" cy="13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left image, right block">
  <p:cSld name="CUSTOM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0" y="228600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161100" y="2313625"/>
            <a:ext cx="8948700" cy="7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40005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588525" y="890050"/>
            <a:ext cx="160761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472" y="657970"/>
            <a:ext cx="1151983" cy="13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623400" y="2774825"/>
            <a:ext cx="6551700" cy="6551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right image, left block ">
  <p:cSld name="CUSTOM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0" y="2286000"/>
            <a:ext cx="18288000" cy="0"/>
          </a:xfrm>
          <a:prstGeom prst="straightConnector1">
            <a:avLst/>
          </a:prstGeom>
          <a:noFill/>
          <a:ln w="3810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758425" y="2286000"/>
            <a:ext cx="8948700" cy="7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●"/>
              <a:defRPr sz="27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4000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700"/>
              <a:buFont typeface="Montserrat"/>
              <a:buChar char="○"/>
              <a:defRPr sz="27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40005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700"/>
              <a:buFont typeface="Montserrat"/>
              <a:buChar char="■"/>
              <a:defRPr sz="2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588525" y="890050"/>
            <a:ext cx="160761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itter"/>
              <a:buNone/>
              <a:defRPr sz="4500"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472" y="657970"/>
            <a:ext cx="1151983" cy="13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>
            <a:spLocks noGrp="1"/>
          </p:cNvSpPr>
          <p:nvPr>
            <p:ph type="pic" idx="2"/>
          </p:nvPr>
        </p:nvSpPr>
        <p:spPr>
          <a:xfrm>
            <a:off x="11112925" y="2703775"/>
            <a:ext cx="6551700" cy="6551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Blue Layout">
  <p:cSld name="CUSTOM_3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 t="2169" b="2274"/>
          <a:stretch/>
        </p:blipFill>
        <p:spPr>
          <a:xfrm>
            <a:off x="0" y="223425"/>
            <a:ext cx="18288000" cy="983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4675" y="840600"/>
            <a:ext cx="1338649" cy="15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 r="-431" b="19"/>
          <a:stretch/>
        </p:blipFill>
        <p:spPr>
          <a:xfrm>
            <a:off x="0" y="50"/>
            <a:ext cx="18367800" cy="10286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paxman@uwaterloo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05950" y="4570799"/>
            <a:ext cx="16076100" cy="4952023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1000 battles, 1000 victories:</a:t>
            </a:r>
            <a:br>
              <a:rPr lang="en-US" dirty="0"/>
            </a:br>
            <a:r>
              <a:rPr lang="en-US" dirty="0"/>
              <a:t>The process of moving 1000+</a:t>
            </a:r>
            <a:br>
              <a:rPr lang="en-US" dirty="0"/>
            </a:br>
            <a:r>
              <a:rPr lang="en-US" dirty="0"/>
              <a:t>University sites out of Drupal 7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Kevin Paxman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Lead Developer, Waterloo Content Management System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University of Waterloo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Email me: </a:t>
            </a:r>
            <a:r>
              <a:rPr lang="en-US" sz="2400" dirty="0" err="1">
                <a:solidFill>
                  <a:schemeClr val="tx1"/>
                </a:solidFill>
              </a:rPr>
              <a:t>kpaxman@uwaterloo.ca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See how we’ve communicated with the campus: https://</a:t>
            </a:r>
            <a:r>
              <a:rPr lang="en-US" sz="2400" dirty="0" err="1">
                <a:solidFill>
                  <a:schemeClr val="tx1"/>
                </a:solidFill>
              </a:rPr>
              <a:t>uwaterloo.ca</a:t>
            </a:r>
            <a:r>
              <a:rPr lang="en-US" sz="2400" dirty="0">
                <a:solidFill>
                  <a:schemeClr val="tx1"/>
                </a:solidFill>
              </a:rPr>
              <a:t>/wcms-3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5" y="2286000"/>
            <a:ext cx="12024514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WCMS 2 mostly does everything in </a:t>
            </a:r>
            <a:r>
              <a:rPr lang="en-US" dirty="0" err="1"/>
              <a:t>CKEditor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Some components are built in dedicated content types and then embedded using custom </a:t>
            </a:r>
            <a:r>
              <a:rPr lang="en-US" dirty="0" err="1"/>
              <a:t>CKEditor</a:t>
            </a:r>
            <a:r>
              <a:rPr lang="en-US" dirty="0"/>
              <a:t> plugins</a:t>
            </a:r>
          </a:p>
          <a:p>
            <a:pPr>
              <a:spcAft>
                <a:spcPts val="1200"/>
              </a:spcAft>
            </a:pPr>
            <a:r>
              <a:rPr lang="en-US" dirty="0"/>
              <a:t>One site type uses Paragraphs to allow “building on the fly”</a:t>
            </a:r>
          </a:p>
          <a:p>
            <a:pPr>
              <a:spcAft>
                <a:spcPts val="1200"/>
              </a:spcAft>
            </a:pPr>
            <a:r>
              <a:rPr lang="en-US" dirty="0"/>
              <a:t>WCMS 3 mostly uses Layout Builder</a:t>
            </a:r>
          </a:p>
          <a:p>
            <a:pPr>
              <a:spcAft>
                <a:spcPts val="1200"/>
              </a:spcAft>
            </a:pPr>
            <a:r>
              <a:rPr lang="en-US" dirty="0"/>
              <a:t>Most components are blocks that collect data for “building on the fly”</a:t>
            </a:r>
          </a:p>
          <a:p>
            <a:pPr>
              <a:spcAft>
                <a:spcPts val="1200"/>
              </a:spcAft>
            </a:pPr>
            <a:r>
              <a:rPr lang="en-US" dirty="0"/>
              <a:t>Some functionality – sidebars, expand/collapse – still built in dedicated content types, but still added to the page using blocks, largely due to the limitations of layout builder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5: how users build content</a:t>
            </a:r>
            <a:endParaRPr lang="en-CA" dirty="0"/>
          </a:p>
        </p:txBody>
      </p:sp>
      <p:pic>
        <p:nvPicPr>
          <p:cNvPr id="7" name="Picture Placeholder 6" descr="Bob the Builder">
            <a:extLst>
              <a:ext uri="{FF2B5EF4-FFF2-40B4-BE49-F238E27FC236}">
                <a16:creationId xmlns:a16="http://schemas.microsoft.com/office/drawing/2014/main" id="{083190D3-AA55-E5AB-5B63-780DDFC9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931" y="2649159"/>
            <a:ext cx="4458000" cy="6747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7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10096809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In WCMS 2, configuration was exported using the Features module, generally one module for each piece of functionality</a:t>
            </a:r>
          </a:p>
          <a:p>
            <a:pPr>
              <a:spcAft>
                <a:spcPts val="1200"/>
              </a:spcAft>
            </a:pPr>
            <a:r>
              <a:rPr lang="en-US" dirty="0"/>
              <a:t>In WCMS 3, we have one module for each content type and then a handful of other modules for the remaining functionality</a:t>
            </a:r>
          </a:p>
          <a:p>
            <a:pPr>
              <a:spcAft>
                <a:spcPts val="1200"/>
              </a:spcAft>
            </a:pPr>
            <a:r>
              <a:rPr lang="en-US" dirty="0"/>
              <a:t>Used Config Sync at first, but had problems updating sites</a:t>
            </a:r>
          </a:p>
          <a:p>
            <a:pPr>
              <a:spcAft>
                <a:spcPts val="1200"/>
              </a:spcAft>
            </a:pPr>
            <a:r>
              <a:rPr lang="en-US" dirty="0"/>
              <a:t>Configuration currently exported with Features</a:t>
            </a:r>
          </a:p>
          <a:p>
            <a:pPr>
              <a:spcAft>
                <a:spcPts val="1200"/>
              </a:spcAft>
            </a:pPr>
            <a:r>
              <a:rPr lang="en-US" dirty="0"/>
              <a:t>May yet move to monolithic export using core config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6: getting the config out</a:t>
            </a:r>
            <a:endParaRPr lang="en-C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C1BCF1-D837-A5B2-87A4-87C9BC514527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5122" name="Picture 2" descr="A person distributing configuration">
            <a:extLst>
              <a:ext uri="{FF2B5EF4-FFF2-40B4-BE49-F238E27FC236}">
                <a16:creationId xmlns:a16="http://schemas.microsoft.com/office/drawing/2014/main" id="{5DB16F91-E7D7-0530-5C68-44C7DB74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170" y="2493347"/>
            <a:ext cx="7191829" cy="71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992307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Original plan was to have alpha test users be the first people building sites, so we would have people familiar with the system while we built out full documentation</a:t>
            </a:r>
          </a:p>
          <a:p>
            <a:pPr>
              <a:spcAft>
                <a:spcPts val="1200"/>
              </a:spcAft>
            </a:pPr>
            <a:r>
              <a:rPr lang="en-US" dirty="0"/>
              <a:t>Alpha testing ended up more “early training” than “pre-launch testing”</a:t>
            </a:r>
          </a:p>
          <a:p>
            <a:pPr>
              <a:spcAft>
                <a:spcPts val="1200"/>
              </a:spcAft>
            </a:pPr>
            <a:r>
              <a:rPr lang="en-US" dirty="0"/>
              <a:t>Website leads wanted ”ordinary users” to build sites from launch, and wanted training to be mandatory before users were allowed to work in WCMS 3</a:t>
            </a:r>
          </a:p>
          <a:p>
            <a:pPr>
              <a:spcAft>
                <a:spcPts val="1200"/>
              </a:spcAft>
            </a:pPr>
            <a:r>
              <a:rPr lang="en-US" dirty="0"/>
              <a:t>Had to build training and documentation on the fly, as look and feel of functionality was still changing</a:t>
            </a:r>
          </a:p>
          <a:p>
            <a:pPr>
              <a:spcAft>
                <a:spcPts val="1200"/>
              </a:spcAft>
            </a:pPr>
            <a:r>
              <a:rPr lang="en-US" dirty="0"/>
              <a:t>Initial training deemed “too hard for average users”, recently completed redevelopment</a:t>
            </a:r>
          </a:p>
          <a:p>
            <a:pPr>
              <a:spcAft>
                <a:spcPts val="1200"/>
              </a:spcAft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27: training users</a:t>
            </a:r>
            <a:endParaRPr lang="en-CA" dirty="0"/>
          </a:p>
        </p:txBody>
      </p:sp>
      <p:pic>
        <p:nvPicPr>
          <p:cNvPr id="6146" name="Picture 2" descr="A person doing video training">
            <a:extLst>
              <a:ext uri="{FF2B5EF4-FFF2-40B4-BE49-F238E27FC236}">
                <a16:creationId xmlns:a16="http://schemas.microsoft.com/office/drawing/2014/main" id="{943AE25D-C640-DF6B-B8C4-B11B552A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3316644"/>
            <a:ext cx="79502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992307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Original plan was to not start working on migrations until all core functionality was complete</a:t>
            </a:r>
          </a:p>
          <a:p>
            <a:pPr>
              <a:spcAft>
                <a:spcPts val="1200"/>
              </a:spcAft>
            </a:pPr>
            <a:r>
              <a:rPr lang="en-US" dirty="0"/>
              <a:t>In order to ship migrations from the first release, hired a vendor to develop the migrations</a:t>
            </a:r>
          </a:p>
          <a:p>
            <a:pPr>
              <a:spcAft>
                <a:spcPts val="1200"/>
              </a:spcAft>
            </a:pPr>
            <a:r>
              <a:rPr lang="en-US" dirty="0"/>
              <a:t>Racing to try to complete functionality faster than the vendor could complete “do-able” migration work, often meaning the vendor had to to pause until we had the next piece ready</a:t>
            </a:r>
          </a:p>
          <a:p>
            <a:pPr>
              <a:spcAft>
                <a:spcPts val="1200"/>
              </a:spcAft>
            </a:pPr>
            <a:r>
              <a:rPr lang="en-US" dirty="0"/>
              <a:t>Migration was not as “bulletproof” as we’d hoped</a:t>
            </a:r>
          </a:p>
          <a:p>
            <a:pPr>
              <a:spcAft>
                <a:spcPts val="1200"/>
              </a:spcAft>
            </a:pPr>
            <a:r>
              <a:rPr lang="en-US" dirty="0"/>
              <a:t>Ran out of budget before all bugs were fixed, and without completing migration for all functionality</a:t>
            </a:r>
          </a:p>
          <a:p>
            <a:pPr>
              <a:spcAft>
                <a:spcPts val="1200"/>
              </a:spcAft>
            </a:pPr>
            <a:r>
              <a:rPr lang="en-US" dirty="0"/>
              <a:t>Used last of budget for knowledge transfer and attempted to fix bugs ourselves, to limited success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42: site migrations</a:t>
            </a:r>
            <a:endParaRPr lang="en-CA" dirty="0"/>
          </a:p>
        </p:txBody>
      </p:sp>
      <p:pic>
        <p:nvPicPr>
          <p:cNvPr id="8" name="Picture Placeholder 7" descr="A flock of Canada geese migrating">
            <a:extLst>
              <a:ext uri="{FF2B5EF4-FFF2-40B4-BE49-F238E27FC236}">
                <a16:creationId xmlns:a16="http://schemas.microsoft.com/office/drawing/2014/main" id="{9C7164BB-9B2C-EDD9-2999-FEB7D3A671E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67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992307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To meet deadlines, when WCMS 3 launched we were doing everything manually</a:t>
            </a:r>
          </a:p>
          <a:p>
            <a:pPr>
              <a:spcAft>
                <a:spcPts val="1200"/>
              </a:spcAft>
            </a:pPr>
            <a:r>
              <a:rPr lang="en-US" dirty="0"/>
              <a:t>First script was vendor-built, to migrate sites</a:t>
            </a:r>
          </a:p>
          <a:p>
            <a:pPr>
              <a:spcAft>
                <a:spcPts val="1200"/>
              </a:spcAft>
            </a:pPr>
            <a:r>
              <a:rPr lang="en-US" dirty="0"/>
              <a:t>Gradually built up a library of scripts, originally following the vendor’s pattern but eventually developing our own (and rewriting the migration script)</a:t>
            </a:r>
          </a:p>
          <a:p>
            <a:pPr>
              <a:spcAft>
                <a:spcPts val="1200"/>
              </a:spcAft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57: creating actual sites</a:t>
            </a:r>
            <a:endParaRPr lang="en-CA" dirty="0"/>
          </a:p>
        </p:txBody>
      </p:sp>
      <p:pic>
        <p:nvPicPr>
          <p:cNvPr id="7170" name="Picture 2" descr="A person creating a website">
            <a:extLst>
              <a:ext uri="{FF2B5EF4-FFF2-40B4-BE49-F238E27FC236}">
                <a16:creationId xmlns:a16="http://schemas.microsoft.com/office/drawing/2014/main" id="{3ADC2BDD-DE09-9B15-8B3C-9FF8CBA6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558" y="2463282"/>
            <a:ext cx="7364444" cy="73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992307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Originally updated all sites at once, in parallel, but as we got more sites we got “rate limited” by Pantheon</a:t>
            </a:r>
          </a:p>
          <a:p>
            <a:pPr>
              <a:spcAft>
                <a:spcPts val="1200"/>
              </a:spcAft>
            </a:pPr>
            <a:r>
              <a:rPr lang="en-US" dirty="0"/>
              <a:t>Moved to updating in sequence, leveraging Pantheon’s tagging to break sites into “chunks”</a:t>
            </a:r>
          </a:p>
          <a:p>
            <a:pPr>
              <a:spcAft>
                <a:spcPts val="1200"/>
              </a:spcAft>
            </a:pPr>
            <a:r>
              <a:rPr lang="en-US" dirty="0"/>
              <a:t>Would run a handful of “chunks” in parallel, potentially using multiple administrators’ systems</a:t>
            </a:r>
          </a:p>
          <a:p>
            <a:pPr>
              <a:spcAft>
                <a:spcPts val="1200"/>
              </a:spcAft>
            </a:pPr>
            <a:r>
              <a:rPr lang="en-US" dirty="0"/>
              <a:t>Seemingly random issues while updates are running mean “chunks” aren’t as big as we’d like, and the update process requires more ”checking in”</a:t>
            </a:r>
          </a:p>
          <a:p>
            <a:pPr>
              <a:spcAft>
                <a:spcPts val="1200"/>
              </a:spcAft>
            </a:pPr>
            <a:r>
              <a:rPr lang="en-US" dirty="0"/>
              <a:t>Just starting moving updates to an automation system, kicking off several small “chunks” at a time</a:t>
            </a:r>
          </a:p>
          <a:p>
            <a:pPr>
              <a:spcAft>
                <a:spcPts val="1200"/>
              </a:spcAft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99: updating actual sites</a:t>
            </a:r>
            <a:endParaRPr lang="en-CA" dirty="0"/>
          </a:p>
        </p:txBody>
      </p:sp>
      <p:pic>
        <p:nvPicPr>
          <p:cNvPr id="8194" name="Picture 2" descr="A person doing updates">
            <a:extLst>
              <a:ext uri="{FF2B5EF4-FFF2-40B4-BE49-F238E27FC236}">
                <a16:creationId xmlns:a16="http://schemas.microsoft.com/office/drawing/2014/main" id="{CA18EC06-40E9-29D7-F877-21D72011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566" y="2687216"/>
            <a:ext cx="7298434" cy="72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992307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Using “an army of coop students”, we are manually mitigating issues on migrated sites</a:t>
            </a:r>
          </a:p>
          <a:p>
            <a:pPr>
              <a:spcAft>
                <a:spcPts val="1200"/>
              </a:spcAft>
            </a:pPr>
            <a:r>
              <a:rPr lang="en-US" dirty="0"/>
              <a:t>Got additional budget to hire a vendor to fix migration issues (along with additional work)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Better integration of the vendor into our sprints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 longer racing to complete functionality as there is plenty of work ready to go for the vendor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Our developers are reviewing vendor work as it completes</a:t>
            </a:r>
          </a:p>
          <a:p>
            <a:pPr>
              <a:spcAft>
                <a:spcPts val="1200"/>
              </a:spcAft>
            </a:pPr>
            <a:r>
              <a:rPr lang="en-US" dirty="0"/>
              <a:t>Lots of fixes have shipped</a:t>
            </a:r>
          </a:p>
          <a:p>
            <a:pPr>
              <a:spcAft>
                <a:spcPts val="1200"/>
              </a:spcAft>
            </a:pPr>
            <a:r>
              <a:rPr lang="en-US" dirty="0"/>
              <a:t>The biggest missing piece of migration has just begun testing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150: site migrations, again</a:t>
            </a:r>
            <a:endParaRPr lang="en-CA" dirty="0"/>
          </a:p>
        </p:txBody>
      </p:sp>
      <p:pic>
        <p:nvPicPr>
          <p:cNvPr id="8" name="Picture Placeholder 7" descr="A flock of Canada geese migrating, again">
            <a:extLst>
              <a:ext uri="{FF2B5EF4-FFF2-40B4-BE49-F238E27FC236}">
                <a16:creationId xmlns:a16="http://schemas.microsoft.com/office/drawing/2014/main" id="{9C7164BB-9B2C-EDD9-2999-FEB7D3A671E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1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992307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Migrating private files, e.g. webform submissions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Discontinuing some of the WCMS 2 functionality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Setting up login using single sign on (SSO)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Figuring out caching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Building out theming using Gesso and Pattern Lab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Moving from Gesso to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Ohana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(WCMS 3.2)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differences between Drupal 7’s Webform and the Drupal 8+ Webform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differences between Drupal 7’s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Biblio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and Drupal 8+’s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BibCite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Handling “authentication required” websites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Battles __ - __: some of the things there isn’t time for</a:t>
            </a:r>
            <a:endParaRPr lang="en-CA" dirty="0"/>
          </a:p>
        </p:txBody>
      </p:sp>
      <p:pic>
        <p:nvPicPr>
          <p:cNvPr id="6" name="Picture 5" descr="Doc Brown and Marty from Back to the Future checking their watches">
            <a:extLst>
              <a:ext uri="{FF2B5EF4-FFF2-40B4-BE49-F238E27FC236}">
                <a16:creationId xmlns:a16="http://schemas.microsoft.com/office/drawing/2014/main" id="{8F492E64-E487-9BFA-1E7E-ADCC3AEC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731" y="2745552"/>
            <a:ext cx="5382000" cy="68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992307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Drupal 10: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Is everything we’re using ready? Can we get there before Drupal 9 is out of support?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CKEditor</a:t>
            </a:r>
            <a:r>
              <a:rPr lang="en-US" dirty="0"/>
              <a:t> 5: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Can we do everything we’re doing now? How confusing is the change going to be for users?</a:t>
            </a:r>
          </a:p>
          <a:p>
            <a:pPr>
              <a:spcAft>
                <a:spcPts val="1200"/>
              </a:spcAft>
            </a:pPr>
            <a:r>
              <a:rPr lang="en-US" dirty="0"/>
              <a:t>Functionality from the other site types: Lots to do!</a:t>
            </a:r>
          </a:p>
          <a:p>
            <a:pPr>
              <a:spcAft>
                <a:spcPts val="1200"/>
              </a:spcAft>
            </a:pPr>
            <a:r>
              <a:rPr lang="en-US" dirty="0"/>
              <a:t>Custom functionality: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do we handle added functionality that really is only useful for a single site, both structurally and logistically?</a:t>
            </a:r>
          </a:p>
          <a:p>
            <a:pPr>
              <a:spcAft>
                <a:spcPts val="1200"/>
              </a:spcAft>
            </a:pPr>
            <a:r>
              <a:rPr lang="en-US" dirty="0"/>
              <a:t>Funding: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Will we continue to be able to hire vendors? Send staff to conferences and training? As we gain more sites in WCMS 3, will we be able to move to a “flat rate” model for hosting?</a:t>
            </a:r>
          </a:p>
          <a:p>
            <a:pPr>
              <a:spcAft>
                <a:spcPts val="1200"/>
              </a:spcAft>
            </a:pPr>
            <a:r>
              <a:rPr lang="en-US" dirty="0"/>
              <a:t>Staffing: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Can we fill the accessibility expert developer role that was vacated? Can we expand the team?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Battles 200 – 1000: the things to come</a:t>
            </a:r>
            <a:endParaRPr lang="en-CA" dirty="0"/>
          </a:p>
        </p:txBody>
      </p:sp>
      <p:pic>
        <p:nvPicPr>
          <p:cNvPr id="10242" name="Picture 2" descr="The Jeysomes">
            <a:extLst>
              <a:ext uri="{FF2B5EF4-FFF2-40B4-BE49-F238E27FC236}">
                <a16:creationId xmlns:a16="http://schemas.microsoft.com/office/drawing/2014/main" id="{5178E188-CB8F-FC9D-29AC-C5E94E22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332" y="3063672"/>
            <a:ext cx="6553293" cy="60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992307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CA" dirty="0"/>
          </a:p>
          <a:p>
            <a:pPr>
              <a:spcAft>
                <a:spcPts val="1200"/>
              </a:spcAft>
            </a:pPr>
            <a:r>
              <a:rPr lang="en-CA" dirty="0"/>
              <a:t>Addressing pain points</a:t>
            </a:r>
          </a:p>
          <a:p>
            <a:pPr>
              <a:spcAft>
                <a:spcPts val="1200"/>
              </a:spcAft>
            </a:pPr>
            <a:r>
              <a:rPr lang="en-CA" dirty="0"/>
              <a:t>Improving help text</a:t>
            </a:r>
          </a:p>
          <a:p>
            <a:pPr>
              <a:spcAft>
                <a:spcPts val="1200"/>
              </a:spcAft>
            </a:pPr>
            <a:r>
              <a:rPr lang="en-CA" dirty="0"/>
              <a:t>Making existing functionality more flexible</a:t>
            </a:r>
          </a:p>
          <a:p>
            <a:pPr>
              <a:spcAft>
                <a:spcPts val="1200"/>
              </a:spcAft>
            </a:pPr>
            <a:r>
              <a:rPr lang="en-CA" dirty="0"/>
              <a:t>Adding new functionality</a:t>
            </a:r>
          </a:p>
          <a:p>
            <a:pPr>
              <a:spcAft>
                <a:spcPts val="1200"/>
              </a:spcAft>
            </a:pPr>
            <a:r>
              <a:rPr lang="en-CA" dirty="0"/>
              <a:t>Potentially sunsetting some functionality</a:t>
            </a:r>
          </a:p>
          <a:p>
            <a:pPr>
              <a:spcAft>
                <a:spcPts val="1200"/>
              </a:spcAft>
            </a:pPr>
            <a:r>
              <a:rPr lang="en-CA" dirty="0"/>
              <a:t>…</a:t>
            </a:r>
          </a:p>
          <a:p>
            <a:pPr>
              <a:spcAft>
                <a:spcPts val="1200"/>
              </a:spcAft>
            </a:pPr>
            <a:r>
              <a:rPr lang="en-CA" dirty="0"/>
              <a:t>WCMS 4???</a:t>
            </a:r>
          </a:p>
          <a:p>
            <a:pPr>
              <a:spcAft>
                <a:spcPts val="1200"/>
              </a:spcAft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Victory 1000! What’s next?</a:t>
            </a:r>
            <a:endParaRPr lang="en-CA" dirty="0"/>
          </a:p>
        </p:txBody>
      </p:sp>
      <p:pic>
        <p:nvPicPr>
          <p:cNvPr id="6" name="Picture Placeholder 11" descr="Mortal Kombat: Flawless victory">
            <a:extLst>
              <a:ext uri="{FF2B5EF4-FFF2-40B4-BE49-F238E27FC236}">
                <a16:creationId xmlns:a16="http://schemas.microsoft.com/office/drawing/2014/main" id="{1E6CE68A-4942-D8A6-3AFC-4838615B8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303" y="3146979"/>
            <a:ext cx="6587322" cy="4940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2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644EB-6D3E-8BB8-9D8E-9EAAAF87E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Located in Waterloo, Ontario, Canada (home of BlackBerry)</a:t>
            </a:r>
          </a:p>
          <a:p>
            <a:pPr>
              <a:spcAft>
                <a:spcPts val="1200"/>
              </a:spcAft>
            </a:pPr>
            <a:r>
              <a:rPr lang="en-US" dirty="0"/>
              <a:t>Founded in 1957</a:t>
            </a:r>
          </a:p>
          <a:p>
            <a:pPr>
              <a:spcAft>
                <a:spcPts val="1200"/>
              </a:spcAft>
            </a:pPr>
            <a:r>
              <a:rPr lang="en-US" dirty="0"/>
              <a:t>~37,000 full-time students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~1,350 faculty members, ~2,800 staff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largest post-secondary co-operative education program in the world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Sometimes we call ourselves “the MIT of the North”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Official mascot: King Warrior, a lion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Unofficial mascot: Mr. Goose, because of the number of Canada geese on campus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32A461-247C-9F89-1F82-FC5B7BD8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University of Waterloo</a:t>
            </a:r>
            <a:endParaRPr lang="en-CA" dirty="0"/>
          </a:p>
        </p:txBody>
      </p:sp>
      <p:pic>
        <p:nvPicPr>
          <p:cNvPr id="7" name="Picture Placeholder 6" descr="A map showing where University of Waterloo is, in relating to Pittsburgh">
            <a:extLst>
              <a:ext uri="{FF2B5EF4-FFF2-40B4-BE49-F238E27FC236}">
                <a16:creationId xmlns:a16="http://schemas.microsoft.com/office/drawing/2014/main" id="{61C20054-991D-5F4E-3E3F-C5CE34FDF4D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8266" r="8266"/>
          <a:stretch/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3C5A0-DB12-9DE8-F42D-6298545DB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7500" dirty="0"/>
              <a:t>Thank you!</a:t>
            </a:r>
          </a:p>
          <a:p>
            <a:endParaRPr lang="en-US" sz="2400" dirty="0"/>
          </a:p>
          <a:p>
            <a:r>
              <a:rPr lang="en-US" sz="4300" dirty="0"/>
              <a:t>I meant to bring swag but left it in the office. Email me (</a:t>
            </a:r>
            <a:r>
              <a:rPr lang="en-US" sz="4300" dirty="0">
                <a:hlinkClick r:id="rId2"/>
              </a:rPr>
              <a:t>kpaxman@uwaterloo.ca</a:t>
            </a:r>
            <a:r>
              <a:rPr lang="en-US" sz="4300" dirty="0"/>
              <a:t>) and I’ll send you a sticker sheet with our </a:t>
            </a:r>
            <a:r>
              <a:rPr lang="en-US" sz="4300" dirty="0" err="1"/>
              <a:t>Druplicons</a:t>
            </a:r>
            <a:r>
              <a:rPr lang="en-US" sz="4300" dirty="0"/>
              <a:t>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8175-62B4-16D9-34A6-0FE4C26750D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4400" y="8266922"/>
            <a:ext cx="8240400" cy="4199528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uwaterloo.ca</a:t>
            </a:r>
            <a:r>
              <a:rPr lang="en-US" dirty="0"/>
              <a:t>/wcms-3</a:t>
            </a:r>
          </a:p>
        </p:txBody>
      </p:sp>
    </p:spTree>
    <p:extLst>
      <p:ext uri="{BB962C8B-B14F-4D97-AF65-F5344CB8AC3E}">
        <p14:creationId xmlns:p14="http://schemas.microsoft.com/office/powerpoint/2010/main" val="72211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822489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First truly centralized campus web solution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previously sites had a variety of hosts, running downloadable Dreamweaver templates</a:t>
            </a:r>
          </a:p>
          <a:p>
            <a:pPr>
              <a:spcAft>
                <a:spcPts val="1200"/>
              </a:spcAft>
            </a:pPr>
            <a:r>
              <a:rPr lang="en-US" dirty="0"/>
              <a:t>Development, training and migrations are done by a team in the Information Systems &amp; Technology (IST) department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– 1 manager, 3 leads, 2 training and support staff, 4 developers, 1 DevOps developer, 2 QA coops and 8 migration coops, plus assistance from other areas in IST</a:t>
            </a:r>
          </a:p>
          <a:p>
            <a:pPr>
              <a:spcAft>
                <a:spcPts val="1200"/>
              </a:spcAft>
            </a:pPr>
            <a:r>
              <a:rPr lang="en-US" dirty="0"/>
              <a:t>Theming is done by a developer in University Relations (UR) with managerial direction and support from a design team</a:t>
            </a:r>
          </a:p>
          <a:p>
            <a:pPr>
              <a:spcAft>
                <a:spcPts val="1200"/>
              </a:spcAft>
            </a:pPr>
            <a:r>
              <a:rPr lang="en-US" dirty="0"/>
              <a:t>Content is created by hundreds of different site maintainers across campus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Waterloo Content Management System (WCMS)</a:t>
            </a:r>
            <a:endParaRPr lang="en-CA" dirty="0"/>
          </a:p>
        </p:txBody>
      </p:sp>
      <p:pic>
        <p:nvPicPr>
          <p:cNvPr id="6" name="Picture Placeholder 5" descr="WCMS logo">
            <a:extLst>
              <a:ext uri="{FF2B5EF4-FFF2-40B4-BE49-F238E27FC236}">
                <a16:creationId xmlns:a16="http://schemas.microsoft.com/office/drawing/2014/main" id="{403C58A9-1AA9-C8C4-CF3D-278A54D9F99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10715171" y="2529748"/>
            <a:ext cx="6949454" cy="7257303"/>
          </a:xfrm>
        </p:spPr>
      </p:pic>
    </p:spTree>
    <p:extLst>
      <p:ext uri="{BB962C8B-B14F-4D97-AF65-F5344CB8AC3E}">
        <p14:creationId xmlns:p14="http://schemas.microsoft.com/office/powerpoint/2010/main" val="23557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027259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WCMS 1 (Drupal 7, non-responsive) launched in 2011</a:t>
            </a:r>
          </a:p>
          <a:p>
            <a:pPr>
              <a:spcAft>
                <a:spcPts val="1200"/>
              </a:spcAft>
            </a:pPr>
            <a:r>
              <a:rPr lang="en-US" dirty="0"/>
              <a:t>WCMS 2 (Drupal 7, responsive) launched in 2016</a:t>
            </a:r>
          </a:p>
          <a:p>
            <a:pPr>
              <a:spcAft>
                <a:spcPts val="1200"/>
              </a:spcAft>
            </a:pPr>
            <a:r>
              <a:rPr lang="en-US" dirty="0"/>
              <a:t>WCMS 3 (Drupal 8) launched in 2021</a:t>
            </a:r>
          </a:p>
          <a:p>
            <a:pPr>
              <a:spcAft>
                <a:spcPts val="1200"/>
              </a:spcAft>
            </a:pPr>
            <a:r>
              <a:rPr lang="en-US" dirty="0"/>
              <a:t>WCMS 3.1 (Drupal 9) launched later in 2021</a:t>
            </a:r>
          </a:p>
          <a:p>
            <a:pPr>
              <a:spcAft>
                <a:spcPts val="1200"/>
              </a:spcAft>
            </a:pPr>
            <a:r>
              <a:rPr lang="en-US" dirty="0"/>
              <a:t>Pushing out new releases approximately every three weeks</a:t>
            </a:r>
          </a:p>
          <a:p>
            <a:pPr>
              <a:spcAft>
                <a:spcPts val="1200"/>
              </a:spcAft>
            </a:pPr>
            <a:r>
              <a:rPr lang="en-US" dirty="0"/>
              <a:t>Current version: 3.2.</a:t>
            </a:r>
            <a:r>
              <a:rPr lang="en-US" i="1" dirty="0"/>
              <a:t>5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Waterloo Content Management System (WCMS)</a:t>
            </a:r>
            <a:endParaRPr lang="en-CA" dirty="0"/>
          </a:p>
        </p:txBody>
      </p:sp>
      <p:pic>
        <p:nvPicPr>
          <p:cNvPr id="6" name="Picture Placeholder 5" descr="WCMS logo">
            <a:extLst>
              <a:ext uri="{FF2B5EF4-FFF2-40B4-BE49-F238E27FC236}">
                <a16:creationId xmlns:a16="http://schemas.microsoft.com/office/drawing/2014/main" id="{403C58A9-1AA9-C8C4-CF3D-278A54D9F99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10715171" y="2529748"/>
            <a:ext cx="6949454" cy="7257303"/>
          </a:xfrm>
        </p:spPr>
      </p:pic>
    </p:spTree>
    <p:extLst>
      <p:ext uri="{BB962C8B-B14F-4D97-AF65-F5344CB8AC3E}">
        <p14:creationId xmlns:p14="http://schemas.microsoft.com/office/powerpoint/2010/main" val="4586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9027259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CA" dirty="0"/>
          </a:p>
          <a:p>
            <a:pPr>
              <a:spcAft>
                <a:spcPts val="1200"/>
              </a:spcAft>
            </a:pPr>
            <a:r>
              <a:rPr lang="en-CA" dirty="0"/>
              <a:t>0 sites still in WCMS 1</a:t>
            </a:r>
          </a:p>
          <a:p>
            <a:pPr>
              <a:spcAft>
                <a:spcPts val="1200"/>
              </a:spcAft>
            </a:pPr>
            <a:r>
              <a:rPr lang="en-US" dirty="0"/>
              <a:t>~600 sites still in WCMS 2</a:t>
            </a:r>
          </a:p>
          <a:p>
            <a:pPr>
              <a:spcAft>
                <a:spcPts val="1200"/>
              </a:spcAft>
            </a:pPr>
            <a:r>
              <a:rPr lang="en-US" dirty="0"/>
              <a:t>~450 sites in WCMS 3 (plus ~100 in progress, ~400 individuals’ training sites)</a:t>
            </a:r>
          </a:p>
          <a:p>
            <a:pPr>
              <a:spcAft>
                <a:spcPts val="1200"/>
              </a:spcAft>
            </a:pPr>
            <a:r>
              <a:rPr lang="en-US" dirty="0"/>
              <a:t>~50-150 sites removed without migrating to WCMS 3</a:t>
            </a:r>
          </a:p>
          <a:p>
            <a:pPr>
              <a:spcAft>
                <a:spcPts val="1200"/>
              </a:spcAft>
            </a:pPr>
            <a:r>
              <a:rPr lang="en-US" dirty="0"/>
              <a:t>Also hosting ~800 Open Scholar sites (Drupal 7) that are a whole separate conversation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Waterloo Content Management System (WCMS)</a:t>
            </a:r>
            <a:endParaRPr lang="en-CA" dirty="0"/>
          </a:p>
        </p:txBody>
      </p:sp>
      <p:pic>
        <p:nvPicPr>
          <p:cNvPr id="6" name="Picture Placeholder 5" descr="WCMS logo">
            <a:extLst>
              <a:ext uri="{FF2B5EF4-FFF2-40B4-BE49-F238E27FC236}">
                <a16:creationId xmlns:a16="http://schemas.microsoft.com/office/drawing/2014/main" id="{403C58A9-1AA9-C8C4-CF3D-278A54D9F99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tretch>
            <a:fillRect/>
          </a:stretch>
        </p:blipFill>
        <p:spPr>
          <a:xfrm>
            <a:off x="10715171" y="2529748"/>
            <a:ext cx="6949454" cy="7257303"/>
          </a:xfrm>
        </p:spPr>
      </p:pic>
    </p:spTree>
    <p:extLst>
      <p:ext uri="{BB962C8B-B14F-4D97-AF65-F5344CB8AC3E}">
        <p14:creationId xmlns:p14="http://schemas.microsoft.com/office/powerpoint/2010/main" val="9539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12670193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Decided not to start until Drupal 8.0.0 was final, at the earliest</a:t>
            </a:r>
          </a:p>
          <a:p>
            <a:pPr>
              <a:spcAft>
                <a:spcPts val="1200"/>
              </a:spcAft>
            </a:pPr>
            <a:r>
              <a:rPr lang="en-US" dirty="0"/>
              <a:t>October 2016: first WCMS 3 planning meeting (~1 year after Drupal 8)</a:t>
            </a:r>
          </a:p>
          <a:p>
            <a:pPr>
              <a:spcAft>
                <a:spcPts val="1200"/>
              </a:spcAft>
            </a:pPr>
            <a:r>
              <a:rPr lang="en-US" dirty="0"/>
              <a:t>Initial approach was “learn it yourselves, there is no budget for help”</a:t>
            </a:r>
          </a:p>
          <a:p>
            <a:pPr>
              <a:spcAft>
                <a:spcPts val="1200"/>
              </a:spcAft>
            </a:pPr>
            <a:r>
              <a:rPr lang="en-US" dirty="0"/>
              <a:t>Quickly realized almost everything would have to be rebuilt from scratch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December 2016: announced WCMS 2 feature freeze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February 2017: “brand refinement” redesign…of WCMS 2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July 2017: first WCMS 3 commit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Ongoing WCMS 2 work often taking up more than 50% of sprints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June 2018: WCMS 3 work put on hold to allow more work on WCMS 2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1: getting started</a:t>
            </a:r>
            <a:endParaRPr lang="en-CA" dirty="0"/>
          </a:p>
        </p:txBody>
      </p:sp>
      <p:pic>
        <p:nvPicPr>
          <p:cNvPr id="2052" name="Picture 4" descr="Man on a rocket">
            <a:extLst>
              <a:ext uri="{FF2B5EF4-FFF2-40B4-BE49-F238E27FC236}">
                <a16:creationId xmlns:a16="http://schemas.microsoft.com/office/drawing/2014/main" id="{7F2CE4B5-81CE-685A-CACF-86D28443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80815" y="3760328"/>
            <a:ext cx="7210925" cy="48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4" y="2286000"/>
            <a:ext cx="12670193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January 2019: restarted WCMS 3 work</a:t>
            </a:r>
          </a:p>
          <a:p>
            <a:pPr>
              <a:spcAft>
                <a:spcPts val="1200"/>
              </a:spcAft>
            </a:pPr>
            <a:r>
              <a:rPr lang="en-US" dirty="0"/>
              <a:t>WCMS 3 made an official “project” and assigned a project manager</a:t>
            </a:r>
          </a:p>
          <a:p>
            <a:pPr>
              <a:spcAft>
                <a:spcPts val="1200"/>
              </a:spcAft>
            </a:pPr>
            <a:r>
              <a:rPr lang="en-US" dirty="0"/>
              <a:t>Got budget for some initial consulting</a:t>
            </a:r>
          </a:p>
          <a:p>
            <a:pPr>
              <a:spcAft>
                <a:spcPts val="1200"/>
              </a:spcAft>
            </a:pPr>
            <a:r>
              <a:rPr lang="en-US" dirty="0"/>
              <a:t>December 2019: Drupal 8.8.0 released, first release that really had everything we needed</a:t>
            </a:r>
          </a:p>
          <a:p>
            <a:pPr>
              <a:spcAft>
                <a:spcPts val="1200"/>
              </a:spcAft>
            </a:pPr>
            <a:r>
              <a:rPr lang="en-US" dirty="0"/>
              <a:t>January 2021: began alpha testing of WCMS 3</a:t>
            </a:r>
          </a:p>
          <a:p>
            <a:pPr>
              <a:spcAft>
                <a:spcPts val="1200"/>
              </a:spcAft>
            </a:pPr>
            <a:r>
              <a:rPr lang="en-US" dirty="0"/>
              <a:t>June 2021: WCMS 3 officially launched, with limited functionality</a:t>
            </a:r>
          </a:p>
          <a:p>
            <a:pPr>
              <a:spcAft>
                <a:spcPts val="1200"/>
              </a:spcAft>
            </a:pPr>
            <a:r>
              <a:rPr lang="en-US" dirty="0"/>
              <a:t>April 2023: last major piece for “parity” with primary WCMS 2 functionality is shipped</a:t>
            </a:r>
          </a:p>
          <a:p>
            <a:pPr>
              <a:spcAft>
                <a:spcPts val="1200"/>
              </a:spcAft>
            </a:pPr>
            <a:r>
              <a:rPr lang="en-US" dirty="0"/>
              <a:t>Today: starting to build out secondary functionality while also working on functionality for a revamped home page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2: heading down the road</a:t>
            </a:r>
            <a:endParaRPr lang="en-CA" dirty="0"/>
          </a:p>
        </p:txBody>
      </p:sp>
      <p:pic>
        <p:nvPicPr>
          <p:cNvPr id="1026" name="Picture 2" descr="The Yellow Brick Road">
            <a:extLst>
              <a:ext uri="{FF2B5EF4-FFF2-40B4-BE49-F238E27FC236}">
                <a16:creationId xmlns:a16="http://schemas.microsoft.com/office/drawing/2014/main" id="{94894F08-1FA8-529C-61E6-CF8F152D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17" y="2957208"/>
            <a:ext cx="4500695" cy="6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425" y="2286000"/>
            <a:ext cx="9449266" cy="7744800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WCMS 2 profiles were built using </a:t>
            </a:r>
            <a:r>
              <a:rPr lang="en-US" dirty="0" err="1"/>
              <a:t>Drush</a:t>
            </a:r>
            <a:r>
              <a:rPr lang="en-US" dirty="0"/>
              <a:t> </a:t>
            </a:r>
            <a:r>
              <a:rPr lang="en-US" dirty="0" err="1"/>
              <a:t>makefiles</a:t>
            </a:r>
            <a:r>
              <a:rPr lang="en-US" dirty="0"/>
              <a:t>, hosted on-campus, using Drupal multisite, in a shared install profile</a:t>
            </a:r>
          </a:p>
          <a:p>
            <a:pPr>
              <a:spcAft>
                <a:spcPts val="1200"/>
              </a:spcAft>
            </a:pPr>
            <a:r>
              <a:rPr lang="en-US" dirty="0"/>
              <a:t>WCMS 3 profiles are built using Composer, hosted on Pantheon, with each site hosted separately, using a common install profile</a:t>
            </a:r>
          </a:p>
          <a:p>
            <a:pPr>
              <a:spcAft>
                <a:spcPts val="1200"/>
              </a:spcAft>
            </a:pPr>
            <a:r>
              <a:rPr lang="en-US" dirty="0"/>
              <a:t>Built our own </a:t>
            </a:r>
            <a:r>
              <a:rPr lang="en-US" dirty="0" err="1"/>
              <a:t>packages.json</a:t>
            </a:r>
            <a:r>
              <a:rPr lang="en-US" dirty="0"/>
              <a:t> generator so our custom modules can be found by Composer without having to do full individual definitions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3: figuring out how to build this thing</a:t>
            </a:r>
            <a:endParaRPr lang="en-CA" dirty="0"/>
          </a:p>
        </p:txBody>
      </p:sp>
      <p:pic>
        <p:nvPicPr>
          <p:cNvPr id="9218" name="Picture 2" descr="Fred Flintstone working construction">
            <a:extLst>
              <a:ext uri="{FF2B5EF4-FFF2-40B4-BE49-F238E27FC236}">
                <a16:creationId xmlns:a16="http://schemas.microsoft.com/office/drawing/2014/main" id="{99CB1612-F7DA-B168-2EC4-75DDABD5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11" y="3058238"/>
            <a:ext cx="6994864" cy="52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5EE28-F945-841B-AAC2-C7334EFAC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WCMS 2 had 4 different site types (plus the home page) with different themes and combinations of functionality</a:t>
            </a:r>
          </a:p>
          <a:p>
            <a:pPr>
              <a:spcAft>
                <a:spcPts val="1200"/>
              </a:spcAft>
            </a:pPr>
            <a:r>
              <a:rPr lang="en-US" dirty="0"/>
              <a:t>WCMS 3 will have one site type, with all sites having access to the same functionality</a:t>
            </a:r>
          </a:p>
          <a:p>
            <a:pPr>
              <a:spcAft>
                <a:spcPts val="1200"/>
              </a:spcAft>
            </a:pPr>
            <a:r>
              <a:rPr lang="en-US" dirty="0"/>
              <a:t>Will likely have to support some site-specific functionality at some point, but promoting “how can we give you what you want in a way that it will work for everyone?” as much as possible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0BE9F-9374-9E76-D0B2-593007F0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4: organizing the functionality</a:t>
            </a:r>
            <a:endParaRPr lang="en-CA" dirty="0"/>
          </a:p>
        </p:txBody>
      </p:sp>
      <p:pic>
        <p:nvPicPr>
          <p:cNvPr id="3074" name="Picture 2" descr="A person organizing things">
            <a:extLst>
              <a:ext uri="{FF2B5EF4-FFF2-40B4-BE49-F238E27FC236}">
                <a16:creationId xmlns:a16="http://schemas.microsoft.com/office/drawing/2014/main" id="{AFE2B54B-D6B1-8FFD-963F-38807BEE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25" y="2929035"/>
            <a:ext cx="79502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C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11084</TotalTime>
  <Words>1724</Words>
  <Application>Microsoft Macintosh PowerPoint</Application>
  <PresentationFormat>Custom</PresentationFormat>
  <Paragraphs>144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Bitter</vt:lpstr>
      <vt:lpstr>Arial</vt:lpstr>
      <vt:lpstr>Bitter Medium</vt:lpstr>
      <vt:lpstr>Montserrat</vt:lpstr>
      <vt:lpstr>DCON</vt:lpstr>
      <vt:lpstr>1000 battles, 1000 victories: The process of moving 1000+ University sites out of Drupal 7  Kevin Paxman Lead Developer, Waterloo Content Management System University of Waterloo Email me: kpaxman@uwaterloo.ca See how we’ve communicated with the campus: https://uwaterloo.ca/wcms-3</vt:lpstr>
      <vt:lpstr>About the University of Waterloo</vt:lpstr>
      <vt:lpstr>About the Waterloo Content Management System (WCMS)</vt:lpstr>
      <vt:lpstr>About the Waterloo Content Management System (WCMS)</vt:lpstr>
      <vt:lpstr>About the Waterloo Content Management System (WCMS)</vt:lpstr>
      <vt:lpstr>Battle 1: getting started</vt:lpstr>
      <vt:lpstr>Battle 2: heading down the road</vt:lpstr>
      <vt:lpstr>Battle 3: figuring out how to build this thing</vt:lpstr>
      <vt:lpstr>Battle 4: organizing the functionality</vt:lpstr>
      <vt:lpstr>Battle 5: how users build content</vt:lpstr>
      <vt:lpstr>Battle 6: getting the config out</vt:lpstr>
      <vt:lpstr>Battle 27: training users</vt:lpstr>
      <vt:lpstr>Battle 42: site migrations</vt:lpstr>
      <vt:lpstr>Battle 57: creating actual sites</vt:lpstr>
      <vt:lpstr>Battle 99: updating actual sites</vt:lpstr>
      <vt:lpstr>Battle 150: site migrations, again</vt:lpstr>
      <vt:lpstr>Battles __ - __: some of the things there isn’t time for</vt:lpstr>
      <vt:lpstr>Battles 200 – 1000: the things to come</vt:lpstr>
      <vt:lpstr>Victory 1000! 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 battles, 1000 victories: The process of moving 1000+ University sites out of Drupal 7  Kevin Paxman University of Waterloo</dc:title>
  <cp:lastModifiedBy>Kevin Paxman</cp:lastModifiedBy>
  <cp:revision>1</cp:revision>
  <dcterms:modified xsi:type="dcterms:W3CDTF">2023-06-08T02:44:27Z</dcterms:modified>
</cp:coreProperties>
</file>