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12480925" cy="7927975"/>
  <p:notesSz cx="6858000" cy="9144000"/>
  <p:defaultTextStyle>
    <a:defPPr>
      <a:defRPr lang="en-US"/>
    </a:defPPr>
    <a:lvl1pPr marL="0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3067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6134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9201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32269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15336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98403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81470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64537" algn="l" defTabSz="11661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660"/>
  </p:normalViewPr>
  <p:slideViewPr>
    <p:cSldViewPr>
      <p:cViewPr varScale="1">
        <p:scale>
          <a:sx n="89" d="100"/>
          <a:sy n="89" d="100"/>
        </p:scale>
        <p:origin x="-128" y="-352"/>
      </p:cViewPr>
      <p:guideLst>
        <p:guide orient="horz" pos="2497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7A375-6D22-40B4-9400-7F5FCD3523EC}" type="datetimeFigureOut">
              <a:rPr lang="en-US" smtClean="0"/>
              <a:pPr/>
              <a:t>16-01-05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685800"/>
            <a:ext cx="5397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0C4D2-D169-4791-B2AD-C7C26C29C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83067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66134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49201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32269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915336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98403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81470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64537" algn="l" defTabSz="116613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0C4D2-D169-4791-B2AD-C7C26C29C8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8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1713" y="1579323"/>
            <a:ext cx="10104436" cy="1574584"/>
          </a:xfrm>
        </p:spPr>
        <p:txBody>
          <a:bodyPr/>
          <a:lstStyle>
            <a:lvl1pPr algn="ctr">
              <a:defRPr sz="4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576764" y="3428753"/>
            <a:ext cx="9345685" cy="675345"/>
          </a:xfrm>
        </p:spPr>
        <p:txBody>
          <a:bodyPr/>
          <a:lstStyle>
            <a:lvl1pPr marL="0" indent="0" algn="ctr">
              <a:buNone/>
              <a:defRPr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4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46" y="332168"/>
            <a:ext cx="11232833" cy="1321329"/>
          </a:xfrm>
        </p:spPr>
        <p:txBody>
          <a:bodyPr anchor="t"/>
          <a:lstStyle>
            <a:lvl1pPr>
              <a:defRPr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pc="128">
                <a:solidFill>
                  <a:srgbClr val="000000"/>
                </a:solidFill>
              </a:defRPr>
            </a:lvl1pPr>
            <a:lvl2pPr>
              <a:defRPr spc="128">
                <a:solidFill>
                  <a:srgbClr val="000000"/>
                </a:solidFill>
              </a:defRPr>
            </a:lvl2pPr>
            <a:lvl3pPr>
              <a:defRPr spc="128">
                <a:solidFill>
                  <a:srgbClr val="000000"/>
                </a:solidFill>
              </a:defRPr>
            </a:lvl3pPr>
            <a:lvl4pPr>
              <a:defRPr spc="128">
                <a:solidFill>
                  <a:srgbClr val="000000"/>
                </a:solidFill>
              </a:defRPr>
            </a:lvl4pPr>
            <a:lvl5pPr>
              <a:defRPr spc="128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EB32E-211F-4E3C-BB6B-9BE1A101AC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108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46" y="1849861"/>
            <a:ext cx="5512409" cy="523209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4470" y="1849861"/>
            <a:ext cx="5512409" cy="5232097"/>
          </a:xfrm>
        </p:spPr>
        <p:txBody>
          <a:bodyPr/>
          <a:lstStyle>
            <a:lvl1pPr marL="0" indent="0">
              <a:buNone/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October 28, 2013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CE5146-C941-409E-841D-7958ACCEA1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519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46" y="1774619"/>
            <a:ext cx="5514576" cy="73957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067" indent="0">
              <a:buNone/>
              <a:defRPr sz="2600" b="1"/>
            </a:lvl2pPr>
            <a:lvl3pPr marL="1166134" indent="0">
              <a:buNone/>
              <a:defRPr sz="2300" b="1"/>
            </a:lvl3pPr>
            <a:lvl4pPr marL="1749201" indent="0">
              <a:buNone/>
              <a:defRPr sz="2000" b="1"/>
            </a:lvl4pPr>
            <a:lvl5pPr marL="2332269" indent="0">
              <a:buNone/>
              <a:defRPr sz="2000" b="1"/>
            </a:lvl5pPr>
            <a:lvl6pPr marL="2915336" indent="0">
              <a:buNone/>
              <a:defRPr sz="2000" b="1"/>
            </a:lvl6pPr>
            <a:lvl7pPr marL="3498403" indent="0">
              <a:buNone/>
              <a:defRPr sz="2000" b="1"/>
            </a:lvl7pPr>
            <a:lvl8pPr marL="4081470" indent="0">
              <a:buNone/>
              <a:defRPr sz="2000" b="1"/>
            </a:lvl8pPr>
            <a:lvl9pPr marL="466453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46" y="2514196"/>
            <a:ext cx="5514576" cy="456776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40137" y="1774619"/>
            <a:ext cx="5516742" cy="73957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067" indent="0">
              <a:buNone/>
              <a:defRPr sz="2600" b="1"/>
            </a:lvl2pPr>
            <a:lvl3pPr marL="1166134" indent="0">
              <a:buNone/>
              <a:defRPr sz="2300" b="1"/>
            </a:lvl3pPr>
            <a:lvl4pPr marL="1749201" indent="0">
              <a:buNone/>
              <a:defRPr sz="2000" b="1"/>
            </a:lvl4pPr>
            <a:lvl5pPr marL="2332269" indent="0">
              <a:buNone/>
              <a:defRPr sz="2000" b="1"/>
            </a:lvl5pPr>
            <a:lvl6pPr marL="2915336" indent="0">
              <a:buNone/>
              <a:defRPr sz="2000" b="1"/>
            </a:lvl6pPr>
            <a:lvl7pPr marL="3498403" indent="0">
              <a:buNone/>
              <a:defRPr sz="2000" b="1"/>
            </a:lvl7pPr>
            <a:lvl8pPr marL="4081470" indent="0">
              <a:buNone/>
              <a:defRPr sz="2000" b="1"/>
            </a:lvl8pPr>
            <a:lvl9pPr marL="4664537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0137" y="2514196"/>
            <a:ext cx="5516742" cy="456776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004E07-7784-46D3-A926-7F55937C20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252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-slide-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65758" cy="792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0199"/>
            <a:ext cx="12493406" cy="6764677"/>
          </a:xfrm>
        </p:spPr>
        <p:txBody>
          <a:bodyPr/>
          <a:lstStyle>
            <a:lvl1pPr marL="583067" indent="-583067">
              <a:buFontTx/>
              <a:buChar char="-"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CAA894-D633-434A-BB6A-1CC49812D5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619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47" y="315650"/>
            <a:ext cx="4106138" cy="1202829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9695" y="315651"/>
            <a:ext cx="6977184" cy="6177739"/>
          </a:xfrm>
        </p:spPr>
        <p:txBody>
          <a:bodyPr/>
          <a:lstStyle>
            <a:lvl1pPr marL="0" indent="0">
              <a:buNone/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047" y="1602374"/>
            <a:ext cx="4106138" cy="4891016"/>
          </a:xfrm>
        </p:spPr>
        <p:txBody>
          <a:bodyPr/>
          <a:lstStyle>
            <a:lvl1pPr marL="0" indent="0">
              <a:buNone/>
              <a:defRPr sz="1800"/>
            </a:lvl1pPr>
            <a:lvl2pPr marL="583067" indent="0">
              <a:buNone/>
              <a:defRPr sz="1500"/>
            </a:lvl2pPr>
            <a:lvl3pPr marL="1166134" indent="0">
              <a:buNone/>
              <a:defRPr sz="1300"/>
            </a:lvl3pPr>
            <a:lvl4pPr marL="1749201" indent="0">
              <a:buNone/>
              <a:defRPr sz="1100"/>
            </a:lvl4pPr>
            <a:lvl5pPr marL="2332269" indent="0">
              <a:buNone/>
              <a:defRPr sz="1100"/>
            </a:lvl5pPr>
            <a:lvl6pPr marL="2915336" indent="0">
              <a:buNone/>
              <a:defRPr sz="1100"/>
            </a:lvl6pPr>
            <a:lvl7pPr marL="3498403" indent="0">
              <a:buNone/>
              <a:defRPr sz="1100"/>
            </a:lvl7pPr>
            <a:lvl8pPr marL="4081470" indent="0">
              <a:buNone/>
              <a:defRPr sz="1100"/>
            </a:lvl8pPr>
            <a:lvl9pPr marL="466453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88E669-E08C-4C47-9E97-5ED2CDC54F3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59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" y="1"/>
            <a:ext cx="12615268" cy="804359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16613" tIns="58307" rIns="116613" bIns="58307"/>
          <a:lstStyle/>
          <a:p>
            <a:pPr eaLnBrk="0" hangingPunct="0">
              <a:defRPr/>
            </a:pPr>
            <a:endParaRPr lang="en-US" sz="3100" dirty="0">
              <a:solidFill>
                <a:srgbClr val="999999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9178" y="6753754"/>
            <a:ext cx="6132294" cy="957817"/>
          </a:xfrm>
        </p:spPr>
        <p:txBody>
          <a:bodyPr/>
          <a:lstStyle>
            <a:lvl1pPr algn="l">
              <a:defRPr sz="2300">
                <a:solidFill>
                  <a:srgbClr val="FFFFFF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39867" y="375327"/>
            <a:ext cx="4246981" cy="4883633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2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780021" y="375329"/>
            <a:ext cx="3700941" cy="2391239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8584970" y="375325"/>
            <a:ext cx="3583932" cy="7336245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2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771473" y="2832634"/>
            <a:ext cx="1709490" cy="4878936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780021" y="2832634"/>
            <a:ext cx="1891641" cy="4878936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30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39867" y="5322354"/>
            <a:ext cx="4246981" cy="2394909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3631613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55681" y="1280710"/>
            <a:ext cx="6898636" cy="683067"/>
          </a:xfrm>
        </p:spPr>
        <p:txBody>
          <a:bodyPr wrap="none">
            <a:noAutofit/>
          </a:bodyPr>
          <a:lstStyle>
            <a:lvl1pPr marL="0" indent="0" algn="l">
              <a:buNone/>
              <a:defRPr i="1" baseline="0">
                <a:latin typeface="Gotham Medium" pitchFamily="50" charset="0"/>
                <a:cs typeface="Gotham Medium" pitchFamily="50" charset="0"/>
              </a:defRPr>
            </a:lvl1pPr>
          </a:lstStyle>
          <a:p>
            <a:pPr lvl="0"/>
            <a:r>
              <a:rPr lang="en-CA" dirty="0" smtClean="0"/>
              <a:t>Click To Enter Tagline </a:t>
            </a:r>
            <a:endParaRPr lang="en-CA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 hasCustomPrompt="1"/>
          </p:nvPr>
        </p:nvSpPr>
        <p:spPr>
          <a:xfrm>
            <a:off x="780058" y="2451594"/>
            <a:ext cx="3997796" cy="400052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CA" dirty="0" smtClean="0"/>
              <a:t>Click Photo Icon To Insert Photo</a:t>
            </a:r>
            <a:endParaRPr lang="en-CA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7" hasCustomPrompt="1"/>
          </p:nvPr>
        </p:nvSpPr>
        <p:spPr>
          <a:xfrm>
            <a:off x="8848781" y="548907"/>
            <a:ext cx="2096405" cy="1609966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Font typeface="Arial" pitchFamily="34" charset="0"/>
              <a:buNone/>
              <a:defRPr sz="1600" baseline="0"/>
            </a:lvl1pPr>
          </a:lstStyle>
          <a:p>
            <a:pPr lvl="0"/>
            <a:r>
              <a:rPr lang="en-CA" dirty="0" smtClean="0"/>
              <a:t>Click Photo Icon To Insert Your Logo</a:t>
            </a:r>
          </a:p>
          <a:p>
            <a:pPr lvl="0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55682" y="317486"/>
            <a:ext cx="6654867" cy="914437"/>
          </a:xfrm>
        </p:spPr>
        <p:txBody>
          <a:bodyPr wrap="none" anchor="b">
            <a:noAutofit/>
          </a:bodyPr>
          <a:lstStyle>
            <a:lvl1pPr algn="l">
              <a:defRPr sz="4700" baseline="0">
                <a:latin typeface="Gotham Bold" pitchFamily="50" charset="0"/>
                <a:cs typeface="Gotham Bold" pitchFamily="50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557912" y="5671527"/>
            <a:ext cx="6288855" cy="731803"/>
          </a:xfrm>
        </p:spPr>
        <p:txBody>
          <a:bodyPr>
            <a:normAutofit/>
          </a:bodyPr>
          <a:lstStyle>
            <a:lvl1pPr marL="0" indent="0">
              <a:buNone/>
              <a:defRPr sz="3300" b="1" i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CA" dirty="0" smtClean="0"/>
              <a:t>i.e. www.uwaterloo.ca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411100" y="2768709"/>
            <a:ext cx="5411769" cy="585442"/>
          </a:xfrm>
        </p:spPr>
        <p:txBody>
          <a:bodyPr>
            <a:normAutofit/>
          </a:bodyPr>
          <a:lstStyle>
            <a:lvl1pPr marL="0" indent="0">
              <a:buNone/>
              <a:defRPr sz="3400" i="1" baseline="0"/>
            </a:lvl1pPr>
          </a:lstStyle>
          <a:p>
            <a:pPr lvl="0"/>
            <a:r>
              <a:rPr lang="en-CA" dirty="0" smtClean="0"/>
              <a:t>i.e. March 10th, 2013</a:t>
            </a:r>
            <a:endParaRPr lang="en-CA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411100" y="3476119"/>
            <a:ext cx="5411769" cy="609836"/>
          </a:xfrm>
        </p:spPr>
        <p:txBody>
          <a:bodyPr>
            <a:normAutofit/>
          </a:bodyPr>
          <a:lstStyle>
            <a:lvl1pPr marL="0" indent="0">
              <a:buNone/>
              <a:defRPr sz="3400" i="1" baseline="0"/>
            </a:lvl1pPr>
          </a:lstStyle>
          <a:p>
            <a:pPr lvl="0"/>
            <a:r>
              <a:rPr lang="en-CA" dirty="0" smtClean="0"/>
              <a:t>i.e. 9AM – 3PM </a:t>
            </a:r>
            <a:endParaRPr lang="en-CA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411100" y="4207922"/>
            <a:ext cx="5411769" cy="634229"/>
          </a:xfrm>
        </p:spPr>
        <p:txBody>
          <a:bodyPr>
            <a:normAutofit/>
          </a:bodyPr>
          <a:lstStyle>
            <a:lvl1pPr marL="0" indent="0">
              <a:buNone/>
              <a:defRPr sz="3400" i="1" baseline="0"/>
            </a:lvl1pPr>
          </a:lstStyle>
          <a:p>
            <a:pPr lvl="0"/>
            <a:r>
              <a:rPr lang="en-CA" dirty="0" smtClean="0"/>
              <a:t>i.e. South Campus Hall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32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493926" cy="794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4046" y="317487"/>
            <a:ext cx="11232833" cy="1235075"/>
          </a:xfrm>
          <a:prstGeom prst="rect">
            <a:avLst/>
          </a:prstGeom>
        </p:spPr>
        <p:txBody>
          <a:bodyPr vert="horz" lIns="116613" tIns="58307" rIns="116613" bIns="58307" rtlCol="0" anchor="b" anchorCtr="0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46" y="1657168"/>
            <a:ext cx="11232833" cy="4982511"/>
          </a:xfrm>
          <a:prstGeom prst="rect">
            <a:avLst/>
          </a:prstGeom>
        </p:spPr>
        <p:txBody>
          <a:bodyPr vert="horz" lIns="116613" tIns="58307" rIns="116613" bIns="583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737" y="7137014"/>
            <a:ext cx="7503723" cy="422091"/>
          </a:xfrm>
          <a:prstGeom prst="rect">
            <a:avLst/>
          </a:prstGeom>
        </p:spPr>
        <p:txBody>
          <a:bodyPr vert="horz" lIns="116613" tIns="58307" rIns="116613" bIns="58307" rtlCol="0" anchor="ctr"/>
          <a:lstStyle>
            <a:lvl1pPr algn="l" defTabSz="583067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4663" y="7348059"/>
            <a:ext cx="2912216" cy="422091"/>
          </a:xfrm>
          <a:prstGeom prst="rect">
            <a:avLst/>
          </a:prstGeom>
        </p:spPr>
        <p:txBody>
          <a:bodyPr vert="horz" wrap="square" lIns="116613" tIns="58307" rIns="116613" bIns="58307" numCol="1" anchor="ctr" anchorCtr="0" compatLnSpc="1">
            <a:prstTxWarp prst="textNoShape">
              <a:avLst/>
            </a:prstTxWarp>
          </a:bodyPr>
          <a:lstStyle>
            <a:lvl1pPr algn="r" defTabSz="583067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rgbClr val="898989"/>
                </a:solidFill>
              </a:defRPr>
            </a:lvl1pPr>
          </a:lstStyle>
          <a:p>
            <a:fld id="{AF8FB729-D4DF-4AFB-8B22-5C53AAD5C822}" type="slidenum">
              <a:rPr lang="en-US" altLang="en-US" smtClean="0">
                <a:ea typeface="MS PGothic" pitchFamily="34" charset="-128"/>
              </a:rPr>
              <a:pPr/>
              <a:t>‹#›</a:t>
            </a:fld>
            <a:endParaRPr lang="en-US" alt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825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583067" rtl="0" eaLnBrk="1" fontAlgn="base" hangingPunct="1">
        <a:spcBef>
          <a:spcPct val="0"/>
        </a:spcBef>
        <a:spcAft>
          <a:spcPct val="0"/>
        </a:spcAft>
        <a:defRPr sz="4100" b="1" kern="1200" cap="all" spc="383">
          <a:solidFill>
            <a:schemeClr val="accent1"/>
          </a:solidFill>
          <a:latin typeface="Arial"/>
          <a:ea typeface="MS PGothic" pitchFamily="34" charset="-128"/>
          <a:cs typeface="Arial"/>
        </a:defRPr>
      </a:lvl1pPr>
      <a:lvl2pPr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MS PGothic" pitchFamily="34" charset="-128"/>
        </a:defRPr>
      </a:lvl2pPr>
      <a:lvl3pPr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MS PGothic" pitchFamily="34" charset="-128"/>
        </a:defRPr>
      </a:lvl3pPr>
      <a:lvl4pPr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MS PGothic" pitchFamily="34" charset="-128"/>
        </a:defRPr>
      </a:lvl4pPr>
      <a:lvl5pPr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MS PGothic" pitchFamily="34" charset="-128"/>
        </a:defRPr>
      </a:lvl5pPr>
      <a:lvl6pPr marL="583067"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ＭＳ Ｐゴシック" charset="0"/>
        </a:defRPr>
      </a:lvl6pPr>
      <a:lvl7pPr marL="1166134"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ＭＳ Ｐゴシック" charset="0"/>
        </a:defRPr>
      </a:lvl7pPr>
      <a:lvl8pPr marL="1749201"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ＭＳ Ｐゴシック" charset="0"/>
        </a:defRPr>
      </a:lvl8pPr>
      <a:lvl9pPr marL="2332269" algn="l" defTabSz="583067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marL="437300" indent="-437300" algn="l" defTabSz="583067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 spc="255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947484" indent="-364417" algn="l" defTabSz="583067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1"/>
        </a:buBlip>
        <a:defRPr sz="3100" kern="1200" spc="255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457668" indent="-291534" algn="l" defTabSz="583067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 spc="255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2040735" indent="-291534" algn="l" defTabSz="583067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 spc="255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623802" indent="-291534" algn="l" defTabSz="583067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 spc="255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3206869" indent="-291534" algn="l" defTabSz="583067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789937" indent="-291534" algn="l" defTabSz="583067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73004" indent="-291534" algn="l" defTabSz="583067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56071" indent="-291534" algn="l" defTabSz="583067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3067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6134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9201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2269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5336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8403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470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64537" algn="l" defTabSz="58306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38" y="-150813"/>
            <a:ext cx="12649200" cy="6934200"/>
          </a:xfrm>
          <a:prstGeom prst="rect">
            <a:avLst/>
          </a:prstGeom>
          <a:ln w="76200" cmpd="sng">
            <a:noFill/>
          </a:ln>
          <a:effectLst/>
        </p:spPr>
      </p:pic>
      <p:sp>
        <p:nvSpPr>
          <p:cNvPr id="10" name="Text Placeholder 6"/>
          <p:cNvSpPr txBox="1">
            <a:spLocks/>
          </p:cNvSpPr>
          <p:nvPr/>
        </p:nvSpPr>
        <p:spPr>
          <a:xfrm>
            <a:off x="1211262" y="5868987"/>
            <a:ext cx="5926754" cy="584632"/>
          </a:xfrm>
          <a:prstGeom prst="rect">
            <a:avLst/>
          </a:prstGeom>
          <a:ln>
            <a:noFill/>
          </a:ln>
        </p:spPr>
        <p:txBody>
          <a:bodyPr vert="horz" lIns="116611" tIns="58306" rIns="116611" bIns="58306" rtlCol="0">
            <a:noAutofit/>
          </a:bodyPr>
          <a:lstStyle/>
          <a:p>
            <a:pPr defTabSz="1166113">
              <a:spcBef>
                <a:spcPct val="20000"/>
              </a:spcBef>
              <a:defRPr/>
            </a:pPr>
            <a:r>
              <a:rPr lang="en-CA" sz="3200" dirty="0" smtClean="0">
                <a:solidFill>
                  <a:schemeClr val="accent4"/>
                </a:solidFill>
              </a:rPr>
              <a:t>For more information </a:t>
            </a:r>
            <a:r>
              <a:rPr lang="en-CA" sz="3600" b="1" dirty="0" err="1">
                <a:solidFill>
                  <a:srgbClr val="FFFFFF"/>
                </a:solidFill>
              </a:rPr>
              <a:t>wcgs.ca</a:t>
            </a:r>
            <a:endParaRPr lang="en-CA" sz="3600" b="1" dirty="0">
              <a:solidFill>
                <a:srgbClr val="FFFFFF"/>
              </a:solidFill>
            </a:endParaRPr>
          </a:p>
          <a:p>
            <a:pPr defTabSz="1166113">
              <a:spcBef>
                <a:spcPct val="20000"/>
              </a:spcBef>
              <a:defRPr/>
            </a:pPr>
            <a:endParaRPr lang="en-CA" sz="3200" dirty="0" smtClean="0">
              <a:solidFill>
                <a:schemeClr val="accent4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35062" y="2135187"/>
            <a:ext cx="9067800" cy="369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$500 - $1,500 per student to travel to Germany, Austria, German-speaking Switzerland for study</a:t>
            </a: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For full-time undergraduate and graduate students</a:t>
            </a: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Students must take at least 1 Germanic and Slavic Studies course before start of exchange</a:t>
            </a: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1-page application due February 1, visit </a:t>
            </a:r>
            <a:r>
              <a:rPr lang="en-US" sz="2800" dirty="0" err="1">
                <a:solidFill>
                  <a:schemeClr val="bg1"/>
                </a:solidFill>
              </a:rPr>
              <a:t>wcgs.ca</a:t>
            </a:r>
            <a:r>
              <a:rPr lang="en-US" sz="2800" dirty="0">
                <a:solidFill>
                  <a:schemeClr val="bg1"/>
                </a:solidFill>
              </a:rPr>
              <a:t> for application information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55640"/>
      </p:ext>
    </p:extLst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waterloo-temporary-template_0- Oct 25">
  <a:themeElements>
    <a:clrScheme name="University of Waterloo">
      <a:dk1>
        <a:sysClr val="windowText" lastClr="000000"/>
      </a:dk1>
      <a:lt1>
        <a:sysClr val="window" lastClr="FFFFFF"/>
      </a:lt1>
      <a:dk2>
        <a:srgbClr val="757575"/>
      </a:dk2>
      <a:lt2>
        <a:srgbClr val="EEEEEE"/>
      </a:lt2>
      <a:accent1>
        <a:srgbClr val="757575"/>
      </a:accent1>
      <a:accent2>
        <a:srgbClr val="EEEEEE"/>
      </a:accent2>
      <a:accent3>
        <a:srgbClr val="FFD74E"/>
      </a:accent3>
      <a:accent4>
        <a:srgbClr val="C11F42"/>
      </a:accent4>
      <a:accent5>
        <a:srgbClr val="FFFFFF"/>
      </a:accent5>
      <a:accent6>
        <a:srgbClr val="FFFFFF"/>
      </a:accent6>
      <a:hlink>
        <a:srgbClr val="C11F42"/>
      </a:hlink>
      <a:folHlink>
        <a:srgbClr val="7575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</Words>
  <Application>Microsoft Macintosh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waterloo-temporary-template_0- Oct 25</vt:lpstr>
      <vt:lpstr>PowerPoint Presentation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Planning, Inst Analysis</dc:creator>
  <cp:lastModifiedBy>Lori Straus</cp:lastModifiedBy>
  <cp:revision>31</cp:revision>
  <dcterms:created xsi:type="dcterms:W3CDTF">2014-11-20T16:17:26Z</dcterms:created>
  <dcterms:modified xsi:type="dcterms:W3CDTF">2016-01-05T18:30:31Z</dcterms:modified>
</cp:coreProperties>
</file>