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modernComment_13A_633472E.xml" ContentType="application/vnd.ms-powerpoint.comment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4"/>
  </p:notesMasterIdLst>
  <p:sldIdLst>
    <p:sldId id="313" r:id="rId5"/>
    <p:sldId id="305" r:id="rId6"/>
    <p:sldId id="306" r:id="rId7"/>
    <p:sldId id="312" r:id="rId8"/>
    <p:sldId id="314" r:id="rId9"/>
    <p:sldId id="304" r:id="rId10"/>
    <p:sldId id="325" r:id="rId11"/>
    <p:sldId id="323" r:id="rId12"/>
    <p:sldId id="263" r:id="rId13"/>
    <p:sldId id="275" r:id="rId14"/>
    <p:sldId id="262" r:id="rId15"/>
    <p:sldId id="264" r:id="rId16"/>
    <p:sldId id="270" r:id="rId17"/>
    <p:sldId id="271" r:id="rId18"/>
    <p:sldId id="308" r:id="rId19"/>
    <p:sldId id="273" r:id="rId20"/>
    <p:sldId id="274" r:id="rId21"/>
    <p:sldId id="295" r:id="rId22"/>
    <p:sldId id="28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ADE03E-2C7D-EC5F-8BBB-1114689C39E0}" name="Charley Potter" initials="CP" userId="S::c5potter@uwaterloo.ca::798ce1ce-49e4-47a1-823a-be687052b0f8" providerId="AD"/>
  <p188:author id="{D01A4AD9-BCAC-3384-4DAF-A5B396AB5693}" name="Christine Zaza" initials="CZ" userId="S::zaza@uwaterloo.ca::720175fc-af06-48b4-9541-04862c8ea150" providerId="AD"/>
  <p188:author id="{AC994CDE-0DEB-F524-C150-AB58B673CE0C}" name="Annik Bilodeau" initials="AB" userId="S::a2bilode@uwaterloo.ca::b3f54e5f-1474-4180-adea-d820af461f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A"/>
    <a:srgbClr val="FFD54F"/>
    <a:srgbClr val="FFEA3D"/>
    <a:srgbClr val="FFFFFF"/>
    <a:srgbClr val="E4B429"/>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04130-E1C7-4F22-B97F-F67103CDF63E}" v="25" dt="2024-10-23T15:09:55.293"/>
    <p1510:client id="{D2E75E3E-B2BC-4F0D-909B-0C702C356E04}" v="7" dt="2024-10-23T15:15:41.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214213162715"/>
          <c:y val="0.13186152867255199"/>
          <c:w val="0.74263028587799196"/>
          <c:h val="0.85046170365067997"/>
        </c:manualLayout>
      </c:layout>
      <c:pieChart>
        <c:varyColors val="1"/>
        <c:ser>
          <c:idx val="0"/>
          <c:order val="0"/>
          <c:tx>
            <c:strRef>
              <c:f>Sheet1!$B$1</c:f>
              <c:strCache>
                <c:ptCount val="1"/>
                <c:pt idx="0">
                  <c:v>Series 1</c:v>
                </c:pt>
              </c:strCache>
            </c:strRef>
          </c:tx>
          <c:spPr>
            <a:ln>
              <a:noFill/>
            </a:ln>
          </c:spPr>
          <c:dPt>
            <c:idx val="0"/>
            <c:bubble3D val="0"/>
            <c:spPr>
              <a:pattFill prst="wdUpDiag">
                <a:fgClr>
                  <a:schemeClr val="accent1">
                    <a:lumMod val="75000"/>
                  </a:schemeClr>
                </a:fgClr>
                <a:bgClr>
                  <a:schemeClr val="accent1">
                    <a:lumMod val="20000"/>
                    <a:lumOff val="80000"/>
                  </a:schemeClr>
                </a:bgClr>
              </a:pattFill>
              <a:ln w="12700">
                <a:noFill/>
              </a:ln>
              <a:effectLst/>
            </c:spPr>
            <c:extLst>
              <c:ext xmlns:c16="http://schemas.microsoft.com/office/drawing/2014/chart" uri="{C3380CC4-5D6E-409C-BE32-E72D297353CC}">
                <c16:uniqueId val="{00000001-7037-EE47-A56B-50FE9493A1B4}"/>
              </c:ext>
            </c:extLst>
          </c:dPt>
          <c:dPt>
            <c:idx val="1"/>
            <c:bubble3D val="0"/>
            <c:spPr>
              <a:solidFill>
                <a:schemeClr val="tx1"/>
              </a:solidFill>
              <a:ln>
                <a:noFill/>
              </a:ln>
              <a:effectLst/>
            </c:spPr>
            <c:extLst>
              <c:ext xmlns:c16="http://schemas.microsoft.com/office/drawing/2014/chart" uri="{C3380CC4-5D6E-409C-BE32-E72D297353CC}">
                <c16:uniqueId val="{00000003-7037-EE47-A56B-50FE9493A1B4}"/>
              </c:ext>
            </c:extLst>
          </c:dPt>
          <c:dPt>
            <c:idx val="2"/>
            <c:bubble3D val="0"/>
            <c:spPr>
              <a:pattFill prst="pct40">
                <a:fgClr>
                  <a:schemeClr val="accent3">
                    <a:lumMod val="75000"/>
                  </a:schemeClr>
                </a:fgClr>
                <a:bgClr>
                  <a:schemeClr val="bg1"/>
                </a:bgClr>
              </a:pattFill>
              <a:ln>
                <a:noFill/>
              </a:ln>
              <a:effectLst/>
            </c:spPr>
            <c:extLst>
              <c:ext xmlns:c16="http://schemas.microsoft.com/office/drawing/2014/chart" uri="{C3380CC4-5D6E-409C-BE32-E72D297353CC}">
                <c16:uniqueId val="{00000005-7037-EE47-A56B-50FE9493A1B4}"/>
              </c:ext>
            </c:extLst>
          </c:dPt>
          <c:dLbls>
            <c:dLbl>
              <c:idx val="0"/>
              <c:tx>
                <c:rich>
                  <a:bodyPr/>
                  <a:lstStyle/>
                  <a:p>
                    <a:fld id="{367B2753-E6F7-7543-B7EF-5DD7467771F0}" type="CATEGORYNAME">
                      <a:rPr lang="en-US" sz="1600" baseline="0"/>
                      <a:pPr/>
                      <a:t>[CATEGORY NAME]</a:t>
                    </a:fld>
                    <a:r>
                      <a:rPr lang="en-US" baseline="0"/>
                      <a:t>
</a:t>
                    </a:r>
                    <a:fld id="{B1510B3A-8619-6D46-9A37-7864ABD496A0}" type="VALUE">
                      <a:rPr lang="en-US" b="1" baseline="0"/>
                      <a:pPr/>
                      <a:t>[VALUE]</a:t>
                    </a:fld>
                    <a:endParaRPr lang="en-US" baseline="0"/>
                  </a:p>
                </c:rich>
              </c:tx>
              <c:dLblPos val="ct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37-EE47-A56B-50FE9493A1B4}"/>
                </c:ext>
              </c:extLst>
            </c:dLbl>
            <c:dLbl>
              <c:idx val="1"/>
              <c:tx>
                <c:rich>
                  <a:bodyPr/>
                  <a:lstStyle/>
                  <a:p>
                    <a:fld id="{D0438949-451F-364A-BB04-6A5E9BFA5C2F}" type="CATEGORYNAME">
                      <a:rPr lang="en-US" sz="1600" baseline="0"/>
                      <a:pPr/>
                      <a:t>[CATEGORY NAME]</a:t>
                    </a:fld>
                    <a:r>
                      <a:rPr lang="en-US" baseline="0"/>
                      <a:t>
</a:t>
                    </a:r>
                    <a:fld id="{7F76D154-9DB0-B847-8886-D73CC6A2D77F}" type="VALUE">
                      <a:rPr lang="en-US" b="1" baseline="0"/>
                      <a:pPr/>
                      <a:t>[VALUE]</a:t>
                    </a:fld>
                    <a:endParaRPr lang="en-US" baseline="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37-EE47-A56B-50FE9493A1B4}"/>
                </c:ext>
              </c:extLst>
            </c:dLbl>
            <c:dLbl>
              <c:idx val="2"/>
              <c:tx>
                <c:rich>
                  <a:bodyPr/>
                  <a:lstStyle/>
                  <a:p>
                    <a:fld id="{859F6244-CD09-D045-B56C-17719B187DFF}" type="CATEGORYNAME">
                      <a:rPr lang="en-US" sz="1600" baseline="0" dirty="0"/>
                      <a:pPr/>
                      <a:t>[CATEGORY NAME]</a:t>
                    </a:fld>
                    <a:r>
                      <a:rPr lang="en-US" sz="1600" baseline="0"/>
                      <a:t>
</a:t>
                    </a:r>
                    <a:fld id="{313E3E41-3459-6C40-858F-942C95073B3E}" type="VALUE">
                      <a:rPr lang="en-US" sz="1600" b="1" baseline="0" dirty="0"/>
                      <a:pPr/>
                      <a:t>[VALUE]</a:t>
                    </a:fld>
                    <a:endParaRPr lang="en-US" sz="1600" baseline="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037-EE47-A56B-50FE9493A1B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0.0</c:formatCode>
                <c:ptCount val="3"/>
                <c:pt idx="0">
                  <c:v>4.3</c:v>
                </c:pt>
                <c:pt idx="1">
                  <c:v>2.5</c:v>
                </c:pt>
                <c:pt idx="2">
                  <c:v>3.5</c:v>
                </c:pt>
              </c:numCache>
            </c:numRef>
          </c:val>
          <c:extLst>
            <c:ext xmlns:c16="http://schemas.microsoft.com/office/drawing/2014/chart" uri="{C3380CC4-5D6E-409C-BE32-E72D297353CC}">
              <c16:uniqueId val="{00000006-7037-EE47-A56B-50FE9493A1B4}"/>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8-7037-EE47-A56B-50FE9493A1B4}"/>
              </c:ext>
            </c:extLst>
          </c:dPt>
          <c:dPt>
            <c:idx val="1"/>
            <c:bubble3D val="0"/>
            <c:spPr>
              <a:solidFill>
                <a:schemeClr val="accent2"/>
              </a:solidFill>
              <a:ln>
                <a:noFill/>
              </a:ln>
              <a:effectLst/>
            </c:spPr>
            <c:extLst>
              <c:ext xmlns:c16="http://schemas.microsoft.com/office/drawing/2014/chart" uri="{C3380CC4-5D6E-409C-BE32-E72D297353CC}">
                <c16:uniqueId val="{0000000A-7037-EE47-A56B-50FE9493A1B4}"/>
              </c:ext>
            </c:extLst>
          </c:dPt>
          <c:dPt>
            <c:idx val="2"/>
            <c:bubble3D val="0"/>
            <c:spPr>
              <a:solidFill>
                <a:schemeClr val="accent3"/>
              </a:solidFill>
              <a:ln>
                <a:noFill/>
              </a:ln>
              <a:effectLst/>
            </c:spPr>
            <c:extLst>
              <c:ext xmlns:c16="http://schemas.microsoft.com/office/drawing/2014/chart" uri="{C3380CC4-5D6E-409C-BE32-E72D297353CC}">
                <c16:uniqueId val="{0000000C-7037-EE47-A56B-50FE9493A1B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Sheet1!$C$2:$C$4</c:f>
              <c:numCache>
                <c:formatCode>0.0</c:formatCode>
                <c:ptCount val="3"/>
                <c:pt idx="0">
                  <c:v>2.4</c:v>
                </c:pt>
                <c:pt idx="1">
                  <c:v>4.4000000000000004</c:v>
                </c:pt>
                <c:pt idx="2">
                  <c:v>1.8</c:v>
                </c:pt>
              </c:numCache>
            </c:numRef>
          </c:val>
          <c:extLst>
            <c:ext xmlns:c16="http://schemas.microsoft.com/office/drawing/2014/chart" uri="{C3380CC4-5D6E-409C-BE32-E72D297353CC}">
              <c16:uniqueId val="{0000000D-7037-EE47-A56B-50FE9493A1B4}"/>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0F-7037-EE47-A56B-50FE9493A1B4}"/>
              </c:ext>
            </c:extLst>
          </c:dPt>
          <c:dPt>
            <c:idx val="1"/>
            <c:bubble3D val="0"/>
            <c:spPr>
              <a:solidFill>
                <a:schemeClr val="accent2"/>
              </a:solidFill>
              <a:ln>
                <a:noFill/>
              </a:ln>
              <a:effectLst/>
            </c:spPr>
            <c:extLst>
              <c:ext xmlns:c16="http://schemas.microsoft.com/office/drawing/2014/chart" uri="{C3380CC4-5D6E-409C-BE32-E72D297353CC}">
                <c16:uniqueId val="{00000011-7037-EE47-A56B-50FE9493A1B4}"/>
              </c:ext>
            </c:extLst>
          </c:dPt>
          <c:dPt>
            <c:idx val="2"/>
            <c:bubble3D val="0"/>
            <c:spPr>
              <a:solidFill>
                <a:schemeClr val="accent3"/>
              </a:solidFill>
              <a:ln>
                <a:noFill/>
              </a:ln>
              <a:effectLst/>
            </c:spPr>
            <c:extLst>
              <c:ext xmlns:c16="http://schemas.microsoft.com/office/drawing/2014/chart" uri="{C3380CC4-5D6E-409C-BE32-E72D297353CC}">
                <c16:uniqueId val="{00000013-7037-EE47-A56B-50FE9493A1B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Sheet1!$D$2:$D$4</c:f>
              <c:numCache>
                <c:formatCode>0.0</c:formatCode>
                <c:ptCount val="3"/>
                <c:pt idx="0">
                  <c:v>2</c:v>
                </c:pt>
                <c:pt idx="1">
                  <c:v>2</c:v>
                </c:pt>
                <c:pt idx="2">
                  <c:v>3</c:v>
                </c:pt>
              </c:numCache>
            </c:numRef>
          </c:val>
          <c:extLst>
            <c:ext xmlns:c16="http://schemas.microsoft.com/office/drawing/2014/chart" uri="{C3380CC4-5D6E-409C-BE32-E72D297353CC}">
              <c16:uniqueId val="{00000014-7037-EE47-A56B-50FE9493A1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A_633472E.xml><?xml version="1.0" encoding="utf-8"?>
<p188:cmLst xmlns:a="http://schemas.openxmlformats.org/drawingml/2006/main" xmlns:r="http://schemas.openxmlformats.org/officeDocument/2006/relationships" xmlns:p188="http://schemas.microsoft.com/office/powerpoint/2018/8/main">
  <p188:cm id="{11C1F2FB-F4D8-4248-9DF7-263821AEF6BD}" authorId="{D01A4AD9-BCAC-3384-4DAF-A5B396AB5693}" status="resolved" created="2024-09-27T14:56:39.880" complete="100000">
    <ac:txMkLst xmlns:ac="http://schemas.microsoft.com/office/drawing/2013/main/command">
      <pc:docMk xmlns:pc="http://schemas.microsoft.com/office/powerpoint/2013/main/command"/>
      <pc:sldMk xmlns:pc="http://schemas.microsoft.com/office/powerpoint/2013/main/command" cId="104023854" sldId="314"/>
      <ac:spMk id="4" creationId="{03643E27-C97E-9ECF-6205-CE2CCA67EAB8}"/>
      <ac:txMk cp="0" len="30">
        <ac:context len="697" hash="1377740310"/>
      </ac:txMk>
    </ac:txMkLst>
    <p188:pos x="2996338" y="452033"/>
    <p188:txBody>
      <a:bodyPr/>
      <a:lstStyle/>
      <a:p>
        <a:r>
          <a:rPr lang="en-US"/>
          <a:t>I think this should be "Every slide has a unique title"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Organizers may adjust highlighted text to cater to their event prior to sharing the template with presenters.</a:t>
            </a:r>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61708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a:extLs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5" name="Rectangle 4">
              <a:extLs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University of Waterloo logo">
            <a:extLst>
              <a:ext uri="{FF2B5EF4-FFF2-40B4-BE49-F238E27FC236}">
                <a16:creationId xmlns:a16="http://schemas.microsoft.com/office/drawing/2014/main" id="{11021A14-72BD-F504-041E-55A3DC3FB8AA}"/>
              </a:ext>
            </a:extLst>
          </p:cNvPr>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6" name="Date Placeholder 6">
            <a:extLst>
              <a:ext uri="{FF2B5EF4-FFF2-40B4-BE49-F238E27FC236}">
                <a16:creationId xmlns:a16="http://schemas.microsoft.com/office/drawing/2014/main" id="{9B5A06E0-6DFB-F0E1-C1AA-E7AD7EEDFD20}"/>
              </a:ext>
            </a:extLst>
          </p:cNvPr>
          <p:cNvSpPr>
            <a:spLocks noGrp="1"/>
          </p:cNvSpPr>
          <p:nvPr>
            <p:ph type="dt" sz="half" idx="10"/>
          </p:nvPr>
        </p:nvSpPr>
        <p:spPr>
          <a:xfrm>
            <a:off x="452740" y="2642329"/>
            <a:ext cx="1414160" cy="377962"/>
          </a:xfrm>
          <a:prstGeom prst="rect">
            <a:avLst/>
          </a:prstGeom>
          <a:solidFill>
            <a:schemeClr val="accent1"/>
          </a:solidFill>
        </p:spPr>
        <p:txBody>
          <a:bodyPr anchor="ctr"/>
          <a:lstStyle>
            <a:lvl1pPr algn="ctr">
              <a:defRPr sz="1400">
                <a:solidFill>
                  <a:schemeClr val="tx1"/>
                </a:solidFill>
                <a:latin typeface="+mn-lt"/>
                <a:ea typeface="Verdana" panose="020B0604030504040204" pitchFamily="34" charset="0"/>
                <a:cs typeface="Verdana" panose="020B0604030504040204" pitchFamily="34" charset="0"/>
              </a:defRPr>
            </a:lvl1pPr>
          </a:lstStyle>
          <a:p>
            <a:r>
              <a:rPr lang="en-US"/>
              <a:t>MM/DD/YYYY</a:t>
            </a:r>
          </a:p>
        </p:txBody>
      </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5588000" y="6335309"/>
            <a:ext cx="1016000" cy="250337"/>
          </a:xfrm>
        </p:spPr>
        <p:txBody>
          <a:bodyPr/>
          <a:lstStyle/>
          <a:p>
            <a:r>
              <a:rPr lang="en-US"/>
              <a:t>PAGE  </a:t>
            </a:r>
            <a:fld id="{93005692-73BE-493E-93AB-ECD6027A7652}" type="slidenum">
              <a:rPr lang="en-US" smtClean="0"/>
              <a:pPr/>
              <a:t>‹#›</a:t>
            </a:fld>
            <a:endParaRPr lang="en-US"/>
          </a:p>
        </p:txBody>
      </p:sp>
      <p:grpSp>
        <p:nvGrpSpPr>
          <p:cNvPr id="8" name="Group 7">
            <a:extLst>
              <a:ext uri="{FF2B5EF4-FFF2-40B4-BE49-F238E27FC236}">
                <a16:creationId xmlns:a16="http://schemas.microsoft.com/office/drawing/2014/main" id="{1DC04565-7F41-8C1F-BEC6-DC48A39532F3}"/>
              </a:ex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989134C8-A613-90D7-5DDD-6423085084DB}"/>
                </a:ex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99A49C-E8E6-9A8E-56D1-19DCA71A7B67}"/>
                </a:ex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30BA5F-1457-C2DE-8D94-601240CA3A0D}"/>
                </a:ex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AEB01B-2967-A970-A68F-41182B0F773C}"/>
                </a:ex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470727-5B1B-CF0A-557C-B5BF297D6E41}"/>
                </a:ex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26668B3-E030-4FF1-96E2-E2CC2B4024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8026" y="6411225"/>
            <a:ext cx="1954092" cy="98503"/>
          </a:xfrm>
          <a:prstGeom prst="rect">
            <a:avLst/>
          </a:prstGeom>
        </p:spPr>
      </p:pic>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xt or Quote with Large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824761" y="669073"/>
            <a:ext cx="6705600" cy="5456655"/>
          </a:xfrm>
        </p:spPr>
        <p:txBody>
          <a:bodyPr/>
          <a:lstStyle/>
          <a:p>
            <a:r>
              <a:rPr lang="en-US"/>
              <a:t>Click icon to add picture</a:t>
            </a:r>
          </a:p>
        </p:txBody>
      </p:sp>
      <p:sp>
        <p:nvSpPr>
          <p:cNvPr id="2" name="Title 1"/>
          <p:cNvSpPr>
            <a:spLocks noGrp="1"/>
          </p:cNvSpPr>
          <p:nvPr>
            <p:ph type="title" hasCustomPrompt="1"/>
          </p:nvPr>
        </p:nvSpPr>
        <p:spPr>
          <a:xfrm>
            <a:off x="921270" y="612971"/>
            <a:ext cx="2885013" cy="910202"/>
          </a:xfrm>
        </p:spPr>
        <p:txBody>
          <a:bodyPr lIns="0" anchor="b">
            <a:normAutofit/>
          </a:bodyPr>
          <a:lstStyle>
            <a:lvl1pPr algn="l">
              <a:defRPr sz="2800" b="1" i="0" cap="all" baseline="0">
                <a:latin typeface="Barlow Condensed" pitchFamily="2" charset="77"/>
              </a:defRPr>
            </a:lvl1pPr>
          </a:lstStyle>
          <a:p>
            <a:r>
              <a:rPr lang="en-US"/>
              <a:t>CONTEXT or THEME</a:t>
            </a:r>
          </a:p>
        </p:txBody>
      </p:sp>
      <p:sp>
        <p:nvSpPr>
          <p:cNvPr id="4" name="Footer Placeholder 3"/>
          <p:cNvSpPr>
            <a:spLocks noGrp="1"/>
          </p:cNvSpPr>
          <p:nvPr>
            <p:ph type="ftr" sz="quarter" idx="11"/>
          </p:nvPr>
        </p:nvSpPr>
        <p:spPr>
          <a:xfrm>
            <a:off x="259882" y="6335309"/>
            <a:ext cx="5235755" cy="250337"/>
          </a:xfrm>
        </p:spPr>
        <p:txBody>
          <a:bodyPr/>
          <a:lstStyle/>
          <a:p>
            <a:r>
              <a:rPr lang="en-US"/>
              <a:t>PRESENTATION TITLE</a:t>
            </a:r>
          </a:p>
        </p:txBody>
      </p:sp>
      <p:sp>
        <p:nvSpPr>
          <p:cNvPr id="5" name="Slide Number Placeholder 4"/>
          <p:cNvSpPr>
            <a:spLocks noGrp="1"/>
          </p:cNvSpPr>
          <p:nvPr>
            <p:ph type="sldNum" sz="quarter" idx="12"/>
          </p:nvPr>
        </p:nvSpPr>
        <p:spPr>
          <a:xfrm>
            <a:off x="5588000" y="6333293"/>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hasCustomPrompt="1"/>
          </p:nvPr>
        </p:nvSpPr>
        <p:spPr>
          <a:xfrm>
            <a:off x="921270" y="1839695"/>
            <a:ext cx="3331062" cy="2932268"/>
          </a:xfrm>
        </p:spPr>
        <p:txBody>
          <a:bodyPr lIns="0" anchor="ctr">
            <a:normAutofit/>
          </a:bodyPr>
          <a:lstStyle>
            <a:lvl1pPr marL="0" indent="0" algn="l">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hasCustomPrompt="1"/>
          </p:nvPr>
        </p:nvSpPr>
        <p:spPr>
          <a:xfrm>
            <a:off x="921270" y="5039637"/>
            <a:ext cx="2885013" cy="773863"/>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lvl1pPr marL="0" indent="0" algn="l">
              <a:buNone/>
              <a:defRPr lang="en-US"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descr="Horizontal divider line"/>
          <p:cNvCxnSpPr>
            <a:cxnSpLocks/>
          </p:cNvCxnSpPr>
          <p:nvPr userDrawn="1"/>
        </p:nvCxnSpPr>
        <p:spPr>
          <a:xfrm>
            <a:off x="921271" y="1675106"/>
            <a:ext cx="2885013"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Horizontal divider line"/>
          <p:cNvCxnSpPr>
            <a:cxnSpLocks/>
          </p:cNvCxnSpPr>
          <p:nvPr userDrawn="1"/>
        </p:nvCxnSpPr>
        <p:spPr>
          <a:xfrm>
            <a:off x="921271" y="4923896"/>
            <a:ext cx="2885013"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UNIVERSITY OF WATERLOO">
            <a:extLst>
              <a:ext uri="{FF2B5EF4-FFF2-40B4-BE49-F238E27FC236}">
                <a16:creationId xmlns:a16="http://schemas.microsoft.com/office/drawing/2014/main" id="{235DBEAE-74BD-04A9-3183-FF22AFE46A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2938" y="6409211"/>
            <a:ext cx="1954092" cy="98503"/>
          </a:xfrm>
          <a:prstGeom prst="rect">
            <a:avLst/>
          </a:prstGeom>
        </p:spPr>
      </p:pic>
    </p:spTree>
    <p:extLst>
      <p:ext uri="{BB962C8B-B14F-4D97-AF65-F5344CB8AC3E}">
        <p14:creationId xmlns:p14="http://schemas.microsoft.com/office/powerpoint/2010/main" val="383844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xt or Quote with data poi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298273"/>
            <a:ext cx="11721910" cy="910202"/>
          </a:xfrm>
        </p:spPr>
        <p:txBody>
          <a:bodyPr anchor="b">
            <a:normAutofit/>
          </a:bodyPr>
          <a:lstStyle>
            <a:lvl1pPr algn="ctr">
              <a:defRPr sz="4400" b="1" i="0" cap="all" baseline="0">
                <a:latin typeface="Barlow Condensed" pitchFamily="2" charset="77"/>
              </a:defRPr>
            </a:lvl1pPr>
          </a:lstStyle>
          <a:p>
            <a:r>
              <a:rPr lang="en-US"/>
              <a:t>CONTEXT or THEME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a:xfrm>
            <a:off x="5612838" y="6335309"/>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2724646" y="1405755"/>
            <a:ext cx="6742703" cy="1332000"/>
          </a:xfrm>
        </p:spPr>
        <p:txBody>
          <a:bodyPr anchor="ctr">
            <a:normAutofit/>
          </a:bodyPr>
          <a:lstStyle>
            <a:lvl1pPr marL="0" indent="0" algn="ctr">
              <a:lnSpc>
                <a:spcPct val="100000"/>
              </a:lnSpc>
              <a:buNone/>
              <a:defRPr sz="16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hasCustomPrompt="1"/>
          </p:nvPr>
        </p:nvSpPr>
        <p:spPr>
          <a:xfrm>
            <a:off x="3930072" y="2917735"/>
            <a:ext cx="4331855" cy="858834"/>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
        <p:nvSpPr>
          <p:cNvPr id="10" name="Content Placeholder 3">
            <a:extLst>
              <a:ext uri="{FF2B5EF4-FFF2-40B4-BE49-F238E27FC236}">
                <a16:creationId xmlns:a16="http://schemas.microsoft.com/office/drawing/2014/main" id="{A7D40BCB-61FA-1B2A-FF33-81C990188DF2}"/>
              </a:ext>
            </a:extLst>
          </p:cNvPr>
          <p:cNvSpPr>
            <a:spLocks noGrp="1"/>
          </p:cNvSpPr>
          <p:nvPr>
            <p:ph sz="half" idx="15" hasCustomPrompt="1"/>
          </p:nvPr>
        </p:nvSpPr>
        <p:spPr>
          <a:xfrm>
            <a:off x="8660014" y="4306007"/>
            <a:ext cx="3052253" cy="1327299"/>
          </a:xfrm>
        </p:spPr>
        <p:txBody>
          <a:bodyPr lIns="90000" tIns="90000">
            <a:noAutofit/>
          </a:bodyPr>
          <a:lstStyle>
            <a:lvl1pPr marL="0" indent="0">
              <a:spcBef>
                <a:spcPts val="0"/>
              </a:spcBef>
              <a:spcAft>
                <a:spcPts val="800"/>
              </a:spcAft>
              <a:buFontTx/>
              <a:buNone/>
              <a:defRPr sz="1400" baseline="0">
                <a:latin typeface="Verdana" panose="020B0604030504040204" pitchFamily="34" charset="0"/>
                <a:ea typeface="Verdana" panose="020B0604030504040204" pitchFamily="34" charset="0"/>
                <a:cs typeface="Verdana" panose="020B0604030504040204" pitchFamily="34" charset="0"/>
              </a:defRPr>
            </a:lvl1pPr>
            <a:lvl2pPr marL="457200" indent="0">
              <a:spcBef>
                <a:spcPts val="800"/>
              </a:spcBef>
              <a:spcAft>
                <a:spcPts val="800"/>
              </a:spcAft>
              <a:buFontTx/>
              <a:buNone/>
              <a:defRPr sz="1600"/>
            </a:lvl2pPr>
            <a:lvl3pPr marL="914400" indent="0">
              <a:spcBef>
                <a:spcPts val="800"/>
              </a:spcBef>
              <a:spcAft>
                <a:spcPts val="800"/>
              </a:spcAft>
              <a:buFontTx/>
              <a:buNone/>
              <a:defRPr sz="1600"/>
            </a:lvl3pPr>
            <a:lvl4pPr marL="1371600" indent="0">
              <a:spcBef>
                <a:spcPts val="800"/>
              </a:spcBef>
              <a:spcAft>
                <a:spcPts val="800"/>
              </a:spcAft>
              <a:buFontTx/>
              <a:buNone/>
              <a:defRPr sz="1600"/>
            </a:lvl4pPr>
            <a:lvl5pPr marL="1828800" indent="0">
              <a:spcBef>
                <a:spcPts val="800"/>
              </a:spcBef>
              <a:spcAft>
                <a:spcPts val="800"/>
              </a:spcAft>
              <a:buFontTx/>
              <a:buNone/>
              <a:defRPr sz="1600"/>
            </a:lvl5pPr>
          </a:lstStyle>
          <a:p>
            <a:pPr lvl="0"/>
            <a:r>
              <a:rPr lang="en-US"/>
              <a:t>Edit Master text</a:t>
            </a:r>
          </a:p>
        </p:txBody>
      </p:sp>
      <p:sp>
        <p:nvSpPr>
          <p:cNvPr id="11" name="Content Placeholder 3">
            <a:extLst>
              <a:ext uri="{FF2B5EF4-FFF2-40B4-BE49-F238E27FC236}">
                <a16:creationId xmlns:a16="http://schemas.microsoft.com/office/drawing/2014/main" id="{2402422D-FAC2-F727-E136-A4445834E6CF}"/>
              </a:ext>
            </a:extLst>
          </p:cNvPr>
          <p:cNvSpPr>
            <a:spLocks noGrp="1"/>
          </p:cNvSpPr>
          <p:nvPr>
            <p:ph sz="half" idx="16" hasCustomPrompt="1"/>
          </p:nvPr>
        </p:nvSpPr>
        <p:spPr>
          <a:xfrm>
            <a:off x="4327999" y="4306007"/>
            <a:ext cx="3535839" cy="1326387"/>
          </a:xfrm>
        </p:spPr>
        <p:txBody>
          <a:bodyPr lIns="90000" tIns="90000">
            <a:noAutofit/>
          </a:bodyPr>
          <a:lstStyle>
            <a:lvl1pPr marL="0" indent="0">
              <a:spcBef>
                <a:spcPts val="0"/>
              </a:spcBef>
              <a:spcAft>
                <a:spcPts val="800"/>
              </a:spcAft>
              <a:buFontTx/>
              <a:buNone/>
              <a:defRPr sz="1400" baseline="0">
                <a:latin typeface="Verdana" panose="020B0604030504040204" pitchFamily="34" charset="0"/>
                <a:ea typeface="Verdana" panose="020B0604030504040204" pitchFamily="34" charset="0"/>
                <a:cs typeface="Verdana" panose="020B0604030504040204" pitchFamily="34" charset="0"/>
              </a:defRPr>
            </a:lvl1pPr>
            <a:lvl2pPr marL="457200" indent="0">
              <a:spcBef>
                <a:spcPts val="800"/>
              </a:spcBef>
              <a:spcAft>
                <a:spcPts val="800"/>
              </a:spcAft>
              <a:buFontTx/>
              <a:buNone/>
              <a:defRPr sz="1600"/>
            </a:lvl2pPr>
            <a:lvl3pPr marL="914400" indent="0">
              <a:spcBef>
                <a:spcPts val="800"/>
              </a:spcBef>
              <a:spcAft>
                <a:spcPts val="800"/>
              </a:spcAft>
              <a:buFontTx/>
              <a:buNone/>
              <a:defRPr sz="1600"/>
            </a:lvl3pPr>
            <a:lvl4pPr marL="1371600" indent="0">
              <a:spcBef>
                <a:spcPts val="800"/>
              </a:spcBef>
              <a:spcAft>
                <a:spcPts val="800"/>
              </a:spcAft>
              <a:buFontTx/>
              <a:buNone/>
              <a:defRPr sz="1600"/>
            </a:lvl4pPr>
            <a:lvl5pPr marL="1828800" indent="0">
              <a:spcBef>
                <a:spcPts val="800"/>
              </a:spcBef>
              <a:spcAft>
                <a:spcPts val="800"/>
              </a:spcAft>
              <a:buFontTx/>
              <a:buNone/>
              <a:defRPr sz="1600"/>
            </a:lvl5pPr>
          </a:lstStyle>
          <a:p>
            <a:pPr lvl="0"/>
            <a:r>
              <a:rPr lang="en-US"/>
              <a:t>Edit Master text</a:t>
            </a:r>
          </a:p>
        </p:txBody>
      </p:sp>
      <p:sp>
        <p:nvSpPr>
          <p:cNvPr id="14" name="Content Placeholder 3">
            <a:extLst>
              <a:ext uri="{FF2B5EF4-FFF2-40B4-BE49-F238E27FC236}">
                <a16:creationId xmlns:a16="http://schemas.microsoft.com/office/drawing/2014/main" id="{2E78826D-7D11-547B-3075-8A6150F7E375}"/>
              </a:ext>
            </a:extLst>
          </p:cNvPr>
          <p:cNvSpPr>
            <a:spLocks noGrp="1"/>
          </p:cNvSpPr>
          <p:nvPr>
            <p:ph sz="half" idx="17" hasCustomPrompt="1"/>
          </p:nvPr>
        </p:nvSpPr>
        <p:spPr>
          <a:xfrm>
            <a:off x="479733" y="4248206"/>
            <a:ext cx="3052250" cy="1327299"/>
          </a:xfrm>
        </p:spPr>
        <p:txBody>
          <a:bodyPr lIns="180000" tIns="90000" rIns="90000">
            <a:noAutofit/>
          </a:bodyPr>
          <a:lstStyle>
            <a:lvl1pPr marL="0" indent="0">
              <a:spcBef>
                <a:spcPts val="0"/>
              </a:spcBef>
              <a:spcAft>
                <a:spcPts val="800"/>
              </a:spcAft>
              <a:buFontTx/>
              <a:buNone/>
              <a:defRPr sz="1400" baseline="0">
                <a:latin typeface="Verdana" panose="020B0604030504040204" pitchFamily="34" charset="0"/>
                <a:ea typeface="Verdana" panose="020B0604030504040204" pitchFamily="34" charset="0"/>
                <a:cs typeface="Verdana" panose="020B0604030504040204" pitchFamily="34" charset="0"/>
              </a:defRPr>
            </a:lvl1pPr>
            <a:lvl2pPr marL="457200" indent="0">
              <a:spcBef>
                <a:spcPts val="800"/>
              </a:spcBef>
              <a:spcAft>
                <a:spcPts val="800"/>
              </a:spcAft>
              <a:buFontTx/>
              <a:buNone/>
              <a:defRPr sz="1600"/>
            </a:lvl2pPr>
            <a:lvl3pPr marL="914400" indent="0">
              <a:spcBef>
                <a:spcPts val="800"/>
              </a:spcBef>
              <a:spcAft>
                <a:spcPts val="800"/>
              </a:spcAft>
              <a:buFontTx/>
              <a:buNone/>
              <a:defRPr sz="1600"/>
            </a:lvl3pPr>
            <a:lvl4pPr marL="1371600" indent="0">
              <a:spcBef>
                <a:spcPts val="800"/>
              </a:spcBef>
              <a:spcAft>
                <a:spcPts val="800"/>
              </a:spcAft>
              <a:buFontTx/>
              <a:buNone/>
              <a:defRPr sz="1600"/>
            </a:lvl4pPr>
            <a:lvl5pPr marL="1828800" indent="0">
              <a:spcBef>
                <a:spcPts val="800"/>
              </a:spcBef>
              <a:spcAft>
                <a:spcPts val="800"/>
              </a:spcAft>
              <a:buFontTx/>
              <a:buNone/>
              <a:defRPr sz="1600"/>
            </a:lvl5pPr>
          </a:lstStyle>
          <a:p>
            <a:pPr lvl="0"/>
            <a:r>
              <a:rPr lang="en-US"/>
              <a:t>Edit Master text</a:t>
            </a:r>
          </a:p>
        </p:txBody>
      </p:sp>
      <p:pic>
        <p:nvPicPr>
          <p:cNvPr id="9" name="Picture 8">
            <a:extLst>
              <a:ext uri="{FF2B5EF4-FFF2-40B4-BE49-F238E27FC236}">
                <a16:creationId xmlns:a16="http://schemas.microsoft.com/office/drawing/2014/main" id="{644F36A9-BFEB-6662-4810-2051C53F54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2938" y="6409211"/>
            <a:ext cx="1954092" cy="98503"/>
          </a:xfrm>
          <a:prstGeom prst="rect">
            <a:avLst/>
          </a:prstGeom>
        </p:spPr>
      </p:pic>
    </p:spTree>
    <p:extLst>
      <p:ext uri="{BB962C8B-B14F-4D97-AF65-F5344CB8AC3E}">
        <p14:creationId xmlns:p14="http://schemas.microsoft.com/office/powerpoint/2010/main" val="34691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4" name="Group 13">
            <a:extLst>
              <a:ext uri="{FF2B5EF4-FFF2-40B4-BE49-F238E27FC236}">
                <a16:creationId xmlns:a16="http://schemas.microsoft.com/office/drawing/2014/main" id="{EEFCB8E2-1EB1-3885-07EA-AFC6131BAA4B}"/>
              </a:ex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15" name="Rectangle 14">
              <a:extLst>
                <a:ext uri="{FF2B5EF4-FFF2-40B4-BE49-F238E27FC236}">
                  <a16:creationId xmlns:a16="http://schemas.microsoft.com/office/drawing/2014/main" id="{9C18B739-018E-CC4C-BCA1-CB644404C578}"/>
                </a:ex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326DDC-9EDC-46BE-F33B-82D80F22FDC9}"/>
                </a:ex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3E3A61-17BB-9D7C-188E-20A1CE79CF84}"/>
                </a:ex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5880B60-052D-F45A-C885-B314527F2994}"/>
                </a:ex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2449A3-DE82-CDDD-0D9D-DD3AF08E30A9}"/>
                </a:ex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7878FBE-A450-0B87-D194-EE4F21B13D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8026" y="6411225"/>
            <a:ext cx="1954092" cy="98503"/>
          </a:xfrm>
          <a:prstGeom prst="rect">
            <a:avLst/>
          </a:prstGeom>
        </p:spPr>
      </p:pic>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6" name="Group 5">
            <a:extLst>
              <a:ext uri="{FF2B5EF4-FFF2-40B4-BE49-F238E27FC236}">
                <a16:creationId xmlns:a16="http://schemas.microsoft.com/office/drawing/2014/main" id="{9AE7D7B5-7C57-D84F-D093-0FB1B0392B46}"/>
              </a:ex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15" name="Rectangle 14">
              <a:extLst>
                <a:ext uri="{FF2B5EF4-FFF2-40B4-BE49-F238E27FC236}">
                  <a16:creationId xmlns:a16="http://schemas.microsoft.com/office/drawing/2014/main" id="{F4722B8C-F4AA-72CB-AFF3-7F92CD76CB18}"/>
                </a:ex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E9E28F-177E-E73A-FA60-983F6BC6EFDD}"/>
                </a:ex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036BFD-95A0-FCA8-786E-125C98E4C599}"/>
                </a:ex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211103-02C0-8F70-92DE-2BD714FB059E}"/>
                </a:ex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4351EB-A85D-2D0F-E955-55C27879CE48}"/>
                </a:ex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9EA660E-01B8-F9D4-3140-7BF314B524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8026" y="6411225"/>
            <a:ext cx="1954092" cy="98503"/>
          </a:xfrm>
          <a:prstGeom prst="rect">
            <a:avLst/>
          </a:prstGeom>
        </p:spPr>
      </p:pic>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14" name="Group 13">
            <a:extLst>
              <a:ext uri="{FF2B5EF4-FFF2-40B4-BE49-F238E27FC236}">
                <a16:creationId xmlns:a16="http://schemas.microsoft.com/office/drawing/2014/main" id="{E9A5C202-1214-2A40-90AD-895207351D3A}"/>
              </a:ex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15" name="Rectangle 14">
              <a:extLst>
                <a:ext uri="{FF2B5EF4-FFF2-40B4-BE49-F238E27FC236}">
                  <a16:creationId xmlns:a16="http://schemas.microsoft.com/office/drawing/2014/main" id="{E54BE783-624F-6292-BCDE-1B55F63A9227}"/>
                </a:ex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ACC29E-9FAC-799D-FB9D-A66468879B19}"/>
                </a:ex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129EDB-217A-6844-631C-4415200B64DE}"/>
                </a:ex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0EAE3ED-7ABE-F975-E341-A3233F238114}"/>
                </a:ex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1FBFA7-C97A-E49E-ABEA-232B22F96980}"/>
                </a:ex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6A4FC57-F03E-1F7D-E6D9-9AB6ACDAD412}"/>
              </a:ext>
            </a:extLst>
          </p:cNvPr>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978026" y="6411225"/>
            <a:ext cx="1954092" cy="98503"/>
          </a:xfrm>
          <a:prstGeom prst="rect">
            <a:avLst/>
          </a:prstGeom>
        </p:spPr>
      </p:pic>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stru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78371" y="6169772"/>
            <a:ext cx="7472855" cy="369332"/>
          </a:xfrm>
          <a:solidFill>
            <a:schemeClr val="tx1"/>
          </a:solidFill>
          <a:ln>
            <a:solidFill>
              <a:schemeClr val="tx1"/>
            </a:solidFill>
          </a:ln>
        </p:spPr>
        <p:txBody>
          <a:bodyPr/>
          <a:lstStyle>
            <a:lvl1pPr algn="ctr">
              <a:defRPr sz="2000" b="1">
                <a:solidFill>
                  <a:schemeClr val="bg1"/>
                </a:solidFill>
              </a:defRPr>
            </a:lvl1pPr>
          </a:lstStyle>
          <a:p>
            <a:r>
              <a:rPr lang="en-US"/>
              <a:t>INSTRUCTIONS ONLY: REMOVE SLIDE BEFORE USE</a:t>
            </a:r>
          </a:p>
        </p:txBody>
      </p:sp>
      <p:sp>
        <p:nvSpPr>
          <p:cNvPr id="16" name="Title 1">
            <a:extLst>
              <a:ext uri="{FF2B5EF4-FFF2-40B4-BE49-F238E27FC236}">
                <a16:creationId xmlns:a16="http://schemas.microsoft.com/office/drawing/2014/main" id="{44A550A5-7C94-B596-81E7-7095DBDA887E}"/>
              </a:ext>
            </a:extLst>
          </p:cNvPr>
          <p:cNvSpPr>
            <a:spLocks noGrp="1"/>
          </p:cNvSpPr>
          <p:nvPr>
            <p:ph type="title" hasCustomPrompt="1"/>
          </p:nvPr>
        </p:nvSpPr>
        <p:spPr>
          <a:xfrm>
            <a:off x="259883" y="434108"/>
            <a:ext cx="11569729" cy="895927"/>
          </a:xfrm>
        </p:spPr>
        <p:txBody>
          <a:bodyPr/>
          <a:lstStyle/>
          <a:p>
            <a:r>
              <a:rPr lang="en-US"/>
              <a:t>CLICK TO EDIT MASTER TITLE STYLE</a:t>
            </a:r>
          </a:p>
        </p:txBody>
      </p:sp>
    </p:spTree>
    <p:extLst>
      <p:ext uri="{BB962C8B-B14F-4D97-AF65-F5344CB8AC3E}">
        <p14:creationId xmlns:p14="http://schemas.microsoft.com/office/powerpoint/2010/main" val="23425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414160" cy="377962"/>
          </a:xfrm>
          <a:prstGeom prst="rect">
            <a:avLst/>
          </a:prstGeom>
          <a:solidFill>
            <a:schemeClr val="accent1"/>
          </a:solidFill>
        </p:spPr>
        <p:txBody>
          <a:bodyPr anchor="ctr"/>
          <a:lstStyle>
            <a:lvl1pPr algn="ctr">
              <a:defRPr sz="1400">
                <a:solidFill>
                  <a:schemeClr val="tx1"/>
                </a:solidFill>
                <a:latin typeface="+mn-lt"/>
                <a:ea typeface="Verdana" panose="020B0604030504040204" pitchFamily="34" charset="0"/>
                <a:cs typeface="Verdana" panose="020B0604030504040204" pitchFamily="34" charset="0"/>
              </a:defRPr>
            </a:lvl1pPr>
          </a:lstStyle>
          <a:p>
            <a:r>
              <a:rPr lang="en-US"/>
              <a:t>MM/DD/YYYY</a:t>
            </a:r>
          </a:p>
        </p:txBody>
      </p:sp>
      <p:grpSp>
        <p:nvGrpSpPr>
          <p:cNvPr id="15" name="Group 14">
            <a:extLs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20" name="Rectangle 19">
              <a:extLs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University of Waterloo logo">
            <a:extLst>
              <a:ext uri="{FF2B5EF4-FFF2-40B4-BE49-F238E27FC236}">
                <a16:creationId xmlns:a16="http://schemas.microsoft.com/office/drawing/2014/main" id="{F374E5E6-F11A-3154-3BB5-8777C145323A}"/>
              </a:ext>
            </a:extLst>
          </p:cNvPr>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Tree>
    <p:extLst>
      <p:ext uri="{BB962C8B-B14F-4D97-AF65-F5344CB8AC3E}">
        <p14:creationId xmlns:p14="http://schemas.microsoft.com/office/powerpoint/2010/main" val="34492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259882" y="6335308"/>
            <a:ext cx="5226517" cy="250337"/>
          </a:xfrm>
        </p:spPr>
        <p:txBody>
          <a:bodyPr/>
          <a:lstStyle/>
          <a:p>
            <a:r>
              <a:rPr lang="en-US"/>
              <a:t>PRESENTATION TITLE</a:t>
            </a:r>
          </a:p>
        </p:txBody>
      </p:sp>
      <p:sp>
        <p:nvSpPr>
          <p:cNvPr id="9" name="Slide Number Placeholder 8"/>
          <p:cNvSpPr>
            <a:spLocks noGrp="1"/>
          </p:cNvSpPr>
          <p:nvPr>
            <p:ph type="sldNum" sz="quarter" idx="12"/>
          </p:nvPr>
        </p:nvSpPr>
        <p:spPr>
          <a:xfrm>
            <a:off x="5588000" y="6335309"/>
            <a:ext cx="1016000" cy="250337"/>
          </a:xfrm>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r>
              <a:rPr lang="en-US"/>
              <a:t>PRESENTATION TITLE</a:t>
            </a:r>
          </a:p>
        </p:txBody>
      </p:sp>
      <p:sp>
        <p:nvSpPr>
          <p:cNvPr id="12" name="Slide Number Placeholder 11"/>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pic>
        <p:nvPicPr>
          <p:cNvPr id="3" name="Picture 2">
            <a:extLst>
              <a:ext uri="{FF2B5EF4-FFF2-40B4-BE49-F238E27FC236}">
                <a16:creationId xmlns:a16="http://schemas.microsoft.com/office/drawing/2014/main" id="{FABD1C71-A65F-278F-0641-56A3912C60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8026" y="6411225"/>
            <a:ext cx="1954092" cy="98503"/>
          </a:xfrm>
          <a:prstGeom prst="rect">
            <a:avLst/>
          </a:prstGeom>
        </p:spPr>
      </p:pic>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7999"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670262C6-54CC-E456-3240-8DFB9BD51747}"/>
              </a:ext>
              <a:ext uri="{C183D7F6-B498-43B3-948B-1728B52AA6E4}">
                <adec:decorative xmlns:adec="http://schemas.microsoft.com/office/drawing/2017/decorative" val="1"/>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93C594FD-2393-4668-ADC4-48CB181240DD}"/>
                </a:ext>
                <a:ext uri="{C183D7F6-B498-43B3-948B-1728B52AA6E4}">
                  <adec:decorative xmlns:adec="http://schemas.microsoft.com/office/drawing/2017/decorative" val="1"/>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6F153F-CA66-0349-EE61-C6D3B5ABC2A6}"/>
                </a:ext>
                <a:ext uri="{C183D7F6-B498-43B3-948B-1728B52AA6E4}">
                  <adec:decorative xmlns:adec="http://schemas.microsoft.com/office/drawing/2017/decorative" val="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05DC27-77F9-A1E5-B553-36BEF6FF8F32}"/>
                </a:ext>
                <a:ext uri="{C183D7F6-B498-43B3-948B-1728B52AA6E4}">
                  <adec:decorative xmlns:adec="http://schemas.microsoft.com/office/drawing/2017/decorative" val="1"/>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99362A-507A-7AA9-F319-84C50DDD1358}"/>
                </a:ext>
                <a:ext uri="{C183D7F6-B498-43B3-948B-1728B52AA6E4}">
                  <adec:decorative xmlns:adec="http://schemas.microsoft.com/office/drawing/2017/decorative" val="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7BB48B-57C2-E749-9F94-68DC75EBFC18}"/>
                </a:ext>
                <a:ext uri="{C183D7F6-B498-43B3-948B-1728B52AA6E4}">
                  <adec:decorative xmlns:adec="http://schemas.microsoft.com/office/drawing/2017/decorative" val="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D6AD2D2C-102B-0737-CFBE-DA69CC53134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9978026" y="6411225"/>
            <a:ext cx="1954092" cy="98503"/>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715" r:id="rId1"/>
    <p:sldLayoutId id="2147483722" r:id="rId2"/>
    <p:sldLayoutId id="2147483670" r:id="rId3"/>
    <p:sldLayoutId id="2147483693" r:id="rId4"/>
    <p:sldLayoutId id="2147483672" r:id="rId5"/>
    <p:sldLayoutId id="2147483673" r:id="rId6"/>
    <p:sldLayoutId id="2147483674" r:id="rId7"/>
    <p:sldLayoutId id="2147483675" r:id="rId8"/>
    <p:sldLayoutId id="2147483717" r:id="rId9"/>
    <p:sldLayoutId id="2147483718" r:id="rId10"/>
    <p:sldLayoutId id="2147483760" r:id="rId11"/>
    <p:sldLayoutId id="2147483759" r:id="rId12"/>
    <p:sldLayoutId id="2147483719" r:id="rId13"/>
    <p:sldLayoutId id="2147483720" r:id="rId14"/>
    <p:sldLayoutId id="2147483721" r:id="rId15"/>
    <p:sldLayoutId id="214748372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hyperlink" Target="mailto:uwtl@uwaterloo.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uwaterloo.ca/brand/how-express-our-brand/imagery#symbols" TargetMode="Externa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A_633472E.xml"/><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hyperlink" Target="https://support.microsoft.com/en-us/office/title-a-slide-c5286802-495a-4b47-a8ae-212fb8a7dc74#OfficeVersion=Microsoft_36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HANK YOU FOR YOUR PARTICIPATION IN THE WSC2024">
            <a:extLst>
              <a:ext uri="{FF2B5EF4-FFF2-40B4-BE49-F238E27FC236}">
                <a16:creationId xmlns:a16="http://schemas.microsoft.com/office/drawing/2014/main" id="{D6A68B5F-D7CF-608C-6E99-76B16E4C41EB}"/>
              </a:ext>
            </a:extLst>
          </p:cNvPr>
          <p:cNvSpPr>
            <a:spLocks noGrp="1"/>
          </p:cNvSpPr>
          <p:nvPr>
            <p:ph type="title"/>
          </p:nvPr>
        </p:nvSpPr>
        <p:spPr>
          <a:xfrm>
            <a:off x="1156786" y="1038415"/>
            <a:ext cx="9878428" cy="895927"/>
          </a:xfrm>
        </p:spPr>
        <p:txBody>
          <a:bodyPr>
            <a:noAutofit/>
          </a:bodyPr>
          <a:lstStyle/>
          <a:p>
            <a:pPr algn="ctr"/>
            <a:r>
              <a:rPr lang="en-US" sz="4800" dirty="0"/>
              <a:t>THANK YOU FOR YOUR PARTICIPATION IN</a:t>
            </a:r>
            <a:br>
              <a:rPr lang="en-US" sz="4800" dirty="0"/>
            </a:br>
            <a:r>
              <a:rPr lang="en-US" sz="4800" dirty="0"/>
              <a:t>THE UWTL CONFERENCE 2025</a:t>
            </a:r>
            <a:endParaRPr lang="en-US" sz="4800" dirty="0">
              <a:highlight>
                <a:srgbClr val="FFFFAA"/>
              </a:highlight>
            </a:endParaRPr>
          </a:p>
        </p:txBody>
      </p:sp>
      <p:sp>
        <p:nvSpPr>
          <p:cNvPr id="2" name="Footer Placeholder 1" descr="INSTRUCTIONS ONLY: REMOVE SLIDE BEFORE USE">
            <a:extLst>
              <a:ext uri="{FF2B5EF4-FFF2-40B4-BE49-F238E27FC236}">
                <a16:creationId xmlns:a16="http://schemas.microsoft.com/office/drawing/2014/main" id="{3F3D65EA-072D-1448-971A-D0F420044009}"/>
              </a:ext>
            </a:extLst>
          </p:cNvPr>
          <p:cNvSpPr>
            <a:spLocks noGrp="1"/>
          </p:cNvSpPr>
          <p:nvPr>
            <p:ph type="ftr" sz="quarter" idx="11"/>
          </p:nvPr>
        </p:nvSpPr>
        <p:spPr/>
        <p:txBody>
          <a:bodyPr/>
          <a:lstStyle/>
          <a:p>
            <a:r>
              <a:rPr lang="en-US"/>
              <a:t>INSTRUCTIONS ONLY: REMOVE SLIDE BEFORE USE</a:t>
            </a:r>
          </a:p>
        </p:txBody>
      </p:sp>
      <p:sp>
        <p:nvSpPr>
          <p:cNvPr id="4" name="TextBox 3">
            <a:extLst>
              <a:ext uri="{FF2B5EF4-FFF2-40B4-BE49-F238E27FC236}">
                <a16:creationId xmlns:a16="http://schemas.microsoft.com/office/drawing/2014/main" id="{9C72091A-9160-7402-CBD3-79392E2B6470}"/>
              </a:ext>
            </a:extLst>
          </p:cNvPr>
          <p:cNvSpPr txBox="1"/>
          <p:nvPr/>
        </p:nvSpPr>
        <p:spPr>
          <a:xfrm>
            <a:off x="378371" y="2866132"/>
            <a:ext cx="11436666" cy="2385268"/>
          </a:xfrm>
          <a:prstGeom prst="rect">
            <a:avLst/>
          </a:prstGeom>
          <a:noFill/>
        </p:spPr>
        <p:txBody>
          <a:bodyPr wrap="square" lIns="91440" tIns="45720" rIns="91440" bIns="45720" rtlCol="0" anchor="t">
            <a:spAutoFit/>
          </a:bodyPr>
          <a:lstStyle/>
          <a:p>
            <a:pPr algn="ctr">
              <a:spcAft>
                <a:spcPts val="1800"/>
              </a:spcAft>
            </a:pPr>
            <a:r>
              <a:rPr lang="en-US" sz="2600" dirty="0"/>
              <a:t>Please use this template as a starting point for your conference presentation. </a:t>
            </a:r>
          </a:p>
          <a:p>
            <a:pPr algn="ctr">
              <a:spcAft>
                <a:spcPts val="1800"/>
              </a:spcAft>
            </a:pPr>
            <a:endParaRPr lang="en-US" sz="2600" dirty="0"/>
          </a:p>
          <a:p>
            <a:pPr algn="ctr">
              <a:spcAft>
                <a:spcPts val="1800"/>
              </a:spcAft>
            </a:pPr>
            <a:r>
              <a:rPr lang="en-US" sz="2600" dirty="0"/>
              <a:t>If you have any questions, please don’t hesitate to contact us at</a:t>
            </a:r>
          </a:p>
          <a:p>
            <a:pPr algn="ctr">
              <a:spcAft>
                <a:spcPts val="1800"/>
              </a:spcAft>
            </a:pPr>
            <a:r>
              <a:rPr lang="en-US" sz="2600" dirty="0">
                <a:hlinkClick r:id="rId4"/>
              </a:rPr>
              <a:t>uwtl@uwaterloo.ca</a:t>
            </a:r>
            <a:r>
              <a:rPr lang="en-US" sz="2600" dirty="0"/>
              <a:t> </a:t>
            </a:r>
          </a:p>
        </p:txBody>
      </p:sp>
    </p:spTree>
    <p:custDataLst>
      <p:tags r:id="rId1"/>
    </p:custDataLst>
    <p:extLst>
      <p:ext uri="{BB962C8B-B14F-4D97-AF65-F5344CB8AC3E}">
        <p14:creationId xmlns:p14="http://schemas.microsoft.com/office/powerpoint/2010/main" val="14668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COLUMN CONTENT SLIDE LAYOUT</a:t>
            </a:r>
          </a:p>
        </p:txBody>
      </p:sp>
      <p:sp>
        <p:nvSpPr>
          <p:cNvPr id="3" name="Content Placeholder 2"/>
          <p:cNvSpPr>
            <a:spLocks noGrp="1"/>
          </p:cNvSpPr>
          <p:nvPr>
            <p:ph sz="half" idx="1"/>
          </p:nvPr>
        </p:nvSpPr>
        <p:spPr/>
        <p:txBody>
          <a:bodyPr>
            <a:normAutofit/>
          </a:body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r>
              <a:rPr lang="en-US"/>
              <a:t>Maecenas </a:t>
            </a:r>
            <a:r>
              <a:rPr lang="en-US" err="1"/>
              <a:t>porttitor</a:t>
            </a:r>
            <a:r>
              <a:rPr lang="en-US"/>
              <a:t> </a:t>
            </a:r>
            <a:r>
              <a:rPr lang="en-US" err="1"/>
              <a:t>congue</a:t>
            </a:r>
            <a:r>
              <a:rPr lang="en-US"/>
              <a:t> </a:t>
            </a:r>
            <a:r>
              <a:rPr lang="en-US" err="1"/>
              <a:t>massa</a:t>
            </a:r>
            <a:endParaRPr lang="en-US"/>
          </a:p>
          <a:p>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a:t>
            </a:r>
            <a:br>
              <a:rPr lang="en-US"/>
            </a:br>
            <a:r>
              <a:rPr lang="en-US"/>
              <a:t>eros </a:t>
            </a:r>
            <a:r>
              <a:rPr lang="en-US" err="1"/>
              <a:t>quis</a:t>
            </a:r>
            <a:r>
              <a:rPr lang="en-US"/>
              <a:t> </a:t>
            </a:r>
            <a:r>
              <a:rPr lang="en-US" err="1"/>
              <a:t>urna</a:t>
            </a:r>
            <a:endParaRPr lang="en-US"/>
          </a:p>
          <a:p>
            <a:r>
              <a:rPr lang="en-US"/>
              <a:t>Nunc </a:t>
            </a:r>
            <a:r>
              <a:rPr lang="en-US" err="1"/>
              <a:t>viverra</a:t>
            </a:r>
            <a:r>
              <a:rPr lang="en-US"/>
              <a:t> </a:t>
            </a:r>
            <a:r>
              <a:rPr lang="en-US" err="1"/>
              <a:t>imperdiet</a:t>
            </a:r>
            <a:r>
              <a:rPr lang="en-US"/>
              <a:t> </a:t>
            </a:r>
            <a:r>
              <a:rPr lang="en-US" err="1"/>
              <a:t>enim</a:t>
            </a:r>
            <a:r>
              <a:rPr lang="en-US"/>
              <a:t>.</a:t>
            </a:r>
          </a:p>
        </p:txBody>
      </p:sp>
      <p:sp>
        <p:nvSpPr>
          <p:cNvPr id="4" name="Content Placeholder 3"/>
          <p:cNvSpPr>
            <a:spLocks noGrp="1"/>
          </p:cNvSpPr>
          <p:nvPr>
            <p:ph sz="half" idx="2"/>
          </p:nvPr>
        </p:nvSpPr>
        <p:spPr/>
        <p:txBody>
          <a:bodyPr>
            <a:normAutofit/>
          </a:body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r>
              <a:rPr lang="en-US"/>
              <a:t>Maecenas </a:t>
            </a:r>
            <a:r>
              <a:rPr lang="en-US" err="1"/>
              <a:t>porttitor</a:t>
            </a:r>
            <a:r>
              <a:rPr lang="en-US"/>
              <a:t> </a:t>
            </a:r>
            <a:r>
              <a:rPr lang="en-US" err="1"/>
              <a:t>congue</a:t>
            </a:r>
            <a:r>
              <a:rPr lang="en-US"/>
              <a:t> </a:t>
            </a:r>
            <a:r>
              <a:rPr lang="en-US" err="1"/>
              <a:t>massa</a:t>
            </a:r>
            <a:endParaRPr lang="en-US"/>
          </a:p>
          <a:p>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a:t>
            </a:r>
            <a:br>
              <a:rPr lang="en-US"/>
            </a:br>
            <a:r>
              <a:rPr lang="en-US"/>
              <a:t>eros </a:t>
            </a:r>
            <a:r>
              <a:rPr lang="en-US" err="1"/>
              <a:t>quis</a:t>
            </a:r>
            <a:r>
              <a:rPr lang="en-US"/>
              <a:t> </a:t>
            </a:r>
            <a:r>
              <a:rPr lang="en-US" err="1"/>
              <a:t>urna</a:t>
            </a:r>
            <a:endParaRPr lang="en-US"/>
          </a:p>
          <a:p>
            <a:r>
              <a:rPr lang="en-US"/>
              <a:t>Nunc </a:t>
            </a:r>
            <a:r>
              <a:rPr lang="en-US" err="1"/>
              <a:t>viverra</a:t>
            </a:r>
            <a:r>
              <a:rPr lang="en-US"/>
              <a:t> </a:t>
            </a:r>
            <a:r>
              <a:rPr lang="en-US" err="1"/>
              <a:t>imperdiet</a:t>
            </a:r>
            <a:r>
              <a:rPr lang="en-US"/>
              <a:t> </a:t>
            </a:r>
            <a:r>
              <a:rPr lang="en-US" err="1"/>
              <a:t>enim</a:t>
            </a:r>
            <a:r>
              <a:rPr lang="en-US"/>
              <a:t>.</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PAGE  4</a:t>
            </a:r>
          </a:p>
        </p:txBody>
      </p:sp>
    </p:spTree>
    <p:extLst>
      <p:ext uri="{BB962C8B-B14F-4D97-AF65-F5344CB8AC3E}">
        <p14:creationId xmlns:p14="http://schemas.microsoft.com/office/powerpoint/2010/main" val="4168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PAGE TITLE HERE</a:t>
            </a:r>
          </a:p>
        </p:txBody>
      </p:sp>
      <p:sp>
        <p:nvSpPr>
          <p:cNvPr id="10" name="Content Placeholder 9"/>
          <p:cNvSpPr>
            <a:spLocks noGrp="1"/>
          </p:cNvSpPr>
          <p:nvPr>
            <p:ph idx="1"/>
          </p:nvPr>
        </p:nvSpPr>
        <p:spPr>
          <a:xfrm>
            <a:off x="259883" y="1413163"/>
            <a:ext cx="5826881" cy="4595117"/>
          </a:xfrm>
        </p:spPr>
        <p:txBody>
          <a:bodyPr>
            <a:noAutofit/>
          </a:bodyPr>
          <a:lstStyle/>
          <a:p>
            <a:pPr marL="0" indent="0">
              <a:buNone/>
            </a:pPr>
            <a:r>
              <a:rPr lang="en-US" sz="2000"/>
              <a:t>Lorem ipsum dolor sit </a:t>
            </a:r>
            <a:r>
              <a:rPr lang="en-US" sz="2000" err="1"/>
              <a:t>amet</a:t>
            </a:r>
            <a:r>
              <a:rPr lang="en-US" sz="2000"/>
              <a:t>, </a:t>
            </a:r>
            <a:r>
              <a:rPr lang="en-US" sz="2000" err="1"/>
              <a:t>consectetuer</a:t>
            </a:r>
            <a:r>
              <a:rPr lang="en-US" sz="2000"/>
              <a:t> </a:t>
            </a:r>
            <a:r>
              <a:rPr lang="en-US" sz="2000" err="1"/>
              <a:t>adipiscing</a:t>
            </a:r>
            <a:r>
              <a:rPr lang="en-US" sz="2000"/>
              <a:t> </a:t>
            </a:r>
            <a:r>
              <a:rPr lang="en-US" sz="2000" err="1"/>
              <a:t>elit</a:t>
            </a:r>
            <a:r>
              <a:rPr lang="en-US" sz="2000"/>
              <a:t>. Maecenas </a:t>
            </a:r>
            <a:r>
              <a:rPr lang="en-US" sz="2000" err="1"/>
              <a:t>porttitor</a:t>
            </a:r>
            <a:r>
              <a:rPr lang="en-US" sz="2000"/>
              <a:t> </a:t>
            </a:r>
            <a:r>
              <a:rPr lang="en-US" sz="2000" err="1"/>
              <a:t>congue</a:t>
            </a:r>
            <a:r>
              <a:rPr lang="en-US" sz="2000"/>
              <a:t> </a:t>
            </a:r>
            <a:r>
              <a:rPr lang="en-US" sz="2000" err="1"/>
              <a:t>massa</a:t>
            </a:r>
            <a:r>
              <a:rPr lang="en-US" sz="2000"/>
              <a:t>. </a:t>
            </a:r>
            <a:r>
              <a:rPr lang="en-US" sz="2000" err="1"/>
              <a:t>Fusce</a:t>
            </a:r>
            <a:r>
              <a:rPr lang="en-US" sz="2000"/>
              <a:t> </a:t>
            </a:r>
            <a:r>
              <a:rPr lang="en-US" sz="2000" err="1"/>
              <a:t>posuere</a:t>
            </a:r>
            <a:r>
              <a:rPr lang="en-US" sz="2000"/>
              <a:t>, magna sed pulvinar </a:t>
            </a:r>
            <a:r>
              <a:rPr lang="en-US" sz="2000" err="1"/>
              <a:t>ultricies</a:t>
            </a:r>
            <a:r>
              <a:rPr lang="en-US" sz="2000"/>
              <a:t>, </a:t>
            </a:r>
            <a:r>
              <a:rPr lang="en-US" sz="2000" err="1"/>
              <a:t>purus</a:t>
            </a:r>
            <a:r>
              <a:rPr lang="en-US" sz="2000"/>
              <a:t> </a:t>
            </a:r>
            <a:r>
              <a:rPr lang="en-US" sz="2000" err="1"/>
              <a:t>lectus</a:t>
            </a:r>
            <a:r>
              <a:rPr lang="en-US" sz="2000"/>
              <a:t> </a:t>
            </a:r>
            <a:r>
              <a:rPr lang="en-US" sz="2000" err="1"/>
              <a:t>malesuada</a:t>
            </a:r>
            <a:r>
              <a:rPr lang="en-US" sz="2000"/>
              <a:t> libero, sit </a:t>
            </a:r>
            <a:r>
              <a:rPr lang="en-US" sz="2000" err="1"/>
              <a:t>amet</a:t>
            </a:r>
            <a:r>
              <a:rPr lang="en-US" sz="2000"/>
              <a:t> </a:t>
            </a:r>
            <a:r>
              <a:rPr lang="en-US" sz="2000" err="1"/>
              <a:t>commodo</a:t>
            </a:r>
            <a:r>
              <a:rPr lang="en-US" sz="2000"/>
              <a:t> magna eros </a:t>
            </a:r>
            <a:r>
              <a:rPr lang="en-US" sz="2000" err="1"/>
              <a:t>quis</a:t>
            </a:r>
            <a:r>
              <a:rPr lang="en-US" sz="2000"/>
              <a:t> </a:t>
            </a:r>
            <a:r>
              <a:rPr lang="en-US" sz="2000" err="1"/>
              <a:t>urna</a:t>
            </a:r>
            <a:r>
              <a:rPr lang="en-US" sz="2000"/>
              <a:t>. Nunc </a:t>
            </a:r>
            <a:r>
              <a:rPr lang="en-US" sz="2000" err="1"/>
              <a:t>viverra</a:t>
            </a:r>
            <a:r>
              <a:rPr lang="en-US" sz="2000"/>
              <a:t> </a:t>
            </a:r>
            <a:r>
              <a:rPr lang="en-US" sz="2000" err="1"/>
              <a:t>imperdiet</a:t>
            </a:r>
            <a:r>
              <a:rPr lang="en-US" sz="2000"/>
              <a:t> </a:t>
            </a:r>
            <a:r>
              <a:rPr lang="en-US" sz="2000" err="1"/>
              <a:t>enim</a:t>
            </a:r>
            <a:r>
              <a:rPr lang="en-US" sz="2000"/>
              <a:t>. </a:t>
            </a:r>
            <a:r>
              <a:rPr lang="en-US" sz="2000" err="1"/>
              <a:t>Fusce</a:t>
            </a:r>
            <a:r>
              <a:rPr lang="en-US" sz="2000"/>
              <a:t> est. </a:t>
            </a:r>
            <a:r>
              <a:rPr lang="en-US" sz="2000" err="1"/>
              <a:t>Vivamus</a:t>
            </a:r>
            <a:r>
              <a:rPr lang="en-US" sz="2000"/>
              <a:t> a </a:t>
            </a:r>
            <a:r>
              <a:rPr lang="en-US" sz="2000" err="1"/>
              <a:t>tellus</a:t>
            </a:r>
            <a:r>
              <a:rPr lang="en-US" sz="2000"/>
              <a:t>.</a:t>
            </a:r>
          </a:p>
          <a:p>
            <a:pPr marL="0" indent="0">
              <a:buNone/>
            </a:pPr>
            <a:r>
              <a:rPr lang="en-US" sz="2000" err="1"/>
              <a:t>Pellentesque</a:t>
            </a:r>
            <a:r>
              <a:rPr lang="en-US" sz="2000"/>
              <a:t> habitant </a:t>
            </a:r>
            <a:r>
              <a:rPr lang="en-US" sz="2000" err="1"/>
              <a:t>morbi</a:t>
            </a:r>
            <a:r>
              <a:rPr lang="en-US" sz="2000"/>
              <a:t> </a:t>
            </a:r>
            <a:r>
              <a:rPr lang="en-US" sz="2000" err="1"/>
              <a:t>tristique</a:t>
            </a:r>
            <a:r>
              <a:rPr lang="en-US" sz="2000"/>
              <a:t> </a:t>
            </a:r>
            <a:r>
              <a:rPr lang="en-US" sz="2000" err="1"/>
              <a:t>senectus</a:t>
            </a:r>
            <a:r>
              <a:rPr lang="en-US" sz="2000"/>
              <a:t> et </a:t>
            </a:r>
            <a:r>
              <a:rPr lang="en-US" sz="2000" err="1"/>
              <a:t>netus</a:t>
            </a:r>
            <a:r>
              <a:rPr lang="en-US" sz="2000"/>
              <a:t> et </a:t>
            </a:r>
            <a:r>
              <a:rPr lang="en-US" sz="2000" err="1"/>
              <a:t>malesuada</a:t>
            </a:r>
            <a:r>
              <a:rPr lang="en-US" sz="2000"/>
              <a:t> fames ac </a:t>
            </a:r>
            <a:r>
              <a:rPr lang="en-US" sz="2000" err="1"/>
              <a:t>turpis</a:t>
            </a:r>
            <a:r>
              <a:rPr lang="en-US" sz="2000"/>
              <a:t> </a:t>
            </a:r>
            <a:r>
              <a:rPr lang="en-US" sz="2000" err="1"/>
              <a:t>egestas</a:t>
            </a:r>
            <a:r>
              <a:rPr lang="en-US" sz="2000"/>
              <a:t>. Proin pharetra </a:t>
            </a:r>
            <a:r>
              <a:rPr lang="en-US" sz="2000" err="1"/>
              <a:t>nonummy</a:t>
            </a:r>
            <a:r>
              <a:rPr lang="en-US" sz="2000"/>
              <a:t> </a:t>
            </a:r>
            <a:r>
              <a:rPr lang="en-US" sz="2000" err="1"/>
              <a:t>pede</a:t>
            </a:r>
            <a:r>
              <a:rPr lang="en-US" sz="2000"/>
              <a:t>. </a:t>
            </a:r>
            <a:r>
              <a:rPr lang="en-US" sz="2000" err="1"/>
              <a:t>Mauris</a:t>
            </a:r>
            <a:r>
              <a:rPr lang="en-US" sz="2000"/>
              <a:t> et </a:t>
            </a:r>
            <a:r>
              <a:rPr lang="en-US" sz="2000" err="1"/>
              <a:t>orci</a:t>
            </a:r>
            <a:r>
              <a:rPr lang="en-US" sz="2000"/>
              <a:t>. Lorem ipsum dolor sit </a:t>
            </a:r>
            <a:r>
              <a:rPr lang="en-US" sz="2000" err="1"/>
              <a:t>amet</a:t>
            </a:r>
            <a:r>
              <a:rPr lang="en-US" sz="2000"/>
              <a:t>, </a:t>
            </a:r>
            <a:r>
              <a:rPr lang="en-US" sz="2000" err="1"/>
              <a:t>consectetuer</a:t>
            </a:r>
            <a:r>
              <a:rPr lang="en-US" sz="2000"/>
              <a:t> </a:t>
            </a:r>
            <a:r>
              <a:rPr lang="en-US" sz="2000" err="1"/>
              <a:t>adipiscing</a:t>
            </a:r>
            <a:r>
              <a:rPr lang="en-US" sz="2000"/>
              <a:t> </a:t>
            </a:r>
            <a:r>
              <a:rPr lang="en-US" sz="2000" err="1"/>
              <a:t>elit</a:t>
            </a:r>
            <a:r>
              <a:rPr lang="en-US" sz="2000"/>
              <a:t>. Maecenas </a:t>
            </a:r>
            <a:r>
              <a:rPr lang="en-US" sz="2000" err="1"/>
              <a:t>porttitor</a:t>
            </a:r>
            <a:r>
              <a:rPr lang="en-US" sz="2000"/>
              <a:t> </a:t>
            </a:r>
            <a:r>
              <a:rPr lang="en-US" sz="2000" err="1"/>
              <a:t>congue</a:t>
            </a:r>
            <a:r>
              <a:rPr lang="en-US" sz="2000"/>
              <a:t> </a:t>
            </a:r>
            <a:r>
              <a:rPr lang="en-US" sz="2000" err="1"/>
              <a:t>massa</a:t>
            </a:r>
            <a:r>
              <a:rPr lang="en-US" sz="2000"/>
              <a:t>. </a:t>
            </a:r>
            <a:r>
              <a:rPr lang="en-US" sz="2000" err="1"/>
              <a:t>Fusce</a:t>
            </a:r>
            <a:r>
              <a:rPr lang="en-US" sz="2000"/>
              <a:t> </a:t>
            </a:r>
            <a:r>
              <a:rPr lang="en-US" sz="2000" err="1"/>
              <a:t>posuere</a:t>
            </a:r>
            <a:r>
              <a:rPr lang="en-US" sz="2000"/>
              <a:t>, magna sed pulvinar </a:t>
            </a:r>
            <a:r>
              <a:rPr lang="en-US" sz="2000" err="1"/>
              <a:t>ultricies</a:t>
            </a:r>
            <a:r>
              <a:rPr lang="en-US" sz="2000"/>
              <a:t>, </a:t>
            </a:r>
            <a:r>
              <a:rPr lang="en-US" sz="2000" err="1"/>
              <a:t>purus</a:t>
            </a:r>
            <a:r>
              <a:rPr lang="en-US" sz="2000"/>
              <a:t> </a:t>
            </a:r>
            <a:r>
              <a:rPr lang="en-US" sz="2000" err="1"/>
              <a:t>lectus</a:t>
            </a:r>
            <a:r>
              <a:rPr lang="en-US" sz="2000"/>
              <a:t> </a:t>
            </a:r>
            <a:r>
              <a:rPr lang="en-US" sz="2000" err="1"/>
              <a:t>malesuada</a:t>
            </a:r>
            <a:r>
              <a:rPr lang="en-US" sz="2000"/>
              <a:t> libero, sit </a:t>
            </a:r>
            <a:r>
              <a:rPr lang="en-US" sz="2000" err="1"/>
              <a:t>amet</a:t>
            </a:r>
            <a:r>
              <a:rPr lang="en-US" sz="2000"/>
              <a:t> </a:t>
            </a:r>
            <a:r>
              <a:rPr lang="en-US" sz="2000" err="1"/>
              <a:t>commodo</a:t>
            </a:r>
            <a:r>
              <a:rPr lang="en-US" sz="2000"/>
              <a:t> magna eros </a:t>
            </a:r>
            <a:r>
              <a:rPr lang="en-US" sz="2000" err="1"/>
              <a:t>quis</a:t>
            </a:r>
            <a:r>
              <a:rPr lang="en-US" sz="2000"/>
              <a:t> </a:t>
            </a:r>
            <a:r>
              <a:rPr lang="en-US" sz="2000" err="1"/>
              <a:t>urna</a:t>
            </a:r>
            <a:r>
              <a:rPr lang="en-US" sz="2000"/>
              <a:t>.</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PAGE  5</a:t>
            </a:r>
          </a:p>
        </p:txBody>
      </p:sp>
      <p:pic>
        <p:nvPicPr>
          <p:cNvPr id="13" name="Picture 12" descr="University of Waterloo ">
            <a:extLst>
              <a:ext uri="{FF2B5EF4-FFF2-40B4-BE49-F238E27FC236}">
                <a16:creationId xmlns:a16="http://schemas.microsoft.com/office/drawing/2014/main" id="{1C6F2532-0182-B949-9864-4EA1C0546A38}"/>
              </a:ext>
            </a:extLst>
          </p:cNvPr>
          <p:cNvPicPr>
            <a:picLocks noChangeAspect="1"/>
          </p:cNvPicPr>
          <p:nvPr/>
        </p:nvPicPr>
        <p:blipFill>
          <a:blip r:embed="rId2">
            <a:extLst>
              <a:ext uri="{28A0092B-C50C-407E-A947-70E740481C1C}">
                <a14:useLocalDpi xmlns:a14="http://schemas.microsoft.com/office/drawing/2010/main" val="0"/>
              </a:ext>
            </a:extLst>
          </a:blip>
          <a:srcRect l="7582" r="7582"/>
          <a:stretch/>
        </p:blipFill>
        <p:spPr>
          <a:xfrm>
            <a:off x="6349583" y="1413163"/>
            <a:ext cx="5289130" cy="4156365"/>
          </a:xfrm>
          <a:prstGeom prst="rect">
            <a:avLst/>
          </a:prstGeom>
        </p:spPr>
      </p:pic>
    </p:spTree>
    <p:extLst>
      <p:ext uri="{BB962C8B-B14F-4D97-AF65-F5344CB8AC3E}">
        <p14:creationId xmlns:p14="http://schemas.microsoft.com/office/powerpoint/2010/main" val="3581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PAGE TITLE HERE</a:t>
            </a:r>
          </a:p>
        </p:txBody>
      </p:sp>
      <p:pic>
        <p:nvPicPr>
          <p:cNvPr id="23" name="Content Placeholder 39" descr="Two geese on grass in front of the University of Waterloo's Davis Centre.">
            <a:extLst>
              <a:ext uri="{FF2B5EF4-FFF2-40B4-BE49-F238E27FC236}">
                <a16:creationId xmlns:a16="http://schemas.microsoft.com/office/drawing/2014/main" id="{808BE567-DFE2-3244-BF72-462FD007F83B}"/>
              </a:ext>
            </a:extLst>
          </p:cNvPr>
          <p:cNvPicPr>
            <a:picLocks noChangeAspect="1"/>
          </p:cNvPicPr>
          <p:nvPr/>
        </p:nvPicPr>
        <p:blipFill>
          <a:blip r:embed="rId2">
            <a:extLst>
              <a:ext uri="{28A0092B-C50C-407E-A947-70E740481C1C}">
                <a14:useLocalDpi xmlns:a14="http://schemas.microsoft.com/office/drawing/2010/main" val="0"/>
              </a:ext>
            </a:extLst>
          </a:blip>
          <a:srcRect l="10968" r="10968"/>
          <a:stretch/>
        </p:blipFill>
        <p:spPr>
          <a:xfrm>
            <a:off x="343551" y="1431290"/>
            <a:ext cx="3544584" cy="3046198"/>
          </a:xfrm>
          <a:prstGeom prst="rect">
            <a:avLst/>
          </a:prstGeom>
        </p:spPr>
      </p:pic>
      <p:sp>
        <p:nvSpPr>
          <p:cNvPr id="9" name="Rectangle 8"/>
          <p:cNvSpPr/>
          <p:nvPr/>
        </p:nvSpPr>
        <p:spPr>
          <a:xfrm>
            <a:off x="337262" y="4682835"/>
            <a:ext cx="12052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Verdana" panose="020B0604030504040204" pitchFamily="34" charset="0"/>
                <a:ea typeface="Verdana" panose="020B0604030504040204" pitchFamily="34" charset="0"/>
                <a:cs typeface="Verdana" panose="020B0604030504040204" pitchFamily="34" charset="0"/>
              </a:rPr>
              <a:t>EXAMPLE.1</a:t>
            </a:r>
          </a:p>
        </p:txBody>
      </p:sp>
      <p:sp>
        <p:nvSpPr>
          <p:cNvPr id="10" name="TextBox 9"/>
          <p:cNvSpPr txBox="1"/>
          <p:nvPr/>
        </p:nvSpPr>
        <p:spPr>
          <a:xfrm>
            <a:off x="259882" y="5063119"/>
            <a:ext cx="3619321" cy="646331"/>
          </a:xfrm>
          <a:prstGeom prst="rect">
            <a:avLst/>
          </a:prstGeom>
          <a:noFill/>
        </p:spPr>
        <p:txBody>
          <a:bodyPr wrap="square" rtlCol="0">
            <a:spAutoFit/>
          </a:bodyPr>
          <a:lstStyle/>
          <a:p>
            <a:r>
              <a:rPr lang="en-US" sz="1200">
                <a:latin typeface="Verdana" panose="020B0604030504040204" pitchFamily="34" charset="0"/>
                <a:ea typeface="Verdana" panose="020B0604030504040204" pitchFamily="34" charset="0"/>
                <a:cs typeface="Verdana" panose="020B0604030504040204" pitchFamily="34" charset="0"/>
              </a:rPr>
              <a:t>Lorem ipsum dolor sit </a:t>
            </a:r>
            <a:r>
              <a:rPr lang="en-US" sz="1200" err="1">
                <a:latin typeface="Verdana" panose="020B0604030504040204" pitchFamily="34" charset="0"/>
                <a:ea typeface="Verdana" panose="020B0604030504040204" pitchFamily="34" charset="0"/>
                <a:cs typeface="Verdana" panose="020B0604030504040204" pitchFamily="34" charset="0"/>
              </a:rPr>
              <a:t>amet</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consectetur</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adipiscing</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elit</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Phasellus</a:t>
            </a:r>
            <a:r>
              <a:rPr lang="en-US" sz="1200">
                <a:latin typeface="Verdana" panose="020B0604030504040204" pitchFamily="34" charset="0"/>
                <a:ea typeface="Verdana" panose="020B0604030504040204" pitchFamily="34" charset="0"/>
                <a:cs typeface="Verdana" panose="020B0604030504040204" pitchFamily="34" charset="0"/>
              </a:rPr>
              <a:t> non </a:t>
            </a:r>
            <a:r>
              <a:rPr lang="en-US" sz="1200" err="1">
                <a:latin typeface="Verdana" panose="020B0604030504040204" pitchFamily="34" charset="0"/>
                <a:ea typeface="Verdana" panose="020B0604030504040204" pitchFamily="34" charset="0"/>
                <a:cs typeface="Verdana" panose="020B0604030504040204" pitchFamily="34" charset="0"/>
              </a:rPr>
              <a:t>sem</a:t>
            </a:r>
            <a:r>
              <a:rPr lang="en-US" sz="1200">
                <a:latin typeface="Verdana" panose="020B0604030504040204" pitchFamily="34" charset="0"/>
                <a:ea typeface="Verdana" panose="020B0604030504040204" pitchFamily="34" charset="0"/>
                <a:cs typeface="Verdana" panose="020B0604030504040204" pitchFamily="34" charset="0"/>
              </a:rPr>
              <a:t> semper,</a:t>
            </a:r>
          </a:p>
          <a:p>
            <a:r>
              <a:rPr lang="en-US" sz="1200" err="1">
                <a:latin typeface="Verdana" panose="020B0604030504040204" pitchFamily="34" charset="0"/>
                <a:ea typeface="Verdana" panose="020B0604030504040204" pitchFamily="34" charset="0"/>
                <a:cs typeface="Verdana" panose="020B0604030504040204" pitchFamily="34" charset="0"/>
              </a:rPr>
              <a:t>rhoncus</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quam</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nec</a:t>
            </a:r>
            <a:r>
              <a:rPr lang="en-US" sz="1200">
                <a:latin typeface="Verdana" panose="020B0604030504040204" pitchFamily="34" charset="0"/>
                <a:ea typeface="Verdana" panose="020B0604030504040204" pitchFamily="34" charset="0"/>
                <a:cs typeface="Verdana" panose="020B0604030504040204" pitchFamily="34" charset="0"/>
              </a:rPr>
              <a:t>.</a:t>
            </a:r>
          </a:p>
        </p:txBody>
      </p:sp>
      <p:pic>
        <p:nvPicPr>
          <p:cNvPr id="22" name="Content Placeholder 41" descr="A goose standing on grass near a tree, on the UW Grad House green.">
            <a:extLst>
              <a:ext uri="{FF2B5EF4-FFF2-40B4-BE49-F238E27FC236}">
                <a16:creationId xmlns:a16="http://schemas.microsoft.com/office/drawing/2014/main" id="{01DAB6F2-5E3B-004D-B22C-6130797F086B}"/>
              </a:ext>
            </a:extLst>
          </p:cNvPr>
          <p:cNvPicPr>
            <a:picLocks noChangeAspect="1"/>
          </p:cNvPicPr>
          <p:nvPr/>
        </p:nvPicPr>
        <p:blipFill rotWithShape="1">
          <a:blip r:embed="rId3">
            <a:extLst>
              <a:ext uri="{28A0092B-C50C-407E-A947-70E740481C1C}">
                <a14:useLocalDpi xmlns:a14="http://schemas.microsoft.com/office/drawing/2010/main" val="0"/>
              </a:ext>
            </a:extLst>
          </a:blip>
          <a:srcRect l="253" t="23704" r="-253" b="11630"/>
          <a:stretch/>
        </p:blipFill>
        <p:spPr>
          <a:xfrm>
            <a:off x="4175057" y="1431290"/>
            <a:ext cx="3533009" cy="3046198"/>
          </a:xfrm>
          <a:prstGeom prst="rect">
            <a:avLst/>
          </a:prstGeom>
        </p:spPr>
      </p:pic>
      <p:sp>
        <p:nvSpPr>
          <p:cNvPr id="11" name="Rectangle 10"/>
          <p:cNvSpPr/>
          <p:nvPr/>
        </p:nvSpPr>
        <p:spPr>
          <a:xfrm>
            <a:off x="4172446" y="4682835"/>
            <a:ext cx="12052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Verdana" panose="020B0604030504040204" pitchFamily="34" charset="0"/>
                <a:ea typeface="Verdana" panose="020B0604030504040204" pitchFamily="34" charset="0"/>
                <a:cs typeface="Verdana" panose="020B0604030504040204" pitchFamily="34" charset="0"/>
              </a:rPr>
              <a:t>EXAMPLE.2</a:t>
            </a:r>
          </a:p>
        </p:txBody>
      </p:sp>
      <p:sp>
        <p:nvSpPr>
          <p:cNvPr id="13" name="TextBox 12"/>
          <p:cNvSpPr txBox="1"/>
          <p:nvPr/>
        </p:nvSpPr>
        <p:spPr>
          <a:xfrm>
            <a:off x="4088745" y="5063119"/>
            <a:ext cx="3619321" cy="646331"/>
          </a:xfrm>
          <a:prstGeom prst="rect">
            <a:avLst/>
          </a:prstGeom>
          <a:noFill/>
        </p:spPr>
        <p:txBody>
          <a:bodyPr wrap="square" rtlCol="0">
            <a:spAutoFit/>
          </a:bodyPr>
          <a:lstStyle/>
          <a:p>
            <a:r>
              <a:rPr lang="en-US" sz="1200">
                <a:latin typeface="Verdana" panose="020B0604030504040204" pitchFamily="34" charset="0"/>
                <a:ea typeface="Verdana" panose="020B0604030504040204" pitchFamily="34" charset="0"/>
                <a:cs typeface="Verdana" panose="020B0604030504040204" pitchFamily="34" charset="0"/>
              </a:rPr>
              <a:t>Lorem ipsum dolor sit </a:t>
            </a:r>
            <a:r>
              <a:rPr lang="en-US" sz="1200" err="1">
                <a:latin typeface="Verdana" panose="020B0604030504040204" pitchFamily="34" charset="0"/>
                <a:ea typeface="Verdana" panose="020B0604030504040204" pitchFamily="34" charset="0"/>
                <a:cs typeface="Verdana" panose="020B0604030504040204" pitchFamily="34" charset="0"/>
              </a:rPr>
              <a:t>amet</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consectetur</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adipiscing</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elit</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Phasellus</a:t>
            </a:r>
            <a:r>
              <a:rPr lang="en-US" sz="1200">
                <a:latin typeface="Verdana" panose="020B0604030504040204" pitchFamily="34" charset="0"/>
                <a:ea typeface="Verdana" panose="020B0604030504040204" pitchFamily="34" charset="0"/>
                <a:cs typeface="Verdana" panose="020B0604030504040204" pitchFamily="34" charset="0"/>
              </a:rPr>
              <a:t> non </a:t>
            </a:r>
            <a:r>
              <a:rPr lang="en-US" sz="1200" err="1">
                <a:latin typeface="Verdana" panose="020B0604030504040204" pitchFamily="34" charset="0"/>
                <a:ea typeface="Verdana" panose="020B0604030504040204" pitchFamily="34" charset="0"/>
                <a:cs typeface="Verdana" panose="020B0604030504040204" pitchFamily="34" charset="0"/>
              </a:rPr>
              <a:t>sem</a:t>
            </a:r>
            <a:r>
              <a:rPr lang="en-US" sz="1200">
                <a:latin typeface="Verdana" panose="020B0604030504040204" pitchFamily="34" charset="0"/>
                <a:ea typeface="Verdana" panose="020B0604030504040204" pitchFamily="34" charset="0"/>
                <a:cs typeface="Verdana" panose="020B0604030504040204" pitchFamily="34" charset="0"/>
              </a:rPr>
              <a:t> semper,</a:t>
            </a:r>
          </a:p>
          <a:p>
            <a:r>
              <a:rPr lang="en-US" sz="1200" err="1">
                <a:latin typeface="Verdana" panose="020B0604030504040204" pitchFamily="34" charset="0"/>
                <a:ea typeface="Verdana" panose="020B0604030504040204" pitchFamily="34" charset="0"/>
                <a:cs typeface="Verdana" panose="020B0604030504040204" pitchFamily="34" charset="0"/>
              </a:rPr>
              <a:t>rhoncus</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quam</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nec</a:t>
            </a:r>
            <a:r>
              <a:rPr lang="en-US" sz="1200">
                <a:latin typeface="Verdana" panose="020B0604030504040204" pitchFamily="34" charset="0"/>
                <a:ea typeface="Verdana" panose="020B0604030504040204" pitchFamily="34" charset="0"/>
                <a:cs typeface="Verdana" panose="020B0604030504040204" pitchFamily="34" charset="0"/>
              </a:rPr>
              <a:t>.</a:t>
            </a:r>
          </a:p>
        </p:txBody>
      </p:sp>
      <p:pic>
        <p:nvPicPr>
          <p:cNvPr id="21" name="Content Placeholder 37" descr="Two geese walking in the snow; one in the foreground and one in the background.">
            <a:extLst>
              <a:ext uri="{FF2B5EF4-FFF2-40B4-BE49-F238E27FC236}">
                <a16:creationId xmlns:a16="http://schemas.microsoft.com/office/drawing/2014/main" id="{CBBB3960-DC3C-C746-9414-EDE87EDC8B35}"/>
              </a:ext>
            </a:extLst>
          </p:cNvPr>
          <p:cNvPicPr>
            <a:picLocks noChangeAspect="1"/>
          </p:cNvPicPr>
          <p:nvPr/>
        </p:nvPicPr>
        <p:blipFill rotWithShape="1">
          <a:blip r:embed="rId4">
            <a:extLst>
              <a:ext uri="{28A0092B-C50C-407E-A947-70E740481C1C}">
                <a14:useLocalDpi xmlns:a14="http://schemas.microsoft.com/office/drawing/2010/main" val="0"/>
              </a:ext>
            </a:extLst>
          </a:blip>
          <a:srcRect l="-367" t="37376" r="367" b="5552"/>
          <a:stretch/>
        </p:blipFill>
        <p:spPr>
          <a:xfrm>
            <a:off x="7999979" y="1431290"/>
            <a:ext cx="3536950" cy="3046198"/>
          </a:xfrm>
          <a:prstGeom prst="rect">
            <a:avLst/>
          </a:prstGeom>
        </p:spPr>
      </p:pic>
      <p:sp>
        <p:nvSpPr>
          <p:cNvPr id="12" name="Rectangle 11"/>
          <p:cNvSpPr/>
          <p:nvPr/>
        </p:nvSpPr>
        <p:spPr>
          <a:xfrm>
            <a:off x="8001309" y="4682835"/>
            <a:ext cx="12052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Verdana" panose="020B0604030504040204" pitchFamily="34" charset="0"/>
                <a:ea typeface="Verdana" panose="020B0604030504040204" pitchFamily="34" charset="0"/>
                <a:cs typeface="Verdana" panose="020B0604030504040204" pitchFamily="34" charset="0"/>
              </a:rPr>
              <a:t>EXAMPLE.3</a:t>
            </a:r>
          </a:p>
        </p:txBody>
      </p:sp>
      <p:sp>
        <p:nvSpPr>
          <p:cNvPr id="14" name="TextBox 13"/>
          <p:cNvSpPr txBox="1"/>
          <p:nvPr/>
        </p:nvSpPr>
        <p:spPr>
          <a:xfrm>
            <a:off x="7917608" y="5063119"/>
            <a:ext cx="3619321" cy="646331"/>
          </a:xfrm>
          <a:prstGeom prst="rect">
            <a:avLst/>
          </a:prstGeom>
          <a:noFill/>
        </p:spPr>
        <p:txBody>
          <a:bodyPr wrap="square" rtlCol="0">
            <a:spAutoFit/>
          </a:bodyPr>
          <a:lstStyle/>
          <a:p>
            <a:r>
              <a:rPr lang="en-US" sz="1200">
                <a:latin typeface="Verdana" panose="020B0604030504040204" pitchFamily="34" charset="0"/>
                <a:ea typeface="Verdana" panose="020B0604030504040204" pitchFamily="34" charset="0"/>
                <a:cs typeface="Verdana" panose="020B0604030504040204" pitchFamily="34" charset="0"/>
              </a:rPr>
              <a:t>Lorem ipsum dolor sit </a:t>
            </a:r>
            <a:r>
              <a:rPr lang="en-US" sz="1200" err="1">
                <a:latin typeface="Verdana" panose="020B0604030504040204" pitchFamily="34" charset="0"/>
                <a:ea typeface="Verdana" panose="020B0604030504040204" pitchFamily="34" charset="0"/>
                <a:cs typeface="Verdana" panose="020B0604030504040204" pitchFamily="34" charset="0"/>
              </a:rPr>
              <a:t>amet</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consectetur</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adipiscing</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elit</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Phasellus</a:t>
            </a:r>
            <a:r>
              <a:rPr lang="en-US" sz="1200">
                <a:latin typeface="Verdana" panose="020B0604030504040204" pitchFamily="34" charset="0"/>
                <a:ea typeface="Verdana" panose="020B0604030504040204" pitchFamily="34" charset="0"/>
                <a:cs typeface="Verdana" panose="020B0604030504040204" pitchFamily="34" charset="0"/>
              </a:rPr>
              <a:t> non </a:t>
            </a:r>
            <a:r>
              <a:rPr lang="en-US" sz="1200" err="1">
                <a:latin typeface="Verdana" panose="020B0604030504040204" pitchFamily="34" charset="0"/>
                <a:ea typeface="Verdana" panose="020B0604030504040204" pitchFamily="34" charset="0"/>
                <a:cs typeface="Verdana" panose="020B0604030504040204" pitchFamily="34" charset="0"/>
              </a:rPr>
              <a:t>sem</a:t>
            </a:r>
            <a:r>
              <a:rPr lang="en-US" sz="1200">
                <a:latin typeface="Verdana" panose="020B0604030504040204" pitchFamily="34" charset="0"/>
                <a:ea typeface="Verdana" panose="020B0604030504040204" pitchFamily="34" charset="0"/>
                <a:cs typeface="Verdana" panose="020B0604030504040204" pitchFamily="34" charset="0"/>
              </a:rPr>
              <a:t> semper,</a:t>
            </a:r>
          </a:p>
          <a:p>
            <a:r>
              <a:rPr lang="en-US" sz="1200" err="1">
                <a:latin typeface="Verdana" panose="020B0604030504040204" pitchFamily="34" charset="0"/>
                <a:ea typeface="Verdana" panose="020B0604030504040204" pitchFamily="34" charset="0"/>
                <a:cs typeface="Verdana" panose="020B0604030504040204" pitchFamily="34" charset="0"/>
              </a:rPr>
              <a:t>rhoncus</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quam</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err="1">
                <a:latin typeface="Verdana" panose="020B0604030504040204" pitchFamily="34" charset="0"/>
                <a:ea typeface="Verdana" panose="020B0604030504040204" pitchFamily="34" charset="0"/>
                <a:cs typeface="Verdana" panose="020B0604030504040204" pitchFamily="34" charset="0"/>
              </a:rPr>
              <a:t>nec</a:t>
            </a:r>
            <a:r>
              <a:rPr lang="en-US" sz="1200">
                <a:latin typeface="Verdana" panose="020B0604030504040204" pitchFamily="34" charset="0"/>
                <a:ea typeface="Verdana" panose="020B0604030504040204" pitchFamily="34" charset="0"/>
                <a:cs typeface="Verdana" panose="020B0604030504040204" pitchFamily="34" charset="0"/>
              </a:rPr>
              <a:t>.</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PRESENTATION TITLE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t>PAGE  6</a:t>
            </a:r>
          </a:p>
        </p:txBody>
      </p:sp>
    </p:spTree>
    <p:extLst>
      <p:ext uri="{BB962C8B-B14F-4D97-AF65-F5344CB8AC3E}">
        <p14:creationId xmlns:p14="http://schemas.microsoft.com/office/powerpoint/2010/main" val="357250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CONTEXT OR THEME</a:t>
            </a:r>
          </a:p>
        </p:txBody>
      </p:sp>
      <p:sp>
        <p:nvSpPr>
          <p:cNvPr id="12" name="Text Placeholder 11"/>
          <p:cNvSpPr>
            <a:spLocks noGrp="1"/>
          </p:cNvSpPr>
          <p:nvPr>
            <p:ph type="body" sz="quarter" idx="13"/>
          </p:nvPr>
        </p:nvSpPr>
        <p:spPr/>
        <p:txBody>
          <a:body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br>
              <a:rPr lang="en-US"/>
            </a:br>
            <a:r>
              <a:rPr lang="en-US" err="1"/>
              <a:t>Phasellus</a:t>
            </a:r>
            <a:r>
              <a:rPr lang="en-US"/>
              <a:t> non </a:t>
            </a:r>
            <a:r>
              <a:rPr lang="en-US" err="1"/>
              <a:t>sem</a:t>
            </a:r>
            <a:r>
              <a:rPr lang="en-US"/>
              <a:t> semper, </a:t>
            </a:r>
            <a:r>
              <a:rPr lang="en-US" err="1"/>
              <a:t>rhoncus</a:t>
            </a:r>
            <a:r>
              <a:rPr lang="en-US"/>
              <a:t> </a:t>
            </a:r>
            <a:r>
              <a:rPr lang="en-US" err="1"/>
              <a:t>quam</a:t>
            </a:r>
            <a:r>
              <a:rPr lang="en-US"/>
              <a:t> </a:t>
            </a:r>
            <a:r>
              <a:rPr lang="en-US" err="1"/>
              <a:t>nec</a:t>
            </a:r>
            <a:r>
              <a:rPr lang="en-US"/>
              <a:t>, </a:t>
            </a:r>
            <a:r>
              <a:rPr lang="en-US" err="1"/>
              <a:t>suscipit</a:t>
            </a:r>
            <a:r>
              <a:rPr lang="en-US"/>
              <a:t> </a:t>
            </a:r>
            <a:r>
              <a:rPr lang="en-US" err="1"/>
              <a:t>erat</a:t>
            </a:r>
            <a:r>
              <a:rPr lang="en-US"/>
              <a:t>.</a:t>
            </a:r>
            <a:br>
              <a:rPr lang="en-US"/>
            </a:br>
            <a:r>
              <a:rPr lang="en-US"/>
              <a:t>In non </a:t>
            </a:r>
            <a:r>
              <a:rPr lang="en-US" err="1"/>
              <a:t>scelerisque</a:t>
            </a:r>
            <a:r>
              <a:rPr lang="en-US"/>
              <a:t> est. Cras </a:t>
            </a:r>
            <a:r>
              <a:rPr lang="en-US" err="1"/>
              <a:t>eu</a:t>
            </a:r>
            <a:r>
              <a:rPr lang="en-US"/>
              <a:t> </a:t>
            </a:r>
            <a:r>
              <a:rPr lang="en-US" err="1"/>
              <a:t>sodales</a:t>
            </a:r>
            <a:r>
              <a:rPr lang="en-US"/>
              <a:t> </a:t>
            </a:r>
            <a:r>
              <a:rPr lang="en-US" err="1"/>
              <a:t>mauris</a:t>
            </a:r>
            <a:r>
              <a:rPr lang="en-US"/>
              <a:t>.”</a:t>
            </a:r>
          </a:p>
        </p:txBody>
      </p:sp>
      <p:sp>
        <p:nvSpPr>
          <p:cNvPr id="13" name="Text Placeholder 12"/>
          <p:cNvSpPr>
            <a:spLocks noGrp="1"/>
          </p:cNvSpPr>
          <p:nvPr>
            <p:ph type="body" sz="quarter" idx="14"/>
          </p:nvPr>
        </p:nvSpPr>
        <p:spPr/>
        <p:txBody>
          <a:bodyPr/>
          <a:lstStyle/>
          <a:p>
            <a:r>
              <a:rPr lang="en-US"/>
              <a:t>NAME HERE</a:t>
            </a: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r>
              <a:rPr lang="en-US"/>
              <a:t>PAGE  7</a:t>
            </a:r>
          </a:p>
        </p:txBody>
      </p:sp>
    </p:spTree>
    <p:extLst>
      <p:ext uri="{BB962C8B-B14F-4D97-AF65-F5344CB8AC3E}">
        <p14:creationId xmlns:p14="http://schemas.microsoft.com/office/powerpoint/2010/main" val="92631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CONTEXT OR THEME</a:t>
            </a:r>
          </a:p>
        </p:txBody>
      </p:sp>
      <p:sp>
        <p:nvSpPr>
          <p:cNvPr id="6" name="Text Placeholder 5"/>
          <p:cNvSpPr>
            <a:spLocks noGrp="1"/>
          </p:cNvSpPr>
          <p:nvPr>
            <p:ph type="body" sz="quarter" idx="13"/>
          </p:nvPr>
        </p:nvSpPr>
        <p:spPr/>
        <p:txBody>
          <a:bodyPr/>
          <a:lstStyle/>
          <a:p>
            <a:r>
              <a:rPr lang="en-US"/>
              <a:t>“Lorem ipsum dolor sit amet, consectetur adipiscing elit. Phasellus non sem semper, rhoncus quam nec, suscipit erat. In non scelerisque est. Cras eu sodales mauris.”</a:t>
            </a:r>
          </a:p>
        </p:txBody>
      </p:sp>
      <p:sp>
        <p:nvSpPr>
          <p:cNvPr id="7" name="Text Placeholder 6"/>
          <p:cNvSpPr>
            <a:spLocks noGrp="1"/>
          </p:cNvSpPr>
          <p:nvPr>
            <p:ph type="body" sz="quarter" idx="14"/>
          </p:nvPr>
        </p:nvSpPr>
        <p:spPr/>
        <p:txBody>
          <a:bodyPr/>
          <a:lstStyle/>
          <a:p>
            <a:r>
              <a:rPr lang="en-US"/>
              <a:t>NAME HERE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8</a:t>
            </a:r>
          </a:p>
        </p:txBody>
      </p:sp>
      <p:pic>
        <p:nvPicPr>
          <p:cNvPr id="12" name="Picture 11" descr="The University of Waterloo's Quantum Nano Centre, made of glass. ">
            <a:extLst>
              <a:ext uri="{FF2B5EF4-FFF2-40B4-BE49-F238E27FC236}">
                <a16:creationId xmlns:a16="http://schemas.microsoft.com/office/drawing/2014/main" id="{12AEA2F3-6505-8F47-B665-9316E27521CC}"/>
              </a:ext>
            </a:extLst>
          </p:cNvPr>
          <p:cNvPicPr>
            <a:picLocks noChangeAspect="1"/>
          </p:cNvPicPr>
          <p:nvPr/>
        </p:nvPicPr>
        <p:blipFill rotWithShape="1">
          <a:blip r:embed="rId2">
            <a:extLst>
              <a:ext uri="{28A0092B-C50C-407E-A947-70E740481C1C}">
                <a14:useLocalDpi xmlns:a14="http://schemas.microsoft.com/office/drawing/2010/main" val="0"/>
              </a:ext>
            </a:extLst>
          </a:blip>
          <a:srcRect l="5780" t="1537" r="27316" b="-1537"/>
          <a:stretch/>
        </p:blipFill>
        <p:spPr>
          <a:xfrm>
            <a:off x="6350284" y="845818"/>
            <a:ext cx="5418393" cy="5407202"/>
          </a:xfrm>
          <a:prstGeom prst="rect">
            <a:avLst/>
          </a:prstGeom>
        </p:spPr>
      </p:pic>
    </p:spTree>
    <p:extLst>
      <p:ext uri="{BB962C8B-B14F-4D97-AF65-F5344CB8AC3E}">
        <p14:creationId xmlns:p14="http://schemas.microsoft.com/office/powerpoint/2010/main" val="202844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SECTION DIVIDER</a:t>
            </a:r>
          </a:p>
        </p:txBody>
      </p:sp>
      <p:sp>
        <p:nvSpPr>
          <p:cNvPr id="2" name="Text Placeholder 1"/>
          <p:cNvSpPr>
            <a:spLocks noGrp="1"/>
          </p:cNvSpPr>
          <p:nvPr>
            <p:ph type="body" sz="quarter" idx="13"/>
          </p:nvPr>
        </p:nvSpPr>
        <p:spPr/>
        <p:txBody>
          <a:bodyPr/>
          <a:lstStyle/>
          <a:p>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latin typeface="Verdana"/>
                <a:ea typeface="Verdana"/>
              </a:rPr>
              <a:t>PAGE  9</a:t>
            </a:r>
            <a:endParaRPr lang="en-US"/>
          </a:p>
        </p:txBody>
      </p:sp>
    </p:spTree>
    <p:extLst>
      <p:ext uri="{BB962C8B-B14F-4D97-AF65-F5344CB8AC3E}">
        <p14:creationId xmlns:p14="http://schemas.microsoft.com/office/powerpoint/2010/main" val="16361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SECTION DIVIDER</a:t>
            </a:r>
          </a:p>
        </p:txBody>
      </p:sp>
      <p:sp>
        <p:nvSpPr>
          <p:cNvPr id="2" name="Text Placeholder 1"/>
          <p:cNvSpPr>
            <a:spLocks noGrp="1"/>
          </p:cNvSpPr>
          <p:nvPr>
            <p:ph type="body" sz="quarter" idx="13"/>
          </p:nvPr>
        </p:nvSpPr>
        <p:spPr/>
        <p:txBody>
          <a:bodyPr/>
          <a:lstStyle/>
          <a:p>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latin typeface="Verdana"/>
                <a:ea typeface="Verdana"/>
              </a:rPr>
              <a:t>PAGE  10</a:t>
            </a:r>
            <a:endParaRPr lang="en-US"/>
          </a:p>
        </p:txBody>
      </p:sp>
    </p:spTree>
    <p:extLst>
      <p:ext uri="{BB962C8B-B14F-4D97-AF65-F5344CB8AC3E}">
        <p14:creationId xmlns:p14="http://schemas.microsoft.com/office/powerpoint/2010/main" val="38886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SECTION DIVIDER</a:t>
            </a:r>
          </a:p>
        </p:txBody>
      </p:sp>
      <p:sp>
        <p:nvSpPr>
          <p:cNvPr id="2" name="Text Placeholder 1"/>
          <p:cNvSpPr>
            <a:spLocks noGrp="1"/>
          </p:cNvSpPr>
          <p:nvPr>
            <p:ph type="body" sz="quarter" idx="13"/>
          </p:nvPr>
        </p:nvSpPr>
        <p:spPr/>
        <p:txBody>
          <a:bodyPr/>
          <a:lstStyle/>
          <a:p>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latin typeface="Verdana"/>
                <a:ea typeface="Verdana"/>
              </a:rPr>
              <a:t>PAGE  11</a:t>
            </a:r>
            <a:endParaRPr lang="en-US"/>
          </a:p>
        </p:txBody>
      </p:sp>
    </p:spTree>
    <p:extLst>
      <p:ext uri="{BB962C8B-B14F-4D97-AF65-F5344CB8AC3E}">
        <p14:creationId xmlns:p14="http://schemas.microsoft.com/office/powerpoint/2010/main" val="12725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INFOGRAPHIC SYMBOLS / STYLE</a:t>
            </a:r>
          </a:p>
        </p:txBody>
      </p:sp>
      <p:sp>
        <p:nvSpPr>
          <p:cNvPr id="2" name="TextBox 1">
            <a:extLst>
              <a:ext uri="{FF2B5EF4-FFF2-40B4-BE49-F238E27FC236}">
                <a16:creationId xmlns:a16="http://schemas.microsoft.com/office/drawing/2014/main" id="{210A6A43-B073-14E7-BB04-11BAE8697948}"/>
              </a:ext>
            </a:extLst>
          </p:cNvPr>
          <p:cNvSpPr txBox="1"/>
          <p:nvPr/>
        </p:nvSpPr>
        <p:spPr>
          <a:xfrm>
            <a:off x="5814449" y="2384314"/>
            <a:ext cx="6133672" cy="2677656"/>
          </a:xfrm>
          <a:prstGeom prst="rect">
            <a:avLst/>
          </a:prstGeom>
          <a:noFill/>
        </p:spPr>
        <p:txBody>
          <a:bodyPr wrap="square" rtlCol="0">
            <a:spAutoFit/>
          </a:bodyPr>
          <a:lstStyle/>
          <a:p>
            <a:r>
              <a:rPr lang="en-US" sz="2800"/>
              <a:t>The University of Waterloo branded icons and symbols can be obtained from the link below.</a:t>
            </a:r>
          </a:p>
          <a:p>
            <a:endParaRPr lang="en-US" sz="2800"/>
          </a:p>
          <a:p>
            <a:r>
              <a:rPr lang="en-US" sz="2800">
                <a:hlinkClick r:id="rId3"/>
              </a:rPr>
              <a:t>https://uwaterloo.ca/brand/how-express-our-brand/imagery#symbols</a:t>
            </a:r>
            <a:endParaRPr lang="en-US" sz="2800"/>
          </a:p>
        </p:txBody>
      </p:sp>
      <p:sp>
        <p:nvSpPr>
          <p:cNvPr id="20" name="Freeform: Shape 19" descr="Yellow globe icon with a transparent background"/>
          <p:cNvSpPr/>
          <p:nvPr/>
        </p:nvSpPr>
        <p:spPr>
          <a:xfrm>
            <a:off x="1062743" y="1699398"/>
            <a:ext cx="1185730" cy="1532456"/>
          </a:xfrm>
          <a:custGeom>
            <a:avLst/>
            <a:gdLst>
              <a:gd name="connsiteX0" fmla="*/ 582716 w 3219059"/>
              <a:gd name="connsiteY0" fmla="*/ 358249 h 4160366"/>
              <a:gd name="connsiteX1" fmla="*/ 523854 w 3219059"/>
              <a:gd name="connsiteY1" fmla="*/ 423014 h 4160366"/>
              <a:gd name="connsiteX2" fmla="*/ 155278 w 3219059"/>
              <a:gd name="connsiteY2" fmla="*/ 1449712 h 4160366"/>
              <a:gd name="connsiteX3" fmla="*/ 1769348 w 3219059"/>
              <a:gd name="connsiteY3" fmla="*/ 3063782 h 4160366"/>
              <a:gd name="connsiteX4" fmla="*/ 2796047 w 3219059"/>
              <a:gd name="connsiteY4" fmla="*/ 2695207 h 4160366"/>
              <a:gd name="connsiteX5" fmla="*/ 2841455 w 3219059"/>
              <a:gd name="connsiteY5" fmla="*/ 2653937 h 4160366"/>
              <a:gd name="connsiteX6" fmla="*/ 2725235 w 3219059"/>
              <a:gd name="connsiteY6" fmla="*/ 2537717 h 4160366"/>
              <a:gd name="connsiteX7" fmla="*/ 2691499 w 3219059"/>
              <a:gd name="connsiteY7" fmla="*/ 2568379 h 4160366"/>
              <a:gd name="connsiteX8" fmla="*/ 1769348 w 3219059"/>
              <a:gd name="connsiteY8" fmla="*/ 2899422 h 4160366"/>
              <a:gd name="connsiteX9" fmla="*/ 319637 w 3219059"/>
              <a:gd name="connsiteY9" fmla="*/ 1449711 h 4160366"/>
              <a:gd name="connsiteX10" fmla="*/ 650681 w 3219059"/>
              <a:gd name="connsiteY10" fmla="*/ 527561 h 4160366"/>
              <a:gd name="connsiteX11" fmla="*/ 698935 w 3219059"/>
              <a:gd name="connsiteY11" fmla="*/ 474468 h 4160366"/>
              <a:gd name="connsiteX12" fmla="*/ 1769348 w 3219059"/>
              <a:gd name="connsiteY12" fmla="*/ 155758 h 4160366"/>
              <a:gd name="connsiteX13" fmla="*/ 475394 w 3219059"/>
              <a:gd name="connsiteY13" fmla="*/ 1449711 h 4160366"/>
              <a:gd name="connsiteX14" fmla="*/ 1769348 w 3219059"/>
              <a:gd name="connsiteY14" fmla="*/ 2743665 h 4160366"/>
              <a:gd name="connsiteX15" fmla="*/ 3063302 w 3219059"/>
              <a:gd name="connsiteY15" fmla="*/ 1449711 h 4160366"/>
              <a:gd name="connsiteX16" fmla="*/ 1769348 w 3219059"/>
              <a:gd name="connsiteY16" fmla="*/ 155758 h 4160366"/>
              <a:gd name="connsiteX17" fmla="*/ 1769348 w 3219059"/>
              <a:gd name="connsiteY17" fmla="*/ 0 h 4160366"/>
              <a:gd name="connsiteX18" fmla="*/ 3219059 w 3219059"/>
              <a:gd name="connsiteY18" fmla="*/ 1449711 h 4160366"/>
              <a:gd name="connsiteX19" fmla="*/ 2888015 w 3219059"/>
              <a:gd name="connsiteY19" fmla="*/ 2371862 h 4160366"/>
              <a:gd name="connsiteX20" fmla="*/ 2841107 w 3219059"/>
              <a:gd name="connsiteY20" fmla="*/ 2423474 h 4160366"/>
              <a:gd name="connsiteX21" fmla="*/ 3163494 w 3219059"/>
              <a:gd name="connsiteY21" fmla="*/ 2745863 h 4160366"/>
              <a:gd name="connsiteX22" fmla="*/ 3163494 w 3219059"/>
              <a:gd name="connsiteY22" fmla="*/ 2860920 h 4160366"/>
              <a:gd name="connsiteX23" fmla="*/ 3163494 w 3219059"/>
              <a:gd name="connsiteY23" fmla="*/ 2860919 h 4160366"/>
              <a:gd name="connsiteX24" fmla="*/ 3048437 w 3219059"/>
              <a:gd name="connsiteY24" fmla="*/ 2860919 h 4160366"/>
              <a:gd name="connsiteX25" fmla="*/ 2951253 w 3219059"/>
              <a:gd name="connsiteY25" fmla="*/ 2763735 h 4160366"/>
              <a:gd name="connsiteX26" fmla="*/ 2894818 w 3219059"/>
              <a:gd name="connsiteY26" fmla="*/ 2815027 h 4160366"/>
              <a:gd name="connsiteX27" fmla="*/ 1950254 w 3219059"/>
              <a:gd name="connsiteY27" fmla="*/ 3209925 h 4160366"/>
              <a:gd name="connsiteX28" fmla="*/ 1794260 w 3219059"/>
              <a:gd name="connsiteY28" fmla="*/ 3217802 h 4160366"/>
              <a:gd name="connsiteX29" fmla="*/ 1794260 w 3219059"/>
              <a:gd name="connsiteY29" fmla="*/ 3995774 h 4160366"/>
              <a:gd name="connsiteX30" fmla="*/ 2173776 w 3219059"/>
              <a:gd name="connsiteY30" fmla="*/ 3995774 h 4160366"/>
              <a:gd name="connsiteX31" fmla="*/ 2256072 w 3219059"/>
              <a:gd name="connsiteY31" fmla="*/ 4078070 h 4160366"/>
              <a:gd name="connsiteX32" fmla="*/ 2173776 w 3219059"/>
              <a:gd name="connsiteY32" fmla="*/ 4160366 h 4160366"/>
              <a:gd name="connsiteX33" fmla="*/ 1250152 w 3219059"/>
              <a:gd name="connsiteY33" fmla="*/ 4160366 h 4160366"/>
              <a:gd name="connsiteX34" fmla="*/ 1167856 w 3219059"/>
              <a:gd name="connsiteY34" fmla="*/ 4078070 h 4160366"/>
              <a:gd name="connsiteX35" fmla="*/ 1250152 w 3219059"/>
              <a:gd name="connsiteY35" fmla="*/ 3995774 h 4160366"/>
              <a:gd name="connsiteX36" fmla="*/ 1629668 w 3219059"/>
              <a:gd name="connsiteY36" fmla="*/ 3995774 h 4160366"/>
              <a:gd name="connsiteX37" fmla="*/ 1629668 w 3219059"/>
              <a:gd name="connsiteY37" fmla="*/ 3212007 h 4160366"/>
              <a:gd name="connsiteX38" fmla="*/ 1588442 w 3219059"/>
              <a:gd name="connsiteY38" fmla="*/ 3209925 h 4160366"/>
              <a:gd name="connsiteX39" fmla="*/ 0 w 3219059"/>
              <a:gd name="connsiteY39" fmla="*/ 1449712 h 4160366"/>
              <a:gd name="connsiteX40" fmla="*/ 404033 w 3219059"/>
              <a:gd name="connsiteY40" fmla="*/ 324242 h 4160366"/>
              <a:gd name="connsiteX41" fmla="*/ 472917 w 3219059"/>
              <a:gd name="connsiteY41" fmla="*/ 248451 h 4160366"/>
              <a:gd name="connsiteX42" fmla="*/ 365063 w 3219059"/>
              <a:gd name="connsiteY42" fmla="*/ 140597 h 4160366"/>
              <a:gd name="connsiteX43" fmla="*/ 365063 w 3219059"/>
              <a:gd name="connsiteY43" fmla="*/ 25539 h 4160366"/>
              <a:gd name="connsiteX44" fmla="*/ 480120 w 3219059"/>
              <a:gd name="connsiteY44" fmla="*/ 25539 h 4160366"/>
              <a:gd name="connsiteX45" fmla="*/ 814941 w 3219059"/>
              <a:gd name="connsiteY45" fmla="*/ 360361 h 4160366"/>
              <a:gd name="connsiteX46" fmla="*/ 847198 w 3219059"/>
              <a:gd name="connsiteY46" fmla="*/ 331044 h 4160366"/>
              <a:gd name="connsiteX47" fmla="*/ 1769348 w 3219059"/>
              <a:gd name="connsiteY47" fmla="*/ 0 h 41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9059" h="4160366">
                <a:moveTo>
                  <a:pt x="582716" y="358249"/>
                </a:moveTo>
                <a:lnTo>
                  <a:pt x="523854" y="423014"/>
                </a:lnTo>
                <a:cubicBezTo>
                  <a:pt x="293596" y="702021"/>
                  <a:pt x="155278" y="1059713"/>
                  <a:pt x="155278" y="1449712"/>
                </a:cubicBezTo>
                <a:cubicBezTo>
                  <a:pt x="155278" y="2341138"/>
                  <a:pt x="877922" y="3063782"/>
                  <a:pt x="1769348" y="3063782"/>
                </a:cubicBezTo>
                <a:cubicBezTo>
                  <a:pt x="2159347" y="3063782"/>
                  <a:pt x="2517040" y="2925464"/>
                  <a:pt x="2796047" y="2695207"/>
                </a:cubicBezTo>
                <a:lnTo>
                  <a:pt x="2841455" y="2653937"/>
                </a:lnTo>
                <a:lnTo>
                  <a:pt x="2725235" y="2537717"/>
                </a:lnTo>
                <a:lnTo>
                  <a:pt x="2691499" y="2568379"/>
                </a:lnTo>
                <a:cubicBezTo>
                  <a:pt x="2440903" y="2775188"/>
                  <a:pt x="2119634" y="2899422"/>
                  <a:pt x="1769348" y="2899422"/>
                </a:cubicBezTo>
                <a:cubicBezTo>
                  <a:pt x="968695" y="2899422"/>
                  <a:pt x="319637" y="2250364"/>
                  <a:pt x="319637" y="1449711"/>
                </a:cubicBezTo>
                <a:cubicBezTo>
                  <a:pt x="319637" y="1099425"/>
                  <a:pt x="443871" y="778156"/>
                  <a:pt x="650681" y="527561"/>
                </a:cubicBezTo>
                <a:lnTo>
                  <a:pt x="698935" y="474468"/>
                </a:lnTo>
                <a:close/>
                <a:moveTo>
                  <a:pt x="1769348" y="155758"/>
                </a:moveTo>
                <a:cubicBezTo>
                  <a:pt x="1054717" y="155758"/>
                  <a:pt x="475394" y="735081"/>
                  <a:pt x="475394" y="1449711"/>
                </a:cubicBezTo>
                <a:cubicBezTo>
                  <a:pt x="475394" y="2164342"/>
                  <a:pt x="1054717" y="2743665"/>
                  <a:pt x="1769348" y="2743665"/>
                </a:cubicBezTo>
                <a:cubicBezTo>
                  <a:pt x="2483979" y="2743665"/>
                  <a:pt x="3063302" y="2164342"/>
                  <a:pt x="3063302" y="1449711"/>
                </a:cubicBezTo>
                <a:cubicBezTo>
                  <a:pt x="3063302" y="735081"/>
                  <a:pt x="2483979" y="155758"/>
                  <a:pt x="1769348" y="155758"/>
                </a:cubicBezTo>
                <a:close/>
                <a:moveTo>
                  <a:pt x="1769348" y="0"/>
                </a:moveTo>
                <a:cubicBezTo>
                  <a:pt x="2570001" y="0"/>
                  <a:pt x="3219059" y="649058"/>
                  <a:pt x="3219059" y="1449711"/>
                </a:cubicBezTo>
                <a:cubicBezTo>
                  <a:pt x="3219059" y="1799997"/>
                  <a:pt x="3094825" y="2121266"/>
                  <a:pt x="2888015" y="2371862"/>
                </a:cubicBezTo>
                <a:lnTo>
                  <a:pt x="2841107" y="2423474"/>
                </a:lnTo>
                <a:lnTo>
                  <a:pt x="3163494" y="2745863"/>
                </a:lnTo>
                <a:cubicBezTo>
                  <a:pt x="3195267" y="2777635"/>
                  <a:pt x="3195267" y="2829148"/>
                  <a:pt x="3163494" y="2860920"/>
                </a:cubicBezTo>
                <a:lnTo>
                  <a:pt x="3163494" y="2860919"/>
                </a:lnTo>
                <a:cubicBezTo>
                  <a:pt x="3131722" y="2892691"/>
                  <a:pt x="3080209" y="2892691"/>
                  <a:pt x="3048437" y="2860919"/>
                </a:cubicBezTo>
                <a:lnTo>
                  <a:pt x="2951253" y="2763735"/>
                </a:lnTo>
                <a:lnTo>
                  <a:pt x="2894818" y="2815027"/>
                </a:lnTo>
                <a:cubicBezTo>
                  <a:pt x="2632663" y="3031377"/>
                  <a:pt x="2307135" y="3173682"/>
                  <a:pt x="1950254" y="3209925"/>
                </a:cubicBezTo>
                <a:lnTo>
                  <a:pt x="1794260" y="3217802"/>
                </a:lnTo>
                <a:lnTo>
                  <a:pt x="1794260" y="3995774"/>
                </a:lnTo>
                <a:lnTo>
                  <a:pt x="2173776" y="3995774"/>
                </a:lnTo>
                <a:cubicBezTo>
                  <a:pt x="2219227" y="3995774"/>
                  <a:pt x="2256072" y="4032619"/>
                  <a:pt x="2256072" y="4078070"/>
                </a:cubicBezTo>
                <a:cubicBezTo>
                  <a:pt x="2256072" y="4123521"/>
                  <a:pt x="2219227" y="4160366"/>
                  <a:pt x="2173776" y="4160366"/>
                </a:cubicBezTo>
                <a:lnTo>
                  <a:pt x="1250152" y="4160366"/>
                </a:lnTo>
                <a:cubicBezTo>
                  <a:pt x="1204701" y="4160366"/>
                  <a:pt x="1167856" y="4123521"/>
                  <a:pt x="1167856" y="4078070"/>
                </a:cubicBezTo>
                <a:cubicBezTo>
                  <a:pt x="1167856" y="4032619"/>
                  <a:pt x="1204701" y="3995774"/>
                  <a:pt x="1250152" y="3995774"/>
                </a:cubicBezTo>
                <a:lnTo>
                  <a:pt x="1629668" y="3995774"/>
                </a:lnTo>
                <a:lnTo>
                  <a:pt x="1629668" y="3212007"/>
                </a:lnTo>
                <a:lnTo>
                  <a:pt x="1588442" y="3209925"/>
                </a:lnTo>
                <a:cubicBezTo>
                  <a:pt x="696238" y="3119317"/>
                  <a:pt x="0" y="2365822"/>
                  <a:pt x="0" y="1449712"/>
                </a:cubicBezTo>
                <a:cubicBezTo>
                  <a:pt x="0" y="1022194"/>
                  <a:pt x="151625" y="630090"/>
                  <a:pt x="404033" y="324242"/>
                </a:cubicBezTo>
                <a:lnTo>
                  <a:pt x="472917" y="248451"/>
                </a:lnTo>
                <a:lnTo>
                  <a:pt x="365063" y="140597"/>
                </a:lnTo>
                <a:cubicBezTo>
                  <a:pt x="333290" y="108824"/>
                  <a:pt x="333290" y="57311"/>
                  <a:pt x="365063" y="25539"/>
                </a:cubicBezTo>
                <a:cubicBezTo>
                  <a:pt x="396835" y="-6234"/>
                  <a:pt x="448348" y="-6234"/>
                  <a:pt x="480120" y="25539"/>
                </a:cubicBezTo>
                <a:lnTo>
                  <a:pt x="814941" y="360361"/>
                </a:lnTo>
                <a:lnTo>
                  <a:pt x="847198" y="331044"/>
                </a:lnTo>
                <a:cubicBezTo>
                  <a:pt x="1097793" y="124234"/>
                  <a:pt x="1419062" y="0"/>
                  <a:pt x="17693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C183D7F6-B498-43B3-948B-1728B52AA6E4}">
                <adec:decorative xmlns:adec="http://schemas.microsoft.com/office/drawing/2017/decorative" val="1"/>
              </a:ext>
            </a:extLst>
          </p:cNvPr>
          <p:cNvSpPr/>
          <p:nvPr/>
        </p:nvSpPr>
        <p:spPr>
          <a:xfrm>
            <a:off x="649850" y="3727662"/>
            <a:ext cx="2011516" cy="2011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descr="Yellow globe icon laid over a black background"/>
          <p:cNvSpPr/>
          <p:nvPr/>
        </p:nvSpPr>
        <p:spPr>
          <a:xfrm>
            <a:off x="1062743" y="3995006"/>
            <a:ext cx="1185730" cy="1532456"/>
          </a:xfrm>
          <a:custGeom>
            <a:avLst/>
            <a:gdLst>
              <a:gd name="connsiteX0" fmla="*/ 582716 w 3219059"/>
              <a:gd name="connsiteY0" fmla="*/ 358249 h 4160366"/>
              <a:gd name="connsiteX1" fmla="*/ 523854 w 3219059"/>
              <a:gd name="connsiteY1" fmla="*/ 423014 h 4160366"/>
              <a:gd name="connsiteX2" fmla="*/ 155278 w 3219059"/>
              <a:gd name="connsiteY2" fmla="*/ 1449712 h 4160366"/>
              <a:gd name="connsiteX3" fmla="*/ 1769348 w 3219059"/>
              <a:gd name="connsiteY3" fmla="*/ 3063782 h 4160366"/>
              <a:gd name="connsiteX4" fmla="*/ 2796047 w 3219059"/>
              <a:gd name="connsiteY4" fmla="*/ 2695207 h 4160366"/>
              <a:gd name="connsiteX5" fmla="*/ 2841455 w 3219059"/>
              <a:gd name="connsiteY5" fmla="*/ 2653937 h 4160366"/>
              <a:gd name="connsiteX6" fmla="*/ 2725235 w 3219059"/>
              <a:gd name="connsiteY6" fmla="*/ 2537717 h 4160366"/>
              <a:gd name="connsiteX7" fmla="*/ 2691499 w 3219059"/>
              <a:gd name="connsiteY7" fmla="*/ 2568379 h 4160366"/>
              <a:gd name="connsiteX8" fmla="*/ 1769348 w 3219059"/>
              <a:gd name="connsiteY8" fmla="*/ 2899422 h 4160366"/>
              <a:gd name="connsiteX9" fmla="*/ 319637 w 3219059"/>
              <a:gd name="connsiteY9" fmla="*/ 1449711 h 4160366"/>
              <a:gd name="connsiteX10" fmla="*/ 650681 w 3219059"/>
              <a:gd name="connsiteY10" fmla="*/ 527561 h 4160366"/>
              <a:gd name="connsiteX11" fmla="*/ 698935 w 3219059"/>
              <a:gd name="connsiteY11" fmla="*/ 474468 h 4160366"/>
              <a:gd name="connsiteX12" fmla="*/ 1769348 w 3219059"/>
              <a:gd name="connsiteY12" fmla="*/ 155758 h 4160366"/>
              <a:gd name="connsiteX13" fmla="*/ 475394 w 3219059"/>
              <a:gd name="connsiteY13" fmla="*/ 1449711 h 4160366"/>
              <a:gd name="connsiteX14" fmla="*/ 1769348 w 3219059"/>
              <a:gd name="connsiteY14" fmla="*/ 2743665 h 4160366"/>
              <a:gd name="connsiteX15" fmla="*/ 3063302 w 3219059"/>
              <a:gd name="connsiteY15" fmla="*/ 1449711 h 4160366"/>
              <a:gd name="connsiteX16" fmla="*/ 1769348 w 3219059"/>
              <a:gd name="connsiteY16" fmla="*/ 155758 h 4160366"/>
              <a:gd name="connsiteX17" fmla="*/ 1769348 w 3219059"/>
              <a:gd name="connsiteY17" fmla="*/ 0 h 4160366"/>
              <a:gd name="connsiteX18" fmla="*/ 3219059 w 3219059"/>
              <a:gd name="connsiteY18" fmla="*/ 1449711 h 4160366"/>
              <a:gd name="connsiteX19" fmla="*/ 2888015 w 3219059"/>
              <a:gd name="connsiteY19" fmla="*/ 2371862 h 4160366"/>
              <a:gd name="connsiteX20" fmla="*/ 2841107 w 3219059"/>
              <a:gd name="connsiteY20" fmla="*/ 2423474 h 4160366"/>
              <a:gd name="connsiteX21" fmla="*/ 3163494 w 3219059"/>
              <a:gd name="connsiteY21" fmla="*/ 2745863 h 4160366"/>
              <a:gd name="connsiteX22" fmla="*/ 3163494 w 3219059"/>
              <a:gd name="connsiteY22" fmla="*/ 2860920 h 4160366"/>
              <a:gd name="connsiteX23" fmla="*/ 3163494 w 3219059"/>
              <a:gd name="connsiteY23" fmla="*/ 2860919 h 4160366"/>
              <a:gd name="connsiteX24" fmla="*/ 3048437 w 3219059"/>
              <a:gd name="connsiteY24" fmla="*/ 2860919 h 4160366"/>
              <a:gd name="connsiteX25" fmla="*/ 2951253 w 3219059"/>
              <a:gd name="connsiteY25" fmla="*/ 2763735 h 4160366"/>
              <a:gd name="connsiteX26" fmla="*/ 2894818 w 3219059"/>
              <a:gd name="connsiteY26" fmla="*/ 2815027 h 4160366"/>
              <a:gd name="connsiteX27" fmla="*/ 1950254 w 3219059"/>
              <a:gd name="connsiteY27" fmla="*/ 3209925 h 4160366"/>
              <a:gd name="connsiteX28" fmla="*/ 1794260 w 3219059"/>
              <a:gd name="connsiteY28" fmla="*/ 3217802 h 4160366"/>
              <a:gd name="connsiteX29" fmla="*/ 1794260 w 3219059"/>
              <a:gd name="connsiteY29" fmla="*/ 3995774 h 4160366"/>
              <a:gd name="connsiteX30" fmla="*/ 2173776 w 3219059"/>
              <a:gd name="connsiteY30" fmla="*/ 3995774 h 4160366"/>
              <a:gd name="connsiteX31" fmla="*/ 2256072 w 3219059"/>
              <a:gd name="connsiteY31" fmla="*/ 4078070 h 4160366"/>
              <a:gd name="connsiteX32" fmla="*/ 2173776 w 3219059"/>
              <a:gd name="connsiteY32" fmla="*/ 4160366 h 4160366"/>
              <a:gd name="connsiteX33" fmla="*/ 1250152 w 3219059"/>
              <a:gd name="connsiteY33" fmla="*/ 4160366 h 4160366"/>
              <a:gd name="connsiteX34" fmla="*/ 1167856 w 3219059"/>
              <a:gd name="connsiteY34" fmla="*/ 4078070 h 4160366"/>
              <a:gd name="connsiteX35" fmla="*/ 1250152 w 3219059"/>
              <a:gd name="connsiteY35" fmla="*/ 3995774 h 4160366"/>
              <a:gd name="connsiteX36" fmla="*/ 1629668 w 3219059"/>
              <a:gd name="connsiteY36" fmla="*/ 3995774 h 4160366"/>
              <a:gd name="connsiteX37" fmla="*/ 1629668 w 3219059"/>
              <a:gd name="connsiteY37" fmla="*/ 3212007 h 4160366"/>
              <a:gd name="connsiteX38" fmla="*/ 1588442 w 3219059"/>
              <a:gd name="connsiteY38" fmla="*/ 3209925 h 4160366"/>
              <a:gd name="connsiteX39" fmla="*/ 0 w 3219059"/>
              <a:gd name="connsiteY39" fmla="*/ 1449712 h 4160366"/>
              <a:gd name="connsiteX40" fmla="*/ 404033 w 3219059"/>
              <a:gd name="connsiteY40" fmla="*/ 324242 h 4160366"/>
              <a:gd name="connsiteX41" fmla="*/ 472917 w 3219059"/>
              <a:gd name="connsiteY41" fmla="*/ 248451 h 4160366"/>
              <a:gd name="connsiteX42" fmla="*/ 365063 w 3219059"/>
              <a:gd name="connsiteY42" fmla="*/ 140597 h 4160366"/>
              <a:gd name="connsiteX43" fmla="*/ 365063 w 3219059"/>
              <a:gd name="connsiteY43" fmla="*/ 25539 h 4160366"/>
              <a:gd name="connsiteX44" fmla="*/ 480120 w 3219059"/>
              <a:gd name="connsiteY44" fmla="*/ 25539 h 4160366"/>
              <a:gd name="connsiteX45" fmla="*/ 814941 w 3219059"/>
              <a:gd name="connsiteY45" fmla="*/ 360361 h 4160366"/>
              <a:gd name="connsiteX46" fmla="*/ 847198 w 3219059"/>
              <a:gd name="connsiteY46" fmla="*/ 331044 h 4160366"/>
              <a:gd name="connsiteX47" fmla="*/ 1769348 w 3219059"/>
              <a:gd name="connsiteY47" fmla="*/ 0 h 41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9059" h="4160366">
                <a:moveTo>
                  <a:pt x="582716" y="358249"/>
                </a:moveTo>
                <a:lnTo>
                  <a:pt x="523854" y="423014"/>
                </a:lnTo>
                <a:cubicBezTo>
                  <a:pt x="293596" y="702021"/>
                  <a:pt x="155278" y="1059713"/>
                  <a:pt x="155278" y="1449712"/>
                </a:cubicBezTo>
                <a:cubicBezTo>
                  <a:pt x="155278" y="2341138"/>
                  <a:pt x="877922" y="3063782"/>
                  <a:pt x="1769348" y="3063782"/>
                </a:cubicBezTo>
                <a:cubicBezTo>
                  <a:pt x="2159347" y="3063782"/>
                  <a:pt x="2517040" y="2925464"/>
                  <a:pt x="2796047" y="2695207"/>
                </a:cubicBezTo>
                <a:lnTo>
                  <a:pt x="2841455" y="2653937"/>
                </a:lnTo>
                <a:lnTo>
                  <a:pt x="2725235" y="2537717"/>
                </a:lnTo>
                <a:lnTo>
                  <a:pt x="2691499" y="2568379"/>
                </a:lnTo>
                <a:cubicBezTo>
                  <a:pt x="2440903" y="2775188"/>
                  <a:pt x="2119634" y="2899422"/>
                  <a:pt x="1769348" y="2899422"/>
                </a:cubicBezTo>
                <a:cubicBezTo>
                  <a:pt x="968695" y="2899422"/>
                  <a:pt x="319637" y="2250364"/>
                  <a:pt x="319637" y="1449711"/>
                </a:cubicBezTo>
                <a:cubicBezTo>
                  <a:pt x="319637" y="1099425"/>
                  <a:pt x="443871" y="778156"/>
                  <a:pt x="650681" y="527561"/>
                </a:cubicBezTo>
                <a:lnTo>
                  <a:pt x="698935" y="474468"/>
                </a:lnTo>
                <a:close/>
                <a:moveTo>
                  <a:pt x="1769348" y="155758"/>
                </a:moveTo>
                <a:cubicBezTo>
                  <a:pt x="1054717" y="155758"/>
                  <a:pt x="475394" y="735081"/>
                  <a:pt x="475394" y="1449711"/>
                </a:cubicBezTo>
                <a:cubicBezTo>
                  <a:pt x="475394" y="2164342"/>
                  <a:pt x="1054717" y="2743665"/>
                  <a:pt x="1769348" y="2743665"/>
                </a:cubicBezTo>
                <a:cubicBezTo>
                  <a:pt x="2483979" y="2743665"/>
                  <a:pt x="3063302" y="2164342"/>
                  <a:pt x="3063302" y="1449711"/>
                </a:cubicBezTo>
                <a:cubicBezTo>
                  <a:pt x="3063302" y="735081"/>
                  <a:pt x="2483979" y="155758"/>
                  <a:pt x="1769348" y="155758"/>
                </a:cubicBezTo>
                <a:close/>
                <a:moveTo>
                  <a:pt x="1769348" y="0"/>
                </a:moveTo>
                <a:cubicBezTo>
                  <a:pt x="2570001" y="0"/>
                  <a:pt x="3219059" y="649058"/>
                  <a:pt x="3219059" y="1449711"/>
                </a:cubicBezTo>
                <a:cubicBezTo>
                  <a:pt x="3219059" y="1799997"/>
                  <a:pt x="3094825" y="2121266"/>
                  <a:pt x="2888015" y="2371862"/>
                </a:cubicBezTo>
                <a:lnTo>
                  <a:pt x="2841107" y="2423474"/>
                </a:lnTo>
                <a:lnTo>
                  <a:pt x="3163494" y="2745863"/>
                </a:lnTo>
                <a:cubicBezTo>
                  <a:pt x="3195267" y="2777635"/>
                  <a:pt x="3195267" y="2829148"/>
                  <a:pt x="3163494" y="2860920"/>
                </a:cubicBezTo>
                <a:lnTo>
                  <a:pt x="3163494" y="2860919"/>
                </a:lnTo>
                <a:cubicBezTo>
                  <a:pt x="3131722" y="2892691"/>
                  <a:pt x="3080209" y="2892691"/>
                  <a:pt x="3048437" y="2860919"/>
                </a:cubicBezTo>
                <a:lnTo>
                  <a:pt x="2951253" y="2763735"/>
                </a:lnTo>
                <a:lnTo>
                  <a:pt x="2894818" y="2815027"/>
                </a:lnTo>
                <a:cubicBezTo>
                  <a:pt x="2632663" y="3031377"/>
                  <a:pt x="2307135" y="3173682"/>
                  <a:pt x="1950254" y="3209925"/>
                </a:cubicBezTo>
                <a:lnTo>
                  <a:pt x="1794260" y="3217802"/>
                </a:lnTo>
                <a:lnTo>
                  <a:pt x="1794260" y="3995774"/>
                </a:lnTo>
                <a:lnTo>
                  <a:pt x="2173776" y="3995774"/>
                </a:lnTo>
                <a:cubicBezTo>
                  <a:pt x="2219227" y="3995774"/>
                  <a:pt x="2256072" y="4032619"/>
                  <a:pt x="2256072" y="4078070"/>
                </a:cubicBezTo>
                <a:cubicBezTo>
                  <a:pt x="2256072" y="4123521"/>
                  <a:pt x="2219227" y="4160366"/>
                  <a:pt x="2173776" y="4160366"/>
                </a:cubicBezTo>
                <a:lnTo>
                  <a:pt x="1250152" y="4160366"/>
                </a:lnTo>
                <a:cubicBezTo>
                  <a:pt x="1204701" y="4160366"/>
                  <a:pt x="1167856" y="4123521"/>
                  <a:pt x="1167856" y="4078070"/>
                </a:cubicBezTo>
                <a:cubicBezTo>
                  <a:pt x="1167856" y="4032619"/>
                  <a:pt x="1204701" y="3995774"/>
                  <a:pt x="1250152" y="3995774"/>
                </a:cubicBezTo>
                <a:lnTo>
                  <a:pt x="1629668" y="3995774"/>
                </a:lnTo>
                <a:lnTo>
                  <a:pt x="1629668" y="3212007"/>
                </a:lnTo>
                <a:lnTo>
                  <a:pt x="1588442" y="3209925"/>
                </a:lnTo>
                <a:cubicBezTo>
                  <a:pt x="696238" y="3119317"/>
                  <a:pt x="0" y="2365822"/>
                  <a:pt x="0" y="1449712"/>
                </a:cubicBezTo>
                <a:cubicBezTo>
                  <a:pt x="0" y="1022194"/>
                  <a:pt x="151625" y="630090"/>
                  <a:pt x="404033" y="324242"/>
                </a:cubicBezTo>
                <a:lnTo>
                  <a:pt x="472917" y="248451"/>
                </a:lnTo>
                <a:lnTo>
                  <a:pt x="365063" y="140597"/>
                </a:lnTo>
                <a:cubicBezTo>
                  <a:pt x="333290" y="108824"/>
                  <a:pt x="333290" y="57311"/>
                  <a:pt x="365063" y="25539"/>
                </a:cubicBezTo>
                <a:cubicBezTo>
                  <a:pt x="396835" y="-6234"/>
                  <a:pt x="448348" y="-6234"/>
                  <a:pt x="480120" y="25539"/>
                </a:cubicBezTo>
                <a:lnTo>
                  <a:pt x="814941" y="360361"/>
                </a:lnTo>
                <a:lnTo>
                  <a:pt x="847198" y="331044"/>
                </a:lnTo>
                <a:cubicBezTo>
                  <a:pt x="1097793" y="124234"/>
                  <a:pt x="1419062" y="0"/>
                  <a:pt x="17693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C183D7F6-B498-43B3-948B-1728B52AA6E4}">
                <adec:decorative xmlns:adec="http://schemas.microsoft.com/office/drawing/2017/decorative" val="1"/>
              </a:ext>
            </a:extLst>
          </p:cNvPr>
          <p:cNvSpPr/>
          <p:nvPr/>
        </p:nvSpPr>
        <p:spPr>
          <a:xfrm>
            <a:off x="2937848" y="3723142"/>
            <a:ext cx="2011516" cy="2011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descr="Person symbol; represents both sexes by splitting the traditional &quot;man&quot; and &quot;woman&quot; icons vertically in half. A black icon with transparent background"/>
          <p:cNvSpPr/>
          <p:nvPr/>
        </p:nvSpPr>
        <p:spPr>
          <a:xfrm>
            <a:off x="3607727" y="1699383"/>
            <a:ext cx="671758" cy="1532470"/>
          </a:xfrm>
          <a:custGeom>
            <a:avLst/>
            <a:gdLst>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983256 w 2262739"/>
              <a:gd name="connsiteY64" fmla="*/ 3315 h 5161948"/>
              <a:gd name="connsiteX65" fmla="*/ 1079325 w 2262739"/>
              <a:gd name="connsiteY65" fmla="*/ 99384 h 5161948"/>
              <a:gd name="connsiteX66" fmla="*/ 983256 w 2262739"/>
              <a:gd name="connsiteY66" fmla="*/ 195453 h 5161948"/>
              <a:gd name="connsiteX67" fmla="*/ 972320 w 2262739"/>
              <a:gd name="connsiteY67" fmla="*/ 193245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09522 w 2262739"/>
              <a:gd name="connsiteY105" fmla="*/ 1134438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309522 w 2262739"/>
              <a:gd name="connsiteY110" fmla="*/ 187916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193245 h 5161948"/>
              <a:gd name="connsiteX69" fmla="*/ 972320 w 2262739"/>
              <a:gd name="connsiteY69" fmla="*/ 201354 h 5161948"/>
              <a:gd name="connsiteX70" fmla="*/ 950365 w 2262739"/>
              <a:gd name="connsiteY70" fmla="*/ 208170 h 5161948"/>
              <a:gd name="connsiteX71" fmla="*/ 646302 w 2262739"/>
              <a:gd name="connsiteY71" fmla="*/ 666894 h 5161948"/>
              <a:gd name="connsiteX72" fmla="*/ 950365 w 2262739"/>
              <a:gd name="connsiteY72" fmla="*/ 1125619 h 5161948"/>
              <a:gd name="connsiteX73" fmla="*/ 972320 w 2262739"/>
              <a:gd name="connsiteY73" fmla="*/ 1132434 h 5161948"/>
              <a:gd name="connsiteX74" fmla="*/ 972320 w 2262739"/>
              <a:gd name="connsiteY74" fmla="*/ 1139401 h 5161948"/>
              <a:gd name="connsiteX75" fmla="*/ 985249 w 2262739"/>
              <a:gd name="connsiteY75" fmla="*/ 1136791 h 5161948"/>
              <a:gd name="connsiteX76" fmla="*/ 1081318 w 2262739"/>
              <a:gd name="connsiteY76" fmla="*/ 1232860 h 5161948"/>
              <a:gd name="connsiteX77" fmla="*/ 985249 w 2262739"/>
              <a:gd name="connsiteY77" fmla="*/ 1328929 h 5161948"/>
              <a:gd name="connsiteX78" fmla="*/ 972320 w 2262739"/>
              <a:gd name="connsiteY78" fmla="*/ 1326319 h 5161948"/>
              <a:gd name="connsiteX79" fmla="*/ 972320 w 2262739"/>
              <a:gd name="connsiteY79" fmla="*/ 1328854 h 5161948"/>
              <a:gd name="connsiteX80" fmla="*/ 948958 w 2262739"/>
              <a:gd name="connsiteY80" fmla="*/ 1321602 h 5161948"/>
              <a:gd name="connsiteX81" fmla="*/ 947855 w 2262739"/>
              <a:gd name="connsiteY81" fmla="*/ 1321380 h 5161948"/>
              <a:gd name="connsiteX82" fmla="*/ 947526 w 2262739"/>
              <a:gd name="connsiteY82" fmla="*/ 1321158 h 5161948"/>
              <a:gd name="connsiteX83" fmla="*/ 877009 w 2262739"/>
              <a:gd name="connsiteY83" fmla="*/ 1299268 h 5161948"/>
              <a:gd name="connsiteX84" fmla="*/ 457843 w 2262739"/>
              <a:gd name="connsiteY84" fmla="*/ 666894 h 5161948"/>
              <a:gd name="connsiteX85" fmla="*/ 877009 w 2262739"/>
              <a:gd name="connsiteY85" fmla="*/ 34521 h 5161948"/>
              <a:gd name="connsiteX86" fmla="*/ 939587 w 2262739"/>
              <a:gd name="connsiteY86" fmla="*/ 15095 h 5161948"/>
              <a:gd name="connsiteX87" fmla="*/ 945862 w 2262739"/>
              <a:gd name="connsiteY87" fmla="*/ 10865 h 5161948"/>
              <a:gd name="connsiteX88" fmla="*/ 966894 w 2262739"/>
              <a:gd name="connsiteY88" fmla="*/ 6618 h 5161948"/>
              <a:gd name="connsiteX89" fmla="*/ 972320 w 2262739"/>
              <a:gd name="connsiteY89" fmla="*/ 4934 h 5161948"/>
              <a:gd name="connsiteX90" fmla="*/ 972320 w 2262739"/>
              <a:gd name="connsiteY90" fmla="*/ 5523 h 5161948"/>
              <a:gd name="connsiteX91" fmla="*/ 983256 w 2262739"/>
              <a:gd name="connsiteY91" fmla="*/ 3315 h 5161948"/>
              <a:gd name="connsiteX92" fmla="*/ 1288612 w 2262739"/>
              <a:gd name="connsiteY92" fmla="*/ 0 h 5161948"/>
              <a:gd name="connsiteX93" fmla="*/ 1309522 w 2262739"/>
              <a:gd name="connsiteY93" fmla="*/ 4222 h 5161948"/>
              <a:gd name="connsiteX94" fmla="*/ 1309522 w 2262739"/>
              <a:gd name="connsiteY94" fmla="*/ 2930 h 5161948"/>
              <a:gd name="connsiteX95" fmla="*/ 1321424 w 2262739"/>
              <a:gd name="connsiteY95" fmla="*/ 6624 h 5161948"/>
              <a:gd name="connsiteX96" fmla="*/ 1326006 w 2262739"/>
              <a:gd name="connsiteY96" fmla="*/ 7550 h 5161948"/>
              <a:gd name="connsiteX97" fmla="*/ 1327373 w 2262739"/>
              <a:gd name="connsiteY97" fmla="*/ 8471 h 5161948"/>
              <a:gd name="connsiteX98" fmla="*/ 1411291 w 2262739"/>
              <a:gd name="connsiteY98" fmla="*/ 34521 h 5161948"/>
              <a:gd name="connsiteX99" fmla="*/ 1830457 w 2262739"/>
              <a:gd name="connsiteY99" fmla="*/ 666894 h 5161948"/>
              <a:gd name="connsiteX100" fmla="*/ 1411291 w 2262739"/>
              <a:gd name="connsiteY100" fmla="*/ 1299268 h 5161948"/>
              <a:gd name="connsiteX101" fmla="*/ 1309522 w 2262739"/>
              <a:gd name="connsiteY101" fmla="*/ 1330859 h 5161948"/>
              <a:gd name="connsiteX102" fmla="*/ 1309522 w 2262739"/>
              <a:gd name="connsiteY102" fmla="*/ 1325376 h 5161948"/>
              <a:gd name="connsiteX103" fmla="*/ 1291923 w 2262739"/>
              <a:gd name="connsiteY103" fmla="*/ 1328929 h 5161948"/>
              <a:gd name="connsiteX104" fmla="*/ 1195854 w 2262739"/>
              <a:gd name="connsiteY104" fmla="*/ 1232860 h 5161948"/>
              <a:gd name="connsiteX105" fmla="*/ 1291923 w 2262739"/>
              <a:gd name="connsiteY105" fmla="*/ 1136791 h 5161948"/>
              <a:gd name="connsiteX106" fmla="*/ 1309522 w 2262739"/>
              <a:gd name="connsiteY106" fmla="*/ 1140344 h 5161948"/>
              <a:gd name="connsiteX107" fmla="*/ 1309522 w 2262739"/>
              <a:gd name="connsiteY107" fmla="*/ 1134438 h 5161948"/>
              <a:gd name="connsiteX108" fmla="*/ 1337935 w 2262739"/>
              <a:gd name="connsiteY108" fmla="*/ 1125619 h 5161948"/>
              <a:gd name="connsiteX109" fmla="*/ 1641997 w 2262739"/>
              <a:gd name="connsiteY109" fmla="*/ 666894 h 5161948"/>
              <a:gd name="connsiteX110" fmla="*/ 1337935 w 2262739"/>
              <a:gd name="connsiteY110" fmla="*/ 208170 h 5161948"/>
              <a:gd name="connsiteX111" fmla="*/ 1309522 w 2262739"/>
              <a:gd name="connsiteY111" fmla="*/ 199350 h 5161948"/>
              <a:gd name="connsiteX112" fmla="*/ 1288612 w 2262739"/>
              <a:gd name="connsiteY112" fmla="*/ 192138 h 5161948"/>
              <a:gd name="connsiteX113" fmla="*/ 1192543 w 2262739"/>
              <a:gd name="connsiteY113" fmla="*/ 96069 h 5161948"/>
              <a:gd name="connsiteX114" fmla="*/ 1288612 w 2262739"/>
              <a:gd name="connsiteY114"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09522 w 2262739"/>
              <a:gd name="connsiteY106" fmla="*/ 1134438 h 5161948"/>
              <a:gd name="connsiteX107" fmla="*/ 1337935 w 2262739"/>
              <a:gd name="connsiteY107" fmla="*/ 1125619 h 5161948"/>
              <a:gd name="connsiteX108" fmla="*/ 1641997 w 2262739"/>
              <a:gd name="connsiteY108" fmla="*/ 666894 h 5161948"/>
              <a:gd name="connsiteX109" fmla="*/ 1337935 w 2262739"/>
              <a:gd name="connsiteY109" fmla="*/ 208170 h 5161948"/>
              <a:gd name="connsiteX110" fmla="*/ 1309522 w 2262739"/>
              <a:gd name="connsiteY110" fmla="*/ 199350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288612 w 2262739"/>
              <a:gd name="connsiteY110" fmla="*/ 192138 h 5161948"/>
              <a:gd name="connsiteX111" fmla="*/ 1192543 w 2262739"/>
              <a:gd name="connsiteY111" fmla="*/ 96069 h 5161948"/>
              <a:gd name="connsiteX112" fmla="*/ 1288612 w 2262739"/>
              <a:gd name="connsiteY112"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37935 w 2262739"/>
              <a:gd name="connsiteY105" fmla="*/ 1125619 h 5161948"/>
              <a:gd name="connsiteX106" fmla="*/ 1641997 w 2262739"/>
              <a:gd name="connsiteY106" fmla="*/ 666894 h 5161948"/>
              <a:gd name="connsiteX107" fmla="*/ 1337935 w 2262739"/>
              <a:gd name="connsiteY107" fmla="*/ 208170 h 5161948"/>
              <a:gd name="connsiteX108" fmla="*/ 1309522 w 2262739"/>
              <a:gd name="connsiteY108" fmla="*/ 199350 h 5161948"/>
              <a:gd name="connsiteX109" fmla="*/ 1288612 w 2262739"/>
              <a:gd name="connsiteY109" fmla="*/ 192138 h 5161948"/>
              <a:gd name="connsiteX110" fmla="*/ 1192543 w 2262739"/>
              <a:gd name="connsiteY110" fmla="*/ 96069 h 5161948"/>
              <a:gd name="connsiteX111" fmla="*/ 1288612 w 2262739"/>
              <a:gd name="connsiteY111"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09522 w 2262739"/>
              <a:gd name="connsiteY103" fmla="*/ 1140344 h 5161948"/>
              <a:gd name="connsiteX104" fmla="*/ 1337935 w 2262739"/>
              <a:gd name="connsiteY104" fmla="*/ 1125619 h 5161948"/>
              <a:gd name="connsiteX105" fmla="*/ 1641997 w 2262739"/>
              <a:gd name="connsiteY105" fmla="*/ 666894 h 5161948"/>
              <a:gd name="connsiteX106" fmla="*/ 1337935 w 2262739"/>
              <a:gd name="connsiteY106" fmla="*/ 208170 h 5161948"/>
              <a:gd name="connsiteX107" fmla="*/ 1309522 w 2262739"/>
              <a:gd name="connsiteY107" fmla="*/ 199350 h 5161948"/>
              <a:gd name="connsiteX108" fmla="*/ 1288612 w 2262739"/>
              <a:gd name="connsiteY108" fmla="*/ 192138 h 5161948"/>
              <a:gd name="connsiteX109" fmla="*/ 1192543 w 2262739"/>
              <a:gd name="connsiteY109" fmla="*/ 96069 h 5161948"/>
              <a:gd name="connsiteX110" fmla="*/ 1288612 w 2262739"/>
              <a:gd name="connsiteY110"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37935 w 2262739"/>
              <a:gd name="connsiteY103" fmla="*/ 1125619 h 5161948"/>
              <a:gd name="connsiteX104" fmla="*/ 1641997 w 2262739"/>
              <a:gd name="connsiteY104" fmla="*/ 666894 h 5161948"/>
              <a:gd name="connsiteX105" fmla="*/ 1337935 w 2262739"/>
              <a:gd name="connsiteY105" fmla="*/ 208170 h 5161948"/>
              <a:gd name="connsiteX106" fmla="*/ 1309522 w 2262739"/>
              <a:gd name="connsiteY106" fmla="*/ 199350 h 5161948"/>
              <a:gd name="connsiteX107" fmla="*/ 1288612 w 2262739"/>
              <a:gd name="connsiteY107" fmla="*/ 192138 h 5161948"/>
              <a:gd name="connsiteX108" fmla="*/ 1192543 w 2262739"/>
              <a:gd name="connsiteY108" fmla="*/ 96069 h 5161948"/>
              <a:gd name="connsiteX109" fmla="*/ 1288612 w 2262739"/>
              <a:gd name="connsiteY109"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62739" h="5161948">
                <a:moveTo>
                  <a:pt x="1324539" y="1501038"/>
                </a:moveTo>
                <a:lnTo>
                  <a:pt x="2140543" y="1501038"/>
                </a:lnTo>
                <a:lnTo>
                  <a:pt x="2156843" y="1507791"/>
                </a:lnTo>
                <a:lnTo>
                  <a:pt x="2160676" y="1506203"/>
                </a:lnTo>
                <a:lnTo>
                  <a:pt x="2160676" y="1506206"/>
                </a:lnTo>
                <a:cubicBezTo>
                  <a:pt x="2217042" y="1506206"/>
                  <a:pt x="2262739" y="1551903"/>
                  <a:pt x="2262739" y="1608269"/>
                </a:cubicBezTo>
                <a:cubicBezTo>
                  <a:pt x="2262739" y="2146992"/>
                  <a:pt x="2262736" y="2685715"/>
                  <a:pt x="2262736" y="3224438"/>
                </a:cubicBezTo>
                <a:cubicBezTo>
                  <a:pt x="2262318" y="3243529"/>
                  <a:pt x="2261902" y="3262616"/>
                  <a:pt x="2261484" y="3281706"/>
                </a:cubicBezTo>
                <a:cubicBezTo>
                  <a:pt x="2261484" y="3331956"/>
                  <a:pt x="2220750" y="3372690"/>
                  <a:pt x="2170500" y="3372690"/>
                </a:cubicBezTo>
                <a:lnTo>
                  <a:pt x="1845354" y="3372690"/>
                </a:lnTo>
                <a:lnTo>
                  <a:pt x="1845354" y="5063482"/>
                </a:lnTo>
                <a:cubicBezTo>
                  <a:pt x="1845354" y="5117861"/>
                  <a:pt x="1801269" y="5161945"/>
                  <a:pt x="1746890" y="5161945"/>
                </a:cubicBezTo>
                <a:lnTo>
                  <a:pt x="1741131" y="5159558"/>
                </a:lnTo>
                <a:lnTo>
                  <a:pt x="1735359" y="5161948"/>
                </a:lnTo>
                <a:lnTo>
                  <a:pt x="1307781" y="5161945"/>
                </a:lnTo>
                <a:lnTo>
                  <a:pt x="1266638" y="5161942"/>
                </a:lnTo>
                <a:cubicBezTo>
                  <a:pt x="1212259" y="5161942"/>
                  <a:pt x="1168175" y="5117858"/>
                  <a:pt x="1168175" y="5063479"/>
                </a:cubicBezTo>
                <a:lnTo>
                  <a:pt x="1168175" y="4114957"/>
                </a:lnTo>
                <a:cubicBezTo>
                  <a:pt x="1168175" y="4060578"/>
                  <a:pt x="1212259" y="4016494"/>
                  <a:pt x="1266638" y="4016494"/>
                </a:cubicBezTo>
                <a:cubicBezTo>
                  <a:pt x="1321017" y="4016494"/>
                  <a:pt x="1365101" y="4060578"/>
                  <a:pt x="1365101" y="4114957"/>
                </a:cubicBezTo>
                <a:lnTo>
                  <a:pt x="1365101" y="4971753"/>
                </a:lnTo>
                <a:lnTo>
                  <a:pt x="1648427" y="4971753"/>
                </a:lnTo>
                <a:lnTo>
                  <a:pt x="1648427" y="2207315"/>
                </a:lnTo>
                <a:cubicBezTo>
                  <a:pt x="1648427" y="2152936"/>
                  <a:pt x="1692512" y="2108852"/>
                  <a:pt x="1746890" y="2108852"/>
                </a:cubicBezTo>
                <a:cubicBezTo>
                  <a:pt x="1801269" y="2108852"/>
                  <a:pt x="1845354" y="2152936"/>
                  <a:pt x="1845354" y="2207315"/>
                </a:cubicBezTo>
                <a:lnTo>
                  <a:pt x="1845354" y="3190722"/>
                </a:lnTo>
                <a:lnTo>
                  <a:pt x="2058614" y="3190722"/>
                </a:lnTo>
                <a:lnTo>
                  <a:pt x="2058614" y="1724749"/>
                </a:lnTo>
                <a:lnTo>
                  <a:pt x="1324539" y="1724746"/>
                </a:lnTo>
                <a:cubicBezTo>
                  <a:pt x="1293653" y="1724746"/>
                  <a:pt x="1265690" y="1712227"/>
                  <a:pt x="1245446" y="1691983"/>
                </a:cubicBezTo>
                <a:cubicBezTo>
                  <a:pt x="1234524" y="1665620"/>
                  <a:pt x="1211699" y="1651163"/>
                  <a:pt x="1212684" y="1612893"/>
                </a:cubicBezTo>
                <a:cubicBezTo>
                  <a:pt x="1213668" y="1574623"/>
                  <a:pt x="1226805" y="1552441"/>
                  <a:pt x="1245446" y="1533800"/>
                </a:cubicBezTo>
                <a:cubicBezTo>
                  <a:pt x="1265690" y="1513559"/>
                  <a:pt x="1293653" y="1501038"/>
                  <a:pt x="1324539" y="1501038"/>
                </a:cubicBezTo>
                <a:close/>
                <a:moveTo>
                  <a:pt x="452440" y="1501035"/>
                </a:moveTo>
                <a:lnTo>
                  <a:pt x="927484" y="1501035"/>
                </a:lnTo>
                <a:cubicBezTo>
                  <a:pt x="986699" y="1501035"/>
                  <a:pt x="1034700" y="1549036"/>
                  <a:pt x="1034700" y="1608251"/>
                </a:cubicBezTo>
                <a:cubicBezTo>
                  <a:pt x="1034700" y="1667466"/>
                  <a:pt x="986699" y="1715467"/>
                  <a:pt x="927484" y="1715467"/>
                </a:cubicBezTo>
                <a:lnTo>
                  <a:pt x="541544" y="1715467"/>
                </a:lnTo>
                <a:lnTo>
                  <a:pt x="237922" y="4016494"/>
                </a:lnTo>
                <a:lnTo>
                  <a:pt x="472663" y="4016494"/>
                </a:lnTo>
                <a:lnTo>
                  <a:pt x="479013" y="4019124"/>
                </a:lnTo>
                <a:lnTo>
                  <a:pt x="485366" y="4016494"/>
                </a:lnTo>
                <a:cubicBezTo>
                  <a:pt x="539744" y="4016494"/>
                  <a:pt x="583829" y="4060578"/>
                  <a:pt x="583829" y="4114957"/>
                </a:cubicBezTo>
                <a:lnTo>
                  <a:pt x="583829" y="4971753"/>
                </a:lnTo>
                <a:lnTo>
                  <a:pt x="795689" y="4971753"/>
                </a:lnTo>
                <a:lnTo>
                  <a:pt x="795689" y="4114957"/>
                </a:lnTo>
                <a:cubicBezTo>
                  <a:pt x="795689" y="4060578"/>
                  <a:pt x="839773" y="4016494"/>
                  <a:pt x="894152" y="4016494"/>
                </a:cubicBezTo>
                <a:cubicBezTo>
                  <a:pt x="948531" y="4016494"/>
                  <a:pt x="992615" y="4060578"/>
                  <a:pt x="992615" y="4114957"/>
                </a:cubicBezTo>
                <a:lnTo>
                  <a:pt x="992615" y="5063479"/>
                </a:lnTo>
                <a:cubicBezTo>
                  <a:pt x="992615" y="5117858"/>
                  <a:pt x="948531" y="5161942"/>
                  <a:pt x="894152" y="5161942"/>
                </a:cubicBezTo>
                <a:lnTo>
                  <a:pt x="888008" y="5159398"/>
                </a:lnTo>
                <a:lnTo>
                  <a:pt x="881846" y="5161948"/>
                </a:lnTo>
                <a:lnTo>
                  <a:pt x="493466" y="5161945"/>
                </a:lnTo>
                <a:lnTo>
                  <a:pt x="489412" y="5160265"/>
                </a:lnTo>
                <a:lnTo>
                  <a:pt x="485366" y="5161942"/>
                </a:lnTo>
                <a:cubicBezTo>
                  <a:pt x="430984" y="5161942"/>
                  <a:pt x="386900" y="5117858"/>
                  <a:pt x="386900" y="5063479"/>
                </a:cubicBezTo>
                <a:lnTo>
                  <a:pt x="386900" y="4206689"/>
                </a:lnTo>
                <a:lnTo>
                  <a:pt x="95098" y="4206686"/>
                </a:lnTo>
                <a:cubicBezTo>
                  <a:pt x="68836" y="4206686"/>
                  <a:pt x="45063" y="4196041"/>
                  <a:pt x="27853" y="4178833"/>
                </a:cubicBezTo>
                <a:cubicBezTo>
                  <a:pt x="18569" y="4156419"/>
                  <a:pt x="6902" y="4155436"/>
                  <a:pt x="0" y="4111591"/>
                </a:cubicBezTo>
                <a:lnTo>
                  <a:pt x="8375" y="4051244"/>
                </a:lnTo>
                <a:lnTo>
                  <a:pt x="332053" y="1598178"/>
                </a:lnTo>
                <a:cubicBezTo>
                  <a:pt x="336084" y="1567649"/>
                  <a:pt x="352104" y="1541639"/>
                  <a:pt x="374750" y="1524272"/>
                </a:cubicBezTo>
                <a:lnTo>
                  <a:pt x="413346" y="1505567"/>
                </a:lnTo>
                <a:lnTo>
                  <a:pt x="452440" y="1501035"/>
                </a:lnTo>
                <a:close/>
                <a:moveTo>
                  <a:pt x="983256" y="3315"/>
                </a:moveTo>
                <a:cubicBezTo>
                  <a:pt x="1036313" y="3315"/>
                  <a:pt x="1079325" y="46327"/>
                  <a:pt x="1079325" y="99384"/>
                </a:cubicBezTo>
                <a:cubicBezTo>
                  <a:pt x="1079325" y="152441"/>
                  <a:pt x="1036313" y="195453"/>
                  <a:pt x="983256" y="195453"/>
                </a:cubicBezTo>
                <a:lnTo>
                  <a:pt x="950365" y="208170"/>
                </a:lnTo>
                <a:cubicBezTo>
                  <a:pt x="771679" y="283747"/>
                  <a:pt x="646302" y="460678"/>
                  <a:pt x="646302" y="666894"/>
                </a:cubicBezTo>
                <a:cubicBezTo>
                  <a:pt x="646302" y="873110"/>
                  <a:pt x="771679" y="1050042"/>
                  <a:pt x="950365" y="1125619"/>
                </a:cubicBezTo>
                <a:lnTo>
                  <a:pt x="972320" y="1132434"/>
                </a:lnTo>
                <a:lnTo>
                  <a:pt x="985249" y="1136791"/>
                </a:lnTo>
                <a:cubicBezTo>
                  <a:pt x="1038306" y="1136791"/>
                  <a:pt x="1081318" y="1179803"/>
                  <a:pt x="1081318" y="1232860"/>
                </a:cubicBezTo>
                <a:cubicBezTo>
                  <a:pt x="1081318" y="1285917"/>
                  <a:pt x="1038306" y="1328929"/>
                  <a:pt x="985249" y="1328929"/>
                </a:cubicBezTo>
                <a:lnTo>
                  <a:pt x="972320" y="1326319"/>
                </a:lnTo>
                <a:lnTo>
                  <a:pt x="972320" y="1328854"/>
                </a:lnTo>
                <a:lnTo>
                  <a:pt x="948958" y="1321602"/>
                </a:lnTo>
                <a:lnTo>
                  <a:pt x="947855" y="1321380"/>
                </a:lnTo>
                <a:lnTo>
                  <a:pt x="947526" y="1321158"/>
                </a:lnTo>
                <a:lnTo>
                  <a:pt x="877009" y="1299268"/>
                </a:lnTo>
                <a:cubicBezTo>
                  <a:pt x="630683" y="1195080"/>
                  <a:pt x="457843" y="951171"/>
                  <a:pt x="457843" y="666894"/>
                </a:cubicBezTo>
                <a:cubicBezTo>
                  <a:pt x="457843" y="382617"/>
                  <a:pt x="630683" y="138708"/>
                  <a:pt x="877009" y="34521"/>
                </a:cubicBezTo>
                <a:lnTo>
                  <a:pt x="939587" y="15095"/>
                </a:lnTo>
                <a:lnTo>
                  <a:pt x="945862" y="10865"/>
                </a:lnTo>
                <a:lnTo>
                  <a:pt x="966894" y="6618"/>
                </a:lnTo>
                <a:lnTo>
                  <a:pt x="972320" y="4934"/>
                </a:lnTo>
                <a:lnTo>
                  <a:pt x="972320" y="5523"/>
                </a:lnTo>
                <a:lnTo>
                  <a:pt x="983256" y="3315"/>
                </a:lnTo>
                <a:close/>
                <a:moveTo>
                  <a:pt x="1288612" y="0"/>
                </a:moveTo>
                <a:lnTo>
                  <a:pt x="1309522" y="4222"/>
                </a:lnTo>
                <a:lnTo>
                  <a:pt x="1309522" y="2930"/>
                </a:lnTo>
                <a:lnTo>
                  <a:pt x="1321424" y="6624"/>
                </a:lnTo>
                <a:lnTo>
                  <a:pt x="1326006" y="7550"/>
                </a:lnTo>
                <a:lnTo>
                  <a:pt x="1327373" y="8471"/>
                </a:lnTo>
                <a:lnTo>
                  <a:pt x="1411291" y="34521"/>
                </a:lnTo>
                <a:cubicBezTo>
                  <a:pt x="1657617" y="138708"/>
                  <a:pt x="1830457" y="382617"/>
                  <a:pt x="1830457" y="666894"/>
                </a:cubicBezTo>
                <a:cubicBezTo>
                  <a:pt x="1830457" y="951171"/>
                  <a:pt x="1657617" y="1195080"/>
                  <a:pt x="1411291" y="1299268"/>
                </a:cubicBezTo>
                <a:lnTo>
                  <a:pt x="1309522" y="1325376"/>
                </a:lnTo>
                <a:lnTo>
                  <a:pt x="1291923" y="1328929"/>
                </a:lnTo>
                <a:cubicBezTo>
                  <a:pt x="1238866" y="1328929"/>
                  <a:pt x="1195854" y="1285917"/>
                  <a:pt x="1195854" y="1232860"/>
                </a:cubicBezTo>
                <a:cubicBezTo>
                  <a:pt x="1195854" y="1179803"/>
                  <a:pt x="1238866" y="1136791"/>
                  <a:pt x="1291923" y="1136791"/>
                </a:cubicBezTo>
                <a:lnTo>
                  <a:pt x="1337935" y="1125619"/>
                </a:lnTo>
                <a:cubicBezTo>
                  <a:pt x="1516620" y="1050042"/>
                  <a:pt x="1641997" y="873110"/>
                  <a:pt x="1641997" y="666894"/>
                </a:cubicBezTo>
                <a:cubicBezTo>
                  <a:pt x="1641997" y="460678"/>
                  <a:pt x="1516620" y="283747"/>
                  <a:pt x="1337935" y="208170"/>
                </a:cubicBezTo>
                <a:lnTo>
                  <a:pt x="1309522" y="199350"/>
                </a:lnTo>
                <a:lnTo>
                  <a:pt x="1288612" y="192138"/>
                </a:lnTo>
                <a:cubicBezTo>
                  <a:pt x="1235555" y="192138"/>
                  <a:pt x="1192543" y="149126"/>
                  <a:pt x="1192543" y="96069"/>
                </a:cubicBezTo>
                <a:cubicBezTo>
                  <a:pt x="1192543" y="43012"/>
                  <a:pt x="1235555" y="0"/>
                  <a:pt x="12886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descr="Yellow person symbol; represents both sexes by splitting the traditional &quot;man&quot; and &quot;woman&quot; icons vertically in half. On top of a black square background."/>
          <p:cNvSpPr/>
          <p:nvPr/>
        </p:nvSpPr>
        <p:spPr>
          <a:xfrm>
            <a:off x="3607727" y="3994990"/>
            <a:ext cx="671758" cy="1532470"/>
          </a:xfrm>
          <a:custGeom>
            <a:avLst/>
            <a:gdLst>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983256 w 2262739"/>
              <a:gd name="connsiteY64" fmla="*/ 3315 h 5161948"/>
              <a:gd name="connsiteX65" fmla="*/ 1079325 w 2262739"/>
              <a:gd name="connsiteY65" fmla="*/ 99384 h 5161948"/>
              <a:gd name="connsiteX66" fmla="*/ 983256 w 2262739"/>
              <a:gd name="connsiteY66" fmla="*/ 195453 h 5161948"/>
              <a:gd name="connsiteX67" fmla="*/ 972320 w 2262739"/>
              <a:gd name="connsiteY67" fmla="*/ 193245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09522 w 2262739"/>
              <a:gd name="connsiteY105" fmla="*/ 1134438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309522 w 2262739"/>
              <a:gd name="connsiteY110" fmla="*/ 187916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193245 h 5161948"/>
              <a:gd name="connsiteX69" fmla="*/ 972320 w 2262739"/>
              <a:gd name="connsiteY69" fmla="*/ 201354 h 5161948"/>
              <a:gd name="connsiteX70" fmla="*/ 950365 w 2262739"/>
              <a:gd name="connsiteY70" fmla="*/ 208170 h 5161948"/>
              <a:gd name="connsiteX71" fmla="*/ 646302 w 2262739"/>
              <a:gd name="connsiteY71" fmla="*/ 666894 h 5161948"/>
              <a:gd name="connsiteX72" fmla="*/ 950365 w 2262739"/>
              <a:gd name="connsiteY72" fmla="*/ 1125619 h 5161948"/>
              <a:gd name="connsiteX73" fmla="*/ 972320 w 2262739"/>
              <a:gd name="connsiteY73" fmla="*/ 1132434 h 5161948"/>
              <a:gd name="connsiteX74" fmla="*/ 972320 w 2262739"/>
              <a:gd name="connsiteY74" fmla="*/ 1139401 h 5161948"/>
              <a:gd name="connsiteX75" fmla="*/ 985249 w 2262739"/>
              <a:gd name="connsiteY75" fmla="*/ 1136791 h 5161948"/>
              <a:gd name="connsiteX76" fmla="*/ 1081318 w 2262739"/>
              <a:gd name="connsiteY76" fmla="*/ 1232860 h 5161948"/>
              <a:gd name="connsiteX77" fmla="*/ 985249 w 2262739"/>
              <a:gd name="connsiteY77" fmla="*/ 1328929 h 5161948"/>
              <a:gd name="connsiteX78" fmla="*/ 972320 w 2262739"/>
              <a:gd name="connsiteY78" fmla="*/ 1326319 h 5161948"/>
              <a:gd name="connsiteX79" fmla="*/ 972320 w 2262739"/>
              <a:gd name="connsiteY79" fmla="*/ 1328854 h 5161948"/>
              <a:gd name="connsiteX80" fmla="*/ 948958 w 2262739"/>
              <a:gd name="connsiteY80" fmla="*/ 1321602 h 5161948"/>
              <a:gd name="connsiteX81" fmla="*/ 947855 w 2262739"/>
              <a:gd name="connsiteY81" fmla="*/ 1321380 h 5161948"/>
              <a:gd name="connsiteX82" fmla="*/ 947526 w 2262739"/>
              <a:gd name="connsiteY82" fmla="*/ 1321158 h 5161948"/>
              <a:gd name="connsiteX83" fmla="*/ 877009 w 2262739"/>
              <a:gd name="connsiteY83" fmla="*/ 1299268 h 5161948"/>
              <a:gd name="connsiteX84" fmla="*/ 457843 w 2262739"/>
              <a:gd name="connsiteY84" fmla="*/ 666894 h 5161948"/>
              <a:gd name="connsiteX85" fmla="*/ 877009 w 2262739"/>
              <a:gd name="connsiteY85" fmla="*/ 34521 h 5161948"/>
              <a:gd name="connsiteX86" fmla="*/ 939587 w 2262739"/>
              <a:gd name="connsiteY86" fmla="*/ 15095 h 5161948"/>
              <a:gd name="connsiteX87" fmla="*/ 945862 w 2262739"/>
              <a:gd name="connsiteY87" fmla="*/ 10865 h 5161948"/>
              <a:gd name="connsiteX88" fmla="*/ 966894 w 2262739"/>
              <a:gd name="connsiteY88" fmla="*/ 6618 h 5161948"/>
              <a:gd name="connsiteX89" fmla="*/ 972320 w 2262739"/>
              <a:gd name="connsiteY89" fmla="*/ 4934 h 5161948"/>
              <a:gd name="connsiteX90" fmla="*/ 972320 w 2262739"/>
              <a:gd name="connsiteY90" fmla="*/ 5523 h 5161948"/>
              <a:gd name="connsiteX91" fmla="*/ 983256 w 2262739"/>
              <a:gd name="connsiteY91" fmla="*/ 3315 h 5161948"/>
              <a:gd name="connsiteX92" fmla="*/ 1288612 w 2262739"/>
              <a:gd name="connsiteY92" fmla="*/ 0 h 5161948"/>
              <a:gd name="connsiteX93" fmla="*/ 1309522 w 2262739"/>
              <a:gd name="connsiteY93" fmla="*/ 4222 h 5161948"/>
              <a:gd name="connsiteX94" fmla="*/ 1309522 w 2262739"/>
              <a:gd name="connsiteY94" fmla="*/ 2930 h 5161948"/>
              <a:gd name="connsiteX95" fmla="*/ 1321424 w 2262739"/>
              <a:gd name="connsiteY95" fmla="*/ 6624 h 5161948"/>
              <a:gd name="connsiteX96" fmla="*/ 1326006 w 2262739"/>
              <a:gd name="connsiteY96" fmla="*/ 7550 h 5161948"/>
              <a:gd name="connsiteX97" fmla="*/ 1327373 w 2262739"/>
              <a:gd name="connsiteY97" fmla="*/ 8471 h 5161948"/>
              <a:gd name="connsiteX98" fmla="*/ 1411291 w 2262739"/>
              <a:gd name="connsiteY98" fmla="*/ 34521 h 5161948"/>
              <a:gd name="connsiteX99" fmla="*/ 1830457 w 2262739"/>
              <a:gd name="connsiteY99" fmla="*/ 666894 h 5161948"/>
              <a:gd name="connsiteX100" fmla="*/ 1411291 w 2262739"/>
              <a:gd name="connsiteY100" fmla="*/ 1299268 h 5161948"/>
              <a:gd name="connsiteX101" fmla="*/ 1309522 w 2262739"/>
              <a:gd name="connsiteY101" fmla="*/ 1330859 h 5161948"/>
              <a:gd name="connsiteX102" fmla="*/ 1309522 w 2262739"/>
              <a:gd name="connsiteY102" fmla="*/ 1325376 h 5161948"/>
              <a:gd name="connsiteX103" fmla="*/ 1291923 w 2262739"/>
              <a:gd name="connsiteY103" fmla="*/ 1328929 h 5161948"/>
              <a:gd name="connsiteX104" fmla="*/ 1195854 w 2262739"/>
              <a:gd name="connsiteY104" fmla="*/ 1232860 h 5161948"/>
              <a:gd name="connsiteX105" fmla="*/ 1291923 w 2262739"/>
              <a:gd name="connsiteY105" fmla="*/ 1136791 h 5161948"/>
              <a:gd name="connsiteX106" fmla="*/ 1309522 w 2262739"/>
              <a:gd name="connsiteY106" fmla="*/ 1140344 h 5161948"/>
              <a:gd name="connsiteX107" fmla="*/ 1309522 w 2262739"/>
              <a:gd name="connsiteY107" fmla="*/ 1134438 h 5161948"/>
              <a:gd name="connsiteX108" fmla="*/ 1337935 w 2262739"/>
              <a:gd name="connsiteY108" fmla="*/ 1125619 h 5161948"/>
              <a:gd name="connsiteX109" fmla="*/ 1641997 w 2262739"/>
              <a:gd name="connsiteY109" fmla="*/ 666894 h 5161948"/>
              <a:gd name="connsiteX110" fmla="*/ 1337935 w 2262739"/>
              <a:gd name="connsiteY110" fmla="*/ 208170 h 5161948"/>
              <a:gd name="connsiteX111" fmla="*/ 1309522 w 2262739"/>
              <a:gd name="connsiteY111" fmla="*/ 199350 h 5161948"/>
              <a:gd name="connsiteX112" fmla="*/ 1288612 w 2262739"/>
              <a:gd name="connsiteY112" fmla="*/ 192138 h 5161948"/>
              <a:gd name="connsiteX113" fmla="*/ 1192543 w 2262739"/>
              <a:gd name="connsiteY113" fmla="*/ 96069 h 5161948"/>
              <a:gd name="connsiteX114" fmla="*/ 1288612 w 2262739"/>
              <a:gd name="connsiteY114"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09522 w 2262739"/>
              <a:gd name="connsiteY106" fmla="*/ 1134438 h 5161948"/>
              <a:gd name="connsiteX107" fmla="*/ 1337935 w 2262739"/>
              <a:gd name="connsiteY107" fmla="*/ 1125619 h 5161948"/>
              <a:gd name="connsiteX108" fmla="*/ 1641997 w 2262739"/>
              <a:gd name="connsiteY108" fmla="*/ 666894 h 5161948"/>
              <a:gd name="connsiteX109" fmla="*/ 1337935 w 2262739"/>
              <a:gd name="connsiteY109" fmla="*/ 208170 h 5161948"/>
              <a:gd name="connsiteX110" fmla="*/ 1309522 w 2262739"/>
              <a:gd name="connsiteY110" fmla="*/ 199350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288612 w 2262739"/>
              <a:gd name="connsiteY110" fmla="*/ 192138 h 5161948"/>
              <a:gd name="connsiteX111" fmla="*/ 1192543 w 2262739"/>
              <a:gd name="connsiteY111" fmla="*/ 96069 h 5161948"/>
              <a:gd name="connsiteX112" fmla="*/ 1288612 w 2262739"/>
              <a:gd name="connsiteY112"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37935 w 2262739"/>
              <a:gd name="connsiteY105" fmla="*/ 1125619 h 5161948"/>
              <a:gd name="connsiteX106" fmla="*/ 1641997 w 2262739"/>
              <a:gd name="connsiteY106" fmla="*/ 666894 h 5161948"/>
              <a:gd name="connsiteX107" fmla="*/ 1337935 w 2262739"/>
              <a:gd name="connsiteY107" fmla="*/ 208170 h 5161948"/>
              <a:gd name="connsiteX108" fmla="*/ 1309522 w 2262739"/>
              <a:gd name="connsiteY108" fmla="*/ 199350 h 5161948"/>
              <a:gd name="connsiteX109" fmla="*/ 1288612 w 2262739"/>
              <a:gd name="connsiteY109" fmla="*/ 192138 h 5161948"/>
              <a:gd name="connsiteX110" fmla="*/ 1192543 w 2262739"/>
              <a:gd name="connsiteY110" fmla="*/ 96069 h 5161948"/>
              <a:gd name="connsiteX111" fmla="*/ 1288612 w 2262739"/>
              <a:gd name="connsiteY111"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09522 w 2262739"/>
              <a:gd name="connsiteY103" fmla="*/ 1140344 h 5161948"/>
              <a:gd name="connsiteX104" fmla="*/ 1337935 w 2262739"/>
              <a:gd name="connsiteY104" fmla="*/ 1125619 h 5161948"/>
              <a:gd name="connsiteX105" fmla="*/ 1641997 w 2262739"/>
              <a:gd name="connsiteY105" fmla="*/ 666894 h 5161948"/>
              <a:gd name="connsiteX106" fmla="*/ 1337935 w 2262739"/>
              <a:gd name="connsiteY106" fmla="*/ 208170 h 5161948"/>
              <a:gd name="connsiteX107" fmla="*/ 1309522 w 2262739"/>
              <a:gd name="connsiteY107" fmla="*/ 199350 h 5161948"/>
              <a:gd name="connsiteX108" fmla="*/ 1288612 w 2262739"/>
              <a:gd name="connsiteY108" fmla="*/ 192138 h 5161948"/>
              <a:gd name="connsiteX109" fmla="*/ 1192543 w 2262739"/>
              <a:gd name="connsiteY109" fmla="*/ 96069 h 5161948"/>
              <a:gd name="connsiteX110" fmla="*/ 1288612 w 2262739"/>
              <a:gd name="connsiteY110"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37935 w 2262739"/>
              <a:gd name="connsiteY103" fmla="*/ 1125619 h 5161948"/>
              <a:gd name="connsiteX104" fmla="*/ 1641997 w 2262739"/>
              <a:gd name="connsiteY104" fmla="*/ 666894 h 5161948"/>
              <a:gd name="connsiteX105" fmla="*/ 1337935 w 2262739"/>
              <a:gd name="connsiteY105" fmla="*/ 208170 h 5161948"/>
              <a:gd name="connsiteX106" fmla="*/ 1309522 w 2262739"/>
              <a:gd name="connsiteY106" fmla="*/ 199350 h 5161948"/>
              <a:gd name="connsiteX107" fmla="*/ 1288612 w 2262739"/>
              <a:gd name="connsiteY107" fmla="*/ 192138 h 5161948"/>
              <a:gd name="connsiteX108" fmla="*/ 1192543 w 2262739"/>
              <a:gd name="connsiteY108" fmla="*/ 96069 h 5161948"/>
              <a:gd name="connsiteX109" fmla="*/ 1288612 w 2262739"/>
              <a:gd name="connsiteY109"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62739" h="5161948">
                <a:moveTo>
                  <a:pt x="1324539" y="1501038"/>
                </a:moveTo>
                <a:lnTo>
                  <a:pt x="2140543" y="1501038"/>
                </a:lnTo>
                <a:lnTo>
                  <a:pt x="2156843" y="1507791"/>
                </a:lnTo>
                <a:lnTo>
                  <a:pt x="2160676" y="1506203"/>
                </a:lnTo>
                <a:lnTo>
                  <a:pt x="2160676" y="1506206"/>
                </a:lnTo>
                <a:cubicBezTo>
                  <a:pt x="2217042" y="1506206"/>
                  <a:pt x="2262739" y="1551903"/>
                  <a:pt x="2262739" y="1608269"/>
                </a:cubicBezTo>
                <a:cubicBezTo>
                  <a:pt x="2262739" y="2146992"/>
                  <a:pt x="2262736" y="2685715"/>
                  <a:pt x="2262736" y="3224438"/>
                </a:cubicBezTo>
                <a:cubicBezTo>
                  <a:pt x="2262318" y="3243529"/>
                  <a:pt x="2261902" y="3262616"/>
                  <a:pt x="2261484" y="3281706"/>
                </a:cubicBezTo>
                <a:cubicBezTo>
                  <a:pt x="2261484" y="3331956"/>
                  <a:pt x="2220750" y="3372690"/>
                  <a:pt x="2170500" y="3372690"/>
                </a:cubicBezTo>
                <a:lnTo>
                  <a:pt x="1845354" y="3372690"/>
                </a:lnTo>
                <a:lnTo>
                  <a:pt x="1845354" y="5063482"/>
                </a:lnTo>
                <a:cubicBezTo>
                  <a:pt x="1845354" y="5117861"/>
                  <a:pt x="1801269" y="5161945"/>
                  <a:pt x="1746890" y="5161945"/>
                </a:cubicBezTo>
                <a:lnTo>
                  <a:pt x="1741131" y="5159558"/>
                </a:lnTo>
                <a:lnTo>
                  <a:pt x="1735359" y="5161948"/>
                </a:lnTo>
                <a:lnTo>
                  <a:pt x="1307781" y="5161945"/>
                </a:lnTo>
                <a:lnTo>
                  <a:pt x="1266638" y="5161942"/>
                </a:lnTo>
                <a:cubicBezTo>
                  <a:pt x="1212259" y="5161942"/>
                  <a:pt x="1168175" y="5117858"/>
                  <a:pt x="1168175" y="5063479"/>
                </a:cubicBezTo>
                <a:lnTo>
                  <a:pt x="1168175" y="4114957"/>
                </a:lnTo>
                <a:cubicBezTo>
                  <a:pt x="1168175" y="4060578"/>
                  <a:pt x="1212259" y="4016494"/>
                  <a:pt x="1266638" y="4016494"/>
                </a:cubicBezTo>
                <a:cubicBezTo>
                  <a:pt x="1321017" y="4016494"/>
                  <a:pt x="1365101" y="4060578"/>
                  <a:pt x="1365101" y="4114957"/>
                </a:cubicBezTo>
                <a:lnTo>
                  <a:pt x="1365101" y="4971753"/>
                </a:lnTo>
                <a:lnTo>
                  <a:pt x="1648427" y="4971753"/>
                </a:lnTo>
                <a:lnTo>
                  <a:pt x="1648427" y="2207315"/>
                </a:lnTo>
                <a:cubicBezTo>
                  <a:pt x="1648427" y="2152936"/>
                  <a:pt x="1692512" y="2108852"/>
                  <a:pt x="1746890" y="2108852"/>
                </a:cubicBezTo>
                <a:cubicBezTo>
                  <a:pt x="1801269" y="2108852"/>
                  <a:pt x="1845354" y="2152936"/>
                  <a:pt x="1845354" y="2207315"/>
                </a:cubicBezTo>
                <a:lnTo>
                  <a:pt x="1845354" y="3190722"/>
                </a:lnTo>
                <a:lnTo>
                  <a:pt x="2058614" y="3190722"/>
                </a:lnTo>
                <a:lnTo>
                  <a:pt x="2058614" y="1724749"/>
                </a:lnTo>
                <a:lnTo>
                  <a:pt x="1324539" y="1724746"/>
                </a:lnTo>
                <a:cubicBezTo>
                  <a:pt x="1293653" y="1724746"/>
                  <a:pt x="1265690" y="1712227"/>
                  <a:pt x="1245446" y="1691983"/>
                </a:cubicBezTo>
                <a:cubicBezTo>
                  <a:pt x="1234524" y="1665620"/>
                  <a:pt x="1211699" y="1651163"/>
                  <a:pt x="1212684" y="1612893"/>
                </a:cubicBezTo>
                <a:cubicBezTo>
                  <a:pt x="1213668" y="1574623"/>
                  <a:pt x="1226805" y="1552441"/>
                  <a:pt x="1245446" y="1533800"/>
                </a:cubicBezTo>
                <a:cubicBezTo>
                  <a:pt x="1265690" y="1513559"/>
                  <a:pt x="1293653" y="1501038"/>
                  <a:pt x="1324539" y="1501038"/>
                </a:cubicBezTo>
                <a:close/>
                <a:moveTo>
                  <a:pt x="452440" y="1501035"/>
                </a:moveTo>
                <a:lnTo>
                  <a:pt x="927484" y="1501035"/>
                </a:lnTo>
                <a:cubicBezTo>
                  <a:pt x="986699" y="1501035"/>
                  <a:pt x="1034700" y="1549036"/>
                  <a:pt x="1034700" y="1608251"/>
                </a:cubicBezTo>
                <a:cubicBezTo>
                  <a:pt x="1034700" y="1667466"/>
                  <a:pt x="986699" y="1715467"/>
                  <a:pt x="927484" y="1715467"/>
                </a:cubicBezTo>
                <a:lnTo>
                  <a:pt x="541544" y="1715467"/>
                </a:lnTo>
                <a:lnTo>
                  <a:pt x="237922" y="4016494"/>
                </a:lnTo>
                <a:lnTo>
                  <a:pt x="472663" y="4016494"/>
                </a:lnTo>
                <a:lnTo>
                  <a:pt x="479013" y="4019124"/>
                </a:lnTo>
                <a:lnTo>
                  <a:pt x="485366" y="4016494"/>
                </a:lnTo>
                <a:cubicBezTo>
                  <a:pt x="539744" y="4016494"/>
                  <a:pt x="583829" y="4060578"/>
                  <a:pt x="583829" y="4114957"/>
                </a:cubicBezTo>
                <a:lnTo>
                  <a:pt x="583829" y="4971753"/>
                </a:lnTo>
                <a:lnTo>
                  <a:pt x="795689" y="4971753"/>
                </a:lnTo>
                <a:lnTo>
                  <a:pt x="795689" y="4114957"/>
                </a:lnTo>
                <a:cubicBezTo>
                  <a:pt x="795689" y="4060578"/>
                  <a:pt x="839773" y="4016494"/>
                  <a:pt x="894152" y="4016494"/>
                </a:cubicBezTo>
                <a:cubicBezTo>
                  <a:pt x="948531" y="4016494"/>
                  <a:pt x="992615" y="4060578"/>
                  <a:pt x="992615" y="4114957"/>
                </a:cubicBezTo>
                <a:lnTo>
                  <a:pt x="992615" y="5063479"/>
                </a:lnTo>
                <a:cubicBezTo>
                  <a:pt x="992615" y="5117858"/>
                  <a:pt x="948531" y="5161942"/>
                  <a:pt x="894152" y="5161942"/>
                </a:cubicBezTo>
                <a:lnTo>
                  <a:pt x="888008" y="5159398"/>
                </a:lnTo>
                <a:lnTo>
                  <a:pt x="881846" y="5161948"/>
                </a:lnTo>
                <a:lnTo>
                  <a:pt x="493466" y="5161945"/>
                </a:lnTo>
                <a:lnTo>
                  <a:pt x="489412" y="5160265"/>
                </a:lnTo>
                <a:lnTo>
                  <a:pt x="485366" y="5161942"/>
                </a:lnTo>
                <a:cubicBezTo>
                  <a:pt x="430984" y="5161942"/>
                  <a:pt x="386900" y="5117858"/>
                  <a:pt x="386900" y="5063479"/>
                </a:cubicBezTo>
                <a:lnTo>
                  <a:pt x="386900" y="4206689"/>
                </a:lnTo>
                <a:lnTo>
                  <a:pt x="95098" y="4206686"/>
                </a:lnTo>
                <a:cubicBezTo>
                  <a:pt x="68836" y="4206686"/>
                  <a:pt x="45063" y="4196041"/>
                  <a:pt x="27853" y="4178833"/>
                </a:cubicBezTo>
                <a:cubicBezTo>
                  <a:pt x="18569" y="4156419"/>
                  <a:pt x="6902" y="4155436"/>
                  <a:pt x="0" y="4111591"/>
                </a:cubicBezTo>
                <a:lnTo>
                  <a:pt x="8375" y="4051244"/>
                </a:lnTo>
                <a:lnTo>
                  <a:pt x="332053" y="1598178"/>
                </a:lnTo>
                <a:cubicBezTo>
                  <a:pt x="336084" y="1567649"/>
                  <a:pt x="352104" y="1541639"/>
                  <a:pt x="374750" y="1524272"/>
                </a:cubicBezTo>
                <a:lnTo>
                  <a:pt x="413346" y="1505567"/>
                </a:lnTo>
                <a:lnTo>
                  <a:pt x="452440" y="1501035"/>
                </a:lnTo>
                <a:close/>
                <a:moveTo>
                  <a:pt x="983256" y="3315"/>
                </a:moveTo>
                <a:cubicBezTo>
                  <a:pt x="1036313" y="3315"/>
                  <a:pt x="1079325" y="46327"/>
                  <a:pt x="1079325" y="99384"/>
                </a:cubicBezTo>
                <a:cubicBezTo>
                  <a:pt x="1079325" y="152441"/>
                  <a:pt x="1036313" y="195453"/>
                  <a:pt x="983256" y="195453"/>
                </a:cubicBezTo>
                <a:lnTo>
                  <a:pt x="950365" y="208170"/>
                </a:lnTo>
                <a:cubicBezTo>
                  <a:pt x="771679" y="283747"/>
                  <a:pt x="646302" y="460678"/>
                  <a:pt x="646302" y="666894"/>
                </a:cubicBezTo>
                <a:cubicBezTo>
                  <a:pt x="646302" y="873110"/>
                  <a:pt x="771679" y="1050042"/>
                  <a:pt x="950365" y="1125619"/>
                </a:cubicBezTo>
                <a:lnTo>
                  <a:pt x="972320" y="1132434"/>
                </a:lnTo>
                <a:lnTo>
                  <a:pt x="985249" y="1136791"/>
                </a:lnTo>
                <a:cubicBezTo>
                  <a:pt x="1038306" y="1136791"/>
                  <a:pt x="1081318" y="1179803"/>
                  <a:pt x="1081318" y="1232860"/>
                </a:cubicBezTo>
                <a:cubicBezTo>
                  <a:pt x="1081318" y="1285917"/>
                  <a:pt x="1038306" y="1328929"/>
                  <a:pt x="985249" y="1328929"/>
                </a:cubicBezTo>
                <a:lnTo>
                  <a:pt x="972320" y="1326319"/>
                </a:lnTo>
                <a:lnTo>
                  <a:pt x="972320" y="1328854"/>
                </a:lnTo>
                <a:lnTo>
                  <a:pt x="948958" y="1321602"/>
                </a:lnTo>
                <a:lnTo>
                  <a:pt x="947855" y="1321380"/>
                </a:lnTo>
                <a:lnTo>
                  <a:pt x="947526" y="1321158"/>
                </a:lnTo>
                <a:lnTo>
                  <a:pt x="877009" y="1299268"/>
                </a:lnTo>
                <a:cubicBezTo>
                  <a:pt x="630683" y="1195080"/>
                  <a:pt x="457843" y="951171"/>
                  <a:pt x="457843" y="666894"/>
                </a:cubicBezTo>
                <a:cubicBezTo>
                  <a:pt x="457843" y="382617"/>
                  <a:pt x="630683" y="138708"/>
                  <a:pt x="877009" y="34521"/>
                </a:cubicBezTo>
                <a:lnTo>
                  <a:pt x="939587" y="15095"/>
                </a:lnTo>
                <a:lnTo>
                  <a:pt x="945862" y="10865"/>
                </a:lnTo>
                <a:lnTo>
                  <a:pt x="966894" y="6618"/>
                </a:lnTo>
                <a:lnTo>
                  <a:pt x="972320" y="4934"/>
                </a:lnTo>
                <a:lnTo>
                  <a:pt x="972320" y="5523"/>
                </a:lnTo>
                <a:lnTo>
                  <a:pt x="983256" y="3315"/>
                </a:lnTo>
                <a:close/>
                <a:moveTo>
                  <a:pt x="1288612" y="0"/>
                </a:moveTo>
                <a:lnTo>
                  <a:pt x="1309522" y="4222"/>
                </a:lnTo>
                <a:lnTo>
                  <a:pt x="1309522" y="2930"/>
                </a:lnTo>
                <a:lnTo>
                  <a:pt x="1321424" y="6624"/>
                </a:lnTo>
                <a:lnTo>
                  <a:pt x="1326006" y="7550"/>
                </a:lnTo>
                <a:lnTo>
                  <a:pt x="1327373" y="8471"/>
                </a:lnTo>
                <a:lnTo>
                  <a:pt x="1411291" y="34521"/>
                </a:lnTo>
                <a:cubicBezTo>
                  <a:pt x="1657617" y="138708"/>
                  <a:pt x="1830457" y="382617"/>
                  <a:pt x="1830457" y="666894"/>
                </a:cubicBezTo>
                <a:cubicBezTo>
                  <a:pt x="1830457" y="951171"/>
                  <a:pt x="1657617" y="1195080"/>
                  <a:pt x="1411291" y="1299268"/>
                </a:cubicBezTo>
                <a:lnTo>
                  <a:pt x="1309522" y="1325376"/>
                </a:lnTo>
                <a:lnTo>
                  <a:pt x="1291923" y="1328929"/>
                </a:lnTo>
                <a:cubicBezTo>
                  <a:pt x="1238866" y="1328929"/>
                  <a:pt x="1195854" y="1285917"/>
                  <a:pt x="1195854" y="1232860"/>
                </a:cubicBezTo>
                <a:cubicBezTo>
                  <a:pt x="1195854" y="1179803"/>
                  <a:pt x="1238866" y="1136791"/>
                  <a:pt x="1291923" y="1136791"/>
                </a:cubicBezTo>
                <a:lnTo>
                  <a:pt x="1337935" y="1125619"/>
                </a:lnTo>
                <a:cubicBezTo>
                  <a:pt x="1516620" y="1050042"/>
                  <a:pt x="1641997" y="873110"/>
                  <a:pt x="1641997" y="666894"/>
                </a:cubicBezTo>
                <a:cubicBezTo>
                  <a:pt x="1641997" y="460678"/>
                  <a:pt x="1516620" y="283747"/>
                  <a:pt x="1337935" y="208170"/>
                </a:cubicBezTo>
                <a:lnTo>
                  <a:pt x="1309522" y="199350"/>
                </a:lnTo>
                <a:lnTo>
                  <a:pt x="1288612" y="192138"/>
                </a:lnTo>
                <a:cubicBezTo>
                  <a:pt x="1235555" y="192138"/>
                  <a:pt x="1192543" y="149126"/>
                  <a:pt x="1192543" y="96069"/>
                </a:cubicBezTo>
                <a:cubicBezTo>
                  <a:pt x="1192543" y="43012"/>
                  <a:pt x="1235555" y="0"/>
                  <a:pt x="12886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PRESENTATION TITLE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latin typeface="Verdana"/>
                <a:ea typeface="Verdana"/>
              </a:rPr>
              <a:t>PAGE  12</a:t>
            </a:r>
            <a:endParaRPr lang="en-US"/>
          </a:p>
        </p:txBody>
      </p:sp>
    </p:spTree>
    <p:custDataLst>
      <p:tags r:id="rId1"/>
    </p:custDataLst>
    <p:extLst>
      <p:ext uri="{BB962C8B-B14F-4D97-AF65-F5344CB8AC3E}">
        <p14:creationId xmlns:p14="http://schemas.microsoft.com/office/powerpoint/2010/main" val="794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PIE CHART</a:t>
            </a:r>
          </a:p>
        </p:txBody>
      </p:sp>
      <p:sp>
        <p:nvSpPr>
          <p:cNvPr id="6" name="Content Placeholder 10"/>
          <p:cNvSpPr>
            <a:spLocks noGrp="1"/>
          </p:cNvSpPr>
          <p:nvPr>
            <p:ph sz="half" idx="1"/>
          </p:nvPr>
        </p:nvSpPr>
        <p:spPr>
          <a:xfrm>
            <a:off x="5874326" y="1238596"/>
            <a:ext cx="5514109" cy="4938368"/>
          </a:xfrm>
        </p:spPr>
        <p:txBody>
          <a:bodyPr anchor="ctr">
            <a:normAutofit/>
          </a:bodyPr>
          <a:lstStyle/>
          <a:p>
            <a:r>
              <a:rPr lang="en-US"/>
              <a:t>Lorem ipsum dolor</a:t>
            </a:r>
            <a:br>
              <a:rPr lang="en-US"/>
            </a:br>
            <a:r>
              <a:rPr lang="en-US"/>
              <a:t>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a:p>
            <a:endParaRPr lang="en-US"/>
          </a:p>
          <a:p>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a:t>
            </a:r>
          </a:p>
        </p:txBody>
      </p:sp>
      <p:graphicFrame>
        <p:nvGraphicFramePr>
          <p:cNvPr id="9" name="Content Placeholder 13" descr="Pie chart displaying..." title="pie chart">
            <a:extLst>
              <a:ext uri="{FF2B5EF4-FFF2-40B4-BE49-F238E27FC236}">
                <a16:creationId xmlns:a16="http://schemas.microsoft.com/office/drawing/2014/main" id="{7F24B76D-2164-894D-9A8C-96759EF74645}"/>
              </a:ext>
            </a:extLst>
          </p:cNvPr>
          <p:cNvGraphicFramePr>
            <a:graphicFrameLocks/>
          </p:cNvGraphicFramePr>
          <p:nvPr>
            <p:extLst>
              <p:ext uri="{D42A27DB-BD31-4B8C-83A1-F6EECF244321}">
                <p14:modId xmlns:p14="http://schemas.microsoft.com/office/powerpoint/2010/main" val="422355024"/>
              </p:ext>
            </p:extLst>
          </p:nvPr>
        </p:nvGraphicFramePr>
        <p:xfrm>
          <a:off x="346390" y="1352612"/>
          <a:ext cx="5825812" cy="4619502"/>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3">
            <a:extLst>
              <a:ext uri="{FF2B5EF4-FFF2-40B4-BE49-F238E27FC236}">
                <a16:creationId xmlns:a16="http://schemas.microsoft.com/office/drawing/2014/main" id="{4C0BCD2B-DDBA-FB43-8421-48195479B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PRESENTATION TITLE</a:t>
            </a:r>
          </a:p>
        </p:txBody>
      </p:sp>
      <p:sp>
        <p:nvSpPr>
          <p:cNvPr id="11" name="Slide Number Placeholder 4">
            <a:extLst>
              <a:ext uri="{FF2B5EF4-FFF2-40B4-BE49-F238E27FC236}">
                <a16:creationId xmlns:a16="http://schemas.microsoft.com/office/drawing/2014/main" id="{1D3F955C-0E86-1A4B-B7E5-38B5DB3CEEB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latin typeface="Verdana"/>
                <a:ea typeface="Verdana"/>
              </a:rPr>
              <a:t>PAGE  13</a:t>
            </a:r>
            <a:endParaRPr lang="en-US"/>
          </a:p>
        </p:txBody>
      </p:sp>
    </p:spTree>
    <p:extLst>
      <p:ext uri="{BB962C8B-B14F-4D97-AF65-F5344CB8AC3E}">
        <p14:creationId xmlns:p14="http://schemas.microsoft.com/office/powerpoint/2010/main" val="25223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HOW TO SELECT SLIDE TEMPLATE">
            <a:extLst>
              <a:ext uri="{FF2B5EF4-FFF2-40B4-BE49-F238E27FC236}">
                <a16:creationId xmlns:a16="http://schemas.microsoft.com/office/drawing/2014/main" id="{EC382A23-D4B4-D486-ED44-14545C1D2721}"/>
              </a:ext>
            </a:extLst>
          </p:cNvPr>
          <p:cNvSpPr>
            <a:spLocks noGrp="1"/>
          </p:cNvSpPr>
          <p:nvPr>
            <p:ph type="title"/>
          </p:nvPr>
        </p:nvSpPr>
        <p:spPr/>
        <p:txBody>
          <a:bodyPr/>
          <a:lstStyle/>
          <a:p>
            <a:r>
              <a:rPr lang="en-US"/>
              <a:t>HOW TO SELECT SLIDE TEMPLATE</a:t>
            </a:r>
          </a:p>
        </p:txBody>
      </p:sp>
      <p:sp>
        <p:nvSpPr>
          <p:cNvPr id="4" name="TextBox 3">
            <a:extLst>
              <a:ext uri="{FF2B5EF4-FFF2-40B4-BE49-F238E27FC236}">
                <a16:creationId xmlns:a16="http://schemas.microsoft.com/office/drawing/2014/main" id="{024EF61D-86DF-1790-263D-A03B41592332}"/>
              </a:ext>
            </a:extLst>
          </p:cNvPr>
          <p:cNvSpPr txBox="1"/>
          <p:nvPr/>
        </p:nvSpPr>
        <p:spPr>
          <a:xfrm>
            <a:off x="8118000" y="1620000"/>
            <a:ext cx="3579668" cy="4051430"/>
          </a:xfrm>
          <a:prstGeom prst="rect">
            <a:avLst/>
          </a:prstGeom>
          <a:noFill/>
        </p:spPr>
        <p:txBody>
          <a:bodyPr wrap="square" rtlCol="0">
            <a:spAutoFit/>
          </a:bodyPr>
          <a:lstStyle/>
          <a:p>
            <a:pPr>
              <a:lnSpc>
                <a:spcPct val="120000"/>
              </a:lnSpc>
            </a:pPr>
            <a:r>
              <a:rPr lang="en-US" b="1" i="1"/>
              <a:t>To select slide template:</a:t>
            </a:r>
          </a:p>
          <a:p>
            <a:pPr marL="342900" indent="-342900">
              <a:lnSpc>
                <a:spcPct val="120000"/>
              </a:lnSpc>
              <a:buFont typeface="+mj-lt"/>
              <a:buAutoNum type="arabicPeriod"/>
            </a:pPr>
            <a:r>
              <a:rPr lang="en-US"/>
              <a:t>Create a new slide by using the </a:t>
            </a:r>
            <a:r>
              <a:rPr lang="en-US" b="1" u="sng"/>
              <a:t>New Slide</a:t>
            </a:r>
            <a:r>
              <a:rPr lang="en-US" b="1"/>
              <a:t> </a:t>
            </a:r>
            <a:r>
              <a:rPr lang="en-US"/>
              <a:t>button</a:t>
            </a:r>
          </a:p>
          <a:p>
            <a:pPr marL="342900" indent="-342900">
              <a:lnSpc>
                <a:spcPct val="120000"/>
              </a:lnSpc>
              <a:buFont typeface="+mj-lt"/>
              <a:buAutoNum type="arabicPeriod"/>
            </a:pPr>
            <a:r>
              <a:rPr lang="en-US"/>
              <a:t>The drop-down menu shows a gallery of existing templates</a:t>
            </a:r>
          </a:p>
          <a:p>
            <a:pPr>
              <a:lnSpc>
                <a:spcPct val="120000"/>
              </a:lnSpc>
            </a:pPr>
            <a:endParaRPr lang="en-US"/>
          </a:p>
          <a:p>
            <a:pPr>
              <a:lnSpc>
                <a:spcPct val="120000"/>
              </a:lnSpc>
            </a:pPr>
            <a:r>
              <a:rPr lang="en-US" b="1" i="1"/>
              <a:t>To change slide template:</a:t>
            </a:r>
          </a:p>
          <a:p>
            <a:pPr marL="342900" indent="-342900">
              <a:lnSpc>
                <a:spcPct val="120000"/>
              </a:lnSpc>
              <a:buFont typeface="+mj-lt"/>
              <a:buAutoNum type="arabicPeriod"/>
            </a:pPr>
            <a:r>
              <a:rPr lang="en-US"/>
              <a:t>Select the slide from the left thumbnail navigation</a:t>
            </a:r>
          </a:p>
          <a:p>
            <a:pPr marL="342900" indent="-342900">
              <a:lnSpc>
                <a:spcPct val="120000"/>
              </a:lnSpc>
              <a:buFont typeface="+mj-lt"/>
              <a:buAutoNum type="arabicPeriod"/>
            </a:pPr>
            <a:r>
              <a:rPr lang="en-US"/>
              <a:t>Click on the </a:t>
            </a:r>
            <a:r>
              <a:rPr lang="en-US" b="1" u="sng"/>
              <a:t>Home</a:t>
            </a:r>
            <a:r>
              <a:rPr lang="en-US"/>
              <a:t> tab</a:t>
            </a:r>
          </a:p>
          <a:p>
            <a:pPr marL="342900" indent="-342900">
              <a:lnSpc>
                <a:spcPct val="120000"/>
              </a:lnSpc>
              <a:buFont typeface="+mj-lt"/>
              <a:buAutoNum type="arabicPeriod"/>
            </a:pPr>
            <a:r>
              <a:rPr lang="en-US"/>
              <a:t>Click on </a:t>
            </a:r>
            <a:r>
              <a:rPr lang="en-US" b="1" u="sng"/>
              <a:t>Layout</a:t>
            </a:r>
            <a:r>
              <a:rPr lang="en-US"/>
              <a:t> to change the slide template</a:t>
            </a:r>
          </a:p>
        </p:txBody>
      </p:sp>
      <p:pic>
        <p:nvPicPr>
          <p:cNvPr id="7" name="Picture 6" descr="A screenshot of PowerPoint demonstrating the slide layout can be changed from the Layout tab.">
            <a:extLst>
              <a:ext uri="{FF2B5EF4-FFF2-40B4-BE49-F238E27FC236}">
                <a16:creationId xmlns:a16="http://schemas.microsoft.com/office/drawing/2014/main" id="{1DC9CAF7-B26F-EEE3-23BA-F7E432420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70" y="1511999"/>
            <a:ext cx="7472855" cy="4203481"/>
          </a:xfrm>
          <a:prstGeom prst="rect">
            <a:avLst/>
          </a:prstGeom>
        </p:spPr>
      </p:pic>
      <p:sp>
        <p:nvSpPr>
          <p:cNvPr id="2" name="TextBox 1">
            <a:extLst>
              <a:ext uri="{FF2B5EF4-FFF2-40B4-BE49-F238E27FC236}">
                <a16:creationId xmlns:a16="http://schemas.microsoft.com/office/drawing/2014/main" id="{E7F31D2A-1FE8-C4B8-5467-B708D8DB0372}"/>
              </a:ext>
            </a:extLst>
          </p:cNvPr>
          <p:cNvSpPr txBox="1"/>
          <p:nvPr/>
        </p:nvSpPr>
        <p:spPr>
          <a:xfrm>
            <a:off x="378370" y="5788737"/>
            <a:ext cx="5992346" cy="307777"/>
          </a:xfrm>
          <a:prstGeom prst="rect">
            <a:avLst/>
          </a:prstGeom>
          <a:noFill/>
        </p:spPr>
        <p:txBody>
          <a:bodyPr wrap="none" rtlCol="0">
            <a:spAutoFit/>
          </a:bodyPr>
          <a:lstStyle/>
          <a:p>
            <a:r>
              <a:rPr lang="en-US" sz="1400">
                <a:latin typeface="Barlow Condensed Medium" panose="00000606000000000000" pitchFamily="2" charset="0"/>
              </a:rPr>
              <a:t>INSTRUCTIONAL SLIDES COURTESY OF ORGANIZATIONAL AND HUMAN DEVELOPMENT (OHD) 2023</a:t>
            </a:r>
          </a:p>
        </p:txBody>
      </p:sp>
      <p:sp>
        <p:nvSpPr>
          <p:cNvPr id="5" name="Footer Placeholder 4" descr="INSTRUCTIONS ONLY: REMOVE SLIDE BEFORE USE&#10;">
            <a:extLst>
              <a:ext uri="{FF2B5EF4-FFF2-40B4-BE49-F238E27FC236}">
                <a16:creationId xmlns:a16="http://schemas.microsoft.com/office/drawing/2014/main" id="{B25F42A4-A17E-6D7F-3FF0-FE1A7A621E8A}"/>
              </a:ext>
            </a:extLst>
          </p:cNvPr>
          <p:cNvSpPr>
            <a:spLocks noGrp="1"/>
          </p:cNvSpPr>
          <p:nvPr>
            <p:ph type="ftr" sz="quarter" idx="11"/>
          </p:nvPr>
        </p:nvSpPr>
        <p:spPr/>
        <p:txBody>
          <a:bodyPr/>
          <a:lstStyle/>
          <a:p>
            <a:r>
              <a:rPr lang="en-US"/>
              <a:t>INSTRUCTIONS ONLY: REMOVE SLIDE BEFORE USE</a:t>
            </a:r>
          </a:p>
        </p:txBody>
      </p:sp>
    </p:spTree>
    <p:custDataLst>
      <p:tags r:id="rId1"/>
    </p:custDataLst>
    <p:extLst>
      <p:ext uri="{BB962C8B-B14F-4D97-AF65-F5344CB8AC3E}">
        <p14:creationId xmlns:p14="http://schemas.microsoft.com/office/powerpoint/2010/main" val="36667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TO REPLACE IMAGES ON SLIDE">
            <a:extLst>
              <a:ext uri="{FF2B5EF4-FFF2-40B4-BE49-F238E27FC236}">
                <a16:creationId xmlns:a16="http://schemas.microsoft.com/office/drawing/2014/main" id="{D9F963BE-E46D-A591-5BE6-82D0A1717351}"/>
              </a:ext>
            </a:extLst>
          </p:cNvPr>
          <p:cNvSpPr>
            <a:spLocks noGrp="1"/>
          </p:cNvSpPr>
          <p:nvPr>
            <p:ph type="title"/>
          </p:nvPr>
        </p:nvSpPr>
        <p:spPr/>
        <p:txBody>
          <a:bodyPr/>
          <a:lstStyle/>
          <a:p>
            <a:r>
              <a:rPr lang="en-US"/>
              <a:t>HOW TO REPLACE IMAGES ON SLIDE</a:t>
            </a:r>
          </a:p>
        </p:txBody>
      </p:sp>
      <p:sp>
        <p:nvSpPr>
          <p:cNvPr id="8" name="TextBox 7">
            <a:extLst>
              <a:ext uri="{FF2B5EF4-FFF2-40B4-BE49-F238E27FC236}">
                <a16:creationId xmlns:a16="http://schemas.microsoft.com/office/drawing/2014/main" id="{496A293B-3897-1632-A138-763BC614F912}"/>
              </a:ext>
            </a:extLst>
          </p:cNvPr>
          <p:cNvSpPr txBox="1"/>
          <p:nvPr/>
        </p:nvSpPr>
        <p:spPr>
          <a:xfrm>
            <a:off x="8118000" y="1620000"/>
            <a:ext cx="3579668" cy="3719031"/>
          </a:xfrm>
          <a:prstGeom prst="rect">
            <a:avLst/>
          </a:prstGeom>
          <a:noFill/>
        </p:spPr>
        <p:txBody>
          <a:bodyPr wrap="square" rtlCol="0">
            <a:spAutoFit/>
          </a:bodyPr>
          <a:lstStyle/>
          <a:p>
            <a:pPr>
              <a:lnSpc>
                <a:spcPct val="120000"/>
              </a:lnSpc>
            </a:pPr>
            <a:r>
              <a:rPr lang="en-US" b="1" i="1"/>
              <a:t>To replace images on slides:</a:t>
            </a:r>
          </a:p>
          <a:p>
            <a:pPr marL="342900" indent="-342900">
              <a:lnSpc>
                <a:spcPct val="120000"/>
              </a:lnSpc>
              <a:buFont typeface="+mj-lt"/>
              <a:buAutoNum type="arabicPeriod"/>
            </a:pPr>
            <a:r>
              <a:rPr lang="en-US"/>
              <a:t>Right-click on the image (control + click on Mac)</a:t>
            </a:r>
          </a:p>
          <a:p>
            <a:pPr marL="342900" indent="-342900">
              <a:lnSpc>
                <a:spcPct val="120000"/>
              </a:lnSpc>
              <a:buFont typeface="+mj-lt"/>
              <a:buAutoNum type="arabicPeriod"/>
            </a:pPr>
            <a:r>
              <a:rPr lang="en-US"/>
              <a:t>Select </a:t>
            </a:r>
            <a:r>
              <a:rPr lang="en-US" b="1" u="sng"/>
              <a:t>Change Picture</a:t>
            </a:r>
          </a:p>
          <a:p>
            <a:pPr>
              <a:lnSpc>
                <a:spcPct val="120000"/>
              </a:lnSpc>
            </a:pPr>
            <a:endParaRPr lang="en-US"/>
          </a:p>
          <a:p>
            <a:pPr>
              <a:lnSpc>
                <a:spcPct val="120000"/>
              </a:lnSpc>
            </a:pPr>
            <a:r>
              <a:rPr lang="en-US" b="1" i="1"/>
              <a:t>Alternatively,</a:t>
            </a:r>
          </a:p>
          <a:p>
            <a:pPr marL="342900" indent="-342900">
              <a:lnSpc>
                <a:spcPct val="120000"/>
              </a:lnSpc>
              <a:buFont typeface="+mj-lt"/>
              <a:buAutoNum type="arabicPeriod"/>
            </a:pPr>
            <a:r>
              <a:rPr lang="en-US"/>
              <a:t>Click on the image you want to replace</a:t>
            </a:r>
          </a:p>
          <a:p>
            <a:pPr marL="342900" indent="-342900">
              <a:lnSpc>
                <a:spcPct val="120000"/>
              </a:lnSpc>
              <a:buFont typeface="+mj-lt"/>
              <a:buAutoNum type="arabicPeriod"/>
            </a:pPr>
            <a:r>
              <a:rPr lang="en-US"/>
              <a:t>Click on the </a:t>
            </a:r>
            <a:r>
              <a:rPr lang="en-US" b="1" u="sng"/>
              <a:t>Picture Format </a:t>
            </a:r>
            <a:r>
              <a:rPr lang="en-US"/>
              <a:t>on the top navigation</a:t>
            </a:r>
          </a:p>
          <a:p>
            <a:pPr marL="342900" indent="-342900">
              <a:lnSpc>
                <a:spcPct val="120000"/>
              </a:lnSpc>
              <a:buFont typeface="+mj-lt"/>
              <a:buAutoNum type="arabicPeriod"/>
            </a:pPr>
            <a:r>
              <a:rPr lang="en-US"/>
              <a:t>Select </a:t>
            </a:r>
            <a:r>
              <a:rPr lang="en-US" b="1" u="sng"/>
              <a:t>Change Picture</a:t>
            </a:r>
            <a:endParaRPr lang="en-US" b="1" u="sng">
              <a:uFill>
                <a:solidFill>
                  <a:srgbClr val="FFEA3D"/>
                </a:solidFill>
              </a:uFill>
            </a:endParaRPr>
          </a:p>
        </p:txBody>
      </p:sp>
      <p:pic>
        <p:nvPicPr>
          <p:cNvPr id="7" name="Picture 6" descr="A screenshot of PowerPoint demonstrating how to change an image. Either right-click the image or use Picture Format when the image is selected.">
            <a:extLst>
              <a:ext uri="{FF2B5EF4-FFF2-40B4-BE49-F238E27FC236}">
                <a16:creationId xmlns:a16="http://schemas.microsoft.com/office/drawing/2014/main" id="{BCA0FF02-B9CA-7D58-7EA5-7FD4493D8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71" y="1512000"/>
            <a:ext cx="7469127" cy="4201384"/>
          </a:xfrm>
          <a:prstGeom prst="rect">
            <a:avLst/>
          </a:prstGeom>
        </p:spPr>
      </p:pic>
      <p:sp>
        <p:nvSpPr>
          <p:cNvPr id="3" name="TextBox 2">
            <a:extLst>
              <a:ext uri="{FF2B5EF4-FFF2-40B4-BE49-F238E27FC236}">
                <a16:creationId xmlns:a16="http://schemas.microsoft.com/office/drawing/2014/main" id="{74C85F03-6C37-D5C6-56E3-7FA472A0863F}"/>
              </a:ext>
            </a:extLst>
          </p:cNvPr>
          <p:cNvSpPr txBox="1"/>
          <p:nvPr/>
        </p:nvSpPr>
        <p:spPr>
          <a:xfrm>
            <a:off x="378370" y="5788737"/>
            <a:ext cx="3400290" cy="307777"/>
          </a:xfrm>
          <a:prstGeom prst="rect">
            <a:avLst/>
          </a:prstGeom>
          <a:noFill/>
        </p:spPr>
        <p:txBody>
          <a:bodyPr wrap="none" rtlCol="0">
            <a:spAutoFit/>
          </a:bodyPr>
          <a:lstStyle/>
          <a:p>
            <a:r>
              <a:rPr lang="en-US" sz="1400">
                <a:latin typeface="Barlow Condensed Medium" panose="00000606000000000000" pitchFamily="2" charset="0"/>
              </a:rPr>
              <a:t>INSTRUCTIONAL SLIDES COURTESY OF THE OHD 2023</a:t>
            </a:r>
          </a:p>
        </p:txBody>
      </p:sp>
      <p:sp>
        <p:nvSpPr>
          <p:cNvPr id="5" name="Footer Placeholder 4" descr="INSTRUCTIONS ONLY: REMOVE SLIDE BEFORE USE">
            <a:extLst>
              <a:ext uri="{FF2B5EF4-FFF2-40B4-BE49-F238E27FC236}">
                <a16:creationId xmlns:a16="http://schemas.microsoft.com/office/drawing/2014/main" id="{B25F42A4-A17E-6D7F-3FF0-FE1A7A621E8A}"/>
              </a:ext>
            </a:extLst>
          </p:cNvPr>
          <p:cNvSpPr>
            <a:spLocks noGrp="1"/>
          </p:cNvSpPr>
          <p:nvPr>
            <p:ph type="ftr" sz="quarter" idx="11"/>
          </p:nvPr>
        </p:nvSpPr>
        <p:spPr/>
        <p:txBody>
          <a:bodyPr/>
          <a:lstStyle/>
          <a:p>
            <a:r>
              <a:rPr lang="en-US"/>
              <a:t>INSTRUCTIONS ONLY: REMOVE SLIDE BEFORE USE</a:t>
            </a:r>
          </a:p>
        </p:txBody>
      </p:sp>
    </p:spTree>
    <p:custDataLst>
      <p:tags r:id="rId1"/>
    </p:custDataLst>
    <p:extLst>
      <p:ext uri="{BB962C8B-B14F-4D97-AF65-F5344CB8AC3E}">
        <p14:creationId xmlns:p14="http://schemas.microsoft.com/office/powerpoint/2010/main" val="3902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DING ALT TEXT TO POWERPOINT IMAGES">
            <a:extLst>
              <a:ext uri="{FF2B5EF4-FFF2-40B4-BE49-F238E27FC236}">
                <a16:creationId xmlns:a16="http://schemas.microsoft.com/office/drawing/2014/main" id="{D9F963BE-E46D-A591-5BE6-82D0A1717351}"/>
              </a:ext>
            </a:extLst>
          </p:cNvPr>
          <p:cNvSpPr>
            <a:spLocks noGrp="1"/>
          </p:cNvSpPr>
          <p:nvPr>
            <p:ph type="title"/>
          </p:nvPr>
        </p:nvSpPr>
        <p:spPr/>
        <p:txBody>
          <a:bodyPr/>
          <a:lstStyle/>
          <a:p>
            <a:r>
              <a:rPr lang="en-US"/>
              <a:t>ADDING ALT TEXT TO POWERPOINT IMAGES</a:t>
            </a:r>
          </a:p>
        </p:txBody>
      </p:sp>
      <p:sp>
        <p:nvSpPr>
          <p:cNvPr id="8" name="TextBox 7">
            <a:extLst>
              <a:ext uri="{FF2B5EF4-FFF2-40B4-BE49-F238E27FC236}">
                <a16:creationId xmlns:a16="http://schemas.microsoft.com/office/drawing/2014/main" id="{496A293B-3897-1632-A138-763BC614F912}"/>
              </a:ext>
            </a:extLst>
          </p:cNvPr>
          <p:cNvSpPr txBox="1"/>
          <p:nvPr/>
        </p:nvSpPr>
        <p:spPr>
          <a:xfrm>
            <a:off x="8118000" y="1620000"/>
            <a:ext cx="3579668" cy="4716227"/>
          </a:xfrm>
          <a:prstGeom prst="rect">
            <a:avLst/>
          </a:prstGeom>
          <a:noFill/>
        </p:spPr>
        <p:txBody>
          <a:bodyPr wrap="square" rtlCol="0">
            <a:spAutoFit/>
          </a:bodyPr>
          <a:lstStyle/>
          <a:p>
            <a:pPr>
              <a:lnSpc>
                <a:spcPct val="120000"/>
              </a:lnSpc>
            </a:pPr>
            <a:r>
              <a:rPr lang="en-US" b="1" i="1"/>
              <a:t>To add alt text to images:</a:t>
            </a:r>
          </a:p>
          <a:p>
            <a:pPr marL="342900" indent="-342900">
              <a:lnSpc>
                <a:spcPct val="120000"/>
              </a:lnSpc>
              <a:buFont typeface="+mj-lt"/>
              <a:buAutoNum type="arabicPeriod"/>
            </a:pPr>
            <a:r>
              <a:rPr lang="en-US"/>
              <a:t>Right-click on the image (control + click on Mac)</a:t>
            </a:r>
          </a:p>
          <a:p>
            <a:pPr marL="342900" indent="-342900">
              <a:lnSpc>
                <a:spcPct val="120000"/>
              </a:lnSpc>
              <a:buFont typeface="+mj-lt"/>
              <a:buAutoNum type="arabicPeriod"/>
            </a:pPr>
            <a:r>
              <a:rPr lang="en-US"/>
              <a:t>Select </a:t>
            </a:r>
            <a:r>
              <a:rPr lang="en-US" b="1" u="sng"/>
              <a:t>View Alt Text…</a:t>
            </a:r>
          </a:p>
          <a:p>
            <a:pPr>
              <a:lnSpc>
                <a:spcPct val="120000"/>
              </a:lnSpc>
            </a:pPr>
            <a:endParaRPr lang="en-US"/>
          </a:p>
          <a:p>
            <a:pPr>
              <a:lnSpc>
                <a:spcPct val="120000"/>
              </a:lnSpc>
            </a:pPr>
            <a:r>
              <a:rPr lang="en-US" b="1" i="1"/>
              <a:t>Alt text options…</a:t>
            </a:r>
          </a:p>
          <a:p>
            <a:pPr marL="342900" indent="-342900">
              <a:lnSpc>
                <a:spcPct val="120000"/>
              </a:lnSpc>
              <a:buFont typeface="+mj-lt"/>
              <a:buAutoNum type="arabicPeriod"/>
            </a:pPr>
            <a:r>
              <a:rPr lang="en-US"/>
              <a:t>Enter a description of the image in the text box, or</a:t>
            </a:r>
          </a:p>
          <a:p>
            <a:pPr marL="342900" indent="-342900">
              <a:lnSpc>
                <a:spcPct val="120000"/>
              </a:lnSpc>
              <a:buFont typeface="+mj-lt"/>
              <a:buAutoNum type="arabicPeriod"/>
            </a:pPr>
            <a:r>
              <a:rPr lang="en-US"/>
              <a:t>Click </a:t>
            </a:r>
            <a:r>
              <a:rPr lang="en-US" b="1" u="sng"/>
              <a:t>Generate alt text for me</a:t>
            </a:r>
            <a:r>
              <a:rPr lang="en-US"/>
              <a:t>, please check and edit auto-generated alt text, or</a:t>
            </a:r>
          </a:p>
          <a:p>
            <a:pPr marL="342900" indent="-342900">
              <a:lnSpc>
                <a:spcPct val="120000"/>
              </a:lnSpc>
              <a:buFont typeface="+mj-lt"/>
              <a:buAutoNum type="arabicPeriod"/>
            </a:pPr>
            <a:r>
              <a:rPr lang="en-US"/>
              <a:t>Check </a:t>
            </a:r>
            <a:r>
              <a:rPr lang="en-US" b="1" u="sng"/>
              <a:t>Mark as decorative</a:t>
            </a:r>
            <a:r>
              <a:rPr lang="en-US" b="1" u="heavy">
                <a:uFill>
                  <a:solidFill>
                    <a:srgbClr val="FFEA3D"/>
                  </a:solidFill>
                </a:uFill>
              </a:rPr>
              <a:t> </a:t>
            </a:r>
            <a:r>
              <a:rPr lang="en-US">
                <a:uFill>
                  <a:solidFill>
                    <a:srgbClr val="FFEA3D"/>
                  </a:solidFill>
                </a:uFill>
              </a:rPr>
              <a:t>if the image serves no specific purpose</a:t>
            </a:r>
          </a:p>
        </p:txBody>
      </p:sp>
      <p:pic>
        <p:nvPicPr>
          <p:cNvPr id="7" name="Picture 6" descr="A screenshot of PowerPoint demonstrating that Alt Text can be added to an image by right-clicking it.">
            <a:extLst>
              <a:ext uri="{FF2B5EF4-FFF2-40B4-BE49-F238E27FC236}">
                <a16:creationId xmlns:a16="http://schemas.microsoft.com/office/drawing/2014/main" id="{BCA0FF02-B9CA-7D58-7EA5-7FD4493D8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371" y="1512000"/>
            <a:ext cx="7469127" cy="4201383"/>
          </a:xfrm>
          <a:prstGeom prst="rect">
            <a:avLst/>
          </a:prstGeom>
        </p:spPr>
      </p:pic>
      <p:sp>
        <p:nvSpPr>
          <p:cNvPr id="3" name="TextBox 2">
            <a:extLst>
              <a:ext uri="{FF2B5EF4-FFF2-40B4-BE49-F238E27FC236}">
                <a16:creationId xmlns:a16="http://schemas.microsoft.com/office/drawing/2014/main" id="{B7089D49-FE31-ED61-6040-92EB32925BA2}"/>
              </a:ext>
            </a:extLst>
          </p:cNvPr>
          <p:cNvSpPr txBox="1"/>
          <p:nvPr/>
        </p:nvSpPr>
        <p:spPr>
          <a:xfrm>
            <a:off x="378370" y="5788737"/>
            <a:ext cx="3400290" cy="307777"/>
          </a:xfrm>
          <a:prstGeom prst="rect">
            <a:avLst/>
          </a:prstGeom>
          <a:noFill/>
        </p:spPr>
        <p:txBody>
          <a:bodyPr wrap="none" rtlCol="0">
            <a:spAutoFit/>
          </a:bodyPr>
          <a:lstStyle/>
          <a:p>
            <a:r>
              <a:rPr lang="en-US" sz="1400">
                <a:latin typeface="Barlow Condensed Medium" panose="00000606000000000000" pitchFamily="2" charset="0"/>
              </a:rPr>
              <a:t>INSTRUCTIONAL SLIDES COURTESY OF THE OHD 2023</a:t>
            </a:r>
          </a:p>
        </p:txBody>
      </p:sp>
      <p:sp>
        <p:nvSpPr>
          <p:cNvPr id="5" name="Footer Placeholder 4" descr="INSTRUCTIONS ONLY: REMOVE SLIDE BEFORE USE">
            <a:extLst>
              <a:ext uri="{FF2B5EF4-FFF2-40B4-BE49-F238E27FC236}">
                <a16:creationId xmlns:a16="http://schemas.microsoft.com/office/drawing/2014/main" id="{B25F42A4-A17E-6D7F-3FF0-FE1A7A621E8A}"/>
              </a:ext>
            </a:extLst>
          </p:cNvPr>
          <p:cNvSpPr>
            <a:spLocks noGrp="1"/>
          </p:cNvSpPr>
          <p:nvPr>
            <p:ph type="ftr" sz="quarter" idx="11"/>
          </p:nvPr>
        </p:nvSpPr>
        <p:spPr/>
        <p:txBody>
          <a:bodyPr/>
          <a:lstStyle/>
          <a:p>
            <a:r>
              <a:rPr lang="en-US"/>
              <a:t>INSTRUCTIONS ONLY: REMOVE SLIDE BEFORE USE</a:t>
            </a:r>
          </a:p>
        </p:txBody>
      </p:sp>
    </p:spTree>
    <p:custDataLst>
      <p:tags r:id="rId1"/>
    </p:custDataLst>
    <p:extLst>
      <p:ext uri="{BB962C8B-B14F-4D97-AF65-F5344CB8AC3E}">
        <p14:creationId xmlns:p14="http://schemas.microsoft.com/office/powerpoint/2010/main" val="21789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PS FOR FACILITATING A GREAT VIRTUAL WORKSHOP">
            <a:extLst>
              <a:ext uri="{FF2B5EF4-FFF2-40B4-BE49-F238E27FC236}">
                <a16:creationId xmlns:a16="http://schemas.microsoft.com/office/drawing/2014/main" id="{E69D0ADF-0842-D2C3-1EAB-33837FCF6D7C}"/>
              </a:ext>
            </a:extLst>
          </p:cNvPr>
          <p:cNvSpPr>
            <a:spLocks noGrp="1"/>
          </p:cNvSpPr>
          <p:nvPr>
            <p:ph type="title"/>
          </p:nvPr>
        </p:nvSpPr>
        <p:spPr/>
        <p:txBody>
          <a:bodyPr/>
          <a:lstStyle/>
          <a:p>
            <a:r>
              <a:rPr lang="en-CA"/>
              <a:t>ACCESSIBLE PRESENTATION CHECKLIST</a:t>
            </a:r>
            <a:endParaRPr lang="en-US"/>
          </a:p>
        </p:txBody>
      </p:sp>
      <p:sp>
        <p:nvSpPr>
          <p:cNvPr id="4" name="TextBox 3">
            <a:extLst>
              <a:ext uri="{FF2B5EF4-FFF2-40B4-BE49-F238E27FC236}">
                <a16:creationId xmlns:a16="http://schemas.microsoft.com/office/drawing/2014/main" id="{03643E27-C97E-9ECF-6205-CE2CCA67EAB8}"/>
              </a:ext>
            </a:extLst>
          </p:cNvPr>
          <p:cNvSpPr txBox="1"/>
          <p:nvPr/>
        </p:nvSpPr>
        <p:spPr>
          <a:xfrm>
            <a:off x="378371" y="1330036"/>
            <a:ext cx="11451241" cy="4473853"/>
          </a:xfrm>
          <a:prstGeom prst="rect">
            <a:avLst/>
          </a:prstGeom>
          <a:noFill/>
        </p:spPr>
        <p:txBody>
          <a:bodyPr wrap="square" lIns="91440" tIns="45720" rIns="91440" bIns="45720" rtlCol="0" anchor="t">
            <a:spAutoFit/>
          </a:bodyPr>
          <a:lstStyle/>
          <a:p>
            <a:pPr marL="457200" indent="-457200">
              <a:lnSpc>
                <a:spcPct val="150000"/>
              </a:lnSpc>
              <a:buFont typeface="Wingdings" panose="05000000000000000000" pitchFamily="2" charset="2"/>
              <a:buChar char="q"/>
            </a:pPr>
            <a:r>
              <a:rPr lang="en-CA"/>
              <a:t>Every slide has a unique title, even if it is hidden</a:t>
            </a:r>
          </a:p>
          <a:p>
            <a:pPr marL="914400" lvl="1" indent="-457200">
              <a:lnSpc>
                <a:spcPct val="150000"/>
              </a:lnSpc>
              <a:buFont typeface="Wingdings" panose="05000000000000000000" pitchFamily="2" charset="2"/>
              <a:buChar char="Ø"/>
            </a:pPr>
            <a:r>
              <a:rPr lang="en-CA" sz="1600"/>
              <a:t>Simply drag the title beyond the slide boundary; </a:t>
            </a:r>
            <a:r>
              <a:rPr lang="en-CA" sz="1600">
                <a:hlinkClick r:id="rId4"/>
              </a:rPr>
              <a:t>Microsoft Support provides detailed instructions</a:t>
            </a:r>
            <a:r>
              <a:rPr lang="en-CA" sz="1600"/>
              <a:t> </a:t>
            </a:r>
          </a:p>
          <a:p>
            <a:pPr marL="457200" indent="-457200">
              <a:lnSpc>
                <a:spcPct val="150000"/>
              </a:lnSpc>
              <a:buFont typeface="Wingdings" panose="05000000000000000000" pitchFamily="2" charset="2"/>
              <a:buChar char="q"/>
            </a:pPr>
            <a:r>
              <a:rPr lang="en-CA"/>
              <a:t>Figures have highly contrasting colours </a:t>
            </a:r>
            <a:r>
              <a:rPr lang="en-CA" i="1"/>
              <a:t>and </a:t>
            </a:r>
            <a:r>
              <a:rPr lang="en-CA"/>
              <a:t>Alternative Text</a:t>
            </a:r>
          </a:p>
          <a:p>
            <a:pPr marL="457200" indent="-457200">
              <a:lnSpc>
                <a:spcPct val="150000"/>
              </a:lnSpc>
              <a:buFont typeface="Wingdings" panose="05000000000000000000" pitchFamily="2" charset="2"/>
              <a:buChar char="q"/>
            </a:pPr>
            <a:r>
              <a:rPr lang="en-CA"/>
              <a:t>Text is readable, i.e., large enough to read from afar (18 pt+), and surrounded by sufficient white space</a:t>
            </a:r>
          </a:p>
          <a:p>
            <a:pPr marL="914400" lvl="1" indent="-457200">
              <a:lnSpc>
                <a:spcPct val="150000"/>
              </a:lnSpc>
              <a:buFont typeface="Wingdings" panose="05000000000000000000" pitchFamily="2" charset="2"/>
              <a:buChar char="Ø"/>
            </a:pPr>
            <a:r>
              <a:rPr lang="en-CA" sz="1600"/>
              <a:t>Information is organized in lists, not paragraphs</a:t>
            </a:r>
          </a:p>
          <a:p>
            <a:pPr marL="914400" lvl="1" indent="-457200">
              <a:lnSpc>
                <a:spcPct val="150000"/>
              </a:lnSpc>
              <a:buFont typeface="Wingdings" panose="05000000000000000000" pitchFamily="2" charset="2"/>
              <a:buChar char="Ø"/>
            </a:pPr>
            <a:r>
              <a:rPr lang="en-CA" sz="1600"/>
              <a:t>Use </a:t>
            </a:r>
            <a:r>
              <a:rPr lang="en-CA" sz="1600" b="1"/>
              <a:t>bold</a:t>
            </a:r>
            <a:r>
              <a:rPr lang="en-CA" sz="1600"/>
              <a:t> and </a:t>
            </a:r>
            <a:r>
              <a:rPr lang="en-CA" sz="1600" i="1"/>
              <a:t>italics</a:t>
            </a:r>
            <a:r>
              <a:rPr lang="en-CA" sz="1600"/>
              <a:t> to convey meaning, not colour</a:t>
            </a:r>
          </a:p>
          <a:p>
            <a:pPr marL="457200" indent="-457200">
              <a:lnSpc>
                <a:spcPct val="150000"/>
              </a:lnSpc>
              <a:buFont typeface="Wingdings" panose="05000000000000000000" pitchFamily="2" charset="2"/>
              <a:buChar char="q"/>
            </a:pPr>
            <a:r>
              <a:rPr lang="en-CA"/>
              <a:t>Captions and subtitles are enabled</a:t>
            </a:r>
          </a:p>
          <a:p>
            <a:pPr marL="457200" indent="-457200">
              <a:lnSpc>
                <a:spcPct val="150000"/>
              </a:lnSpc>
              <a:buFont typeface="Wingdings" panose="05000000000000000000" pitchFamily="2" charset="2"/>
              <a:buChar char="q"/>
            </a:pPr>
            <a:r>
              <a:rPr lang="en-CA"/>
              <a:t>I verbally explain all visuals provided on slides</a:t>
            </a:r>
          </a:p>
          <a:p>
            <a:pPr marL="457200" indent="-457200">
              <a:lnSpc>
                <a:spcPct val="150000"/>
              </a:lnSpc>
              <a:buFont typeface="Wingdings" panose="05000000000000000000" pitchFamily="2" charset="2"/>
              <a:buChar char="q"/>
            </a:pPr>
            <a:r>
              <a:rPr lang="en-CA"/>
              <a:t>I face my audience and speak clearly; I am not blocking the projector</a:t>
            </a:r>
          </a:p>
          <a:p>
            <a:pPr marL="457200" indent="-457200">
              <a:lnSpc>
                <a:spcPct val="150000"/>
              </a:lnSpc>
              <a:buFont typeface="Wingdings" panose="05000000000000000000" pitchFamily="2" charset="2"/>
              <a:buChar char="q"/>
            </a:pPr>
            <a:r>
              <a:rPr lang="en-CA"/>
              <a:t>I give the audience time to process complex concepts, e.g., taking pauses or drinking water</a:t>
            </a:r>
          </a:p>
          <a:p>
            <a:pPr algn="ctr">
              <a:lnSpc>
                <a:spcPct val="150000"/>
              </a:lnSpc>
            </a:pPr>
            <a:r>
              <a:rPr lang="en-CA" i="1"/>
              <a:t>Your audience will thank you!</a:t>
            </a:r>
          </a:p>
        </p:txBody>
      </p:sp>
      <p:sp>
        <p:nvSpPr>
          <p:cNvPr id="2" name="Footer Placeholder 1" descr="INSTRUCTIONS ONLY: REMOVE SLIDE BEFORE USE">
            <a:extLst>
              <a:ext uri="{FF2B5EF4-FFF2-40B4-BE49-F238E27FC236}">
                <a16:creationId xmlns:a16="http://schemas.microsoft.com/office/drawing/2014/main" id="{3364CBFA-5280-A304-4D20-5217AE41D438}"/>
              </a:ext>
            </a:extLst>
          </p:cNvPr>
          <p:cNvSpPr>
            <a:spLocks noGrp="1"/>
          </p:cNvSpPr>
          <p:nvPr>
            <p:ph type="ftr" sz="quarter" idx="11"/>
          </p:nvPr>
        </p:nvSpPr>
        <p:spPr/>
        <p:txBody>
          <a:bodyPr/>
          <a:lstStyle/>
          <a:p>
            <a:r>
              <a:rPr lang="en-US"/>
              <a:t>INSTRUCTIONS ONLY: REMOVE SLIDE BEFORE USE</a:t>
            </a:r>
          </a:p>
        </p:txBody>
      </p:sp>
      <p:sp>
        <p:nvSpPr>
          <p:cNvPr id="5" name="TextBox 4">
            <a:extLst>
              <a:ext uri="{FF2B5EF4-FFF2-40B4-BE49-F238E27FC236}">
                <a16:creationId xmlns:a16="http://schemas.microsoft.com/office/drawing/2014/main" id="{44D26AC5-8DBB-EAC0-8A6D-DD74B95741C1}"/>
              </a:ext>
            </a:extLst>
          </p:cNvPr>
          <p:cNvSpPr txBox="1"/>
          <p:nvPr/>
        </p:nvSpPr>
        <p:spPr>
          <a:xfrm>
            <a:off x="378370" y="5788737"/>
            <a:ext cx="4618572" cy="307777"/>
          </a:xfrm>
          <a:prstGeom prst="rect">
            <a:avLst/>
          </a:prstGeom>
          <a:noFill/>
        </p:spPr>
        <p:txBody>
          <a:bodyPr wrap="none" rtlCol="0">
            <a:spAutoFit/>
          </a:bodyPr>
          <a:lstStyle/>
          <a:p>
            <a:r>
              <a:rPr lang="en-US" sz="1400">
                <a:latin typeface="Barlow Condensed Medium" panose="00000606000000000000" pitchFamily="2" charset="0"/>
              </a:rPr>
              <a:t>CHECKLIST COURTESY OF THE CENTRE FOR TEACHING EXCELLENCE 2024</a:t>
            </a:r>
          </a:p>
        </p:txBody>
      </p:sp>
    </p:spTree>
    <p:custDataLst>
      <p:tags r:id="rId1"/>
    </p:custDataLst>
    <p:extLst>
      <p:ext uri="{BB962C8B-B14F-4D97-AF65-F5344CB8AC3E}">
        <p14:creationId xmlns:p14="http://schemas.microsoft.com/office/powerpoint/2010/main" val="10402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46C63DA-D04D-E210-4304-08BB0C56519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4549" r="29067"/>
          <a:stretch/>
        </p:blipFill>
        <p:spPr>
          <a:xfrm>
            <a:off x="6094124" y="397164"/>
            <a:ext cx="6097876" cy="6460836"/>
          </a:xfrm>
          <a:prstGeom prst="rect">
            <a:avLst/>
          </a:prstGeom>
        </p:spPr>
      </p:pic>
      <p:sp>
        <p:nvSpPr>
          <p:cNvPr id="2" name="Title 1"/>
          <p:cNvSpPr>
            <a:spLocks noGrp="1"/>
          </p:cNvSpPr>
          <p:nvPr>
            <p:ph type="ctrTitle"/>
          </p:nvPr>
        </p:nvSpPr>
        <p:spPr/>
        <p:txBody>
          <a:bodyPr>
            <a:normAutofit fontScale="90000"/>
          </a:bodyPr>
          <a:lstStyle/>
          <a:p>
            <a:r>
              <a:rPr lang="en-US"/>
              <a:t>PRESENTATION TITLE</a:t>
            </a:r>
            <a:br>
              <a:rPr lang="en-US"/>
            </a:br>
            <a:r>
              <a:rPr lang="en-US"/>
              <a:t>IN THIS SPACE HERE</a:t>
            </a:r>
          </a:p>
        </p:txBody>
      </p:sp>
      <p:sp>
        <p:nvSpPr>
          <p:cNvPr id="3" name="Subtitle 2"/>
          <p:cNvSpPr>
            <a:spLocks noGrp="1"/>
          </p:cNvSpPr>
          <p:nvPr>
            <p:ph type="subTitle" idx="1"/>
          </p:nvPr>
        </p:nvSpPr>
        <p:spPr>
          <a:xfrm>
            <a:off x="452741" y="4366492"/>
            <a:ext cx="5205110" cy="666549"/>
          </a:xfrm>
        </p:spPr>
        <p:txBody>
          <a:bodyPr>
            <a:normAutofit lnSpcReduction="10000"/>
          </a:bodyPr>
          <a:lstStyle/>
          <a:p>
            <a:r>
              <a:rPr lang="en-US" sz="2000" dirty="0"/>
              <a:t>Full Name,</a:t>
            </a:r>
            <a:br>
              <a:rPr lang="en-US" sz="2000" dirty="0"/>
            </a:br>
            <a:r>
              <a:rPr lang="en-US" sz="2000" dirty="0"/>
              <a:t>Department Name</a:t>
            </a:r>
          </a:p>
        </p:txBody>
      </p:sp>
      <p:sp>
        <p:nvSpPr>
          <p:cNvPr id="7" name="Date Placeholder 6"/>
          <p:cNvSpPr>
            <a:spLocks noGrp="1"/>
          </p:cNvSpPr>
          <p:nvPr>
            <p:ph type="dt" sz="half" idx="10"/>
          </p:nvPr>
        </p:nvSpPr>
        <p:spPr>
          <a:xfrm>
            <a:off x="452740" y="2711903"/>
            <a:ext cx="2717750" cy="484224"/>
          </a:xfrm>
        </p:spPr>
        <p:txBody>
          <a:bodyPr anchor="ctr"/>
          <a:lstStyle/>
          <a:p>
            <a:pPr algn="ctr"/>
            <a:r>
              <a:rPr lang="en-US" sz="1800" dirty="0">
                <a:latin typeface="+mn-lt"/>
              </a:rPr>
              <a:t>Month Day, Year</a:t>
            </a:r>
            <a:endParaRPr lang="en-US" dirty="0">
              <a:latin typeface="+mn-lt"/>
            </a:endParaRPr>
          </a:p>
        </p:txBody>
      </p:sp>
    </p:spTree>
    <p:custDataLst>
      <p:tags r:id="rId1"/>
    </p:custDataLst>
    <p:extLst>
      <p:ext uri="{BB962C8B-B14F-4D97-AF65-F5344CB8AC3E}">
        <p14:creationId xmlns:p14="http://schemas.microsoft.com/office/powerpoint/2010/main" val="220408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56E1369-4FF2-D538-5377-29DAA6D85588}"/>
              </a:ext>
            </a:extLst>
          </p:cNvPr>
          <p:cNvSpPr txBox="1">
            <a:spLocks noGrp="1"/>
          </p:cNvSpPr>
          <p:nvPr>
            <p:ph type="title" idx="4294967295"/>
          </p:nvPr>
        </p:nvSpPr>
        <p:spPr>
          <a:xfrm>
            <a:off x="311150" y="863600"/>
            <a:ext cx="11569700" cy="1046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85000"/>
              </a:lnSpc>
              <a:spcBef>
                <a:spcPct val="0"/>
              </a:spcBef>
              <a:buNone/>
              <a:defRPr sz="6000" b="1" kern="1200" cap="all" spc="50"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000" b="1" i="0" u="none" strike="noStrike" kern="1200" cap="all" spc="50" normalizeH="0" baseline="0" noProof="0">
                <a:ln>
                  <a:noFill/>
                </a:ln>
                <a:solidFill>
                  <a:sysClr val="windowText" lastClr="000000"/>
                </a:solidFill>
                <a:effectLst/>
                <a:uLnTx/>
                <a:uFillTx/>
                <a:latin typeface="Barlow Condensed"/>
                <a:ea typeface="+mj-ea"/>
                <a:cs typeface="+mj-cs"/>
              </a:rPr>
              <a:t>SPEAKER Description</a:t>
            </a:r>
          </a:p>
        </p:txBody>
      </p:sp>
      <p:sp>
        <p:nvSpPr>
          <p:cNvPr id="3" name="Text Placeholder 1">
            <a:extLst>
              <a:ext uri="{FF2B5EF4-FFF2-40B4-BE49-F238E27FC236}">
                <a16:creationId xmlns:a16="http://schemas.microsoft.com/office/drawing/2014/main" id="{C58FE3A4-F2B1-2D76-65C2-A8E3A0438ACF}"/>
              </a:ext>
            </a:extLst>
          </p:cNvPr>
          <p:cNvSpPr txBox="1">
            <a:spLocks/>
          </p:cNvSpPr>
          <p:nvPr/>
        </p:nvSpPr>
        <p:spPr>
          <a:xfrm>
            <a:off x="1128904" y="1894979"/>
            <a:ext cx="9934191" cy="3200748"/>
          </a:xfrm>
          <a:prstGeom prst="rect">
            <a:avLst/>
          </a:prstGeom>
        </p:spPr>
        <p:txBody>
          <a:bodyPr>
            <a:no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1600"/>
              <a:t>Visual self-descriptions, in which speakers identify themselves and describe their physical appearance and context, help increase inclusivity and accessibility. They provide information to persons attending the event who cannot see the speaker due to any vision disabilities, methods of accessing the event (e.g., virtually), etc. </a:t>
            </a:r>
          </a:p>
          <a:p>
            <a:pPr>
              <a:lnSpc>
                <a:spcPct val="120000"/>
              </a:lnSpc>
              <a:spcBef>
                <a:spcPts val="0"/>
              </a:spcBef>
              <a:spcAft>
                <a:spcPts val="0"/>
              </a:spcAft>
            </a:pPr>
            <a:r>
              <a:rPr lang="en-US" sz="1400"/>
              <a:t>Share details you are comfortable with, including those related to race, culture, and gender (such as your pronouns)</a:t>
            </a:r>
          </a:p>
          <a:p>
            <a:pPr>
              <a:lnSpc>
                <a:spcPct val="120000"/>
              </a:lnSpc>
              <a:spcBef>
                <a:spcPts val="0"/>
              </a:spcBef>
              <a:spcAft>
                <a:spcPts val="0"/>
              </a:spcAft>
            </a:pPr>
            <a:r>
              <a:rPr lang="en-US" sz="1400"/>
              <a:t>Describe clothing, other distinctive accessories, such as glasses, jewelry, etc.</a:t>
            </a:r>
          </a:p>
          <a:p>
            <a:pPr>
              <a:lnSpc>
                <a:spcPct val="120000"/>
              </a:lnSpc>
              <a:spcBef>
                <a:spcPts val="0"/>
              </a:spcBef>
              <a:spcAft>
                <a:spcPts val="0"/>
              </a:spcAft>
            </a:pPr>
            <a:r>
              <a:rPr lang="en-US" sz="1400"/>
              <a:t>Hairstyle and </a:t>
            </a:r>
            <a:r>
              <a:rPr lang="en-US" sz="1400" err="1"/>
              <a:t>colour</a:t>
            </a:r>
            <a:r>
              <a:rPr lang="en-US" sz="1400"/>
              <a:t> </a:t>
            </a:r>
          </a:p>
          <a:p>
            <a:pPr>
              <a:lnSpc>
                <a:spcPct val="120000"/>
              </a:lnSpc>
              <a:spcBef>
                <a:spcPts val="0"/>
              </a:spcBef>
              <a:spcAft>
                <a:spcPts val="0"/>
              </a:spcAft>
            </a:pPr>
            <a:r>
              <a:rPr lang="en-US" sz="1400"/>
              <a:t>Any assistive aids that you are comfortable sharing, such as mobility devices, service/support animals, personal support workers with you, hearing aids, cane, etc.</a:t>
            </a:r>
          </a:p>
          <a:p>
            <a:pPr>
              <a:lnSpc>
                <a:spcPct val="120000"/>
              </a:lnSpc>
              <a:spcBef>
                <a:spcPts val="0"/>
              </a:spcBef>
              <a:spcAft>
                <a:spcPts val="0"/>
              </a:spcAft>
            </a:pPr>
            <a:r>
              <a:rPr lang="en-US" sz="1400"/>
              <a:t>A visual self-description should be 30 seconds or less.</a:t>
            </a:r>
          </a:p>
          <a:p>
            <a:pPr marL="0" indent="0">
              <a:lnSpc>
                <a:spcPct val="120000"/>
              </a:lnSpc>
              <a:spcBef>
                <a:spcPts val="0"/>
              </a:spcBef>
              <a:spcAft>
                <a:spcPts val="0"/>
              </a:spcAft>
              <a:buNone/>
            </a:pPr>
            <a:r>
              <a:rPr lang="en-US" sz="1600"/>
              <a:t>Do </a:t>
            </a:r>
            <a:r>
              <a:rPr lang="en-US" sz="1600" b="1"/>
              <a:t>not </a:t>
            </a:r>
            <a:r>
              <a:rPr lang="en-US" sz="1600"/>
              <a:t>include comments about attractiveness, self-deprecating comments, body measurements, or clothing sizes.</a:t>
            </a:r>
          </a:p>
        </p:txBody>
      </p:sp>
      <p:sp>
        <p:nvSpPr>
          <p:cNvPr id="6" name="Footer Placeholder 3">
            <a:extLst>
              <a:ext uri="{FF2B5EF4-FFF2-40B4-BE49-F238E27FC236}">
                <a16:creationId xmlns:a16="http://schemas.microsoft.com/office/drawing/2014/main" id="{B32F7BB6-4FF0-3FC7-7AC5-460B0BBF1E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PRESENTATION TITLE</a:t>
            </a:r>
          </a:p>
        </p:txBody>
      </p:sp>
      <p:sp>
        <p:nvSpPr>
          <p:cNvPr id="7" name="Slide Number Placeholder 4">
            <a:extLst>
              <a:ext uri="{FF2B5EF4-FFF2-40B4-BE49-F238E27FC236}">
                <a16:creationId xmlns:a16="http://schemas.microsoft.com/office/drawing/2014/main" id="{A3D03272-0B66-7ECC-BEE2-85F1E75B99DC}"/>
              </a:ext>
              <a:ext uri="{C183D7F6-B498-43B3-948B-1728B52AA6E4}">
                <adec:decorative xmlns:adec="http://schemas.microsoft.com/office/drawing/2017/decorative" val="1"/>
              </a:ext>
            </a:extLst>
          </p:cNvPr>
          <p:cNvSpPr>
            <a:spLocks noGrp="1"/>
          </p:cNvSpPr>
          <p:nvPr>
            <p:ph type="sldNum" sz="quarter" idx="12"/>
          </p:nvPr>
        </p:nvSpPr>
        <p:spPr>
          <a:xfrm>
            <a:off x="5600094" y="6335309"/>
            <a:ext cx="1016000" cy="250337"/>
          </a:xfrm>
        </p:spPr>
        <p:txBody>
          <a:bodyPr/>
          <a:lstStyle/>
          <a:p>
            <a:r>
              <a:rPr lang="en-US"/>
              <a:t>PAGE  1</a:t>
            </a:r>
          </a:p>
        </p:txBody>
      </p:sp>
      <p:sp>
        <p:nvSpPr>
          <p:cNvPr id="9" name="TextBox 8">
            <a:extLst>
              <a:ext uri="{FF2B5EF4-FFF2-40B4-BE49-F238E27FC236}">
                <a16:creationId xmlns:a16="http://schemas.microsoft.com/office/drawing/2014/main" id="{1D89AF8A-CCDA-ACEF-6D12-B3A2510EA50A}"/>
              </a:ext>
            </a:extLst>
          </p:cNvPr>
          <p:cNvSpPr txBox="1"/>
          <p:nvPr/>
        </p:nvSpPr>
        <p:spPr>
          <a:xfrm>
            <a:off x="235499" y="5088336"/>
            <a:ext cx="8154797" cy="307777"/>
          </a:xfrm>
          <a:prstGeom prst="rect">
            <a:avLst/>
          </a:prstGeom>
          <a:noFill/>
        </p:spPr>
        <p:txBody>
          <a:bodyPr wrap="none" rtlCol="0">
            <a:spAutoFit/>
          </a:bodyPr>
          <a:lstStyle/>
          <a:p>
            <a:r>
              <a:rPr lang="en-US" sz="1400">
                <a:latin typeface="Barlow Condensed Medium" panose="00000606000000000000" pitchFamily="2" charset="0"/>
              </a:rPr>
              <a:t>VISUAL DESCRIPTION INSTRUCTIONS COURTESY OF THE TEACHING INNOVATION INCUBATOR 2024 – </a:t>
            </a:r>
            <a:r>
              <a:rPr lang="en-US" sz="1400" b="1">
                <a:latin typeface="Barlow Condensed Medium" panose="00000606000000000000" pitchFamily="2" charset="0"/>
              </a:rPr>
              <a:t>REMOVE THIS TEXT BEFORE USE</a:t>
            </a:r>
          </a:p>
        </p:txBody>
      </p:sp>
      <p:sp>
        <p:nvSpPr>
          <p:cNvPr id="8" name="Footer Placeholder 4" descr="INSTRUCTIONS ONLY: REMOVE SLIDE BEFORE USE&#10;">
            <a:extLst>
              <a:ext uri="{FF2B5EF4-FFF2-40B4-BE49-F238E27FC236}">
                <a16:creationId xmlns:a16="http://schemas.microsoft.com/office/drawing/2014/main" id="{F98DAD74-A35E-8A81-21A7-E335C3BDA984}"/>
              </a:ext>
            </a:extLst>
          </p:cNvPr>
          <p:cNvSpPr txBox="1">
            <a:spLocks/>
          </p:cNvSpPr>
          <p:nvPr/>
        </p:nvSpPr>
        <p:spPr>
          <a:xfrm>
            <a:off x="264071" y="5388722"/>
            <a:ext cx="11692430" cy="807482"/>
          </a:xfrm>
          <a:prstGeom prst="rect">
            <a:avLst/>
          </a:prstGeom>
          <a:solidFill>
            <a:schemeClr val="tx1"/>
          </a:solidFill>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latin typeface="Verdana"/>
                <a:ea typeface="Verdana"/>
              </a:rPr>
              <a:t>NOTE: WE RECOMMEND PRESENTERS INCLUDE A VISUAL DESCRIPTION. USE THE SPACE ABOVE AND SPEAK IT ALOUD. REMOVE THIS BAR BEFORE USE.</a:t>
            </a:r>
            <a:endParaRPr lang="en-US" sz="1600" b="1">
              <a:solidFill>
                <a:schemeClr val="bg1"/>
              </a:solidFill>
              <a:latin typeface="Verdana"/>
            </a:endParaRPr>
          </a:p>
        </p:txBody>
      </p:sp>
    </p:spTree>
    <p:extLst>
      <p:ext uri="{BB962C8B-B14F-4D97-AF65-F5344CB8AC3E}">
        <p14:creationId xmlns:p14="http://schemas.microsoft.com/office/powerpoint/2010/main" val="26576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56E1369-4FF2-D538-5377-29DAA6D85588}"/>
              </a:ext>
            </a:extLst>
          </p:cNvPr>
          <p:cNvSpPr txBox="1">
            <a:spLocks noGrp="1"/>
          </p:cNvSpPr>
          <p:nvPr>
            <p:ph type="title" idx="4294967295"/>
          </p:nvPr>
        </p:nvSpPr>
        <p:spPr>
          <a:xfrm>
            <a:off x="311133" y="864355"/>
            <a:ext cx="11569729" cy="10460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85000"/>
              </a:lnSpc>
              <a:spcBef>
                <a:spcPct val="0"/>
              </a:spcBef>
              <a:buNone/>
              <a:defRPr sz="6000" b="1" kern="1200" cap="all" spc="50"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6000" b="1" i="0" u="none" strike="noStrike" kern="1200" cap="all" spc="50" normalizeH="0" baseline="0" noProof="0">
                <a:ln>
                  <a:noFill/>
                </a:ln>
                <a:solidFill>
                  <a:sysClr val="windowText" lastClr="000000"/>
                </a:solidFill>
                <a:effectLst/>
                <a:uLnTx/>
                <a:uFillTx/>
                <a:latin typeface="Barlow Condensed"/>
                <a:ea typeface="+mj-ea"/>
                <a:cs typeface="+mj-cs"/>
              </a:rPr>
              <a:t>TERRITORIAL ACKNOWLEDGEMENT</a:t>
            </a:r>
          </a:p>
        </p:txBody>
      </p:sp>
      <p:sp>
        <p:nvSpPr>
          <p:cNvPr id="3" name="Text Placeholder 1">
            <a:extLst>
              <a:ext uri="{FF2B5EF4-FFF2-40B4-BE49-F238E27FC236}">
                <a16:creationId xmlns:a16="http://schemas.microsoft.com/office/drawing/2014/main" id="{C58FE3A4-F2B1-2D76-65C2-A8E3A0438ACF}"/>
              </a:ext>
            </a:extLst>
          </p:cNvPr>
          <p:cNvSpPr txBox="1">
            <a:spLocks/>
          </p:cNvSpPr>
          <p:nvPr/>
        </p:nvSpPr>
        <p:spPr>
          <a:xfrm>
            <a:off x="1128901" y="2242475"/>
            <a:ext cx="9934191" cy="2814145"/>
          </a:xfrm>
          <a:prstGeom prst="rect">
            <a:avLst/>
          </a:prstGeom>
        </p:spPr>
        <p:txBody>
          <a:bodyPr>
            <a:normAutofit fontScale="925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000"/>
              <a:t>The University of Waterloo acknowledges that much of our work takes place on the traditional territory of the Neutral, Anishinaabeg and Haudenosaunee peoples. Our main campus is situated on the Haldimand Tract, the land granted to the Six Nations that includes six miles on each side of the Grand River. Our active work toward reconciliation takes place across our campuses through research, learning, teaching, and community building, and is </a:t>
            </a:r>
            <a:r>
              <a:rPr lang="en-US" sz="2000" err="1"/>
              <a:t>co-ordinated</a:t>
            </a:r>
            <a:r>
              <a:rPr lang="en-US" sz="2000"/>
              <a:t> within the Office of Indigenous Relations.</a:t>
            </a:r>
          </a:p>
        </p:txBody>
      </p:sp>
      <p:sp>
        <p:nvSpPr>
          <p:cNvPr id="6" name="Footer Placeholder 3">
            <a:extLst>
              <a:ext uri="{FF2B5EF4-FFF2-40B4-BE49-F238E27FC236}">
                <a16:creationId xmlns:a16="http://schemas.microsoft.com/office/drawing/2014/main" id="{B32F7BB6-4FF0-3FC7-7AC5-460B0BBF1E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PRESENTATION TITLE</a:t>
            </a:r>
          </a:p>
        </p:txBody>
      </p:sp>
      <p:sp>
        <p:nvSpPr>
          <p:cNvPr id="7" name="Slide Number Placeholder 4">
            <a:extLst>
              <a:ext uri="{FF2B5EF4-FFF2-40B4-BE49-F238E27FC236}">
                <a16:creationId xmlns:a16="http://schemas.microsoft.com/office/drawing/2014/main" id="{A3D03272-0B66-7ECC-BEE2-85F1E75B99DC}"/>
              </a:ext>
              <a:ext uri="{C183D7F6-B498-43B3-948B-1728B52AA6E4}">
                <adec:decorative xmlns:adec="http://schemas.microsoft.com/office/drawing/2017/decorative" val="1"/>
              </a:ext>
            </a:extLst>
          </p:cNvPr>
          <p:cNvSpPr>
            <a:spLocks noGrp="1"/>
          </p:cNvSpPr>
          <p:nvPr>
            <p:ph type="sldNum" sz="quarter" idx="12"/>
          </p:nvPr>
        </p:nvSpPr>
        <p:spPr>
          <a:xfrm>
            <a:off x="5600094" y="6335309"/>
            <a:ext cx="1016000" cy="250337"/>
          </a:xfrm>
        </p:spPr>
        <p:txBody>
          <a:bodyPr/>
          <a:lstStyle/>
          <a:p>
            <a:r>
              <a:rPr lang="en-US"/>
              <a:t>PAGE  2</a:t>
            </a:r>
          </a:p>
        </p:txBody>
      </p:sp>
      <p:sp>
        <p:nvSpPr>
          <p:cNvPr id="8" name="Footer Placeholder 4" descr="INSTRUCTIONS ONLY: REMOVE SLIDE BEFORE USE&#10;">
            <a:extLst>
              <a:ext uri="{FF2B5EF4-FFF2-40B4-BE49-F238E27FC236}">
                <a16:creationId xmlns:a16="http://schemas.microsoft.com/office/drawing/2014/main" id="{F98DAD74-A35E-8A81-21A7-E335C3BDA984}"/>
              </a:ext>
            </a:extLst>
          </p:cNvPr>
          <p:cNvSpPr txBox="1">
            <a:spLocks/>
          </p:cNvSpPr>
          <p:nvPr/>
        </p:nvSpPr>
        <p:spPr>
          <a:xfrm>
            <a:off x="264071" y="5388722"/>
            <a:ext cx="11692430" cy="807482"/>
          </a:xfrm>
          <a:prstGeom prst="rect">
            <a:avLst/>
          </a:prstGeom>
          <a:solidFill>
            <a:schemeClr val="tx1"/>
          </a:solidFill>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latin typeface="Verdana"/>
                <a:ea typeface="Verdana"/>
              </a:rPr>
              <a:t>NOTE: WE ENCOURAGE PRESENTERS TO PERSONALIZE THEIR TERRITORIAL ACKNOWLEDGEMENT TO THEIR INSTITUTION OR HOMETOWN. REMOVE THIS BAR BEFORE USE.</a:t>
            </a:r>
            <a:endParaRPr lang="en-US" sz="1600" b="1">
              <a:solidFill>
                <a:schemeClr val="bg1"/>
              </a:solidFill>
              <a:latin typeface="Verdana"/>
            </a:endParaRPr>
          </a:p>
        </p:txBody>
      </p:sp>
    </p:spTree>
    <p:extLst>
      <p:ext uri="{BB962C8B-B14F-4D97-AF65-F5344CB8AC3E}">
        <p14:creationId xmlns:p14="http://schemas.microsoft.com/office/powerpoint/2010/main" val="35524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PAGE TITLE HERE</a:t>
            </a:r>
          </a:p>
        </p:txBody>
      </p:sp>
      <p:sp>
        <p:nvSpPr>
          <p:cNvPr id="3" name="Content Placeholder 2"/>
          <p:cNvSpPr>
            <a:spLocks noGrp="1"/>
          </p:cNvSpPr>
          <p:nvPr>
            <p:ph idx="1"/>
          </p:nvPr>
        </p:nvSpPr>
        <p:spPr/>
        <p:txBody>
          <a:bodyPr/>
          <a:lstStyle/>
          <a:p>
            <a:pPr marL="0" indent="0">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non </a:t>
            </a:r>
            <a:r>
              <a:rPr lang="en-US" err="1"/>
              <a:t>sem</a:t>
            </a:r>
            <a:br>
              <a:rPr lang="en-US"/>
            </a:br>
            <a:r>
              <a:rPr lang="en-US"/>
              <a:t>semper, </a:t>
            </a:r>
            <a:r>
              <a:rPr lang="en-US" err="1"/>
              <a:t>rhoncus</a:t>
            </a:r>
            <a:r>
              <a:rPr lang="en-US"/>
              <a:t> </a:t>
            </a:r>
            <a:r>
              <a:rPr lang="en-US" err="1"/>
              <a:t>quam</a:t>
            </a:r>
            <a:r>
              <a:rPr lang="en-US"/>
              <a:t> </a:t>
            </a:r>
            <a:r>
              <a:rPr lang="en-US" err="1"/>
              <a:t>nec</a:t>
            </a:r>
            <a:r>
              <a:rPr lang="en-US"/>
              <a:t>, </a:t>
            </a:r>
            <a:r>
              <a:rPr lang="en-US" err="1"/>
              <a:t>suscipit</a:t>
            </a:r>
            <a:r>
              <a:rPr lang="en-US"/>
              <a:t> </a:t>
            </a:r>
            <a:r>
              <a:rPr lang="en-US" err="1"/>
              <a:t>erat</a:t>
            </a:r>
            <a:r>
              <a:rPr lang="en-US"/>
              <a:t>. In non </a:t>
            </a:r>
            <a:r>
              <a:rPr lang="en-US" err="1"/>
              <a:t>scelerisque</a:t>
            </a:r>
            <a:r>
              <a:rPr lang="en-US"/>
              <a:t> est. Cras </a:t>
            </a:r>
            <a:r>
              <a:rPr lang="en-US" err="1"/>
              <a:t>eu</a:t>
            </a:r>
            <a:br>
              <a:rPr lang="en-US"/>
            </a:br>
            <a:r>
              <a:rPr lang="en-US" err="1"/>
              <a:t>sodales</a:t>
            </a:r>
            <a:r>
              <a:rPr lang="en-US"/>
              <a:t> </a:t>
            </a:r>
            <a:r>
              <a:rPr lang="en-US" err="1"/>
              <a:t>mauris</a:t>
            </a:r>
            <a:r>
              <a:rPr lang="en-US"/>
              <a:t>. Integer a magna non </a:t>
            </a:r>
            <a:r>
              <a:rPr lang="en-US" err="1"/>
              <a:t>tellus</a:t>
            </a:r>
            <a:r>
              <a:rPr lang="en-US"/>
              <a:t> vestibulum </a:t>
            </a:r>
            <a:r>
              <a:rPr lang="en-US" err="1"/>
              <a:t>venenatis</a:t>
            </a:r>
            <a:r>
              <a:rPr lang="en-US"/>
              <a:t> sed vel</a:t>
            </a:r>
            <a:br>
              <a:rPr lang="en-US"/>
            </a:br>
            <a:r>
              <a:rPr lang="en-US" err="1"/>
              <a:t>urna</a:t>
            </a:r>
            <a:r>
              <a:rPr lang="en-US"/>
              <a:t>. Morbi </a:t>
            </a:r>
            <a:r>
              <a:rPr lang="en-US" err="1"/>
              <a:t>scelerisque</a:t>
            </a:r>
            <a:r>
              <a:rPr lang="en-US"/>
              <a:t> et ligula sed maximus. Sed </a:t>
            </a:r>
            <a:r>
              <a:rPr lang="en-US" err="1"/>
              <a:t>tincidunt</a:t>
            </a:r>
            <a:r>
              <a:rPr lang="en-US"/>
              <a:t> </a:t>
            </a:r>
            <a:r>
              <a:rPr lang="en-US" err="1"/>
              <a:t>lacus</a:t>
            </a:r>
            <a:r>
              <a:rPr lang="en-US"/>
              <a:t> id libero</a:t>
            </a:r>
            <a:br>
              <a:rPr lang="en-US"/>
            </a:br>
            <a:r>
              <a:rPr lang="en-US" err="1"/>
              <a:t>hendrerit</a:t>
            </a:r>
            <a:r>
              <a:rPr lang="en-US"/>
              <a:t> </a:t>
            </a:r>
            <a:r>
              <a:rPr lang="en-US" err="1"/>
              <a:t>condimentum</a:t>
            </a:r>
            <a:r>
              <a:rPr lang="en-US"/>
              <a:t>. </a:t>
            </a:r>
            <a:r>
              <a:rPr lang="en-US" err="1"/>
              <a:t>Praesent</a:t>
            </a:r>
            <a:r>
              <a:rPr lang="en-US"/>
              <a:t> </a:t>
            </a:r>
            <a:r>
              <a:rPr lang="en-US" err="1"/>
              <a:t>euismod</a:t>
            </a:r>
            <a:r>
              <a:rPr lang="en-US"/>
              <a:t> </a:t>
            </a:r>
            <a:r>
              <a:rPr lang="en-US" err="1"/>
              <a:t>est</a:t>
            </a:r>
            <a:r>
              <a:rPr lang="en-US"/>
              <a:t> </a:t>
            </a:r>
            <a:r>
              <a:rPr lang="en-US" err="1"/>
              <a:t>finibus</a:t>
            </a:r>
            <a:r>
              <a:rPr lang="en-US"/>
              <a:t> </a:t>
            </a:r>
            <a:r>
              <a:rPr lang="en-US" err="1"/>
              <a:t>metus</a:t>
            </a:r>
            <a:r>
              <a:rPr lang="en-US"/>
              <a:t> </a:t>
            </a:r>
            <a:r>
              <a:rPr lang="en-US" err="1"/>
              <a:t>euismod</a:t>
            </a:r>
            <a:r>
              <a:rPr lang="en-US"/>
              <a:t> </a:t>
            </a:r>
            <a:r>
              <a:rPr lang="en-US" err="1"/>
              <a:t>mattis</a:t>
            </a:r>
            <a:r>
              <a:rPr lang="en-US"/>
              <a:t>.</a:t>
            </a:r>
            <a:br>
              <a:rPr lang="en-US"/>
            </a:br>
            <a:r>
              <a:rPr lang="en-US" err="1"/>
              <a:t>Aliquam</a:t>
            </a:r>
            <a:r>
              <a:rPr lang="en-US"/>
              <a:t> </a:t>
            </a:r>
            <a:r>
              <a:rPr lang="en-US" err="1"/>
              <a:t>malesuada</a:t>
            </a:r>
            <a:r>
              <a:rPr lang="en-US"/>
              <a:t> </a:t>
            </a:r>
            <a:r>
              <a:rPr lang="en-US" err="1"/>
              <a:t>interdum</a:t>
            </a:r>
            <a:r>
              <a:rPr lang="en-US"/>
              <a:t> </a:t>
            </a:r>
            <a:r>
              <a:rPr lang="en-US" err="1"/>
              <a:t>nisl</a:t>
            </a:r>
            <a:r>
              <a:rPr lang="en-US"/>
              <a:t> sed </a:t>
            </a:r>
            <a:r>
              <a:rPr lang="en-US" err="1"/>
              <a:t>tincidunt</a:t>
            </a:r>
            <a:r>
              <a:rPr lang="en-US"/>
              <a:t>. Sed et </a:t>
            </a:r>
            <a:r>
              <a:rPr lang="en-US" err="1"/>
              <a:t>eleifend</a:t>
            </a:r>
            <a:r>
              <a:rPr lang="en-US"/>
              <a:t> </a:t>
            </a:r>
            <a:r>
              <a:rPr lang="en-US" err="1"/>
              <a:t>urna</a:t>
            </a:r>
            <a:r>
              <a:rPr lang="en-US"/>
              <a:t>.</a:t>
            </a:r>
            <a:br>
              <a:rPr lang="en-US"/>
            </a:br>
            <a:r>
              <a:rPr lang="en-US" err="1"/>
              <a:t>Curabitur</a:t>
            </a:r>
            <a:r>
              <a:rPr lang="en-US"/>
              <a:t> </a:t>
            </a:r>
            <a:r>
              <a:rPr lang="en-US" err="1"/>
              <a:t>tempor</a:t>
            </a:r>
            <a:r>
              <a:rPr lang="en-US"/>
              <a:t> </a:t>
            </a:r>
            <a:r>
              <a:rPr lang="en-US" err="1"/>
              <a:t>vulputate</a:t>
            </a:r>
            <a:r>
              <a:rPr lang="en-US"/>
              <a:t> </a:t>
            </a:r>
            <a:r>
              <a:rPr lang="en-US" err="1"/>
              <a:t>leo</a:t>
            </a:r>
            <a:r>
              <a:rPr lang="en-US"/>
              <a:t> vitae </a:t>
            </a:r>
            <a:r>
              <a:rPr lang="en-US" err="1"/>
              <a:t>consequat</a:t>
            </a:r>
            <a:r>
              <a:rPr lang="en-US"/>
              <a:t>.</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PAGE  3</a:t>
            </a:r>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W Accessible Deck 2025">
  <a:themeElements>
    <a:clrScheme name="UW Branding">
      <a:dk1>
        <a:sysClr val="windowText" lastClr="000000"/>
      </a:dk1>
      <a:lt1>
        <a:sysClr val="window" lastClr="FFFFFF"/>
      </a:lt1>
      <a:dk2>
        <a:srgbClr val="787878"/>
      </a:dk2>
      <a:lt2>
        <a:srgbClr val="DFDFDF"/>
      </a:lt2>
      <a:accent1>
        <a:srgbClr val="FED34C"/>
      </a:accent1>
      <a:accent2>
        <a:srgbClr val="FAE100"/>
      </a:accent2>
      <a:accent3>
        <a:srgbClr val="F2EDA8"/>
      </a:accent3>
      <a:accent4>
        <a:srgbClr val="EAAB00"/>
      </a:accent4>
      <a:accent5>
        <a:srgbClr val="865DA4"/>
      </a:accent5>
      <a:accent6>
        <a:srgbClr val="DF1AA0"/>
      </a:accent6>
      <a:hlink>
        <a:srgbClr val="465ABE"/>
      </a:hlink>
      <a:folHlink>
        <a:srgbClr val="674B6D"/>
      </a:folHlink>
    </a:clrScheme>
    <a:fontScheme name="Custom 1">
      <a:majorFont>
        <a:latin typeface="Barlow Condensed"/>
        <a:ea typeface=""/>
        <a:cs typeface=""/>
      </a:majorFont>
      <a:minorFont>
        <a:latin typeface="Georgi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927C663658284EA9BA627885366C66" ma:contentTypeVersion="17" ma:contentTypeDescription="Create a new document." ma:contentTypeScope="" ma:versionID="a86e38d6f706fb63014e471ec7a4d604">
  <xsd:schema xmlns:xsd="http://www.w3.org/2001/XMLSchema" xmlns:xs="http://www.w3.org/2001/XMLSchema" xmlns:p="http://schemas.microsoft.com/office/2006/metadata/properties" xmlns:ns2="9977881b-d12b-4561-9fb0-3a84c4590c18" xmlns:ns3="82ab3454-a821-486f-afbb-297f3890dd57" targetNamespace="http://schemas.microsoft.com/office/2006/metadata/properties" ma:root="true" ma:fieldsID="6aceb343363922808ef8122d7d77587f" ns2:_="" ns3:_="">
    <xsd:import namespace="9977881b-d12b-4561-9fb0-3a84c4590c18"/>
    <xsd:import namespace="82ab3454-a821-486f-afbb-297f3890dd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7881b-d12b-4561-9fb0-3a84c4590c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ab3454-a821-486f-afbb-297f3890dd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2752f1b-2ffc-429b-9e65-319b43e06ab3}" ma:internalName="TaxCatchAll" ma:showField="CatchAllData" ma:web="82ab3454-a821-486f-afbb-297f3890d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7881b-d12b-4561-9fb0-3a84c4590c18">
      <Terms xmlns="http://schemas.microsoft.com/office/infopath/2007/PartnerControls"/>
    </lcf76f155ced4ddcb4097134ff3c332f>
    <TaxCatchAll xmlns="82ab3454-a821-486f-afbb-297f3890dd57" xsi:nil="true"/>
  </documentManagement>
</p:properties>
</file>

<file path=customXml/itemProps1.xml><?xml version="1.0" encoding="utf-8"?>
<ds:datastoreItem xmlns:ds="http://schemas.openxmlformats.org/officeDocument/2006/customXml" ds:itemID="{57AC10EA-CECA-435B-A420-8043EDC97AC4}">
  <ds:schemaRefs>
    <ds:schemaRef ds:uri="82ab3454-a821-486f-afbb-297f3890dd57"/>
    <ds:schemaRef ds:uri="9977881b-d12b-4561-9fb0-3a84c4590c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9709FC-81D0-4E52-AC16-CEA7CE5ABE4B}">
  <ds:schemaRefs>
    <ds:schemaRef ds:uri="http://schemas.microsoft.com/sharepoint/v3/contenttype/forms"/>
  </ds:schemaRefs>
</ds:datastoreItem>
</file>

<file path=customXml/itemProps3.xml><?xml version="1.0" encoding="utf-8"?>
<ds:datastoreItem xmlns:ds="http://schemas.openxmlformats.org/officeDocument/2006/customXml" ds:itemID="{A5DA70EA-463B-40C8-9E16-A5370EE4146C}">
  <ds:schemaRefs>
    <ds:schemaRef ds:uri="82ab3454-a821-486f-afbb-297f3890dd57"/>
    <ds:schemaRef ds:uri="9977881b-d12b-4561-9fb0-3a84c4590c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23a5a87-f39a-4a22-9247-3fc240c01396}" enabled="0" method="" siteId="{723a5a87-f39a-4a22-9247-3fc240c01396}" removed="1"/>
</clbl:labelList>
</file>

<file path=docProps/app.xml><?xml version="1.0" encoding="utf-8"?>
<Properties xmlns="http://schemas.openxmlformats.org/officeDocument/2006/extended-properties" xmlns:vt="http://schemas.openxmlformats.org/officeDocument/2006/docPropsVTypes">
  <Template/>
  <TotalTime>0</TotalTime>
  <Words>1332</Words>
  <Application>Microsoft Office PowerPoint</Application>
  <PresentationFormat>Widescreen</PresentationFormat>
  <Paragraphs>142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Barlow Condensed</vt:lpstr>
      <vt:lpstr>Barlow Condensed Medium</vt:lpstr>
      <vt:lpstr>Calibri</vt:lpstr>
      <vt:lpstr>Georgia</vt:lpstr>
      <vt:lpstr>Verdana</vt:lpstr>
      <vt:lpstr>Wingdings</vt:lpstr>
      <vt:lpstr>UW Accessible Deck 2025</vt:lpstr>
      <vt:lpstr>THANK YOU FOR YOUR PARTICIPATION IN THE UWTL CONFERENCE 2025</vt:lpstr>
      <vt:lpstr>HOW TO SELECT SLIDE TEMPLATE</vt:lpstr>
      <vt:lpstr>HOW TO REPLACE IMAGES ON SLIDE</vt:lpstr>
      <vt:lpstr>ADDING ALT TEXT TO POWERPOINT IMAGES</vt:lpstr>
      <vt:lpstr>ACCESSIBLE PRESENTATION CHECKLIST</vt:lpstr>
      <vt:lpstr>PRESENTATION TITLE IN THIS SPACE HERE</vt:lpstr>
      <vt:lpstr>SPEAKER Description</vt:lpstr>
      <vt:lpstr>TERRITORIAL ACKNOWLEDGEMENT</vt:lpstr>
      <vt:lpstr>PAGE TITLE HERE</vt:lpstr>
      <vt:lpstr>TWO COLUMN CONTENT SLIDE LAYOUT</vt:lpstr>
      <vt:lpstr>PAGE TITLE HERE</vt:lpstr>
      <vt:lpstr>PAGE TITLE HERE</vt:lpstr>
      <vt:lpstr>CONTEXT OR THEME</vt:lpstr>
      <vt:lpstr>CONTEXT OR THEME</vt:lpstr>
      <vt:lpstr>SECTION DIVIDER</vt:lpstr>
      <vt:lpstr>SECTION DIVIDER</vt:lpstr>
      <vt:lpstr>SECTION DIVIDER</vt:lpstr>
      <vt:lpstr>INFOGRAPHIC SYMBOLS / STYLE</vt:lpstr>
      <vt:lpstr>PIE CHART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C.C. Chen</dc:creator>
  <cp:lastModifiedBy>Charley Potter</cp:lastModifiedBy>
  <cp:revision>3</cp:revision>
  <dcterms:created xsi:type="dcterms:W3CDTF">2023-02-21T21:25:30Z</dcterms:created>
  <dcterms:modified xsi:type="dcterms:W3CDTF">2024-11-12T17:08:50Z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539AC3F7-B464-444B-BC7A-3C60ECCD1730</vt:lpwstr>
  </property>
  <property fmtid="{D5CDD505-2E9C-101B-9397-08002B2CF9AE}" pid="3" name="ArticulatePath">
    <vt:lpwstr>https://uofwaterloo-my.sharepoint.com/personal/cc3chen_uwaterloo_ca/Documents/Documents/Personal/WSC Presentation Deck</vt:lpwstr>
  </property>
  <property fmtid="{D5CDD505-2E9C-101B-9397-08002B2CF9AE}" pid="4" name="ContentTypeId">
    <vt:lpwstr>0x0101006B927C663658284EA9BA627885366C66</vt:lpwstr>
  </property>
  <property fmtid="{D5CDD505-2E9C-101B-9397-08002B2CF9AE}" pid="5" name="MediaServiceImageTags">
    <vt:lpwstr/>
  </property>
</Properties>
</file>