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39"/>
  </p:notesMasterIdLst>
  <p:sldIdLst>
    <p:sldId id="280" r:id="rId5"/>
    <p:sldId id="298"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87" r:id="rId21"/>
    <p:sldId id="290" r:id="rId22"/>
    <p:sldId id="294" r:id="rId23"/>
    <p:sldId id="288" r:id="rId24"/>
    <p:sldId id="295" r:id="rId25"/>
    <p:sldId id="296" r:id="rId26"/>
    <p:sldId id="293" r:id="rId27"/>
    <p:sldId id="289" r:id="rId28"/>
    <p:sldId id="300" r:id="rId29"/>
    <p:sldId id="297" r:id="rId30"/>
    <p:sldId id="274" r:id="rId31"/>
    <p:sldId id="299" r:id="rId32"/>
    <p:sldId id="283" r:id="rId33"/>
    <p:sldId id="275" r:id="rId34"/>
    <p:sldId id="276" r:id="rId35"/>
    <p:sldId id="277" r:id="rId36"/>
    <p:sldId id="278" r:id="rId37"/>
    <p:sldId id="27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44DF56-9307-91F7-5BD0-7649D54B6326}" v="8" dt="2022-03-01T13:56:23.563"/>
    <p1510:client id="{869D0C8D-EF50-7412-81A9-99010A610ABC}" v="558" dt="2022-03-02T20:32:53.535"/>
    <p1510:client id="{9DF142A8-D2BC-43D2-98ED-EE8D6599A58A}" v="13" dt="2022-03-01T13:59:55.841"/>
    <p1510:client id="{9EDD2CD0-BFE9-37D4-4FB6-7157A0B38E1B}" v="118" dt="2022-03-03T15:48:57.513"/>
    <p1510:client id="{FB64D461-11DC-DEEA-08D5-6562C300261D}" v="8" dt="2022-03-03T20:32:06.290"/>
    <p1510:client id="{FBD1370F-A4DC-97AC-F869-51A75CC5DB7E}" v="81" dt="2022-03-02T19:23:56.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McDiarmid" userId="S::hmcdiarm@uwaterloo.ca::9adee347-598e-4bc0-814f-c2d96be0aaf9" providerId="AD" clId="Web-{9EDD2CD0-BFE9-37D4-4FB6-7157A0B38E1B}"/>
    <pc:docChg chg="addSld modSld">
      <pc:chgData name="Heather McDiarmid" userId="S::hmcdiarm@uwaterloo.ca::9adee347-598e-4bc0-814f-c2d96be0aaf9" providerId="AD" clId="Web-{9EDD2CD0-BFE9-37D4-4FB6-7157A0B38E1B}" dt="2022-03-03T15:53:10.642" v="706"/>
      <pc:docMkLst>
        <pc:docMk/>
      </pc:docMkLst>
      <pc:sldChg chg="modNotes">
        <pc:chgData name="Heather McDiarmid" userId="S::hmcdiarm@uwaterloo.ca::9adee347-598e-4bc0-814f-c2d96be0aaf9" providerId="AD" clId="Web-{9EDD2CD0-BFE9-37D4-4FB6-7157A0B38E1B}" dt="2022-03-03T15:02:25.289" v="135"/>
        <pc:sldMkLst>
          <pc:docMk/>
          <pc:sldMk cId="2415188373" sldId="260"/>
        </pc:sldMkLst>
      </pc:sldChg>
      <pc:sldChg chg="modNotes">
        <pc:chgData name="Heather McDiarmid" userId="S::hmcdiarm@uwaterloo.ca::9adee347-598e-4bc0-814f-c2d96be0aaf9" providerId="AD" clId="Web-{9EDD2CD0-BFE9-37D4-4FB6-7157A0B38E1B}" dt="2022-03-03T15:03:34.572" v="137"/>
        <pc:sldMkLst>
          <pc:docMk/>
          <pc:sldMk cId="2884483826" sldId="261"/>
        </pc:sldMkLst>
      </pc:sldChg>
      <pc:sldChg chg="modNotes">
        <pc:chgData name="Heather McDiarmid" userId="S::hmcdiarm@uwaterloo.ca::9adee347-598e-4bc0-814f-c2d96be0aaf9" providerId="AD" clId="Web-{9EDD2CD0-BFE9-37D4-4FB6-7157A0B38E1B}" dt="2022-03-03T15:53:10.642" v="706"/>
        <pc:sldMkLst>
          <pc:docMk/>
          <pc:sldMk cId="239549118" sldId="262"/>
        </pc:sldMkLst>
      </pc:sldChg>
      <pc:sldChg chg="modNotes">
        <pc:chgData name="Heather McDiarmid" userId="S::hmcdiarm@uwaterloo.ca::9adee347-598e-4bc0-814f-c2d96be0aaf9" providerId="AD" clId="Web-{9EDD2CD0-BFE9-37D4-4FB6-7157A0B38E1B}" dt="2022-03-03T15:48:51.357" v="538"/>
        <pc:sldMkLst>
          <pc:docMk/>
          <pc:sldMk cId="1037351658" sldId="263"/>
        </pc:sldMkLst>
      </pc:sldChg>
      <pc:sldChg chg="modSp modNotes">
        <pc:chgData name="Heather McDiarmid" userId="S::hmcdiarm@uwaterloo.ca::9adee347-598e-4bc0-814f-c2d96be0aaf9" providerId="AD" clId="Web-{9EDD2CD0-BFE9-37D4-4FB6-7157A0B38E1B}" dt="2022-03-03T15:51:04.468" v="568"/>
        <pc:sldMkLst>
          <pc:docMk/>
          <pc:sldMk cId="2596437124" sldId="264"/>
        </pc:sldMkLst>
        <pc:picChg chg="mod">
          <ac:chgData name="Heather McDiarmid" userId="S::hmcdiarm@uwaterloo.ca::9adee347-598e-4bc0-814f-c2d96be0aaf9" providerId="AD" clId="Web-{9EDD2CD0-BFE9-37D4-4FB6-7157A0B38E1B}" dt="2022-03-03T15:48:57.513" v="539" actId="1076"/>
          <ac:picMkLst>
            <pc:docMk/>
            <pc:sldMk cId="2596437124" sldId="264"/>
            <ac:picMk id="4" creationId="{9DBF15D4-E105-4EF7-8AFC-6C532BD5C448}"/>
          </ac:picMkLst>
        </pc:picChg>
      </pc:sldChg>
      <pc:sldChg chg="modNotes">
        <pc:chgData name="Heather McDiarmid" userId="S::hmcdiarm@uwaterloo.ca::9adee347-598e-4bc0-814f-c2d96be0aaf9" providerId="AD" clId="Web-{9EDD2CD0-BFE9-37D4-4FB6-7157A0B38E1B}" dt="2022-03-03T15:12:10.328" v="173"/>
        <pc:sldMkLst>
          <pc:docMk/>
          <pc:sldMk cId="371388882" sldId="265"/>
        </pc:sldMkLst>
      </pc:sldChg>
      <pc:sldChg chg="modNotes">
        <pc:chgData name="Heather McDiarmid" userId="S::hmcdiarm@uwaterloo.ca::9adee347-598e-4bc0-814f-c2d96be0aaf9" providerId="AD" clId="Web-{9EDD2CD0-BFE9-37D4-4FB6-7157A0B38E1B}" dt="2022-03-03T15:22:11.992" v="176"/>
        <pc:sldMkLst>
          <pc:docMk/>
          <pc:sldMk cId="2578215394" sldId="269"/>
        </pc:sldMkLst>
      </pc:sldChg>
      <pc:sldChg chg="modSp">
        <pc:chgData name="Heather McDiarmid" userId="S::hmcdiarm@uwaterloo.ca::9adee347-598e-4bc0-814f-c2d96be0aaf9" providerId="AD" clId="Web-{9EDD2CD0-BFE9-37D4-4FB6-7157A0B38E1B}" dt="2022-03-03T15:46:26.793" v="444" actId="20577"/>
        <pc:sldMkLst>
          <pc:docMk/>
          <pc:sldMk cId="3864593466" sldId="273"/>
        </pc:sldMkLst>
        <pc:spChg chg="mod">
          <ac:chgData name="Heather McDiarmid" userId="S::hmcdiarm@uwaterloo.ca::9adee347-598e-4bc0-814f-c2d96be0aaf9" providerId="AD" clId="Web-{9EDD2CD0-BFE9-37D4-4FB6-7157A0B38E1B}" dt="2022-03-03T15:46:26.793" v="444" actId="20577"/>
          <ac:spMkLst>
            <pc:docMk/>
            <pc:sldMk cId="3864593466" sldId="273"/>
            <ac:spMk id="3" creationId="{9CA11C2A-DBF3-4C81-9541-7E108D5579F2}"/>
          </ac:spMkLst>
        </pc:spChg>
        <pc:picChg chg="mod">
          <ac:chgData name="Heather McDiarmid" userId="S::hmcdiarm@uwaterloo.ca::9adee347-598e-4bc0-814f-c2d96be0aaf9" providerId="AD" clId="Web-{9EDD2CD0-BFE9-37D4-4FB6-7157A0B38E1B}" dt="2022-03-03T15:25:02.870" v="182" actId="1076"/>
          <ac:picMkLst>
            <pc:docMk/>
            <pc:sldMk cId="3864593466" sldId="273"/>
            <ac:picMk id="9" creationId="{00000000-0000-0000-0000-000000000000}"/>
          </ac:picMkLst>
        </pc:picChg>
      </pc:sldChg>
      <pc:sldChg chg="modNotes">
        <pc:chgData name="Heather McDiarmid" userId="S::hmcdiarm@uwaterloo.ca::9adee347-598e-4bc0-814f-c2d96be0aaf9" providerId="AD" clId="Web-{9EDD2CD0-BFE9-37D4-4FB6-7157A0B38E1B}" dt="2022-03-03T15:43:36.462" v="395"/>
        <pc:sldMkLst>
          <pc:docMk/>
          <pc:sldMk cId="1727997756" sldId="276"/>
        </pc:sldMkLst>
      </pc:sldChg>
      <pc:sldChg chg="addSp delSp modSp">
        <pc:chgData name="Heather McDiarmid" userId="S::hmcdiarm@uwaterloo.ca::9adee347-598e-4bc0-814f-c2d96be0aaf9" providerId="AD" clId="Web-{9EDD2CD0-BFE9-37D4-4FB6-7157A0B38E1B}" dt="2022-03-03T15:44:05.635" v="397"/>
        <pc:sldMkLst>
          <pc:docMk/>
          <pc:sldMk cId="2132970131" sldId="277"/>
        </pc:sldMkLst>
        <pc:spChg chg="del">
          <ac:chgData name="Heather McDiarmid" userId="S::hmcdiarm@uwaterloo.ca::9adee347-598e-4bc0-814f-c2d96be0aaf9" providerId="AD" clId="Web-{9EDD2CD0-BFE9-37D4-4FB6-7157A0B38E1B}" dt="2022-03-03T15:43:55.478" v="396"/>
          <ac:spMkLst>
            <pc:docMk/>
            <pc:sldMk cId="2132970131" sldId="277"/>
            <ac:spMk id="3" creationId="{835058CE-BF94-4B62-B2D6-25AE0120F422}"/>
          </ac:spMkLst>
        </pc:spChg>
        <pc:spChg chg="add del mod">
          <ac:chgData name="Heather McDiarmid" userId="S::hmcdiarm@uwaterloo.ca::9adee347-598e-4bc0-814f-c2d96be0aaf9" providerId="AD" clId="Web-{9EDD2CD0-BFE9-37D4-4FB6-7157A0B38E1B}" dt="2022-03-03T15:44:05.635" v="397"/>
          <ac:spMkLst>
            <pc:docMk/>
            <pc:sldMk cId="2132970131" sldId="277"/>
            <ac:spMk id="6" creationId="{8372ED29-98DE-4277-88CA-05F755D9E389}"/>
          </ac:spMkLst>
        </pc:spChg>
      </pc:sldChg>
      <pc:sldChg chg="modSp mod modClrScheme chgLayout">
        <pc:chgData name="Heather McDiarmid" userId="S::hmcdiarm@uwaterloo.ca::9adee347-598e-4bc0-814f-c2d96be0aaf9" providerId="AD" clId="Web-{9EDD2CD0-BFE9-37D4-4FB6-7157A0B38E1B}" dt="2022-03-03T15:25:55.120" v="196" actId="20577"/>
        <pc:sldMkLst>
          <pc:docMk/>
          <pc:sldMk cId="574998594" sldId="280"/>
        </pc:sldMkLst>
        <pc:spChg chg="mod ord">
          <ac:chgData name="Heather McDiarmid" userId="S::hmcdiarm@uwaterloo.ca::9adee347-598e-4bc0-814f-c2d96be0aaf9" providerId="AD" clId="Web-{9EDD2CD0-BFE9-37D4-4FB6-7157A0B38E1B}" dt="2022-03-03T13:51:55.041" v="41"/>
          <ac:spMkLst>
            <pc:docMk/>
            <pc:sldMk cId="574998594" sldId="280"/>
            <ac:spMk id="2" creationId="{8E597659-377D-4E77-B9AE-68717E00AB4C}"/>
          </ac:spMkLst>
        </pc:spChg>
        <pc:spChg chg="mod">
          <ac:chgData name="Heather McDiarmid" userId="S::hmcdiarm@uwaterloo.ca::9adee347-598e-4bc0-814f-c2d96be0aaf9" providerId="AD" clId="Web-{9EDD2CD0-BFE9-37D4-4FB6-7157A0B38E1B}" dt="2022-03-03T15:25:55.120" v="196" actId="20577"/>
          <ac:spMkLst>
            <pc:docMk/>
            <pc:sldMk cId="574998594" sldId="280"/>
            <ac:spMk id="3" creationId="{A5A2D6D3-5C76-46AA-B142-02F9469CA2C1}"/>
          </ac:spMkLst>
        </pc:spChg>
      </pc:sldChg>
      <pc:sldChg chg="addSp delSp modSp modNotes">
        <pc:chgData name="Heather McDiarmid" userId="S::hmcdiarm@uwaterloo.ca::9adee347-598e-4bc0-814f-c2d96be0aaf9" providerId="AD" clId="Web-{9EDD2CD0-BFE9-37D4-4FB6-7157A0B38E1B}" dt="2022-03-03T15:47:04.106" v="447"/>
        <pc:sldMkLst>
          <pc:docMk/>
          <pc:sldMk cId="4220050586" sldId="298"/>
        </pc:sldMkLst>
        <pc:spChg chg="add del mod">
          <ac:chgData name="Heather McDiarmid" userId="S::hmcdiarm@uwaterloo.ca::9adee347-598e-4bc0-814f-c2d96be0aaf9" providerId="AD" clId="Web-{9EDD2CD0-BFE9-37D4-4FB6-7157A0B38E1B}" dt="2022-03-03T15:47:04.106" v="447"/>
          <ac:spMkLst>
            <pc:docMk/>
            <pc:sldMk cId="4220050586" sldId="298"/>
            <ac:spMk id="2" creationId="{A803E2C4-7526-460C-9FB7-C365EC9E7879}"/>
          </ac:spMkLst>
        </pc:spChg>
      </pc:sldChg>
      <pc:sldChg chg="modNotes">
        <pc:chgData name="Heather McDiarmid" userId="S::hmcdiarm@uwaterloo.ca::9adee347-598e-4bc0-814f-c2d96be0aaf9" providerId="AD" clId="Web-{9EDD2CD0-BFE9-37D4-4FB6-7157A0B38E1B}" dt="2022-03-03T15:34:19.939" v="257"/>
        <pc:sldMkLst>
          <pc:docMk/>
          <pc:sldMk cId="405149111" sldId="299"/>
        </pc:sldMkLst>
      </pc:sldChg>
      <pc:sldChg chg="addSp delSp modSp new mod modClrScheme chgLayout">
        <pc:chgData name="Heather McDiarmid" userId="S::hmcdiarm@uwaterloo.ca::9adee347-598e-4bc0-814f-c2d96be0aaf9" providerId="AD" clId="Web-{9EDD2CD0-BFE9-37D4-4FB6-7157A0B38E1B}" dt="2022-03-03T13:50:27.555" v="40"/>
        <pc:sldMkLst>
          <pc:docMk/>
          <pc:sldMk cId="1870952493" sldId="300"/>
        </pc:sldMkLst>
        <pc:spChg chg="mod ord">
          <ac:chgData name="Heather McDiarmid" userId="S::hmcdiarm@uwaterloo.ca::9adee347-598e-4bc0-814f-c2d96be0aaf9" providerId="AD" clId="Web-{9EDD2CD0-BFE9-37D4-4FB6-7157A0B38E1B}" dt="2022-03-03T13:50:27.555" v="40"/>
          <ac:spMkLst>
            <pc:docMk/>
            <pc:sldMk cId="1870952493" sldId="300"/>
            <ac:spMk id="2" creationId="{9615EC16-C5B4-4DD8-87A6-73E7D75A632C}"/>
          </ac:spMkLst>
        </pc:spChg>
        <pc:spChg chg="del">
          <ac:chgData name="Heather McDiarmid" userId="S::hmcdiarm@uwaterloo.ca::9adee347-598e-4bc0-814f-c2d96be0aaf9" providerId="AD" clId="Web-{9EDD2CD0-BFE9-37D4-4FB6-7157A0B38E1B}" dt="2022-03-03T13:48:47.381" v="1"/>
          <ac:spMkLst>
            <pc:docMk/>
            <pc:sldMk cId="1870952493" sldId="300"/>
            <ac:spMk id="3" creationId="{A6F4FBB6-EF41-4E68-BA4B-8001A8E7991F}"/>
          </ac:spMkLst>
        </pc:spChg>
        <pc:spChg chg="add del mod">
          <ac:chgData name="Heather McDiarmid" userId="S::hmcdiarm@uwaterloo.ca::9adee347-598e-4bc0-814f-c2d96be0aaf9" providerId="AD" clId="Web-{9EDD2CD0-BFE9-37D4-4FB6-7157A0B38E1B}" dt="2022-03-03T13:50:27.555" v="40"/>
          <ac:spMkLst>
            <pc:docMk/>
            <pc:sldMk cId="1870952493" sldId="300"/>
            <ac:spMk id="9" creationId="{B8374BA0-EB21-412B-AC11-BC86DEF45A49}"/>
          </ac:spMkLst>
        </pc:spChg>
        <pc:spChg chg="add mod">
          <ac:chgData name="Heather McDiarmid" userId="S::hmcdiarm@uwaterloo.ca::9adee347-598e-4bc0-814f-c2d96be0aaf9" providerId="AD" clId="Web-{9EDD2CD0-BFE9-37D4-4FB6-7157A0B38E1B}" dt="2022-03-03T13:50:27.555" v="40"/>
          <ac:spMkLst>
            <pc:docMk/>
            <pc:sldMk cId="1870952493" sldId="300"/>
            <ac:spMk id="14" creationId="{2E591E9B-542E-4C44-922E-528D3CFFC5C6}"/>
          </ac:spMkLst>
        </pc:spChg>
        <pc:picChg chg="add mod ord">
          <ac:chgData name="Heather McDiarmid" userId="S::hmcdiarm@uwaterloo.ca::9adee347-598e-4bc0-814f-c2d96be0aaf9" providerId="AD" clId="Web-{9EDD2CD0-BFE9-37D4-4FB6-7157A0B38E1B}" dt="2022-03-03T13:50:27.555" v="40"/>
          <ac:picMkLst>
            <pc:docMk/>
            <pc:sldMk cId="1870952493" sldId="300"/>
            <ac:picMk id="4" creationId="{134BFFD1-1EF0-4B8A-9082-B3D116818BFF}"/>
          </ac:picMkLst>
        </pc:picChg>
      </pc:sldChg>
    </pc:docChg>
  </pc:docChgLst>
  <pc:docChgLst>
    <pc:chgData name="Heather McDiarmid" userId="S::hmcdiarm@uwaterloo.ca::9adee347-598e-4bc0-814f-c2d96be0aaf9" providerId="AD" clId="Web-{AB69C74A-76D7-32FC-3518-B19C7C51FD71}"/>
    <pc:docChg chg="addSld delSld modSld addMainMaster modMainMaster">
      <pc:chgData name="Heather McDiarmid" userId="S::hmcdiarm@uwaterloo.ca::9adee347-598e-4bc0-814f-c2d96be0aaf9" providerId="AD" clId="Web-{AB69C74A-76D7-32FC-3518-B19C7C51FD71}" dt="2022-01-14T21:40:35.803" v="3"/>
      <pc:docMkLst>
        <pc:docMk/>
      </pc:docMkLst>
      <pc:sldChg chg="del">
        <pc:chgData name="Heather McDiarmid" userId="S::hmcdiarm@uwaterloo.ca::9adee347-598e-4bc0-814f-c2d96be0aaf9" providerId="AD" clId="Web-{AB69C74A-76D7-32FC-3518-B19C7C51FD71}" dt="2022-01-14T21:40:08.319" v="1"/>
        <pc:sldMkLst>
          <pc:docMk/>
          <pc:sldMk cId="109857222" sldId="256"/>
        </pc:sldMkLst>
      </pc:sldChg>
      <pc:sldChg chg="addSp delSp modSp add">
        <pc:chgData name="Heather McDiarmid" userId="S::hmcdiarm@uwaterloo.ca::9adee347-598e-4bc0-814f-c2d96be0aaf9" providerId="AD" clId="Web-{AB69C74A-76D7-32FC-3518-B19C7C51FD71}" dt="2022-01-14T21:40:35.803" v="3"/>
        <pc:sldMkLst>
          <pc:docMk/>
          <pc:sldMk cId="387986451" sldId="257"/>
        </pc:sldMkLst>
        <pc:picChg chg="add del mod">
          <ac:chgData name="Heather McDiarmid" userId="S::hmcdiarm@uwaterloo.ca::9adee347-598e-4bc0-814f-c2d96be0aaf9" providerId="AD" clId="Web-{AB69C74A-76D7-32FC-3518-B19C7C51FD71}" dt="2022-01-14T21:40:35.803" v="3"/>
          <ac:picMkLst>
            <pc:docMk/>
            <pc:sldMk cId="387986451" sldId="257"/>
            <ac:picMk id="2" creationId="{5F31822E-1A85-42FD-89CA-85A0A33FAB91}"/>
          </ac:picMkLst>
        </pc:picChg>
      </pc:sldChg>
      <pc:sldMasterChg chg="modSldLayout">
        <pc:chgData name="Heather McDiarmid" userId="S::hmcdiarm@uwaterloo.ca::9adee347-598e-4bc0-814f-c2d96be0aaf9" providerId="AD" clId="Web-{AB69C74A-76D7-32FC-3518-B19C7C51FD71}" dt="2022-01-14T21:40:04.928" v="0"/>
        <pc:sldMasterMkLst>
          <pc:docMk/>
          <pc:sldMasterMk cId="2460954070" sldId="2147483660"/>
        </pc:sldMasterMkLst>
        <pc:sldLayoutChg chg="replId">
          <pc:chgData name="Heather McDiarmid" userId="S::hmcdiarm@uwaterloo.ca::9adee347-598e-4bc0-814f-c2d96be0aaf9" providerId="AD" clId="Web-{AB69C74A-76D7-32FC-3518-B19C7C51FD71}" dt="2022-01-14T21:40:04.928" v="0"/>
          <pc:sldLayoutMkLst>
            <pc:docMk/>
            <pc:sldMasterMk cId="2460954070" sldId="2147483660"/>
            <pc:sldLayoutMk cId="3171841454" sldId="2147483722"/>
          </pc:sldLayoutMkLst>
        </pc:sldLayoutChg>
        <pc:sldLayoutChg chg="replId">
          <pc:chgData name="Heather McDiarmid" userId="S::hmcdiarm@uwaterloo.ca::9adee347-598e-4bc0-814f-c2d96be0aaf9" providerId="AD" clId="Web-{AB69C74A-76D7-32FC-3518-B19C7C51FD71}" dt="2022-01-14T21:40:04.928" v="0"/>
          <pc:sldLayoutMkLst>
            <pc:docMk/>
            <pc:sldMasterMk cId="2460954070" sldId="2147483660"/>
            <pc:sldLayoutMk cId="1718958274" sldId="2147483723"/>
          </pc:sldLayoutMkLst>
        </pc:sldLayoutChg>
        <pc:sldLayoutChg chg="replId">
          <pc:chgData name="Heather McDiarmid" userId="S::hmcdiarm@uwaterloo.ca::9adee347-598e-4bc0-814f-c2d96be0aaf9" providerId="AD" clId="Web-{AB69C74A-76D7-32FC-3518-B19C7C51FD71}" dt="2022-01-14T21:40:04.928" v="0"/>
          <pc:sldLayoutMkLst>
            <pc:docMk/>
            <pc:sldMasterMk cId="2460954070" sldId="2147483660"/>
            <pc:sldLayoutMk cId="2202905451" sldId="2147483724"/>
          </pc:sldLayoutMkLst>
        </pc:sldLayoutChg>
        <pc:sldLayoutChg chg="replId">
          <pc:chgData name="Heather McDiarmid" userId="S::hmcdiarm@uwaterloo.ca::9adee347-598e-4bc0-814f-c2d96be0aaf9" providerId="AD" clId="Web-{AB69C74A-76D7-32FC-3518-B19C7C51FD71}" dt="2022-01-14T21:40:04.928" v="0"/>
          <pc:sldLayoutMkLst>
            <pc:docMk/>
            <pc:sldMasterMk cId="2460954070" sldId="2147483660"/>
            <pc:sldLayoutMk cId="3479445657" sldId="2147483725"/>
          </pc:sldLayoutMkLst>
        </pc:sldLayoutChg>
      </pc:sldMasterChg>
      <pc:sldMasterChg chg="add addSldLayout">
        <pc:chgData name="Heather McDiarmid" userId="S::hmcdiarm@uwaterloo.ca::9adee347-598e-4bc0-814f-c2d96be0aaf9" providerId="AD" clId="Web-{AB69C74A-76D7-32FC-3518-B19C7C51FD71}" dt="2022-01-14T21:40:04.928" v="0"/>
        <pc:sldMasterMkLst>
          <pc:docMk/>
          <pc:sldMasterMk cId="973700157" sldId="2147483668"/>
        </pc:sldMasterMkLst>
        <pc:sldLayoutChg chg="add">
          <pc:chgData name="Heather McDiarmid" userId="S::hmcdiarm@uwaterloo.ca::9adee347-598e-4bc0-814f-c2d96be0aaf9" providerId="AD" clId="Web-{AB69C74A-76D7-32FC-3518-B19C7C51FD71}" dt="2022-01-14T21:40:04.928" v="0"/>
          <pc:sldLayoutMkLst>
            <pc:docMk/>
            <pc:sldMasterMk cId="973700157" sldId="2147483668"/>
            <pc:sldLayoutMk cId="3515592275" sldId="2147483669"/>
          </pc:sldLayoutMkLst>
        </pc:sldLayoutChg>
        <pc:sldLayoutChg chg="add">
          <pc:chgData name="Heather McDiarmid" userId="S::hmcdiarm@uwaterloo.ca::9adee347-598e-4bc0-814f-c2d96be0aaf9" providerId="AD" clId="Web-{AB69C74A-76D7-32FC-3518-B19C7C51FD71}" dt="2022-01-14T21:40:04.928" v="0"/>
          <pc:sldLayoutMkLst>
            <pc:docMk/>
            <pc:sldMasterMk cId="973700157" sldId="2147483668"/>
            <pc:sldLayoutMk cId="666323211" sldId="2147483670"/>
          </pc:sldLayoutMkLst>
        </pc:sldLayoutChg>
        <pc:sldLayoutChg chg="add">
          <pc:chgData name="Heather McDiarmid" userId="S::hmcdiarm@uwaterloo.ca::9adee347-598e-4bc0-814f-c2d96be0aaf9" providerId="AD" clId="Web-{AB69C74A-76D7-32FC-3518-B19C7C51FD71}" dt="2022-01-14T21:40:04.928" v="0"/>
          <pc:sldLayoutMkLst>
            <pc:docMk/>
            <pc:sldMasterMk cId="973700157" sldId="2147483668"/>
            <pc:sldLayoutMk cId="2969021156" sldId="2147483671"/>
          </pc:sldLayoutMkLst>
        </pc:sldLayoutChg>
        <pc:sldLayoutChg chg="add">
          <pc:chgData name="Heather McDiarmid" userId="S::hmcdiarm@uwaterloo.ca::9adee347-598e-4bc0-814f-c2d96be0aaf9" providerId="AD" clId="Web-{AB69C74A-76D7-32FC-3518-B19C7C51FD71}" dt="2022-01-14T21:40:04.928" v="0"/>
          <pc:sldLayoutMkLst>
            <pc:docMk/>
            <pc:sldMasterMk cId="973700157" sldId="2147483668"/>
            <pc:sldLayoutMk cId="2238516483" sldId="2147483672"/>
          </pc:sldLayoutMkLst>
        </pc:sldLayoutChg>
        <pc:sldLayoutChg chg="add">
          <pc:chgData name="Heather McDiarmid" userId="S::hmcdiarm@uwaterloo.ca::9adee347-598e-4bc0-814f-c2d96be0aaf9" providerId="AD" clId="Web-{AB69C74A-76D7-32FC-3518-B19C7C51FD71}" dt="2022-01-14T21:40:04.928" v="0"/>
          <pc:sldLayoutMkLst>
            <pc:docMk/>
            <pc:sldMasterMk cId="973700157" sldId="2147483668"/>
            <pc:sldLayoutMk cId="519598644" sldId="2147483673"/>
          </pc:sldLayoutMkLst>
        </pc:sldLayoutChg>
        <pc:sldLayoutChg chg="add">
          <pc:chgData name="Heather McDiarmid" userId="S::hmcdiarm@uwaterloo.ca::9adee347-598e-4bc0-814f-c2d96be0aaf9" providerId="AD" clId="Web-{AB69C74A-76D7-32FC-3518-B19C7C51FD71}" dt="2022-01-14T21:40:04.928" v="0"/>
          <pc:sldLayoutMkLst>
            <pc:docMk/>
            <pc:sldMasterMk cId="973700157" sldId="2147483668"/>
            <pc:sldLayoutMk cId="2708487075" sldId="2147483674"/>
          </pc:sldLayoutMkLst>
        </pc:sldLayoutChg>
        <pc:sldLayoutChg chg="add">
          <pc:chgData name="Heather McDiarmid" userId="S::hmcdiarm@uwaterloo.ca::9adee347-598e-4bc0-814f-c2d96be0aaf9" providerId="AD" clId="Web-{AB69C74A-76D7-32FC-3518-B19C7C51FD71}" dt="2022-01-14T21:40:04.928" v="0"/>
          <pc:sldLayoutMkLst>
            <pc:docMk/>
            <pc:sldMasterMk cId="973700157" sldId="2147483668"/>
            <pc:sldLayoutMk cId="743165608" sldId="2147483675"/>
          </pc:sldLayoutMkLst>
        </pc:sldLayoutChg>
        <pc:sldLayoutChg chg="add">
          <pc:chgData name="Heather McDiarmid" userId="S::hmcdiarm@uwaterloo.ca::9adee347-598e-4bc0-814f-c2d96be0aaf9" providerId="AD" clId="Web-{AB69C74A-76D7-32FC-3518-B19C7C51FD71}" dt="2022-01-14T21:40:04.928" v="0"/>
          <pc:sldLayoutMkLst>
            <pc:docMk/>
            <pc:sldMasterMk cId="973700157" sldId="2147483668"/>
            <pc:sldLayoutMk cId="3642748302" sldId="2147483690"/>
          </pc:sldLayoutMkLst>
        </pc:sldLayoutChg>
        <pc:sldLayoutChg chg="add">
          <pc:chgData name="Heather McDiarmid" userId="S::hmcdiarm@uwaterloo.ca::9adee347-598e-4bc0-814f-c2d96be0aaf9" providerId="AD" clId="Web-{AB69C74A-76D7-32FC-3518-B19C7C51FD71}" dt="2022-01-14T21:40:04.928" v="0"/>
          <pc:sldLayoutMkLst>
            <pc:docMk/>
            <pc:sldMasterMk cId="973700157" sldId="2147483668"/>
            <pc:sldLayoutMk cId="1267036257" sldId="2147483693"/>
          </pc:sldLayoutMkLst>
        </pc:sldLayoutChg>
        <pc:sldLayoutChg chg="add">
          <pc:chgData name="Heather McDiarmid" userId="S::hmcdiarm@uwaterloo.ca::9adee347-598e-4bc0-814f-c2d96be0aaf9" providerId="AD" clId="Web-{AB69C74A-76D7-32FC-3518-B19C7C51FD71}" dt="2022-01-14T21:40:04.928" v="0"/>
          <pc:sldLayoutMkLst>
            <pc:docMk/>
            <pc:sldMasterMk cId="973700157" sldId="2147483668"/>
            <pc:sldLayoutMk cId="1087678416" sldId="2147483710"/>
          </pc:sldLayoutMkLst>
        </pc:sldLayoutChg>
        <pc:sldLayoutChg chg="add">
          <pc:chgData name="Heather McDiarmid" userId="S::hmcdiarm@uwaterloo.ca::9adee347-598e-4bc0-814f-c2d96be0aaf9" providerId="AD" clId="Web-{AB69C74A-76D7-32FC-3518-B19C7C51FD71}" dt="2022-01-14T21:40:04.928" v="0"/>
          <pc:sldLayoutMkLst>
            <pc:docMk/>
            <pc:sldMasterMk cId="973700157" sldId="2147483668"/>
            <pc:sldLayoutMk cId="3269677358" sldId="2147483712"/>
          </pc:sldLayoutMkLst>
        </pc:sldLayoutChg>
        <pc:sldLayoutChg chg="add">
          <pc:chgData name="Heather McDiarmid" userId="S::hmcdiarm@uwaterloo.ca::9adee347-598e-4bc0-814f-c2d96be0aaf9" providerId="AD" clId="Web-{AB69C74A-76D7-32FC-3518-B19C7C51FD71}" dt="2022-01-14T21:40:04.928" v="0"/>
          <pc:sldLayoutMkLst>
            <pc:docMk/>
            <pc:sldMasterMk cId="973700157" sldId="2147483668"/>
            <pc:sldLayoutMk cId="3722082862" sldId="2147483713"/>
          </pc:sldLayoutMkLst>
        </pc:sldLayoutChg>
        <pc:sldLayoutChg chg="add">
          <pc:chgData name="Heather McDiarmid" userId="S::hmcdiarm@uwaterloo.ca::9adee347-598e-4bc0-814f-c2d96be0aaf9" providerId="AD" clId="Web-{AB69C74A-76D7-32FC-3518-B19C7C51FD71}" dt="2022-01-14T21:40:04.928" v="0"/>
          <pc:sldLayoutMkLst>
            <pc:docMk/>
            <pc:sldMasterMk cId="973700157" sldId="2147483668"/>
            <pc:sldLayoutMk cId="1031835470" sldId="2147483714"/>
          </pc:sldLayoutMkLst>
        </pc:sldLayoutChg>
        <pc:sldLayoutChg chg="add">
          <pc:chgData name="Heather McDiarmid" userId="S::hmcdiarm@uwaterloo.ca::9adee347-598e-4bc0-814f-c2d96be0aaf9" providerId="AD" clId="Web-{AB69C74A-76D7-32FC-3518-B19C7C51FD71}" dt="2022-01-14T21:40:04.928" v="0"/>
          <pc:sldLayoutMkLst>
            <pc:docMk/>
            <pc:sldMasterMk cId="973700157" sldId="2147483668"/>
            <pc:sldLayoutMk cId="2528952265" sldId="2147483715"/>
          </pc:sldLayoutMkLst>
        </pc:sldLayoutChg>
        <pc:sldLayoutChg chg="add">
          <pc:chgData name="Heather McDiarmid" userId="S::hmcdiarm@uwaterloo.ca::9adee347-598e-4bc0-814f-c2d96be0aaf9" providerId="AD" clId="Web-{AB69C74A-76D7-32FC-3518-B19C7C51FD71}" dt="2022-01-14T21:40:04.928" v="0"/>
          <pc:sldLayoutMkLst>
            <pc:docMk/>
            <pc:sldMasterMk cId="973700157" sldId="2147483668"/>
            <pc:sldLayoutMk cId="350106763" sldId="2147483716"/>
          </pc:sldLayoutMkLst>
        </pc:sldLayoutChg>
        <pc:sldLayoutChg chg="add">
          <pc:chgData name="Heather McDiarmid" userId="S::hmcdiarm@uwaterloo.ca::9adee347-598e-4bc0-814f-c2d96be0aaf9" providerId="AD" clId="Web-{AB69C74A-76D7-32FC-3518-B19C7C51FD71}" dt="2022-01-14T21:40:04.928" v="0"/>
          <pc:sldLayoutMkLst>
            <pc:docMk/>
            <pc:sldMasterMk cId="973700157" sldId="2147483668"/>
            <pc:sldLayoutMk cId="1064198111" sldId="2147483717"/>
          </pc:sldLayoutMkLst>
        </pc:sldLayoutChg>
        <pc:sldLayoutChg chg="add">
          <pc:chgData name="Heather McDiarmid" userId="S::hmcdiarm@uwaterloo.ca::9adee347-598e-4bc0-814f-c2d96be0aaf9" providerId="AD" clId="Web-{AB69C74A-76D7-32FC-3518-B19C7C51FD71}" dt="2022-01-14T21:40:04.928" v="0"/>
          <pc:sldLayoutMkLst>
            <pc:docMk/>
            <pc:sldMasterMk cId="973700157" sldId="2147483668"/>
            <pc:sldLayoutMk cId="143317354" sldId="2147483718"/>
          </pc:sldLayoutMkLst>
        </pc:sldLayoutChg>
        <pc:sldLayoutChg chg="add">
          <pc:chgData name="Heather McDiarmid" userId="S::hmcdiarm@uwaterloo.ca::9adee347-598e-4bc0-814f-c2d96be0aaf9" providerId="AD" clId="Web-{AB69C74A-76D7-32FC-3518-B19C7C51FD71}" dt="2022-01-14T21:40:04.928" v="0"/>
          <pc:sldLayoutMkLst>
            <pc:docMk/>
            <pc:sldMasterMk cId="973700157" sldId="2147483668"/>
            <pc:sldLayoutMk cId="1467728093" sldId="2147483719"/>
          </pc:sldLayoutMkLst>
        </pc:sldLayoutChg>
        <pc:sldLayoutChg chg="add">
          <pc:chgData name="Heather McDiarmid" userId="S::hmcdiarm@uwaterloo.ca::9adee347-598e-4bc0-814f-c2d96be0aaf9" providerId="AD" clId="Web-{AB69C74A-76D7-32FC-3518-B19C7C51FD71}" dt="2022-01-14T21:40:04.928" v="0"/>
          <pc:sldLayoutMkLst>
            <pc:docMk/>
            <pc:sldMasterMk cId="973700157" sldId="2147483668"/>
            <pc:sldLayoutMk cId="3666828729" sldId="2147483720"/>
          </pc:sldLayoutMkLst>
        </pc:sldLayoutChg>
        <pc:sldLayoutChg chg="add">
          <pc:chgData name="Heather McDiarmid" userId="S::hmcdiarm@uwaterloo.ca::9adee347-598e-4bc0-814f-c2d96be0aaf9" providerId="AD" clId="Web-{AB69C74A-76D7-32FC-3518-B19C7C51FD71}" dt="2022-01-14T21:40:04.928" v="0"/>
          <pc:sldLayoutMkLst>
            <pc:docMk/>
            <pc:sldMasterMk cId="973700157" sldId="2147483668"/>
            <pc:sldLayoutMk cId="3035022777" sldId="2147483721"/>
          </pc:sldLayoutMkLst>
        </pc:sldLayoutChg>
      </pc:sldMasterChg>
    </pc:docChg>
  </pc:docChgLst>
  <pc:docChgLst>
    <pc:chgData name="Heather McDiarmid" userId="S::hmcdiarm@uwaterloo.ca::9adee347-598e-4bc0-814f-c2d96be0aaf9" providerId="AD" clId="Web-{869D0C8D-EF50-7412-81A9-99010A610ABC}"/>
    <pc:docChg chg="addSld modSld">
      <pc:chgData name="Heather McDiarmid" userId="S::hmcdiarm@uwaterloo.ca::9adee347-598e-4bc0-814f-c2d96be0aaf9" providerId="AD" clId="Web-{869D0C8D-EF50-7412-81A9-99010A610ABC}" dt="2022-03-02T20:32:53.535" v="1007" actId="14100"/>
      <pc:docMkLst>
        <pc:docMk/>
      </pc:docMkLst>
      <pc:sldChg chg="modSp">
        <pc:chgData name="Heather McDiarmid" userId="S::hmcdiarm@uwaterloo.ca::9adee347-598e-4bc0-814f-c2d96be0aaf9" providerId="AD" clId="Web-{869D0C8D-EF50-7412-81A9-99010A610ABC}" dt="2022-03-02T19:37:02.489" v="10" actId="20577"/>
        <pc:sldMkLst>
          <pc:docMk/>
          <pc:sldMk cId="2884483826" sldId="261"/>
        </pc:sldMkLst>
        <pc:spChg chg="mod">
          <ac:chgData name="Heather McDiarmid" userId="S::hmcdiarm@uwaterloo.ca::9adee347-598e-4bc0-814f-c2d96be0aaf9" providerId="AD" clId="Web-{869D0C8D-EF50-7412-81A9-99010A610ABC}" dt="2022-03-02T19:37:02.489" v="10" actId="20577"/>
          <ac:spMkLst>
            <pc:docMk/>
            <pc:sldMk cId="2884483826" sldId="261"/>
            <ac:spMk id="3" creationId="{B8A625EE-D76F-4993-87DD-EB291C01615D}"/>
          </ac:spMkLst>
        </pc:spChg>
      </pc:sldChg>
      <pc:sldChg chg="modNotes">
        <pc:chgData name="Heather McDiarmid" userId="S::hmcdiarm@uwaterloo.ca::9adee347-598e-4bc0-814f-c2d96be0aaf9" providerId="AD" clId="Web-{869D0C8D-EF50-7412-81A9-99010A610ABC}" dt="2022-03-02T19:46:29.729" v="457"/>
        <pc:sldMkLst>
          <pc:docMk/>
          <pc:sldMk cId="2578215394" sldId="269"/>
        </pc:sldMkLst>
      </pc:sldChg>
      <pc:sldChg chg="modNotes">
        <pc:chgData name="Heather McDiarmid" userId="S::hmcdiarm@uwaterloo.ca::9adee347-598e-4bc0-814f-c2d96be0aaf9" providerId="AD" clId="Web-{869D0C8D-EF50-7412-81A9-99010A610ABC}" dt="2022-03-02T19:44:19.009" v="361"/>
        <pc:sldMkLst>
          <pc:docMk/>
          <pc:sldMk cId="1422016088" sldId="270"/>
        </pc:sldMkLst>
      </pc:sldChg>
      <pc:sldChg chg="delSp modSp">
        <pc:chgData name="Heather McDiarmid" userId="S::hmcdiarm@uwaterloo.ca::9adee347-598e-4bc0-814f-c2d96be0aaf9" providerId="AD" clId="Web-{869D0C8D-EF50-7412-81A9-99010A610ABC}" dt="2022-03-02T19:48:21.933" v="492" actId="20577"/>
        <pc:sldMkLst>
          <pc:docMk/>
          <pc:sldMk cId="382022575" sldId="272"/>
        </pc:sldMkLst>
        <pc:spChg chg="mod">
          <ac:chgData name="Heather McDiarmid" userId="S::hmcdiarm@uwaterloo.ca::9adee347-598e-4bc0-814f-c2d96be0aaf9" providerId="AD" clId="Web-{869D0C8D-EF50-7412-81A9-99010A610ABC}" dt="2022-03-02T19:48:21.933" v="492" actId="20577"/>
          <ac:spMkLst>
            <pc:docMk/>
            <pc:sldMk cId="382022575" sldId="272"/>
            <ac:spMk id="2" creationId="{5E53D818-0E0A-4BB1-B24D-5D7CBA111B5B}"/>
          </ac:spMkLst>
        </pc:spChg>
        <pc:spChg chg="mod">
          <ac:chgData name="Heather McDiarmid" userId="S::hmcdiarm@uwaterloo.ca::9adee347-598e-4bc0-814f-c2d96be0aaf9" providerId="AD" clId="Web-{869D0C8D-EF50-7412-81A9-99010A610ABC}" dt="2022-03-02T19:47:08.807" v="470" actId="20577"/>
          <ac:spMkLst>
            <pc:docMk/>
            <pc:sldMk cId="382022575" sldId="272"/>
            <ac:spMk id="3" creationId="{91DCC7C4-9222-4931-8FD7-748DFF6F9912}"/>
          </ac:spMkLst>
        </pc:spChg>
        <pc:spChg chg="del mod">
          <ac:chgData name="Heather McDiarmid" userId="S::hmcdiarm@uwaterloo.ca::9adee347-598e-4bc0-814f-c2d96be0aaf9" providerId="AD" clId="Web-{869D0C8D-EF50-7412-81A9-99010A610ABC}" dt="2022-03-02T19:38:56.287" v="13"/>
          <ac:spMkLst>
            <pc:docMk/>
            <pc:sldMk cId="382022575" sldId="272"/>
            <ac:spMk id="4" creationId="{37B57297-6C98-4ED5-8633-1C495C393586}"/>
          </ac:spMkLst>
        </pc:spChg>
        <pc:picChg chg="mod">
          <ac:chgData name="Heather McDiarmid" userId="S::hmcdiarm@uwaterloo.ca::9adee347-598e-4bc0-814f-c2d96be0aaf9" providerId="AD" clId="Web-{869D0C8D-EF50-7412-81A9-99010A610ABC}" dt="2022-03-02T19:47:14.213" v="471" actId="1076"/>
          <ac:picMkLst>
            <pc:docMk/>
            <pc:sldMk cId="382022575" sldId="272"/>
            <ac:picMk id="9" creationId="{00000000-0000-0000-0000-000000000000}"/>
          </ac:picMkLst>
        </pc:picChg>
      </pc:sldChg>
      <pc:sldChg chg="modSp">
        <pc:chgData name="Heather McDiarmid" userId="S::hmcdiarm@uwaterloo.ca::9adee347-598e-4bc0-814f-c2d96be0aaf9" providerId="AD" clId="Web-{869D0C8D-EF50-7412-81A9-99010A610ABC}" dt="2022-03-02T19:49:57.137" v="497" actId="20577"/>
        <pc:sldMkLst>
          <pc:docMk/>
          <pc:sldMk cId="2132970131" sldId="277"/>
        </pc:sldMkLst>
        <pc:spChg chg="mod">
          <ac:chgData name="Heather McDiarmid" userId="S::hmcdiarm@uwaterloo.ca::9adee347-598e-4bc0-814f-c2d96be0aaf9" providerId="AD" clId="Web-{869D0C8D-EF50-7412-81A9-99010A610ABC}" dt="2022-03-02T19:49:57.137" v="497" actId="20577"/>
          <ac:spMkLst>
            <pc:docMk/>
            <pc:sldMk cId="2132970131" sldId="277"/>
            <ac:spMk id="3" creationId="{835058CE-BF94-4B62-B2D6-25AE0120F422}"/>
          </ac:spMkLst>
        </pc:spChg>
      </pc:sldChg>
      <pc:sldChg chg="modSp">
        <pc:chgData name="Heather McDiarmid" userId="S::hmcdiarm@uwaterloo.ca::9adee347-598e-4bc0-814f-c2d96be0aaf9" providerId="AD" clId="Web-{869D0C8D-EF50-7412-81A9-99010A610ABC}" dt="2022-03-02T20:32:53.535" v="1007" actId="14100"/>
        <pc:sldMkLst>
          <pc:docMk/>
          <pc:sldMk cId="574998594" sldId="280"/>
        </pc:sldMkLst>
        <pc:spChg chg="mod">
          <ac:chgData name="Heather McDiarmid" userId="S::hmcdiarm@uwaterloo.ca::9adee347-598e-4bc0-814f-c2d96be0aaf9" providerId="AD" clId="Web-{869D0C8D-EF50-7412-81A9-99010A610ABC}" dt="2022-03-02T20:32:49.035" v="1006" actId="1076"/>
          <ac:spMkLst>
            <pc:docMk/>
            <pc:sldMk cId="574998594" sldId="280"/>
            <ac:spMk id="2" creationId="{8E597659-377D-4E77-B9AE-68717E00AB4C}"/>
          </ac:spMkLst>
        </pc:spChg>
        <pc:spChg chg="mod">
          <ac:chgData name="Heather McDiarmid" userId="S::hmcdiarm@uwaterloo.ca::9adee347-598e-4bc0-814f-c2d96be0aaf9" providerId="AD" clId="Web-{869D0C8D-EF50-7412-81A9-99010A610ABC}" dt="2022-03-02T20:32:53.535" v="1007" actId="14100"/>
          <ac:spMkLst>
            <pc:docMk/>
            <pc:sldMk cId="574998594" sldId="280"/>
            <ac:spMk id="3" creationId="{A5A2D6D3-5C76-46AA-B142-02F9469CA2C1}"/>
          </ac:spMkLst>
        </pc:spChg>
      </pc:sldChg>
      <pc:sldChg chg="addSp delSp modSp">
        <pc:chgData name="Heather McDiarmid" userId="S::hmcdiarm@uwaterloo.ca::9adee347-598e-4bc0-814f-c2d96be0aaf9" providerId="AD" clId="Web-{869D0C8D-EF50-7412-81A9-99010A610ABC}" dt="2022-03-02T19:33:00.362" v="6"/>
        <pc:sldMkLst>
          <pc:docMk/>
          <pc:sldMk cId="4220050586" sldId="298"/>
        </pc:sldMkLst>
        <pc:spChg chg="del">
          <ac:chgData name="Heather McDiarmid" userId="S::hmcdiarm@uwaterloo.ca::9adee347-598e-4bc0-814f-c2d96be0aaf9" providerId="AD" clId="Web-{869D0C8D-EF50-7412-81A9-99010A610ABC}" dt="2022-03-02T19:32:57.784" v="5"/>
          <ac:spMkLst>
            <pc:docMk/>
            <pc:sldMk cId="4220050586" sldId="298"/>
            <ac:spMk id="2" creationId="{BC8CA21D-A19C-4B6E-838F-8B866BA7D74C}"/>
          </ac:spMkLst>
        </pc:spChg>
        <pc:spChg chg="del">
          <ac:chgData name="Heather McDiarmid" userId="S::hmcdiarm@uwaterloo.ca::9adee347-598e-4bc0-814f-c2d96be0aaf9" providerId="AD" clId="Web-{869D0C8D-EF50-7412-81A9-99010A610ABC}" dt="2022-03-02T19:33:00.362" v="6"/>
          <ac:spMkLst>
            <pc:docMk/>
            <pc:sldMk cId="4220050586" sldId="298"/>
            <ac:spMk id="4" creationId="{6AB1289D-34D4-486A-A0F1-B7B6CAAE5BD6}"/>
          </ac:spMkLst>
        </pc:spChg>
        <pc:spChg chg="add mod">
          <ac:chgData name="Heather McDiarmid" userId="S::hmcdiarm@uwaterloo.ca::9adee347-598e-4bc0-814f-c2d96be0aaf9" providerId="AD" clId="Web-{869D0C8D-EF50-7412-81A9-99010A610ABC}" dt="2022-03-02T19:32:53.597" v="4" actId="1076"/>
          <ac:spMkLst>
            <pc:docMk/>
            <pc:sldMk cId="4220050586" sldId="298"/>
            <ac:spMk id="5" creationId="{481072C4-0703-4CBF-87DF-2E4CA4978443}"/>
          </ac:spMkLst>
        </pc:spChg>
      </pc:sldChg>
      <pc:sldChg chg="addSp delSp modSp new modNotes">
        <pc:chgData name="Heather McDiarmid" userId="S::hmcdiarm@uwaterloo.ca::9adee347-598e-4bc0-814f-c2d96be0aaf9" providerId="AD" clId="Web-{869D0C8D-EF50-7412-81A9-99010A610ABC}" dt="2022-03-02T20:29:18.907" v="989" actId="20577"/>
        <pc:sldMkLst>
          <pc:docMk/>
          <pc:sldMk cId="405149111" sldId="299"/>
        </pc:sldMkLst>
        <pc:spChg chg="mod">
          <ac:chgData name="Heather McDiarmid" userId="S::hmcdiarm@uwaterloo.ca::9adee347-598e-4bc0-814f-c2d96be0aaf9" providerId="AD" clId="Web-{869D0C8D-EF50-7412-81A9-99010A610ABC}" dt="2022-03-02T19:53:55.155" v="593" actId="20577"/>
          <ac:spMkLst>
            <pc:docMk/>
            <pc:sldMk cId="405149111" sldId="299"/>
            <ac:spMk id="2" creationId="{AD31FA5F-5332-40DE-A494-8239820148BF}"/>
          </ac:spMkLst>
        </pc:spChg>
        <pc:spChg chg="mod">
          <ac:chgData name="Heather McDiarmid" userId="S::hmcdiarm@uwaterloo.ca::9adee347-598e-4bc0-814f-c2d96be0aaf9" providerId="AD" clId="Web-{869D0C8D-EF50-7412-81A9-99010A610ABC}" dt="2022-03-02T20:29:18.907" v="989" actId="20577"/>
          <ac:spMkLst>
            <pc:docMk/>
            <pc:sldMk cId="405149111" sldId="299"/>
            <ac:spMk id="3" creationId="{8DEB4E67-BC08-4AA3-B532-2B6D1A2F0F29}"/>
          </ac:spMkLst>
        </pc:spChg>
        <pc:spChg chg="add del mod">
          <ac:chgData name="Heather McDiarmid" userId="S::hmcdiarm@uwaterloo.ca::9adee347-598e-4bc0-814f-c2d96be0aaf9" providerId="AD" clId="Web-{869D0C8D-EF50-7412-81A9-99010A610ABC}" dt="2022-03-02T20:28:18.281" v="976"/>
          <ac:spMkLst>
            <pc:docMk/>
            <pc:sldMk cId="405149111" sldId="299"/>
            <ac:spMk id="5" creationId="{3320008A-4E5B-4384-BC44-4D7268992434}"/>
          </ac:spMkLst>
        </pc:spChg>
        <pc:picChg chg="add del mod">
          <ac:chgData name="Heather McDiarmid" userId="S::hmcdiarm@uwaterloo.ca::9adee347-598e-4bc0-814f-c2d96be0aaf9" providerId="AD" clId="Web-{869D0C8D-EF50-7412-81A9-99010A610ABC}" dt="2022-03-02T20:28:09" v="973"/>
          <ac:picMkLst>
            <pc:docMk/>
            <pc:sldMk cId="405149111" sldId="299"/>
            <ac:picMk id="4" creationId="{135F6FCB-67E6-4254-B3CC-3E9F51E8D5C5}"/>
          </ac:picMkLst>
        </pc:picChg>
        <pc:picChg chg="add mod">
          <ac:chgData name="Heather McDiarmid" userId="S::hmcdiarm@uwaterloo.ca::9adee347-598e-4bc0-814f-c2d96be0aaf9" providerId="AD" clId="Web-{869D0C8D-EF50-7412-81A9-99010A610ABC}" dt="2022-03-02T20:28:22.047" v="977" actId="14100"/>
          <ac:picMkLst>
            <pc:docMk/>
            <pc:sldMk cId="405149111" sldId="299"/>
            <ac:picMk id="6" creationId="{F74865D3-C971-4422-9262-879D18B4738C}"/>
          </ac:picMkLst>
        </pc:picChg>
      </pc:sldChg>
    </pc:docChg>
  </pc:docChgLst>
  <pc:docChgLst>
    <pc:chgData name="Heather McDiarmid" userId="S::hmcdiarm@uwaterloo.ca::9adee347-598e-4bc0-814f-c2d96be0aaf9" providerId="AD" clId="Web-{FB64D461-11DC-DEEA-08D5-6562C300261D}"/>
    <pc:docChg chg="delSld modSld">
      <pc:chgData name="Heather McDiarmid" userId="S::hmcdiarm@uwaterloo.ca::9adee347-598e-4bc0-814f-c2d96be0aaf9" providerId="AD" clId="Web-{FB64D461-11DC-DEEA-08D5-6562C300261D}" dt="2022-03-03T20:32:06.290" v="17"/>
      <pc:docMkLst>
        <pc:docMk/>
      </pc:docMkLst>
      <pc:sldChg chg="modNotes">
        <pc:chgData name="Heather McDiarmid" userId="S::hmcdiarm@uwaterloo.ca::9adee347-598e-4bc0-814f-c2d96be0aaf9" providerId="AD" clId="Web-{FB64D461-11DC-DEEA-08D5-6562C300261D}" dt="2022-03-03T20:28:50.913" v="3"/>
        <pc:sldMkLst>
          <pc:docMk/>
          <pc:sldMk cId="239549118" sldId="262"/>
        </pc:sldMkLst>
      </pc:sldChg>
      <pc:sldChg chg="modNotes">
        <pc:chgData name="Heather McDiarmid" userId="S::hmcdiarm@uwaterloo.ca::9adee347-598e-4bc0-814f-c2d96be0aaf9" providerId="AD" clId="Web-{FB64D461-11DC-DEEA-08D5-6562C300261D}" dt="2022-03-03T20:29:05.710" v="4"/>
        <pc:sldMkLst>
          <pc:docMk/>
          <pc:sldMk cId="1037351658" sldId="263"/>
        </pc:sldMkLst>
      </pc:sldChg>
      <pc:sldChg chg="modNotes">
        <pc:chgData name="Heather McDiarmid" userId="S::hmcdiarm@uwaterloo.ca::9adee347-598e-4bc0-814f-c2d96be0aaf9" providerId="AD" clId="Web-{FB64D461-11DC-DEEA-08D5-6562C300261D}" dt="2022-03-03T20:29:30.069" v="6"/>
        <pc:sldMkLst>
          <pc:docMk/>
          <pc:sldMk cId="2596437124" sldId="264"/>
        </pc:sldMkLst>
      </pc:sldChg>
      <pc:sldChg chg="modNotes">
        <pc:chgData name="Heather McDiarmid" userId="S::hmcdiarm@uwaterloo.ca::9adee347-598e-4bc0-814f-c2d96be0aaf9" providerId="AD" clId="Web-{FB64D461-11DC-DEEA-08D5-6562C300261D}" dt="2022-03-03T20:29:57.789" v="8"/>
        <pc:sldMkLst>
          <pc:docMk/>
          <pc:sldMk cId="1731698743" sldId="266"/>
        </pc:sldMkLst>
      </pc:sldChg>
      <pc:sldChg chg="modNotes">
        <pc:chgData name="Heather McDiarmid" userId="S::hmcdiarm@uwaterloo.ca::9adee347-598e-4bc0-814f-c2d96be0aaf9" providerId="AD" clId="Web-{FB64D461-11DC-DEEA-08D5-6562C300261D}" dt="2022-03-03T20:30:21.148" v="9"/>
        <pc:sldMkLst>
          <pc:docMk/>
          <pc:sldMk cId="2578215394" sldId="269"/>
        </pc:sldMkLst>
      </pc:sldChg>
      <pc:sldChg chg="modNotes">
        <pc:chgData name="Heather McDiarmid" userId="S::hmcdiarm@uwaterloo.ca::9adee347-598e-4bc0-814f-c2d96be0aaf9" providerId="AD" clId="Web-{FB64D461-11DC-DEEA-08D5-6562C300261D}" dt="2022-03-03T20:30:43.539" v="12"/>
        <pc:sldMkLst>
          <pc:docMk/>
          <pc:sldMk cId="382022575" sldId="272"/>
        </pc:sldMkLst>
      </pc:sldChg>
      <pc:sldChg chg="modNotes">
        <pc:chgData name="Heather McDiarmid" userId="S::hmcdiarm@uwaterloo.ca::9adee347-598e-4bc0-814f-c2d96be0aaf9" providerId="AD" clId="Web-{FB64D461-11DC-DEEA-08D5-6562C300261D}" dt="2022-03-03T20:30:47.789" v="13"/>
        <pc:sldMkLst>
          <pc:docMk/>
          <pc:sldMk cId="3864593466" sldId="273"/>
        </pc:sldMkLst>
      </pc:sldChg>
      <pc:sldChg chg="modNotes">
        <pc:chgData name="Heather McDiarmid" userId="S::hmcdiarm@uwaterloo.ca::9adee347-598e-4bc0-814f-c2d96be0aaf9" providerId="AD" clId="Web-{FB64D461-11DC-DEEA-08D5-6562C300261D}" dt="2022-03-03T20:27:21.724" v="1"/>
        <pc:sldMkLst>
          <pc:docMk/>
          <pc:sldMk cId="574998594" sldId="280"/>
        </pc:sldMkLst>
      </pc:sldChg>
      <pc:sldChg chg="del">
        <pc:chgData name="Heather McDiarmid" userId="S::hmcdiarm@uwaterloo.ca::9adee347-598e-4bc0-814f-c2d96be0aaf9" providerId="AD" clId="Web-{FB64D461-11DC-DEEA-08D5-6562C300261D}" dt="2022-03-03T20:32:06.290" v="17"/>
        <pc:sldMkLst>
          <pc:docMk/>
          <pc:sldMk cId="2083050282" sldId="282"/>
        </pc:sldMkLst>
      </pc:sldChg>
      <pc:sldChg chg="modSp">
        <pc:chgData name="Heather McDiarmid" userId="S::hmcdiarm@uwaterloo.ca::9adee347-598e-4bc0-814f-c2d96be0aaf9" providerId="AD" clId="Web-{FB64D461-11DC-DEEA-08D5-6562C300261D}" dt="2022-03-03T20:31:27.102" v="16" actId="20577"/>
        <pc:sldMkLst>
          <pc:docMk/>
          <pc:sldMk cId="1771087058" sldId="297"/>
        </pc:sldMkLst>
        <pc:spChg chg="mod">
          <ac:chgData name="Heather McDiarmid" userId="S::hmcdiarm@uwaterloo.ca::9adee347-598e-4bc0-814f-c2d96be0aaf9" providerId="AD" clId="Web-{FB64D461-11DC-DEEA-08D5-6562C300261D}" dt="2022-03-03T20:31:27.102" v="16" actId="20577"/>
          <ac:spMkLst>
            <pc:docMk/>
            <pc:sldMk cId="1771087058" sldId="297"/>
            <ac:spMk id="3" creationId="{E9E765A1-65DE-40DB-9F1B-7258AEAF2A96}"/>
          </ac:spMkLst>
        </pc:spChg>
      </pc:sldChg>
    </pc:docChg>
  </pc:docChgLst>
  <pc:docChgLst>
    <pc:chgData name="Heather McDiarmid" userId="S::hmcdiarm@uwaterloo.ca::9adee347-598e-4bc0-814f-c2d96be0aaf9" providerId="AD" clId="Web-{2644DF56-9307-91F7-5BD0-7649D54B6326}"/>
    <pc:docChg chg="modSld">
      <pc:chgData name="Heather McDiarmid" userId="S::hmcdiarm@uwaterloo.ca::9adee347-598e-4bc0-814f-c2d96be0aaf9" providerId="AD" clId="Web-{2644DF56-9307-91F7-5BD0-7649D54B6326}" dt="2022-03-01T13:56:23.563" v="7"/>
      <pc:docMkLst>
        <pc:docMk/>
      </pc:docMkLst>
      <pc:sldChg chg="addSp modSp">
        <pc:chgData name="Heather McDiarmid" userId="S::hmcdiarm@uwaterloo.ca::9adee347-598e-4bc0-814f-c2d96be0aaf9" providerId="AD" clId="Web-{2644DF56-9307-91F7-5BD0-7649D54B6326}" dt="2022-03-01T13:56:08.656" v="5"/>
        <pc:sldMkLst>
          <pc:docMk/>
          <pc:sldMk cId="382022575" sldId="272"/>
        </pc:sldMkLst>
        <pc:spChg chg="add mod">
          <ac:chgData name="Heather McDiarmid" userId="S::hmcdiarm@uwaterloo.ca::9adee347-598e-4bc0-814f-c2d96be0aaf9" providerId="AD" clId="Web-{2644DF56-9307-91F7-5BD0-7649D54B6326}" dt="2022-03-01T13:56:08.656" v="5"/>
          <ac:spMkLst>
            <pc:docMk/>
            <pc:sldMk cId="382022575" sldId="272"/>
            <ac:spMk id="4" creationId="{37B57297-6C98-4ED5-8633-1C495C393586}"/>
          </ac:spMkLst>
        </pc:spChg>
      </pc:sldChg>
      <pc:sldChg chg="addSp delSp modSp">
        <pc:chgData name="Heather McDiarmid" userId="S::hmcdiarm@uwaterloo.ca::9adee347-598e-4bc0-814f-c2d96be0aaf9" providerId="AD" clId="Web-{2644DF56-9307-91F7-5BD0-7649D54B6326}" dt="2022-03-01T13:56:23.563" v="7"/>
        <pc:sldMkLst>
          <pc:docMk/>
          <pc:sldMk cId="3864593466" sldId="273"/>
        </pc:sldMkLst>
        <pc:spChg chg="add del mod">
          <ac:chgData name="Heather McDiarmid" userId="S::hmcdiarm@uwaterloo.ca::9adee347-598e-4bc0-814f-c2d96be0aaf9" providerId="AD" clId="Web-{2644DF56-9307-91F7-5BD0-7649D54B6326}" dt="2022-03-01T13:55:46.266" v="3"/>
          <ac:spMkLst>
            <pc:docMk/>
            <pc:sldMk cId="3864593466" sldId="273"/>
            <ac:spMk id="4" creationId="{77E88791-7D24-41CD-8625-CFBAAAF53786}"/>
          </ac:spMkLst>
        </pc:spChg>
        <pc:spChg chg="add mod">
          <ac:chgData name="Heather McDiarmid" userId="S::hmcdiarm@uwaterloo.ca::9adee347-598e-4bc0-814f-c2d96be0aaf9" providerId="AD" clId="Web-{2644DF56-9307-91F7-5BD0-7649D54B6326}" dt="2022-03-01T13:56:23.563" v="7"/>
          <ac:spMkLst>
            <pc:docMk/>
            <pc:sldMk cId="3864593466" sldId="273"/>
            <ac:spMk id="5" creationId="{E658774A-6946-4DD3-A925-16928582C8A8}"/>
          </ac:spMkLst>
        </pc:spChg>
      </pc:sldChg>
    </pc:docChg>
  </pc:docChgLst>
  <pc:docChgLst>
    <pc:chgData name="Heather McDiarmid" userId="9adee347-598e-4bc0-814f-c2d96be0aaf9" providerId="ADAL" clId="{9DF142A8-D2BC-43D2-98ED-EE8D6599A58A}"/>
    <pc:docChg chg="custSel addSld modSld">
      <pc:chgData name="Heather McDiarmid" userId="9adee347-598e-4bc0-814f-c2d96be0aaf9" providerId="ADAL" clId="{9DF142A8-D2BC-43D2-98ED-EE8D6599A58A}" dt="2022-03-01T13:59:55.841" v="12" actId="478"/>
      <pc:docMkLst>
        <pc:docMk/>
      </pc:docMkLst>
      <pc:sldChg chg="delSp mod">
        <pc:chgData name="Heather McDiarmid" userId="9adee347-598e-4bc0-814f-c2d96be0aaf9" providerId="ADAL" clId="{9DF142A8-D2BC-43D2-98ED-EE8D6599A58A}" dt="2022-03-01T13:59:55.841" v="12" actId="478"/>
        <pc:sldMkLst>
          <pc:docMk/>
          <pc:sldMk cId="3864593466" sldId="273"/>
        </pc:sldMkLst>
        <pc:spChg chg="del">
          <ac:chgData name="Heather McDiarmid" userId="9adee347-598e-4bc0-814f-c2d96be0aaf9" providerId="ADAL" clId="{9DF142A8-D2BC-43D2-98ED-EE8D6599A58A}" dt="2022-03-01T13:59:55.841" v="12" actId="478"/>
          <ac:spMkLst>
            <pc:docMk/>
            <pc:sldMk cId="3864593466" sldId="273"/>
            <ac:spMk id="5" creationId="{E658774A-6946-4DD3-A925-16928582C8A8}"/>
          </ac:spMkLst>
        </pc:spChg>
      </pc:sldChg>
      <pc:sldChg chg="add modTransition">
        <pc:chgData name="Heather McDiarmid" userId="9adee347-598e-4bc0-814f-c2d96be0aaf9" providerId="ADAL" clId="{9DF142A8-D2BC-43D2-98ED-EE8D6599A58A}" dt="2022-03-01T13:57:57" v="0"/>
        <pc:sldMkLst>
          <pc:docMk/>
          <pc:sldMk cId="907141771" sldId="287"/>
        </pc:sldMkLst>
      </pc:sldChg>
      <pc:sldChg chg="modSp add mod modTransition">
        <pc:chgData name="Heather McDiarmid" userId="9adee347-598e-4bc0-814f-c2d96be0aaf9" providerId="ADAL" clId="{9DF142A8-D2BC-43D2-98ED-EE8D6599A58A}" dt="2022-03-01T13:58:42.491" v="6" actId="27636"/>
        <pc:sldMkLst>
          <pc:docMk/>
          <pc:sldMk cId="2496036205" sldId="288"/>
        </pc:sldMkLst>
        <pc:spChg chg="mod">
          <ac:chgData name="Heather McDiarmid" userId="9adee347-598e-4bc0-814f-c2d96be0aaf9" providerId="ADAL" clId="{9DF142A8-D2BC-43D2-98ED-EE8D6599A58A}" dt="2022-03-01T13:58:42.491" v="6" actId="27636"/>
          <ac:spMkLst>
            <pc:docMk/>
            <pc:sldMk cId="2496036205" sldId="288"/>
            <ac:spMk id="2" creationId="{B9BE20C4-7A45-4402-9885-E30B01CB4A05}"/>
          </ac:spMkLst>
        </pc:spChg>
      </pc:sldChg>
      <pc:sldChg chg="modSp add mod modTransition">
        <pc:chgData name="Heather McDiarmid" userId="9adee347-598e-4bc0-814f-c2d96be0aaf9" providerId="ADAL" clId="{9DF142A8-D2BC-43D2-98ED-EE8D6599A58A}" dt="2022-03-01T13:59:12.624" v="11" actId="27636"/>
        <pc:sldMkLst>
          <pc:docMk/>
          <pc:sldMk cId="1656907503" sldId="289"/>
        </pc:sldMkLst>
        <pc:spChg chg="mod">
          <ac:chgData name="Heather McDiarmid" userId="9adee347-598e-4bc0-814f-c2d96be0aaf9" providerId="ADAL" clId="{9DF142A8-D2BC-43D2-98ED-EE8D6599A58A}" dt="2022-03-01T13:59:12.624" v="11" actId="27636"/>
          <ac:spMkLst>
            <pc:docMk/>
            <pc:sldMk cId="1656907503" sldId="289"/>
            <ac:spMk id="3" creationId="{9E289F6D-1D7D-4E4B-89CC-4E427D08B863}"/>
          </ac:spMkLst>
        </pc:spChg>
      </pc:sldChg>
      <pc:sldChg chg="modSp add mod modTransition">
        <pc:chgData name="Heather McDiarmid" userId="9adee347-598e-4bc0-814f-c2d96be0aaf9" providerId="ADAL" clId="{9DF142A8-D2BC-43D2-98ED-EE8D6599A58A}" dt="2022-03-01T13:58:10.558" v="2" actId="27636"/>
        <pc:sldMkLst>
          <pc:docMk/>
          <pc:sldMk cId="567213905" sldId="290"/>
        </pc:sldMkLst>
        <pc:spChg chg="mod">
          <ac:chgData name="Heather McDiarmid" userId="9adee347-598e-4bc0-814f-c2d96be0aaf9" providerId="ADAL" clId="{9DF142A8-D2BC-43D2-98ED-EE8D6599A58A}" dt="2022-03-01T13:58:10.558" v="2" actId="27636"/>
          <ac:spMkLst>
            <pc:docMk/>
            <pc:sldMk cId="567213905" sldId="290"/>
            <ac:spMk id="2" creationId="{FBDDAD3C-1395-4E82-B575-9C1EE8C2D59B}"/>
          </ac:spMkLst>
        </pc:spChg>
      </pc:sldChg>
      <pc:sldChg chg="add modTransition">
        <pc:chgData name="Heather McDiarmid" userId="9adee347-598e-4bc0-814f-c2d96be0aaf9" providerId="ADAL" clId="{9DF142A8-D2BC-43D2-98ED-EE8D6599A58A}" dt="2022-03-01T13:59:06.440" v="9"/>
        <pc:sldMkLst>
          <pc:docMk/>
          <pc:sldMk cId="708435720" sldId="293"/>
        </pc:sldMkLst>
      </pc:sldChg>
      <pc:sldChg chg="modSp add mod modTransition">
        <pc:chgData name="Heather McDiarmid" userId="9adee347-598e-4bc0-814f-c2d96be0aaf9" providerId="ADAL" clId="{9DF142A8-D2BC-43D2-98ED-EE8D6599A58A}" dt="2022-03-01T13:58:27.425" v="4" actId="27636"/>
        <pc:sldMkLst>
          <pc:docMk/>
          <pc:sldMk cId="28793991" sldId="294"/>
        </pc:sldMkLst>
        <pc:spChg chg="mod">
          <ac:chgData name="Heather McDiarmid" userId="9adee347-598e-4bc0-814f-c2d96be0aaf9" providerId="ADAL" clId="{9DF142A8-D2BC-43D2-98ED-EE8D6599A58A}" dt="2022-03-01T13:58:27.425" v="4" actId="27636"/>
          <ac:spMkLst>
            <pc:docMk/>
            <pc:sldMk cId="28793991" sldId="294"/>
            <ac:spMk id="19" creationId="{B3F62F5E-BAD1-4BDF-A1F7-02A7D6CB5F90}"/>
          </ac:spMkLst>
        </pc:spChg>
      </pc:sldChg>
      <pc:sldChg chg="add modTransition">
        <pc:chgData name="Heather McDiarmid" userId="9adee347-598e-4bc0-814f-c2d96be0aaf9" providerId="ADAL" clId="{9DF142A8-D2BC-43D2-98ED-EE8D6599A58A}" dt="2022-03-01T13:58:51.249" v="7"/>
        <pc:sldMkLst>
          <pc:docMk/>
          <pc:sldMk cId="2430273010" sldId="295"/>
        </pc:sldMkLst>
      </pc:sldChg>
      <pc:sldChg chg="add modTransition">
        <pc:chgData name="Heather McDiarmid" userId="9adee347-598e-4bc0-814f-c2d96be0aaf9" providerId="ADAL" clId="{9DF142A8-D2BC-43D2-98ED-EE8D6599A58A}" dt="2022-03-01T13:59:00.774" v="8"/>
        <pc:sldMkLst>
          <pc:docMk/>
          <pc:sldMk cId="2679431277" sldId="296"/>
        </pc:sldMkLst>
      </pc:sldChg>
    </pc:docChg>
  </pc:docChgLst>
  <pc:docChgLst>
    <pc:chgData name="Heather McDiarmid" userId="S::hmcdiarm@uwaterloo.ca::9adee347-598e-4bc0-814f-c2d96be0aaf9" providerId="AD" clId="Web-{FBD1370F-A4DC-97AC-F869-51A75CC5DB7E}"/>
    <pc:docChg chg="addSld modSld">
      <pc:chgData name="Heather McDiarmid" userId="S::hmcdiarm@uwaterloo.ca::9adee347-598e-4bc0-814f-c2d96be0aaf9" providerId="AD" clId="Web-{FBD1370F-A4DC-97AC-F869-51A75CC5DB7E}" dt="2022-03-02T19:23:54.078" v="76" actId="20577"/>
      <pc:docMkLst>
        <pc:docMk/>
      </pc:docMkLst>
      <pc:sldChg chg="addSp modSp new">
        <pc:chgData name="Heather McDiarmid" userId="S::hmcdiarm@uwaterloo.ca::9adee347-598e-4bc0-814f-c2d96be0aaf9" providerId="AD" clId="Web-{FBD1370F-A4DC-97AC-F869-51A75CC5DB7E}" dt="2022-03-02T19:22:32.592" v="53" actId="20577"/>
        <pc:sldMkLst>
          <pc:docMk/>
          <pc:sldMk cId="1771087058" sldId="297"/>
        </pc:sldMkLst>
        <pc:spChg chg="mod">
          <ac:chgData name="Heather McDiarmid" userId="S::hmcdiarm@uwaterloo.ca::9adee347-598e-4bc0-814f-c2d96be0aaf9" providerId="AD" clId="Web-{FBD1370F-A4DC-97AC-F869-51A75CC5DB7E}" dt="2022-03-02T19:22:32.592" v="53" actId="20577"/>
          <ac:spMkLst>
            <pc:docMk/>
            <pc:sldMk cId="1771087058" sldId="297"/>
            <ac:spMk id="2" creationId="{362B7DDA-5E8A-4569-8CC0-469500029234}"/>
          </ac:spMkLst>
        </pc:spChg>
        <pc:spChg chg="mod">
          <ac:chgData name="Heather McDiarmid" userId="S::hmcdiarm@uwaterloo.ca::9adee347-598e-4bc0-814f-c2d96be0aaf9" providerId="AD" clId="Web-{FBD1370F-A4DC-97AC-F869-51A75CC5DB7E}" dt="2022-03-02T19:21:23.373" v="47" actId="20577"/>
          <ac:spMkLst>
            <pc:docMk/>
            <pc:sldMk cId="1771087058" sldId="297"/>
            <ac:spMk id="3" creationId="{E9E765A1-65DE-40DB-9F1B-7258AEAF2A96}"/>
          </ac:spMkLst>
        </pc:spChg>
        <pc:picChg chg="add mod">
          <ac:chgData name="Heather McDiarmid" userId="S::hmcdiarm@uwaterloo.ca::9adee347-598e-4bc0-814f-c2d96be0aaf9" providerId="AD" clId="Web-{FBD1370F-A4DC-97AC-F869-51A75CC5DB7E}" dt="2022-03-02T19:22:01.967" v="51" actId="14100"/>
          <ac:picMkLst>
            <pc:docMk/>
            <pc:sldMk cId="1771087058" sldId="297"/>
            <ac:picMk id="4" creationId="{E688A17B-08C2-47C8-8D80-4BA0AFAECED7}"/>
          </ac:picMkLst>
        </pc:picChg>
      </pc:sldChg>
      <pc:sldChg chg="modSp new">
        <pc:chgData name="Heather McDiarmid" userId="S::hmcdiarm@uwaterloo.ca::9adee347-598e-4bc0-814f-c2d96be0aaf9" providerId="AD" clId="Web-{FBD1370F-A4DC-97AC-F869-51A75CC5DB7E}" dt="2022-03-02T19:23:54.078" v="76" actId="20577"/>
        <pc:sldMkLst>
          <pc:docMk/>
          <pc:sldMk cId="4220050586" sldId="298"/>
        </pc:sldMkLst>
        <pc:spChg chg="mod">
          <ac:chgData name="Heather McDiarmid" userId="S::hmcdiarm@uwaterloo.ca::9adee347-598e-4bc0-814f-c2d96be0aaf9" providerId="AD" clId="Web-{FBD1370F-A4DC-97AC-F869-51A75CC5DB7E}" dt="2022-03-02T19:23:54.078" v="76" actId="20577"/>
          <ac:spMkLst>
            <pc:docMk/>
            <pc:sldMk cId="4220050586" sldId="298"/>
            <ac:spMk id="3" creationId="{3C9B5999-50AD-41E1-8269-F3C58AED2841}"/>
          </ac:spMkLst>
        </pc:spChg>
      </pc:sldChg>
    </pc:docChg>
  </pc:docChgLst>
</pc:chgInfo>
</file>

<file path=ppt/diagrams/_rels/data4.xml.rels><?xml version="1.0" encoding="UTF-8" standalone="yes"?>
<Relationships xmlns="http://schemas.openxmlformats.org/package/2006/relationships"><Relationship Id="rId1" Type="http://schemas.openxmlformats.org/officeDocument/2006/relationships/hyperlink" Target="https://uwaterloo.ca/sustainability-living-lab/"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s://uwaterloo.ca/sustainability-living-lab/"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B56D12-6611-4A4F-82C6-B488DE6CF5A2}"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B9CF6B9E-C29C-43BD-AF1A-2F7E72185433}">
      <dgm:prSet/>
      <dgm:spPr/>
      <dgm:t>
        <a:bodyPr/>
        <a:lstStyle/>
        <a:p>
          <a:r>
            <a:rPr lang="en-US"/>
            <a:t>"Involving users in innovation activities in real environments" Hossain, </a:t>
          </a:r>
          <a:r>
            <a:rPr lang="en-US" err="1"/>
            <a:t>Leminen</a:t>
          </a:r>
          <a:r>
            <a:rPr lang="en-US"/>
            <a:t>, Westerlund, 2019</a:t>
          </a:r>
        </a:p>
      </dgm:t>
    </dgm:pt>
    <dgm:pt modelId="{BD5B62AE-0458-43FB-9288-3B7B8A1DC6E1}" type="parTrans" cxnId="{6859FC96-C6ED-4731-BE91-878C457B3208}">
      <dgm:prSet/>
      <dgm:spPr/>
      <dgm:t>
        <a:bodyPr/>
        <a:lstStyle/>
        <a:p>
          <a:endParaRPr lang="en-US"/>
        </a:p>
      </dgm:t>
    </dgm:pt>
    <dgm:pt modelId="{5E5DC86C-A8EF-48B9-BEF0-931225EBAA4D}" type="sibTrans" cxnId="{6859FC96-C6ED-4731-BE91-878C457B3208}">
      <dgm:prSet/>
      <dgm:spPr/>
      <dgm:t>
        <a:bodyPr/>
        <a:lstStyle/>
        <a:p>
          <a:endParaRPr lang="en-US"/>
        </a:p>
      </dgm:t>
    </dgm:pt>
    <dgm:pt modelId="{C544DC4A-479B-4331-B154-44D1D973BDA6}">
      <dgm:prSet/>
      <dgm:spPr/>
      <dgm:t>
        <a:bodyPr/>
        <a:lstStyle/>
        <a:p>
          <a:pPr rtl="0"/>
          <a:r>
            <a:rPr lang="en-US"/>
            <a:t>The use of real-life environments for</a:t>
          </a:r>
          <a:r>
            <a:rPr lang="en-US">
              <a:latin typeface="Calibri Light" panose="020F0302020204030204"/>
            </a:rPr>
            <a:t> researching, </a:t>
          </a:r>
          <a:r>
            <a:rPr lang="en-US"/>
            <a:t>testing and </a:t>
          </a:r>
          <a:r>
            <a:rPr lang="en-US">
              <a:latin typeface="Calibri Light" panose="020F0302020204030204"/>
            </a:rPr>
            <a:t>applying </a:t>
          </a:r>
          <a:r>
            <a:rPr lang="en-US"/>
            <a:t>innovative solutions to our society's challenges </a:t>
          </a:r>
        </a:p>
      </dgm:t>
    </dgm:pt>
    <dgm:pt modelId="{48432886-E3FC-4644-99B8-6501069B02BF}" type="parTrans" cxnId="{F8DB3E7C-3260-41D2-B69E-4C106C56B70B}">
      <dgm:prSet/>
      <dgm:spPr/>
      <dgm:t>
        <a:bodyPr/>
        <a:lstStyle/>
        <a:p>
          <a:endParaRPr lang="en-US"/>
        </a:p>
      </dgm:t>
    </dgm:pt>
    <dgm:pt modelId="{ED9A89C8-E8B7-4EF2-8DFA-E0567E70C0D1}" type="sibTrans" cxnId="{F8DB3E7C-3260-41D2-B69E-4C106C56B70B}">
      <dgm:prSet/>
      <dgm:spPr/>
      <dgm:t>
        <a:bodyPr/>
        <a:lstStyle/>
        <a:p>
          <a:endParaRPr lang="en-US"/>
        </a:p>
      </dgm:t>
    </dgm:pt>
    <dgm:pt modelId="{FFF29C22-0C01-4C4C-B4FD-002A9B6D3534}" type="pres">
      <dgm:prSet presAssocID="{2FB56D12-6611-4A4F-82C6-B488DE6CF5A2}" presName="hierChild1" presStyleCnt="0">
        <dgm:presLayoutVars>
          <dgm:chPref val="1"/>
          <dgm:dir/>
          <dgm:animOne val="branch"/>
          <dgm:animLvl val="lvl"/>
          <dgm:resizeHandles/>
        </dgm:presLayoutVars>
      </dgm:prSet>
      <dgm:spPr/>
    </dgm:pt>
    <dgm:pt modelId="{F188C123-F414-443E-AEEA-DF86A4106F3D}" type="pres">
      <dgm:prSet presAssocID="{B9CF6B9E-C29C-43BD-AF1A-2F7E72185433}" presName="hierRoot1" presStyleCnt="0"/>
      <dgm:spPr/>
    </dgm:pt>
    <dgm:pt modelId="{A876DF3E-219A-4C4B-ABF1-CFED8E80AC74}" type="pres">
      <dgm:prSet presAssocID="{B9CF6B9E-C29C-43BD-AF1A-2F7E72185433}" presName="composite" presStyleCnt="0"/>
      <dgm:spPr/>
    </dgm:pt>
    <dgm:pt modelId="{02F0C6EC-216B-4944-BD55-ABE1E308461D}" type="pres">
      <dgm:prSet presAssocID="{B9CF6B9E-C29C-43BD-AF1A-2F7E72185433}" presName="background" presStyleLbl="node0" presStyleIdx="0" presStyleCnt="2"/>
      <dgm:spPr/>
    </dgm:pt>
    <dgm:pt modelId="{BE48172E-C358-44EA-A272-3AE0F4E1DACE}" type="pres">
      <dgm:prSet presAssocID="{B9CF6B9E-C29C-43BD-AF1A-2F7E72185433}" presName="text" presStyleLbl="fgAcc0" presStyleIdx="0" presStyleCnt="2">
        <dgm:presLayoutVars>
          <dgm:chPref val="3"/>
        </dgm:presLayoutVars>
      </dgm:prSet>
      <dgm:spPr/>
    </dgm:pt>
    <dgm:pt modelId="{FEE0C6A7-9812-4ABB-850D-E1014DF2CFAE}" type="pres">
      <dgm:prSet presAssocID="{B9CF6B9E-C29C-43BD-AF1A-2F7E72185433}" presName="hierChild2" presStyleCnt="0"/>
      <dgm:spPr/>
    </dgm:pt>
    <dgm:pt modelId="{83F4BBA5-9729-400C-9F82-405D09419F14}" type="pres">
      <dgm:prSet presAssocID="{C544DC4A-479B-4331-B154-44D1D973BDA6}" presName="hierRoot1" presStyleCnt="0"/>
      <dgm:spPr/>
    </dgm:pt>
    <dgm:pt modelId="{F855C9F1-9853-4A8E-AA1B-9E6B2EFC606B}" type="pres">
      <dgm:prSet presAssocID="{C544DC4A-479B-4331-B154-44D1D973BDA6}" presName="composite" presStyleCnt="0"/>
      <dgm:spPr/>
    </dgm:pt>
    <dgm:pt modelId="{92B4593C-4E0E-452E-89B8-029F7791562C}" type="pres">
      <dgm:prSet presAssocID="{C544DC4A-479B-4331-B154-44D1D973BDA6}" presName="background" presStyleLbl="node0" presStyleIdx="1" presStyleCnt="2"/>
      <dgm:spPr/>
    </dgm:pt>
    <dgm:pt modelId="{C6D23E70-30C1-4BE0-A644-D4B9C3D6A532}" type="pres">
      <dgm:prSet presAssocID="{C544DC4A-479B-4331-B154-44D1D973BDA6}" presName="text" presStyleLbl="fgAcc0" presStyleIdx="1" presStyleCnt="2">
        <dgm:presLayoutVars>
          <dgm:chPref val="3"/>
        </dgm:presLayoutVars>
      </dgm:prSet>
      <dgm:spPr/>
    </dgm:pt>
    <dgm:pt modelId="{4F5CB71D-93D4-4D08-BFC9-01D1181AA173}" type="pres">
      <dgm:prSet presAssocID="{C544DC4A-479B-4331-B154-44D1D973BDA6}" presName="hierChild2" presStyleCnt="0"/>
      <dgm:spPr/>
    </dgm:pt>
  </dgm:ptLst>
  <dgm:cxnLst>
    <dgm:cxn modelId="{CE106D1D-F0ED-4CD6-B277-791D681548DB}" type="presOf" srcId="{2FB56D12-6611-4A4F-82C6-B488DE6CF5A2}" destId="{FFF29C22-0C01-4C4C-B4FD-002A9B6D3534}" srcOrd="0" destOrd="0" presId="urn:microsoft.com/office/officeart/2005/8/layout/hierarchy1"/>
    <dgm:cxn modelId="{F8DB3E7C-3260-41D2-B69E-4C106C56B70B}" srcId="{2FB56D12-6611-4A4F-82C6-B488DE6CF5A2}" destId="{C544DC4A-479B-4331-B154-44D1D973BDA6}" srcOrd="1" destOrd="0" parTransId="{48432886-E3FC-4644-99B8-6501069B02BF}" sibTransId="{ED9A89C8-E8B7-4EF2-8DFA-E0567E70C0D1}"/>
    <dgm:cxn modelId="{5FF62283-421F-43F7-9F16-42DF4FB89AC9}" type="presOf" srcId="{C544DC4A-479B-4331-B154-44D1D973BDA6}" destId="{C6D23E70-30C1-4BE0-A644-D4B9C3D6A532}" srcOrd="0" destOrd="0" presId="urn:microsoft.com/office/officeart/2005/8/layout/hierarchy1"/>
    <dgm:cxn modelId="{6859FC96-C6ED-4731-BE91-878C457B3208}" srcId="{2FB56D12-6611-4A4F-82C6-B488DE6CF5A2}" destId="{B9CF6B9E-C29C-43BD-AF1A-2F7E72185433}" srcOrd="0" destOrd="0" parTransId="{BD5B62AE-0458-43FB-9288-3B7B8A1DC6E1}" sibTransId="{5E5DC86C-A8EF-48B9-BEF0-931225EBAA4D}"/>
    <dgm:cxn modelId="{00FD89B4-955C-4CC2-A961-FA92A1AB00C0}" type="presOf" srcId="{B9CF6B9E-C29C-43BD-AF1A-2F7E72185433}" destId="{BE48172E-C358-44EA-A272-3AE0F4E1DACE}" srcOrd="0" destOrd="0" presId="urn:microsoft.com/office/officeart/2005/8/layout/hierarchy1"/>
    <dgm:cxn modelId="{C82E95A7-6E3E-4254-9831-B6F3381349F7}" type="presParOf" srcId="{FFF29C22-0C01-4C4C-B4FD-002A9B6D3534}" destId="{F188C123-F414-443E-AEEA-DF86A4106F3D}" srcOrd="0" destOrd="0" presId="urn:microsoft.com/office/officeart/2005/8/layout/hierarchy1"/>
    <dgm:cxn modelId="{D812FE97-4B35-4490-A092-D07B8BB2DDB8}" type="presParOf" srcId="{F188C123-F414-443E-AEEA-DF86A4106F3D}" destId="{A876DF3E-219A-4C4B-ABF1-CFED8E80AC74}" srcOrd="0" destOrd="0" presId="urn:microsoft.com/office/officeart/2005/8/layout/hierarchy1"/>
    <dgm:cxn modelId="{4B99E5D9-D3E8-4C27-8C3F-2603FB8EB04F}" type="presParOf" srcId="{A876DF3E-219A-4C4B-ABF1-CFED8E80AC74}" destId="{02F0C6EC-216B-4944-BD55-ABE1E308461D}" srcOrd="0" destOrd="0" presId="urn:microsoft.com/office/officeart/2005/8/layout/hierarchy1"/>
    <dgm:cxn modelId="{E72E8564-3D6D-4FCC-A879-892C43D1BD84}" type="presParOf" srcId="{A876DF3E-219A-4C4B-ABF1-CFED8E80AC74}" destId="{BE48172E-C358-44EA-A272-3AE0F4E1DACE}" srcOrd="1" destOrd="0" presId="urn:microsoft.com/office/officeart/2005/8/layout/hierarchy1"/>
    <dgm:cxn modelId="{2509FC2F-BC11-4453-B63A-09E41998E508}" type="presParOf" srcId="{F188C123-F414-443E-AEEA-DF86A4106F3D}" destId="{FEE0C6A7-9812-4ABB-850D-E1014DF2CFAE}" srcOrd="1" destOrd="0" presId="urn:microsoft.com/office/officeart/2005/8/layout/hierarchy1"/>
    <dgm:cxn modelId="{C304C692-96AC-4E0E-955A-8FF52EE347B9}" type="presParOf" srcId="{FFF29C22-0C01-4C4C-B4FD-002A9B6D3534}" destId="{83F4BBA5-9729-400C-9F82-405D09419F14}" srcOrd="1" destOrd="0" presId="urn:microsoft.com/office/officeart/2005/8/layout/hierarchy1"/>
    <dgm:cxn modelId="{D27BDDAD-EDDE-49CC-BDB4-31B54D60E979}" type="presParOf" srcId="{83F4BBA5-9729-400C-9F82-405D09419F14}" destId="{F855C9F1-9853-4A8E-AA1B-9E6B2EFC606B}" srcOrd="0" destOrd="0" presId="urn:microsoft.com/office/officeart/2005/8/layout/hierarchy1"/>
    <dgm:cxn modelId="{F2727F1C-2A11-4B9E-A7ED-A737F079475F}" type="presParOf" srcId="{F855C9F1-9853-4A8E-AA1B-9E6B2EFC606B}" destId="{92B4593C-4E0E-452E-89B8-029F7791562C}" srcOrd="0" destOrd="0" presId="urn:microsoft.com/office/officeart/2005/8/layout/hierarchy1"/>
    <dgm:cxn modelId="{112DDC20-5A29-4766-934C-0521259E2AD2}" type="presParOf" srcId="{F855C9F1-9853-4A8E-AA1B-9E6B2EFC606B}" destId="{C6D23E70-30C1-4BE0-A644-D4B9C3D6A532}" srcOrd="1" destOrd="0" presId="urn:microsoft.com/office/officeart/2005/8/layout/hierarchy1"/>
    <dgm:cxn modelId="{734BA5F8-2ECF-47EB-BA91-46CF6E491157}" type="presParOf" srcId="{83F4BBA5-9729-400C-9F82-405D09419F14}" destId="{4F5CB71D-93D4-4D08-BFC9-01D1181AA17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4666FD-A4DF-4976-BA00-5EE12A6B390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3C73D2A-E584-4301-A137-D4184C9479C6}">
      <dgm:prSet/>
      <dgm:spPr>
        <a:solidFill>
          <a:schemeClr val="accent1">
            <a:lumMod val="50000"/>
          </a:schemeClr>
        </a:solidFill>
      </dgm:spPr>
      <dgm:t>
        <a:bodyPr/>
        <a:lstStyle/>
        <a:p>
          <a:r>
            <a:rPr lang="en-US"/>
            <a:t>Phase 1: Leading the way 1990s-2005</a:t>
          </a:r>
        </a:p>
      </dgm:t>
    </dgm:pt>
    <dgm:pt modelId="{ADCEC73E-2898-49E3-AA87-6699A7EA6ACB}" type="parTrans" cxnId="{0FB1A105-1B8C-484C-A1C5-BBC925C6A644}">
      <dgm:prSet/>
      <dgm:spPr/>
      <dgm:t>
        <a:bodyPr/>
        <a:lstStyle/>
        <a:p>
          <a:endParaRPr lang="en-US"/>
        </a:p>
      </dgm:t>
    </dgm:pt>
    <dgm:pt modelId="{9C1A7FCD-FDE0-40DE-842E-D73C41488BE4}" type="sibTrans" cxnId="{0FB1A105-1B8C-484C-A1C5-BBC925C6A644}">
      <dgm:prSet/>
      <dgm:spPr/>
      <dgm:t>
        <a:bodyPr/>
        <a:lstStyle/>
        <a:p>
          <a:endParaRPr lang="en-US"/>
        </a:p>
      </dgm:t>
    </dgm:pt>
    <dgm:pt modelId="{B37A8742-60A3-4F53-8202-4D8B213D867A}">
      <dgm:prSet/>
      <dgm:spPr/>
      <dgm:t>
        <a:bodyPr/>
        <a:lstStyle/>
        <a:p>
          <a:r>
            <a:rPr lang="en-US"/>
            <a:t>ERS 250: Greening the Campus course </a:t>
          </a:r>
        </a:p>
      </dgm:t>
    </dgm:pt>
    <dgm:pt modelId="{FE9B33E3-B01D-44A5-A598-E14A65FAF8C3}" type="parTrans" cxnId="{B0FCD278-5A14-4A7B-AD79-E407B751F7FC}">
      <dgm:prSet/>
      <dgm:spPr/>
      <dgm:t>
        <a:bodyPr/>
        <a:lstStyle/>
        <a:p>
          <a:endParaRPr lang="en-US"/>
        </a:p>
      </dgm:t>
    </dgm:pt>
    <dgm:pt modelId="{58D68AA3-B3F4-4E6C-88E0-0E0EF72812BC}" type="sibTrans" cxnId="{B0FCD278-5A14-4A7B-AD79-E407B751F7FC}">
      <dgm:prSet/>
      <dgm:spPr/>
      <dgm:t>
        <a:bodyPr/>
        <a:lstStyle/>
        <a:p>
          <a:endParaRPr lang="en-US"/>
        </a:p>
      </dgm:t>
    </dgm:pt>
    <dgm:pt modelId="{E92914C1-81F7-40FC-8D2C-058FD6535EA6}">
      <dgm:prSet/>
      <dgm:spPr/>
      <dgm:t>
        <a:bodyPr/>
        <a:lstStyle/>
        <a:p>
          <a:r>
            <a:rPr lang="en-US"/>
            <a:t>The first Canadian example of “Campus as a Living Lab”</a:t>
          </a:r>
        </a:p>
      </dgm:t>
    </dgm:pt>
    <dgm:pt modelId="{38479B7C-2D2C-4A7A-845D-C755B8972289}" type="parTrans" cxnId="{413D76D7-0752-415D-9B9E-81D61D094DE7}">
      <dgm:prSet/>
      <dgm:spPr/>
      <dgm:t>
        <a:bodyPr/>
        <a:lstStyle/>
        <a:p>
          <a:endParaRPr lang="en-US"/>
        </a:p>
      </dgm:t>
    </dgm:pt>
    <dgm:pt modelId="{C2F33495-EEB4-4E9C-8CAE-5DCD196B9006}" type="sibTrans" cxnId="{413D76D7-0752-415D-9B9E-81D61D094DE7}">
      <dgm:prSet/>
      <dgm:spPr/>
      <dgm:t>
        <a:bodyPr/>
        <a:lstStyle/>
        <a:p>
          <a:endParaRPr lang="en-US"/>
        </a:p>
      </dgm:t>
    </dgm:pt>
    <dgm:pt modelId="{809AFDF9-B030-4CE7-B098-104608EC9DBF}">
      <dgm:prSet/>
      <dgm:spPr>
        <a:solidFill>
          <a:schemeClr val="accent1">
            <a:lumMod val="75000"/>
          </a:schemeClr>
        </a:solidFill>
      </dgm:spPr>
      <dgm:t>
        <a:bodyPr/>
        <a:lstStyle/>
        <a:p>
          <a:r>
            <a:rPr lang="en-US"/>
            <a:t>Lessons learned</a:t>
          </a:r>
        </a:p>
      </dgm:t>
    </dgm:pt>
    <dgm:pt modelId="{A78CA2AF-166A-4C64-8232-0D1F54BF5ED5}" type="parTrans" cxnId="{62D62E39-FFDA-44F5-B9FA-66A604A28CDB}">
      <dgm:prSet/>
      <dgm:spPr/>
      <dgm:t>
        <a:bodyPr/>
        <a:lstStyle/>
        <a:p>
          <a:endParaRPr lang="en-US"/>
        </a:p>
      </dgm:t>
    </dgm:pt>
    <dgm:pt modelId="{6E26730A-713D-4A32-8E4B-6767D9BC3561}" type="sibTrans" cxnId="{62D62E39-FFDA-44F5-B9FA-66A604A28CDB}">
      <dgm:prSet/>
      <dgm:spPr/>
      <dgm:t>
        <a:bodyPr/>
        <a:lstStyle/>
        <a:p>
          <a:endParaRPr lang="en-US"/>
        </a:p>
      </dgm:t>
    </dgm:pt>
    <dgm:pt modelId="{5419FD10-AE5C-49B3-96EF-5BA75F2F756C}">
      <dgm:prSet/>
      <dgm:spPr/>
      <dgm:t>
        <a:bodyPr/>
        <a:lstStyle/>
        <a:p>
          <a:r>
            <a:rPr lang="en-US"/>
            <a:t>Students can produce valuable and quality work</a:t>
          </a:r>
        </a:p>
      </dgm:t>
    </dgm:pt>
    <dgm:pt modelId="{DC28D22E-3B11-41D6-A094-6E716C748344}" type="parTrans" cxnId="{1595E82F-714C-4EE5-A77A-E535BDE240F4}">
      <dgm:prSet/>
      <dgm:spPr/>
      <dgm:t>
        <a:bodyPr/>
        <a:lstStyle/>
        <a:p>
          <a:endParaRPr lang="en-US"/>
        </a:p>
      </dgm:t>
    </dgm:pt>
    <dgm:pt modelId="{E0D59E88-B7EC-4E5B-88D6-8766EFE07261}" type="sibTrans" cxnId="{1595E82F-714C-4EE5-A77A-E535BDE240F4}">
      <dgm:prSet/>
      <dgm:spPr/>
      <dgm:t>
        <a:bodyPr/>
        <a:lstStyle/>
        <a:p>
          <a:endParaRPr lang="en-US"/>
        </a:p>
      </dgm:t>
    </dgm:pt>
    <dgm:pt modelId="{82C387DF-4CF1-48FF-88B0-0A102344581F}">
      <dgm:prSet/>
      <dgm:spPr/>
      <dgm:t>
        <a:bodyPr/>
        <a:lstStyle/>
        <a:p>
          <a:r>
            <a:rPr lang="en-US"/>
            <a:t>Most projects did not have impacts</a:t>
          </a:r>
        </a:p>
      </dgm:t>
    </dgm:pt>
    <dgm:pt modelId="{CA95D4DF-7E89-41A8-A960-432AD72B76EE}" type="parTrans" cxnId="{7D85E7F1-A69A-4F27-8C3C-6107383062F8}">
      <dgm:prSet/>
      <dgm:spPr/>
      <dgm:t>
        <a:bodyPr/>
        <a:lstStyle/>
        <a:p>
          <a:endParaRPr lang="en-US"/>
        </a:p>
      </dgm:t>
    </dgm:pt>
    <dgm:pt modelId="{08B8F1D5-B186-4409-83F7-9C5AAA6F983C}" type="sibTrans" cxnId="{7D85E7F1-A69A-4F27-8C3C-6107383062F8}">
      <dgm:prSet/>
      <dgm:spPr/>
      <dgm:t>
        <a:bodyPr/>
        <a:lstStyle/>
        <a:p>
          <a:endParaRPr lang="en-US"/>
        </a:p>
      </dgm:t>
    </dgm:pt>
    <dgm:pt modelId="{4833F93F-3853-4581-B01B-F65861C086DF}">
      <dgm:prSet/>
      <dgm:spPr/>
      <dgm:t>
        <a:bodyPr/>
        <a:lstStyle/>
        <a:p>
          <a:r>
            <a:rPr lang="en-US"/>
            <a:t>Many projects could not be fully developed in a 3-month course </a:t>
          </a:r>
        </a:p>
      </dgm:t>
    </dgm:pt>
    <dgm:pt modelId="{56AB16E5-0B9F-4E0C-8AE5-F75043A60917}" type="parTrans" cxnId="{57D4A64E-991F-483E-B17C-9845697B2A87}">
      <dgm:prSet/>
      <dgm:spPr/>
      <dgm:t>
        <a:bodyPr/>
        <a:lstStyle/>
        <a:p>
          <a:endParaRPr lang="en-US"/>
        </a:p>
      </dgm:t>
    </dgm:pt>
    <dgm:pt modelId="{153C2DB4-3E0F-4EB7-A938-3B530E65F3B7}" type="sibTrans" cxnId="{57D4A64E-991F-483E-B17C-9845697B2A87}">
      <dgm:prSet/>
      <dgm:spPr/>
      <dgm:t>
        <a:bodyPr/>
        <a:lstStyle/>
        <a:p>
          <a:endParaRPr lang="en-US"/>
        </a:p>
      </dgm:t>
    </dgm:pt>
    <dgm:pt modelId="{76A12079-DDE4-4C04-8BD4-EC45813BDD2A}">
      <dgm:prSet/>
      <dgm:spPr/>
      <dgm:t>
        <a:bodyPr/>
        <a:lstStyle/>
        <a:p>
          <a:r>
            <a:rPr lang="en-US"/>
            <a:t>Staff often felt overwhelmed by student requests </a:t>
          </a:r>
        </a:p>
      </dgm:t>
    </dgm:pt>
    <dgm:pt modelId="{BBE2780D-4967-4606-BC32-174E61D9A297}" type="parTrans" cxnId="{4153576F-10A8-4553-93C1-4AD0399E35C6}">
      <dgm:prSet/>
      <dgm:spPr/>
      <dgm:t>
        <a:bodyPr/>
        <a:lstStyle/>
        <a:p>
          <a:endParaRPr lang="en-US"/>
        </a:p>
      </dgm:t>
    </dgm:pt>
    <dgm:pt modelId="{73E4A7CD-66EE-434C-ADF6-59EFB0C1362E}" type="sibTrans" cxnId="{4153576F-10A8-4553-93C1-4AD0399E35C6}">
      <dgm:prSet/>
      <dgm:spPr/>
      <dgm:t>
        <a:bodyPr/>
        <a:lstStyle/>
        <a:p>
          <a:endParaRPr lang="en-US"/>
        </a:p>
      </dgm:t>
    </dgm:pt>
    <dgm:pt modelId="{D334B58B-289C-4AC4-983A-416B84359791}" type="pres">
      <dgm:prSet presAssocID="{214666FD-A4DF-4976-BA00-5EE12A6B3907}" presName="linear" presStyleCnt="0">
        <dgm:presLayoutVars>
          <dgm:animLvl val="lvl"/>
          <dgm:resizeHandles val="exact"/>
        </dgm:presLayoutVars>
      </dgm:prSet>
      <dgm:spPr/>
    </dgm:pt>
    <dgm:pt modelId="{6FF7B690-0E71-428F-A8E1-1A82B1DF1D24}" type="pres">
      <dgm:prSet presAssocID="{93C73D2A-E584-4301-A137-D4184C9479C6}" presName="parentText" presStyleLbl="node1" presStyleIdx="0" presStyleCnt="2">
        <dgm:presLayoutVars>
          <dgm:chMax val="0"/>
          <dgm:bulletEnabled val="1"/>
        </dgm:presLayoutVars>
      </dgm:prSet>
      <dgm:spPr/>
    </dgm:pt>
    <dgm:pt modelId="{1A3BCDC6-3DBE-451E-93F7-985B865066C3}" type="pres">
      <dgm:prSet presAssocID="{93C73D2A-E584-4301-A137-D4184C9479C6}" presName="childText" presStyleLbl="revTx" presStyleIdx="0" presStyleCnt="2">
        <dgm:presLayoutVars>
          <dgm:bulletEnabled val="1"/>
        </dgm:presLayoutVars>
      </dgm:prSet>
      <dgm:spPr/>
    </dgm:pt>
    <dgm:pt modelId="{0513F811-D171-462E-8FC2-37333BC548E9}" type="pres">
      <dgm:prSet presAssocID="{809AFDF9-B030-4CE7-B098-104608EC9DBF}" presName="parentText" presStyleLbl="node1" presStyleIdx="1" presStyleCnt="2">
        <dgm:presLayoutVars>
          <dgm:chMax val="0"/>
          <dgm:bulletEnabled val="1"/>
        </dgm:presLayoutVars>
      </dgm:prSet>
      <dgm:spPr/>
    </dgm:pt>
    <dgm:pt modelId="{410F7BEF-3E56-4014-A336-A6E44F74EED6}" type="pres">
      <dgm:prSet presAssocID="{809AFDF9-B030-4CE7-B098-104608EC9DBF}" presName="childText" presStyleLbl="revTx" presStyleIdx="1" presStyleCnt="2">
        <dgm:presLayoutVars>
          <dgm:bulletEnabled val="1"/>
        </dgm:presLayoutVars>
      </dgm:prSet>
      <dgm:spPr/>
    </dgm:pt>
  </dgm:ptLst>
  <dgm:cxnLst>
    <dgm:cxn modelId="{0FB1A105-1B8C-484C-A1C5-BBC925C6A644}" srcId="{214666FD-A4DF-4976-BA00-5EE12A6B3907}" destId="{93C73D2A-E584-4301-A137-D4184C9479C6}" srcOrd="0" destOrd="0" parTransId="{ADCEC73E-2898-49E3-AA87-6699A7EA6ACB}" sibTransId="{9C1A7FCD-FDE0-40DE-842E-D73C41488BE4}"/>
    <dgm:cxn modelId="{EAA17E1A-ACD2-41E6-A66D-371EAED3FD71}" type="presOf" srcId="{4833F93F-3853-4581-B01B-F65861C086DF}" destId="{410F7BEF-3E56-4014-A336-A6E44F74EED6}" srcOrd="0" destOrd="2" presId="urn:microsoft.com/office/officeart/2005/8/layout/vList2"/>
    <dgm:cxn modelId="{1595E82F-714C-4EE5-A77A-E535BDE240F4}" srcId="{809AFDF9-B030-4CE7-B098-104608EC9DBF}" destId="{5419FD10-AE5C-49B3-96EF-5BA75F2F756C}" srcOrd="0" destOrd="0" parTransId="{DC28D22E-3B11-41D6-A094-6E716C748344}" sibTransId="{E0D59E88-B7EC-4E5B-88D6-8766EFE07261}"/>
    <dgm:cxn modelId="{53AF3F33-EBCB-498E-934E-8405204D1432}" type="presOf" srcId="{214666FD-A4DF-4976-BA00-5EE12A6B3907}" destId="{D334B58B-289C-4AC4-983A-416B84359791}" srcOrd="0" destOrd="0" presId="urn:microsoft.com/office/officeart/2005/8/layout/vList2"/>
    <dgm:cxn modelId="{62D62E39-FFDA-44F5-B9FA-66A604A28CDB}" srcId="{214666FD-A4DF-4976-BA00-5EE12A6B3907}" destId="{809AFDF9-B030-4CE7-B098-104608EC9DBF}" srcOrd="1" destOrd="0" parTransId="{A78CA2AF-166A-4C64-8232-0D1F54BF5ED5}" sibTransId="{6E26730A-713D-4A32-8E4B-6767D9BC3561}"/>
    <dgm:cxn modelId="{57D4A64E-991F-483E-B17C-9845697B2A87}" srcId="{809AFDF9-B030-4CE7-B098-104608EC9DBF}" destId="{4833F93F-3853-4581-B01B-F65861C086DF}" srcOrd="2" destOrd="0" parTransId="{56AB16E5-0B9F-4E0C-8AE5-F75043A60917}" sibTransId="{153C2DB4-3E0F-4EB7-A938-3B530E65F3B7}"/>
    <dgm:cxn modelId="{4153576F-10A8-4553-93C1-4AD0399E35C6}" srcId="{809AFDF9-B030-4CE7-B098-104608EC9DBF}" destId="{76A12079-DDE4-4C04-8BD4-EC45813BDD2A}" srcOrd="3" destOrd="0" parTransId="{BBE2780D-4967-4606-BC32-174E61D9A297}" sibTransId="{73E4A7CD-66EE-434C-ADF6-59EFB0C1362E}"/>
    <dgm:cxn modelId="{D1497B78-1E74-445B-8DA5-25C5B77584DA}" type="presOf" srcId="{93C73D2A-E584-4301-A137-D4184C9479C6}" destId="{6FF7B690-0E71-428F-A8E1-1A82B1DF1D24}" srcOrd="0" destOrd="0" presId="urn:microsoft.com/office/officeart/2005/8/layout/vList2"/>
    <dgm:cxn modelId="{B0FCD278-5A14-4A7B-AD79-E407B751F7FC}" srcId="{93C73D2A-E584-4301-A137-D4184C9479C6}" destId="{B37A8742-60A3-4F53-8202-4D8B213D867A}" srcOrd="0" destOrd="0" parTransId="{FE9B33E3-B01D-44A5-A598-E14A65FAF8C3}" sibTransId="{58D68AA3-B3F4-4E6C-88E0-0E0EF72812BC}"/>
    <dgm:cxn modelId="{BF68ED89-712F-4F9C-9A47-4D5753F8E22D}" type="presOf" srcId="{E92914C1-81F7-40FC-8D2C-058FD6535EA6}" destId="{1A3BCDC6-3DBE-451E-93F7-985B865066C3}" srcOrd="0" destOrd="1" presId="urn:microsoft.com/office/officeart/2005/8/layout/vList2"/>
    <dgm:cxn modelId="{5D37B7B8-5D92-491D-90F9-94DD5399747D}" type="presOf" srcId="{B37A8742-60A3-4F53-8202-4D8B213D867A}" destId="{1A3BCDC6-3DBE-451E-93F7-985B865066C3}" srcOrd="0" destOrd="0" presId="urn:microsoft.com/office/officeart/2005/8/layout/vList2"/>
    <dgm:cxn modelId="{0BBC9FBA-96E1-4741-9AFA-838BF66FF52F}" type="presOf" srcId="{76A12079-DDE4-4C04-8BD4-EC45813BDD2A}" destId="{410F7BEF-3E56-4014-A336-A6E44F74EED6}" srcOrd="0" destOrd="3" presId="urn:microsoft.com/office/officeart/2005/8/layout/vList2"/>
    <dgm:cxn modelId="{413D76D7-0752-415D-9B9E-81D61D094DE7}" srcId="{93C73D2A-E584-4301-A137-D4184C9479C6}" destId="{E92914C1-81F7-40FC-8D2C-058FD6535EA6}" srcOrd="1" destOrd="0" parTransId="{38479B7C-2D2C-4A7A-845D-C755B8972289}" sibTransId="{C2F33495-EEB4-4E9C-8CAE-5DCD196B9006}"/>
    <dgm:cxn modelId="{8A929EEE-2C33-4AFF-A2C7-1B66A6AB1418}" type="presOf" srcId="{82C387DF-4CF1-48FF-88B0-0A102344581F}" destId="{410F7BEF-3E56-4014-A336-A6E44F74EED6}" srcOrd="0" destOrd="1" presId="urn:microsoft.com/office/officeart/2005/8/layout/vList2"/>
    <dgm:cxn modelId="{7D85E7F1-A69A-4F27-8C3C-6107383062F8}" srcId="{809AFDF9-B030-4CE7-B098-104608EC9DBF}" destId="{82C387DF-4CF1-48FF-88B0-0A102344581F}" srcOrd="1" destOrd="0" parTransId="{CA95D4DF-7E89-41A8-A960-432AD72B76EE}" sibTransId="{08B8F1D5-B186-4409-83F7-9C5AAA6F983C}"/>
    <dgm:cxn modelId="{212142F3-18A9-4E1D-91BF-F8783058618C}" type="presOf" srcId="{5419FD10-AE5C-49B3-96EF-5BA75F2F756C}" destId="{410F7BEF-3E56-4014-A336-A6E44F74EED6}" srcOrd="0" destOrd="0" presId="urn:microsoft.com/office/officeart/2005/8/layout/vList2"/>
    <dgm:cxn modelId="{380265F6-3F4B-4AB2-878A-F9600F237C8C}" type="presOf" srcId="{809AFDF9-B030-4CE7-B098-104608EC9DBF}" destId="{0513F811-D171-462E-8FC2-37333BC548E9}" srcOrd="0" destOrd="0" presId="urn:microsoft.com/office/officeart/2005/8/layout/vList2"/>
    <dgm:cxn modelId="{C8148CB7-B833-456A-B7C0-2F121D5F119C}" type="presParOf" srcId="{D334B58B-289C-4AC4-983A-416B84359791}" destId="{6FF7B690-0E71-428F-A8E1-1A82B1DF1D24}" srcOrd="0" destOrd="0" presId="urn:microsoft.com/office/officeart/2005/8/layout/vList2"/>
    <dgm:cxn modelId="{8A8EBFA8-4EDE-41D5-AC27-22503035414C}" type="presParOf" srcId="{D334B58B-289C-4AC4-983A-416B84359791}" destId="{1A3BCDC6-3DBE-451E-93F7-985B865066C3}" srcOrd="1" destOrd="0" presId="urn:microsoft.com/office/officeart/2005/8/layout/vList2"/>
    <dgm:cxn modelId="{22663C9C-DCCE-4501-AAC1-93BF696F8B5E}" type="presParOf" srcId="{D334B58B-289C-4AC4-983A-416B84359791}" destId="{0513F811-D171-462E-8FC2-37333BC548E9}" srcOrd="2" destOrd="0" presId="urn:microsoft.com/office/officeart/2005/8/layout/vList2"/>
    <dgm:cxn modelId="{756C194F-471F-41FC-9D64-DCF14B6691DB}" type="presParOf" srcId="{D334B58B-289C-4AC4-983A-416B84359791}" destId="{410F7BEF-3E56-4014-A336-A6E44F74EED6}"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D47D19-A372-41C5-8937-9C2C31BEA68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F683C5A-4EE9-4268-B679-86DA409A14E5}">
      <dgm:prSet/>
      <dgm:spPr>
        <a:solidFill>
          <a:schemeClr val="accent1">
            <a:lumMod val="50000"/>
          </a:schemeClr>
        </a:solidFill>
      </dgm:spPr>
      <dgm:t>
        <a:bodyPr/>
        <a:lstStyle/>
        <a:p>
          <a:r>
            <a:rPr lang="en-US"/>
            <a:t>Phase 2: ongoing</a:t>
          </a:r>
        </a:p>
      </dgm:t>
    </dgm:pt>
    <dgm:pt modelId="{D90F1BA0-63EA-46DF-9A6A-7ACBBC660906}" type="parTrans" cxnId="{6E6FC175-478A-44D0-B5A5-06841A2B98EB}">
      <dgm:prSet/>
      <dgm:spPr/>
      <dgm:t>
        <a:bodyPr/>
        <a:lstStyle/>
        <a:p>
          <a:endParaRPr lang="en-US"/>
        </a:p>
      </dgm:t>
    </dgm:pt>
    <dgm:pt modelId="{81FC4100-88B8-412D-9D1C-939351CC8811}" type="sibTrans" cxnId="{6E6FC175-478A-44D0-B5A5-06841A2B98EB}">
      <dgm:prSet/>
      <dgm:spPr/>
      <dgm:t>
        <a:bodyPr/>
        <a:lstStyle/>
        <a:p>
          <a:endParaRPr lang="en-US"/>
        </a:p>
      </dgm:t>
    </dgm:pt>
    <dgm:pt modelId="{DD8EA68A-A94D-451D-AB78-B5BD671B8B5A}">
      <dgm:prSet/>
      <dgm:spPr/>
      <dgm:t>
        <a:bodyPr/>
        <a:lstStyle/>
        <a:p>
          <a:r>
            <a:rPr lang="en-US"/>
            <a:t>The Sustainability Office has supported student-initiated projects </a:t>
          </a:r>
        </a:p>
      </dgm:t>
    </dgm:pt>
    <dgm:pt modelId="{A9FA887A-C133-4445-A776-390A2CF5BC12}" type="parTrans" cxnId="{5371213E-806A-4331-90E4-DE4D80BC0291}">
      <dgm:prSet/>
      <dgm:spPr/>
      <dgm:t>
        <a:bodyPr/>
        <a:lstStyle/>
        <a:p>
          <a:endParaRPr lang="en-US"/>
        </a:p>
      </dgm:t>
    </dgm:pt>
    <dgm:pt modelId="{1967A4AE-049D-4C34-A817-3518A377A87E}" type="sibTrans" cxnId="{5371213E-806A-4331-90E4-DE4D80BC0291}">
      <dgm:prSet/>
      <dgm:spPr/>
      <dgm:t>
        <a:bodyPr/>
        <a:lstStyle/>
        <a:p>
          <a:endParaRPr lang="en-US"/>
        </a:p>
      </dgm:t>
    </dgm:pt>
    <dgm:pt modelId="{C87C1914-F8FA-4B09-B358-F3C700BFA166}">
      <dgm:prSet/>
      <dgm:spPr/>
      <dgm:t>
        <a:bodyPr/>
        <a:lstStyle/>
        <a:p>
          <a:r>
            <a:rPr lang="en-US"/>
            <a:t>Many of these have had meaningful impacts on campus operations</a:t>
          </a:r>
        </a:p>
      </dgm:t>
    </dgm:pt>
    <dgm:pt modelId="{F04ADFCF-A02E-401E-8F59-E5DA3533CBFE}" type="parTrans" cxnId="{27845BFF-D4A8-4D02-97E4-10384DC9A386}">
      <dgm:prSet/>
      <dgm:spPr/>
      <dgm:t>
        <a:bodyPr/>
        <a:lstStyle/>
        <a:p>
          <a:endParaRPr lang="en-US"/>
        </a:p>
      </dgm:t>
    </dgm:pt>
    <dgm:pt modelId="{474B0CD7-2017-462C-BB50-200B3AC20159}" type="sibTrans" cxnId="{27845BFF-D4A8-4D02-97E4-10384DC9A386}">
      <dgm:prSet/>
      <dgm:spPr/>
      <dgm:t>
        <a:bodyPr/>
        <a:lstStyle/>
        <a:p>
          <a:endParaRPr lang="en-US"/>
        </a:p>
      </dgm:t>
    </dgm:pt>
    <dgm:pt modelId="{F618B2C0-A979-44FD-B026-5008BD768BF7}">
      <dgm:prSet/>
      <dgm:spPr>
        <a:solidFill>
          <a:schemeClr val="accent1">
            <a:lumMod val="75000"/>
          </a:schemeClr>
        </a:solidFill>
      </dgm:spPr>
      <dgm:t>
        <a:bodyPr/>
        <a:lstStyle/>
        <a:p>
          <a:r>
            <a:rPr lang="en-US"/>
            <a:t>Lessons learned</a:t>
          </a:r>
        </a:p>
      </dgm:t>
    </dgm:pt>
    <dgm:pt modelId="{AA0FBF1F-92A3-4F8B-9B4E-4CF6D3783ACB}" type="parTrans" cxnId="{105D1FAD-DCF5-484C-B153-8DDB26B46271}">
      <dgm:prSet/>
      <dgm:spPr/>
      <dgm:t>
        <a:bodyPr/>
        <a:lstStyle/>
        <a:p>
          <a:endParaRPr lang="en-US"/>
        </a:p>
      </dgm:t>
    </dgm:pt>
    <dgm:pt modelId="{0B4415FF-66CA-443B-9EDE-D4A3819AFF18}" type="sibTrans" cxnId="{105D1FAD-DCF5-484C-B153-8DDB26B46271}">
      <dgm:prSet/>
      <dgm:spPr/>
      <dgm:t>
        <a:bodyPr/>
        <a:lstStyle/>
        <a:p>
          <a:endParaRPr lang="en-US"/>
        </a:p>
      </dgm:t>
    </dgm:pt>
    <dgm:pt modelId="{61B2BF9C-BA27-4D1A-A66B-82747803C4B4}">
      <dgm:prSet/>
      <dgm:spPr/>
      <dgm:t>
        <a:bodyPr/>
        <a:lstStyle/>
        <a:p>
          <a:r>
            <a:rPr lang="en-US"/>
            <a:t>Projects often require Sustainability Office support </a:t>
          </a:r>
        </a:p>
      </dgm:t>
    </dgm:pt>
    <dgm:pt modelId="{CA5E6EA7-9AE6-44FE-B14A-615C73F946E7}" type="parTrans" cxnId="{DD98EC24-36F6-4E48-B1D4-47AF40D743D8}">
      <dgm:prSet/>
      <dgm:spPr/>
      <dgm:t>
        <a:bodyPr/>
        <a:lstStyle/>
        <a:p>
          <a:endParaRPr lang="en-US"/>
        </a:p>
      </dgm:t>
    </dgm:pt>
    <dgm:pt modelId="{CEF72619-2C85-480E-9444-EA85037C55F3}" type="sibTrans" cxnId="{DD98EC24-36F6-4E48-B1D4-47AF40D743D8}">
      <dgm:prSet/>
      <dgm:spPr/>
      <dgm:t>
        <a:bodyPr/>
        <a:lstStyle/>
        <a:p>
          <a:endParaRPr lang="en-US"/>
        </a:p>
      </dgm:t>
    </dgm:pt>
    <dgm:pt modelId="{9A1B1694-E70F-47EC-832D-DB5A374A2BC4}">
      <dgm:prSet/>
      <dgm:spPr/>
      <dgm:t>
        <a:bodyPr/>
        <a:lstStyle/>
        <a:p>
          <a:r>
            <a:rPr lang="en-US"/>
            <a:t>Projects that are not tied to a course or degree tend to peter out</a:t>
          </a:r>
        </a:p>
      </dgm:t>
    </dgm:pt>
    <dgm:pt modelId="{4BE31270-7552-4091-9924-0AE6AC1E63AC}" type="parTrans" cxnId="{1A908DE0-CCB0-4D26-9D5E-B0183AB4109E}">
      <dgm:prSet/>
      <dgm:spPr/>
      <dgm:t>
        <a:bodyPr/>
        <a:lstStyle/>
        <a:p>
          <a:endParaRPr lang="en-US"/>
        </a:p>
      </dgm:t>
    </dgm:pt>
    <dgm:pt modelId="{58E5877A-9D03-450B-B26E-BB5B410F4B93}" type="sibTrans" cxnId="{1A908DE0-CCB0-4D26-9D5E-B0183AB4109E}">
      <dgm:prSet/>
      <dgm:spPr/>
      <dgm:t>
        <a:bodyPr/>
        <a:lstStyle/>
        <a:p>
          <a:endParaRPr lang="en-US"/>
        </a:p>
      </dgm:t>
    </dgm:pt>
    <dgm:pt modelId="{74D95B47-B70F-4716-B2E7-EE46C9571C5A}">
      <dgm:prSet/>
      <dgm:spPr/>
      <dgm:t>
        <a:bodyPr/>
        <a:lstStyle/>
        <a:p>
          <a:r>
            <a:rPr lang="en-US"/>
            <a:t>Limited opportunities without a formalized program </a:t>
          </a:r>
        </a:p>
      </dgm:t>
    </dgm:pt>
    <dgm:pt modelId="{2A9FE1F0-78C5-4312-9ECD-70CE5D02216C}" type="parTrans" cxnId="{FE2BA253-BF63-40F4-BAF1-2F3764214C12}">
      <dgm:prSet/>
      <dgm:spPr/>
      <dgm:t>
        <a:bodyPr/>
        <a:lstStyle/>
        <a:p>
          <a:endParaRPr lang="en-US"/>
        </a:p>
      </dgm:t>
    </dgm:pt>
    <dgm:pt modelId="{B1E042E9-3822-453C-BA93-3C6874018135}" type="sibTrans" cxnId="{FE2BA253-BF63-40F4-BAF1-2F3764214C12}">
      <dgm:prSet/>
      <dgm:spPr/>
      <dgm:t>
        <a:bodyPr/>
        <a:lstStyle/>
        <a:p>
          <a:endParaRPr lang="en-US"/>
        </a:p>
      </dgm:t>
    </dgm:pt>
    <dgm:pt modelId="{8F286D3D-A4E8-4238-8932-A15427610CB5}" type="pres">
      <dgm:prSet presAssocID="{3CD47D19-A372-41C5-8937-9C2C31BEA682}" presName="linear" presStyleCnt="0">
        <dgm:presLayoutVars>
          <dgm:animLvl val="lvl"/>
          <dgm:resizeHandles val="exact"/>
        </dgm:presLayoutVars>
      </dgm:prSet>
      <dgm:spPr/>
    </dgm:pt>
    <dgm:pt modelId="{411AE778-5F69-4140-98C4-41AD6D6EFD78}" type="pres">
      <dgm:prSet presAssocID="{DF683C5A-4EE9-4268-B679-86DA409A14E5}" presName="parentText" presStyleLbl="node1" presStyleIdx="0" presStyleCnt="2">
        <dgm:presLayoutVars>
          <dgm:chMax val="0"/>
          <dgm:bulletEnabled val="1"/>
        </dgm:presLayoutVars>
      </dgm:prSet>
      <dgm:spPr/>
    </dgm:pt>
    <dgm:pt modelId="{1C482CF5-D23C-4AD4-BC3B-1B6571789CE6}" type="pres">
      <dgm:prSet presAssocID="{DF683C5A-4EE9-4268-B679-86DA409A14E5}" presName="childText" presStyleLbl="revTx" presStyleIdx="0" presStyleCnt="2">
        <dgm:presLayoutVars>
          <dgm:bulletEnabled val="1"/>
        </dgm:presLayoutVars>
      </dgm:prSet>
      <dgm:spPr/>
    </dgm:pt>
    <dgm:pt modelId="{AA6AB330-579B-48B7-8CD8-52ED4E016547}" type="pres">
      <dgm:prSet presAssocID="{F618B2C0-A979-44FD-B026-5008BD768BF7}" presName="parentText" presStyleLbl="node1" presStyleIdx="1" presStyleCnt="2">
        <dgm:presLayoutVars>
          <dgm:chMax val="0"/>
          <dgm:bulletEnabled val="1"/>
        </dgm:presLayoutVars>
      </dgm:prSet>
      <dgm:spPr/>
    </dgm:pt>
    <dgm:pt modelId="{0141F293-363B-4E0B-B3A7-53FD5F3FC432}" type="pres">
      <dgm:prSet presAssocID="{F618B2C0-A979-44FD-B026-5008BD768BF7}" presName="childText" presStyleLbl="revTx" presStyleIdx="1" presStyleCnt="2">
        <dgm:presLayoutVars>
          <dgm:bulletEnabled val="1"/>
        </dgm:presLayoutVars>
      </dgm:prSet>
      <dgm:spPr/>
    </dgm:pt>
  </dgm:ptLst>
  <dgm:cxnLst>
    <dgm:cxn modelId="{13E3B119-CCAF-41AE-9A37-8959704504B8}" type="presOf" srcId="{61B2BF9C-BA27-4D1A-A66B-82747803C4B4}" destId="{0141F293-363B-4E0B-B3A7-53FD5F3FC432}" srcOrd="0" destOrd="0" presId="urn:microsoft.com/office/officeart/2005/8/layout/vList2"/>
    <dgm:cxn modelId="{C12D1921-38F5-4C11-B054-C940CCC96C51}" type="presOf" srcId="{74D95B47-B70F-4716-B2E7-EE46C9571C5A}" destId="{0141F293-363B-4E0B-B3A7-53FD5F3FC432}" srcOrd="0" destOrd="2" presId="urn:microsoft.com/office/officeart/2005/8/layout/vList2"/>
    <dgm:cxn modelId="{DD98EC24-36F6-4E48-B1D4-47AF40D743D8}" srcId="{F618B2C0-A979-44FD-B026-5008BD768BF7}" destId="{61B2BF9C-BA27-4D1A-A66B-82747803C4B4}" srcOrd="0" destOrd="0" parTransId="{CA5E6EA7-9AE6-44FE-B14A-615C73F946E7}" sibTransId="{CEF72619-2C85-480E-9444-EA85037C55F3}"/>
    <dgm:cxn modelId="{EFC5D72F-3631-4584-BDD4-D8E8D66020D6}" type="presOf" srcId="{C87C1914-F8FA-4B09-B358-F3C700BFA166}" destId="{1C482CF5-D23C-4AD4-BC3B-1B6571789CE6}" srcOrd="0" destOrd="1" presId="urn:microsoft.com/office/officeart/2005/8/layout/vList2"/>
    <dgm:cxn modelId="{5371213E-806A-4331-90E4-DE4D80BC0291}" srcId="{DF683C5A-4EE9-4268-B679-86DA409A14E5}" destId="{DD8EA68A-A94D-451D-AB78-B5BD671B8B5A}" srcOrd="0" destOrd="0" parTransId="{A9FA887A-C133-4445-A776-390A2CF5BC12}" sibTransId="{1967A4AE-049D-4C34-A817-3518A377A87E}"/>
    <dgm:cxn modelId="{D3309964-8413-4CFA-9351-FE65EEEA808B}" type="presOf" srcId="{F618B2C0-A979-44FD-B026-5008BD768BF7}" destId="{AA6AB330-579B-48B7-8CD8-52ED4E016547}" srcOrd="0" destOrd="0" presId="urn:microsoft.com/office/officeart/2005/8/layout/vList2"/>
    <dgm:cxn modelId="{FE2BA253-BF63-40F4-BAF1-2F3764214C12}" srcId="{F618B2C0-A979-44FD-B026-5008BD768BF7}" destId="{74D95B47-B70F-4716-B2E7-EE46C9571C5A}" srcOrd="2" destOrd="0" parTransId="{2A9FE1F0-78C5-4312-9ECD-70CE5D02216C}" sibTransId="{B1E042E9-3822-453C-BA93-3C6874018135}"/>
    <dgm:cxn modelId="{6E6FC175-478A-44D0-B5A5-06841A2B98EB}" srcId="{3CD47D19-A372-41C5-8937-9C2C31BEA682}" destId="{DF683C5A-4EE9-4268-B679-86DA409A14E5}" srcOrd="0" destOrd="0" parTransId="{D90F1BA0-63EA-46DF-9A6A-7ACBBC660906}" sibTransId="{81FC4100-88B8-412D-9D1C-939351CC8811}"/>
    <dgm:cxn modelId="{0AE0139D-2FAB-47D9-81B9-A063FAA060E8}" type="presOf" srcId="{9A1B1694-E70F-47EC-832D-DB5A374A2BC4}" destId="{0141F293-363B-4E0B-B3A7-53FD5F3FC432}" srcOrd="0" destOrd="1" presId="urn:microsoft.com/office/officeart/2005/8/layout/vList2"/>
    <dgm:cxn modelId="{98F3EAA6-6BDD-4F9B-882C-A5411AD6C83D}" type="presOf" srcId="{DF683C5A-4EE9-4268-B679-86DA409A14E5}" destId="{411AE778-5F69-4140-98C4-41AD6D6EFD78}" srcOrd="0" destOrd="0" presId="urn:microsoft.com/office/officeart/2005/8/layout/vList2"/>
    <dgm:cxn modelId="{105D1FAD-DCF5-484C-B153-8DDB26B46271}" srcId="{3CD47D19-A372-41C5-8937-9C2C31BEA682}" destId="{F618B2C0-A979-44FD-B026-5008BD768BF7}" srcOrd="1" destOrd="0" parTransId="{AA0FBF1F-92A3-4F8B-9B4E-4CF6D3783ACB}" sibTransId="{0B4415FF-66CA-443B-9EDE-D4A3819AFF18}"/>
    <dgm:cxn modelId="{1A908DE0-CCB0-4D26-9D5E-B0183AB4109E}" srcId="{F618B2C0-A979-44FD-B026-5008BD768BF7}" destId="{9A1B1694-E70F-47EC-832D-DB5A374A2BC4}" srcOrd="1" destOrd="0" parTransId="{4BE31270-7552-4091-9924-0AE6AC1E63AC}" sibTransId="{58E5877A-9D03-450B-B26E-BB5B410F4B93}"/>
    <dgm:cxn modelId="{C60F1EE5-3485-47C5-A470-B414067E860F}" type="presOf" srcId="{3CD47D19-A372-41C5-8937-9C2C31BEA682}" destId="{8F286D3D-A4E8-4238-8932-A15427610CB5}" srcOrd="0" destOrd="0" presId="urn:microsoft.com/office/officeart/2005/8/layout/vList2"/>
    <dgm:cxn modelId="{A0BDADE7-144F-4D4D-BCF8-4279294D5321}" type="presOf" srcId="{DD8EA68A-A94D-451D-AB78-B5BD671B8B5A}" destId="{1C482CF5-D23C-4AD4-BC3B-1B6571789CE6}" srcOrd="0" destOrd="0" presId="urn:microsoft.com/office/officeart/2005/8/layout/vList2"/>
    <dgm:cxn modelId="{27845BFF-D4A8-4D02-97E4-10384DC9A386}" srcId="{DF683C5A-4EE9-4268-B679-86DA409A14E5}" destId="{C87C1914-F8FA-4B09-B358-F3C700BFA166}" srcOrd="1" destOrd="0" parTransId="{F04ADFCF-A02E-401E-8F59-E5DA3533CBFE}" sibTransId="{474B0CD7-2017-462C-BB50-200B3AC20159}"/>
    <dgm:cxn modelId="{5B7D6856-1AAA-4B1B-AEF5-839681F928D8}" type="presParOf" srcId="{8F286D3D-A4E8-4238-8932-A15427610CB5}" destId="{411AE778-5F69-4140-98C4-41AD6D6EFD78}" srcOrd="0" destOrd="0" presId="urn:microsoft.com/office/officeart/2005/8/layout/vList2"/>
    <dgm:cxn modelId="{EA606A42-8910-4513-AD28-2354F24CC850}" type="presParOf" srcId="{8F286D3D-A4E8-4238-8932-A15427610CB5}" destId="{1C482CF5-D23C-4AD4-BC3B-1B6571789CE6}" srcOrd="1" destOrd="0" presId="urn:microsoft.com/office/officeart/2005/8/layout/vList2"/>
    <dgm:cxn modelId="{BD602A94-2C50-4824-B79D-7619751B6D65}" type="presParOf" srcId="{8F286D3D-A4E8-4238-8932-A15427610CB5}" destId="{AA6AB330-579B-48B7-8CD8-52ED4E016547}" srcOrd="2" destOrd="0" presId="urn:microsoft.com/office/officeart/2005/8/layout/vList2"/>
    <dgm:cxn modelId="{F5B60418-8C74-440E-B8FD-E4D69BA934E4}" type="presParOf" srcId="{8F286D3D-A4E8-4238-8932-A15427610CB5}" destId="{0141F293-363B-4E0B-B3A7-53FD5F3FC432}"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449004-FBA8-4729-A340-34FB206E0B0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4D54A77-9C88-47AC-AE98-9DA8B29F8715}">
      <dgm:prSet/>
      <dgm:spPr>
        <a:solidFill>
          <a:schemeClr val="accent1">
            <a:lumMod val="50000"/>
          </a:schemeClr>
        </a:solidFill>
      </dgm:spPr>
      <dgm:t>
        <a:bodyPr/>
        <a:lstStyle/>
        <a:p>
          <a:r>
            <a:rPr lang="en-US"/>
            <a:t>Phase 3: Formalizing the process </a:t>
          </a:r>
        </a:p>
      </dgm:t>
    </dgm:pt>
    <dgm:pt modelId="{476D5F46-7DAF-46AA-A868-CB5D0325795A}" type="parTrans" cxnId="{A46AABF5-3C52-4C69-824A-EB949B7C7DD6}">
      <dgm:prSet/>
      <dgm:spPr/>
      <dgm:t>
        <a:bodyPr/>
        <a:lstStyle/>
        <a:p>
          <a:endParaRPr lang="en-US"/>
        </a:p>
      </dgm:t>
    </dgm:pt>
    <dgm:pt modelId="{FFC9FC86-C9FA-4F92-948F-ADCA5F23647F}" type="sibTrans" cxnId="{A46AABF5-3C52-4C69-824A-EB949B7C7DD6}">
      <dgm:prSet/>
      <dgm:spPr/>
      <dgm:t>
        <a:bodyPr/>
        <a:lstStyle/>
        <a:p>
          <a:endParaRPr lang="en-US"/>
        </a:p>
      </dgm:t>
    </dgm:pt>
    <dgm:pt modelId="{0AC6C911-1D23-4659-B626-BFBF409A7320}">
      <dgm:prSet/>
      <dgm:spPr/>
      <dgm:t>
        <a:bodyPr/>
        <a:lstStyle/>
        <a:p>
          <a:r>
            <a:rPr lang="en-US"/>
            <a:t>Sustainability Living Lab Coordinator position created Fall 2021</a:t>
          </a:r>
        </a:p>
      </dgm:t>
    </dgm:pt>
    <dgm:pt modelId="{763ADD22-7F3F-4D35-8ECA-B195AD941475}" type="parTrans" cxnId="{6457F489-A9C7-4A95-941A-BF9257A61949}">
      <dgm:prSet/>
      <dgm:spPr/>
      <dgm:t>
        <a:bodyPr/>
        <a:lstStyle/>
        <a:p>
          <a:endParaRPr lang="en-US"/>
        </a:p>
      </dgm:t>
    </dgm:pt>
    <dgm:pt modelId="{846407D8-9FEE-40DC-A574-B252C43B0D23}" type="sibTrans" cxnId="{6457F489-A9C7-4A95-941A-BF9257A61949}">
      <dgm:prSet/>
      <dgm:spPr/>
      <dgm:t>
        <a:bodyPr/>
        <a:lstStyle/>
        <a:p>
          <a:endParaRPr lang="en-US"/>
        </a:p>
      </dgm:t>
    </dgm:pt>
    <dgm:pt modelId="{54078F36-14FB-44A3-BE6E-19E6664B74A2}">
      <dgm:prSet/>
      <dgm:spPr/>
      <dgm:t>
        <a:bodyPr/>
        <a:lstStyle/>
        <a:p>
          <a:r>
            <a:rPr lang="en-US"/>
            <a:t>Development of a formalized Sustainable Living Lab program</a:t>
          </a:r>
        </a:p>
      </dgm:t>
    </dgm:pt>
    <dgm:pt modelId="{BF3EC4C6-BB03-4749-BD84-C38628D5DD53}" type="parTrans" cxnId="{DEE614CD-B146-4B45-A228-9ECA1DFA35CA}">
      <dgm:prSet/>
      <dgm:spPr/>
      <dgm:t>
        <a:bodyPr/>
        <a:lstStyle/>
        <a:p>
          <a:endParaRPr lang="en-US"/>
        </a:p>
      </dgm:t>
    </dgm:pt>
    <dgm:pt modelId="{7A626922-2282-4DFE-B3FC-353D8A4467C4}" type="sibTrans" cxnId="{DEE614CD-B146-4B45-A228-9ECA1DFA35CA}">
      <dgm:prSet/>
      <dgm:spPr/>
      <dgm:t>
        <a:bodyPr/>
        <a:lstStyle/>
        <a:p>
          <a:endParaRPr lang="en-US"/>
        </a:p>
      </dgm:t>
    </dgm:pt>
    <dgm:pt modelId="{B45A8007-78B4-48B1-88DC-44ACAC81CA5B}">
      <dgm:prSet/>
      <dgm:spPr/>
      <dgm:t>
        <a:bodyPr/>
        <a:lstStyle/>
        <a:p>
          <a:r>
            <a:rPr lang="en-US"/>
            <a:t>Website launched </a:t>
          </a:r>
          <a:r>
            <a:rPr lang="en-US">
              <a:hlinkClick xmlns:r="http://schemas.openxmlformats.org/officeDocument/2006/relationships" r:id="rId1"/>
            </a:rPr>
            <a:t>https://uwaterloo.ca/sustainability-living-lab/</a:t>
          </a:r>
          <a:r>
            <a:rPr lang="en-US"/>
            <a:t> </a:t>
          </a:r>
        </a:p>
      </dgm:t>
    </dgm:pt>
    <dgm:pt modelId="{C6EBDEA1-07F9-4E19-8C06-E559DB44EDBF}" type="parTrans" cxnId="{84A2378B-183A-41CD-A774-08017A32E932}">
      <dgm:prSet/>
      <dgm:spPr/>
      <dgm:t>
        <a:bodyPr/>
        <a:lstStyle/>
        <a:p>
          <a:endParaRPr lang="en-US"/>
        </a:p>
      </dgm:t>
    </dgm:pt>
    <dgm:pt modelId="{2E56F4D3-AD3B-4BEB-BD8C-CC7FD05907AB}" type="sibTrans" cxnId="{84A2378B-183A-41CD-A774-08017A32E932}">
      <dgm:prSet/>
      <dgm:spPr/>
      <dgm:t>
        <a:bodyPr/>
        <a:lstStyle/>
        <a:p>
          <a:endParaRPr lang="en-US"/>
        </a:p>
      </dgm:t>
    </dgm:pt>
    <dgm:pt modelId="{B0A0D4E9-39B9-4F33-B32B-507CD36595F7}" type="pres">
      <dgm:prSet presAssocID="{54449004-FBA8-4729-A340-34FB206E0B0E}" presName="linear" presStyleCnt="0">
        <dgm:presLayoutVars>
          <dgm:animLvl val="lvl"/>
          <dgm:resizeHandles val="exact"/>
        </dgm:presLayoutVars>
      </dgm:prSet>
      <dgm:spPr/>
    </dgm:pt>
    <dgm:pt modelId="{5A83ADBB-2F1D-4E2E-8737-8429D3BEFA6C}" type="pres">
      <dgm:prSet presAssocID="{64D54A77-9C88-47AC-AE98-9DA8B29F8715}" presName="parentText" presStyleLbl="node1" presStyleIdx="0" presStyleCnt="1">
        <dgm:presLayoutVars>
          <dgm:chMax val="0"/>
          <dgm:bulletEnabled val="1"/>
        </dgm:presLayoutVars>
      </dgm:prSet>
      <dgm:spPr/>
    </dgm:pt>
    <dgm:pt modelId="{980B1DA0-F547-46AC-B8BB-E357616859FF}" type="pres">
      <dgm:prSet presAssocID="{64D54A77-9C88-47AC-AE98-9DA8B29F8715}" presName="childText" presStyleLbl="revTx" presStyleIdx="0" presStyleCnt="1">
        <dgm:presLayoutVars>
          <dgm:bulletEnabled val="1"/>
        </dgm:presLayoutVars>
      </dgm:prSet>
      <dgm:spPr/>
    </dgm:pt>
  </dgm:ptLst>
  <dgm:cxnLst>
    <dgm:cxn modelId="{B53F1803-1FA6-42D4-A918-7337671E82C0}" type="presOf" srcId="{54449004-FBA8-4729-A340-34FB206E0B0E}" destId="{B0A0D4E9-39B9-4F33-B32B-507CD36595F7}" srcOrd="0" destOrd="0" presId="urn:microsoft.com/office/officeart/2005/8/layout/vList2"/>
    <dgm:cxn modelId="{F3E86F0B-7278-4FB4-9325-33B0DCA2E017}" type="presOf" srcId="{64D54A77-9C88-47AC-AE98-9DA8B29F8715}" destId="{5A83ADBB-2F1D-4E2E-8737-8429D3BEFA6C}" srcOrd="0" destOrd="0" presId="urn:microsoft.com/office/officeart/2005/8/layout/vList2"/>
    <dgm:cxn modelId="{6457F489-A9C7-4A95-941A-BF9257A61949}" srcId="{64D54A77-9C88-47AC-AE98-9DA8B29F8715}" destId="{0AC6C911-1D23-4659-B626-BFBF409A7320}" srcOrd="0" destOrd="0" parTransId="{763ADD22-7F3F-4D35-8ECA-B195AD941475}" sibTransId="{846407D8-9FEE-40DC-A574-B252C43B0D23}"/>
    <dgm:cxn modelId="{84A2378B-183A-41CD-A774-08017A32E932}" srcId="{64D54A77-9C88-47AC-AE98-9DA8B29F8715}" destId="{B45A8007-78B4-48B1-88DC-44ACAC81CA5B}" srcOrd="2" destOrd="0" parTransId="{C6EBDEA1-07F9-4E19-8C06-E559DB44EDBF}" sibTransId="{2E56F4D3-AD3B-4BEB-BD8C-CC7FD05907AB}"/>
    <dgm:cxn modelId="{6F67A2BB-2181-48A8-BD3E-CA305C45F170}" type="presOf" srcId="{54078F36-14FB-44A3-BE6E-19E6664B74A2}" destId="{980B1DA0-F547-46AC-B8BB-E357616859FF}" srcOrd="0" destOrd="1" presId="urn:microsoft.com/office/officeart/2005/8/layout/vList2"/>
    <dgm:cxn modelId="{EB655AC5-4D65-4C51-946F-4AF0883D2BB4}" type="presOf" srcId="{0AC6C911-1D23-4659-B626-BFBF409A7320}" destId="{980B1DA0-F547-46AC-B8BB-E357616859FF}" srcOrd="0" destOrd="0" presId="urn:microsoft.com/office/officeart/2005/8/layout/vList2"/>
    <dgm:cxn modelId="{DEE614CD-B146-4B45-A228-9ECA1DFA35CA}" srcId="{64D54A77-9C88-47AC-AE98-9DA8B29F8715}" destId="{54078F36-14FB-44A3-BE6E-19E6664B74A2}" srcOrd="1" destOrd="0" parTransId="{BF3EC4C6-BB03-4749-BD84-C38628D5DD53}" sibTransId="{7A626922-2282-4DFE-B3FC-353D8A4467C4}"/>
    <dgm:cxn modelId="{8D9145F2-A2ED-4118-8CB6-E815C637E7D9}" type="presOf" srcId="{B45A8007-78B4-48B1-88DC-44ACAC81CA5B}" destId="{980B1DA0-F547-46AC-B8BB-E357616859FF}" srcOrd="0" destOrd="2" presId="urn:microsoft.com/office/officeart/2005/8/layout/vList2"/>
    <dgm:cxn modelId="{A46AABF5-3C52-4C69-824A-EB949B7C7DD6}" srcId="{54449004-FBA8-4729-A340-34FB206E0B0E}" destId="{64D54A77-9C88-47AC-AE98-9DA8B29F8715}" srcOrd="0" destOrd="0" parTransId="{476D5F46-7DAF-46AA-A868-CB5D0325795A}" sibTransId="{FFC9FC86-C9FA-4F92-948F-ADCA5F23647F}"/>
    <dgm:cxn modelId="{E4F4A13C-F605-4BB0-AC16-7A64A12F4FA5}" type="presParOf" srcId="{B0A0D4E9-39B9-4F33-B32B-507CD36595F7}" destId="{5A83ADBB-2F1D-4E2E-8737-8429D3BEFA6C}" srcOrd="0" destOrd="0" presId="urn:microsoft.com/office/officeart/2005/8/layout/vList2"/>
    <dgm:cxn modelId="{30A0FBD4-E96F-45EE-8A2A-4552D421C442}" type="presParOf" srcId="{B0A0D4E9-39B9-4F33-B32B-507CD36595F7}" destId="{980B1DA0-F547-46AC-B8BB-E357616859F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44EDB5-F4DD-4208-B0BC-C5106CCF111D}"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DA3FCBF9-5016-47F2-BB60-050FE55200BD}">
      <dgm:prSet/>
      <dgm:spPr/>
      <dgm:t>
        <a:bodyPr/>
        <a:lstStyle/>
        <a:p>
          <a:r>
            <a:rPr lang="en-US"/>
            <a:t>Sustainability challenges address campus needs</a:t>
          </a:r>
        </a:p>
      </dgm:t>
    </dgm:pt>
    <dgm:pt modelId="{5F717BA1-A010-44C7-BECD-457FE7919122}" type="parTrans" cxnId="{914026E8-1ED9-423C-82FD-5E218B82085E}">
      <dgm:prSet/>
      <dgm:spPr/>
      <dgm:t>
        <a:bodyPr/>
        <a:lstStyle/>
        <a:p>
          <a:endParaRPr lang="en-US"/>
        </a:p>
      </dgm:t>
    </dgm:pt>
    <dgm:pt modelId="{90E998A9-08A7-4AB9-AEFE-4728B0668FE0}" type="sibTrans" cxnId="{914026E8-1ED9-423C-82FD-5E218B82085E}">
      <dgm:prSet/>
      <dgm:spPr/>
      <dgm:t>
        <a:bodyPr/>
        <a:lstStyle/>
        <a:p>
          <a:endParaRPr lang="en-US"/>
        </a:p>
      </dgm:t>
    </dgm:pt>
    <dgm:pt modelId="{DBAA5223-E9D9-43B0-BF08-EC2DD84289C1}">
      <dgm:prSet/>
      <dgm:spPr/>
      <dgm:t>
        <a:bodyPr/>
        <a:lstStyle/>
        <a:p>
          <a:r>
            <a:rPr lang="en-US"/>
            <a:t>Identified by campus operational groups</a:t>
          </a:r>
        </a:p>
      </dgm:t>
    </dgm:pt>
    <dgm:pt modelId="{112E8317-A97B-4CF5-903F-09A9D6DFA49E}" type="parTrans" cxnId="{C9F624A7-F008-4BB7-854F-770DE0E9B251}">
      <dgm:prSet/>
      <dgm:spPr/>
      <dgm:t>
        <a:bodyPr/>
        <a:lstStyle/>
        <a:p>
          <a:endParaRPr lang="en-US"/>
        </a:p>
      </dgm:t>
    </dgm:pt>
    <dgm:pt modelId="{FC84DABE-7589-4D83-B5C5-8B8204E722D9}" type="sibTrans" cxnId="{C9F624A7-F008-4BB7-854F-770DE0E9B251}">
      <dgm:prSet/>
      <dgm:spPr/>
      <dgm:t>
        <a:bodyPr/>
        <a:lstStyle/>
        <a:p>
          <a:endParaRPr lang="en-US"/>
        </a:p>
      </dgm:t>
    </dgm:pt>
    <dgm:pt modelId="{2565AD81-1A03-4EAE-8527-7091D03FBD3E}">
      <dgm:prSet/>
      <dgm:spPr/>
      <dgm:t>
        <a:bodyPr/>
        <a:lstStyle/>
        <a:p>
          <a:r>
            <a:rPr lang="en-US"/>
            <a:t>Tied to exiting strategic plans</a:t>
          </a:r>
        </a:p>
      </dgm:t>
    </dgm:pt>
    <dgm:pt modelId="{1CDFB9EC-32BE-4EC3-BD50-556066B265DB}" type="parTrans" cxnId="{2AA38FF0-B732-4295-A7B2-84D7F9D46C70}">
      <dgm:prSet/>
      <dgm:spPr/>
      <dgm:t>
        <a:bodyPr/>
        <a:lstStyle/>
        <a:p>
          <a:endParaRPr lang="en-US"/>
        </a:p>
      </dgm:t>
    </dgm:pt>
    <dgm:pt modelId="{2CC9F6A8-56B7-451D-BE8A-7548825F15C0}" type="sibTrans" cxnId="{2AA38FF0-B732-4295-A7B2-84D7F9D46C70}">
      <dgm:prSet/>
      <dgm:spPr/>
      <dgm:t>
        <a:bodyPr/>
        <a:lstStyle/>
        <a:p>
          <a:endParaRPr lang="en-US"/>
        </a:p>
      </dgm:t>
    </dgm:pt>
    <dgm:pt modelId="{8D769C73-AD5C-4046-B133-9A80038CBD0F}">
      <dgm:prSet/>
      <dgm:spPr>
        <a:solidFill>
          <a:schemeClr val="accent1">
            <a:lumMod val="50000"/>
          </a:schemeClr>
        </a:solidFill>
      </dgm:spPr>
      <dgm:t>
        <a:bodyPr/>
        <a:lstStyle/>
        <a:p>
          <a:r>
            <a:rPr lang="en-US"/>
            <a:t>Projects are directly related to course </a:t>
          </a:r>
          <a:r>
            <a:rPr lang="en-US">
              <a:latin typeface="Calibri Light" panose="020F0302020204030204"/>
            </a:rPr>
            <a:t>goals</a:t>
          </a:r>
          <a:endParaRPr lang="en-US"/>
        </a:p>
      </dgm:t>
    </dgm:pt>
    <dgm:pt modelId="{B16FF5F3-1047-42C9-A427-5F332A26B7AE}" type="parTrans" cxnId="{61CC7EA4-4EBA-4F17-A39A-A2AED078FE2F}">
      <dgm:prSet/>
      <dgm:spPr/>
      <dgm:t>
        <a:bodyPr/>
        <a:lstStyle/>
        <a:p>
          <a:endParaRPr lang="en-US"/>
        </a:p>
      </dgm:t>
    </dgm:pt>
    <dgm:pt modelId="{A1D467FA-3772-48B5-8E20-27D7518DBDE7}" type="sibTrans" cxnId="{61CC7EA4-4EBA-4F17-A39A-A2AED078FE2F}">
      <dgm:prSet/>
      <dgm:spPr/>
      <dgm:t>
        <a:bodyPr/>
        <a:lstStyle/>
        <a:p>
          <a:endParaRPr lang="en-US"/>
        </a:p>
      </dgm:t>
    </dgm:pt>
    <dgm:pt modelId="{00F5F65C-02E5-4008-AF08-0F32B029FAAE}">
      <dgm:prSet/>
      <dgm:spPr/>
      <dgm:t>
        <a:bodyPr/>
        <a:lstStyle/>
        <a:p>
          <a:r>
            <a:rPr lang="en-US"/>
            <a:t>Skills, learning outcomes, knowledge</a:t>
          </a:r>
        </a:p>
      </dgm:t>
    </dgm:pt>
    <dgm:pt modelId="{066CDDB4-751C-4CCD-A507-0D6975D22301}" type="parTrans" cxnId="{ED83FB35-B6B3-4F2D-8E1E-2CDF55AB21B6}">
      <dgm:prSet/>
      <dgm:spPr/>
      <dgm:t>
        <a:bodyPr/>
        <a:lstStyle/>
        <a:p>
          <a:endParaRPr lang="en-US"/>
        </a:p>
      </dgm:t>
    </dgm:pt>
    <dgm:pt modelId="{A11B30CD-9693-4ADA-A40D-93D2CAAB4806}" type="sibTrans" cxnId="{ED83FB35-B6B3-4F2D-8E1E-2CDF55AB21B6}">
      <dgm:prSet/>
      <dgm:spPr/>
      <dgm:t>
        <a:bodyPr/>
        <a:lstStyle/>
        <a:p>
          <a:endParaRPr lang="en-US"/>
        </a:p>
      </dgm:t>
    </dgm:pt>
    <dgm:pt modelId="{99AAC2D2-E44C-4F8D-82C0-62B401358B1F}">
      <dgm:prSet/>
      <dgm:spPr>
        <a:solidFill>
          <a:schemeClr val="accent4">
            <a:lumMod val="50000"/>
          </a:schemeClr>
        </a:solidFill>
      </dgm:spPr>
      <dgm:t>
        <a:bodyPr/>
        <a:lstStyle/>
        <a:p>
          <a:pPr rtl="0"/>
          <a:r>
            <a:rPr lang="en-US">
              <a:latin typeface="Calibri Light" panose="020F0302020204030204"/>
            </a:rPr>
            <a:t>Facilitated by the Sustainability</a:t>
          </a:r>
          <a:r>
            <a:rPr lang="en-US"/>
            <a:t> Office</a:t>
          </a:r>
        </a:p>
      </dgm:t>
    </dgm:pt>
    <dgm:pt modelId="{855EE174-4300-4C1B-928D-1245BBFCE041}" type="parTrans" cxnId="{A4F085DB-80C5-4F13-9FA6-C39F2ADD80D1}">
      <dgm:prSet/>
      <dgm:spPr/>
      <dgm:t>
        <a:bodyPr/>
        <a:lstStyle/>
        <a:p>
          <a:endParaRPr lang="en-US"/>
        </a:p>
      </dgm:t>
    </dgm:pt>
    <dgm:pt modelId="{83BABE00-A95B-422E-8F15-CC1E5584731D}" type="sibTrans" cxnId="{A4F085DB-80C5-4F13-9FA6-C39F2ADD80D1}">
      <dgm:prSet/>
      <dgm:spPr/>
      <dgm:t>
        <a:bodyPr/>
        <a:lstStyle/>
        <a:p>
          <a:endParaRPr lang="en-US"/>
        </a:p>
      </dgm:t>
    </dgm:pt>
    <dgm:pt modelId="{4167D825-3BDD-4612-8F8E-1E514BFFA41E}">
      <dgm:prSet/>
      <dgm:spPr/>
      <dgm:t>
        <a:bodyPr/>
        <a:lstStyle/>
        <a:p>
          <a:r>
            <a:rPr lang="en-US"/>
            <a:t>Acts as the client for projects</a:t>
          </a:r>
        </a:p>
      </dgm:t>
    </dgm:pt>
    <dgm:pt modelId="{C22D5D72-8F90-4800-8D50-937A9336FACF}" type="parTrans" cxnId="{CA8D78EA-642C-4BB5-936A-5510AD297913}">
      <dgm:prSet/>
      <dgm:spPr/>
      <dgm:t>
        <a:bodyPr/>
        <a:lstStyle/>
        <a:p>
          <a:endParaRPr lang="en-US"/>
        </a:p>
      </dgm:t>
    </dgm:pt>
    <dgm:pt modelId="{FE87E065-C556-4453-AC92-F5025248551A}" type="sibTrans" cxnId="{CA8D78EA-642C-4BB5-936A-5510AD297913}">
      <dgm:prSet/>
      <dgm:spPr/>
      <dgm:t>
        <a:bodyPr/>
        <a:lstStyle/>
        <a:p>
          <a:endParaRPr lang="en-US"/>
        </a:p>
      </dgm:t>
    </dgm:pt>
    <dgm:pt modelId="{4007E442-3827-4C8B-83E3-9158F455570A}">
      <dgm:prSet/>
      <dgm:spPr/>
      <dgm:t>
        <a:bodyPr/>
        <a:lstStyle/>
        <a:p>
          <a:r>
            <a:rPr lang="en-US"/>
            <a:t>Facilitates engagement with campus stakeholders</a:t>
          </a:r>
        </a:p>
      </dgm:t>
    </dgm:pt>
    <dgm:pt modelId="{351DF031-8764-45F9-B3AC-5EB417339BA8}" type="parTrans" cxnId="{4898EC0A-BA13-481F-9832-EA183864ABC5}">
      <dgm:prSet/>
      <dgm:spPr/>
      <dgm:t>
        <a:bodyPr/>
        <a:lstStyle/>
        <a:p>
          <a:endParaRPr lang="en-US"/>
        </a:p>
      </dgm:t>
    </dgm:pt>
    <dgm:pt modelId="{2B449958-54F7-4BF3-ABE5-480DF130AE52}" type="sibTrans" cxnId="{4898EC0A-BA13-481F-9832-EA183864ABC5}">
      <dgm:prSet/>
      <dgm:spPr/>
      <dgm:t>
        <a:bodyPr/>
        <a:lstStyle/>
        <a:p>
          <a:endParaRPr lang="en-US"/>
        </a:p>
      </dgm:t>
    </dgm:pt>
    <dgm:pt modelId="{C5D45242-732B-46FB-AADB-23FD5623F726}">
      <dgm:prSet/>
      <dgm:spPr/>
      <dgm:t>
        <a:bodyPr/>
        <a:lstStyle/>
        <a:p>
          <a:r>
            <a:rPr lang="en-US"/>
            <a:t>Facilitates access to campus resources</a:t>
          </a:r>
        </a:p>
      </dgm:t>
    </dgm:pt>
    <dgm:pt modelId="{59D08FF2-988E-435F-A079-F04851C1EF75}" type="parTrans" cxnId="{1D2CDBBB-AFFD-41D2-B42B-C5921B98721E}">
      <dgm:prSet/>
      <dgm:spPr/>
      <dgm:t>
        <a:bodyPr/>
        <a:lstStyle/>
        <a:p>
          <a:endParaRPr lang="en-US"/>
        </a:p>
      </dgm:t>
    </dgm:pt>
    <dgm:pt modelId="{D8DE8315-730D-495C-8B49-DE54D9F604AF}" type="sibTrans" cxnId="{1D2CDBBB-AFFD-41D2-B42B-C5921B98721E}">
      <dgm:prSet/>
      <dgm:spPr/>
      <dgm:t>
        <a:bodyPr/>
        <a:lstStyle/>
        <a:p>
          <a:endParaRPr lang="en-US"/>
        </a:p>
      </dgm:t>
    </dgm:pt>
    <dgm:pt modelId="{98258798-91D4-4FB4-8A13-47A6758A6B59}" type="pres">
      <dgm:prSet presAssocID="{4244EDB5-F4DD-4208-B0BC-C5106CCF111D}" presName="Name0" presStyleCnt="0">
        <dgm:presLayoutVars>
          <dgm:dir/>
          <dgm:animLvl val="lvl"/>
          <dgm:resizeHandles val="exact"/>
        </dgm:presLayoutVars>
      </dgm:prSet>
      <dgm:spPr/>
    </dgm:pt>
    <dgm:pt modelId="{4BE488C7-CB1A-4A18-893A-4DA015269ACD}" type="pres">
      <dgm:prSet presAssocID="{DA3FCBF9-5016-47F2-BB60-050FE55200BD}" presName="linNode" presStyleCnt="0"/>
      <dgm:spPr/>
    </dgm:pt>
    <dgm:pt modelId="{5DF1CCF1-E7F2-4F18-AE1E-977D9842AA3B}" type="pres">
      <dgm:prSet presAssocID="{DA3FCBF9-5016-47F2-BB60-050FE55200BD}" presName="parentText" presStyleLbl="node1" presStyleIdx="0" presStyleCnt="3">
        <dgm:presLayoutVars>
          <dgm:chMax val="1"/>
          <dgm:bulletEnabled val="1"/>
        </dgm:presLayoutVars>
      </dgm:prSet>
      <dgm:spPr/>
    </dgm:pt>
    <dgm:pt modelId="{04857233-622B-4167-B7FD-B62DFB62A170}" type="pres">
      <dgm:prSet presAssocID="{DA3FCBF9-5016-47F2-BB60-050FE55200BD}" presName="descendantText" presStyleLbl="alignAccFollowNode1" presStyleIdx="0" presStyleCnt="3">
        <dgm:presLayoutVars>
          <dgm:bulletEnabled val="1"/>
        </dgm:presLayoutVars>
      </dgm:prSet>
      <dgm:spPr/>
    </dgm:pt>
    <dgm:pt modelId="{63E353DC-21BD-40A4-94C0-22101CD0F1C0}" type="pres">
      <dgm:prSet presAssocID="{90E998A9-08A7-4AB9-AEFE-4728B0668FE0}" presName="sp" presStyleCnt="0"/>
      <dgm:spPr/>
    </dgm:pt>
    <dgm:pt modelId="{A783908C-3E41-4909-A0D1-7CEAADFF5713}" type="pres">
      <dgm:prSet presAssocID="{8D769C73-AD5C-4046-B133-9A80038CBD0F}" presName="linNode" presStyleCnt="0"/>
      <dgm:spPr/>
    </dgm:pt>
    <dgm:pt modelId="{B247882D-1E49-499B-9F3D-7EECCEF27232}" type="pres">
      <dgm:prSet presAssocID="{8D769C73-AD5C-4046-B133-9A80038CBD0F}" presName="parentText" presStyleLbl="node1" presStyleIdx="1" presStyleCnt="3">
        <dgm:presLayoutVars>
          <dgm:chMax val="1"/>
          <dgm:bulletEnabled val="1"/>
        </dgm:presLayoutVars>
      </dgm:prSet>
      <dgm:spPr/>
    </dgm:pt>
    <dgm:pt modelId="{DE631D97-C839-4BCF-9903-62BC975BCD2B}" type="pres">
      <dgm:prSet presAssocID="{8D769C73-AD5C-4046-B133-9A80038CBD0F}" presName="descendantText" presStyleLbl="alignAccFollowNode1" presStyleIdx="1" presStyleCnt="3">
        <dgm:presLayoutVars>
          <dgm:bulletEnabled val="1"/>
        </dgm:presLayoutVars>
      </dgm:prSet>
      <dgm:spPr/>
    </dgm:pt>
    <dgm:pt modelId="{79167AF2-7542-45BF-B9D7-E7535A0AF9AE}" type="pres">
      <dgm:prSet presAssocID="{A1D467FA-3772-48B5-8E20-27D7518DBDE7}" presName="sp" presStyleCnt="0"/>
      <dgm:spPr/>
    </dgm:pt>
    <dgm:pt modelId="{B54C66D9-B750-4B08-8E9D-F719DFD1BA05}" type="pres">
      <dgm:prSet presAssocID="{99AAC2D2-E44C-4F8D-82C0-62B401358B1F}" presName="linNode" presStyleCnt="0"/>
      <dgm:spPr/>
    </dgm:pt>
    <dgm:pt modelId="{4B911B67-9A81-4F88-9606-C2E9FEE40E81}" type="pres">
      <dgm:prSet presAssocID="{99AAC2D2-E44C-4F8D-82C0-62B401358B1F}" presName="parentText" presStyleLbl="node1" presStyleIdx="2" presStyleCnt="3">
        <dgm:presLayoutVars>
          <dgm:chMax val="1"/>
          <dgm:bulletEnabled val="1"/>
        </dgm:presLayoutVars>
      </dgm:prSet>
      <dgm:spPr/>
    </dgm:pt>
    <dgm:pt modelId="{FBCF421B-017F-4066-8DBA-8AB81141DBFB}" type="pres">
      <dgm:prSet presAssocID="{99AAC2D2-E44C-4F8D-82C0-62B401358B1F}" presName="descendantText" presStyleLbl="alignAccFollowNode1" presStyleIdx="2" presStyleCnt="3">
        <dgm:presLayoutVars>
          <dgm:bulletEnabled val="1"/>
        </dgm:presLayoutVars>
      </dgm:prSet>
      <dgm:spPr/>
    </dgm:pt>
  </dgm:ptLst>
  <dgm:cxnLst>
    <dgm:cxn modelId="{8A03AD00-1E7C-4E1F-AB10-8C245C4E2AA2}" type="presOf" srcId="{2565AD81-1A03-4EAE-8527-7091D03FBD3E}" destId="{04857233-622B-4167-B7FD-B62DFB62A170}" srcOrd="0" destOrd="1" presId="urn:microsoft.com/office/officeart/2005/8/layout/vList5"/>
    <dgm:cxn modelId="{4898EC0A-BA13-481F-9832-EA183864ABC5}" srcId="{99AAC2D2-E44C-4F8D-82C0-62B401358B1F}" destId="{4007E442-3827-4C8B-83E3-9158F455570A}" srcOrd="1" destOrd="0" parTransId="{351DF031-8764-45F9-B3AC-5EB417339BA8}" sibTransId="{2B449958-54F7-4BF3-ABE5-480DF130AE52}"/>
    <dgm:cxn modelId="{ACC54D11-1EF8-44E0-8B0A-981F26440A27}" type="presOf" srcId="{4167D825-3BDD-4612-8F8E-1E514BFFA41E}" destId="{FBCF421B-017F-4066-8DBA-8AB81141DBFB}" srcOrd="0" destOrd="0" presId="urn:microsoft.com/office/officeart/2005/8/layout/vList5"/>
    <dgm:cxn modelId="{EDBF0A35-E856-4DB5-8A8B-85815AF313B5}" type="presOf" srcId="{DBAA5223-E9D9-43B0-BF08-EC2DD84289C1}" destId="{04857233-622B-4167-B7FD-B62DFB62A170}" srcOrd="0" destOrd="0" presId="urn:microsoft.com/office/officeart/2005/8/layout/vList5"/>
    <dgm:cxn modelId="{ED83FB35-B6B3-4F2D-8E1E-2CDF55AB21B6}" srcId="{8D769C73-AD5C-4046-B133-9A80038CBD0F}" destId="{00F5F65C-02E5-4008-AF08-0F32B029FAAE}" srcOrd="0" destOrd="0" parTransId="{066CDDB4-751C-4CCD-A507-0D6975D22301}" sibTransId="{A11B30CD-9693-4ADA-A40D-93D2CAAB4806}"/>
    <dgm:cxn modelId="{B6723E46-0B87-40FB-85F5-0667810F6B63}" type="presOf" srcId="{99AAC2D2-E44C-4F8D-82C0-62B401358B1F}" destId="{4B911B67-9A81-4F88-9606-C2E9FEE40E81}" srcOrd="0" destOrd="0" presId="urn:microsoft.com/office/officeart/2005/8/layout/vList5"/>
    <dgm:cxn modelId="{F12EDF4C-DF88-4D93-86A4-A28894BEEAFC}" type="presOf" srcId="{DA3FCBF9-5016-47F2-BB60-050FE55200BD}" destId="{5DF1CCF1-E7F2-4F18-AE1E-977D9842AA3B}" srcOrd="0" destOrd="0" presId="urn:microsoft.com/office/officeart/2005/8/layout/vList5"/>
    <dgm:cxn modelId="{23DE4694-7D27-44DE-8DAF-B619322C5DCC}" type="presOf" srcId="{8D769C73-AD5C-4046-B133-9A80038CBD0F}" destId="{B247882D-1E49-499B-9F3D-7EECCEF27232}" srcOrd="0" destOrd="0" presId="urn:microsoft.com/office/officeart/2005/8/layout/vList5"/>
    <dgm:cxn modelId="{DD13579C-F0CE-4ECA-92C5-B8F048874547}" type="presOf" srcId="{C5D45242-732B-46FB-AADB-23FD5623F726}" destId="{FBCF421B-017F-4066-8DBA-8AB81141DBFB}" srcOrd="0" destOrd="2" presId="urn:microsoft.com/office/officeart/2005/8/layout/vList5"/>
    <dgm:cxn modelId="{61CC7EA4-4EBA-4F17-A39A-A2AED078FE2F}" srcId="{4244EDB5-F4DD-4208-B0BC-C5106CCF111D}" destId="{8D769C73-AD5C-4046-B133-9A80038CBD0F}" srcOrd="1" destOrd="0" parTransId="{B16FF5F3-1047-42C9-A427-5F332A26B7AE}" sibTransId="{A1D467FA-3772-48B5-8E20-27D7518DBDE7}"/>
    <dgm:cxn modelId="{C9F624A7-F008-4BB7-854F-770DE0E9B251}" srcId="{DA3FCBF9-5016-47F2-BB60-050FE55200BD}" destId="{DBAA5223-E9D9-43B0-BF08-EC2DD84289C1}" srcOrd="0" destOrd="0" parTransId="{112E8317-A97B-4CF5-903F-09A9D6DFA49E}" sibTransId="{FC84DABE-7589-4D83-B5C5-8B8204E722D9}"/>
    <dgm:cxn modelId="{D75995AC-9276-4928-A653-CC3EA2CCC4F8}" type="presOf" srcId="{4244EDB5-F4DD-4208-B0BC-C5106CCF111D}" destId="{98258798-91D4-4FB4-8A13-47A6758A6B59}" srcOrd="0" destOrd="0" presId="urn:microsoft.com/office/officeart/2005/8/layout/vList5"/>
    <dgm:cxn modelId="{FE918DB8-3ED7-433E-B25B-2C6048299EA9}" type="presOf" srcId="{4007E442-3827-4C8B-83E3-9158F455570A}" destId="{FBCF421B-017F-4066-8DBA-8AB81141DBFB}" srcOrd="0" destOrd="1" presId="urn:microsoft.com/office/officeart/2005/8/layout/vList5"/>
    <dgm:cxn modelId="{1D2CDBBB-AFFD-41D2-B42B-C5921B98721E}" srcId="{99AAC2D2-E44C-4F8D-82C0-62B401358B1F}" destId="{C5D45242-732B-46FB-AADB-23FD5623F726}" srcOrd="2" destOrd="0" parTransId="{59D08FF2-988E-435F-A079-F04851C1EF75}" sibTransId="{D8DE8315-730D-495C-8B49-DE54D9F604AF}"/>
    <dgm:cxn modelId="{8873DBD0-D285-4424-96D5-CC07054ED19D}" type="presOf" srcId="{00F5F65C-02E5-4008-AF08-0F32B029FAAE}" destId="{DE631D97-C839-4BCF-9903-62BC975BCD2B}" srcOrd="0" destOrd="0" presId="urn:microsoft.com/office/officeart/2005/8/layout/vList5"/>
    <dgm:cxn modelId="{A4F085DB-80C5-4F13-9FA6-C39F2ADD80D1}" srcId="{4244EDB5-F4DD-4208-B0BC-C5106CCF111D}" destId="{99AAC2D2-E44C-4F8D-82C0-62B401358B1F}" srcOrd="2" destOrd="0" parTransId="{855EE174-4300-4C1B-928D-1245BBFCE041}" sibTransId="{83BABE00-A95B-422E-8F15-CC1E5584731D}"/>
    <dgm:cxn modelId="{914026E8-1ED9-423C-82FD-5E218B82085E}" srcId="{4244EDB5-F4DD-4208-B0BC-C5106CCF111D}" destId="{DA3FCBF9-5016-47F2-BB60-050FE55200BD}" srcOrd="0" destOrd="0" parTransId="{5F717BA1-A010-44C7-BECD-457FE7919122}" sibTransId="{90E998A9-08A7-4AB9-AEFE-4728B0668FE0}"/>
    <dgm:cxn modelId="{CA8D78EA-642C-4BB5-936A-5510AD297913}" srcId="{99AAC2D2-E44C-4F8D-82C0-62B401358B1F}" destId="{4167D825-3BDD-4612-8F8E-1E514BFFA41E}" srcOrd="0" destOrd="0" parTransId="{C22D5D72-8F90-4800-8D50-937A9336FACF}" sibTransId="{FE87E065-C556-4453-AC92-F5025248551A}"/>
    <dgm:cxn modelId="{2AA38FF0-B732-4295-A7B2-84D7F9D46C70}" srcId="{DA3FCBF9-5016-47F2-BB60-050FE55200BD}" destId="{2565AD81-1A03-4EAE-8527-7091D03FBD3E}" srcOrd="1" destOrd="0" parTransId="{1CDFB9EC-32BE-4EC3-BD50-556066B265DB}" sibTransId="{2CC9F6A8-56B7-451D-BE8A-7548825F15C0}"/>
    <dgm:cxn modelId="{546A859D-DBAA-42B3-8A4B-1CB5E4BAA1B4}" type="presParOf" srcId="{98258798-91D4-4FB4-8A13-47A6758A6B59}" destId="{4BE488C7-CB1A-4A18-893A-4DA015269ACD}" srcOrd="0" destOrd="0" presId="urn:microsoft.com/office/officeart/2005/8/layout/vList5"/>
    <dgm:cxn modelId="{8ABE92BA-C68E-4874-B765-704B9C5FE0DB}" type="presParOf" srcId="{4BE488C7-CB1A-4A18-893A-4DA015269ACD}" destId="{5DF1CCF1-E7F2-4F18-AE1E-977D9842AA3B}" srcOrd="0" destOrd="0" presId="urn:microsoft.com/office/officeart/2005/8/layout/vList5"/>
    <dgm:cxn modelId="{A976C4AF-F53C-4340-A6DD-55BED266F461}" type="presParOf" srcId="{4BE488C7-CB1A-4A18-893A-4DA015269ACD}" destId="{04857233-622B-4167-B7FD-B62DFB62A170}" srcOrd="1" destOrd="0" presId="urn:microsoft.com/office/officeart/2005/8/layout/vList5"/>
    <dgm:cxn modelId="{F449D42F-35F1-4B89-B2B6-7C42B419694E}" type="presParOf" srcId="{98258798-91D4-4FB4-8A13-47A6758A6B59}" destId="{63E353DC-21BD-40A4-94C0-22101CD0F1C0}" srcOrd="1" destOrd="0" presId="urn:microsoft.com/office/officeart/2005/8/layout/vList5"/>
    <dgm:cxn modelId="{FF6BD4FF-6850-497F-9F98-84CCF71718D6}" type="presParOf" srcId="{98258798-91D4-4FB4-8A13-47A6758A6B59}" destId="{A783908C-3E41-4909-A0D1-7CEAADFF5713}" srcOrd="2" destOrd="0" presId="urn:microsoft.com/office/officeart/2005/8/layout/vList5"/>
    <dgm:cxn modelId="{123CD101-39E5-475A-9A45-0D02A5D63B35}" type="presParOf" srcId="{A783908C-3E41-4909-A0D1-7CEAADFF5713}" destId="{B247882D-1E49-499B-9F3D-7EECCEF27232}" srcOrd="0" destOrd="0" presId="urn:microsoft.com/office/officeart/2005/8/layout/vList5"/>
    <dgm:cxn modelId="{1526DB28-2D11-4008-BB7E-35F2F41EEE95}" type="presParOf" srcId="{A783908C-3E41-4909-A0D1-7CEAADFF5713}" destId="{DE631D97-C839-4BCF-9903-62BC975BCD2B}" srcOrd="1" destOrd="0" presId="urn:microsoft.com/office/officeart/2005/8/layout/vList5"/>
    <dgm:cxn modelId="{37F5E77B-4D6F-4F30-9373-FED60EC377F1}" type="presParOf" srcId="{98258798-91D4-4FB4-8A13-47A6758A6B59}" destId="{79167AF2-7542-45BF-B9D7-E7535A0AF9AE}" srcOrd="3" destOrd="0" presId="urn:microsoft.com/office/officeart/2005/8/layout/vList5"/>
    <dgm:cxn modelId="{3D40C6B8-EE9E-4897-A835-8A835261CEE5}" type="presParOf" srcId="{98258798-91D4-4FB4-8A13-47A6758A6B59}" destId="{B54C66D9-B750-4B08-8E9D-F719DFD1BA05}" srcOrd="4" destOrd="0" presId="urn:microsoft.com/office/officeart/2005/8/layout/vList5"/>
    <dgm:cxn modelId="{6C3CEDAD-CCFF-4F55-8C06-FC1F468AEB2F}" type="presParOf" srcId="{B54C66D9-B750-4B08-8E9D-F719DFD1BA05}" destId="{4B911B67-9A81-4F88-9606-C2E9FEE40E81}" srcOrd="0" destOrd="0" presId="urn:microsoft.com/office/officeart/2005/8/layout/vList5"/>
    <dgm:cxn modelId="{25FD7726-5337-4BE0-B5CE-7791C1E55F77}" type="presParOf" srcId="{B54C66D9-B750-4B08-8E9D-F719DFD1BA05}" destId="{FBCF421B-017F-4066-8DBA-8AB81141DBF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4AAF8E-79AE-425E-BBBF-1A9CE35804C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32DA8B7-48EA-4E7A-BA71-65772A75562F}">
      <dgm:prSet/>
      <dgm:spPr/>
      <dgm:t>
        <a:bodyPr/>
        <a:lstStyle/>
        <a:p>
          <a:r>
            <a:rPr lang="en-US"/>
            <a:t>Sustainability Office solicits project ideas from campus operations</a:t>
          </a:r>
        </a:p>
      </dgm:t>
    </dgm:pt>
    <dgm:pt modelId="{E9C7ADB8-6A3E-45EA-AF92-03524D033595}" type="parTrans" cxnId="{CF23EB64-137D-44D9-868F-554D9A8C0076}">
      <dgm:prSet/>
      <dgm:spPr/>
      <dgm:t>
        <a:bodyPr/>
        <a:lstStyle/>
        <a:p>
          <a:endParaRPr lang="en-US"/>
        </a:p>
      </dgm:t>
    </dgm:pt>
    <dgm:pt modelId="{61EE9AA8-3E1F-4CCD-805A-D903341A0183}" type="sibTrans" cxnId="{CF23EB64-137D-44D9-868F-554D9A8C0076}">
      <dgm:prSet/>
      <dgm:spPr/>
      <dgm:t>
        <a:bodyPr/>
        <a:lstStyle/>
        <a:p>
          <a:endParaRPr lang="en-US"/>
        </a:p>
      </dgm:t>
    </dgm:pt>
    <dgm:pt modelId="{FECC9657-D6C3-4401-A50B-121943117422}">
      <dgm:prSet/>
      <dgm:spPr/>
      <dgm:t>
        <a:bodyPr/>
        <a:lstStyle/>
        <a:p>
          <a:r>
            <a:rPr lang="en-US"/>
            <a:t>Sustainability Office seeks course instructors interested in using living lab projects</a:t>
          </a:r>
        </a:p>
      </dgm:t>
    </dgm:pt>
    <dgm:pt modelId="{C3AD6B53-7687-46E6-BDF2-C2B6B00C265B}" type="parTrans" cxnId="{49D2D052-6A3B-4EC1-A504-43220ABBE0EE}">
      <dgm:prSet/>
      <dgm:spPr/>
      <dgm:t>
        <a:bodyPr/>
        <a:lstStyle/>
        <a:p>
          <a:endParaRPr lang="en-US"/>
        </a:p>
      </dgm:t>
    </dgm:pt>
    <dgm:pt modelId="{B02D8184-A17C-4101-ABEE-029998DF4799}" type="sibTrans" cxnId="{49D2D052-6A3B-4EC1-A504-43220ABBE0EE}">
      <dgm:prSet/>
      <dgm:spPr/>
      <dgm:t>
        <a:bodyPr/>
        <a:lstStyle/>
        <a:p>
          <a:endParaRPr lang="en-US"/>
        </a:p>
      </dgm:t>
    </dgm:pt>
    <dgm:pt modelId="{BC4272AD-BC17-4B5F-8867-A3A37F9F8675}">
      <dgm:prSet/>
      <dgm:spPr/>
      <dgm:t>
        <a:bodyPr/>
        <a:lstStyle/>
        <a:p>
          <a:r>
            <a:rPr lang="en-US"/>
            <a:t>Database of project proposals are showcased on our website</a:t>
          </a:r>
        </a:p>
      </dgm:t>
    </dgm:pt>
    <dgm:pt modelId="{9E303E42-AC10-4C3B-84B3-92BB31FA7DBA}" type="parTrans" cxnId="{928B517A-7008-4E4E-A8BB-D0138485095F}">
      <dgm:prSet/>
      <dgm:spPr/>
      <dgm:t>
        <a:bodyPr/>
        <a:lstStyle/>
        <a:p>
          <a:endParaRPr lang="en-US"/>
        </a:p>
      </dgm:t>
    </dgm:pt>
    <dgm:pt modelId="{0574A37F-58B6-48F4-A3C0-4DB0B2D40273}" type="sibTrans" cxnId="{928B517A-7008-4E4E-A8BB-D0138485095F}">
      <dgm:prSet/>
      <dgm:spPr/>
      <dgm:t>
        <a:bodyPr/>
        <a:lstStyle/>
        <a:p>
          <a:endParaRPr lang="en-US"/>
        </a:p>
      </dgm:t>
    </dgm:pt>
    <dgm:pt modelId="{F70A1A89-43DC-49F6-9A84-0990EDD31B72}">
      <dgm:prSet/>
      <dgm:spPr/>
      <dgm:t>
        <a:bodyPr/>
        <a:lstStyle/>
        <a:p>
          <a:r>
            <a:rPr lang="en-US"/>
            <a:t>Students and instructors can modify project proposals to match course goals</a:t>
          </a:r>
        </a:p>
      </dgm:t>
    </dgm:pt>
    <dgm:pt modelId="{B6D3732E-4A5F-42E2-A96F-7075B6EF7336}" type="parTrans" cxnId="{26E70736-F634-4D28-B2EC-1546018885E2}">
      <dgm:prSet/>
      <dgm:spPr/>
      <dgm:t>
        <a:bodyPr/>
        <a:lstStyle/>
        <a:p>
          <a:endParaRPr lang="en-US"/>
        </a:p>
      </dgm:t>
    </dgm:pt>
    <dgm:pt modelId="{2A4BFE42-6941-4F24-9C44-DA3A0DCE666E}" type="sibTrans" cxnId="{26E70736-F634-4D28-B2EC-1546018885E2}">
      <dgm:prSet/>
      <dgm:spPr/>
      <dgm:t>
        <a:bodyPr/>
        <a:lstStyle/>
        <a:p>
          <a:endParaRPr lang="en-US"/>
        </a:p>
      </dgm:t>
    </dgm:pt>
    <dgm:pt modelId="{2531EDCC-4BC2-457C-9AF9-4841464D5563}">
      <dgm:prSet phldr="0"/>
      <dgm:spPr/>
      <dgm:t>
        <a:bodyPr/>
        <a:lstStyle/>
        <a:p>
          <a:pPr rtl="0"/>
          <a:r>
            <a:rPr lang="en-US">
              <a:latin typeface="Calibri Light" panose="020F0302020204030204"/>
            </a:rPr>
            <a:t>The Sustainability Office supports projects by facilitating access to data and people</a:t>
          </a:r>
          <a:endParaRPr lang="en-US"/>
        </a:p>
      </dgm:t>
    </dgm:pt>
    <dgm:pt modelId="{77E36D30-D434-49CA-BFAB-3B07CCC0A11E}" type="parTrans" cxnId="{AA752B02-82D2-41AE-A076-DECEA1D80258}">
      <dgm:prSet/>
      <dgm:spPr/>
      <dgm:t>
        <a:bodyPr/>
        <a:lstStyle/>
        <a:p>
          <a:endParaRPr lang="en-US"/>
        </a:p>
      </dgm:t>
    </dgm:pt>
    <dgm:pt modelId="{F4232601-4D73-4EBF-BA0B-2218EE7DA479}" type="sibTrans" cxnId="{AA752B02-82D2-41AE-A076-DECEA1D80258}">
      <dgm:prSet/>
      <dgm:spPr/>
      <dgm:t>
        <a:bodyPr/>
        <a:lstStyle/>
        <a:p>
          <a:endParaRPr lang="en-US"/>
        </a:p>
      </dgm:t>
    </dgm:pt>
    <dgm:pt modelId="{7CF635C8-AD9F-4208-81CA-245A426D796E}">
      <dgm:prSet phldr="0"/>
      <dgm:spPr/>
      <dgm:t>
        <a:bodyPr/>
        <a:lstStyle/>
        <a:p>
          <a:pPr rtl="0"/>
          <a:r>
            <a:rPr lang="en-US">
              <a:latin typeface="Calibri Light" panose="020F0302020204030204"/>
            </a:rPr>
            <a:t>The Sustainability Office can support project continuity beyond the course</a:t>
          </a:r>
        </a:p>
      </dgm:t>
    </dgm:pt>
    <dgm:pt modelId="{AA1E137C-600B-4CE9-AB0F-AA4608880009}" type="parTrans" cxnId="{E7FCD492-C2A7-48A2-9EAD-DD9C710852DC}">
      <dgm:prSet/>
      <dgm:spPr/>
    </dgm:pt>
    <dgm:pt modelId="{57B38177-0D47-4E34-A99C-8F4CE1431DC0}" type="sibTrans" cxnId="{E7FCD492-C2A7-48A2-9EAD-DD9C710852DC}">
      <dgm:prSet/>
      <dgm:spPr/>
    </dgm:pt>
    <dgm:pt modelId="{594DC5DE-7A45-4A43-8761-9C95A8E9BACE}" type="pres">
      <dgm:prSet presAssocID="{7A4AAF8E-79AE-425E-BBBF-1A9CE35804C7}" presName="linear" presStyleCnt="0">
        <dgm:presLayoutVars>
          <dgm:animLvl val="lvl"/>
          <dgm:resizeHandles val="exact"/>
        </dgm:presLayoutVars>
      </dgm:prSet>
      <dgm:spPr/>
    </dgm:pt>
    <dgm:pt modelId="{2972F4CE-5004-4D81-8B7F-541C5A2DA991}" type="pres">
      <dgm:prSet presAssocID="{832DA8B7-48EA-4E7A-BA71-65772A75562F}" presName="parentText" presStyleLbl="node1" presStyleIdx="0" presStyleCnt="6">
        <dgm:presLayoutVars>
          <dgm:chMax val="0"/>
          <dgm:bulletEnabled val="1"/>
        </dgm:presLayoutVars>
      </dgm:prSet>
      <dgm:spPr/>
    </dgm:pt>
    <dgm:pt modelId="{0350A291-75F5-4A97-B8AE-F27346333F9F}" type="pres">
      <dgm:prSet presAssocID="{61EE9AA8-3E1F-4CCD-805A-D903341A0183}" presName="spacer" presStyleCnt="0"/>
      <dgm:spPr/>
    </dgm:pt>
    <dgm:pt modelId="{507D7346-59B8-4821-A8B0-238BAD3234AB}" type="pres">
      <dgm:prSet presAssocID="{FECC9657-D6C3-4401-A50B-121943117422}" presName="parentText" presStyleLbl="node1" presStyleIdx="1" presStyleCnt="6">
        <dgm:presLayoutVars>
          <dgm:chMax val="0"/>
          <dgm:bulletEnabled val="1"/>
        </dgm:presLayoutVars>
      </dgm:prSet>
      <dgm:spPr/>
    </dgm:pt>
    <dgm:pt modelId="{88759D9A-1126-4E3B-BBFE-764E9E4EC236}" type="pres">
      <dgm:prSet presAssocID="{B02D8184-A17C-4101-ABEE-029998DF4799}" presName="spacer" presStyleCnt="0"/>
      <dgm:spPr/>
    </dgm:pt>
    <dgm:pt modelId="{768E47F0-6CE8-4833-8DEE-7C0CEB6596A3}" type="pres">
      <dgm:prSet presAssocID="{BC4272AD-BC17-4B5F-8867-A3A37F9F8675}" presName="parentText" presStyleLbl="node1" presStyleIdx="2" presStyleCnt="6">
        <dgm:presLayoutVars>
          <dgm:chMax val="0"/>
          <dgm:bulletEnabled val="1"/>
        </dgm:presLayoutVars>
      </dgm:prSet>
      <dgm:spPr/>
    </dgm:pt>
    <dgm:pt modelId="{8D89F2B4-D3B6-453D-B0A9-0D6D6FD59411}" type="pres">
      <dgm:prSet presAssocID="{0574A37F-58B6-48F4-A3C0-4DB0B2D40273}" presName="spacer" presStyleCnt="0"/>
      <dgm:spPr/>
    </dgm:pt>
    <dgm:pt modelId="{D10E5CA9-0198-45BE-8BD3-BD8D7FA4C8ED}" type="pres">
      <dgm:prSet presAssocID="{F70A1A89-43DC-49F6-9A84-0990EDD31B72}" presName="parentText" presStyleLbl="node1" presStyleIdx="3" presStyleCnt="6">
        <dgm:presLayoutVars>
          <dgm:chMax val="0"/>
          <dgm:bulletEnabled val="1"/>
        </dgm:presLayoutVars>
      </dgm:prSet>
      <dgm:spPr/>
    </dgm:pt>
    <dgm:pt modelId="{FDF73FED-127E-4248-92BA-899731DA359E}" type="pres">
      <dgm:prSet presAssocID="{2A4BFE42-6941-4F24-9C44-DA3A0DCE666E}" presName="spacer" presStyleCnt="0"/>
      <dgm:spPr/>
    </dgm:pt>
    <dgm:pt modelId="{35CC849C-B176-4DB7-BD89-10DCE1A33B70}" type="pres">
      <dgm:prSet presAssocID="{2531EDCC-4BC2-457C-9AF9-4841464D5563}" presName="parentText" presStyleLbl="node1" presStyleIdx="4" presStyleCnt="6">
        <dgm:presLayoutVars>
          <dgm:chMax val="0"/>
          <dgm:bulletEnabled val="1"/>
        </dgm:presLayoutVars>
      </dgm:prSet>
      <dgm:spPr/>
    </dgm:pt>
    <dgm:pt modelId="{88785175-7D06-490D-9E3C-4E6FB5998090}" type="pres">
      <dgm:prSet presAssocID="{F4232601-4D73-4EBF-BA0B-2218EE7DA479}" presName="spacer" presStyleCnt="0"/>
      <dgm:spPr/>
    </dgm:pt>
    <dgm:pt modelId="{30369D4B-006E-47DD-AC89-F6CC62EA935D}" type="pres">
      <dgm:prSet presAssocID="{7CF635C8-AD9F-4208-81CA-245A426D796E}" presName="parentText" presStyleLbl="node1" presStyleIdx="5" presStyleCnt="6">
        <dgm:presLayoutVars>
          <dgm:chMax val="0"/>
          <dgm:bulletEnabled val="1"/>
        </dgm:presLayoutVars>
      </dgm:prSet>
      <dgm:spPr/>
    </dgm:pt>
  </dgm:ptLst>
  <dgm:cxnLst>
    <dgm:cxn modelId="{AA752B02-82D2-41AE-A076-DECEA1D80258}" srcId="{7A4AAF8E-79AE-425E-BBBF-1A9CE35804C7}" destId="{2531EDCC-4BC2-457C-9AF9-4841464D5563}" srcOrd="4" destOrd="0" parTransId="{77E36D30-D434-49CA-BFAB-3B07CCC0A11E}" sibTransId="{F4232601-4D73-4EBF-BA0B-2218EE7DA479}"/>
    <dgm:cxn modelId="{26E70736-F634-4D28-B2EC-1546018885E2}" srcId="{7A4AAF8E-79AE-425E-BBBF-1A9CE35804C7}" destId="{F70A1A89-43DC-49F6-9A84-0990EDD31B72}" srcOrd="3" destOrd="0" parTransId="{B6D3732E-4A5F-42E2-A96F-7075B6EF7336}" sibTransId="{2A4BFE42-6941-4F24-9C44-DA3A0DCE666E}"/>
    <dgm:cxn modelId="{CF23EB64-137D-44D9-868F-554D9A8C0076}" srcId="{7A4AAF8E-79AE-425E-BBBF-1A9CE35804C7}" destId="{832DA8B7-48EA-4E7A-BA71-65772A75562F}" srcOrd="0" destOrd="0" parTransId="{E9C7ADB8-6A3E-45EA-AF92-03524D033595}" sibTransId="{61EE9AA8-3E1F-4CCD-805A-D903341A0183}"/>
    <dgm:cxn modelId="{49D2D052-6A3B-4EC1-A504-43220ABBE0EE}" srcId="{7A4AAF8E-79AE-425E-BBBF-1A9CE35804C7}" destId="{FECC9657-D6C3-4401-A50B-121943117422}" srcOrd="1" destOrd="0" parTransId="{C3AD6B53-7687-46E6-BDF2-C2B6B00C265B}" sibTransId="{B02D8184-A17C-4101-ABEE-029998DF4799}"/>
    <dgm:cxn modelId="{C3B59958-348D-417F-AC94-CC9B33247EC6}" type="presOf" srcId="{F70A1A89-43DC-49F6-9A84-0990EDD31B72}" destId="{D10E5CA9-0198-45BE-8BD3-BD8D7FA4C8ED}" srcOrd="0" destOrd="0" presId="urn:microsoft.com/office/officeart/2005/8/layout/vList2"/>
    <dgm:cxn modelId="{928B517A-7008-4E4E-A8BB-D0138485095F}" srcId="{7A4AAF8E-79AE-425E-BBBF-1A9CE35804C7}" destId="{BC4272AD-BC17-4B5F-8867-A3A37F9F8675}" srcOrd="2" destOrd="0" parTransId="{9E303E42-AC10-4C3B-84B3-92BB31FA7DBA}" sibTransId="{0574A37F-58B6-48F4-A3C0-4DB0B2D40273}"/>
    <dgm:cxn modelId="{3DB9BE84-CD53-4523-AE37-A3418D0D6D16}" type="presOf" srcId="{BC4272AD-BC17-4B5F-8867-A3A37F9F8675}" destId="{768E47F0-6CE8-4833-8DEE-7C0CEB6596A3}" srcOrd="0" destOrd="0" presId="urn:microsoft.com/office/officeart/2005/8/layout/vList2"/>
    <dgm:cxn modelId="{E7FCD492-C2A7-48A2-9EAD-DD9C710852DC}" srcId="{7A4AAF8E-79AE-425E-BBBF-1A9CE35804C7}" destId="{7CF635C8-AD9F-4208-81CA-245A426D796E}" srcOrd="5" destOrd="0" parTransId="{AA1E137C-600B-4CE9-AB0F-AA4608880009}" sibTransId="{57B38177-0D47-4E34-A99C-8F4CE1431DC0}"/>
    <dgm:cxn modelId="{92FD9CA1-F175-4A03-BFB6-5F238263F152}" type="presOf" srcId="{7A4AAF8E-79AE-425E-BBBF-1A9CE35804C7}" destId="{594DC5DE-7A45-4A43-8761-9C95A8E9BACE}" srcOrd="0" destOrd="0" presId="urn:microsoft.com/office/officeart/2005/8/layout/vList2"/>
    <dgm:cxn modelId="{919444B9-C142-4191-80B7-F6F2BBD9B796}" type="presOf" srcId="{7CF635C8-AD9F-4208-81CA-245A426D796E}" destId="{30369D4B-006E-47DD-AC89-F6CC62EA935D}" srcOrd="0" destOrd="0" presId="urn:microsoft.com/office/officeart/2005/8/layout/vList2"/>
    <dgm:cxn modelId="{40951DC6-9146-4076-873B-3F38BEC83A4A}" type="presOf" srcId="{FECC9657-D6C3-4401-A50B-121943117422}" destId="{507D7346-59B8-4821-A8B0-238BAD3234AB}" srcOrd="0" destOrd="0" presId="urn:microsoft.com/office/officeart/2005/8/layout/vList2"/>
    <dgm:cxn modelId="{F7914FEB-DA47-45BC-8D44-C43B820B32F0}" type="presOf" srcId="{832DA8B7-48EA-4E7A-BA71-65772A75562F}" destId="{2972F4CE-5004-4D81-8B7F-541C5A2DA991}" srcOrd="0" destOrd="0" presId="urn:microsoft.com/office/officeart/2005/8/layout/vList2"/>
    <dgm:cxn modelId="{1DBF4CF4-8623-4B27-87FB-A7EF25283AEA}" type="presOf" srcId="{2531EDCC-4BC2-457C-9AF9-4841464D5563}" destId="{35CC849C-B176-4DB7-BD89-10DCE1A33B70}" srcOrd="0" destOrd="0" presId="urn:microsoft.com/office/officeart/2005/8/layout/vList2"/>
    <dgm:cxn modelId="{4B289D05-5EA7-4C0A-A3E0-280289A79851}" type="presParOf" srcId="{594DC5DE-7A45-4A43-8761-9C95A8E9BACE}" destId="{2972F4CE-5004-4D81-8B7F-541C5A2DA991}" srcOrd="0" destOrd="0" presId="urn:microsoft.com/office/officeart/2005/8/layout/vList2"/>
    <dgm:cxn modelId="{942F9EDB-494C-4090-A405-0BCBF6B115D1}" type="presParOf" srcId="{594DC5DE-7A45-4A43-8761-9C95A8E9BACE}" destId="{0350A291-75F5-4A97-B8AE-F27346333F9F}" srcOrd="1" destOrd="0" presId="urn:microsoft.com/office/officeart/2005/8/layout/vList2"/>
    <dgm:cxn modelId="{C8939F13-803F-4F1C-AFFE-77F3A1CD1014}" type="presParOf" srcId="{594DC5DE-7A45-4A43-8761-9C95A8E9BACE}" destId="{507D7346-59B8-4821-A8B0-238BAD3234AB}" srcOrd="2" destOrd="0" presId="urn:microsoft.com/office/officeart/2005/8/layout/vList2"/>
    <dgm:cxn modelId="{998DE5FE-4377-4C91-8204-B1C5AF250452}" type="presParOf" srcId="{594DC5DE-7A45-4A43-8761-9C95A8E9BACE}" destId="{88759D9A-1126-4E3B-BBFE-764E9E4EC236}" srcOrd="3" destOrd="0" presId="urn:microsoft.com/office/officeart/2005/8/layout/vList2"/>
    <dgm:cxn modelId="{9257CD38-48F5-40AE-BC79-01226470B6A9}" type="presParOf" srcId="{594DC5DE-7A45-4A43-8761-9C95A8E9BACE}" destId="{768E47F0-6CE8-4833-8DEE-7C0CEB6596A3}" srcOrd="4" destOrd="0" presId="urn:microsoft.com/office/officeart/2005/8/layout/vList2"/>
    <dgm:cxn modelId="{5FC07B67-44D8-43F5-BE06-29959D0F15B3}" type="presParOf" srcId="{594DC5DE-7A45-4A43-8761-9C95A8E9BACE}" destId="{8D89F2B4-D3B6-453D-B0A9-0D6D6FD59411}" srcOrd="5" destOrd="0" presId="urn:microsoft.com/office/officeart/2005/8/layout/vList2"/>
    <dgm:cxn modelId="{5E6BB7E7-4FB7-4587-A51D-B372BCB3F9D9}" type="presParOf" srcId="{594DC5DE-7A45-4A43-8761-9C95A8E9BACE}" destId="{D10E5CA9-0198-45BE-8BD3-BD8D7FA4C8ED}" srcOrd="6" destOrd="0" presId="urn:microsoft.com/office/officeart/2005/8/layout/vList2"/>
    <dgm:cxn modelId="{8B68BBB6-85F4-498A-9ECE-8F0272AB9EDA}" type="presParOf" srcId="{594DC5DE-7A45-4A43-8761-9C95A8E9BACE}" destId="{FDF73FED-127E-4248-92BA-899731DA359E}" srcOrd="7" destOrd="0" presId="urn:microsoft.com/office/officeart/2005/8/layout/vList2"/>
    <dgm:cxn modelId="{8CCCEA9E-237D-485D-9DE5-F4375E1F1089}" type="presParOf" srcId="{594DC5DE-7A45-4A43-8761-9C95A8E9BACE}" destId="{35CC849C-B176-4DB7-BD89-10DCE1A33B70}" srcOrd="8" destOrd="0" presId="urn:microsoft.com/office/officeart/2005/8/layout/vList2"/>
    <dgm:cxn modelId="{A85B8D9E-821A-4A12-9E23-E13D243CA2B8}" type="presParOf" srcId="{594DC5DE-7A45-4A43-8761-9C95A8E9BACE}" destId="{88785175-7D06-490D-9E3C-4E6FB5998090}" srcOrd="9" destOrd="0" presId="urn:microsoft.com/office/officeart/2005/8/layout/vList2"/>
    <dgm:cxn modelId="{694168AD-B431-4681-B7D6-1CB254C0D7AE}" type="presParOf" srcId="{594DC5DE-7A45-4A43-8761-9C95A8E9BACE}" destId="{30369D4B-006E-47DD-AC89-F6CC62EA935D}"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1B88BB-BF61-46EB-BC08-7EEBFDF63AF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46BF523-4B3F-4438-B9E9-CA6FAFE2FA8F}">
      <dgm:prSet/>
      <dgm:spPr>
        <a:solidFill>
          <a:schemeClr val="accent1">
            <a:lumMod val="50000"/>
          </a:schemeClr>
        </a:solidFill>
      </dgm:spPr>
      <dgm:t>
        <a:bodyPr/>
        <a:lstStyle/>
        <a:p>
          <a:pPr rtl="0"/>
          <a:r>
            <a:rPr lang="en-US"/>
            <a:t>Research</a:t>
          </a:r>
          <a:r>
            <a:rPr lang="en-US">
              <a:latin typeface="Calibri Light" panose="020F0302020204030204"/>
            </a:rPr>
            <a:t> a problem and make recommendations</a:t>
          </a:r>
          <a:endParaRPr lang="en-US"/>
        </a:p>
      </dgm:t>
    </dgm:pt>
    <dgm:pt modelId="{279F3E47-72C3-4FFB-B617-5130D4981488}" type="parTrans" cxnId="{53FE3653-1994-4E5E-A661-7D0E443E5F73}">
      <dgm:prSet/>
      <dgm:spPr/>
      <dgm:t>
        <a:bodyPr/>
        <a:lstStyle/>
        <a:p>
          <a:endParaRPr lang="en-US"/>
        </a:p>
      </dgm:t>
    </dgm:pt>
    <dgm:pt modelId="{488FA8C5-6583-4F63-9ADE-C252596A4251}" type="sibTrans" cxnId="{53FE3653-1994-4E5E-A661-7D0E443E5F73}">
      <dgm:prSet/>
      <dgm:spPr/>
      <dgm:t>
        <a:bodyPr/>
        <a:lstStyle/>
        <a:p>
          <a:endParaRPr lang="en-US"/>
        </a:p>
      </dgm:t>
    </dgm:pt>
    <dgm:pt modelId="{77E9F8EB-7D54-4BCD-9BA8-44B31E1A920C}">
      <dgm:prSet/>
      <dgm:spPr/>
      <dgm:t>
        <a:bodyPr/>
        <a:lstStyle/>
        <a:p>
          <a:r>
            <a:rPr lang="en-US"/>
            <a:t>feasibility of ground source heat pumps for select campus buildings</a:t>
          </a:r>
        </a:p>
      </dgm:t>
    </dgm:pt>
    <dgm:pt modelId="{82599200-9794-4AD7-8447-B7E8BB34E370}" type="parTrans" cxnId="{A9CCA160-6CF4-4669-A2D3-ACA843536207}">
      <dgm:prSet/>
      <dgm:spPr/>
      <dgm:t>
        <a:bodyPr/>
        <a:lstStyle/>
        <a:p>
          <a:endParaRPr lang="en-US"/>
        </a:p>
      </dgm:t>
    </dgm:pt>
    <dgm:pt modelId="{B8466068-E652-4F0D-A417-8A97A81B3904}" type="sibTrans" cxnId="{A9CCA160-6CF4-4669-A2D3-ACA843536207}">
      <dgm:prSet/>
      <dgm:spPr/>
      <dgm:t>
        <a:bodyPr/>
        <a:lstStyle/>
        <a:p>
          <a:endParaRPr lang="en-US"/>
        </a:p>
      </dgm:t>
    </dgm:pt>
    <dgm:pt modelId="{3AD68332-0575-4F2E-AF2C-EDD4700E65A0}">
      <dgm:prSet/>
      <dgm:spPr>
        <a:solidFill>
          <a:schemeClr val="accent1">
            <a:lumMod val="75000"/>
          </a:schemeClr>
        </a:solidFill>
      </dgm:spPr>
      <dgm:t>
        <a:bodyPr/>
        <a:lstStyle/>
        <a:p>
          <a:pPr rtl="0"/>
          <a:r>
            <a:rPr lang="en-US"/>
            <a:t>Apply</a:t>
          </a:r>
          <a:r>
            <a:rPr lang="en-US">
              <a:latin typeface="Calibri Light" panose="020F0302020204030204"/>
            </a:rPr>
            <a:t> a practice to the University</a:t>
          </a:r>
          <a:endParaRPr lang="en-US"/>
        </a:p>
      </dgm:t>
    </dgm:pt>
    <dgm:pt modelId="{0EFCEA14-EB25-4F16-8071-2A2C82408CDD}" type="parTrans" cxnId="{2DCCD15B-5676-4E0F-A0EC-5043478CDC2F}">
      <dgm:prSet/>
      <dgm:spPr/>
      <dgm:t>
        <a:bodyPr/>
        <a:lstStyle/>
        <a:p>
          <a:endParaRPr lang="en-US"/>
        </a:p>
      </dgm:t>
    </dgm:pt>
    <dgm:pt modelId="{74D63CD0-519C-45F4-B70B-B6E8BA574476}" type="sibTrans" cxnId="{2DCCD15B-5676-4E0F-A0EC-5043478CDC2F}">
      <dgm:prSet/>
      <dgm:spPr/>
      <dgm:t>
        <a:bodyPr/>
        <a:lstStyle/>
        <a:p>
          <a:endParaRPr lang="en-US"/>
        </a:p>
      </dgm:t>
    </dgm:pt>
    <dgm:pt modelId="{7628313E-14BB-4672-9035-A314DAEB92AE}">
      <dgm:prSet/>
      <dgm:spPr/>
      <dgm:t>
        <a:bodyPr/>
        <a:lstStyle/>
        <a:p>
          <a:r>
            <a:rPr lang="en-US"/>
            <a:t> public service announcement for food services</a:t>
          </a:r>
        </a:p>
      </dgm:t>
    </dgm:pt>
    <dgm:pt modelId="{29522466-32B5-4FC1-B9B9-BD17E175F12B}" type="parTrans" cxnId="{396559BF-8324-49F1-B001-7E8F8CFF5EF2}">
      <dgm:prSet/>
      <dgm:spPr/>
      <dgm:t>
        <a:bodyPr/>
        <a:lstStyle/>
        <a:p>
          <a:endParaRPr lang="en-US"/>
        </a:p>
      </dgm:t>
    </dgm:pt>
    <dgm:pt modelId="{88F5BE6D-0A7E-45CF-9221-EDE0DAC5F0D4}" type="sibTrans" cxnId="{396559BF-8324-49F1-B001-7E8F8CFF5EF2}">
      <dgm:prSet/>
      <dgm:spPr/>
      <dgm:t>
        <a:bodyPr/>
        <a:lstStyle/>
        <a:p>
          <a:endParaRPr lang="en-US"/>
        </a:p>
      </dgm:t>
    </dgm:pt>
    <dgm:pt modelId="{4C89B7CD-1CA9-4BBC-9296-DB4DEF62EEEE}">
      <dgm:prSet/>
      <dgm:spPr>
        <a:solidFill>
          <a:schemeClr val="bg2">
            <a:lumMod val="75000"/>
          </a:schemeClr>
        </a:solidFill>
      </dgm:spPr>
      <dgm:t>
        <a:bodyPr/>
        <a:lstStyle/>
        <a:p>
          <a:pPr rtl="0"/>
          <a:r>
            <a:rPr lang="en-US">
              <a:latin typeface="+mn-lt"/>
            </a:rPr>
            <a:t>Use </a:t>
          </a:r>
          <a:r>
            <a:rPr lang="en-US" b="0">
              <a:latin typeface="+mn-lt"/>
            </a:rPr>
            <a:t>real data </a:t>
          </a:r>
          <a:r>
            <a:rPr lang="en-US">
              <a:latin typeface="Calibri Light" panose="020F0302020204030204"/>
            </a:rPr>
            <a:t>from campus operations</a:t>
          </a:r>
          <a:endParaRPr lang="en-US"/>
        </a:p>
      </dgm:t>
    </dgm:pt>
    <dgm:pt modelId="{5956CB9D-F83B-4C64-BE09-7409BCD13B85}" type="parTrans" cxnId="{90FA0A33-E375-4248-BD4D-E5E0A8B2CAB6}">
      <dgm:prSet/>
      <dgm:spPr/>
      <dgm:t>
        <a:bodyPr/>
        <a:lstStyle/>
        <a:p>
          <a:endParaRPr lang="en-US"/>
        </a:p>
      </dgm:t>
    </dgm:pt>
    <dgm:pt modelId="{FFDCC758-4566-4E41-8FC2-67D303E7AABF}" type="sibTrans" cxnId="{90FA0A33-E375-4248-BD4D-E5E0A8B2CAB6}">
      <dgm:prSet/>
      <dgm:spPr/>
      <dgm:t>
        <a:bodyPr/>
        <a:lstStyle/>
        <a:p>
          <a:endParaRPr lang="en-US"/>
        </a:p>
      </dgm:t>
    </dgm:pt>
    <dgm:pt modelId="{9A7705D7-0AC3-4B25-B40F-E9E2260BC308}">
      <dgm:prSet/>
      <dgm:spPr/>
      <dgm:t>
        <a:bodyPr/>
        <a:lstStyle/>
        <a:p>
          <a:r>
            <a:rPr lang="en-US"/>
            <a:t>Ecology Lab, energy data on campus, waste, water data </a:t>
          </a:r>
        </a:p>
      </dgm:t>
    </dgm:pt>
    <dgm:pt modelId="{06435BF7-3A94-43D5-B79B-A829C3B19FB7}" type="parTrans" cxnId="{8DF34CB8-3C03-41A8-B7E3-C8287146A7BC}">
      <dgm:prSet/>
      <dgm:spPr/>
      <dgm:t>
        <a:bodyPr/>
        <a:lstStyle/>
        <a:p>
          <a:endParaRPr lang="en-US"/>
        </a:p>
      </dgm:t>
    </dgm:pt>
    <dgm:pt modelId="{73FAAA56-2DE8-4521-8587-ABDC7AA27F3B}" type="sibTrans" cxnId="{8DF34CB8-3C03-41A8-B7E3-C8287146A7BC}">
      <dgm:prSet/>
      <dgm:spPr/>
      <dgm:t>
        <a:bodyPr/>
        <a:lstStyle/>
        <a:p>
          <a:endParaRPr lang="en-US"/>
        </a:p>
      </dgm:t>
    </dgm:pt>
    <dgm:pt modelId="{07A0597D-2539-4A70-9E19-5BE6C2B55765}" type="pres">
      <dgm:prSet presAssocID="{3D1B88BB-BF61-46EB-BC08-7EEBFDF63AF6}" presName="linear" presStyleCnt="0">
        <dgm:presLayoutVars>
          <dgm:animLvl val="lvl"/>
          <dgm:resizeHandles val="exact"/>
        </dgm:presLayoutVars>
      </dgm:prSet>
      <dgm:spPr/>
    </dgm:pt>
    <dgm:pt modelId="{55914801-43E5-40A8-A810-265826AB3F3D}" type="pres">
      <dgm:prSet presAssocID="{146BF523-4B3F-4438-B9E9-CA6FAFE2FA8F}" presName="parentText" presStyleLbl="node1" presStyleIdx="0" presStyleCnt="3">
        <dgm:presLayoutVars>
          <dgm:chMax val="0"/>
          <dgm:bulletEnabled val="1"/>
        </dgm:presLayoutVars>
      </dgm:prSet>
      <dgm:spPr/>
    </dgm:pt>
    <dgm:pt modelId="{79D0B65E-59D9-4E38-BEC9-4D80CD469A83}" type="pres">
      <dgm:prSet presAssocID="{146BF523-4B3F-4438-B9E9-CA6FAFE2FA8F}" presName="childText" presStyleLbl="revTx" presStyleIdx="0" presStyleCnt="3">
        <dgm:presLayoutVars>
          <dgm:bulletEnabled val="1"/>
        </dgm:presLayoutVars>
      </dgm:prSet>
      <dgm:spPr/>
    </dgm:pt>
    <dgm:pt modelId="{E466C576-F8C7-4C51-BC2B-3BAA0B055D5D}" type="pres">
      <dgm:prSet presAssocID="{3AD68332-0575-4F2E-AF2C-EDD4700E65A0}" presName="parentText" presStyleLbl="node1" presStyleIdx="1" presStyleCnt="3">
        <dgm:presLayoutVars>
          <dgm:chMax val="0"/>
          <dgm:bulletEnabled val="1"/>
        </dgm:presLayoutVars>
      </dgm:prSet>
      <dgm:spPr/>
    </dgm:pt>
    <dgm:pt modelId="{D7058283-6794-4618-875E-CC3BF24D212A}" type="pres">
      <dgm:prSet presAssocID="{3AD68332-0575-4F2E-AF2C-EDD4700E65A0}" presName="childText" presStyleLbl="revTx" presStyleIdx="1" presStyleCnt="3">
        <dgm:presLayoutVars>
          <dgm:bulletEnabled val="1"/>
        </dgm:presLayoutVars>
      </dgm:prSet>
      <dgm:spPr/>
    </dgm:pt>
    <dgm:pt modelId="{3EB520CD-BB0F-42BF-B661-1B023ECDF1A3}" type="pres">
      <dgm:prSet presAssocID="{4C89B7CD-1CA9-4BBC-9296-DB4DEF62EEEE}" presName="parentText" presStyleLbl="node1" presStyleIdx="2" presStyleCnt="3">
        <dgm:presLayoutVars>
          <dgm:chMax val="0"/>
          <dgm:bulletEnabled val="1"/>
        </dgm:presLayoutVars>
      </dgm:prSet>
      <dgm:spPr/>
    </dgm:pt>
    <dgm:pt modelId="{8315BDC8-0976-43CB-8289-8371295A01BF}" type="pres">
      <dgm:prSet presAssocID="{4C89B7CD-1CA9-4BBC-9296-DB4DEF62EEEE}" presName="childText" presStyleLbl="revTx" presStyleIdx="2" presStyleCnt="3">
        <dgm:presLayoutVars>
          <dgm:bulletEnabled val="1"/>
        </dgm:presLayoutVars>
      </dgm:prSet>
      <dgm:spPr/>
    </dgm:pt>
  </dgm:ptLst>
  <dgm:cxnLst>
    <dgm:cxn modelId="{90FA0A33-E375-4248-BD4D-E5E0A8B2CAB6}" srcId="{3D1B88BB-BF61-46EB-BC08-7EEBFDF63AF6}" destId="{4C89B7CD-1CA9-4BBC-9296-DB4DEF62EEEE}" srcOrd="2" destOrd="0" parTransId="{5956CB9D-F83B-4C64-BE09-7409BCD13B85}" sibTransId="{FFDCC758-4566-4E41-8FC2-67D303E7AABF}"/>
    <dgm:cxn modelId="{2DCCD15B-5676-4E0F-A0EC-5043478CDC2F}" srcId="{3D1B88BB-BF61-46EB-BC08-7EEBFDF63AF6}" destId="{3AD68332-0575-4F2E-AF2C-EDD4700E65A0}" srcOrd="1" destOrd="0" parTransId="{0EFCEA14-EB25-4F16-8071-2A2C82408CDD}" sibTransId="{74D63CD0-519C-45F4-B70B-B6E8BA574476}"/>
    <dgm:cxn modelId="{A9CCA160-6CF4-4669-A2D3-ACA843536207}" srcId="{146BF523-4B3F-4438-B9E9-CA6FAFE2FA8F}" destId="{77E9F8EB-7D54-4BCD-9BA8-44B31E1A920C}" srcOrd="0" destOrd="0" parTransId="{82599200-9794-4AD7-8447-B7E8BB34E370}" sibTransId="{B8466068-E652-4F0D-A417-8A97A81B3904}"/>
    <dgm:cxn modelId="{D610A86C-4805-4B1A-810A-CD13CEFE2FA5}" type="presOf" srcId="{3D1B88BB-BF61-46EB-BC08-7EEBFDF63AF6}" destId="{07A0597D-2539-4A70-9E19-5BE6C2B55765}" srcOrd="0" destOrd="0" presId="urn:microsoft.com/office/officeart/2005/8/layout/vList2"/>
    <dgm:cxn modelId="{53FE3653-1994-4E5E-A661-7D0E443E5F73}" srcId="{3D1B88BB-BF61-46EB-BC08-7EEBFDF63AF6}" destId="{146BF523-4B3F-4438-B9E9-CA6FAFE2FA8F}" srcOrd="0" destOrd="0" parTransId="{279F3E47-72C3-4FFB-B617-5130D4981488}" sibTransId="{488FA8C5-6583-4F63-9ADE-C252596A4251}"/>
    <dgm:cxn modelId="{F6CF7083-92BF-41B9-A8C6-A76B04F60654}" type="presOf" srcId="{9A7705D7-0AC3-4B25-B40F-E9E2260BC308}" destId="{8315BDC8-0976-43CB-8289-8371295A01BF}" srcOrd="0" destOrd="0" presId="urn:microsoft.com/office/officeart/2005/8/layout/vList2"/>
    <dgm:cxn modelId="{CD0E2E9A-A3E0-40AF-BCD5-302DEFC3BE5A}" type="presOf" srcId="{77E9F8EB-7D54-4BCD-9BA8-44B31E1A920C}" destId="{79D0B65E-59D9-4E38-BEC9-4D80CD469A83}" srcOrd="0" destOrd="0" presId="urn:microsoft.com/office/officeart/2005/8/layout/vList2"/>
    <dgm:cxn modelId="{928920AB-8313-4099-8325-4E831F7C3ACD}" type="presOf" srcId="{7628313E-14BB-4672-9035-A314DAEB92AE}" destId="{D7058283-6794-4618-875E-CC3BF24D212A}" srcOrd="0" destOrd="0" presId="urn:microsoft.com/office/officeart/2005/8/layout/vList2"/>
    <dgm:cxn modelId="{222346B8-5267-4548-8E16-6A6F961FC1AA}" type="presOf" srcId="{4C89B7CD-1CA9-4BBC-9296-DB4DEF62EEEE}" destId="{3EB520CD-BB0F-42BF-B661-1B023ECDF1A3}" srcOrd="0" destOrd="0" presId="urn:microsoft.com/office/officeart/2005/8/layout/vList2"/>
    <dgm:cxn modelId="{8DF34CB8-3C03-41A8-B7E3-C8287146A7BC}" srcId="{4C89B7CD-1CA9-4BBC-9296-DB4DEF62EEEE}" destId="{9A7705D7-0AC3-4B25-B40F-E9E2260BC308}" srcOrd="0" destOrd="0" parTransId="{06435BF7-3A94-43D5-B79B-A829C3B19FB7}" sibTransId="{73FAAA56-2DE8-4521-8587-ABDC7AA27F3B}"/>
    <dgm:cxn modelId="{396559BF-8324-49F1-B001-7E8F8CFF5EF2}" srcId="{3AD68332-0575-4F2E-AF2C-EDD4700E65A0}" destId="{7628313E-14BB-4672-9035-A314DAEB92AE}" srcOrd="0" destOrd="0" parTransId="{29522466-32B5-4FC1-B9B9-BD17E175F12B}" sibTransId="{88F5BE6D-0A7E-45CF-9221-EDE0DAC5F0D4}"/>
    <dgm:cxn modelId="{449BE3D1-C3E8-4404-8241-DEE3CC574109}" type="presOf" srcId="{146BF523-4B3F-4438-B9E9-CA6FAFE2FA8F}" destId="{55914801-43E5-40A8-A810-265826AB3F3D}" srcOrd="0" destOrd="0" presId="urn:microsoft.com/office/officeart/2005/8/layout/vList2"/>
    <dgm:cxn modelId="{CB7CA8E1-0303-41AA-A430-5D29EE16C052}" type="presOf" srcId="{3AD68332-0575-4F2E-AF2C-EDD4700E65A0}" destId="{E466C576-F8C7-4C51-BC2B-3BAA0B055D5D}" srcOrd="0" destOrd="0" presId="urn:microsoft.com/office/officeart/2005/8/layout/vList2"/>
    <dgm:cxn modelId="{FD67491C-E604-4D0E-8AD3-36BE6DC5FC99}" type="presParOf" srcId="{07A0597D-2539-4A70-9E19-5BE6C2B55765}" destId="{55914801-43E5-40A8-A810-265826AB3F3D}" srcOrd="0" destOrd="0" presId="urn:microsoft.com/office/officeart/2005/8/layout/vList2"/>
    <dgm:cxn modelId="{2B1A5EEA-4089-4093-AE5F-FB28BD7BC93B}" type="presParOf" srcId="{07A0597D-2539-4A70-9E19-5BE6C2B55765}" destId="{79D0B65E-59D9-4E38-BEC9-4D80CD469A83}" srcOrd="1" destOrd="0" presId="urn:microsoft.com/office/officeart/2005/8/layout/vList2"/>
    <dgm:cxn modelId="{4D7CC684-9482-48FB-B6A5-4EB17E7731AF}" type="presParOf" srcId="{07A0597D-2539-4A70-9E19-5BE6C2B55765}" destId="{E466C576-F8C7-4C51-BC2B-3BAA0B055D5D}" srcOrd="2" destOrd="0" presId="urn:microsoft.com/office/officeart/2005/8/layout/vList2"/>
    <dgm:cxn modelId="{27BA8390-7060-4C5C-934D-3C72E9C9693E}" type="presParOf" srcId="{07A0597D-2539-4A70-9E19-5BE6C2B55765}" destId="{D7058283-6794-4618-875E-CC3BF24D212A}" srcOrd="3" destOrd="0" presId="urn:microsoft.com/office/officeart/2005/8/layout/vList2"/>
    <dgm:cxn modelId="{746C2FC6-C125-4161-857B-4FB08EC9ADD9}" type="presParOf" srcId="{07A0597D-2539-4A70-9E19-5BE6C2B55765}" destId="{3EB520CD-BB0F-42BF-B661-1B023ECDF1A3}" srcOrd="4" destOrd="0" presId="urn:microsoft.com/office/officeart/2005/8/layout/vList2"/>
    <dgm:cxn modelId="{12F4FFB5-FBE9-4A5A-815C-B94C6BFFDB4C}" type="presParOf" srcId="{07A0597D-2539-4A70-9E19-5BE6C2B55765}" destId="{8315BDC8-0976-43CB-8289-8371295A01B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DF1A3B7-1CA9-47D3-B893-93BFD86C71E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6E32837-C333-405C-89F9-B80E39EF25F4}">
      <dgm:prSet/>
      <dgm:spPr/>
      <dgm:t>
        <a:bodyPr/>
        <a:lstStyle/>
        <a:p>
          <a:r>
            <a:rPr lang="en-US"/>
            <a:t>Learn from current projects</a:t>
          </a:r>
        </a:p>
      </dgm:t>
    </dgm:pt>
    <dgm:pt modelId="{7DABDE45-B72A-429D-A68C-5857BF35A1E9}" type="parTrans" cxnId="{5ACFE6EC-ADBC-4ED7-9648-FE908711F3E0}">
      <dgm:prSet/>
      <dgm:spPr/>
      <dgm:t>
        <a:bodyPr/>
        <a:lstStyle/>
        <a:p>
          <a:endParaRPr lang="en-US"/>
        </a:p>
      </dgm:t>
    </dgm:pt>
    <dgm:pt modelId="{4C2E9A04-0331-4CA7-B190-F8E4656BB691}" type="sibTrans" cxnId="{5ACFE6EC-ADBC-4ED7-9648-FE908711F3E0}">
      <dgm:prSet/>
      <dgm:spPr/>
      <dgm:t>
        <a:bodyPr/>
        <a:lstStyle/>
        <a:p>
          <a:endParaRPr lang="en-US"/>
        </a:p>
      </dgm:t>
    </dgm:pt>
    <dgm:pt modelId="{8E6E5618-FB61-440A-92BA-F3B5B3D97290}">
      <dgm:prSet/>
      <dgm:spPr/>
      <dgm:t>
        <a:bodyPr/>
        <a:lstStyle/>
        <a:p>
          <a:r>
            <a:rPr lang="en-US"/>
            <a:t>Ongoing projects</a:t>
          </a:r>
        </a:p>
      </dgm:t>
    </dgm:pt>
    <dgm:pt modelId="{7F211D3D-B690-49AB-8405-E8809BE2B0C5}" type="parTrans" cxnId="{5AEA00BE-83E5-4736-8231-8D388CBB45B0}">
      <dgm:prSet/>
      <dgm:spPr/>
      <dgm:t>
        <a:bodyPr/>
        <a:lstStyle/>
        <a:p>
          <a:endParaRPr lang="en-US"/>
        </a:p>
      </dgm:t>
    </dgm:pt>
    <dgm:pt modelId="{43FBF1B3-73BA-4C08-8156-19E0CA784CB9}" type="sibTrans" cxnId="{5AEA00BE-83E5-4736-8231-8D388CBB45B0}">
      <dgm:prSet/>
      <dgm:spPr/>
      <dgm:t>
        <a:bodyPr/>
        <a:lstStyle/>
        <a:p>
          <a:endParaRPr lang="en-US"/>
        </a:p>
      </dgm:t>
    </dgm:pt>
    <dgm:pt modelId="{95640C61-7581-43B4-8584-87A7DA969A5B}">
      <dgm:prSet/>
      <dgm:spPr/>
      <dgm:t>
        <a:bodyPr/>
        <a:lstStyle/>
        <a:p>
          <a:r>
            <a:rPr lang="en-US"/>
            <a:t>Multi-stage projects</a:t>
          </a:r>
        </a:p>
      </dgm:t>
    </dgm:pt>
    <dgm:pt modelId="{C0951A96-84E5-49F1-A3ED-0CF55EF49B8F}" type="parTrans" cxnId="{AD868DF2-FEAA-4C63-A3FE-8D16F8140797}">
      <dgm:prSet/>
      <dgm:spPr/>
      <dgm:t>
        <a:bodyPr/>
        <a:lstStyle/>
        <a:p>
          <a:endParaRPr lang="en-US"/>
        </a:p>
      </dgm:t>
    </dgm:pt>
    <dgm:pt modelId="{E3485C47-CBB6-4DD7-BF89-C0E7360467E6}" type="sibTrans" cxnId="{AD868DF2-FEAA-4C63-A3FE-8D16F8140797}">
      <dgm:prSet/>
      <dgm:spPr/>
      <dgm:t>
        <a:bodyPr/>
        <a:lstStyle/>
        <a:p>
          <a:endParaRPr lang="en-US"/>
        </a:p>
      </dgm:t>
    </dgm:pt>
    <dgm:pt modelId="{03401863-2529-46E0-9C52-03477AF917D3}">
      <dgm:prSet/>
      <dgm:spPr/>
      <dgm:t>
        <a:bodyPr/>
        <a:lstStyle/>
        <a:p>
          <a:r>
            <a:rPr lang="en-US"/>
            <a:t>Transdisciplinary projects</a:t>
          </a:r>
        </a:p>
      </dgm:t>
    </dgm:pt>
    <dgm:pt modelId="{43FE2F67-FDC2-4BF1-8FAA-08203CAE8EEE}" type="parTrans" cxnId="{AB4FE454-6CBC-4BCD-A03F-342F6316A979}">
      <dgm:prSet/>
      <dgm:spPr/>
      <dgm:t>
        <a:bodyPr/>
        <a:lstStyle/>
        <a:p>
          <a:endParaRPr lang="en-US"/>
        </a:p>
      </dgm:t>
    </dgm:pt>
    <dgm:pt modelId="{B78D1FCF-C6A7-4B9B-A0C1-6BB28CFA5BEA}" type="sibTrans" cxnId="{AB4FE454-6CBC-4BCD-A03F-342F6316A979}">
      <dgm:prSet/>
      <dgm:spPr/>
      <dgm:t>
        <a:bodyPr/>
        <a:lstStyle/>
        <a:p>
          <a:endParaRPr lang="en-US"/>
        </a:p>
      </dgm:t>
    </dgm:pt>
    <dgm:pt modelId="{15ECD818-17B8-428D-85C6-2C74126C53E7}">
      <dgm:prSet/>
      <dgm:spPr/>
      <dgm:t>
        <a:bodyPr/>
        <a:lstStyle/>
        <a:p>
          <a:r>
            <a:rPr lang="en-US"/>
            <a:t>Larger implementation projects</a:t>
          </a:r>
        </a:p>
      </dgm:t>
    </dgm:pt>
    <dgm:pt modelId="{5BED6EE1-BF53-424E-B63F-EC9091CE4FE8}" type="parTrans" cxnId="{C329C43A-2E2B-4A39-913D-F29445E5835F}">
      <dgm:prSet/>
      <dgm:spPr/>
      <dgm:t>
        <a:bodyPr/>
        <a:lstStyle/>
        <a:p>
          <a:endParaRPr lang="en-US"/>
        </a:p>
      </dgm:t>
    </dgm:pt>
    <dgm:pt modelId="{1D5CB76D-FE7F-4548-9174-8C0D245D714E}" type="sibTrans" cxnId="{C329C43A-2E2B-4A39-913D-F29445E5835F}">
      <dgm:prSet/>
      <dgm:spPr/>
      <dgm:t>
        <a:bodyPr/>
        <a:lstStyle/>
        <a:p>
          <a:endParaRPr lang="en-US"/>
        </a:p>
      </dgm:t>
    </dgm:pt>
    <dgm:pt modelId="{6836B386-EF5F-4108-A34D-7027C5B0CA69}">
      <dgm:prSet/>
      <dgm:spPr/>
      <dgm:t>
        <a:bodyPr/>
        <a:lstStyle/>
        <a:p>
          <a:r>
            <a:rPr lang="en-US"/>
            <a:t>Projects tied to academic research</a:t>
          </a:r>
        </a:p>
      </dgm:t>
    </dgm:pt>
    <dgm:pt modelId="{CEECDD6A-F5A1-4F2A-BD5C-C13DC75B6701}" type="parTrans" cxnId="{D869CB88-2D65-417A-B0C2-C2DE07704CC6}">
      <dgm:prSet/>
      <dgm:spPr/>
      <dgm:t>
        <a:bodyPr/>
        <a:lstStyle/>
        <a:p>
          <a:endParaRPr lang="en-US"/>
        </a:p>
      </dgm:t>
    </dgm:pt>
    <dgm:pt modelId="{ACBC9421-3FB5-46A3-80C4-BF980EAFF811}" type="sibTrans" cxnId="{D869CB88-2D65-417A-B0C2-C2DE07704CC6}">
      <dgm:prSet/>
      <dgm:spPr/>
      <dgm:t>
        <a:bodyPr/>
        <a:lstStyle/>
        <a:p>
          <a:endParaRPr lang="en-US"/>
        </a:p>
      </dgm:t>
    </dgm:pt>
    <dgm:pt modelId="{67AF6956-A134-49DB-A876-576D7C17D946}">
      <dgm:prSet/>
      <dgm:spPr/>
      <dgm:t>
        <a:bodyPr/>
        <a:lstStyle/>
        <a:p>
          <a:r>
            <a:rPr lang="en-US"/>
            <a:t>Seeking projects from the community</a:t>
          </a:r>
        </a:p>
      </dgm:t>
    </dgm:pt>
    <dgm:pt modelId="{C0F6867E-42BB-4F9E-BBC3-2F4894195802}" type="parTrans" cxnId="{60D0CD6C-8144-4371-B750-6EE21D50D409}">
      <dgm:prSet/>
      <dgm:spPr/>
      <dgm:t>
        <a:bodyPr/>
        <a:lstStyle/>
        <a:p>
          <a:endParaRPr lang="en-US"/>
        </a:p>
      </dgm:t>
    </dgm:pt>
    <dgm:pt modelId="{2836363D-1199-4FD7-8C3D-7E0A90FE01A2}" type="sibTrans" cxnId="{60D0CD6C-8144-4371-B750-6EE21D50D409}">
      <dgm:prSet/>
      <dgm:spPr/>
      <dgm:t>
        <a:bodyPr/>
        <a:lstStyle/>
        <a:p>
          <a:endParaRPr lang="en-US"/>
        </a:p>
      </dgm:t>
    </dgm:pt>
    <dgm:pt modelId="{12B73D98-AB86-4C7D-845C-32AA040050BA}">
      <dgm:prSet/>
      <dgm:spPr/>
      <dgm:t>
        <a:bodyPr/>
        <a:lstStyle/>
        <a:p>
          <a:r>
            <a:rPr lang="en-US"/>
            <a:t>Projects that test innovative and new ideas</a:t>
          </a:r>
        </a:p>
      </dgm:t>
    </dgm:pt>
    <dgm:pt modelId="{635FE8DC-A543-4EF0-ACD8-53C6B4A848F8}" type="parTrans" cxnId="{8F816DE3-7B72-4A60-AAEB-8F0450C1777D}">
      <dgm:prSet/>
      <dgm:spPr/>
      <dgm:t>
        <a:bodyPr/>
        <a:lstStyle/>
        <a:p>
          <a:endParaRPr lang="en-US"/>
        </a:p>
      </dgm:t>
    </dgm:pt>
    <dgm:pt modelId="{3391FF3E-AB01-4046-81E9-387DD8F70F18}" type="sibTrans" cxnId="{8F816DE3-7B72-4A60-AAEB-8F0450C1777D}">
      <dgm:prSet/>
      <dgm:spPr/>
      <dgm:t>
        <a:bodyPr/>
        <a:lstStyle/>
        <a:p>
          <a:endParaRPr lang="en-US"/>
        </a:p>
      </dgm:t>
    </dgm:pt>
    <dgm:pt modelId="{AEB290B3-CAA7-4E57-B641-CFFC5D81B560}" type="pres">
      <dgm:prSet presAssocID="{5DF1A3B7-1CA9-47D3-B893-93BFD86C71E1}" presName="vert0" presStyleCnt="0">
        <dgm:presLayoutVars>
          <dgm:dir/>
          <dgm:animOne val="branch"/>
          <dgm:animLvl val="lvl"/>
        </dgm:presLayoutVars>
      </dgm:prSet>
      <dgm:spPr/>
    </dgm:pt>
    <dgm:pt modelId="{A9D7813D-4203-47A0-ADFF-D44881732FBF}" type="pres">
      <dgm:prSet presAssocID="{66E32837-C333-405C-89F9-B80E39EF25F4}" presName="thickLine" presStyleLbl="alignNode1" presStyleIdx="0" presStyleCnt="8"/>
      <dgm:spPr/>
    </dgm:pt>
    <dgm:pt modelId="{F8CA6BBC-7648-40E9-9C7E-31723C86BA0F}" type="pres">
      <dgm:prSet presAssocID="{66E32837-C333-405C-89F9-B80E39EF25F4}" presName="horz1" presStyleCnt="0"/>
      <dgm:spPr/>
    </dgm:pt>
    <dgm:pt modelId="{0E04089E-FE55-4DEA-B6CE-A3FD501374A2}" type="pres">
      <dgm:prSet presAssocID="{66E32837-C333-405C-89F9-B80E39EF25F4}" presName="tx1" presStyleLbl="revTx" presStyleIdx="0" presStyleCnt="8"/>
      <dgm:spPr/>
    </dgm:pt>
    <dgm:pt modelId="{397A8751-39B6-4F29-98D8-DECB0D139548}" type="pres">
      <dgm:prSet presAssocID="{66E32837-C333-405C-89F9-B80E39EF25F4}" presName="vert1" presStyleCnt="0"/>
      <dgm:spPr/>
    </dgm:pt>
    <dgm:pt modelId="{2221CE97-B8E2-487B-974F-64197D110885}" type="pres">
      <dgm:prSet presAssocID="{8E6E5618-FB61-440A-92BA-F3B5B3D97290}" presName="thickLine" presStyleLbl="alignNode1" presStyleIdx="1" presStyleCnt="8"/>
      <dgm:spPr/>
    </dgm:pt>
    <dgm:pt modelId="{0C262A70-F20B-452A-A140-BFAEEA02FCD7}" type="pres">
      <dgm:prSet presAssocID="{8E6E5618-FB61-440A-92BA-F3B5B3D97290}" presName="horz1" presStyleCnt="0"/>
      <dgm:spPr/>
    </dgm:pt>
    <dgm:pt modelId="{1E8883A1-F08D-4354-A8C3-880A48147080}" type="pres">
      <dgm:prSet presAssocID="{8E6E5618-FB61-440A-92BA-F3B5B3D97290}" presName="tx1" presStyleLbl="revTx" presStyleIdx="1" presStyleCnt="8"/>
      <dgm:spPr/>
    </dgm:pt>
    <dgm:pt modelId="{5B1A765E-561E-4910-BAA7-1D682F21F6FB}" type="pres">
      <dgm:prSet presAssocID="{8E6E5618-FB61-440A-92BA-F3B5B3D97290}" presName="vert1" presStyleCnt="0"/>
      <dgm:spPr/>
    </dgm:pt>
    <dgm:pt modelId="{99D934C9-057E-44B6-8A09-DBC0881E54CE}" type="pres">
      <dgm:prSet presAssocID="{95640C61-7581-43B4-8584-87A7DA969A5B}" presName="thickLine" presStyleLbl="alignNode1" presStyleIdx="2" presStyleCnt="8"/>
      <dgm:spPr/>
    </dgm:pt>
    <dgm:pt modelId="{A35459F5-598D-4036-A288-F719831D6B9E}" type="pres">
      <dgm:prSet presAssocID="{95640C61-7581-43B4-8584-87A7DA969A5B}" presName="horz1" presStyleCnt="0"/>
      <dgm:spPr/>
    </dgm:pt>
    <dgm:pt modelId="{55B80EFF-FA8D-4A5D-9B1B-0C942DD6D1DD}" type="pres">
      <dgm:prSet presAssocID="{95640C61-7581-43B4-8584-87A7DA969A5B}" presName="tx1" presStyleLbl="revTx" presStyleIdx="2" presStyleCnt="8"/>
      <dgm:spPr/>
    </dgm:pt>
    <dgm:pt modelId="{230C8431-5E4F-4B9F-90EA-DF8DDC0BB749}" type="pres">
      <dgm:prSet presAssocID="{95640C61-7581-43B4-8584-87A7DA969A5B}" presName="vert1" presStyleCnt="0"/>
      <dgm:spPr/>
    </dgm:pt>
    <dgm:pt modelId="{1FC937DF-408A-4D05-A51A-49EE78132719}" type="pres">
      <dgm:prSet presAssocID="{03401863-2529-46E0-9C52-03477AF917D3}" presName="thickLine" presStyleLbl="alignNode1" presStyleIdx="3" presStyleCnt="8"/>
      <dgm:spPr/>
    </dgm:pt>
    <dgm:pt modelId="{A3E4ED1A-3A96-4C49-8739-40388F0765BF}" type="pres">
      <dgm:prSet presAssocID="{03401863-2529-46E0-9C52-03477AF917D3}" presName="horz1" presStyleCnt="0"/>
      <dgm:spPr/>
    </dgm:pt>
    <dgm:pt modelId="{E3FD8334-F6E2-4617-8EE5-D0C12376E337}" type="pres">
      <dgm:prSet presAssocID="{03401863-2529-46E0-9C52-03477AF917D3}" presName="tx1" presStyleLbl="revTx" presStyleIdx="3" presStyleCnt="8"/>
      <dgm:spPr/>
    </dgm:pt>
    <dgm:pt modelId="{B3EFF45E-FD78-463C-AFA2-EB1E674E2C5A}" type="pres">
      <dgm:prSet presAssocID="{03401863-2529-46E0-9C52-03477AF917D3}" presName="vert1" presStyleCnt="0"/>
      <dgm:spPr/>
    </dgm:pt>
    <dgm:pt modelId="{D8393CF1-943E-4DAA-BA65-49609734D4AC}" type="pres">
      <dgm:prSet presAssocID="{15ECD818-17B8-428D-85C6-2C74126C53E7}" presName="thickLine" presStyleLbl="alignNode1" presStyleIdx="4" presStyleCnt="8"/>
      <dgm:spPr/>
    </dgm:pt>
    <dgm:pt modelId="{75C7610A-C7ED-4026-94B8-5FA4D7ACF666}" type="pres">
      <dgm:prSet presAssocID="{15ECD818-17B8-428D-85C6-2C74126C53E7}" presName="horz1" presStyleCnt="0"/>
      <dgm:spPr/>
    </dgm:pt>
    <dgm:pt modelId="{6677469B-572F-4468-A370-EA468DB1748C}" type="pres">
      <dgm:prSet presAssocID="{15ECD818-17B8-428D-85C6-2C74126C53E7}" presName="tx1" presStyleLbl="revTx" presStyleIdx="4" presStyleCnt="8"/>
      <dgm:spPr/>
    </dgm:pt>
    <dgm:pt modelId="{3DD6A3A5-86B9-4916-8781-8BB345C23D82}" type="pres">
      <dgm:prSet presAssocID="{15ECD818-17B8-428D-85C6-2C74126C53E7}" presName="vert1" presStyleCnt="0"/>
      <dgm:spPr/>
    </dgm:pt>
    <dgm:pt modelId="{A7EE60E7-0173-4A45-A9AF-A4C8A4B32012}" type="pres">
      <dgm:prSet presAssocID="{6836B386-EF5F-4108-A34D-7027C5B0CA69}" presName="thickLine" presStyleLbl="alignNode1" presStyleIdx="5" presStyleCnt="8"/>
      <dgm:spPr/>
    </dgm:pt>
    <dgm:pt modelId="{2AA31CF6-677C-4603-A4CC-195431A3B87A}" type="pres">
      <dgm:prSet presAssocID="{6836B386-EF5F-4108-A34D-7027C5B0CA69}" presName="horz1" presStyleCnt="0"/>
      <dgm:spPr/>
    </dgm:pt>
    <dgm:pt modelId="{A662F462-FBEA-46F7-9401-B7C2507E3B23}" type="pres">
      <dgm:prSet presAssocID="{6836B386-EF5F-4108-A34D-7027C5B0CA69}" presName="tx1" presStyleLbl="revTx" presStyleIdx="5" presStyleCnt="8"/>
      <dgm:spPr/>
    </dgm:pt>
    <dgm:pt modelId="{BCD6CA83-7E14-4906-95FC-F403D33EB70C}" type="pres">
      <dgm:prSet presAssocID="{6836B386-EF5F-4108-A34D-7027C5B0CA69}" presName="vert1" presStyleCnt="0"/>
      <dgm:spPr/>
    </dgm:pt>
    <dgm:pt modelId="{94944DF1-38CF-474C-B91C-55166A2AACA8}" type="pres">
      <dgm:prSet presAssocID="{67AF6956-A134-49DB-A876-576D7C17D946}" presName="thickLine" presStyleLbl="alignNode1" presStyleIdx="6" presStyleCnt="8"/>
      <dgm:spPr/>
    </dgm:pt>
    <dgm:pt modelId="{B47A0AE2-7BDD-4602-8033-5041A4D42EB1}" type="pres">
      <dgm:prSet presAssocID="{67AF6956-A134-49DB-A876-576D7C17D946}" presName="horz1" presStyleCnt="0"/>
      <dgm:spPr/>
    </dgm:pt>
    <dgm:pt modelId="{01368A9F-D8C6-4A83-91C4-6F7177E40ED5}" type="pres">
      <dgm:prSet presAssocID="{67AF6956-A134-49DB-A876-576D7C17D946}" presName="tx1" presStyleLbl="revTx" presStyleIdx="6" presStyleCnt="8"/>
      <dgm:spPr/>
    </dgm:pt>
    <dgm:pt modelId="{8E2C8B27-6F5B-4787-9EF7-5F24E9DEE550}" type="pres">
      <dgm:prSet presAssocID="{67AF6956-A134-49DB-A876-576D7C17D946}" presName="vert1" presStyleCnt="0"/>
      <dgm:spPr/>
    </dgm:pt>
    <dgm:pt modelId="{2732EE23-61D6-47C7-99AD-115E02970229}" type="pres">
      <dgm:prSet presAssocID="{12B73D98-AB86-4C7D-845C-32AA040050BA}" presName="thickLine" presStyleLbl="alignNode1" presStyleIdx="7" presStyleCnt="8"/>
      <dgm:spPr/>
    </dgm:pt>
    <dgm:pt modelId="{15AFA887-30D4-43A8-9FCD-38A3DAE90FD1}" type="pres">
      <dgm:prSet presAssocID="{12B73D98-AB86-4C7D-845C-32AA040050BA}" presName="horz1" presStyleCnt="0"/>
      <dgm:spPr/>
    </dgm:pt>
    <dgm:pt modelId="{C1152182-E4FA-4462-B788-CC990B40BF40}" type="pres">
      <dgm:prSet presAssocID="{12B73D98-AB86-4C7D-845C-32AA040050BA}" presName="tx1" presStyleLbl="revTx" presStyleIdx="7" presStyleCnt="8"/>
      <dgm:spPr/>
    </dgm:pt>
    <dgm:pt modelId="{9F2A77CB-0AC0-4DE7-9216-FB6FD40590D7}" type="pres">
      <dgm:prSet presAssocID="{12B73D98-AB86-4C7D-845C-32AA040050BA}" presName="vert1" presStyleCnt="0"/>
      <dgm:spPr/>
    </dgm:pt>
  </dgm:ptLst>
  <dgm:cxnLst>
    <dgm:cxn modelId="{23535510-0DA4-4C0A-BB5B-22F21B705EA0}" type="presOf" srcId="{5DF1A3B7-1CA9-47D3-B893-93BFD86C71E1}" destId="{AEB290B3-CAA7-4E57-B641-CFFC5D81B560}" srcOrd="0" destOrd="0" presId="urn:microsoft.com/office/officeart/2008/layout/LinedList"/>
    <dgm:cxn modelId="{C329C43A-2E2B-4A39-913D-F29445E5835F}" srcId="{5DF1A3B7-1CA9-47D3-B893-93BFD86C71E1}" destId="{15ECD818-17B8-428D-85C6-2C74126C53E7}" srcOrd="4" destOrd="0" parTransId="{5BED6EE1-BF53-424E-B63F-EC9091CE4FE8}" sibTransId="{1D5CB76D-FE7F-4548-9174-8C0D245D714E}"/>
    <dgm:cxn modelId="{61065F68-0A69-410A-84DB-38676D8A489F}" type="presOf" srcId="{6836B386-EF5F-4108-A34D-7027C5B0CA69}" destId="{A662F462-FBEA-46F7-9401-B7C2507E3B23}" srcOrd="0" destOrd="0" presId="urn:microsoft.com/office/officeart/2008/layout/LinedList"/>
    <dgm:cxn modelId="{60D0CD6C-8144-4371-B750-6EE21D50D409}" srcId="{5DF1A3B7-1CA9-47D3-B893-93BFD86C71E1}" destId="{67AF6956-A134-49DB-A876-576D7C17D946}" srcOrd="6" destOrd="0" parTransId="{C0F6867E-42BB-4F9E-BBC3-2F4894195802}" sibTransId="{2836363D-1199-4FD7-8C3D-7E0A90FE01A2}"/>
    <dgm:cxn modelId="{AB4FE454-6CBC-4BCD-A03F-342F6316A979}" srcId="{5DF1A3B7-1CA9-47D3-B893-93BFD86C71E1}" destId="{03401863-2529-46E0-9C52-03477AF917D3}" srcOrd="3" destOrd="0" parTransId="{43FE2F67-FDC2-4BF1-8FAA-08203CAE8EEE}" sibTransId="{B78D1FCF-C6A7-4B9B-A0C1-6BB28CFA5BEA}"/>
    <dgm:cxn modelId="{A0B76781-3BCE-4E6D-A000-6CB51CE27C32}" type="presOf" srcId="{67AF6956-A134-49DB-A876-576D7C17D946}" destId="{01368A9F-D8C6-4A83-91C4-6F7177E40ED5}" srcOrd="0" destOrd="0" presId="urn:microsoft.com/office/officeart/2008/layout/LinedList"/>
    <dgm:cxn modelId="{D869CB88-2D65-417A-B0C2-C2DE07704CC6}" srcId="{5DF1A3B7-1CA9-47D3-B893-93BFD86C71E1}" destId="{6836B386-EF5F-4108-A34D-7027C5B0CA69}" srcOrd="5" destOrd="0" parTransId="{CEECDD6A-F5A1-4F2A-BD5C-C13DC75B6701}" sibTransId="{ACBC9421-3FB5-46A3-80C4-BF980EAFF811}"/>
    <dgm:cxn modelId="{8B1627A5-4F32-47C7-AAC1-0891DFD47FFB}" type="presOf" srcId="{66E32837-C333-405C-89F9-B80E39EF25F4}" destId="{0E04089E-FE55-4DEA-B6CE-A3FD501374A2}" srcOrd="0" destOrd="0" presId="urn:microsoft.com/office/officeart/2008/layout/LinedList"/>
    <dgm:cxn modelId="{902403AD-6C37-4821-9782-708FA9730B52}" type="presOf" srcId="{03401863-2529-46E0-9C52-03477AF917D3}" destId="{E3FD8334-F6E2-4617-8EE5-D0C12376E337}" srcOrd="0" destOrd="0" presId="urn:microsoft.com/office/officeart/2008/layout/LinedList"/>
    <dgm:cxn modelId="{DB9595B1-7E9A-44C3-A7F0-A44D066F1779}" type="presOf" srcId="{8E6E5618-FB61-440A-92BA-F3B5B3D97290}" destId="{1E8883A1-F08D-4354-A8C3-880A48147080}" srcOrd="0" destOrd="0" presId="urn:microsoft.com/office/officeart/2008/layout/LinedList"/>
    <dgm:cxn modelId="{5AEA00BE-83E5-4736-8231-8D388CBB45B0}" srcId="{5DF1A3B7-1CA9-47D3-B893-93BFD86C71E1}" destId="{8E6E5618-FB61-440A-92BA-F3B5B3D97290}" srcOrd="1" destOrd="0" parTransId="{7F211D3D-B690-49AB-8405-E8809BE2B0C5}" sibTransId="{43FBF1B3-73BA-4C08-8156-19E0CA784CB9}"/>
    <dgm:cxn modelId="{AF5B39C1-6C01-4D39-B6D8-1CC492AAA2CF}" type="presOf" srcId="{95640C61-7581-43B4-8584-87A7DA969A5B}" destId="{55B80EFF-FA8D-4A5D-9B1B-0C942DD6D1DD}" srcOrd="0" destOrd="0" presId="urn:microsoft.com/office/officeart/2008/layout/LinedList"/>
    <dgm:cxn modelId="{45FDEDD4-BE2A-4443-B634-5EB23924A53F}" type="presOf" srcId="{12B73D98-AB86-4C7D-845C-32AA040050BA}" destId="{C1152182-E4FA-4462-B788-CC990B40BF40}" srcOrd="0" destOrd="0" presId="urn:microsoft.com/office/officeart/2008/layout/LinedList"/>
    <dgm:cxn modelId="{8F816DE3-7B72-4A60-AAEB-8F0450C1777D}" srcId="{5DF1A3B7-1CA9-47D3-B893-93BFD86C71E1}" destId="{12B73D98-AB86-4C7D-845C-32AA040050BA}" srcOrd="7" destOrd="0" parTransId="{635FE8DC-A543-4EF0-ACD8-53C6B4A848F8}" sibTransId="{3391FF3E-AB01-4046-81E9-387DD8F70F18}"/>
    <dgm:cxn modelId="{5ACFE6EC-ADBC-4ED7-9648-FE908711F3E0}" srcId="{5DF1A3B7-1CA9-47D3-B893-93BFD86C71E1}" destId="{66E32837-C333-405C-89F9-B80E39EF25F4}" srcOrd="0" destOrd="0" parTransId="{7DABDE45-B72A-429D-A68C-5857BF35A1E9}" sibTransId="{4C2E9A04-0331-4CA7-B190-F8E4656BB691}"/>
    <dgm:cxn modelId="{AF96B0ED-AFA6-4353-AD41-7C6DD5E2AFDB}" type="presOf" srcId="{15ECD818-17B8-428D-85C6-2C74126C53E7}" destId="{6677469B-572F-4468-A370-EA468DB1748C}" srcOrd="0" destOrd="0" presId="urn:microsoft.com/office/officeart/2008/layout/LinedList"/>
    <dgm:cxn modelId="{AD868DF2-FEAA-4C63-A3FE-8D16F8140797}" srcId="{5DF1A3B7-1CA9-47D3-B893-93BFD86C71E1}" destId="{95640C61-7581-43B4-8584-87A7DA969A5B}" srcOrd="2" destOrd="0" parTransId="{C0951A96-84E5-49F1-A3ED-0CF55EF49B8F}" sibTransId="{E3485C47-CBB6-4DD7-BF89-C0E7360467E6}"/>
    <dgm:cxn modelId="{28739822-A9A1-4039-95D1-3C3C844C3D45}" type="presParOf" srcId="{AEB290B3-CAA7-4E57-B641-CFFC5D81B560}" destId="{A9D7813D-4203-47A0-ADFF-D44881732FBF}" srcOrd="0" destOrd="0" presId="urn:microsoft.com/office/officeart/2008/layout/LinedList"/>
    <dgm:cxn modelId="{AEEF1B66-6D45-4A73-92D2-804880CABA38}" type="presParOf" srcId="{AEB290B3-CAA7-4E57-B641-CFFC5D81B560}" destId="{F8CA6BBC-7648-40E9-9C7E-31723C86BA0F}" srcOrd="1" destOrd="0" presId="urn:microsoft.com/office/officeart/2008/layout/LinedList"/>
    <dgm:cxn modelId="{14C7D51F-80CF-455B-A83F-589AC61DCB9D}" type="presParOf" srcId="{F8CA6BBC-7648-40E9-9C7E-31723C86BA0F}" destId="{0E04089E-FE55-4DEA-B6CE-A3FD501374A2}" srcOrd="0" destOrd="0" presId="urn:microsoft.com/office/officeart/2008/layout/LinedList"/>
    <dgm:cxn modelId="{A1B3821C-F3E6-4207-9D9C-D4E548161098}" type="presParOf" srcId="{F8CA6BBC-7648-40E9-9C7E-31723C86BA0F}" destId="{397A8751-39B6-4F29-98D8-DECB0D139548}" srcOrd="1" destOrd="0" presId="urn:microsoft.com/office/officeart/2008/layout/LinedList"/>
    <dgm:cxn modelId="{F0AC6A3C-B340-461C-A69E-0ED911B5C285}" type="presParOf" srcId="{AEB290B3-CAA7-4E57-B641-CFFC5D81B560}" destId="{2221CE97-B8E2-487B-974F-64197D110885}" srcOrd="2" destOrd="0" presId="urn:microsoft.com/office/officeart/2008/layout/LinedList"/>
    <dgm:cxn modelId="{6D303251-95AC-4909-8886-1E3A2CDC0D51}" type="presParOf" srcId="{AEB290B3-CAA7-4E57-B641-CFFC5D81B560}" destId="{0C262A70-F20B-452A-A140-BFAEEA02FCD7}" srcOrd="3" destOrd="0" presId="urn:microsoft.com/office/officeart/2008/layout/LinedList"/>
    <dgm:cxn modelId="{780C26A6-C0F6-42BF-82B2-8533A392977B}" type="presParOf" srcId="{0C262A70-F20B-452A-A140-BFAEEA02FCD7}" destId="{1E8883A1-F08D-4354-A8C3-880A48147080}" srcOrd="0" destOrd="0" presId="urn:microsoft.com/office/officeart/2008/layout/LinedList"/>
    <dgm:cxn modelId="{8481057B-A97F-4132-A8DC-BABF703ED4DF}" type="presParOf" srcId="{0C262A70-F20B-452A-A140-BFAEEA02FCD7}" destId="{5B1A765E-561E-4910-BAA7-1D682F21F6FB}" srcOrd="1" destOrd="0" presId="urn:microsoft.com/office/officeart/2008/layout/LinedList"/>
    <dgm:cxn modelId="{AF2ED288-644B-4D46-AA08-6F33E1330EE6}" type="presParOf" srcId="{AEB290B3-CAA7-4E57-B641-CFFC5D81B560}" destId="{99D934C9-057E-44B6-8A09-DBC0881E54CE}" srcOrd="4" destOrd="0" presId="urn:microsoft.com/office/officeart/2008/layout/LinedList"/>
    <dgm:cxn modelId="{893835B2-E92C-4005-82E0-00840A8CD8D1}" type="presParOf" srcId="{AEB290B3-CAA7-4E57-B641-CFFC5D81B560}" destId="{A35459F5-598D-4036-A288-F719831D6B9E}" srcOrd="5" destOrd="0" presId="urn:microsoft.com/office/officeart/2008/layout/LinedList"/>
    <dgm:cxn modelId="{4DAD542D-0D09-4CC3-9FFE-FEAEAE53852D}" type="presParOf" srcId="{A35459F5-598D-4036-A288-F719831D6B9E}" destId="{55B80EFF-FA8D-4A5D-9B1B-0C942DD6D1DD}" srcOrd="0" destOrd="0" presId="urn:microsoft.com/office/officeart/2008/layout/LinedList"/>
    <dgm:cxn modelId="{367CF7D1-E5C1-4DA9-9AF8-CB364663BE17}" type="presParOf" srcId="{A35459F5-598D-4036-A288-F719831D6B9E}" destId="{230C8431-5E4F-4B9F-90EA-DF8DDC0BB749}" srcOrd="1" destOrd="0" presId="urn:microsoft.com/office/officeart/2008/layout/LinedList"/>
    <dgm:cxn modelId="{63784FBC-FE65-43AE-85A5-35A1942DE1CF}" type="presParOf" srcId="{AEB290B3-CAA7-4E57-B641-CFFC5D81B560}" destId="{1FC937DF-408A-4D05-A51A-49EE78132719}" srcOrd="6" destOrd="0" presId="urn:microsoft.com/office/officeart/2008/layout/LinedList"/>
    <dgm:cxn modelId="{9C778FE2-B689-4D41-95FA-52875A764138}" type="presParOf" srcId="{AEB290B3-CAA7-4E57-B641-CFFC5D81B560}" destId="{A3E4ED1A-3A96-4C49-8739-40388F0765BF}" srcOrd="7" destOrd="0" presId="urn:microsoft.com/office/officeart/2008/layout/LinedList"/>
    <dgm:cxn modelId="{75416937-DBFA-46EA-84C3-F9898AF2F1ED}" type="presParOf" srcId="{A3E4ED1A-3A96-4C49-8739-40388F0765BF}" destId="{E3FD8334-F6E2-4617-8EE5-D0C12376E337}" srcOrd="0" destOrd="0" presId="urn:microsoft.com/office/officeart/2008/layout/LinedList"/>
    <dgm:cxn modelId="{FD0A9E56-EF06-42F3-A399-94EC6611D28D}" type="presParOf" srcId="{A3E4ED1A-3A96-4C49-8739-40388F0765BF}" destId="{B3EFF45E-FD78-463C-AFA2-EB1E674E2C5A}" srcOrd="1" destOrd="0" presId="urn:microsoft.com/office/officeart/2008/layout/LinedList"/>
    <dgm:cxn modelId="{26853BFA-7DC9-4CAC-9FB4-5B24CB5ABCC1}" type="presParOf" srcId="{AEB290B3-CAA7-4E57-B641-CFFC5D81B560}" destId="{D8393CF1-943E-4DAA-BA65-49609734D4AC}" srcOrd="8" destOrd="0" presId="urn:microsoft.com/office/officeart/2008/layout/LinedList"/>
    <dgm:cxn modelId="{F4463DF2-F737-46F9-926E-20BD0BD0137B}" type="presParOf" srcId="{AEB290B3-CAA7-4E57-B641-CFFC5D81B560}" destId="{75C7610A-C7ED-4026-94B8-5FA4D7ACF666}" srcOrd="9" destOrd="0" presId="urn:microsoft.com/office/officeart/2008/layout/LinedList"/>
    <dgm:cxn modelId="{E969519F-0096-4CAC-AEDD-2E16A4B937C8}" type="presParOf" srcId="{75C7610A-C7ED-4026-94B8-5FA4D7ACF666}" destId="{6677469B-572F-4468-A370-EA468DB1748C}" srcOrd="0" destOrd="0" presId="urn:microsoft.com/office/officeart/2008/layout/LinedList"/>
    <dgm:cxn modelId="{79A7A05E-B634-4B89-B3BA-D73ABE61A1CD}" type="presParOf" srcId="{75C7610A-C7ED-4026-94B8-5FA4D7ACF666}" destId="{3DD6A3A5-86B9-4916-8781-8BB345C23D82}" srcOrd="1" destOrd="0" presId="urn:microsoft.com/office/officeart/2008/layout/LinedList"/>
    <dgm:cxn modelId="{388ADB3B-3582-49B2-8825-B1CCF630CAB1}" type="presParOf" srcId="{AEB290B3-CAA7-4E57-B641-CFFC5D81B560}" destId="{A7EE60E7-0173-4A45-A9AF-A4C8A4B32012}" srcOrd="10" destOrd="0" presId="urn:microsoft.com/office/officeart/2008/layout/LinedList"/>
    <dgm:cxn modelId="{9FE4936B-E573-43A1-A4A8-E4EB2C35AAA9}" type="presParOf" srcId="{AEB290B3-CAA7-4E57-B641-CFFC5D81B560}" destId="{2AA31CF6-677C-4603-A4CC-195431A3B87A}" srcOrd="11" destOrd="0" presId="urn:microsoft.com/office/officeart/2008/layout/LinedList"/>
    <dgm:cxn modelId="{A02B3E5C-A36B-4E32-B2BF-3EB3054139B6}" type="presParOf" srcId="{2AA31CF6-677C-4603-A4CC-195431A3B87A}" destId="{A662F462-FBEA-46F7-9401-B7C2507E3B23}" srcOrd="0" destOrd="0" presId="urn:microsoft.com/office/officeart/2008/layout/LinedList"/>
    <dgm:cxn modelId="{03953D30-9425-4B39-83C1-F22760A00443}" type="presParOf" srcId="{2AA31CF6-677C-4603-A4CC-195431A3B87A}" destId="{BCD6CA83-7E14-4906-95FC-F403D33EB70C}" srcOrd="1" destOrd="0" presId="urn:microsoft.com/office/officeart/2008/layout/LinedList"/>
    <dgm:cxn modelId="{BC06E976-C461-47EF-B250-730FE9B7588D}" type="presParOf" srcId="{AEB290B3-CAA7-4E57-B641-CFFC5D81B560}" destId="{94944DF1-38CF-474C-B91C-55166A2AACA8}" srcOrd="12" destOrd="0" presId="urn:microsoft.com/office/officeart/2008/layout/LinedList"/>
    <dgm:cxn modelId="{73A3F71B-58B7-4F73-94E2-7C96451EDFC4}" type="presParOf" srcId="{AEB290B3-CAA7-4E57-B641-CFFC5D81B560}" destId="{B47A0AE2-7BDD-4602-8033-5041A4D42EB1}" srcOrd="13" destOrd="0" presId="urn:microsoft.com/office/officeart/2008/layout/LinedList"/>
    <dgm:cxn modelId="{BC5F1BFB-9EB6-4BA2-80CF-A7652C1D0A6C}" type="presParOf" srcId="{B47A0AE2-7BDD-4602-8033-5041A4D42EB1}" destId="{01368A9F-D8C6-4A83-91C4-6F7177E40ED5}" srcOrd="0" destOrd="0" presId="urn:microsoft.com/office/officeart/2008/layout/LinedList"/>
    <dgm:cxn modelId="{8650217B-4D9C-4A1B-AEA6-297FA5D3604B}" type="presParOf" srcId="{B47A0AE2-7BDD-4602-8033-5041A4D42EB1}" destId="{8E2C8B27-6F5B-4787-9EF7-5F24E9DEE550}" srcOrd="1" destOrd="0" presId="urn:microsoft.com/office/officeart/2008/layout/LinedList"/>
    <dgm:cxn modelId="{456A8DC0-FE7E-47FF-9952-2113EE85BF67}" type="presParOf" srcId="{AEB290B3-CAA7-4E57-B641-CFFC5D81B560}" destId="{2732EE23-61D6-47C7-99AD-115E02970229}" srcOrd="14" destOrd="0" presId="urn:microsoft.com/office/officeart/2008/layout/LinedList"/>
    <dgm:cxn modelId="{C98A77A7-F44D-4028-8350-33B8EAB71626}" type="presParOf" srcId="{AEB290B3-CAA7-4E57-B641-CFFC5D81B560}" destId="{15AFA887-30D4-43A8-9FCD-38A3DAE90FD1}" srcOrd="15" destOrd="0" presId="urn:microsoft.com/office/officeart/2008/layout/LinedList"/>
    <dgm:cxn modelId="{502EF5E0-F7C6-406E-BD7C-3CB0A71FCA11}" type="presParOf" srcId="{15AFA887-30D4-43A8-9FCD-38A3DAE90FD1}" destId="{C1152182-E4FA-4462-B788-CC990B40BF40}" srcOrd="0" destOrd="0" presId="urn:microsoft.com/office/officeart/2008/layout/LinedList"/>
    <dgm:cxn modelId="{284940E6-15F8-4D06-AB50-D8628BF0D46B}" type="presParOf" srcId="{15AFA887-30D4-43A8-9FCD-38A3DAE90FD1}" destId="{9F2A77CB-0AC0-4DE7-9216-FB6FD40590D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0C6EC-216B-4944-BD55-ABE1E308461D}">
      <dsp:nvSpPr>
        <dsp:cNvPr id="0" name=""/>
        <dsp:cNvSpPr/>
      </dsp:nvSpPr>
      <dsp:spPr>
        <a:xfrm>
          <a:off x="134291" y="612"/>
          <a:ext cx="4332795" cy="27513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48172E-C358-44EA-A272-3AE0F4E1DACE}">
      <dsp:nvSpPr>
        <dsp:cNvPr id="0" name=""/>
        <dsp:cNvSpPr/>
      </dsp:nvSpPr>
      <dsp:spPr>
        <a:xfrm>
          <a:off x="615713" y="457963"/>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"Involving users in innovation activities in real environments" Hossain, </a:t>
          </a:r>
          <a:r>
            <a:rPr lang="en-US" sz="2900" kern="1200" err="1"/>
            <a:t>Leminen</a:t>
          </a:r>
          <a:r>
            <a:rPr lang="en-US" sz="2900" kern="1200"/>
            <a:t>, Westerlund, 2019</a:t>
          </a:r>
        </a:p>
      </dsp:txBody>
      <dsp:txXfrm>
        <a:off x="696297" y="538547"/>
        <a:ext cx="4171627" cy="2590157"/>
      </dsp:txXfrm>
    </dsp:sp>
    <dsp:sp modelId="{92B4593C-4E0E-452E-89B8-029F7791562C}">
      <dsp:nvSpPr>
        <dsp:cNvPr id="0" name=""/>
        <dsp:cNvSpPr/>
      </dsp:nvSpPr>
      <dsp:spPr>
        <a:xfrm>
          <a:off x="5429930" y="612"/>
          <a:ext cx="4332795" cy="27513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D23E70-30C1-4BE0-A644-D4B9C3D6A532}">
      <dsp:nvSpPr>
        <dsp:cNvPr id="0" name=""/>
        <dsp:cNvSpPr/>
      </dsp:nvSpPr>
      <dsp:spPr>
        <a:xfrm>
          <a:off x="5911352" y="457963"/>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t>The use of real-life environments for</a:t>
          </a:r>
          <a:r>
            <a:rPr lang="en-US" sz="2900" kern="1200">
              <a:latin typeface="Calibri Light" panose="020F0302020204030204"/>
            </a:rPr>
            <a:t> researching, </a:t>
          </a:r>
          <a:r>
            <a:rPr lang="en-US" sz="2900" kern="1200"/>
            <a:t>testing and </a:t>
          </a:r>
          <a:r>
            <a:rPr lang="en-US" sz="2900" kern="1200">
              <a:latin typeface="Calibri Light" panose="020F0302020204030204"/>
            </a:rPr>
            <a:t>applying </a:t>
          </a:r>
          <a:r>
            <a:rPr lang="en-US" sz="2900" kern="1200"/>
            <a:t>innovative solutions to our society's challenges </a:t>
          </a:r>
        </a:p>
      </dsp:txBody>
      <dsp:txXfrm>
        <a:off x="5991936" y="538547"/>
        <a:ext cx="4171627" cy="2590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7B690-0E71-428F-A8E1-1A82B1DF1D24}">
      <dsp:nvSpPr>
        <dsp:cNvPr id="0" name=""/>
        <dsp:cNvSpPr/>
      </dsp:nvSpPr>
      <dsp:spPr>
        <a:xfrm>
          <a:off x="0" y="430793"/>
          <a:ext cx="6263640" cy="655200"/>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Phase 1: Leading the way 1990s-2005</a:t>
          </a:r>
        </a:p>
      </dsp:txBody>
      <dsp:txXfrm>
        <a:off x="31984" y="462777"/>
        <a:ext cx="6199672" cy="591232"/>
      </dsp:txXfrm>
    </dsp:sp>
    <dsp:sp modelId="{1A3BCDC6-3DBE-451E-93F7-985B865066C3}">
      <dsp:nvSpPr>
        <dsp:cNvPr id="0" name=""/>
        <dsp:cNvSpPr/>
      </dsp:nvSpPr>
      <dsp:spPr>
        <a:xfrm>
          <a:off x="0" y="1085993"/>
          <a:ext cx="6263640" cy="1014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ERS 250: Greening the Campus course </a:t>
          </a:r>
        </a:p>
        <a:p>
          <a:pPr marL="228600" lvl="1" indent="-228600" algn="l" defTabSz="977900">
            <a:lnSpc>
              <a:spcPct val="90000"/>
            </a:lnSpc>
            <a:spcBef>
              <a:spcPct val="0"/>
            </a:spcBef>
            <a:spcAft>
              <a:spcPct val="20000"/>
            </a:spcAft>
            <a:buChar char="•"/>
          </a:pPr>
          <a:r>
            <a:rPr lang="en-US" sz="2200" kern="1200"/>
            <a:t>The first Canadian example of “Campus as a Living Lab”</a:t>
          </a:r>
        </a:p>
      </dsp:txBody>
      <dsp:txXfrm>
        <a:off x="0" y="1085993"/>
        <a:ext cx="6263640" cy="1014300"/>
      </dsp:txXfrm>
    </dsp:sp>
    <dsp:sp modelId="{0513F811-D171-462E-8FC2-37333BC548E9}">
      <dsp:nvSpPr>
        <dsp:cNvPr id="0" name=""/>
        <dsp:cNvSpPr/>
      </dsp:nvSpPr>
      <dsp:spPr>
        <a:xfrm>
          <a:off x="0" y="2100293"/>
          <a:ext cx="6263640" cy="65520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Lessons learned</a:t>
          </a:r>
        </a:p>
      </dsp:txBody>
      <dsp:txXfrm>
        <a:off x="31984" y="2132277"/>
        <a:ext cx="6199672" cy="591232"/>
      </dsp:txXfrm>
    </dsp:sp>
    <dsp:sp modelId="{410F7BEF-3E56-4014-A336-A6E44F74EED6}">
      <dsp:nvSpPr>
        <dsp:cNvPr id="0" name=""/>
        <dsp:cNvSpPr/>
      </dsp:nvSpPr>
      <dsp:spPr>
        <a:xfrm>
          <a:off x="0" y="2755493"/>
          <a:ext cx="6263640" cy="231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Students can produce valuable and quality work</a:t>
          </a:r>
        </a:p>
        <a:p>
          <a:pPr marL="228600" lvl="1" indent="-228600" algn="l" defTabSz="977900">
            <a:lnSpc>
              <a:spcPct val="90000"/>
            </a:lnSpc>
            <a:spcBef>
              <a:spcPct val="0"/>
            </a:spcBef>
            <a:spcAft>
              <a:spcPct val="20000"/>
            </a:spcAft>
            <a:buChar char="•"/>
          </a:pPr>
          <a:r>
            <a:rPr lang="en-US" sz="2200" kern="1200"/>
            <a:t>Most projects did not have impacts</a:t>
          </a:r>
        </a:p>
        <a:p>
          <a:pPr marL="228600" lvl="1" indent="-228600" algn="l" defTabSz="977900">
            <a:lnSpc>
              <a:spcPct val="90000"/>
            </a:lnSpc>
            <a:spcBef>
              <a:spcPct val="0"/>
            </a:spcBef>
            <a:spcAft>
              <a:spcPct val="20000"/>
            </a:spcAft>
            <a:buChar char="•"/>
          </a:pPr>
          <a:r>
            <a:rPr lang="en-US" sz="2200" kern="1200"/>
            <a:t>Many projects could not be fully developed in a 3-month course </a:t>
          </a:r>
        </a:p>
        <a:p>
          <a:pPr marL="228600" lvl="1" indent="-228600" algn="l" defTabSz="977900">
            <a:lnSpc>
              <a:spcPct val="90000"/>
            </a:lnSpc>
            <a:spcBef>
              <a:spcPct val="0"/>
            </a:spcBef>
            <a:spcAft>
              <a:spcPct val="20000"/>
            </a:spcAft>
            <a:buChar char="•"/>
          </a:pPr>
          <a:r>
            <a:rPr lang="en-US" sz="2200" kern="1200"/>
            <a:t>Staff often felt overwhelmed by student requests </a:t>
          </a:r>
        </a:p>
      </dsp:txBody>
      <dsp:txXfrm>
        <a:off x="0" y="2755493"/>
        <a:ext cx="6263640" cy="2318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1AE778-5F69-4140-98C4-41AD6D6EFD78}">
      <dsp:nvSpPr>
        <dsp:cNvPr id="0" name=""/>
        <dsp:cNvSpPr/>
      </dsp:nvSpPr>
      <dsp:spPr>
        <a:xfrm>
          <a:off x="0" y="50386"/>
          <a:ext cx="6263640" cy="772200"/>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Phase 2: ongoing</a:t>
          </a:r>
        </a:p>
      </dsp:txBody>
      <dsp:txXfrm>
        <a:off x="37696" y="88082"/>
        <a:ext cx="6188248" cy="696808"/>
      </dsp:txXfrm>
    </dsp:sp>
    <dsp:sp modelId="{1C482CF5-D23C-4AD4-BC3B-1B6571789CE6}">
      <dsp:nvSpPr>
        <dsp:cNvPr id="0" name=""/>
        <dsp:cNvSpPr/>
      </dsp:nvSpPr>
      <dsp:spPr>
        <a:xfrm>
          <a:off x="0" y="822586"/>
          <a:ext cx="6263640" cy="1536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The Sustainability Office has supported student-initiated projects </a:t>
          </a:r>
        </a:p>
        <a:p>
          <a:pPr marL="228600" lvl="1" indent="-228600" algn="l" defTabSz="1155700">
            <a:lnSpc>
              <a:spcPct val="90000"/>
            </a:lnSpc>
            <a:spcBef>
              <a:spcPct val="0"/>
            </a:spcBef>
            <a:spcAft>
              <a:spcPct val="20000"/>
            </a:spcAft>
            <a:buChar char="•"/>
          </a:pPr>
          <a:r>
            <a:rPr lang="en-US" sz="2600" kern="1200"/>
            <a:t>Many of these have had meaningful impacts on campus operations</a:t>
          </a:r>
        </a:p>
      </dsp:txBody>
      <dsp:txXfrm>
        <a:off x="0" y="822586"/>
        <a:ext cx="6263640" cy="1536975"/>
      </dsp:txXfrm>
    </dsp:sp>
    <dsp:sp modelId="{AA6AB330-579B-48B7-8CD8-52ED4E016547}">
      <dsp:nvSpPr>
        <dsp:cNvPr id="0" name=""/>
        <dsp:cNvSpPr/>
      </dsp:nvSpPr>
      <dsp:spPr>
        <a:xfrm>
          <a:off x="0" y="2359561"/>
          <a:ext cx="6263640" cy="77220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Lessons learned</a:t>
          </a:r>
        </a:p>
      </dsp:txBody>
      <dsp:txXfrm>
        <a:off x="37696" y="2397257"/>
        <a:ext cx="6188248" cy="696808"/>
      </dsp:txXfrm>
    </dsp:sp>
    <dsp:sp modelId="{0141F293-363B-4E0B-B3A7-53FD5F3FC432}">
      <dsp:nvSpPr>
        <dsp:cNvPr id="0" name=""/>
        <dsp:cNvSpPr/>
      </dsp:nvSpPr>
      <dsp:spPr>
        <a:xfrm>
          <a:off x="0" y="3131761"/>
          <a:ext cx="6263640" cy="2322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Projects often require Sustainability Office support </a:t>
          </a:r>
        </a:p>
        <a:p>
          <a:pPr marL="228600" lvl="1" indent="-228600" algn="l" defTabSz="1155700">
            <a:lnSpc>
              <a:spcPct val="90000"/>
            </a:lnSpc>
            <a:spcBef>
              <a:spcPct val="0"/>
            </a:spcBef>
            <a:spcAft>
              <a:spcPct val="20000"/>
            </a:spcAft>
            <a:buChar char="•"/>
          </a:pPr>
          <a:r>
            <a:rPr lang="en-US" sz="2600" kern="1200"/>
            <a:t>Projects that are not tied to a course or degree tend to peter out</a:t>
          </a:r>
        </a:p>
        <a:p>
          <a:pPr marL="228600" lvl="1" indent="-228600" algn="l" defTabSz="1155700">
            <a:lnSpc>
              <a:spcPct val="90000"/>
            </a:lnSpc>
            <a:spcBef>
              <a:spcPct val="0"/>
            </a:spcBef>
            <a:spcAft>
              <a:spcPct val="20000"/>
            </a:spcAft>
            <a:buChar char="•"/>
          </a:pPr>
          <a:r>
            <a:rPr lang="en-US" sz="2600" kern="1200"/>
            <a:t>Limited opportunities without a formalized program </a:t>
          </a:r>
        </a:p>
      </dsp:txBody>
      <dsp:txXfrm>
        <a:off x="0" y="3131761"/>
        <a:ext cx="6263640" cy="23225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83ADBB-2F1D-4E2E-8737-8429D3BEFA6C}">
      <dsp:nvSpPr>
        <dsp:cNvPr id="0" name=""/>
        <dsp:cNvSpPr/>
      </dsp:nvSpPr>
      <dsp:spPr>
        <a:xfrm>
          <a:off x="0" y="1374534"/>
          <a:ext cx="6263640" cy="631800"/>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Phase 3: Formalizing the process </a:t>
          </a:r>
        </a:p>
      </dsp:txBody>
      <dsp:txXfrm>
        <a:off x="30842" y="1405376"/>
        <a:ext cx="6201956" cy="570116"/>
      </dsp:txXfrm>
    </dsp:sp>
    <dsp:sp modelId="{980B1DA0-F547-46AC-B8BB-E357616859FF}">
      <dsp:nvSpPr>
        <dsp:cNvPr id="0" name=""/>
        <dsp:cNvSpPr/>
      </dsp:nvSpPr>
      <dsp:spPr>
        <a:xfrm>
          <a:off x="0" y="2006334"/>
          <a:ext cx="6263640" cy="2123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Sustainability Living Lab Coordinator position created Fall 2021</a:t>
          </a:r>
        </a:p>
        <a:p>
          <a:pPr marL="228600" lvl="1" indent="-228600" algn="l" defTabSz="933450">
            <a:lnSpc>
              <a:spcPct val="90000"/>
            </a:lnSpc>
            <a:spcBef>
              <a:spcPct val="0"/>
            </a:spcBef>
            <a:spcAft>
              <a:spcPct val="20000"/>
            </a:spcAft>
            <a:buChar char="•"/>
          </a:pPr>
          <a:r>
            <a:rPr lang="en-US" sz="2100" kern="1200"/>
            <a:t>Development of a formalized Sustainable Living Lab program</a:t>
          </a:r>
        </a:p>
        <a:p>
          <a:pPr marL="228600" lvl="1" indent="-228600" algn="l" defTabSz="933450">
            <a:lnSpc>
              <a:spcPct val="90000"/>
            </a:lnSpc>
            <a:spcBef>
              <a:spcPct val="0"/>
            </a:spcBef>
            <a:spcAft>
              <a:spcPct val="20000"/>
            </a:spcAft>
            <a:buChar char="•"/>
          </a:pPr>
          <a:r>
            <a:rPr lang="en-US" sz="2100" kern="1200"/>
            <a:t>Website launched </a:t>
          </a:r>
          <a:r>
            <a:rPr lang="en-US" sz="2100" kern="1200">
              <a:hlinkClick xmlns:r="http://schemas.openxmlformats.org/officeDocument/2006/relationships" r:id="rId1"/>
            </a:rPr>
            <a:t>https://uwaterloo.ca/sustainability-living-lab/</a:t>
          </a:r>
          <a:r>
            <a:rPr lang="en-US" sz="2100" kern="1200"/>
            <a:t> </a:t>
          </a:r>
        </a:p>
      </dsp:txBody>
      <dsp:txXfrm>
        <a:off x="0" y="2006334"/>
        <a:ext cx="6263640" cy="21238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57233-622B-4167-B7FD-B62DFB62A170}">
      <dsp:nvSpPr>
        <dsp:cNvPr id="0" name=""/>
        <dsp:cNvSpPr/>
      </dsp:nvSpPr>
      <dsp:spPr>
        <a:xfrm rot="5400000">
          <a:off x="6399139" y="-2573776"/>
          <a:ext cx="1117425" cy="6548567"/>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a:t>Identified by campus operational groups</a:t>
          </a:r>
        </a:p>
        <a:p>
          <a:pPr marL="228600" lvl="1" indent="-228600" algn="l" defTabSz="933450">
            <a:lnSpc>
              <a:spcPct val="90000"/>
            </a:lnSpc>
            <a:spcBef>
              <a:spcPct val="0"/>
            </a:spcBef>
            <a:spcAft>
              <a:spcPct val="15000"/>
            </a:spcAft>
            <a:buChar char="•"/>
          </a:pPr>
          <a:r>
            <a:rPr lang="en-US" sz="2100" kern="1200"/>
            <a:t>Tied to exiting strategic plans</a:t>
          </a:r>
        </a:p>
      </dsp:txBody>
      <dsp:txXfrm rot="-5400000">
        <a:off x="3683568" y="196343"/>
        <a:ext cx="6494019" cy="1008329"/>
      </dsp:txXfrm>
    </dsp:sp>
    <dsp:sp modelId="{5DF1CCF1-E7F2-4F18-AE1E-977D9842AA3B}">
      <dsp:nvSpPr>
        <dsp:cNvPr id="0" name=""/>
        <dsp:cNvSpPr/>
      </dsp:nvSpPr>
      <dsp:spPr>
        <a:xfrm>
          <a:off x="0" y="2116"/>
          <a:ext cx="3683568" cy="139678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Sustainability challenges address campus needs</a:t>
          </a:r>
        </a:p>
      </dsp:txBody>
      <dsp:txXfrm>
        <a:off x="68185" y="70301"/>
        <a:ext cx="3547198" cy="1260411"/>
      </dsp:txXfrm>
    </dsp:sp>
    <dsp:sp modelId="{DE631D97-C839-4BCF-9903-62BC975BCD2B}">
      <dsp:nvSpPr>
        <dsp:cNvPr id="0" name=""/>
        <dsp:cNvSpPr/>
      </dsp:nvSpPr>
      <dsp:spPr>
        <a:xfrm rot="5400000">
          <a:off x="6399139" y="-1107155"/>
          <a:ext cx="1117425" cy="6548567"/>
        </a:xfrm>
        <a:prstGeom prst="round2SameRect">
          <a:avLst/>
        </a:prstGeom>
        <a:solidFill>
          <a:schemeClr val="accent5">
            <a:tint val="40000"/>
            <a:alpha val="90000"/>
            <a:hueOff val="6662315"/>
            <a:satOff val="24130"/>
            <a:lumOff val="875"/>
            <a:alphaOff val="0"/>
          </a:schemeClr>
        </a:solidFill>
        <a:ln w="12700" cap="flat" cmpd="sng" algn="ctr">
          <a:solidFill>
            <a:schemeClr val="accent5">
              <a:tint val="40000"/>
              <a:alpha val="90000"/>
              <a:hueOff val="6662315"/>
              <a:satOff val="24130"/>
              <a:lumOff val="8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a:t>Skills, learning outcomes, knowledge</a:t>
          </a:r>
        </a:p>
      </dsp:txBody>
      <dsp:txXfrm rot="-5400000">
        <a:off x="3683568" y="1662964"/>
        <a:ext cx="6494019" cy="1008329"/>
      </dsp:txXfrm>
    </dsp:sp>
    <dsp:sp modelId="{B247882D-1E49-499B-9F3D-7EECCEF27232}">
      <dsp:nvSpPr>
        <dsp:cNvPr id="0" name=""/>
        <dsp:cNvSpPr/>
      </dsp:nvSpPr>
      <dsp:spPr>
        <a:xfrm>
          <a:off x="0" y="1468737"/>
          <a:ext cx="3683568" cy="1396781"/>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Projects are directly related to course </a:t>
          </a:r>
          <a:r>
            <a:rPr lang="en-US" sz="2800" kern="1200">
              <a:latin typeface="Calibri Light" panose="020F0302020204030204"/>
            </a:rPr>
            <a:t>goals</a:t>
          </a:r>
          <a:endParaRPr lang="en-US" sz="2800" kern="1200"/>
        </a:p>
      </dsp:txBody>
      <dsp:txXfrm>
        <a:off x="68185" y="1536922"/>
        <a:ext cx="3547198" cy="1260411"/>
      </dsp:txXfrm>
    </dsp:sp>
    <dsp:sp modelId="{FBCF421B-017F-4066-8DBA-8AB81141DBFB}">
      <dsp:nvSpPr>
        <dsp:cNvPr id="0" name=""/>
        <dsp:cNvSpPr/>
      </dsp:nvSpPr>
      <dsp:spPr>
        <a:xfrm rot="5400000">
          <a:off x="6399139" y="359465"/>
          <a:ext cx="1117425" cy="6548567"/>
        </a:xfrm>
        <a:prstGeom prst="round2SameRect">
          <a:avLst/>
        </a:prstGeom>
        <a:solidFill>
          <a:schemeClr val="accent5">
            <a:tint val="40000"/>
            <a:alpha val="90000"/>
            <a:hueOff val="13324631"/>
            <a:satOff val="48260"/>
            <a:lumOff val="1750"/>
            <a:alphaOff val="0"/>
          </a:schemeClr>
        </a:solidFill>
        <a:ln w="12700" cap="flat" cmpd="sng" algn="ctr">
          <a:solidFill>
            <a:schemeClr val="accent5">
              <a:tint val="40000"/>
              <a:alpha val="90000"/>
              <a:hueOff val="13324631"/>
              <a:satOff val="48260"/>
              <a:lumOff val="175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a:t>Acts as the client for projects</a:t>
          </a:r>
        </a:p>
        <a:p>
          <a:pPr marL="228600" lvl="1" indent="-228600" algn="l" defTabSz="933450">
            <a:lnSpc>
              <a:spcPct val="90000"/>
            </a:lnSpc>
            <a:spcBef>
              <a:spcPct val="0"/>
            </a:spcBef>
            <a:spcAft>
              <a:spcPct val="15000"/>
            </a:spcAft>
            <a:buChar char="•"/>
          </a:pPr>
          <a:r>
            <a:rPr lang="en-US" sz="2100" kern="1200"/>
            <a:t>Facilitates engagement with campus stakeholders</a:t>
          </a:r>
        </a:p>
        <a:p>
          <a:pPr marL="228600" lvl="1" indent="-228600" algn="l" defTabSz="933450">
            <a:lnSpc>
              <a:spcPct val="90000"/>
            </a:lnSpc>
            <a:spcBef>
              <a:spcPct val="0"/>
            </a:spcBef>
            <a:spcAft>
              <a:spcPct val="15000"/>
            </a:spcAft>
            <a:buChar char="•"/>
          </a:pPr>
          <a:r>
            <a:rPr lang="en-US" sz="2100" kern="1200"/>
            <a:t>Facilitates access to campus resources</a:t>
          </a:r>
        </a:p>
      </dsp:txBody>
      <dsp:txXfrm rot="-5400000">
        <a:off x="3683568" y="3129584"/>
        <a:ext cx="6494019" cy="1008329"/>
      </dsp:txXfrm>
    </dsp:sp>
    <dsp:sp modelId="{4B911B67-9A81-4F88-9606-C2E9FEE40E81}">
      <dsp:nvSpPr>
        <dsp:cNvPr id="0" name=""/>
        <dsp:cNvSpPr/>
      </dsp:nvSpPr>
      <dsp:spPr>
        <a:xfrm>
          <a:off x="0" y="2935357"/>
          <a:ext cx="3683568" cy="1396781"/>
        </a:xfrm>
        <a:prstGeom prst="round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Calibri Light" panose="020F0302020204030204"/>
            </a:rPr>
            <a:t>Facilitated by the Sustainability</a:t>
          </a:r>
          <a:r>
            <a:rPr lang="en-US" sz="2800" kern="1200"/>
            <a:t> Office</a:t>
          </a:r>
        </a:p>
      </dsp:txBody>
      <dsp:txXfrm>
        <a:off x="68185" y="3003542"/>
        <a:ext cx="3547198" cy="12604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2F4CE-5004-4D81-8B7F-541C5A2DA991}">
      <dsp:nvSpPr>
        <dsp:cNvPr id="0" name=""/>
        <dsp:cNvSpPr/>
      </dsp:nvSpPr>
      <dsp:spPr>
        <a:xfrm>
          <a:off x="0" y="387656"/>
          <a:ext cx="11569699" cy="57914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Sustainability Office solicits project ideas from campus operations</a:t>
          </a:r>
        </a:p>
      </dsp:txBody>
      <dsp:txXfrm>
        <a:off x="28272" y="415928"/>
        <a:ext cx="11513155" cy="522605"/>
      </dsp:txXfrm>
    </dsp:sp>
    <dsp:sp modelId="{507D7346-59B8-4821-A8B0-238BAD3234AB}">
      <dsp:nvSpPr>
        <dsp:cNvPr id="0" name=""/>
        <dsp:cNvSpPr/>
      </dsp:nvSpPr>
      <dsp:spPr>
        <a:xfrm>
          <a:off x="0" y="1035926"/>
          <a:ext cx="11569699" cy="579149"/>
        </a:xfrm>
        <a:prstGeom prst="roundRect">
          <a:avLst/>
        </a:prstGeom>
        <a:solidFill>
          <a:schemeClr val="accent5">
            <a:hueOff val="2478060"/>
            <a:satOff val="20000"/>
            <a:lumOff val="-1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Sustainability Office seeks course instructors interested in using living lab projects</a:t>
          </a:r>
        </a:p>
      </dsp:txBody>
      <dsp:txXfrm>
        <a:off x="28272" y="1064198"/>
        <a:ext cx="11513155" cy="522605"/>
      </dsp:txXfrm>
    </dsp:sp>
    <dsp:sp modelId="{768E47F0-6CE8-4833-8DEE-7C0CEB6596A3}">
      <dsp:nvSpPr>
        <dsp:cNvPr id="0" name=""/>
        <dsp:cNvSpPr/>
      </dsp:nvSpPr>
      <dsp:spPr>
        <a:xfrm>
          <a:off x="0" y="1684196"/>
          <a:ext cx="11569699" cy="579149"/>
        </a:xfrm>
        <a:prstGeom prst="roundRect">
          <a:avLst/>
        </a:prstGeom>
        <a:solidFill>
          <a:schemeClr val="accent5">
            <a:hueOff val="4956121"/>
            <a:satOff val="40000"/>
            <a:lumOff val="-3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Database of project proposals are showcased on our website</a:t>
          </a:r>
        </a:p>
      </dsp:txBody>
      <dsp:txXfrm>
        <a:off x="28272" y="1712468"/>
        <a:ext cx="11513155" cy="522605"/>
      </dsp:txXfrm>
    </dsp:sp>
    <dsp:sp modelId="{D10E5CA9-0198-45BE-8BD3-BD8D7FA4C8ED}">
      <dsp:nvSpPr>
        <dsp:cNvPr id="0" name=""/>
        <dsp:cNvSpPr/>
      </dsp:nvSpPr>
      <dsp:spPr>
        <a:xfrm>
          <a:off x="0" y="2332466"/>
          <a:ext cx="11569699" cy="579149"/>
        </a:xfrm>
        <a:prstGeom prst="roundRect">
          <a:avLst/>
        </a:prstGeom>
        <a:solidFill>
          <a:schemeClr val="accent5">
            <a:hueOff val="7434181"/>
            <a:satOff val="60000"/>
            <a:lumOff val="-5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Students and instructors can modify project proposals to match course goals</a:t>
          </a:r>
        </a:p>
      </dsp:txBody>
      <dsp:txXfrm>
        <a:off x="28272" y="2360738"/>
        <a:ext cx="11513155" cy="522605"/>
      </dsp:txXfrm>
    </dsp:sp>
    <dsp:sp modelId="{35CC849C-B176-4DB7-BD89-10DCE1A33B70}">
      <dsp:nvSpPr>
        <dsp:cNvPr id="0" name=""/>
        <dsp:cNvSpPr/>
      </dsp:nvSpPr>
      <dsp:spPr>
        <a:xfrm>
          <a:off x="0" y="2980736"/>
          <a:ext cx="11569699" cy="579149"/>
        </a:xfrm>
        <a:prstGeom prst="roundRect">
          <a:avLst/>
        </a:prstGeom>
        <a:solidFill>
          <a:schemeClr val="accent5">
            <a:hueOff val="9912242"/>
            <a:satOff val="80000"/>
            <a:lumOff val="-7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latin typeface="Calibri Light" panose="020F0302020204030204"/>
            </a:rPr>
            <a:t>The Sustainability Office supports projects by facilitating access to data and people</a:t>
          </a:r>
          <a:endParaRPr lang="en-US" sz="2400" kern="1200"/>
        </a:p>
      </dsp:txBody>
      <dsp:txXfrm>
        <a:off x="28272" y="3009008"/>
        <a:ext cx="11513155" cy="522605"/>
      </dsp:txXfrm>
    </dsp:sp>
    <dsp:sp modelId="{30369D4B-006E-47DD-AC89-F6CC62EA935D}">
      <dsp:nvSpPr>
        <dsp:cNvPr id="0" name=""/>
        <dsp:cNvSpPr/>
      </dsp:nvSpPr>
      <dsp:spPr>
        <a:xfrm>
          <a:off x="0" y="3629006"/>
          <a:ext cx="11569699" cy="579149"/>
        </a:xfrm>
        <a:prstGeom prst="roundRect">
          <a:avLst/>
        </a:prstGeom>
        <a:solidFill>
          <a:schemeClr val="accent5">
            <a:hueOff val="12390302"/>
            <a:satOff val="100000"/>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latin typeface="Calibri Light" panose="020F0302020204030204"/>
            </a:rPr>
            <a:t>The Sustainability Office can support project continuity beyond the course</a:t>
          </a:r>
        </a:p>
      </dsp:txBody>
      <dsp:txXfrm>
        <a:off x="28272" y="3657278"/>
        <a:ext cx="11513155" cy="5226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14801-43E5-40A8-A810-265826AB3F3D}">
      <dsp:nvSpPr>
        <dsp:cNvPr id="0" name=""/>
        <dsp:cNvSpPr/>
      </dsp:nvSpPr>
      <dsp:spPr>
        <a:xfrm>
          <a:off x="0" y="8907"/>
          <a:ext cx="6263640" cy="1153620"/>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a:t>Research</a:t>
          </a:r>
          <a:r>
            <a:rPr lang="en-US" sz="2900" kern="1200">
              <a:latin typeface="Calibri Light" panose="020F0302020204030204"/>
            </a:rPr>
            <a:t> a problem and make recommendations</a:t>
          </a:r>
          <a:endParaRPr lang="en-US" sz="2900" kern="1200"/>
        </a:p>
      </dsp:txBody>
      <dsp:txXfrm>
        <a:off x="56315" y="65222"/>
        <a:ext cx="6151010" cy="1040990"/>
      </dsp:txXfrm>
    </dsp:sp>
    <dsp:sp modelId="{79D0B65E-59D9-4E38-BEC9-4D80CD469A83}">
      <dsp:nvSpPr>
        <dsp:cNvPr id="0" name=""/>
        <dsp:cNvSpPr/>
      </dsp:nvSpPr>
      <dsp:spPr>
        <a:xfrm>
          <a:off x="0" y="1162527"/>
          <a:ext cx="6263640" cy="675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a:t>feasibility of ground source heat pumps for select campus buildings</a:t>
          </a:r>
        </a:p>
      </dsp:txBody>
      <dsp:txXfrm>
        <a:off x="0" y="1162527"/>
        <a:ext cx="6263640" cy="675337"/>
      </dsp:txXfrm>
    </dsp:sp>
    <dsp:sp modelId="{E466C576-F8C7-4C51-BC2B-3BAA0B055D5D}">
      <dsp:nvSpPr>
        <dsp:cNvPr id="0" name=""/>
        <dsp:cNvSpPr/>
      </dsp:nvSpPr>
      <dsp:spPr>
        <a:xfrm>
          <a:off x="0" y="1837865"/>
          <a:ext cx="6263640" cy="115362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a:t>Apply</a:t>
          </a:r>
          <a:r>
            <a:rPr lang="en-US" sz="2900" kern="1200">
              <a:latin typeface="Calibri Light" panose="020F0302020204030204"/>
            </a:rPr>
            <a:t> a practice to the University</a:t>
          </a:r>
          <a:endParaRPr lang="en-US" sz="2900" kern="1200"/>
        </a:p>
      </dsp:txBody>
      <dsp:txXfrm>
        <a:off x="56315" y="1894180"/>
        <a:ext cx="6151010" cy="1040990"/>
      </dsp:txXfrm>
    </dsp:sp>
    <dsp:sp modelId="{D7058283-6794-4618-875E-CC3BF24D212A}">
      <dsp:nvSpPr>
        <dsp:cNvPr id="0" name=""/>
        <dsp:cNvSpPr/>
      </dsp:nvSpPr>
      <dsp:spPr>
        <a:xfrm>
          <a:off x="0" y="2991485"/>
          <a:ext cx="6263640" cy="675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a:t> public service announcement for food services</a:t>
          </a:r>
        </a:p>
      </dsp:txBody>
      <dsp:txXfrm>
        <a:off x="0" y="2991485"/>
        <a:ext cx="6263640" cy="675337"/>
      </dsp:txXfrm>
    </dsp:sp>
    <dsp:sp modelId="{3EB520CD-BB0F-42BF-B661-1B023ECDF1A3}">
      <dsp:nvSpPr>
        <dsp:cNvPr id="0" name=""/>
        <dsp:cNvSpPr/>
      </dsp:nvSpPr>
      <dsp:spPr>
        <a:xfrm>
          <a:off x="0" y="3666822"/>
          <a:ext cx="6263640" cy="1153620"/>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a:latin typeface="+mn-lt"/>
            </a:rPr>
            <a:t>Use </a:t>
          </a:r>
          <a:r>
            <a:rPr lang="en-US" sz="2900" b="0" kern="1200">
              <a:latin typeface="+mn-lt"/>
            </a:rPr>
            <a:t>real data </a:t>
          </a:r>
          <a:r>
            <a:rPr lang="en-US" sz="2900" kern="1200">
              <a:latin typeface="Calibri Light" panose="020F0302020204030204"/>
            </a:rPr>
            <a:t>from campus operations</a:t>
          </a:r>
          <a:endParaRPr lang="en-US" sz="2900" kern="1200"/>
        </a:p>
      </dsp:txBody>
      <dsp:txXfrm>
        <a:off x="56315" y="3723137"/>
        <a:ext cx="6151010" cy="1040990"/>
      </dsp:txXfrm>
    </dsp:sp>
    <dsp:sp modelId="{8315BDC8-0976-43CB-8289-8371295A01BF}">
      <dsp:nvSpPr>
        <dsp:cNvPr id="0" name=""/>
        <dsp:cNvSpPr/>
      </dsp:nvSpPr>
      <dsp:spPr>
        <a:xfrm>
          <a:off x="0" y="4820442"/>
          <a:ext cx="6263640" cy="675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a:t>Ecology Lab, energy data on campus, waste, water data </a:t>
          </a:r>
        </a:p>
      </dsp:txBody>
      <dsp:txXfrm>
        <a:off x="0" y="4820442"/>
        <a:ext cx="6263640" cy="6753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7813D-4203-47A0-ADFF-D44881732FBF}">
      <dsp:nvSpPr>
        <dsp:cNvPr id="0" name=""/>
        <dsp:cNvSpPr/>
      </dsp:nvSpPr>
      <dsp:spPr>
        <a:xfrm>
          <a:off x="0" y="0"/>
          <a:ext cx="6263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04089E-FE55-4DEA-B6CE-A3FD501374A2}">
      <dsp:nvSpPr>
        <dsp:cNvPr id="0" name=""/>
        <dsp:cNvSpPr/>
      </dsp:nvSpPr>
      <dsp:spPr>
        <a:xfrm>
          <a:off x="0" y="0"/>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Learn from current projects</a:t>
          </a:r>
        </a:p>
      </dsp:txBody>
      <dsp:txXfrm>
        <a:off x="0" y="0"/>
        <a:ext cx="6263640" cy="688085"/>
      </dsp:txXfrm>
    </dsp:sp>
    <dsp:sp modelId="{2221CE97-B8E2-487B-974F-64197D110885}">
      <dsp:nvSpPr>
        <dsp:cNvPr id="0" name=""/>
        <dsp:cNvSpPr/>
      </dsp:nvSpPr>
      <dsp:spPr>
        <a:xfrm>
          <a:off x="0" y="688085"/>
          <a:ext cx="6263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8883A1-F08D-4354-A8C3-880A48147080}">
      <dsp:nvSpPr>
        <dsp:cNvPr id="0" name=""/>
        <dsp:cNvSpPr/>
      </dsp:nvSpPr>
      <dsp:spPr>
        <a:xfrm>
          <a:off x="0" y="688085"/>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Ongoing projects</a:t>
          </a:r>
        </a:p>
      </dsp:txBody>
      <dsp:txXfrm>
        <a:off x="0" y="688085"/>
        <a:ext cx="6263640" cy="688085"/>
      </dsp:txXfrm>
    </dsp:sp>
    <dsp:sp modelId="{99D934C9-057E-44B6-8A09-DBC0881E54CE}">
      <dsp:nvSpPr>
        <dsp:cNvPr id="0" name=""/>
        <dsp:cNvSpPr/>
      </dsp:nvSpPr>
      <dsp:spPr>
        <a:xfrm>
          <a:off x="0" y="1376171"/>
          <a:ext cx="6263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B80EFF-FA8D-4A5D-9B1B-0C942DD6D1DD}">
      <dsp:nvSpPr>
        <dsp:cNvPr id="0" name=""/>
        <dsp:cNvSpPr/>
      </dsp:nvSpPr>
      <dsp:spPr>
        <a:xfrm>
          <a:off x="0" y="1376171"/>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Multi-stage projects</a:t>
          </a:r>
        </a:p>
      </dsp:txBody>
      <dsp:txXfrm>
        <a:off x="0" y="1376171"/>
        <a:ext cx="6263640" cy="688085"/>
      </dsp:txXfrm>
    </dsp:sp>
    <dsp:sp modelId="{1FC937DF-408A-4D05-A51A-49EE78132719}">
      <dsp:nvSpPr>
        <dsp:cNvPr id="0" name=""/>
        <dsp:cNvSpPr/>
      </dsp:nvSpPr>
      <dsp:spPr>
        <a:xfrm>
          <a:off x="0" y="2064257"/>
          <a:ext cx="6263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FD8334-F6E2-4617-8EE5-D0C12376E337}">
      <dsp:nvSpPr>
        <dsp:cNvPr id="0" name=""/>
        <dsp:cNvSpPr/>
      </dsp:nvSpPr>
      <dsp:spPr>
        <a:xfrm>
          <a:off x="0" y="2064257"/>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Transdisciplinary projects</a:t>
          </a:r>
        </a:p>
      </dsp:txBody>
      <dsp:txXfrm>
        <a:off x="0" y="2064257"/>
        <a:ext cx="6263640" cy="688085"/>
      </dsp:txXfrm>
    </dsp:sp>
    <dsp:sp modelId="{D8393CF1-943E-4DAA-BA65-49609734D4AC}">
      <dsp:nvSpPr>
        <dsp:cNvPr id="0" name=""/>
        <dsp:cNvSpPr/>
      </dsp:nvSpPr>
      <dsp:spPr>
        <a:xfrm>
          <a:off x="0" y="2752343"/>
          <a:ext cx="6263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77469B-572F-4468-A370-EA468DB1748C}">
      <dsp:nvSpPr>
        <dsp:cNvPr id="0" name=""/>
        <dsp:cNvSpPr/>
      </dsp:nvSpPr>
      <dsp:spPr>
        <a:xfrm>
          <a:off x="0" y="2752343"/>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Larger implementation projects</a:t>
          </a:r>
        </a:p>
      </dsp:txBody>
      <dsp:txXfrm>
        <a:off x="0" y="2752343"/>
        <a:ext cx="6263640" cy="688085"/>
      </dsp:txXfrm>
    </dsp:sp>
    <dsp:sp modelId="{A7EE60E7-0173-4A45-A9AF-A4C8A4B32012}">
      <dsp:nvSpPr>
        <dsp:cNvPr id="0" name=""/>
        <dsp:cNvSpPr/>
      </dsp:nvSpPr>
      <dsp:spPr>
        <a:xfrm>
          <a:off x="0" y="3440430"/>
          <a:ext cx="6263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62F462-FBEA-46F7-9401-B7C2507E3B23}">
      <dsp:nvSpPr>
        <dsp:cNvPr id="0" name=""/>
        <dsp:cNvSpPr/>
      </dsp:nvSpPr>
      <dsp:spPr>
        <a:xfrm>
          <a:off x="0" y="3440429"/>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Projects tied to academic research</a:t>
          </a:r>
        </a:p>
      </dsp:txBody>
      <dsp:txXfrm>
        <a:off x="0" y="3440429"/>
        <a:ext cx="6263640" cy="688085"/>
      </dsp:txXfrm>
    </dsp:sp>
    <dsp:sp modelId="{94944DF1-38CF-474C-B91C-55166A2AACA8}">
      <dsp:nvSpPr>
        <dsp:cNvPr id="0" name=""/>
        <dsp:cNvSpPr/>
      </dsp:nvSpPr>
      <dsp:spPr>
        <a:xfrm>
          <a:off x="0" y="4128515"/>
          <a:ext cx="6263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368A9F-D8C6-4A83-91C4-6F7177E40ED5}">
      <dsp:nvSpPr>
        <dsp:cNvPr id="0" name=""/>
        <dsp:cNvSpPr/>
      </dsp:nvSpPr>
      <dsp:spPr>
        <a:xfrm>
          <a:off x="0" y="4128515"/>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Seeking projects from the community</a:t>
          </a:r>
        </a:p>
      </dsp:txBody>
      <dsp:txXfrm>
        <a:off x="0" y="4128515"/>
        <a:ext cx="6263640" cy="688085"/>
      </dsp:txXfrm>
    </dsp:sp>
    <dsp:sp modelId="{2732EE23-61D6-47C7-99AD-115E02970229}">
      <dsp:nvSpPr>
        <dsp:cNvPr id="0" name=""/>
        <dsp:cNvSpPr/>
      </dsp:nvSpPr>
      <dsp:spPr>
        <a:xfrm>
          <a:off x="0" y="4816601"/>
          <a:ext cx="6263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152182-E4FA-4462-B788-CC990B40BF40}">
      <dsp:nvSpPr>
        <dsp:cNvPr id="0" name=""/>
        <dsp:cNvSpPr/>
      </dsp:nvSpPr>
      <dsp:spPr>
        <a:xfrm>
          <a:off x="0" y="4816601"/>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Projects that test innovative and new ideas</a:t>
          </a:r>
        </a:p>
      </dsp:txBody>
      <dsp:txXfrm>
        <a:off x="0" y="4816601"/>
        <a:ext cx="6263640" cy="6880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46AC07-8C0D-481B-B210-683A31CC19F4}" type="datetimeFigureOut">
              <a:rPr lang="en-US"/>
              <a:t>3/3/2022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1C87ED-D45A-4718-BC05-2D464ABC112F}" type="slidenum">
              <a:rPr lang="en-US"/>
              <a:t>‹#›</a:t>
            </a:fld>
            <a:endParaRPr lang="en-US"/>
          </a:p>
        </p:txBody>
      </p:sp>
    </p:spTree>
    <p:extLst>
      <p:ext uri="{BB962C8B-B14F-4D97-AF65-F5344CB8AC3E}">
        <p14:creationId xmlns:p14="http://schemas.microsoft.com/office/powerpoint/2010/main" val="1413291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41C87ED-D45A-4718-BC05-2D464ABC112F}" type="slidenum">
              <a:rPr lang="en-US" smtClean="0"/>
              <a:t>1</a:t>
            </a:fld>
            <a:endParaRPr lang="en-US"/>
          </a:p>
        </p:txBody>
      </p:sp>
    </p:spTree>
    <p:extLst>
      <p:ext uri="{BB962C8B-B14F-4D97-AF65-F5344CB8AC3E}">
        <p14:creationId xmlns:p14="http://schemas.microsoft.com/office/powerpoint/2010/main" val="2312398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office support to</a:t>
            </a:r>
          </a:p>
          <a:p>
            <a:pPr marL="2000250" lvl="4" indent="-171450">
              <a:lnSpc>
                <a:spcPct val="90000"/>
              </a:lnSpc>
              <a:spcBef>
                <a:spcPts val="500"/>
              </a:spcBef>
              <a:buFont typeface="Arial"/>
              <a:buChar char="•"/>
            </a:pPr>
            <a:r>
              <a:rPr lang="en-US"/>
              <a:t>Access data</a:t>
            </a:r>
            <a:endParaRPr lang="en-US">
              <a:cs typeface="Calibri"/>
            </a:endParaRPr>
          </a:p>
          <a:p>
            <a:pPr marL="2000250" lvl="4" indent="-171450">
              <a:lnSpc>
                <a:spcPct val="90000"/>
              </a:lnSpc>
              <a:spcBef>
                <a:spcPts val="500"/>
              </a:spcBef>
              <a:buFont typeface="Arial"/>
              <a:buChar char="•"/>
            </a:pPr>
            <a:r>
              <a:rPr lang="en-US"/>
              <a:t>Access campus stakeholders</a:t>
            </a:r>
            <a:endParaRPr lang="en-US">
              <a:cs typeface="Calibri"/>
            </a:endParaRPr>
          </a:p>
          <a:p>
            <a:pPr marL="2000250" lvl="4" indent="-171450">
              <a:lnSpc>
                <a:spcPct val="90000"/>
              </a:lnSpc>
              <a:spcBef>
                <a:spcPts val="500"/>
              </a:spcBef>
              <a:buFont typeface="Arial"/>
              <a:buChar char="•"/>
            </a:pPr>
            <a:r>
              <a:rPr lang="en-US"/>
              <a:t>Provide insights into institutional processes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46CF2EB-7FF6-48F5-BFBB-DE93FC615B7A}" type="slidenum">
              <a:rPr lang="en-US"/>
              <a:t>10</a:t>
            </a:fld>
            <a:endParaRPr lang="en-US"/>
          </a:p>
        </p:txBody>
      </p:sp>
    </p:spTree>
    <p:extLst>
      <p:ext uri="{BB962C8B-B14F-4D97-AF65-F5344CB8AC3E}">
        <p14:creationId xmlns:p14="http://schemas.microsoft.com/office/powerpoint/2010/main" val="2284950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is the client</a:t>
            </a:r>
          </a:p>
          <a:p>
            <a:pPr marL="171450" indent="-171450">
              <a:buFont typeface="Arial"/>
              <a:buChar char="•"/>
            </a:pPr>
            <a:r>
              <a:rPr lang="en-US">
                <a:cs typeface="Calibri"/>
              </a:rPr>
              <a:t>We can help to access data</a:t>
            </a:r>
          </a:p>
          <a:p>
            <a:pPr marL="171450" indent="-171450">
              <a:buFont typeface="Arial"/>
              <a:buChar char="•"/>
            </a:pPr>
            <a:r>
              <a:rPr lang="en-US">
                <a:cs typeface="Calibri"/>
              </a:rPr>
              <a:t>We can facilitate engagement with staff, ensuring efficient transfer of needed information </a:t>
            </a:r>
          </a:p>
          <a:p>
            <a:pPr marL="171450" indent="-171450">
              <a:buFont typeface="Arial"/>
              <a:buChar char="•"/>
            </a:pPr>
            <a:r>
              <a:rPr lang="en-US">
                <a:cs typeface="Calibri"/>
              </a:rPr>
              <a:t>We can help students to understand the institutional context for projects (</a:t>
            </a:r>
            <a:r>
              <a:rPr lang="en-US" err="1">
                <a:cs typeface="Calibri"/>
              </a:rPr>
              <a:t>eg</a:t>
            </a:r>
            <a:r>
              <a:rPr lang="en-US">
                <a:cs typeface="Calibri"/>
              </a:rPr>
              <a:t> decision-making processes, division of power, financial limitations, </a:t>
            </a:r>
            <a:r>
              <a:rPr lang="en-US" err="1">
                <a:cs typeface="Calibri"/>
              </a:rPr>
              <a:t>etc</a:t>
            </a:r>
            <a:r>
              <a:rPr lang="en-US">
                <a:cs typeface="Calibri"/>
              </a:rPr>
              <a:t>)</a:t>
            </a:r>
          </a:p>
          <a:p>
            <a:pPr marL="171450" indent="-171450">
              <a:buFont typeface="Arial"/>
              <a:buChar char="•"/>
            </a:pPr>
            <a:r>
              <a:rPr lang="en-US">
                <a:cs typeface="Calibri"/>
              </a:rPr>
              <a:t>We help to match campus priorities and needs with course goals</a:t>
            </a:r>
          </a:p>
          <a:p>
            <a:pPr marL="171450" indent="-171450">
              <a:buFont typeface="Arial"/>
              <a:buChar char="•"/>
            </a:pPr>
            <a:r>
              <a:rPr lang="en-US">
                <a:cs typeface="Calibri"/>
              </a:rPr>
              <a:t>We can work on follow up to support project implementation or to ensure continuity on a project over several years</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146CF2EB-7FF6-48F5-BFBB-DE93FC615B7A}" type="slidenum">
              <a:rPr lang="en-US"/>
              <a:t>11</a:t>
            </a:fld>
            <a:endParaRPr lang="en-US"/>
          </a:p>
        </p:txBody>
      </p:sp>
    </p:spTree>
    <p:extLst>
      <p:ext uri="{BB962C8B-B14F-4D97-AF65-F5344CB8AC3E}">
        <p14:creationId xmlns:p14="http://schemas.microsoft.com/office/powerpoint/2010/main" val="2954024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eg</a:t>
            </a:r>
            <a:r>
              <a:rPr lang="en-US" dirty="0"/>
              <a:t> Sustainability strategy, Shift Neutral climate action plan</a:t>
            </a:r>
          </a:p>
          <a:p>
            <a:r>
              <a:rPr lang="en-US" dirty="0"/>
              <a:t>SO is the client</a:t>
            </a:r>
            <a:endParaRPr lang="en-US" dirty="0">
              <a:cs typeface="Calibri"/>
            </a:endParaRPr>
          </a:p>
          <a:p>
            <a:pPr marL="171450" indent="-171450">
              <a:buFont typeface="Arial,Sans-Serif"/>
              <a:buChar char="•"/>
            </a:pPr>
            <a:r>
              <a:rPr lang="en-US" dirty="0"/>
              <a:t>We can help to access data</a:t>
            </a:r>
            <a:endParaRPr lang="en-US" dirty="0">
              <a:cs typeface="Calibri"/>
            </a:endParaRPr>
          </a:p>
          <a:p>
            <a:pPr marL="171450" indent="-171450">
              <a:buFont typeface="Arial,Sans-Serif"/>
              <a:buChar char="•"/>
            </a:pPr>
            <a:r>
              <a:rPr lang="en-US" dirty="0"/>
              <a:t>We can facilitate engagement with staff, ensuring efficient transfer of needed information </a:t>
            </a:r>
            <a:endParaRPr lang="en-US" dirty="0">
              <a:cs typeface="Calibri"/>
            </a:endParaRPr>
          </a:p>
          <a:p>
            <a:pPr marL="171450" indent="-171450">
              <a:buFont typeface="Arial,Sans-Serif"/>
              <a:buChar char="•"/>
            </a:pPr>
            <a:r>
              <a:rPr lang="en-US" dirty="0"/>
              <a:t>We can help students to understand the institutional context for projects (</a:t>
            </a:r>
            <a:r>
              <a:rPr lang="en-US" dirty="0" err="1"/>
              <a:t>eg</a:t>
            </a:r>
            <a:r>
              <a:rPr lang="en-US" dirty="0"/>
              <a:t> decision-making processes, division of power, financial limitations, </a:t>
            </a:r>
            <a:r>
              <a:rPr lang="en-US" dirty="0" err="1"/>
              <a:t>etc</a:t>
            </a:r>
            <a:r>
              <a:rPr lang="en-US" dirty="0"/>
              <a:t>)</a:t>
            </a:r>
            <a:endParaRPr lang="en-US" dirty="0">
              <a:cs typeface="Calibri"/>
            </a:endParaRPr>
          </a:p>
          <a:p>
            <a:pPr marL="171450" indent="-171450">
              <a:buFont typeface="Arial,Sans-Serif"/>
              <a:buChar char="•"/>
            </a:pPr>
            <a:r>
              <a:rPr lang="en-US" dirty="0"/>
              <a:t>We help to match campus priorities and needs with course goals</a:t>
            </a:r>
            <a:endParaRPr lang="en-US" dirty="0">
              <a:cs typeface="Calibri"/>
            </a:endParaRPr>
          </a:p>
          <a:p>
            <a:pPr marL="171450" indent="-171450">
              <a:buFont typeface="Arial,Sans-Serif"/>
              <a:buChar char="•"/>
            </a:pPr>
            <a:r>
              <a:rPr lang="en-US" dirty="0"/>
              <a:t>We can work on follow up to support project implementation or to ensure continuity on a project over several years</a:t>
            </a:r>
            <a:endParaRPr lang="en-US" dirty="0">
              <a:cs typeface="Calibri"/>
            </a:endParaRPr>
          </a:p>
          <a:p>
            <a:endParaRPr lang="en-US" dirty="0">
              <a:cs typeface="Calibri"/>
            </a:endParaRPr>
          </a:p>
          <a:p>
            <a:r>
              <a:rPr lang="en-US" b="1" dirty="0"/>
              <a:t>My job is to </a:t>
            </a:r>
            <a:endParaRPr lang="en-US" dirty="0"/>
          </a:p>
          <a:p>
            <a:pPr marL="171450" indent="-171450">
              <a:buFont typeface="Arial,Sans-Serif"/>
              <a:buChar char="•"/>
            </a:pPr>
            <a:r>
              <a:rPr lang="en-US" b="1" dirty="0"/>
              <a:t>work with campus groups to ID campus needs </a:t>
            </a:r>
            <a:endParaRPr lang="en-US"/>
          </a:p>
          <a:p>
            <a:pPr marL="171450" indent="-171450">
              <a:buFont typeface="Arial,Sans-Serif"/>
              <a:buChar char="•"/>
            </a:pPr>
            <a:r>
              <a:rPr lang="en-US" b="1" dirty="0"/>
              <a:t>Work with instructors to ID course needs and seek projects that match those needs or can be adapted to meet those needs</a:t>
            </a:r>
            <a:endParaRPr lang="en-US" dirty="0">
              <a:cs typeface="Calibri"/>
            </a:endParaRPr>
          </a:p>
          <a:p>
            <a:pPr marL="171450" indent="-171450">
              <a:buFont typeface="Arial,Sans-Serif"/>
              <a:buChar char="•"/>
            </a:pPr>
            <a:r>
              <a:rPr lang="en-US" b="1" dirty="0"/>
              <a:t>Learn from students about what they want to work on, what are they excited about</a:t>
            </a:r>
            <a:endParaRPr lang="en-US" dirty="0"/>
          </a:p>
          <a:p>
            <a:pPr marL="171450" indent="-171450">
              <a:buFont typeface="Arial,Sans-Serif"/>
              <a:buChar char="•"/>
            </a:pPr>
            <a:r>
              <a:rPr lang="en-US" b="1" dirty="0">
                <a:cs typeface="Calibri"/>
              </a:rPr>
              <a:t>Bring these together to design projects that </a:t>
            </a:r>
            <a:endParaRPr lang="en-US" b="1" dirty="0"/>
          </a:p>
          <a:p>
            <a:pPr lvl="1" indent="-171450">
              <a:buFont typeface="Arial,Sans-Serif"/>
              <a:buChar char="•"/>
            </a:pPr>
            <a:r>
              <a:rPr lang="en-US" b="1" dirty="0">
                <a:cs typeface="Calibri" panose="020F0502020204030204"/>
              </a:rPr>
              <a:t>Meet everyone's needs</a:t>
            </a:r>
          </a:p>
          <a:p>
            <a:pPr lvl="1" indent="-171450">
              <a:buFont typeface="Arial,Sans-Serif"/>
              <a:buChar char="•"/>
            </a:pPr>
            <a:r>
              <a:rPr lang="en-US" b="1" dirty="0">
                <a:cs typeface="Calibri" panose="020F0502020204030204"/>
              </a:rPr>
              <a:t>Have a high probability of making a real impact</a:t>
            </a:r>
            <a:endParaRPr lang="en-US" b="1" dirty="0"/>
          </a:p>
          <a:p>
            <a:endParaRPr lang="en-US" dirty="0">
              <a:cs typeface="Calibri"/>
            </a:endParaRPr>
          </a:p>
        </p:txBody>
      </p:sp>
      <p:sp>
        <p:nvSpPr>
          <p:cNvPr id="4" name="Slide Number Placeholder 3"/>
          <p:cNvSpPr>
            <a:spLocks noGrp="1"/>
          </p:cNvSpPr>
          <p:nvPr>
            <p:ph type="sldNum" sz="quarter" idx="5"/>
          </p:nvPr>
        </p:nvSpPr>
        <p:spPr/>
        <p:txBody>
          <a:bodyPr/>
          <a:lstStyle/>
          <a:p>
            <a:fld id="{146CF2EB-7FF6-48F5-BFBB-DE93FC615B7A}" type="slidenum">
              <a:rPr lang="en-US"/>
              <a:t>12</a:t>
            </a:fld>
            <a:endParaRPr lang="en-US"/>
          </a:p>
        </p:txBody>
      </p:sp>
    </p:spTree>
    <p:extLst>
      <p:ext uri="{BB962C8B-B14F-4D97-AF65-F5344CB8AC3E}">
        <p14:creationId xmlns:p14="http://schemas.microsoft.com/office/powerpoint/2010/main" val="3583371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James Nugent designed this image</a:t>
            </a:r>
          </a:p>
          <a:p>
            <a:endParaRPr lang="en-US" b="1">
              <a:cs typeface="Calibri"/>
            </a:endParaRPr>
          </a:p>
          <a:p>
            <a:r>
              <a:rPr lang="en-US" b="1"/>
              <a:t>Campus needs</a:t>
            </a:r>
            <a:r>
              <a:rPr lang="en-US"/>
              <a:t>: are a living list of projects, gaps, or areas of improvement identified by employees across any areas of the Environmental Sustainability Strategy.</a:t>
            </a:r>
            <a:endParaRPr lang="en-US">
              <a:cs typeface="Calibri"/>
            </a:endParaRPr>
          </a:p>
          <a:p>
            <a:r>
              <a:rPr lang="en-US" b="1"/>
              <a:t>Student learning: </a:t>
            </a:r>
            <a:r>
              <a:rPr lang="en-US"/>
              <a:t>course-based opportunities for students to complete applied learning projects using the campus needs as topics.</a:t>
            </a:r>
            <a:endParaRPr lang="en-US">
              <a:cs typeface="Calibri"/>
            </a:endParaRPr>
          </a:p>
          <a:p>
            <a:r>
              <a:rPr lang="en-US" b="1"/>
              <a:t>Faculty expertise: </a:t>
            </a:r>
            <a:r>
              <a:rPr lang="en-US"/>
              <a:t>course instructors that coach students through projects, or faculty researchers conducting research on topics relevant to the campus needs.</a:t>
            </a:r>
            <a:endParaRPr lang="en-US">
              <a:cs typeface="Calibri"/>
            </a:endParaRPr>
          </a:p>
          <a:p>
            <a:r>
              <a:rPr lang="en-US" b="1"/>
              <a:t>Project design: </a:t>
            </a:r>
            <a:r>
              <a:rPr lang="en-US"/>
              <a:t>matching campus needs with student learning and faculty expertise, including clarifying expectations and setting project scopes. The emphasis here is on collaborative co-development of projects that will be mutually beneficial.</a:t>
            </a:r>
            <a:endParaRPr lang="en-US">
              <a:cs typeface="Calibri"/>
            </a:endParaRPr>
          </a:p>
          <a:p>
            <a:r>
              <a:rPr lang="en-US" b="1"/>
              <a:t>Living lab outcomes</a:t>
            </a:r>
            <a:r>
              <a:rPr lang="en-US"/>
              <a:t>: reports, presentations, data sets, and any other results from the completed projects, all displayed </a:t>
            </a:r>
            <a:r>
              <a:rPr lang="en-US" err="1"/>
              <a:t>publically</a:t>
            </a:r>
            <a:r>
              <a:rPr lang="en-US"/>
              <a:t>.</a:t>
            </a:r>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46CF2EB-7FF6-48F5-BFBB-DE93FC615B7A}" type="slidenum">
              <a:rPr lang="en-US"/>
              <a:t>13</a:t>
            </a:fld>
            <a:endParaRPr lang="en-US"/>
          </a:p>
        </p:txBody>
      </p:sp>
    </p:spTree>
    <p:extLst>
      <p:ext uri="{BB962C8B-B14F-4D97-AF65-F5344CB8AC3E}">
        <p14:creationId xmlns:p14="http://schemas.microsoft.com/office/powerpoint/2010/main" val="1696551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Project continuity beyond the course</a:t>
            </a:r>
          </a:p>
          <a:p>
            <a:pPr marL="171450" indent="-171450">
              <a:buFont typeface="Arial"/>
              <a:buChar char="•"/>
            </a:pPr>
            <a:r>
              <a:rPr lang="en-US">
                <a:cs typeface="Calibri"/>
              </a:rPr>
              <a:t>Where appropriate, supports implementation of recommendations</a:t>
            </a:r>
          </a:p>
          <a:p>
            <a:pPr marL="171450" indent="-171450">
              <a:buFont typeface="Arial"/>
              <a:buChar char="•"/>
            </a:pPr>
            <a:r>
              <a:rPr lang="en-US">
                <a:cs typeface="Calibri"/>
              </a:rPr>
              <a:t>Develops follow-up projects that move an idea forward.  Some projects may take several steps from </a:t>
            </a:r>
          </a:p>
          <a:p>
            <a:pPr marL="628650" lvl="1" indent="-171450">
              <a:buFont typeface="Arial"/>
              <a:buChar char="•"/>
            </a:pPr>
            <a:r>
              <a:rPr lang="en-US">
                <a:cs typeface="Calibri"/>
              </a:rPr>
              <a:t>pre-feasibility research of the problem</a:t>
            </a:r>
          </a:p>
          <a:p>
            <a:pPr marL="628650" lvl="1" indent="-171450">
              <a:buFont typeface="Arial"/>
              <a:buChar char="•"/>
            </a:pPr>
            <a:r>
              <a:rPr lang="en-US">
                <a:cs typeface="Calibri"/>
              </a:rPr>
              <a:t>economic feasibility </a:t>
            </a:r>
          </a:p>
          <a:p>
            <a:pPr marL="628650" lvl="1" indent="-171450">
              <a:buFont typeface="Arial"/>
              <a:buChar char="•"/>
            </a:pPr>
            <a:r>
              <a:rPr lang="en-US">
                <a:cs typeface="Calibri"/>
              </a:rPr>
              <a:t>analysis of the engineering design implications </a:t>
            </a:r>
          </a:p>
          <a:p>
            <a:pPr marL="628650" lvl="1" indent="-171450">
              <a:buFont typeface="Arial"/>
              <a:buChar char="•"/>
            </a:pPr>
            <a:r>
              <a:rPr lang="en-US">
                <a:cs typeface="Calibri"/>
              </a:rPr>
              <a:t>analysis of the policy and social dimensions</a:t>
            </a:r>
          </a:p>
          <a:p>
            <a:pPr marL="628650" lvl="1" indent="-171450">
              <a:buFont typeface="Arial"/>
              <a:buChar char="•"/>
            </a:pPr>
            <a:r>
              <a:rPr lang="en-US">
                <a:cs typeface="Calibri"/>
              </a:rPr>
              <a:t>Development of a communications strategy</a:t>
            </a:r>
          </a:p>
        </p:txBody>
      </p:sp>
      <p:sp>
        <p:nvSpPr>
          <p:cNvPr id="4" name="Slide Number Placeholder 3"/>
          <p:cNvSpPr>
            <a:spLocks noGrp="1"/>
          </p:cNvSpPr>
          <p:nvPr>
            <p:ph type="sldNum" sz="quarter" idx="5"/>
          </p:nvPr>
        </p:nvSpPr>
        <p:spPr/>
        <p:txBody>
          <a:bodyPr/>
          <a:lstStyle/>
          <a:p>
            <a:fld id="{146CF2EB-7FF6-48F5-BFBB-DE93FC615B7A}" type="slidenum">
              <a:rPr lang="en-US"/>
              <a:t>14</a:t>
            </a:fld>
            <a:endParaRPr lang="en-US"/>
          </a:p>
        </p:txBody>
      </p:sp>
    </p:spTree>
    <p:extLst>
      <p:ext uri="{BB962C8B-B14F-4D97-AF65-F5344CB8AC3E}">
        <p14:creationId xmlns:p14="http://schemas.microsoft.com/office/powerpoint/2010/main" val="3390723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dirty="0"/>
              <a:t>Improved student engagement and associated learning</a:t>
            </a:r>
          </a:p>
          <a:p>
            <a:pPr marL="171450" indent="-171450">
              <a:lnSpc>
                <a:spcPct val="90000"/>
              </a:lnSpc>
              <a:spcBef>
                <a:spcPts val="1000"/>
              </a:spcBef>
              <a:buFont typeface="Arial"/>
              <a:buChar char="•"/>
            </a:pPr>
            <a:r>
              <a:rPr lang="en-US" dirty="0"/>
              <a:t>Exposure to systems-level and multi-disciplinary thinking as students must consider complex problems with multi-dimensional impacts </a:t>
            </a:r>
            <a:endParaRPr lang="en-US" dirty="0">
              <a:cs typeface="Calibri"/>
            </a:endParaRPr>
          </a:p>
          <a:p>
            <a:pPr marL="171450" indent="-171450">
              <a:lnSpc>
                <a:spcPct val="90000"/>
              </a:lnSpc>
              <a:spcBef>
                <a:spcPts val="1000"/>
              </a:spcBef>
              <a:buFont typeface="Arial"/>
              <a:buChar char="•"/>
            </a:pPr>
            <a:r>
              <a:rPr lang="en-US" dirty="0"/>
              <a:t>Exposure to real world 'messy' data </a:t>
            </a:r>
            <a:endParaRPr lang="en-US" dirty="0">
              <a:cs typeface="Calibri"/>
            </a:endParaRPr>
          </a:p>
          <a:p>
            <a:pPr marL="171450" indent="-171450">
              <a:lnSpc>
                <a:spcPct val="90000"/>
              </a:lnSpc>
              <a:spcBef>
                <a:spcPts val="1000"/>
              </a:spcBef>
              <a:buFont typeface="Arial"/>
              <a:buChar char="•"/>
            </a:pPr>
            <a:r>
              <a:rPr lang="en-US" dirty="0"/>
              <a:t>Opportunities for stakeholder engagement</a:t>
            </a:r>
            <a:endParaRPr lang="en-US" dirty="0">
              <a:cs typeface="Calibri"/>
            </a:endParaRPr>
          </a:p>
          <a:p>
            <a:pPr marL="171450" indent="-171450">
              <a:lnSpc>
                <a:spcPct val="90000"/>
              </a:lnSpc>
              <a:spcBef>
                <a:spcPts val="1000"/>
              </a:spcBef>
              <a:buFont typeface="Arial"/>
              <a:buChar char="•"/>
            </a:pPr>
            <a:r>
              <a:rPr lang="en-US" dirty="0"/>
              <a:t>Projects with impact that can grab employers' attention</a:t>
            </a:r>
            <a:endParaRPr lang="en-US" dirty="0">
              <a:cs typeface="Calibri"/>
            </a:endParaRPr>
          </a:p>
          <a:p>
            <a:pPr marL="171450" indent="-171450">
              <a:lnSpc>
                <a:spcPct val="90000"/>
              </a:lnSpc>
              <a:spcBef>
                <a:spcPts val="1000"/>
              </a:spcBef>
              <a:buFont typeface="Arial"/>
              <a:buChar char="•"/>
            </a:pPr>
            <a:endParaRPr lang="en-US"/>
          </a:p>
          <a:p>
            <a:pPr>
              <a:lnSpc>
                <a:spcPct val="90000"/>
              </a:lnSpc>
              <a:spcBef>
                <a:spcPts val="1000"/>
              </a:spcBef>
              <a:buFont typeface="Arial"/>
            </a:pPr>
            <a:r>
              <a:rPr lang="en-US" dirty="0"/>
              <a:t>Favaloro, Tela, Tamara Ball, and Ronnie D. Lipschutz. "Mind the gap! Developing the campus as a living lab for student experiential learning in sustainability." </a:t>
            </a:r>
            <a:r>
              <a:rPr lang="en-US" i="1" dirty="0"/>
              <a:t>Sustainability on university campuses: Learning, skills building and best practices</a:t>
            </a:r>
            <a:r>
              <a:rPr lang="en-US" dirty="0"/>
              <a:t>. Springer, Cham, 2019. 91-113.</a:t>
            </a:r>
            <a:endParaRPr lang="en-US" dirty="0">
              <a:cs typeface="Calibri"/>
            </a:endParaRPr>
          </a:p>
          <a:p>
            <a:pPr marL="285750" indent="-285750">
              <a:lnSpc>
                <a:spcPct val="90000"/>
              </a:lnSpc>
              <a:spcBef>
                <a:spcPts val="1000"/>
              </a:spcBef>
              <a:buFont typeface="Arial"/>
              <a:buChar char="•"/>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146CF2EB-7FF6-48F5-BFBB-DE93FC615B7A}" type="slidenum">
              <a:t>15</a:t>
            </a:fld>
            <a:endParaRPr lang="en-US"/>
          </a:p>
        </p:txBody>
      </p:sp>
    </p:spTree>
    <p:extLst>
      <p:ext uri="{BB962C8B-B14F-4D97-AF65-F5344CB8AC3E}">
        <p14:creationId xmlns:p14="http://schemas.microsoft.com/office/powerpoint/2010/main" val="1402725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cs typeface="Calibri"/>
            </a:endParaRPr>
          </a:p>
        </p:txBody>
      </p:sp>
      <p:sp>
        <p:nvSpPr>
          <p:cNvPr id="4" name="Slide Number Placeholder 3"/>
          <p:cNvSpPr>
            <a:spLocks noGrp="1"/>
          </p:cNvSpPr>
          <p:nvPr>
            <p:ph type="sldNum" sz="quarter" idx="10"/>
          </p:nvPr>
        </p:nvSpPr>
        <p:spPr/>
        <p:txBody>
          <a:bodyPr/>
          <a:lstStyle/>
          <a:p>
            <a:fld id="{A41C87ED-D45A-4718-BC05-2D464ABC112F}" type="slidenum">
              <a:rPr lang="en-US" smtClean="0"/>
              <a:t>16</a:t>
            </a:fld>
            <a:endParaRPr lang="en-US"/>
          </a:p>
        </p:txBody>
      </p:sp>
    </p:spTree>
    <p:extLst>
      <p:ext uri="{BB962C8B-B14F-4D97-AF65-F5344CB8AC3E}">
        <p14:creationId xmlns:p14="http://schemas.microsoft.com/office/powerpoint/2010/main" val="4252959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panose="020F0502020204030204"/>
              </a:rPr>
              <a:t>Research and recommend</a:t>
            </a:r>
          </a:p>
          <a:p>
            <a:pPr marL="628650" lvl="1" indent="-171450">
              <a:buFont typeface="Arial"/>
              <a:buChar char="•"/>
            </a:pPr>
            <a:r>
              <a:rPr lang="en-US">
                <a:cs typeface="Calibri" panose="020F0502020204030204"/>
              </a:rPr>
              <a:t>These are often the very first steps in developing plans</a:t>
            </a:r>
          </a:p>
          <a:p>
            <a:pPr marL="628650" lvl="1" indent="-171450">
              <a:buFont typeface="Arial"/>
              <a:buChar char="•"/>
            </a:pPr>
            <a:r>
              <a:rPr lang="en-US">
                <a:cs typeface="Calibri" panose="020F0502020204030204"/>
              </a:rPr>
              <a:t>Explore the potential for ideas, the ones with promise go on to the next steps</a:t>
            </a:r>
          </a:p>
          <a:p>
            <a:pPr marL="628650" lvl="1" indent="-171450">
              <a:buFont typeface="Arial"/>
              <a:buChar char="•"/>
            </a:pPr>
            <a:r>
              <a:rPr lang="en-US">
                <a:cs typeface="Calibri" panose="020F0502020204030204"/>
              </a:rPr>
              <a:t>Some may involve surveys to understand a problem</a:t>
            </a:r>
          </a:p>
          <a:p>
            <a:pPr lvl="1"/>
            <a:r>
              <a:rPr lang="en-US">
                <a:cs typeface="Calibri" panose="020F0502020204030204"/>
              </a:rPr>
              <a:t>Apply</a:t>
            </a:r>
          </a:p>
          <a:p>
            <a:pPr marL="628650" lvl="1" indent="-171450">
              <a:buFont typeface="Arial"/>
              <a:buChar char="•"/>
            </a:pPr>
            <a:r>
              <a:rPr lang="en-US">
                <a:cs typeface="Calibri" panose="020F0502020204030204"/>
              </a:rPr>
              <a:t>Implementing a new idea</a:t>
            </a:r>
          </a:p>
          <a:p>
            <a:pPr marL="628650" lvl="1" indent="-171450">
              <a:buFont typeface="Arial"/>
              <a:buChar char="•"/>
            </a:pPr>
            <a:r>
              <a:rPr lang="en-US">
                <a:cs typeface="Calibri" panose="020F0502020204030204"/>
              </a:rPr>
              <a:t>Many of these are communication campaigns</a:t>
            </a:r>
          </a:p>
          <a:p>
            <a:pPr lvl="1"/>
            <a:r>
              <a:rPr lang="en-US">
                <a:cs typeface="Calibri" panose="020F0502020204030204"/>
              </a:rPr>
              <a:t>Data</a:t>
            </a:r>
          </a:p>
          <a:p>
            <a:pPr lvl="2">
              <a:buChar char="•"/>
            </a:pPr>
            <a:r>
              <a:rPr lang="en-US"/>
              <a:t>Real data is messy, students need experience dealing with real data</a:t>
            </a:r>
            <a:endParaRPr lang="en-US">
              <a:cs typeface="Calibri" panose="020F0502020204030204"/>
            </a:endParaRPr>
          </a:p>
          <a:p>
            <a:pPr lvl="2">
              <a:buChar char="•"/>
            </a:pPr>
            <a:r>
              <a:rPr lang="en-US"/>
              <a:t>There is the potential to gain important insights from existing data</a:t>
            </a:r>
          </a:p>
          <a:p>
            <a:pPr lvl="2">
              <a:buChar char="•"/>
            </a:pPr>
            <a:r>
              <a:rPr lang="en-US">
                <a:cs typeface="Calibri"/>
              </a:rPr>
              <a:t>Limited impact for the University</a:t>
            </a:r>
          </a:p>
          <a:p>
            <a:pPr lvl="2">
              <a:buChar char="•"/>
            </a:pPr>
            <a:r>
              <a:rPr lang="en-US">
                <a:cs typeface="Calibri"/>
              </a:rPr>
              <a:t>We are looking for ways of making data easier to access so the SO doesn't have to be as actively involved in supporting these projects but we are interested in learning about the insights that can be gained from going deeper in analyzing the data</a:t>
            </a:r>
          </a:p>
          <a:p>
            <a:pPr lvl="2">
              <a:buChar char="•"/>
            </a:pPr>
            <a:endParaRPr lang="en-US">
              <a:cs typeface="Calibri"/>
            </a:endParaRPr>
          </a:p>
        </p:txBody>
      </p:sp>
      <p:sp>
        <p:nvSpPr>
          <p:cNvPr id="4" name="Slide Number Placeholder 3"/>
          <p:cNvSpPr>
            <a:spLocks noGrp="1"/>
          </p:cNvSpPr>
          <p:nvPr>
            <p:ph type="sldNum" sz="quarter" idx="5"/>
          </p:nvPr>
        </p:nvSpPr>
        <p:spPr/>
        <p:txBody>
          <a:bodyPr/>
          <a:lstStyle/>
          <a:p>
            <a:fld id="{146CF2EB-7FF6-48F5-BFBB-DE93FC615B7A}" type="slidenum">
              <a:rPr lang="en-US"/>
              <a:t>27</a:t>
            </a:fld>
            <a:endParaRPr lang="en-US"/>
          </a:p>
        </p:txBody>
      </p:sp>
    </p:spTree>
    <p:extLst>
      <p:ext uri="{BB962C8B-B14F-4D97-AF65-F5344CB8AC3E}">
        <p14:creationId xmlns:p14="http://schemas.microsoft.com/office/powerpoint/2010/main" val="2299956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800"/>
              </a:spcBef>
              <a:spcAft>
                <a:spcPts val="800"/>
              </a:spcAft>
              <a:buFont typeface="Arial"/>
              <a:buChar char="•"/>
            </a:pPr>
            <a:r>
              <a:rPr lang="en-US" dirty="0"/>
              <a:t>Background: </a:t>
            </a:r>
          </a:p>
          <a:p>
            <a:pPr marL="628650" lvl="1" indent="-171450">
              <a:spcBef>
                <a:spcPts val="800"/>
              </a:spcBef>
              <a:spcAft>
                <a:spcPts val="800"/>
              </a:spcAft>
              <a:buFont typeface="Arial"/>
              <a:buChar char="•"/>
            </a:pPr>
            <a:r>
              <a:rPr lang="en-US" dirty="0"/>
              <a:t>need to shift off fossil gas if we are to meet be carbon neutral by 2050</a:t>
            </a:r>
            <a:endParaRPr lang="en-US" dirty="0">
              <a:cs typeface="Calibri"/>
            </a:endParaRPr>
          </a:p>
          <a:p>
            <a:pPr marL="628650" lvl="1" indent="-171450">
              <a:spcBef>
                <a:spcPts val="800"/>
              </a:spcBef>
              <a:spcAft>
                <a:spcPts val="800"/>
              </a:spcAft>
              <a:buFont typeface="Arial"/>
              <a:buChar char="•"/>
            </a:pPr>
            <a:r>
              <a:rPr lang="en-US" dirty="0"/>
              <a:t>Buildings not on the district heating system are a good place to start</a:t>
            </a:r>
            <a:endParaRPr lang="en-US" dirty="0">
              <a:cs typeface="Calibri"/>
            </a:endParaRPr>
          </a:p>
          <a:p>
            <a:pPr marL="171450" indent="-171450">
              <a:spcBef>
                <a:spcPts val="800"/>
              </a:spcBef>
              <a:spcAft>
                <a:spcPts val="800"/>
              </a:spcAft>
              <a:buFont typeface="Arial"/>
              <a:buChar char="•"/>
            </a:pPr>
            <a:r>
              <a:rPr lang="en-US" dirty="0"/>
              <a:t>Scope of Work could include</a:t>
            </a:r>
            <a:endParaRPr lang="en-US" dirty="0">
              <a:cs typeface="Calibri"/>
            </a:endParaRPr>
          </a:p>
          <a:p>
            <a:pPr marL="628650" lvl="1" indent="-171450">
              <a:spcBef>
                <a:spcPts val="800"/>
              </a:spcBef>
              <a:spcAft>
                <a:spcPts val="800"/>
              </a:spcAft>
              <a:buFont typeface="Arial"/>
              <a:buChar char="•"/>
            </a:pPr>
            <a:r>
              <a:rPr lang="en-US" dirty="0"/>
              <a:t>Researching geological suitability </a:t>
            </a:r>
            <a:endParaRPr lang="en-US" dirty="0">
              <a:cs typeface="Calibri"/>
            </a:endParaRPr>
          </a:p>
          <a:p>
            <a:pPr marL="628650" lvl="1" indent="-171450">
              <a:spcBef>
                <a:spcPts val="800"/>
              </a:spcBef>
              <a:spcAft>
                <a:spcPts val="800"/>
              </a:spcAft>
              <a:buFont typeface="Arial"/>
              <a:buChar char="•"/>
            </a:pPr>
            <a:r>
              <a:rPr lang="en-US" dirty="0"/>
              <a:t>Researching building requirements</a:t>
            </a:r>
            <a:endParaRPr lang="en-US" dirty="0">
              <a:cs typeface="Calibri"/>
            </a:endParaRPr>
          </a:p>
          <a:p>
            <a:pPr marL="628650" lvl="1" indent="-171450">
              <a:spcBef>
                <a:spcPts val="800"/>
              </a:spcBef>
              <a:spcAft>
                <a:spcPts val="800"/>
              </a:spcAft>
              <a:buFont typeface="Arial"/>
              <a:buChar char="•"/>
            </a:pPr>
            <a:r>
              <a:rPr lang="en-US" dirty="0"/>
              <a:t>Cost analysis, including upfront and operational costs</a:t>
            </a:r>
            <a:endParaRPr lang="en-US" dirty="0">
              <a:cs typeface="Calibri"/>
            </a:endParaRPr>
          </a:p>
          <a:p>
            <a:pPr marL="628650" lvl="1" indent="-171450">
              <a:spcBef>
                <a:spcPts val="800"/>
              </a:spcBef>
              <a:spcAft>
                <a:spcPts val="800"/>
              </a:spcAft>
              <a:buFont typeface="Arial"/>
              <a:buChar char="•"/>
            </a:pPr>
            <a:r>
              <a:rPr lang="en-US" dirty="0"/>
              <a:t>GHGe and energy impact analysis</a:t>
            </a:r>
            <a:endParaRPr lang="en-US" dirty="0">
              <a:cs typeface="Calibri"/>
            </a:endParaRPr>
          </a:p>
          <a:p>
            <a:pPr marL="628650" lvl="1" indent="-171450">
              <a:spcBef>
                <a:spcPts val="800"/>
              </a:spcBef>
              <a:spcAft>
                <a:spcPts val="800"/>
              </a:spcAft>
              <a:buFont typeface="Arial"/>
              <a:buChar char="•"/>
            </a:pPr>
            <a:r>
              <a:rPr lang="en-US" dirty="0"/>
              <a:t>Best practices, incentives, other considerations</a:t>
            </a:r>
            <a:endParaRPr lang="en-US" dirty="0">
              <a:cs typeface="Calibri"/>
            </a:endParaRPr>
          </a:p>
          <a:p>
            <a:endParaRPr lang="en-US">
              <a:cs typeface="Calibri"/>
            </a:endParaRPr>
          </a:p>
          <a:p>
            <a:r>
              <a:rPr lang="en-US" b="1" dirty="0"/>
              <a:t>Resources</a:t>
            </a:r>
            <a:endParaRPr lang="en-US" dirty="0"/>
          </a:p>
          <a:p>
            <a:r>
              <a:rPr lang="en-US" dirty="0"/>
              <a:t>Data is available through the Sustainability Office for natural gas consumption in buildings not served by the district heating system.  The age and condition of existing equipment can be obtained from Plant Operations through the Sustainability Office.  Load profiles and peak demand values are not available at this time.  </a:t>
            </a:r>
            <a:endParaRPr lang="en-US" dirty="0">
              <a:cs typeface="Calibri"/>
            </a:endParaRPr>
          </a:p>
          <a:p>
            <a:r>
              <a:rPr lang="en-US" dirty="0">
                <a:cs typeface="Calibri"/>
              </a:rPr>
              <a:t>Facilitate engagements with campus operations.</a:t>
            </a:r>
            <a:endParaRPr lang="en-US" dirty="0"/>
          </a:p>
          <a:p>
            <a:r>
              <a:rPr lang="en-US" b="1" dirty="0"/>
              <a:t>Proposed Deliverables</a:t>
            </a:r>
            <a:endParaRPr lang="en-US" dirty="0"/>
          </a:p>
          <a:p>
            <a:r>
              <a:rPr lang="en-US" dirty="0"/>
              <a:t>The details of the deliverables are flexible but must meet the requirements set out by the course instructor. Some proposed deliverables include:</a:t>
            </a:r>
            <a:endParaRPr lang="en-US" dirty="0">
              <a:cs typeface="Calibri"/>
            </a:endParaRPr>
          </a:p>
          <a:p>
            <a:pPr marL="285750" indent="-285750">
              <a:buFont typeface="Symbol"/>
              <a:buChar char="•"/>
            </a:pPr>
            <a:r>
              <a:rPr lang="en-US" dirty="0"/>
              <a:t>A work plan early in the term outlining key milestones and responsibilities. </a:t>
            </a:r>
            <a:endParaRPr lang="en-US" dirty="0">
              <a:cs typeface="Calibri"/>
            </a:endParaRPr>
          </a:p>
          <a:p>
            <a:pPr marL="285750" indent="-285750">
              <a:buFont typeface="Symbol"/>
              <a:buChar char="•"/>
            </a:pPr>
            <a:r>
              <a:rPr lang="en-US" dirty="0"/>
              <a:t>Updates on progress at least once during the term. </a:t>
            </a:r>
            <a:endParaRPr lang="en-US" dirty="0">
              <a:cs typeface="Calibri"/>
            </a:endParaRPr>
          </a:p>
          <a:p>
            <a:pPr marL="285750" indent="-285750">
              <a:buFont typeface="Symbol"/>
              <a:buChar char="•"/>
            </a:pPr>
            <a:r>
              <a:rPr lang="en-US" dirty="0"/>
              <a:t>A final report outlining the outcomes of the feasibility study, including cost estimates from local sources. </a:t>
            </a:r>
            <a:endParaRPr lang="en-US" dirty="0">
              <a:cs typeface="Calibri"/>
            </a:endParaRPr>
          </a:p>
          <a:p>
            <a:endParaRPr lang="en-US"/>
          </a:p>
          <a:p>
            <a:r>
              <a:rPr lang="en-US" b="1" dirty="0"/>
              <a:t>Key Contacts</a:t>
            </a:r>
            <a:endParaRPr lang="en-US" dirty="0"/>
          </a:p>
          <a:p>
            <a:endParaRPr lang="en-US">
              <a:cs typeface="Calibri"/>
            </a:endParaRPr>
          </a:p>
        </p:txBody>
      </p:sp>
      <p:sp>
        <p:nvSpPr>
          <p:cNvPr id="4" name="Slide Number Placeholder 3"/>
          <p:cNvSpPr>
            <a:spLocks noGrp="1"/>
          </p:cNvSpPr>
          <p:nvPr>
            <p:ph type="sldNum" sz="quarter" idx="5"/>
          </p:nvPr>
        </p:nvSpPr>
        <p:spPr/>
        <p:txBody>
          <a:bodyPr/>
          <a:lstStyle/>
          <a:p>
            <a:fld id="{A41C87ED-D45A-4718-BC05-2D464ABC112F}" type="slidenum">
              <a:rPr lang="en-US"/>
              <a:t>28</a:t>
            </a:fld>
            <a:endParaRPr lang="en-US"/>
          </a:p>
        </p:txBody>
      </p:sp>
    </p:spTree>
    <p:extLst>
      <p:ext uri="{BB962C8B-B14F-4D97-AF65-F5344CB8AC3E}">
        <p14:creationId xmlns:p14="http://schemas.microsoft.com/office/powerpoint/2010/main" val="3380661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41C87ED-D45A-4718-BC05-2D464ABC112F}" type="slidenum">
              <a:rPr lang="en-US" smtClean="0"/>
              <a:t>29</a:t>
            </a:fld>
            <a:endParaRPr lang="en-US"/>
          </a:p>
        </p:txBody>
      </p:sp>
    </p:spTree>
    <p:extLst>
      <p:ext uri="{BB962C8B-B14F-4D97-AF65-F5344CB8AC3E}">
        <p14:creationId xmlns:p14="http://schemas.microsoft.com/office/powerpoint/2010/main" val="740486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Peter Schuler </a:t>
            </a:r>
            <a:r>
              <a:rPr lang="en-US" dirty="0"/>
              <a:t>an Elder of the </a:t>
            </a:r>
            <a:r>
              <a:rPr lang="en-US" dirty="0" err="1"/>
              <a:t>Mississaugas</a:t>
            </a:r>
            <a:r>
              <a:rPr lang="en-US" dirty="0"/>
              <a:t> of the Credit First Nation of the </a:t>
            </a:r>
            <a:r>
              <a:rPr lang="en-US" dirty="0" err="1"/>
              <a:t>Anishnaabek</a:t>
            </a:r>
            <a:r>
              <a:rPr lang="en-US" dirty="0"/>
              <a:t> Peoples.</a:t>
            </a:r>
            <a:endParaRPr lang="en-US" dirty="0">
              <a:cs typeface="Calibri"/>
            </a:endParaRPr>
          </a:p>
        </p:txBody>
      </p:sp>
      <p:sp>
        <p:nvSpPr>
          <p:cNvPr id="4" name="Slide Number Placeholder 3"/>
          <p:cNvSpPr>
            <a:spLocks noGrp="1"/>
          </p:cNvSpPr>
          <p:nvPr>
            <p:ph type="sldNum" sz="quarter" idx="5"/>
          </p:nvPr>
        </p:nvSpPr>
        <p:spPr/>
        <p:txBody>
          <a:bodyPr/>
          <a:lstStyle/>
          <a:p>
            <a:fld id="{A41C87ED-D45A-4718-BC05-2D464ABC112F}" type="slidenum">
              <a:rPr lang="en-US"/>
              <a:t>2</a:t>
            </a:fld>
            <a:endParaRPr lang="en-US"/>
          </a:p>
        </p:txBody>
      </p:sp>
    </p:spTree>
    <p:extLst>
      <p:ext uri="{BB962C8B-B14F-4D97-AF65-F5344CB8AC3E}">
        <p14:creationId xmlns:p14="http://schemas.microsoft.com/office/powerpoint/2010/main" val="1004280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Ongoing projects</a:t>
            </a:r>
          </a:p>
          <a:p>
            <a:pPr marL="171450" indent="-171450">
              <a:buFont typeface="Arial"/>
              <a:buChar char="•"/>
            </a:pPr>
            <a:r>
              <a:rPr lang="en-US">
                <a:cs typeface="Calibri"/>
              </a:rPr>
              <a:t>Naturalization of campus grounds</a:t>
            </a:r>
          </a:p>
          <a:p>
            <a:r>
              <a:rPr lang="en-US">
                <a:cs typeface="Calibri"/>
              </a:rPr>
              <a:t>Multi-stage projects</a:t>
            </a:r>
          </a:p>
          <a:p>
            <a:pPr indent="-171450">
              <a:buFont typeface="Arial"/>
              <a:buChar char="•"/>
            </a:pPr>
            <a:r>
              <a:rPr lang="en-US">
                <a:cs typeface="Calibri"/>
              </a:rPr>
              <a:t>Projects that cannot be </a:t>
            </a:r>
            <a:r>
              <a:rPr lang="en-US" err="1">
                <a:cs typeface="Calibri"/>
              </a:rPr>
              <a:t>comleted</a:t>
            </a:r>
            <a:r>
              <a:rPr lang="en-US">
                <a:cs typeface="Calibri"/>
              </a:rPr>
              <a:t> in one term, may be split into stages</a:t>
            </a:r>
          </a:p>
          <a:p>
            <a:r>
              <a:rPr lang="en-US">
                <a:cs typeface="Calibri"/>
              </a:rPr>
              <a:t>Multi-disciplinary projects</a:t>
            </a:r>
          </a:p>
          <a:p>
            <a:pPr marL="171450" indent="-171450">
              <a:buFont typeface="Arial"/>
              <a:buChar char="•"/>
            </a:pPr>
            <a:r>
              <a:rPr lang="en-US">
                <a:cs typeface="Calibri"/>
              </a:rPr>
              <a:t>Bringing students from different programs of study or even different courses together to work on a project collaboratively</a:t>
            </a:r>
          </a:p>
          <a:p>
            <a:r>
              <a:rPr lang="en-US">
                <a:cs typeface="Calibri"/>
              </a:rPr>
              <a:t>Larger implementation</a:t>
            </a:r>
            <a:endParaRPr lang="en-US"/>
          </a:p>
          <a:p>
            <a:pPr marL="171450" indent="-171450">
              <a:buFont typeface="Arial"/>
              <a:buChar char="•"/>
            </a:pPr>
            <a:r>
              <a:rPr lang="en-US">
                <a:cs typeface="Calibri"/>
              </a:rPr>
              <a:t>UBC built an 18-storey mass timber residence building, the tallest in the world at the time as a campus as a living lab project</a:t>
            </a:r>
          </a:p>
          <a:p>
            <a:r>
              <a:rPr lang="en-US">
                <a:cs typeface="Calibri"/>
              </a:rPr>
              <a:t>Projects tied to academic research</a:t>
            </a:r>
          </a:p>
          <a:p>
            <a:pPr marL="171450" indent="-171450">
              <a:buFont typeface="Arial"/>
              <a:buChar char="•"/>
            </a:pPr>
            <a:r>
              <a:rPr lang="en-US">
                <a:cs typeface="Calibri"/>
              </a:rPr>
              <a:t>Open the door for researchers to apply their theory to campus grounds</a:t>
            </a:r>
          </a:p>
          <a:p>
            <a:r>
              <a:rPr lang="en-US">
                <a:cs typeface="Calibri"/>
              </a:rPr>
              <a:t>Seeking projects from the </a:t>
            </a:r>
            <a:r>
              <a:rPr lang="en-US" err="1">
                <a:cs typeface="Calibri"/>
              </a:rPr>
              <a:t>communitiy</a:t>
            </a:r>
          </a:p>
          <a:p>
            <a:pPr marL="171450" indent="-171450">
              <a:buFont typeface="Arial"/>
              <a:buChar char="•"/>
            </a:pPr>
            <a:r>
              <a:rPr lang="en-US">
                <a:cs typeface="Calibri"/>
              </a:rPr>
              <a:t>Same model but our partners are community groups, the municipality </a:t>
            </a:r>
            <a:r>
              <a:rPr lang="en-US" err="1">
                <a:cs typeface="Calibri"/>
              </a:rPr>
              <a:t>etc</a:t>
            </a:r>
          </a:p>
          <a:p>
            <a:r>
              <a:rPr lang="en-US">
                <a:cs typeface="Calibri"/>
              </a:rPr>
              <a:t>Projects that test innovative and new ideas</a:t>
            </a:r>
          </a:p>
          <a:p>
            <a:pPr marL="171450" indent="-171450">
              <a:buFont typeface="Arial"/>
              <a:buChar char="•"/>
            </a:pPr>
            <a:r>
              <a:rPr lang="en-US">
                <a:cs typeface="Calibri"/>
              </a:rPr>
              <a:t>The campus is a true laboratory to test new ideas, prototypes and transformational thinking</a:t>
            </a:r>
          </a:p>
        </p:txBody>
      </p:sp>
      <p:sp>
        <p:nvSpPr>
          <p:cNvPr id="4" name="Slide Number Placeholder 3"/>
          <p:cNvSpPr>
            <a:spLocks noGrp="1"/>
          </p:cNvSpPr>
          <p:nvPr>
            <p:ph type="sldNum" sz="quarter" idx="5"/>
          </p:nvPr>
        </p:nvSpPr>
        <p:spPr/>
        <p:txBody>
          <a:bodyPr/>
          <a:lstStyle/>
          <a:p>
            <a:fld id="{146CF2EB-7FF6-48F5-BFBB-DE93FC615B7A}" type="slidenum">
              <a:rPr lang="en-US"/>
              <a:t>30</a:t>
            </a:fld>
            <a:endParaRPr lang="en-US"/>
          </a:p>
        </p:txBody>
      </p:sp>
    </p:spTree>
    <p:extLst>
      <p:ext uri="{BB962C8B-B14F-4D97-AF65-F5344CB8AC3E}">
        <p14:creationId xmlns:p14="http://schemas.microsoft.com/office/powerpoint/2010/main" val="1833311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biodigester is a facility that takes organic waste, such as food waste and breaks it down aerobically or anaerobically to produce compost that can be recycled into the soil</a:t>
            </a:r>
          </a:p>
          <a:p>
            <a:r>
              <a:rPr lang="en-US" dirty="0">
                <a:cs typeface="Calibri"/>
              </a:rPr>
              <a:t>This could be carried out as 6 separate studies over many years as a multi-stage project</a:t>
            </a:r>
            <a:endParaRPr lang="en-US" dirty="0"/>
          </a:p>
          <a:p>
            <a:r>
              <a:rPr lang="en-US" dirty="0">
                <a:cs typeface="Calibri"/>
              </a:rPr>
              <a:t>This could be carried out as one multi-disciplinary study that encourages collaboration and systems thinking </a:t>
            </a:r>
          </a:p>
          <a:p>
            <a:endParaRPr lang="en-US">
              <a:cs typeface="Calibri"/>
            </a:endParaRPr>
          </a:p>
          <a:p>
            <a:r>
              <a:rPr lang="en-US" dirty="0">
                <a:cs typeface="Calibri"/>
              </a:rPr>
              <a:t>NOTE: this is just a thought exercise, plant operations has not communicated interest in exploring a campus biodigester at this time</a:t>
            </a:r>
          </a:p>
        </p:txBody>
      </p:sp>
      <p:sp>
        <p:nvSpPr>
          <p:cNvPr id="4" name="Slide Number Placeholder 3"/>
          <p:cNvSpPr>
            <a:spLocks noGrp="1"/>
          </p:cNvSpPr>
          <p:nvPr>
            <p:ph type="sldNum" sz="quarter" idx="5"/>
          </p:nvPr>
        </p:nvSpPr>
        <p:spPr/>
        <p:txBody>
          <a:bodyPr/>
          <a:lstStyle/>
          <a:p>
            <a:fld id="{146CF2EB-7FF6-48F5-BFBB-DE93FC615B7A}" type="slidenum">
              <a:rPr lang="en-US"/>
              <a:t>31</a:t>
            </a:fld>
            <a:endParaRPr lang="en-US"/>
          </a:p>
        </p:txBody>
      </p:sp>
    </p:spTree>
    <p:extLst>
      <p:ext uri="{BB962C8B-B14F-4D97-AF65-F5344CB8AC3E}">
        <p14:creationId xmlns:p14="http://schemas.microsoft.com/office/powerpoint/2010/main" val="2643221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will be inviting you to participate directly as we go along </a:t>
            </a:r>
          </a:p>
          <a:p>
            <a:r>
              <a:rPr lang="en-US" dirty="0">
                <a:cs typeface="Calibri"/>
              </a:rPr>
              <a:t>Please interrupt if you have questions</a:t>
            </a:r>
          </a:p>
        </p:txBody>
      </p:sp>
      <p:sp>
        <p:nvSpPr>
          <p:cNvPr id="4" name="Slide Number Placeholder 3"/>
          <p:cNvSpPr>
            <a:spLocks noGrp="1"/>
          </p:cNvSpPr>
          <p:nvPr>
            <p:ph type="sldNum" sz="quarter" idx="5"/>
          </p:nvPr>
        </p:nvSpPr>
        <p:spPr/>
        <p:txBody>
          <a:bodyPr/>
          <a:lstStyle/>
          <a:p>
            <a:fld id="{A41C87ED-D45A-4718-BC05-2D464ABC112F}" type="slidenum">
              <a:rPr lang="en-US"/>
              <a:t>3</a:t>
            </a:fld>
            <a:endParaRPr lang="en-US"/>
          </a:p>
        </p:txBody>
      </p:sp>
    </p:spTree>
    <p:extLst>
      <p:ext uri="{BB962C8B-B14F-4D97-AF65-F5344CB8AC3E}">
        <p14:creationId xmlns:p14="http://schemas.microsoft.com/office/powerpoint/2010/main" val="2499034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My name Heather McDiarmid, I am the Sustainability Living Lab Coordinator here on campus.  This is a new position created to amplify the number and impact of projects carried out here on campus that support greater operational sustainability.  I am excited to be in this position because as a former Sessional Lecturer in Biochemistry and Climate Change Mitigation and also as a homeschooling parent, I love to help people to get excited about their learning. That is what we are trying to do here.</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46CF2EB-7FF6-48F5-BFBB-DE93FC615B7A}" type="slidenum">
              <a:t>4</a:t>
            </a:fld>
            <a:endParaRPr lang="en-US"/>
          </a:p>
        </p:txBody>
      </p:sp>
    </p:spTree>
    <p:extLst>
      <p:ext uri="{BB962C8B-B14F-4D97-AF65-F5344CB8AC3E}">
        <p14:creationId xmlns:p14="http://schemas.microsoft.com/office/powerpoint/2010/main" val="2484260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Many years ago, my kids and I participated in the Yellow Fish Road program</a:t>
            </a:r>
          </a:p>
          <a:p>
            <a:pPr marL="285750" indent="-285750">
              <a:lnSpc>
                <a:spcPct val="90000"/>
              </a:lnSpc>
              <a:spcBef>
                <a:spcPts val="1000"/>
              </a:spcBef>
              <a:buFont typeface="Arial"/>
              <a:buChar char="•"/>
            </a:pPr>
            <a:r>
              <a:rPr lang="en-US" dirty="0"/>
              <a:t>We distributed leaflets in our community and painted a yellow fish on storm drains to remind people that to protect our ecosystems, only rainwater belongs in storm drains</a:t>
            </a:r>
            <a:endParaRPr lang="en-US" dirty="0">
              <a:cs typeface="Calibri"/>
            </a:endParaRPr>
          </a:p>
          <a:p>
            <a:pPr marL="285750" indent="-285750">
              <a:lnSpc>
                <a:spcPct val="90000"/>
              </a:lnSpc>
              <a:spcBef>
                <a:spcPts val="1000"/>
              </a:spcBef>
              <a:buFont typeface="Arial"/>
              <a:buChar char="•"/>
            </a:pPr>
            <a:r>
              <a:rPr lang="en-US" dirty="0"/>
              <a:t>My son practiced reading, something he was not keen on doing, and learned a ton about pollution and its effects on wildlife – he felt empowered by a project that was having a meaningful impact</a:t>
            </a:r>
            <a:endParaRPr lang="en-US" dirty="0">
              <a:cs typeface="Calibri"/>
            </a:endParaRPr>
          </a:p>
          <a:p>
            <a:pPr marL="285750" indent="-285750">
              <a:lnSpc>
                <a:spcPct val="90000"/>
              </a:lnSpc>
              <a:spcBef>
                <a:spcPts val="1000"/>
              </a:spcBef>
              <a:buFont typeface="Arial"/>
              <a:buChar char="•"/>
            </a:pPr>
            <a:r>
              <a:rPr lang="en-US" dirty="0">
                <a:cs typeface="Calibri"/>
              </a:rPr>
              <a:t>I think we all feel that way: we want to make a difference and when we can tie what we are learning in with important work, we are more motivated to invest ourselves in that learning </a:t>
            </a:r>
            <a:endParaRPr lang="en-US" dirty="0"/>
          </a:p>
          <a:p>
            <a:pPr marL="285750" indent="-285750">
              <a:lnSpc>
                <a:spcPct val="90000"/>
              </a:lnSpc>
              <a:spcBef>
                <a:spcPts val="1000"/>
              </a:spcBef>
              <a:buFont typeface="Arial"/>
              <a:buChar char="•"/>
            </a:pPr>
            <a:endParaRPr lang="en-US">
              <a:cs typeface="Calibri"/>
            </a:endParaRPr>
          </a:p>
          <a:p>
            <a:pPr>
              <a:lnSpc>
                <a:spcPct val="90000"/>
              </a:lnSpc>
              <a:spcBef>
                <a:spcPts val="1000"/>
              </a:spcBef>
            </a:pPr>
            <a:r>
              <a:rPr lang="en-US" dirty="0"/>
              <a:t>This is a living lab project, this is what I am looking to achieve on our campus</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46CF2EB-7FF6-48F5-BFBB-DE93FC615B7A}" type="slidenum">
              <a:t>5</a:t>
            </a:fld>
            <a:endParaRPr lang="en-US"/>
          </a:p>
        </p:txBody>
      </p:sp>
    </p:spTree>
    <p:extLst>
      <p:ext uri="{BB962C8B-B14F-4D97-AF65-F5344CB8AC3E}">
        <p14:creationId xmlns:p14="http://schemas.microsoft.com/office/powerpoint/2010/main" val="3632861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THe</a:t>
            </a:r>
            <a:r>
              <a:rPr lang="en-US" dirty="0">
                <a:cs typeface="Calibri"/>
              </a:rPr>
              <a:t> living lab idea has been defined in many ways but here are a few that resonate with me</a:t>
            </a:r>
          </a:p>
          <a:p>
            <a:endParaRPr lang="en-US" dirty="0">
              <a:cs typeface="Calibri"/>
            </a:endParaRPr>
          </a:p>
          <a:p>
            <a:r>
              <a:rPr lang="en-US" dirty="0">
                <a:cs typeface="Calibri"/>
              </a:rPr>
              <a:t>It is a form of experiential learning, can be problem-based or project-based, it can have other approaches</a:t>
            </a:r>
            <a:endParaRPr lang="en-US" dirty="0"/>
          </a:p>
          <a:p>
            <a:r>
              <a:rPr lang="en-US" dirty="0">
                <a:cs typeface="Calibri"/>
              </a:rPr>
              <a:t>An opportunity for students to apply their skills, knowledge and understanding to real world sustainability challenges on campus </a:t>
            </a:r>
          </a:p>
        </p:txBody>
      </p:sp>
      <p:sp>
        <p:nvSpPr>
          <p:cNvPr id="4" name="Slide Number Placeholder 3"/>
          <p:cNvSpPr>
            <a:spLocks noGrp="1"/>
          </p:cNvSpPr>
          <p:nvPr>
            <p:ph type="sldNum" sz="quarter" idx="5"/>
          </p:nvPr>
        </p:nvSpPr>
        <p:spPr/>
        <p:txBody>
          <a:bodyPr/>
          <a:lstStyle/>
          <a:p>
            <a:fld id="{146CF2EB-7FF6-48F5-BFBB-DE93FC615B7A}" type="slidenum">
              <a:t>6</a:t>
            </a:fld>
            <a:endParaRPr lang="en-US"/>
          </a:p>
        </p:txBody>
      </p:sp>
    </p:spTree>
    <p:extLst>
      <p:ext uri="{BB962C8B-B14F-4D97-AF65-F5344CB8AC3E}">
        <p14:creationId xmlns:p14="http://schemas.microsoft.com/office/powerpoint/2010/main" val="688804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the University of Waterloo, the living lab concept is applied in a sustainability context</a:t>
            </a:r>
          </a:p>
          <a:p>
            <a:pPr marL="171450" indent="-171450">
              <a:buFont typeface="Arial"/>
              <a:buChar char="•"/>
            </a:pPr>
            <a:endParaRPr lang="en-US">
              <a:cs typeface="Calibri"/>
            </a:endParaRPr>
          </a:p>
          <a:p>
            <a:r>
              <a:rPr lang="en-US" dirty="0">
                <a:cs typeface="Calibri"/>
              </a:rPr>
              <a:t>The good news is that the University has already identified priority areas for action, </a:t>
            </a:r>
          </a:p>
          <a:p>
            <a:r>
              <a:rPr lang="en-US" dirty="0">
                <a:cs typeface="Calibri"/>
              </a:rPr>
              <a:t>for example, the Environmental Sustainability Strategy</a:t>
            </a:r>
          </a:p>
          <a:p>
            <a:pPr marL="628650" lvl="1" indent="-171450">
              <a:lnSpc>
                <a:spcPct val="90000"/>
              </a:lnSpc>
              <a:spcBef>
                <a:spcPts val="500"/>
              </a:spcBef>
              <a:buFont typeface="Arial"/>
              <a:buChar char="•"/>
            </a:pPr>
            <a:r>
              <a:rPr lang="en-US" dirty="0"/>
              <a:t> Be a leader in environmental sustainability education and research </a:t>
            </a:r>
            <a:endParaRPr lang="en-US" dirty="0">
              <a:cs typeface="Calibri"/>
            </a:endParaRPr>
          </a:p>
          <a:p>
            <a:pPr marL="628650" lvl="1" indent="-171450">
              <a:lnSpc>
                <a:spcPct val="90000"/>
              </a:lnSpc>
              <a:spcBef>
                <a:spcPts val="500"/>
              </a:spcBef>
              <a:buFont typeface="Arial"/>
              <a:buChar char="•"/>
            </a:pPr>
            <a:r>
              <a:rPr lang="en-US" dirty="0"/>
              <a:t>Operate the campus sustainably (energy, waste, grounds, transportation, CC, water, food, procurement)</a:t>
            </a:r>
            <a:endParaRPr lang="en-US" dirty="0">
              <a:cs typeface="Calibri"/>
            </a:endParaRPr>
          </a:p>
          <a:p>
            <a:pPr marL="628650" lvl="1" indent="-171450">
              <a:lnSpc>
                <a:spcPct val="90000"/>
              </a:lnSpc>
              <a:spcBef>
                <a:spcPts val="500"/>
              </a:spcBef>
              <a:buFont typeface="Arial"/>
              <a:buChar char="•"/>
            </a:pPr>
            <a:r>
              <a:rPr lang="en-US" dirty="0"/>
              <a:t>Embed sustainability practices into campus culture – engagement/communications</a:t>
            </a:r>
            <a:endParaRPr lang="en-US" dirty="0">
              <a:cs typeface="Calibri"/>
            </a:endParaRPr>
          </a:p>
          <a:p>
            <a:pPr marL="628650" lvl="1" indent="-171450">
              <a:lnSpc>
                <a:spcPct val="90000"/>
              </a:lnSpc>
              <a:spcBef>
                <a:spcPts val="500"/>
              </a:spcBef>
              <a:buFont typeface="Arial"/>
              <a:buChar char="•"/>
            </a:pPr>
            <a:endParaRPr lang="en-US">
              <a:cs typeface="Calibri"/>
            </a:endParaRPr>
          </a:p>
          <a:p>
            <a:pPr marL="171450" indent="-171450">
              <a:lnSpc>
                <a:spcPct val="90000"/>
              </a:lnSpc>
              <a:spcBef>
                <a:spcPts val="500"/>
              </a:spcBef>
              <a:buFont typeface="Arial"/>
              <a:buChar char="•"/>
            </a:pPr>
            <a:r>
              <a:rPr lang="en-US" dirty="0">
                <a:cs typeface="Calibri"/>
              </a:rPr>
              <a:t>Shift Neutral </a:t>
            </a:r>
            <a:r>
              <a:rPr lang="en-US" b="1" dirty="0">
                <a:cs typeface="Calibri"/>
              </a:rPr>
              <a:t>– anyone know our long term goal?</a:t>
            </a:r>
          </a:p>
          <a:p>
            <a:pPr marL="628650" lvl="1" indent="-171450">
              <a:lnSpc>
                <a:spcPct val="90000"/>
              </a:lnSpc>
              <a:spcBef>
                <a:spcPts val="500"/>
              </a:spcBef>
              <a:buFont typeface="Arial"/>
              <a:buChar char="•"/>
            </a:pPr>
            <a:r>
              <a:rPr lang="en-US" dirty="0"/>
              <a:t>Become carbon neutral by 2050</a:t>
            </a:r>
            <a:endParaRPr lang="en-US" dirty="0">
              <a:cs typeface="Calibri"/>
            </a:endParaRPr>
          </a:p>
          <a:p>
            <a:pPr marL="628650" lvl="1" indent="-171450">
              <a:lnSpc>
                <a:spcPct val="90000"/>
              </a:lnSpc>
              <a:spcBef>
                <a:spcPts val="500"/>
              </a:spcBef>
              <a:buFont typeface="Arial"/>
              <a:buChar char="•"/>
            </a:pPr>
            <a:r>
              <a:rPr lang="en-US" dirty="0"/>
              <a:t>Reduce emissions by 17.5% below 2015 levels by 2025</a:t>
            </a:r>
            <a:endParaRPr lang="en-US" dirty="0">
              <a:cs typeface="Calibri"/>
            </a:endParaRPr>
          </a:p>
          <a:p>
            <a:pPr marL="628650" lvl="1" indent="-171450">
              <a:lnSpc>
                <a:spcPct val="90000"/>
              </a:lnSpc>
              <a:spcBef>
                <a:spcPts val="500"/>
              </a:spcBef>
              <a:buFont typeface="Arial"/>
              <a:buChar char="•"/>
            </a:pPr>
            <a:endParaRPr lang="en-US">
              <a:cs typeface="Calibri"/>
            </a:endParaRPr>
          </a:p>
          <a:p>
            <a:pPr marL="171450" indent="-171450">
              <a:lnSpc>
                <a:spcPct val="90000"/>
              </a:lnSpc>
              <a:spcBef>
                <a:spcPts val="1000"/>
              </a:spcBef>
              <a:buFont typeface="Arial"/>
              <a:buChar char="•"/>
            </a:pPr>
            <a:r>
              <a:rPr lang="en-US" dirty="0"/>
              <a:t>UN Sustainable Development Goals – can anyone tell me what that is all about?</a:t>
            </a:r>
            <a:endParaRPr lang="en-US" dirty="0">
              <a:cs typeface="Calibri" panose="020F0502020204030204"/>
            </a:endParaRPr>
          </a:p>
          <a:p>
            <a:pPr marL="628650" lvl="1" indent="-171450">
              <a:lnSpc>
                <a:spcPct val="90000"/>
              </a:lnSpc>
              <a:spcBef>
                <a:spcPts val="500"/>
              </a:spcBef>
              <a:buFont typeface="Arial"/>
              <a:buChar char="•"/>
            </a:pPr>
            <a:r>
              <a:rPr lang="en-US" dirty="0">
                <a:cs typeface="Calibri" panose="020F0502020204030204"/>
              </a:rPr>
              <a:t>Although not explicitly part of the identified campus goals, these provide a useful framework for thinking about sustainability challenges and the interconnectedness of these</a:t>
            </a:r>
            <a:endParaRPr lang="en-US" dirty="0"/>
          </a:p>
          <a:p>
            <a:pPr marL="628650" lvl="1" indent="-171450">
              <a:lnSpc>
                <a:spcPct val="90000"/>
              </a:lnSpc>
              <a:spcBef>
                <a:spcPts val="500"/>
              </a:spcBef>
              <a:buFont typeface="Arial"/>
              <a:buChar char="•"/>
            </a:pPr>
            <a:r>
              <a:rPr lang="en-US" dirty="0"/>
              <a:t>17 goals</a:t>
            </a:r>
            <a:endParaRPr lang="en-US" dirty="0">
              <a:cs typeface="Calibri"/>
            </a:endParaRPr>
          </a:p>
          <a:p>
            <a:endParaRPr lang="en-US" dirty="0">
              <a:cs typeface="Calibri"/>
            </a:endParaRPr>
          </a:p>
          <a:p>
            <a:r>
              <a:rPr lang="en-US" dirty="0">
                <a:cs typeface="Calibri"/>
              </a:rPr>
              <a:t>Keep in mind that </a:t>
            </a:r>
            <a:r>
              <a:rPr lang="en-US" dirty="0"/>
              <a:t>The University of Waterloo campus is akin to a small city, with its own roads, fleet, governance, buildings, district heating system, green spaces</a:t>
            </a:r>
            <a:endParaRPr lang="en-US">
              <a:cs typeface="Calibri" panose="020F0502020204030204"/>
            </a:endParaRPr>
          </a:p>
          <a:p>
            <a:pPr>
              <a:lnSpc>
                <a:spcPct val="90000"/>
              </a:lnSpc>
              <a:spcBef>
                <a:spcPts val="500"/>
              </a:spcBef>
            </a:pP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146CF2EB-7FF6-48F5-BFBB-DE93FC615B7A}" type="slidenum">
              <a:rPr lang="en-US"/>
              <a:t>7</a:t>
            </a:fld>
            <a:endParaRPr lang="en-US"/>
          </a:p>
        </p:txBody>
      </p:sp>
    </p:spTree>
    <p:extLst>
      <p:ext uri="{BB962C8B-B14F-4D97-AF65-F5344CB8AC3E}">
        <p14:creationId xmlns:p14="http://schemas.microsoft.com/office/powerpoint/2010/main" val="2609073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waste, grounds, transportation, CC, water, food, procurement</a:t>
            </a:r>
          </a:p>
        </p:txBody>
      </p:sp>
      <p:sp>
        <p:nvSpPr>
          <p:cNvPr id="4" name="Slide Number Placeholder 3"/>
          <p:cNvSpPr>
            <a:spLocks noGrp="1"/>
          </p:cNvSpPr>
          <p:nvPr>
            <p:ph type="sldNum" sz="quarter" idx="10"/>
          </p:nvPr>
        </p:nvSpPr>
        <p:spPr/>
        <p:txBody>
          <a:bodyPr/>
          <a:lstStyle/>
          <a:p>
            <a:fld id="{A41C87ED-D45A-4718-BC05-2D464ABC112F}" type="slidenum">
              <a:rPr lang="en-US" smtClean="0"/>
              <a:t>8</a:t>
            </a:fld>
            <a:endParaRPr lang="en-US"/>
          </a:p>
        </p:txBody>
      </p:sp>
    </p:spTree>
    <p:extLst>
      <p:ext uri="{BB962C8B-B14F-4D97-AF65-F5344CB8AC3E}">
        <p14:creationId xmlns:p14="http://schemas.microsoft.com/office/powerpoint/2010/main" val="366761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Nearly 300 campus-focused projects</a:t>
            </a:r>
          </a:p>
          <a:p>
            <a:r>
              <a:rPr lang="en-US" dirty="0"/>
              <a:t>Course ended in 2005</a:t>
            </a:r>
            <a:endParaRPr lang="en-US" dirty="0">
              <a:cs typeface="Calibri"/>
            </a:endParaRPr>
          </a:p>
          <a:p>
            <a:endParaRPr lang="en-US">
              <a:cs typeface="Calibri"/>
            </a:endParaRPr>
          </a:p>
          <a:p>
            <a:r>
              <a:rPr lang="en-US" dirty="0">
                <a:cs typeface="Calibri"/>
              </a:rPr>
              <a:t>Some examples of work that students did:</a:t>
            </a:r>
          </a:p>
          <a:p>
            <a:pPr marL="171450" indent="-171450">
              <a:buFont typeface="Arial"/>
              <a:buChar char="•"/>
            </a:pPr>
            <a:r>
              <a:rPr lang="en-US" dirty="0">
                <a:cs typeface="Calibri"/>
              </a:rPr>
              <a:t>Waste audits of different buildings with recommendations</a:t>
            </a:r>
          </a:p>
          <a:p>
            <a:pPr marL="171450" indent="-171450">
              <a:buFont typeface="Arial"/>
              <a:buChar char="•"/>
            </a:pPr>
            <a:r>
              <a:rPr lang="en-US" dirty="0">
                <a:cs typeface="Calibri"/>
              </a:rPr>
              <a:t>Surveys of travel </a:t>
            </a:r>
            <a:r>
              <a:rPr lang="en-US" dirty="0" err="1">
                <a:cs typeface="Calibri" panose="020F0502020204030204"/>
              </a:rPr>
              <a:t>behaviours</a:t>
            </a:r>
            <a:r>
              <a:rPr lang="en-US" dirty="0">
                <a:cs typeface="Calibri" panose="020F0502020204030204"/>
              </a:rPr>
              <a:t> with recommendations</a:t>
            </a:r>
          </a:p>
          <a:p>
            <a:pPr marL="171450" indent="-171450">
              <a:buFont typeface="Arial"/>
              <a:buChar char="•"/>
            </a:pPr>
            <a:r>
              <a:rPr lang="en-US" dirty="0">
                <a:cs typeface="Calibri" panose="020F0502020204030204"/>
              </a:rPr>
              <a:t>Study of the need for more secure bike parking facilities with recommendations</a:t>
            </a:r>
          </a:p>
          <a:p>
            <a:endParaRPr lang="en-US"/>
          </a:p>
          <a:p>
            <a:pPr marL="628650" lvl="1" indent="-171450">
              <a:lnSpc>
                <a:spcPct val="90000"/>
              </a:lnSpc>
              <a:buFont typeface="Arial"/>
              <a:buChar char="•"/>
            </a:pPr>
            <a:r>
              <a:rPr lang="en-US" dirty="0"/>
              <a:t>Most projects did not have impacts</a:t>
            </a:r>
            <a:endParaRPr lang="en-US" dirty="0">
              <a:cs typeface="Calibri" panose="020F0502020204030204"/>
            </a:endParaRPr>
          </a:p>
          <a:p>
            <a:pPr marL="1085850" lvl="2" indent="-171450">
              <a:lnSpc>
                <a:spcPct val="90000"/>
              </a:lnSpc>
              <a:buFont typeface="Arial"/>
              <a:buChar char="•"/>
            </a:pPr>
            <a:r>
              <a:rPr lang="en-US" dirty="0"/>
              <a:t>Not linked to campus </a:t>
            </a:r>
            <a:r>
              <a:rPr lang="en-US" dirty="0" err="1"/>
              <a:t>priorties</a:t>
            </a:r>
            <a:endParaRPr lang="en-US" dirty="0" err="1">
              <a:cs typeface="Calibri"/>
            </a:endParaRPr>
          </a:p>
          <a:p>
            <a:pPr marL="1085850" lvl="2" indent="-171450">
              <a:lnSpc>
                <a:spcPct val="90000"/>
              </a:lnSpc>
              <a:buFont typeface="Arial"/>
              <a:buChar char="•"/>
            </a:pPr>
            <a:r>
              <a:rPr lang="en-US" dirty="0"/>
              <a:t>Often not practical</a:t>
            </a:r>
            <a:endParaRPr lang="en-US" dirty="0">
              <a:cs typeface="Calibri"/>
            </a:endParaRPr>
          </a:p>
          <a:p>
            <a:pPr marL="1085850" lvl="2" indent="-171450">
              <a:lnSpc>
                <a:spcPct val="90000"/>
              </a:lnSpc>
              <a:buFont typeface="Arial"/>
              <a:buChar char="•"/>
            </a:pPr>
            <a:r>
              <a:rPr lang="en-US" dirty="0"/>
              <a:t>Did not consider institutional limitations</a:t>
            </a:r>
            <a:endParaRPr lang="en-US" dirty="0">
              <a:cs typeface="Calibri"/>
            </a:endParaRPr>
          </a:p>
          <a:p>
            <a:pPr marL="628650" lvl="1" indent="-171450">
              <a:lnSpc>
                <a:spcPct val="90000"/>
              </a:lnSpc>
              <a:buFont typeface="Arial"/>
              <a:buChar char="•"/>
            </a:pPr>
            <a:r>
              <a:rPr lang="en-US" dirty="0"/>
              <a:t>Multi-year projects and promising ideas that could not be fully developed in a 3-month course never reached their potential</a:t>
            </a:r>
            <a:endParaRPr lang="en-US" dirty="0">
              <a:cs typeface="Calibri"/>
            </a:endParaRPr>
          </a:p>
          <a:p>
            <a:pPr marL="628650" lvl="1" indent="-171450">
              <a:lnSpc>
                <a:spcPct val="90000"/>
              </a:lnSpc>
              <a:buFont typeface="Arial"/>
              <a:buChar char="•"/>
            </a:pPr>
            <a:r>
              <a:rPr lang="en-US" dirty="0"/>
              <a:t>Staff often felt overwhelmed with request for information, interviews, or other data on campus sustainability issues</a:t>
            </a:r>
            <a:endParaRPr lang="en-US" dirty="0">
              <a:cs typeface="Calibri"/>
            </a:endParaRPr>
          </a:p>
          <a:p>
            <a:pPr marL="1543050" lvl="3" indent="-171450">
              <a:lnSpc>
                <a:spcPct val="90000"/>
              </a:lnSpc>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46CF2EB-7FF6-48F5-BFBB-DE93FC615B7A}" type="slidenum">
              <a:rPr lang="en-US"/>
              <a:t>9</a:t>
            </a:fld>
            <a:endParaRPr lang="en-US"/>
          </a:p>
        </p:txBody>
      </p:sp>
    </p:spTree>
    <p:extLst>
      <p:ext uri="{BB962C8B-B14F-4D97-AF65-F5344CB8AC3E}">
        <p14:creationId xmlns:p14="http://schemas.microsoft.com/office/powerpoint/2010/main" val="16974180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268" y="5670949"/>
            <a:ext cx="2831372" cy="724754"/>
          </a:xfrm>
          <a:prstGeom prst="rect">
            <a:avLst/>
          </a:prstGeom>
        </p:spPr>
      </p:pic>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C02A54EC-0102-8E46-A19B-795E355AB0A4}" type="datetime1">
              <a:rPr lang="en-CA" smtClean="0"/>
              <a:t>2022-03-03</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559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3" y="434108"/>
            <a:ext cx="11569729" cy="895927"/>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A58D5B75-3C0A-EB43-89AB-7BE7B6A81CDC}" type="datetime1">
              <a:rPr lang="en-CA" smtClean="0"/>
              <a:t>2022-03-03</a:t>
            </a:fld>
            <a:endParaRPr lang="en-US"/>
          </a:p>
        </p:txBody>
      </p:sp>
      <p:sp>
        <p:nvSpPr>
          <p:cNvPr id="11" name="Footer Placeholder 10"/>
          <p:cNvSpPr>
            <a:spLocks noGrp="1"/>
          </p:cNvSpPr>
          <p:nvPr>
            <p:ph type="ftr" sz="quarter" idx="11"/>
          </p:nvPr>
        </p:nvSpPr>
        <p:spPr/>
        <p:txBody>
          <a:bodyPr/>
          <a:lstStyle/>
          <a:p>
            <a:r>
              <a:rPr lang="en-US"/>
              <a:t>PRESENTATION TITLE</a:t>
            </a:r>
          </a:p>
        </p:txBody>
      </p:sp>
      <p:sp>
        <p:nvSpPr>
          <p:cNvPr id="12" name="Slide Number Placeholder 11"/>
          <p:cNvSpPr>
            <a:spLocks noGrp="1"/>
          </p:cNvSpPr>
          <p:nvPr>
            <p:ph type="sldNum" sz="quarter" idx="12"/>
          </p:nvPr>
        </p:nvSpPr>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51959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FE50D381-5E43-4D41-90B9-04A5D4D4896B}" type="datetime1">
              <a:rPr lang="en-CA" smtClean="0"/>
              <a:t>2022-03-03</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27084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1989511-42E1-1343-ABFC-191186007AD3}" type="datetime1">
              <a:rPr lang="en-CA" smtClean="0"/>
              <a:t>2022-03-03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7431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3D4DC2-72F9-3440-9DF1-5BD7A845273C}" type="datetime1">
              <a:rPr lang="en-CA" smtClean="0"/>
              <a:t>2022-03-03</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10876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872979"/>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87614" y="6335309"/>
            <a:ext cx="1181114" cy="250337"/>
          </a:xfrm>
        </p:spPr>
        <p:txBody>
          <a:bodyPr/>
          <a:lstStyle/>
          <a:p>
            <a:fld id="{42F8849F-8754-1643-93B4-6291EFBB32DE}" type="datetime1">
              <a:rPr lang="en-CA" smtClean="0"/>
              <a:t>2022-03-03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PG. </a:t>
            </a:r>
            <a:fld id="{93005692-73BE-493E-93AB-ECD6027A7652}" type="slidenum">
              <a:rPr lang="en-US" smtClean="0"/>
              <a:pPr/>
              <a:t>‹#›</a:t>
            </a:fld>
            <a:endParaRPr lang="en-US"/>
          </a:p>
        </p:txBody>
      </p:sp>
      <p:cxnSp>
        <p:nvCxnSpPr>
          <p:cNvPr id="12" name="Straight Connector 11"/>
          <p:cNvCxnSpPr/>
          <p:nvPr userDrawn="1"/>
        </p:nvCxnSpPr>
        <p:spPr>
          <a:xfrm>
            <a:off x="3930073" y="1879741"/>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505634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2" y="517208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10641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92947" y="6335309"/>
            <a:ext cx="1181114" cy="250337"/>
          </a:xfrm>
        </p:spPr>
        <p:txBody>
          <a:bodyPr/>
          <a:lstStyle/>
          <a:p>
            <a:fld id="{92C957D4-673D-6C47-BB4C-EEABA3C997CF}" type="datetime1">
              <a:rPr lang="en-CA" smtClean="0"/>
              <a:t>2022-03-03</a:t>
            </a:fld>
            <a:endParaRPr lang="en-US"/>
          </a:p>
        </p:txBody>
      </p:sp>
      <p:sp>
        <p:nvSpPr>
          <p:cNvPr id="4" name="Footer Placeholder 3"/>
          <p:cNvSpPr>
            <a:spLocks noGrp="1"/>
          </p:cNvSpPr>
          <p:nvPr>
            <p:ph type="ftr" sz="quarter" idx="11"/>
          </p:nvPr>
        </p:nvSpPr>
        <p:spPr>
          <a:xfrm>
            <a:off x="259882" y="6335309"/>
            <a:ext cx="3887245" cy="250337"/>
          </a:xfrm>
        </p:spPr>
        <p:txBody>
          <a:bodyPr/>
          <a:lstStyle/>
          <a:p>
            <a:r>
              <a:rPr lang="en-US"/>
              <a:t>PRESENTATION TITLE</a:t>
            </a:r>
          </a:p>
        </p:txBody>
      </p:sp>
      <p:sp>
        <p:nvSpPr>
          <p:cNvPr id="5" name="Slide Number Placeholder 4"/>
          <p:cNvSpPr>
            <a:spLocks noGrp="1"/>
          </p:cNvSpPr>
          <p:nvPr>
            <p:ph type="sldNum" sz="quarter" idx="12"/>
          </p:nvPr>
        </p:nvSpPr>
        <p:spPr>
          <a:xfrm>
            <a:off x="4479637" y="6335309"/>
            <a:ext cx="1016000" cy="250337"/>
          </a:xfrm>
        </p:spPr>
        <p:txBody>
          <a:bodyPr/>
          <a:lstStyle/>
          <a:p>
            <a:r>
              <a:rPr lang="en-US"/>
              <a:t>PG.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6" y="6335309"/>
            <a:ext cx="1181114" cy="250337"/>
          </a:xfrm>
        </p:spPr>
        <p:txBody>
          <a:bodyPr/>
          <a:lstStyle/>
          <a:p>
            <a:fld id="{50C560F7-8BE0-F849-B952-3FEB11242F1A}" type="datetime1">
              <a:rPr lang="en-CA" smtClean="0"/>
              <a:t>2022-03-03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146772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6" y="6335309"/>
            <a:ext cx="1181114" cy="250337"/>
          </a:xfrm>
        </p:spPr>
        <p:txBody>
          <a:bodyPr/>
          <a:lstStyle/>
          <a:p>
            <a:fld id="{C36187F3-8B81-3145-B4F2-261835ECEE13}" type="datetime1">
              <a:rPr lang="en-CA" smtClean="0"/>
              <a:t>2022-03-03</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36668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a:t>SECTION DIVIDER</a:t>
            </a:r>
          </a:p>
        </p:txBody>
      </p:sp>
      <p:sp>
        <p:nvSpPr>
          <p:cNvPr id="3" name="Date Placeholder 2"/>
          <p:cNvSpPr>
            <a:spLocks noGrp="1"/>
          </p:cNvSpPr>
          <p:nvPr>
            <p:ph type="dt" sz="half" idx="10"/>
          </p:nvPr>
        </p:nvSpPr>
        <p:spPr>
          <a:xfrm>
            <a:off x="10676206" y="6335309"/>
            <a:ext cx="1181114" cy="250337"/>
          </a:xfrm>
        </p:spPr>
        <p:txBody>
          <a:bodyPr/>
          <a:lstStyle>
            <a:lvl1pPr>
              <a:defRPr>
                <a:solidFill>
                  <a:schemeClr val="bg1"/>
                </a:solidFill>
              </a:defRPr>
            </a:lvl1pPr>
          </a:lstStyle>
          <a:p>
            <a:fld id="{61C2ECAE-008B-764F-9D90-6AB812C191A8}" type="datetime1">
              <a:rPr lang="en-CA" smtClean="0"/>
              <a:t>2022-03-03</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30350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9" name="Picture 8" title="University of Waterloo"/>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95865" y="546789"/>
            <a:ext cx="6400271" cy="4157128"/>
          </a:xfrm>
          <a:prstGeom prst="rect">
            <a:avLst/>
          </a:prstGeom>
        </p:spPr>
      </p:pic>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4000" b="0" cap="all" baseline="0">
                <a:solidFill>
                  <a:schemeClr val="bg1">
                    <a:lumMod val="65000"/>
                  </a:schemeClr>
                </a:solidFill>
                <a:ea typeface="+mn-ea"/>
                <a:cs typeface="Arial" panose="020B0604020202020204" pitchFamily="34"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p:txBody>
          <a:bodyPr/>
          <a:lstStyle/>
          <a:p>
            <a:fld id="{56937CF8-F660-EA42-A384-9135AFF451F7}" type="datetime1">
              <a:rPr lang="en-CA" smtClean="0"/>
              <a:t>2022-03-03</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PG. </a:t>
            </a:r>
            <a:fld id="{93005692-73BE-493E-93AB-ECD6027A7652}" type="slidenum">
              <a:rPr lang="en-US" smtClean="0"/>
              <a:pPr/>
              <a:t>‹#›</a:t>
            </a:fld>
            <a:endParaRPr lang="en-US"/>
          </a:p>
        </p:txBody>
      </p:sp>
      <p:grpSp>
        <p:nvGrpSpPr>
          <p:cNvPr id="7" name="Group 6"/>
          <p:cNvGrpSpPr/>
          <p:nvPr userDrawn="1"/>
        </p:nvGrpSpPr>
        <p:grpSpPr>
          <a:xfrm>
            <a:off x="0" y="0"/>
            <a:ext cx="12192000" cy="397164"/>
            <a:chOff x="421830" y="1342659"/>
            <a:chExt cx="10018760" cy="290558"/>
          </a:xfrm>
        </p:grpSpPr>
        <p:sp>
          <p:nvSpPr>
            <p:cNvPr id="8" name="Rectangle 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967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FF40D4AE-E242-2F45-8701-A028AFE71870}" type="datetime1">
              <a:rPr lang="en-CA" smtClean="0"/>
              <a:t>2022-03-03</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268" y="5670949"/>
            <a:ext cx="2831372" cy="724754"/>
          </a:xfrm>
          <a:prstGeom prst="rect">
            <a:avLst/>
          </a:prstGeom>
        </p:spPr>
      </p:pic>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183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84561"/>
            <a:ext cx="12192000" cy="6473439"/>
          </a:xfrm>
          <a:prstGeom prst="rect">
            <a:avLst/>
          </a:prstGeom>
        </p:spPr>
      </p:pic>
      <p:pic>
        <p:nvPicPr>
          <p:cNvPr id="11" name="Picture 10" title="University of Waterloo"/>
          <p:cNvPicPr>
            <a:picLocks noChangeAspect="1"/>
          </p:cNvPicPr>
          <p:nvPr userDrawn="1"/>
        </p:nvPicPr>
        <p:blipFill rotWithShape="1">
          <a:blip r:embed="rId3" cstate="screen">
            <a:extLst>
              <a:ext uri="{28A0092B-C50C-407E-A947-70E740481C1C}">
                <a14:useLocalDpi xmlns:a14="http://schemas.microsoft.com/office/drawing/2010/main"/>
              </a:ext>
            </a:extLst>
          </a:blip>
          <a:srcRect l="13985" t="13985" r="13985" b="13985"/>
          <a:stretch/>
        </p:blipFill>
        <p:spPr bwMode="gray">
          <a:xfrm>
            <a:off x="3775904" y="1122373"/>
            <a:ext cx="4628005" cy="3005998"/>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hasCustomPrompt="1"/>
          </p:nvPr>
        </p:nvSpPr>
        <p:spPr>
          <a:xfrm>
            <a:off x="733425" y="4682836"/>
            <a:ext cx="10725150" cy="1559782"/>
          </a:xfrm>
          <a:noFill/>
        </p:spPr>
        <p:txBody>
          <a:bodyPr wrap="square" rtlCol="0" anchor="ctr" anchorCtr="1">
            <a:noAutofit/>
          </a:bodyPr>
          <a:lstStyle>
            <a:lvl1pPr algn="ctr">
              <a:defRPr lang="en-US" sz="4000" b="0">
                <a:solidFill>
                  <a:srgbClr val="FFFFFF">
                    <a:alpha val="81000"/>
                  </a:srgbClr>
                </a:solidFill>
                <a:ea typeface="+mn-ea"/>
                <a:cs typeface="Arial" panose="020B0604020202020204" pitchFamily="34" charset="0"/>
              </a:defRPr>
            </a:lvl1pPr>
          </a:lstStyle>
          <a:p>
            <a:pPr marL="0" lvl="0" algn="ctr">
              <a:lnSpc>
                <a:spcPct val="75000"/>
              </a:lnSpc>
            </a:pPr>
            <a:r>
              <a:rPr lang="en-US"/>
              <a:t>CLICK TO EDIT MASTER CLOSING SLIDE OPTION 2</a:t>
            </a:r>
          </a:p>
        </p:txBody>
      </p:sp>
      <p:sp>
        <p:nvSpPr>
          <p:cNvPr id="6" name="Date Placeholder 5"/>
          <p:cNvSpPr>
            <a:spLocks noGrp="1"/>
          </p:cNvSpPr>
          <p:nvPr>
            <p:ph type="dt" sz="half" idx="10"/>
          </p:nvPr>
        </p:nvSpPr>
        <p:spPr/>
        <p:txBody>
          <a:bodyPr/>
          <a:lstStyle/>
          <a:p>
            <a:fld id="{C3E00731-AF3B-6D4A-BAD2-BCA15F28311B}" type="datetime1">
              <a:rPr lang="en-CA" smtClean="0"/>
              <a:t>2022-03-03</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37220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434267" y="5680659"/>
            <a:ext cx="2770751" cy="717639"/>
          </a:xfrm>
          <a:prstGeom prst="rect">
            <a:avLst/>
          </a:prstGeom>
        </p:spPr>
      </p:pic>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5C1ED28-7819-DC49-B0ED-C2645A2E4A1E}" type="datetime1">
              <a:rPr lang="en-CA" smtClean="0"/>
              <a:t>2022-03-03</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89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4F63120-B4C2-2B4A-B7FD-1EA67B4F2984}" type="datetime1">
              <a:rPr lang="en-CA" smtClean="0"/>
              <a:t>2022-03-03</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pic>
        <p:nvPicPr>
          <p:cNvPr id="16" name="Picture 15"/>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434267" y="5680659"/>
            <a:ext cx="2770751" cy="717639"/>
          </a:xfrm>
          <a:prstGeom prst="rect">
            <a:avLst/>
          </a:prstGeom>
        </p:spPr>
      </p:pic>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10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743781-31AD-344B-BBD8-80C5F71AFCE9}" type="datetime1">
              <a:rPr lang="en-CA" smtClean="0"/>
              <a:t>2022-03-03</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3AA2D59D-55F0-E54F-856F-4E32B90DBEB1}" type="datetime1">
              <a:rPr lang="en-CA" smtClean="0"/>
              <a:t>2022-03-03</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PG. </a:t>
            </a:r>
            <a:fld id="{93005692-73BE-493E-93AB-ECD6027A7652}" type="slidenum">
              <a:rPr lang="en-US" smtClean="0"/>
              <a:pPr/>
              <a:t>‹#›</a:t>
            </a:fld>
            <a:endParaRPr lang="en-US"/>
          </a:p>
        </p:txBody>
      </p:sp>
      <p:sp>
        <p:nvSpPr>
          <p:cNvPr id="4" name="Title 3"/>
          <p:cNvSpPr>
            <a:spLocks noGrp="1"/>
          </p:cNvSpPr>
          <p:nvPr>
            <p:ph type="title"/>
          </p:nvPr>
        </p:nvSpPr>
        <p:spPr>
          <a:xfrm>
            <a:off x="259883" y="434108"/>
            <a:ext cx="7046081" cy="895927"/>
          </a:xfrm>
        </p:spPr>
        <p:txBody>
          <a:bodyPr/>
          <a:lstStyle>
            <a:lvl1pPr>
              <a:defRPr cap="all" baseline="0"/>
            </a:lvl1pPr>
          </a:lstStyle>
          <a:p>
            <a:r>
              <a:rPr lang="en-US"/>
              <a:t>Click to edit Master title style</a:t>
            </a:r>
          </a:p>
        </p:txBody>
      </p:sp>
    </p:spTree>
    <p:extLst>
      <p:ext uri="{BB962C8B-B14F-4D97-AF65-F5344CB8AC3E}">
        <p14:creationId xmlns:p14="http://schemas.microsoft.com/office/powerpoint/2010/main" val="12670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68CAE874-4485-D94F-9C4E-C99E4991C58B}" type="datetime1">
              <a:rPr lang="en-CA" smtClean="0"/>
              <a:t>2022-03-03</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29690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521" y="1692454"/>
            <a:ext cx="5200134" cy="1331092"/>
          </a:xfrm>
          <a:prstGeom prst="rect">
            <a:avLst/>
          </a:prstGeom>
        </p:spPr>
      </p:pic>
      <p:sp>
        <p:nvSpPr>
          <p:cNvPr id="2" name="Title 1"/>
          <p:cNvSpPr>
            <a:spLocks noGrp="1"/>
          </p:cNvSpPr>
          <p:nvPr>
            <p:ph type="ctrTitle" hasCustomPrompt="1"/>
          </p:nvPr>
        </p:nvSpPr>
        <p:spPr>
          <a:xfrm>
            <a:off x="960521" y="3727927"/>
            <a:ext cx="8770620" cy="1212056"/>
          </a:xfrm>
        </p:spPr>
        <p:txBody>
          <a:bodyPr anchor="b">
            <a:noAutofit/>
          </a:bodyPr>
          <a:lstStyle>
            <a:lvl1pPr algn="l">
              <a:defRPr sz="4000"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1" y="4947813"/>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6061F72-1DB3-604C-8489-33729F143DFA}" type="datetime1">
              <a:rPr lang="en-CA" smtClean="0"/>
              <a:t>2022-03-03</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r>
              <a:rPr lang="en-US"/>
              <a:t>PG.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274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p>
            <a:r>
              <a:rPr lang="en-US"/>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2028A572-0448-6844-A717-8E222ABEFFF8}" type="datetime1">
              <a:rPr lang="en-CA" smtClean="0"/>
              <a:t>2022-03-03</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22385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9790545" y="6147742"/>
            <a:ext cx="2060466" cy="527423"/>
          </a:xfrm>
          <a:prstGeom prst="rect">
            <a:avLst/>
          </a:prstGeom>
        </p:spPr>
      </p:pic>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38014" y="6335309"/>
            <a:ext cx="118111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454231B3-00E6-3A43-8F36-3DAF72FA48D7}" type="datetime1">
              <a:rPr lang="en-CA" smtClean="0"/>
              <a:t>2022-03-03</a:t>
            </a:fld>
            <a:endParaRPr lang="en-US"/>
          </a:p>
        </p:txBody>
      </p:sp>
      <p:sp>
        <p:nvSpPr>
          <p:cNvPr id="5" name="Footer Placeholder 4"/>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PG. </a:t>
            </a:r>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14" r:id="rId2"/>
    <p:sldLayoutId id="2147483715" r:id="rId3"/>
    <p:sldLayoutId id="2147483716" r:id="rId4"/>
    <p:sldLayoutId id="2147483670" r:id="rId5"/>
    <p:sldLayoutId id="2147483693" r:id="rId6"/>
    <p:sldLayoutId id="2147483671" r:id="rId7"/>
    <p:sldLayoutId id="2147483690" r:id="rId8"/>
    <p:sldLayoutId id="2147483672" r:id="rId9"/>
    <p:sldLayoutId id="2147483673" r:id="rId10"/>
    <p:sldLayoutId id="2147483674" r:id="rId11"/>
    <p:sldLayoutId id="2147483675" r:id="rId12"/>
    <p:sldLayoutId id="2147483710" r:id="rId13"/>
    <p:sldLayoutId id="2147483717" r:id="rId14"/>
    <p:sldLayoutId id="2147483718" r:id="rId15"/>
    <p:sldLayoutId id="2147483719" r:id="rId16"/>
    <p:sldLayoutId id="2147483720" r:id="rId17"/>
    <p:sldLayoutId id="2147483721" r:id="rId18"/>
    <p:sldLayoutId id="2147483712" r:id="rId19"/>
    <p:sldLayoutId id="214748371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svg"/><Relationship Id="rId2" Type="http://schemas.openxmlformats.org/officeDocument/2006/relationships/image" Target="../media/image18.jpe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2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51.jpeg"/><Relationship Id="rId5" Type="http://schemas.microsoft.com/office/2007/relationships/hdphoto" Target="../media/hdphoto2.wdp"/><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5.xml"/><Relationship Id="rId4" Type="http://schemas.openxmlformats.org/officeDocument/2006/relationships/image" Target="../media/image55.svg"/></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uwaterloo.ca/sustainability-living-lab/" TargetMode="External"/><Relationship Id="rId2" Type="http://schemas.openxmlformats.org/officeDocument/2006/relationships/hyperlink" Target="https://doi.org/10.1016/j.jclepro.2018.12.257" TargetMode="External"/><Relationship Id="rId1" Type="http://schemas.openxmlformats.org/officeDocument/2006/relationships/slideLayout" Target="../slideLayouts/slideLayout5.xml"/><Relationship Id="rId6" Type="http://schemas.openxmlformats.org/officeDocument/2006/relationships/hyperlink" Target="https://uwaterloo.ca/sustainability/sites/ca.sustainability/files/uploads/files/shift_neutral_final_aoda.pdf" TargetMode="External"/><Relationship Id="rId5" Type="http://schemas.openxmlformats.org/officeDocument/2006/relationships/hyperlink" Target="https://uwaterloo.ca/sustainability/sites/ca.sustainability/files/uploads/files/environmental_sustainability_strategy_accessible.pdf" TargetMode="External"/><Relationship Id="rId4" Type="http://schemas.openxmlformats.org/officeDocument/2006/relationships/hyperlink" Target="https://sustain.ubc.ca/research/research-collections/brock-commons-tallwood-hous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5A2D6D3-5C76-46AA-B142-02F9469CA2C1}"/>
              </a:ext>
            </a:extLst>
          </p:cNvPr>
          <p:cNvSpPr>
            <a:spLocks noGrp="1"/>
          </p:cNvSpPr>
          <p:nvPr>
            <p:ph type="body" sz="quarter" idx="13"/>
          </p:nvPr>
        </p:nvSpPr>
        <p:spPr>
          <a:xfrm>
            <a:off x="1550988" y="3461559"/>
            <a:ext cx="9070975" cy="2024062"/>
          </a:xfrm>
        </p:spPr>
        <p:txBody>
          <a:bodyPr vert="horz" lIns="91440" tIns="45720" rIns="91440" bIns="45720" rtlCol="0" anchor="t">
            <a:normAutofit/>
          </a:bodyPr>
          <a:lstStyle/>
          <a:p>
            <a:pPr>
              <a:lnSpc>
                <a:spcPct val="90000"/>
              </a:lnSpc>
            </a:pPr>
            <a:r>
              <a:rPr lang="en-US" sz="2200" dirty="0"/>
              <a:t>Heather McDiarmid</a:t>
            </a:r>
          </a:p>
          <a:p>
            <a:pPr>
              <a:lnSpc>
                <a:spcPct val="90000"/>
              </a:lnSpc>
            </a:pPr>
            <a:r>
              <a:rPr lang="en-US" sz="2200" dirty="0"/>
              <a:t>Shirley Yang</a:t>
            </a:r>
          </a:p>
          <a:p>
            <a:pPr>
              <a:lnSpc>
                <a:spcPct val="90000"/>
              </a:lnSpc>
            </a:pPr>
            <a:r>
              <a:rPr lang="en-US" sz="2200" dirty="0"/>
              <a:t>Robyn McIntyre</a:t>
            </a:r>
          </a:p>
          <a:p>
            <a:pPr>
              <a:lnSpc>
                <a:spcPct val="90000"/>
              </a:lnSpc>
            </a:pPr>
            <a:r>
              <a:rPr lang="en-US" sz="2200" dirty="0"/>
              <a:t>Christine Barbeau</a:t>
            </a:r>
          </a:p>
        </p:txBody>
      </p:sp>
      <p:sp>
        <p:nvSpPr>
          <p:cNvPr id="2" name="Title 1">
            <a:extLst>
              <a:ext uri="{FF2B5EF4-FFF2-40B4-BE49-F238E27FC236}">
                <a16:creationId xmlns:a16="http://schemas.microsoft.com/office/drawing/2014/main" id="{8E597659-377D-4E77-B9AE-68717E00AB4C}"/>
              </a:ext>
            </a:extLst>
          </p:cNvPr>
          <p:cNvSpPr>
            <a:spLocks noGrp="1"/>
          </p:cNvSpPr>
          <p:nvPr>
            <p:ph type="title"/>
          </p:nvPr>
        </p:nvSpPr>
        <p:spPr>
          <a:xfrm>
            <a:off x="287591" y="2382981"/>
            <a:ext cx="11569729" cy="1046019"/>
          </a:xfrm>
        </p:spPr>
        <p:txBody>
          <a:bodyPr anchor="b">
            <a:normAutofit/>
          </a:bodyPr>
          <a:lstStyle/>
          <a:p>
            <a:r>
              <a:rPr lang="en-US" sz="3300"/>
              <a:t>Making a difference while learning: Using the campus as a living lab in courses</a:t>
            </a:r>
          </a:p>
        </p:txBody>
      </p:sp>
    </p:spTree>
    <p:extLst>
      <p:ext uri="{BB962C8B-B14F-4D97-AF65-F5344CB8AC3E}">
        <p14:creationId xmlns:p14="http://schemas.microsoft.com/office/powerpoint/2010/main" val="57499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2000"/>
                                  </p:stCondLst>
                                  <p:iterate type="lt">
                                    <p:tmPct val="10000"/>
                                  </p:iterate>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4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2">
            <a:extLst>
              <a:ext uri="{FF2B5EF4-FFF2-40B4-BE49-F238E27FC236}">
                <a16:creationId xmlns:a16="http://schemas.microsoft.com/office/drawing/2014/main" id="{FE3D831A-AE3F-47BC-9C4B-AB3217179688}"/>
              </a:ext>
            </a:extLst>
          </p:cNvPr>
          <p:cNvGraphicFramePr>
            <a:graphicFrameLocks noGrp="1"/>
          </p:cNvGraphicFramePr>
          <p:nvPr>
            <p:ph idx="1"/>
            <p:extLst>
              <p:ext uri="{D42A27DB-BD31-4B8C-83A1-F6EECF244321}">
                <p14:modId xmlns:p14="http://schemas.microsoft.com/office/powerpoint/2010/main" val="109658953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C11F816F-0BD8-439B-B2DF-7E440A2F77D9}"/>
              </a:ext>
            </a:extLst>
          </p:cNvPr>
          <p:cNvSpPr txBox="1">
            <a:spLocks/>
          </p:cNvSpPr>
          <p:nvPr/>
        </p:nvSpPr>
        <p:spPr>
          <a:xfrm>
            <a:off x="737177" y="1154638"/>
            <a:ext cx="3808268" cy="2218098"/>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en-US" sz="4400">
                <a:cs typeface="Calibri Light"/>
              </a:rPr>
              <a:t>Living Labs at UWaterloo: a History</a:t>
            </a:r>
            <a:endParaRPr lang="en-US" sz="4400"/>
          </a:p>
        </p:txBody>
      </p:sp>
      <p:pic>
        <p:nvPicPr>
          <p:cNvPr id="7" name="Content Placeholder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967" y="3372736"/>
            <a:ext cx="3164297" cy="3175846"/>
          </a:xfrm>
          <a:prstGeom prst="rect">
            <a:avLst/>
          </a:prstGeom>
        </p:spPr>
      </p:pic>
    </p:spTree>
    <p:extLst>
      <p:ext uri="{BB962C8B-B14F-4D97-AF65-F5344CB8AC3E}">
        <p14:creationId xmlns:p14="http://schemas.microsoft.com/office/powerpoint/2010/main" val="143212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F816F-0BD8-439B-B2DF-7E440A2F77D9}"/>
              </a:ext>
            </a:extLst>
          </p:cNvPr>
          <p:cNvSpPr>
            <a:spLocks noGrp="1"/>
          </p:cNvSpPr>
          <p:nvPr>
            <p:ph type="title"/>
          </p:nvPr>
        </p:nvSpPr>
        <p:spPr>
          <a:xfrm>
            <a:off x="524741" y="620392"/>
            <a:ext cx="3808268" cy="3388190"/>
          </a:xfrm>
        </p:spPr>
        <p:txBody>
          <a:bodyPr>
            <a:normAutofit/>
          </a:bodyPr>
          <a:lstStyle/>
          <a:p>
            <a:r>
              <a:rPr lang="en-US" sz="4400">
                <a:cs typeface="Calibri Light"/>
              </a:rPr>
              <a:t>Living Labs at </a:t>
            </a:r>
            <a:r>
              <a:rPr lang="en-US" sz="4400" err="1">
                <a:cs typeface="Calibri Light"/>
              </a:rPr>
              <a:t>UWaterloo</a:t>
            </a:r>
            <a:r>
              <a:rPr lang="en-US" sz="4400">
                <a:cs typeface="Calibri Light"/>
              </a:rPr>
              <a:t>: Moving Forward</a:t>
            </a:r>
            <a:endParaRPr lang="en-US" sz="4400"/>
          </a:p>
        </p:txBody>
      </p:sp>
      <p:graphicFrame>
        <p:nvGraphicFramePr>
          <p:cNvPr id="12" name="Content Placeholder 2">
            <a:extLst>
              <a:ext uri="{FF2B5EF4-FFF2-40B4-BE49-F238E27FC236}">
                <a16:creationId xmlns:a16="http://schemas.microsoft.com/office/drawing/2014/main" id="{78A35F3C-91D0-4BF4-AAC0-F6FD76EF28DA}"/>
              </a:ext>
            </a:extLst>
          </p:cNvPr>
          <p:cNvGraphicFramePr>
            <a:graphicFrameLocks noGrp="1"/>
          </p:cNvGraphicFramePr>
          <p:nvPr>
            <p:ph idx="1"/>
            <p:extLst>
              <p:ext uri="{D42A27DB-BD31-4B8C-83A1-F6EECF244321}">
                <p14:modId xmlns:p14="http://schemas.microsoft.com/office/powerpoint/2010/main" val="3718413824"/>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438" y="3791818"/>
            <a:ext cx="3680035" cy="2333262"/>
          </a:xfrm>
          <a:prstGeom prst="rect">
            <a:avLst/>
          </a:prstGeom>
        </p:spPr>
      </p:pic>
    </p:spTree>
    <p:extLst>
      <p:ext uri="{BB962C8B-B14F-4D97-AF65-F5344CB8AC3E}">
        <p14:creationId xmlns:p14="http://schemas.microsoft.com/office/powerpoint/2010/main" val="380250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A51C6-289A-4193-A903-C06E4A7B75AB}"/>
              </a:ext>
            </a:extLst>
          </p:cNvPr>
          <p:cNvSpPr>
            <a:spLocks noGrp="1"/>
          </p:cNvSpPr>
          <p:nvPr>
            <p:ph type="title"/>
          </p:nvPr>
        </p:nvSpPr>
        <p:spPr>
          <a:xfrm>
            <a:off x="1115568" y="509521"/>
            <a:ext cx="10232136" cy="1014984"/>
          </a:xfrm>
        </p:spPr>
        <p:txBody>
          <a:bodyPr>
            <a:normAutofit/>
          </a:bodyPr>
          <a:lstStyle/>
          <a:p>
            <a:r>
              <a:rPr lang="en-US" sz="4000">
                <a:cs typeface="Calibri Light"/>
              </a:rPr>
              <a:t>Key features of UW living lab</a:t>
            </a:r>
            <a:endParaRPr lang="en-US" sz="4000"/>
          </a:p>
        </p:txBody>
      </p:sp>
      <p:graphicFrame>
        <p:nvGraphicFramePr>
          <p:cNvPr id="37" name="Content Placeholder 2">
            <a:extLst>
              <a:ext uri="{FF2B5EF4-FFF2-40B4-BE49-F238E27FC236}">
                <a16:creationId xmlns:a16="http://schemas.microsoft.com/office/drawing/2014/main" id="{9A5C778A-1532-4BF6-A7F7-F24C1CF472D2}"/>
              </a:ext>
            </a:extLst>
          </p:cNvPr>
          <p:cNvGraphicFramePr>
            <a:graphicFrameLocks noGrp="1"/>
          </p:cNvGraphicFramePr>
          <p:nvPr>
            <p:ph idx="1"/>
            <p:extLst>
              <p:ext uri="{D42A27DB-BD31-4B8C-83A1-F6EECF244321}">
                <p14:modId xmlns:p14="http://schemas.microsoft.com/office/powerpoint/2010/main" val="2609670627"/>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821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A48B47A7-EE44-4DED-B8CF-5F9FC0DFCC32}"/>
              </a:ext>
            </a:extLst>
          </p:cNvPr>
          <p:cNvPicPr>
            <a:picLocks noChangeAspect="1"/>
          </p:cNvPicPr>
          <p:nvPr/>
        </p:nvPicPr>
        <p:blipFill>
          <a:blip r:embed="rId3"/>
          <a:stretch>
            <a:fillRect/>
          </a:stretch>
        </p:blipFill>
        <p:spPr>
          <a:xfrm>
            <a:off x="-5750" y="561003"/>
            <a:ext cx="12275387" cy="5764750"/>
          </a:xfrm>
          <a:prstGeom prst="rect">
            <a:avLst/>
          </a:prstGeom>
        </p:spPr>
      </p:pic>
    </p:spTree>
    <p:extLst>
      <p:ext uri="{BB962C8B-B14F-4D97-AF65-F5344CB8AC3E}">
        <p14:creationId xmlns:p14="http://schemas.microsoft.com/office/powerpoint/2010/main" val="142201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41257-1C54-483C-AFB8-4C2929D2E18B}"/>
              </a:ext>
            </a:extLst>
          </p:cNvPr>
          <p:cNvSpPr>
            <a:spLocks noGrp="1"/>
          </p:cNvSpPr>
          <p:nvPr>
            <p:ph type="title"/>
          </p:nvPr>
        </p:nvSpPr>
        <p:spPr/>
        <p:txBody>
          <a:bodyPr>
            <a:normAutofit/>
          </a:bodyPr>
          <a:lstStyle/>
          <a:p>
            <a:r>
              <a:rPr lang="en-US" sz="6000">
                <a:solidFill>
                  <a:schemeClr val="bg1"/>
                </a:solidFill>
                <a:cs typeface="Calibri Light"/>
              </a:rPr>
              <a:t>Process</a:t>
            </a:r>
            <a:endParaRPr lang="en-US" sz="6000">
              <a:solidFill>
                <a:schemeClr val="bg1"/>
              </a:solidFill>
            </a:endParaRPr>
          </a:p>
        </p:txBody>
      </p:sp>
      <p:graphicFrame>
        <p:nvGraphicFramePr>
          <p:cNvPr id="5" name="Content Placeholder 2">
            <a:extLst>
              <a:ext uri="{FF2B5EF4-FFF2-40B4-BE49-F238E27FC236}">
                <a16:creationId xmlns:a16="http://schemas.microsoft.com/office/drawing/2014/main" id="{D9C79A5D-6EB2-4A77-8C73-EB87487FDDE0}"/>
              </a:ext>
            </a:extLst>
          </p:cNvPr>
          <p:cNvGraphicFramePr>
            <a:graphicFrameLocks noGrp="1"/>
          </p:cNvGraphicFramePr>
          <p:nvPr>
            <p:ph idx="1"/>
          </p:nvPr>
        </p:nvGraphicFramePr>
        <p:xfrm>
          <a:off x="260350" y="1412875"/>
          <a:ext cx="11569700" cy="4595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893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3D818-0E0A-4BB1-B24D-5D7CBA111B5B}"/>
              </a:ext>
            </a:extLst>
          </p:cNvPr>
          <p:cNvSpPr>
            <a:spLocks noGrp="1"/>
          </p:cNvSpPr>
          <p:nvPr>
            <p:ph type="title"/>
          </p:nvPr>
        </p:nvSpPr>
        <p:spPr>
          <a:xfrm>
            <a:off x="259883" y="807919"/>
            <a:ext cx="11569729" cy="895927"/>
          </a:xfrm>
        </p:spPr>
        <p:txBody>
          <a:bodyPr>
            <a:normAutofit fontScale="90000"/>
          </a:bodyPr>
          <a:lstStyle/>
          <a:p>
            <a:pPr>
              <a:lnSpc>
                <a:spcPct val="100000"/>
              </a:lnSpc>
              <a:spcBef>
                <a:spcPts val="800"/>
              </a:spcBef>
              <a:spcAft>
                <a:spcPts val="800"/>
              </a:spcAft>
            </a:pPr>
            <a:r>
              <a:rPr lang="en-US">
                <a:solidFill>
                  <a:srgbClr val="000000"/>
                </a:solidFill>
                <a:cs typeface="Calibri Light"/>
              </a:rPr>
              <a:t>What</a:t>
            </a:r>
            <a:r>
              <a:rPr lang="en-US">
                <a:ea typeface="+mj-lt"/>
                <a:cs typeface="+mj-lt"/>
              </a:rPr>
              <a:t> do you see as the main benefits of a living lab program?</a:t>
            </a:r>
            <a:endParaRPr lang="en-US">
              <a:solidFill>
                <a:srgbClr val="FFFFFF"/>
              </a:solidFill>
              <a:cs typeface="Calibri Light"/>
            </a:endParaRPr>
          </a:p>
        </p:txBody>
      </p:sp>
      <p:sp>
        <p:nvSpPr>
          <p:cNvPr id="3" name="Content Placeholder 2">
            <a:extLst>
              <a:ext uri="{FF2B5EF4-FFF2-40B4-BE49-F238E27FC236}">
                <a16:creationId xmlns:a16="http://schemas.microsoft.com/office/drawing/2014/main" id="{91DCC7C4-9222-4931-8FD7-748DFF6F9912}"/>
              </a:ext>
            </a:extLst>
          </p:cNvPr>
          <p:cNvSpPr>
            <a:spLocks noGrp="1"/>
          </p:cNvSpPr>
          <p:nvPr>
            <p:ph idx="1"/>
          </p:nvPr>
        </p:nvSpPr>
        <p:spPr/>
        <p:txBody>
          <a:bodyPr vert="horz" lIns="91440" tIns="45720" rIns="91440" bIns="45720" rtlCol="0" anchor="ctr">
            <a:normAutofit/>
          </a:bodyPr>
          <a:lstStyle/>
          <a:p>
            <a:pPr lvl="1"/>
            <a:r>
              <a:rPr lang="en-US" sz="2400">
                <a:cs typeface="Calibri"/>
              </a:rPr>
              <a:t>for your courses, </a:t>
            </a:r>
            <a:endParaRPr lang="en-US" sz="2400"/>
          </a:p>
          <a:p>
            <a:pPr lvl="1"/>
            <a:r>
              <a:rPr lang="en-US" sz="2400">
                <a:cs typeface="Calibri"/>
              </a:rPr>
              <a:t>for your students, </a:t>
            </a:r>
          </a:p>
          <a:p>
            <a:pPr lvl="1"/>
            <a:r>
              <a:rPr lang="en-US" sz="2400">
                <a:cs typeface="Calibri"/>
              </a:rPr>
              <a:t>for our campus, </a:t>
            </a:r>
          </a:p>
          <a:p>
            <a:pPr lvl="1"/>
            <a:r>
              <a:rPr lang="en-US" sz="2400">
                <a:cs typeface="Calibri"/>
              </a:rPr>
              <a:t>for our society?</a:t>
            </a:r>
            <a:endParaRPr lang="en-US" sz="2400"/>
          </a:p>
          <a:p>
            <a:endParaRPr lang="en-US" sz="2400">
              <a:cs typeface="Calibri"/>
            </a:endParaRPr>
          </a:p>
        </p:txBody>
      </p:sp>
      <p:pic>
        <p:nvPicPr>
          <p:cNvPr id="9"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594" y="2057417"/>
            <a:ext cx="8386618" cy="2725651"/>
          </a:xfrm>
          <a:prstGeom prst="rect">
            <a:avLst/>
          </a:prstGeom>
        </p:spPr>
      </p:pic>
    </p:spTree>
    <p:extLst>
      <p:ext uri="{BB962C8B-B14F-4D97-AF65-F5344CB8AC3E}">
        <p14:creationId xmlns:p14="http://schemas.microsoft.com/office/powerpoint/2010/main" val="38202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78819-C012-444C-A186-191C0B92DF56}"/>
              </a:ext>
            </a:extLst>
          </p:cNvPr>
          <p:cNvSpPr>
            <a:spLocks noGrp="1"/>
          </p:cNvSpPr>
          <p:nvPr>
            <p:ph type="title"/>
          </p:nvPr>
        </p:nvSpPr>
        <p:spPr/>
        <p:txBody>
          <a:bodyPr>
            <a:normAutofit/>
          </a:bodyPr>
          <a:lstStyle/>
          <a:p>
            <a:r>
              <a:rPr lang="en-US">
                <a:cs typeface="Calibri Light"/>
              </a:rPr>
              <a:t>Case studies</a:t>
            </a:r>
            <a:endParaRPr lang="en-US"/>
          </a:p>
        </p:txBody>
      </p:sp>
      <p:sp>
        <p:nvSpPr>
          <p:cNvPr id="3" name="Content Placeholder 2">
            <a:extLst>
              <a:ext uri="{FF2B5EF4-FFF2-40B4-BE49-F238E27FC236}">
                <a16:creationId xmlns:a16="http://schemas.microsoft.com/office/drawing/2014/main" id="{9CA11C2A-DBF3-4C81-9541-7E108D5579F2}"/>
              </a:ext>
            </a:extLst>
          </p:cNvPr>
          <p:cNvSpPr>
            <a:spLocks noGrp="1"/>
          </p:cNvSpPr>
          <p:nvPr>
            <p:ph sz="half" idx="1"/>
          </p:nvPr>
        </p:nvSpPr>
        <p:spPr>
          <a:xfrm>
            <a:off x="259882" y="1413164"/>
            <a:ext cx="7901609" cy="4590472"/>
          </a:xfrm>
        </p:spPr>
        <p:txBody>
          <a:bodyPr vert="horz" lIns="91440" tIns="45720" rIns="91440" bIns="45720" rtlCol="0" anchor="t">
            <a:normAutofit/>
          </a:bodyPr>
          <a:lstStyle/>
          <a:p>
            <a:r>
              <a:rPr lang="en-US" dirty="0">
                <a:cs typeface="Calibri"/>
              </a:rPr>
              <a:t>Shirley Yang </a:t>
            </a:r>
          </a:p>
          <a:p>
            <a:pPr lvl="1"/>
            <a:r>
              <a:rPr lang="en-US" dirty="0">
                <a:cs typeface="Calibri"/>
              </a:rPr>
              <a:t>MSc thesis on </a:t>
            </a:r>
            <a:r>
              <a:rPr lang="en-US" dirty="0">
                <a:ea typeface="+mn-lt"/>
                <a:cs typeface="+mn-lt"/>
              </a:rPr>
              <a:t> Integrating Community‐Based Social Marketing Theory to Improve Waste Sorting </a:t>
            </a:r>
            <a:r>
              <a:rPr lang="en-US" dirty="0" err="1">
                <a:ea typeface="+mn-lt"/>
                <a:cs typeface="+mn-lt"/>
              </a:rPr>
              <a:t>Behaviour</a:t>
            </a:r>
            <a:r>
              <a:rPr lang="en-US" dirty="0">
                <a:ea typeface="+mn-lt"/>
                <a:cs typeface="+mn-lt"/>
              </a:rPr>
              <a:t> at the University of Waterloo. </a:t>
            </a:r>
            <a:endParaRPr lang="en-US" dirty="0">
              <a:cs typeface="Calibri"/>
            </a:endParaRPr>
          </a:p>
          <a:p>
            <a:pPr>
              <a:buClr>
                <a:srgbClr val="000000"/>
              </a:buClr>
            </a:pPr>
            <a:r>
              <a:rPr lang="en-US" dirty="0">
                <a:cs typeface="Calibri"/>
              </a:rPr>
              <a:t>Robyn McIntyre</a:t>
            </a:r>
          </a:p>
          <a:p>
            <a:pPr lvl="1">
              <a:buClr>
                <a:srgbClr val="000000"/>
              </a:buClr>
            </a:pPr>
            <a:r>
              <a:rPr lang="en-US" dirty="0">
                <a:cs typeface="Calibri"/>
              </a:rPr>
              <a:t>Sustainable Regional Transportation Study for PLAN 405</a:t>
            </a:r>
          </a:p>
          <a:p>
            <a:r>
              <a:rPr lang="en-US" dirty="0">
                <a:cs typeface="Calibri"/>
              </a:rPr>
              <a:t>Christine Barbeau</a:t>
            </a:r>
          </a:p>
          <a:p>
            <a:pPr lvl="1"/>
            <a:r>
              <a:rPr lang="en-US" dirty="0">
                <a:cs typeface="Calibri"/>
              </a:rPr>
              <a:t>Developing a living lab project for ERS 340/1 to implement naturalization practices on campus</a:t>
            </a:r>
          </a:p>
          <a:p>
            <a:endParaRPr lang="en-US">
              <a:cs typeface="Calibri"/>
            </a:endParaRPr>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370436" y="809315"/>
            <a:ext cx="3019569" cy="2013046"/>
          </a:xfrm>
          <a:prstGeom prst="rect">
            <a:avLst/>
          </a:prstGeom>
        </p:spPr>
      </p:pic>
    </p:spTree>
    <p:extLst>
      <p:ext uri="{BB962C8B-B14F-4D97-AF65-F5344CB8AC3E}">
        <p14:creationId xmlns:p14="http://schemas.microsoft.com/office/powerpoint/2010/main" val="386459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59A1-10C9-4712-BDF1-E2918EC0D2D5}"/>
              </a:ext>
            </a:extLst>
          </p:cNvPr>
          <p:cNvSpPr>
            <a:spLocks noGrp="1"/>
          </p:cNvSpPr>
          <p:nvPr>
            <p:ph type="title"/>
          </p:nvPr>
        </p:nvSpPr>
        <p:spPr>
          <a:xfrm>
            <a:off x="838200" y="477316"/>
            <a:ext cx="6379832" cy="1325563"/>
          </a:xfrm>
        </p:spPr>
        <p:txBody>
          <a:bodyPr>
            <a:noAutofit/>
          </a:bodyPr>
          <a:lstStyle/>
          <a:p>
            <a:pPr>
              <a:lnSpc>
                <a:spcPct val="100000"/>
              </a:lnSpc>
            </a:pPr>
            <a:r>
              <a:rPr lang="en-CA" sz="3200" b="1">
                <a:latin typeface="Helvetica" pitchFamily="2" charset="0"/>
              </a:rPr>
              <a:t>Campus </a:t>
            </a:r>
            <a:r>
              <a:rPr lang="en-CA" sz="3200" b="1">
                <a:solidFill>
                  <a:srgbClr val="FFC000"/>
                </a:solidFill>
                <a:latin typeface="Helvetica" pitchFamily="2" charset="0"/>
              </a:rPr>
              <a:t>Waste Sorting </a:t>
            </a:r>
            <a:r>
              <a:rPr lang="en-CA" sz="3200" b="1">
                <a:latin typeface="Helvetica" pitchFamily="2" charset="0"/>
              </a:rPr>
              <a:t>Improvement via </a:t>
            </a:r>
            <a:br>
              <a:rPr lang="en-CA" sz="3200" b="1">
                <a:latin typeface="Helvetica" pitchFamily="2" charset="0"/>
              </a:rPr>
            </a:br>
            <a:r>
              <a:rPr lang="en-CA" sz="3200" b="1">
                <a:latin typeface="Helvetica" pitchFamily="2" charset="0"/>
              </a:rPr>
              <a:t>Re</a:t>
            </a:r>
            <a:r>
              <a:rPr lang="en-US" altLang="zh-TW" sz="3200" b="1">
                <a:latin typeface="Helvetica" pitchFamily="2" charset="0"/>
              </a:rPr>
              <a:t>-</a:t>
            </a:r>
            <a:r>
              <a:rPr lang="en-CA" sz="3200" b="1">
                <a:latin typeface="Helvetica" pitchFamily="2" charset="0"/>
              </a:rPr>
              <a:t>designing Waste Signs </a:t>
            </a:r>
          </a:p>
        </p:txBody>
      </p:sp>
      <p:sp>
        <p:nvSpPr>
          <p:cNvPr id="3" name="Content Placeholder 2">
            <a:extLst>
              <a:ext uri="{FF2B5EF4-FFF2-40B4-BE49-F238E27FC236}">
                <a16:creationId xmlns:a16="http://schemas.microsoft.com/office/drawing/2014/main" id="{1015DF2D-3B9F-478A-B9AB-3FE8D993F14F}"/>
              </a:ext>
            </a:extLst>
          </p:cNvPr>
          <p:cNvSpPr>
            <a:spLocks noGrp="1"/>
          </p:cNvSpPr>
          <p:nvPr>
            <p:ph idx="1"/>
          </p:nvPr>
        </p:nvSpPr>
        <p:spPr>
          <a:xfrm>
            <a:off x="838200" y="2337467"/>
            <a:ext cx="5439508" cy="4155408"/>
          </a:xfrm>
        </p:spPr>
        <p:txBody>
          <a:bodyPr/>
          <a:lstStyle/>
          <a:p>
            <a:r>
              <a:rPr lang="en-CA">
                <a:latin typeface="Helvetica" pitchFamily="2" charset="0"/>
              </a:rPr>
              <a:t>Redesign Waste Signs: </a:t>
            </a:r>
            <a:r>
              <a:rPr lang="en-US" altLang="zh-TW" b="1">
                <a:solidFill>
                  <a:srgbClr val="FFC000"/>
                </a:solidFill>
                <a:latin typeface="Helvetica" pitchFamily="2" charset="0"/>
              </a:rPr>
              <a:t>Why</a:t>
            </a:r>
            <a:r>
              <a:rPr lang="en-CA" b="1">
                <a:solidFill>
                  <a:srgbClr val="FFC000"/>
                </a:solidFill>
                <a:latin typeface="Helvetica" pitchFamily="2" charset="0"/>
              </a:rPr>
              <a:t>?</a:t>
            </a:r>
            <a:endParaRPr lang="en-US" b="1">
              <a:solidFill>
                <a:srgbClr val="FFC000"/>
              </a:solidFill>
            </a:endParaRPr>
          </a:p>
          <a:p>
            <a:endParaRPr lang="en-US"/>
          </a:p>
          <a:p>
            <a:endParaRPr lang="en-CA"/>
          </a:p>
        </p:txBody>
      </p:sp>
      <p:pic>
        <p:nvPicPr>
          <p:cNvPr id="4" name="Picture 3">
            <a:extLst>
              <a:ext uri="{FF2B5EF4-FFF2-40B4-BE49-F238E27FC236}">
                <a16:creationId xmlns:a16="http://schemas.microsoft.com/office/drawing/2014/main" id="{875149C8-53EB-49E0-A261-5E467E5DBDA2}"/>
              </a:ext>
            </a:extLst>
          </p:cNvPr>
          <p:cNvPicPr>
            <a:picLocks noChangeAspect="1"/>
          </p:cNvPicPr>
          <p:nvPr/>
        </p:nvPicPr>
        <p:blipFill>
          <a:blip r:embed="rId2"/>
          <a:stretch>
            <a:fillRect/>
          </a:stretch>
        </p:blipFill>
        <p:spPr>
          <a:xfrm>
            <a:off x="7004862" y="-57272"/>
            <a:ext cx="5229408" cy="6972544"/>
          </a:xfrm>
          <a:prstGeom prst="rect">
            <a:avLst/>
          </a:prstGeom>
          <a:ln>
            <a:noFill/>
          </a:ln>
          <a:effectLst>
            <a:outerShdw blurRad="292100" dist="139700" dir="2700000" algn="tl" rotWithShape="0">
              <a:srgbClr val="333333">
                <a:alpha val="65000"/>
              </a:srgbClr>
            </a:outerShdw>
            <a:softEdge rad="50800"/>
          </a:effectLst>
        </p:spPr>
      </p:pic>
      <p:pic>
        <p:nvPicPr>
          <p:cNvPr id="5" name="圖片 22">
            <a:extLst>
              <a:ext uri="{FF2B5EF4-FFF2-40B4-BE49-F238E27FC236}">
                <a16:creationId xmlns:a16="http://schemas.microsoft.com/office/drawing/2014/main" id="{30223061-D713-4BB1-81A7-F5CADBDA4F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169" y="3770333"/>
            <a:ext cx="1674208" cy="1674208"/>
          </a:xfrm>
          <a:prstGeom prst="rect">
            <a:avLst/>
          </a:prstGeom>
        </p:spPr>
      </p:pic>
      <p:grpSp>
        <p:nvGrpSpPr>
          <p:cNvPr id="6" name="群組 10">
            <a:extLst>
              <a:ext uri="{FF2B5EF4-FFF2-40B4-BE49-F238E27FC236}">
                <a16:creationId xmlns:a16="http://schemas.microsoft.com/office/drawing/2014/main" id="{230F8DC2-8C5D-45F5-9C98-3A55C890BDE4}"/>
              </a:ext>
            </a:extLst>
          </p:cNvPr>
          <p:cNvGrpSpPr/>
          <p:nvPr/>
        </p:nvGrpSpPr>
        <p:grpSpPr>
          <a:xfrm>
            <a:off x="3013218" y="3291508"/>
            <a:ext cx="3460112" cy="2968605"/>
            <a:chOff x="3586329" y="4817306"/>
            <a:chExt cx="2475471" cy="2064760"/>
          </a:xfrm>
        </p:grpSpPr>
        <p:sp>
          <p:nvSpPr>
            <p:cNvPr id="7" name="文字方塊 6">
              <a:extLst>
                <a:ext uri="{FF2B5EF4-FFF2-40B4-BE49-F238E27FC236}">
                  <a16:creationId xmlns:a16="http://schemas.microsoft.com/office/drawing/2014/main" id="{32482E54-E457-4DEC-B0DC-5E106D0991AD}"/>
                </a:ext>
              </a:extLst>
            </p:cNvPr>
            <p:cNvSpPr txBox="1"/>
            <p:nvPr/>
          </p:nvSpPr>
          <p:spPr>
            <a:xfrm>
              <a:off x="3787744" y="5110012"/>
              <a:ext cx="2072640" cy="497267"/>
            </a:xfrm>
            <a:prstGeom prst="rect">
              <a:avLst/>
            </a:prstGeom>
            <a:noFill/>
          </p:spPr>
          <p:txBody>
            <a:bodyPr wrap="square" rtlCol="0">
              <a:spAutoFit/>
            </a:bodyPr>
            <a:lstStyle/>
            <a:p>
              <a:pPr algn="ctr"/>
              <a:r>
                <a:rPr lang="en-CA" sz="1600" b="1">
                  <a:latin typeface="Arial" panose="020B0604020202020204" pitchFamily="34" charset="0"/>
                  <a:cs typeface="Arial" panose="020B0604020202020204" pitchFamily="34" charset="0"/>
                </a:rPr>
                <a:t>3,192</a:t>
              </a:r>
              <a:r>
                <a:rPr lang="en-CA" b="1">
                  <a:latin typeface="Arial" panose="020B0604020202020204" pitchFamily="34" charset="0"/>
                  <a:cs typeface="Arial" panose="020B0604020202020204" pitchFamily="34" charset="0"/>
                </a:rPr>
                <a:t> </a:t>
              </a:r>
              <a:br>
                <a:rPr lang="en-CA" sz="2400" b="1">
                  <a:latin typeface="Arial" panose="020B0604020202020204" pitchFamily="34" charset="0"/>
                  <a:cs typeface="Arial" panose="020B0604020202020204" pitchFamily="34" charset="0"/>
                </a:rPr>
              </a:br>
              <a:r>
                <a:rPr lang="en-CA" sz="1000">
                  <a:latin typeface="Arial" panose="020B0604020202020204" pitchFamily="34" charset="0"/>
                  <a:cs typeface="Arial" panose="020B0604020202020204" pitchFamily="34" charset="0"/>
                </a:rPr>
                <a:t>Tonnes of waste sent to landfill</a:t>
              </a:r>
              <a:endParaRPr lang="en-CA">
                <a:latin typeface="Arial" panose="020B0604020202020204" pitchFamily="34" charset="0"/>
                <a:cs typeface="Arial" panose="020B0604020202020204" pitchFamily="34" charset="0"/>
              </a:endParaRPr>
            </a:p>
          </p:txBody>
        </p:sp>
        <p:cxnSp>
          <p:nvCxnSpPr>
            <p:cNvPr id="8" name="直線接點 32">
              <a:extLst>
                <a:ext uri="{FF2B5EF4-FFF2-40B4-BE49-F238E27FC236}">
                  <a16:creationId xmlns:a16="http://schemas.microsoft.com/office/drawing/2014/main" id="{36D260DA-D833-4032-B1DD-5DD9187CAF9D}"/>
                </a:ext>
              </a:extLst>
            </p:cNvPr>
            <p:cNvCxnSpPr>
              <a:cxnSpLocks/>
            </p:cNvCxnSpPr>
            <p:nvPr/>
          </p:nvCxnSpPr>
          <p:spPr>
            <a:xfrm>
              <a:off x="3818965" y="4817306"/>
              <a:ext cx="2010200" cy="0"/>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sp>
          <p:nvSpPr>
            <p:cNvPr id="9" name="文字方塊 16">
              <a:extLst>
                <a:ext uri="{FF2B5EF4-FFF2-40B4-BE49-F238E27FC236}">
                  <a16:creationId xmlns:a16="http://schemas.microsoft.com/office/drawing/2014/main" id="{BC01CADA-F0BD-4E8B-A56C-2BE27610B34B}"/>
                </a:ext>
              </a:extLst>
            </p:cNvPr>
            <p:cNvSpPr txBox="1"/>
            <p:nvPr/>
          </p:nvSpPr>
          <p:spPr>
            <a:xfrm>
              <a:off x="3787744" y="4865870"/>
              <a:ext cx="2072640" cy="351012"/>
            </a:xfrm>
            <a:prstGeom prst="rect">
              <a:avLst/>
            </a:prstGeom>
            <a:noFill/>
          </p:spPr>
          <p:txBody>
            <a:bodyPr wrap="square" rtlCol="0">
              <a:spAutoFit/>
            </a:bodyPr>
            <a:lstStyle/>
            <a:p>
              <a:pPr algn="ctr"/>
              <a:r>
                <a:rPr lang="en-CA" sz="1600" b="1">
                  <a:latin typeface="Arial" panose="020B0604020202020204" pitchFamily="34" charset="0"/>
                  <a:cs typeface="Arial" panose="020B0604020202020204" pitchFamily="34" charset="0"/>
                </a:rPr>
                <a:t>35.33%</a:t>
              </a:r>
              <a:r>
                <a:rPr lang="en-CA" b="1">
                  <a:latin typeface="Arial" panose="020B0604020202020204" pitchFamily="34" charset="0"/>
                  <a:cs typeface="Arial" panose="020B0604020202020204" pitchFamily="34" charset="0"/>
                </a:rPr>
                <a:t> </a:t>
              </a:r>
              <a:r>
                <a:rPr lang="en-CA" sz="1600" b="1">
                  <a:latin typeface="Arial" panose="020B0604020202020204" pitchFamily="34" charset="0"/>
                  <a:cs typeface="Arial" panose="020B0604020202020204" pitchFamily="34" charset="0"/>
                </a:rPr>
                <a:t>(2019) </a:t>
              </a:r>
              <a:endParaRPr lang="en-CA" sz="1600">
                <a:latin typeface="Arial" panose="020B0604020202020204" pitchFamily="34" charset="0"/>
                <a:cs typeface="Arial" panose="020B0604020202020204" pitchFamily="34" charset="0"/>
              </a:endParaRPr>
            </a:p>
          </p:txBody>
        </p:sp>
        <p:sp>
          <p:nvSpPr>
            <p:cNvPr id="10" name="文字方塊 17">
              <a:extLst>
                <a:ext uri="{FF2B5EF4-FFF2-40B4-BE49-F238E27FC236}">
                  <a16:creationId xmlns:a16="http://schemas.microsoft.com/office/drawing/2014/main" id="{34D1BE32-40B9-4900-9DA8-57507D7B11D3}"/>
                </a:ext>
              </a:extLst>
            </p:cNvPr>
            <p:cNvSpPr txBox="1"/>
            <p:nvPr/>
          </p:nvSpPr>
          <p:spPr>
            <a:xfrm>
              <a:off x="3787744" y="5638146"/>
              <a:ext cx="2072640" cy="321761"/>
            </a:xfrm>
            <a:prstGeom prst="rect">
              <a:avLst/>
            </a:prstGeom>
            <a:noFill/>
          </p:spPr>
          <p:txBody>
            <a:bodyPr wrap="square" rtlCol="0">
              <a:spAutoFit/>
            </a:bodyPr>
            <a:lstStyle/>
            <a:p>
              <a:pPr algn="ctr"/>
              <a:r>
                <a:rPr lang="en-CA" sz="1600" b="1">
                  <a:latin typeface="Arial" panose="020B0604020202020204" pitchFamily="34" charset="0"/>
                  <a:cs typeface="Arial" panose="020B0604020202020204" pitchFamily="34" charset="0"/>
                </a:rPr>
                <a:t>60% (2025) </a:t>
              </a:r>
              <a:endParaRPr lang="en-CA" sz="1600">
                <a:latin typeface="Arial" panose="020B0604020202020204" pitchFamily="34" charset="0"/>
                <a:cs typeface="Arial" panose="020B0604020202020204" pitchFamily="34" charset="0"/>
              </a:endParaRPr>
            </a:p>
          </p:txBody>
        </p:sp>
        <p:sp>
          <p:nvSpPr>
            <p:cNvPr id="11" name="文字方塊 19">
              <a:extLst>
                <a:ext uri="{FF2B5EF4-FFF2-40B4-BE49-F238E27FC236}">
                  <a16:creationId xmlns:a16="http://schemas.microsoft.com/office/drawing/2014/main" id="{8216112E-BEE7-4730-AC8E-AC3A1B9B69C5}"/>
                </a:ext>
              </a:extLst>
            </p:cNvPr>
            <p:cNvSpPr txBox="1"/>
            <p:nvPr/>
          </p:nvSpPr>
          <p:spPr>
            <a:xfrm>
              <a:off x="3787744" y="6124678"/>
              <a:ext cx="2072640" cy="321103"/>
            </a:xfrm>
            <a:prstGeom prst="rect">
              <a:avLst/>
            </a:prstGeom>
            <a:noFill/>
          </p:spPr>
          <p:txBody>
            <a:bodyPr wrap="square" rtlCol="0">
              <a:spAutoFit/>
            </a:bodyPr>
            <a:lstStyle/>
            <a:p>
              <a:pPr algn="ctr"/>
              <a:r>
                <a:rPr lang="en-CA" sz="2400" b="1">
                  <a:solidFill>
                    <a:srgbClr val="FFC000"/>
                  </a:solidFill>
                  <a:latin typeface="Arial" panose="020B0604020202020204" pitchFamily="34" charset="0"/>
                  <a:cs typeface="Arial" panose="020B0604020202020204" pitchFamily="34" charset="0"/>
                </a:rPr>
                <a:t>90% (2035) </a:t>
              </a:r>
              <a:endParaRPr lang="en-CA" sz="2400">
                <a:latin typeface="Arial" panose="020B0604020202020204" pitchFamily="34" charset="0"/>
                <a:cs typeface="Arial" panose="020B0604020202020204" pitchFamily="34" charset="0"/>
              </a:endParaRPr>
            </a:p>
          </p:txBody>
        </p:sp>
        <p:sp>
          <p:nvSpPr>
            <p:cNvPr id="12" name="文字方塊 20">
              <a:extLst>
                <a:ext uri="{FF2B5EF4-FFF2-40B4-BE49-F238E27FC236}">
                  <a16:creationId xmlns:a16="http://schemas.microsoft.com/office/drawing/2014/main" id="{A2F008B7-3DC1-4853-B8F6-189EDB65ADED}"/>
                </a:ext>
              </a:extLst>
            </p:cNvPr>
            <p:cNvSpPr txBox="1"/>
            <p:nvPr/>
          </p:nvSpPr>
          <p:spPr>
            <a:xfrm>
              <a:off x="3586329" y="6492039"/>
              <a:ext cx="2475471" cy="321103"/>
            </a:xfrm>
            <a:prstGeom prst="rect">
              <a:avLst/>
            </a:prstGeom>
            <a:noFill/>
          </p:spPr>
          <p:txBody>
            <a:bodyPr wrap="square" rtlCol="0">
              <a:spAutoFit/>
            </a:bodyPr>
            <a:lstStyle/>
            <a:p>
              <a:pPr algn="ctr"/>
              <a:r>
                <a:rPr lang="en-CA" sz="2400" b="1">
                  <a:solidFill>
                    <a:srgbClr val="FFC000"/>
                  </a:solidFill>
                  <a:latin typeface="Arial" panose="020B0604020202020204" pitchFamily="34" charset="0"/>
                  <a:cs typeface="Arial" panose="020B0604020202020204" pitchFamily="34" charset="0"/>
                </a:rPr>
                <a:t>Zero Waste Campus</a:t>
              </a:r>
              <a:endParaRPr lang="en-CA" sz="2000">
                <a:solidFill>
                  <a:srgbClr val="FFC000"/>
                </a:solidFill>
                <a:latin typeface="Arial" panose="020B0604020202020204" pitchFamily="34" charset="0"/>
                <a:cs typeface="Arial" panose="020B0604020202020204" pitchFamily="34" charset="0"/>
              </a:endParaRPr>
            </a:p>
          </p:txBody>
        </p:sp>
        <p:cxnSp>
          <p:nvCxnSpPr>
            <p:cNvPr id="13" name="直線接點 40">
              <a:extLst>
                <a:ext uri="{FF2B5EF4-FFF2-40B4-BE49-F238E27FC236}">
                  <a16:creationId xmlns:a16="http://schemas.microsoft.com/office/drawing/2014/main" id="{488873C8-140A-4E38-93D7-C36674D6C054}"/>
                </a:ext>
              </a:extLst>
            </p:cNvPr>
            <p:cNvCxnSpPr>
              <a:cxnSpLocks/>
            </p:cNvCxnSpPr>
            <p:nvPr/>
          </p:nvCxnSpPr>
          <p:spPr>
            <a:xfrm>
              <a:off x="3818965" y="5517932"/>
              <a:ext cx="2010200" cy="0"/>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4" name="直線接點 41">
              <a:extLst>
                <a:ext uri="{FF2B5EF4-FFF2-40B4-BE49-F238E27FC236}">
                  <a16:creationId xmlns:a16="http://schemas.microsoft.com/office/drawing/2014/main" id="{AF503601-EA20-401C-93D2-24E11A3D56FA}"/>
                </a:ext>
              </a:extLst>
            </p:cNvPr>
            <p:cNvCxnSpPr>
              <a:cxnSpLocks/>
            </p:cNvCxnSpPr>
            <p:nvPr/>
          </p:nvCxnSpPr>
          <p:spPr>
            <a:xfrm>
              <a:off x="3818965" y="6028542"/>
              <a:ext cx="2010200" cy="0"/>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5" name="直線接點 42">
              <a:extLst>
                <a:ext uri="{FF2B5EF4-FFF2-40B4-BE49-F238E27FC236}">
                  <a16:creationId xmlns:a16="http://schemas.microsoft.com/office/drawing/2014/main" id="{38E7C635-3481-4DAE-840F-0F19AB134C87}"/>
                </a:ext>
              </a:extLst>
            </p:cNvPr>
            <p:cNvCxnSpPr>
              <a:cxnSpLocks/>
            </p:cNvCxnSpPr>
            <p:nvPr/>
          </p:nvCxnSpPr>
          <p:spPr>
            <a:xfrm>
              <a:off x="3818965" y="6882066"/>
              <a:ext cx="2010200" cy="0"/>
            </a:xfrm>
            <a:prstGeom prst="line">
              <a:avLst/>
            </a:prstGeom>
            <a:ln w="38100">
              <a:solidFill>
                <a:schemeClr val="tx1"/>
              </a:solidFill>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90714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DAD3C-1395-4E82-B575-9C1EE8C2D59B}"/>
              </a:ext>
            </a:extLst>
          </p:cNvPr>
          <p:cNvSpPr>
            <a:spLocks noGrp="1"/>
          </p:cNvSpPr>
          <p:nvPr>
            <p:ph type="title"/>
          </p:nvPr>
        </p:nvSpPr>
        <p:spPr>
          <a:xfrm>
            <a:off x="838200" y="416247"/>
            <a:ext cx="7043530" cy="839450"/>
          </a:xfrm>
        </p:spPr>
        <p:txBody>
          <a:bodyPr>
            <a:normAutofit fontScale="90000"/>
          </a:bodyPr>
          <a:lstStyle/>
          <a:p>
            <a:r>
              <a:rPr lang="en-CA" sz="4000">
                <a:latin typeface="Helvetica" pitchFamily="2" charset="0"/>
              </a:rPr>
              <a:t>Redesign Waste Signs: How?</a:t>
            </a:r>
          </a:p>
        </p:txBody>
      </p:sp>
      <p:grpSp>
        <p:nvGrpSpPr>
          <p:cNvPr id="9" name="群組 2">
            <a:extLst>
              <a:ext uri="{FF2B5EF4-FFF2-40B4-BE49-F238E27FC236}">
                <a16:creationId xmlns:a16="http://schemas.microsoft.com/office/drawing/2014/main" id="{C7D04439-866B-4431-949E-93CE3FE38ABE}"/>
              </a:ext>
            </a:extLst>
          </p:cNvPr>
          <p:cNvGrpSpPr/>
          <p:nvPr/>
        </p:nvGrpSpPr>
        <p:grpSpPr>
          <a:xfrm>
            <a:off x="563555" y="1543050"/>
            <a:ext cx="4230757" cy="3051313"/>
            <a:chOff x="3582013" y="5492224"/>
            <a:chExt cx="2565631" cy="1854095"/>
          </a:xfrm>
        </p:grpSpPr>
        <p:pic>
          <p:nvPicPr>
            <p:cNvPr id="11" name="圖片 16">
              <a:extLst>
                <a:ext uri="{FF2B5EF4-FFF2-40B4-BE49-F238E27FC236}">
                  <a16:creationId xmlns:a16="http://schemas.microsoft.com/office/drawing/2014/main" id="{BF0D5C04-A10E-42A8-A7B6-57CD1DC104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2013" y="6557999"/>
              <a:ext cx="1184682" cy="788320"/>
            </a:xfrm>
            <a:prstGeom prst="rect">
              <a:avLst/>
            </a:prstGeom>
          </p:spPr>
        </p:pic>
        <p:pic>
          <p:nvPicPr>
            <p:cNvPr id="12" name="圖片 36">
              <a:extLst>
                <a:ext uri="{FF2B5EF4-FFF2-40B4-BE49-F238E27FC236}">
                  <a16:creationId xmlns:a16="http://schemas.microsoft.com/office/drawing/2014/main" id="{8255A1CF-10BC-49BB-B7BC-97AD305C2F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4598" y="6557999"/>
              <a:ext cx="1183046" cy="788320"/>
            </a:xfrm>
            <a:prstGeom prst="rect">
              <a:avLst/>
            </a:prstGeom>
          </p:spPr>
        </p:pic>
        <p:pic>
          <p:nvPicPr>
            <p:cNvPr id="13" name="圖片 38">
              <a:extLst>
                <a:ext uri="{FF2B5EF4-FFF2-40B4-BE49-F238E27FC236}">
                  <a16:creationId xmlns:a16="http://schemas.microsoft.com/office/drawing/2014/main" id="{37229CC4-9290-4CA5-A83E-47F8AC6EA9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3747" y="5513355"/>
              <a:ext cx="1181214" cy="885608"/>
            </a:xfrm>
            <a:prstGeom prst="rect">
              <a:avLst/>
            </a:prstGeom>
          </p:spPr>
        </p:pic>
        <p:pic>
          <p:nvPicPr>
            <p:cNvPr id="14" name="圖片 40">
              <a:extLst>
                <a:ext uri="{FF2B5EF4-FFF2-40B4-BE49-F238E27FC236}">
                  <a16:creationId xmlns:a16="http://schemas.microsoft.com/office/drawing/2014/main" id="{A9AA90FA-0129-4226-BC5E-18D797E64E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4598" y="5492224"/>
              <a:ext cx="1157821" cy="867454"/>
            </a:xfrm>
            <a:prstGeom prst="rect">
              <a:avLst/>
            </a:prstGeom>
          </p:spPr>
        </p:pic>
      </p:grpSp>
      <p:cxnSp>
        <p:nvCxnSpPr>
          <p:cNvPr id="19" name="Straight Connector 18">
            <a:extLst>
              <a:ext uri="{FF2B5EF4-FFF2-40B4-BE49-F238E27FC236}">
                <a16:creationId xmlns:a16="http://schemas.microsoft.com/office/drawing/2014/main" id="{BA0C4B0C-CFDF-4857-9822-2368C6FBE6BF}"/>
              </a:ext>
            </a:extLst>
          </p:cNvPr>
          <p:cNvCxnSpPr>
            <a:cxnSpLocks/>
          </p:cNvCxnSpPr>
          <p:nvPr/>
        </p:nvCxnSpPr>
        <p:spPr>
          <a:xfrm flipH="1">
            <a:off x="5647273" y="1543050"/>
            <a:ext cx="5218042" cy="479570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F241190-A1E7-4DA2-88C9-76B74CC36C0A}"/>
              </a:ext>
            </a:extLst>
          </p:cNvPr>
          <p:cNvSpPr/>
          <p:nvPr/>
        </p:nvSpPr>
        <p:spPr>
          <a:xfrm>
            <a:off x="7881731" y="1788292"/>
            <a:ext cx="1262270" cy="646331"/>
          </a:xfrm>
          <a:prstGeom prst="rect">
            <a:avLst/>
          </a:prstGeom>
        </p:spPr>
        <p:txBody>
          <a:bodyPr wrap="square">
            <a:spAutoFit/>
          </a:bodyPr>
          <a:lstStyle/>
          <a:p>
            <a:r>
              <a:rPr lang="en-US" altLang="zh-TW" sz="3600" b="1">
                <a:latin typeface="Arial" panose="020B0604020202020204" pitchFamily="34" charset="0"/>
                <a:cs typeface="Arial" panose="020B0604020202020204" pitchFamily="34" charset="0"/>
              </a:rPr>
              <a:t>Pre</a:t>
            </a:r>
            <a:endParaRPr lang="en-CA" sz="3600" b="1">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94CAC5A7-708D-4EB3-B991-4B5450C09027}"/>
              </a:ext>
            </a:extLst>
          </p:cNvPr>
          <p:cNvSpPr/>
          <p:nvPr/>
        </p:nvSpPr>
        <p:spPr>
          <a:xfrm>
            <a:off x="9974035" y="2970633"/>
            <a:ext cx="1532165" cy="646331"/>
          </a:xfrm>
          <a:prstGeom prst="rect">
            <a:avLst/>
          </a:prstGeom>
        </p:spPr>
        <p:txBody>
          <a:bodyPr wrap="square">
            <a:spAutoFit/>
          </a:bodyPr>
          <a:lstStyle/>
          <a:p>
            <a:r>
              <a:rPr lang="en-US" altLang="zh-TW" sz="3600" b="1">
                <a:latin typeface="Arial" panose="020B0604020202020204" pitchFamily="34" charset="0"/>
                <a:cs typeface="Arial" panose="020B0604020202020204" pitchFamily="34" charset="0"/>
              </a:rPr>
              <a:t>Post</a:t>
            </a:r>
            <a:endParaRPr lang="en-CA" sz="3600" b="1">
              <a:latin typeface="Arial" panose="020B0604020202020204" pitchFamily="34" charset="0"/>
              <a:cs typeface="Arial" panose="020B0604020202020204" pitchFamily="34" charset="0"/>
            </a:endParaRPr>
          </a:p>
        </p:txBody>
      </p:sp>
      <p:pic>
        <p:nvPicPr>
          <p:cNvPr id="28" name="Graphic 27" descr="Question mark">
            <a:extLst>
              <a:ext uri="{FF2B5EF4-FFF2-40B4-BE49-F238E27FC236}">
                <a16:creationId xmlns:a16="http://schemas.microsoft.com/office/drawing/2014/main" id="{F5934B5C-26F3-4A04-81C8-C26C757C92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82940" y="4581577"/>
            <a:ext cx="1757177" cy="1757177"/>
          </a:xfrm>
          <a:prstGeom prst="rect">
            <a:avLst/>
          </a:prstGeom>
        </p:spPr>
      </p:pic>
    </p:spTree>
    <p:extLst>
      <p:ext uri="{BB962C8B-B14F-4D97-AF65-F5344CB8AC3E}">
        <p14:creationId xmlns:p14="http://schemas.microsoft.com/office/powerpoint/2010/main" val="56721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453E9E2-DE86-43F8-B47F-39C50BE3A718}"/>
              </a:ext>
            </a:extLst>
          </p:cNvPr>
          <p:cNvGrpSpPr/>
          <p:nvPr/>
        </p:nvGrpSpPr>
        <p:grpSpPr>
          <a:xfrm>
            <a:off x="832642" y="1339510"/>
            <a:ext cx="2397772" cy="2828301"/>
            <a:chOff x="1376849" y="3329243"/>
            <a:chExt cx="2397772" cy="2828301"/>
          </a:xfrm>
        </p:grpSpPr>
        <p:pic>
          <p:nvPicPr>
            <p:cNvPr id="4" name="圖形 12" descr="夾板">
              <a:extLst>
                <a:ext uri="{FF2B5EF4-FFF2-40B4-BE49-F238E27FC236}">
                  <a16:creationId xmlns:a16="http://schemas.microsoft.com/office/drawing/2014/main" id="{C1AEDCE1-8864-47E7-BD06-C0E3BDEC64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6849" y="3329243"/>
              <a:ext cx="2397772" cy="2397772"/>
            </a:xfrm>
            <a:prstGeom prst="rect">
              <a:avLst/>
            </a:prstGeom>
          </p:spPr>
        </p:pic>
        <p:sp>
          <p:nvSpPr>
            <p:cNvPr id="7" name="Rectangle 6">
              <a:extLst>
                <a:ext uri="{FF2B5EF4-FFF2-40B4-BE49-F238E27FC236}">
                  <a16:creationId xmlns:a16="http://schemas.microsoft.com/office/drawing/2014/main" id="{2AC2D30E-750B-4CD4-8A8A-B8B682DD1CF6}"/>
                </a:ext>
              </a:extLst>
            </p:cNvPr>
            <p:cNvSpPr/>
            <p:nvPr/>
          </p:nvSpPr>
          <p:spPr>
            <a:xfrm>
              <a:off x="1848678" y="5572769"/>
              <a:ext cx="1639745" cy="584775"/>
            </a:xfrm>
            <a:prstGeom prst="rect">
              <a:avLst/>
            </a:prstGeom>
          </p:spPr>
          <p:txBody>
            <a:bodyPr wrap="square">
              <a:spAutoFit/>
            </a:bodyPr>
            <a:lstStyle/>
            <a:p>
              <a:r>
                <a:rPr lang="en-CA" sz="3200" b="1">
                  <a:latin typeface="Arial" panose="020B0604020202020204" pitchFamily="34" charset="0"/>
                  <a:ea typeface="AR ZhuYinNR5 Md" panose="020B0602010101010101" pitchFamily="33" charset="-120"/>
                  <a:cs typeface="Arial" panose="020B0604020202020204" pitchFamily="34" charset="0"/>
                </a:rPr>
                <a:t>Survey</a:t>
              </a:r>
              <a:endParaRPr lang="en-CA" sz="2400" b="1">
                <a:latin typeface="Arial" panose="020B0604020202020204" pitchFamily="34" charset="0"/>
                <a:ea typeface="AR ZhuYinNR5 Md" panose="020B0602010101010101" pitchFamily="33" charset="-120"/>
                <a:cs typeface="Arial" panose="020B0604020202020204" pitchFamily="34" charset="0"/>
              </a:endParaRPr>
            </a:p>
          </p:txBody>
        </p:sp>
      </p:grpSp>
      <p:pic>
        <p:nvPicPr>
          <p:cNvPr id="5" name="Content Placeholder 4">
            <a:extLst>
              <a:ext uri="{FF2B5EF4-FFF2-40B4-BE49-F238E27FC236}">
                <a16:creationId xmlns:a16="http://schemas.microsoft.com/office/drawing/2014/main" id="{B326B5C8-9CA2-4043-A7B0-6E0C25C732E5}"/>
              </a:ext>
            </a:extLst>
          </p:cNvPr>
          <p:cNvPicPr>
            <a:picLocks noGrp="1" noChangeAspect="1"/>
          </p:cNvPicPr>
          <p:nvPr>
            <p:ph idx="1"/>
          </p:nvPr>
        </p:nvPicPr>
        <p:blipFill>
          <a:blip r:embed="rId4"/>
          <a:stretch>
            <a:fillRect/>
          </a:stretch>
        </p:blipFill>
        <p:spPr>
          <a:xfrm>
            <a:off x="3416045" y="4167811"/>
            <a:ext cx="2726679" cy="2229868"/>
          </a:xfrm>
          <a:prstGeom prst="rect">
            <a:avLst/>
          </a:prstGeom>
        </p:spPr>
      </p:pic>
      <p:sp>
        <p:nvSpPr>
          <p:cNvPr id="9" name="Rectangle 8">
            <a:extLst>
              <a:ext uri="{FF2B5EF4-FFF2-40B4-BE49-F238E27FC236}">
                <a16:creationId xmlns:a16="http://schemas.microsoft.com/office/drawing/2014/main" id="{2556A750-F125-4814-88CF-E0AC4E5B1F46}"/>
              </a:ext>
            </a:extLst>
          </p:cNvPr>
          <p:cNvSpPr/>
          <p:nvPr/>
        </p:nvSpPr>
        <p:spPr>
          <a:xfrm>
            <a:off x="3537970" y="5812904"/>
            <a:ext cx="2604754" cy="584775"/>
          </a:xfrm>
          <a:prstGeom prst="rect">
            <a:avLst/>
          </a:prstGeom>
        </p:spPr>
        <p:txBody>
          <a:bodyPr wrap="square">
            <a:spAutoFit/>
          </a:bodyPr>
          <a:lstStyle/>
          <a:p>
            <a:r>
              <a:rPr lang="en-CA" sz="3200" b="1">
                <a:latin typeface="Arial" panose="020B0604020202020204" pitchFamily="34" charset="0"/>
                <a:ea typeface="AR ZhuYinNR5 Md" panose="020B0602010101010101" pitchFamily="33" charset="-120"/>
                <a:cs typeface="Arial" panose="020B0604020202020204" pitchFamily="34" charset="0"/>
              </a:rPr>
              <a:t>Observation</a:t>
            </a:r>
            <a:endParaRPr lang="en-CA" sz="2400" b="1">
              <a:latin typeface="Arial" panose="020B0604020202020204" pitchFamily="34" charset="0"/>
              <a:ea typeface="AR ZhuYinNR5 Md" panose="020B0602010101010101" pitchFamily="33" charset="-120"/>
              <a:cs typeface="Arial" panose="020B0604020202020204" pitchFamily="34" charset="0"/>
            </a:endParaRPr>
          </a:p>
        </p:txBody>
      </p:sp>
      <p:grpSp>
        <p:nvGrpSpPr>
          <p:cNvPr id="18" name="Group 17">
            <a:extLst>
              <a:ext uri="{FF2B5EF4-FFF2-40B4-BE49-F238E27FC236}">
                <a16:creationId xmlns:a16="http://schemas.microsoft.com/office/drawing/2014/main" id="{63592428-6563-4247-8994-8A28AD2BA1C9}"/>
              </a:ext>
            </a:extLst>
          </p:cNvPr>
          <p:cNvGrpSpPr/>
          <p:nvPr/>
        </p:nvGrpSpPr>
        <p:grpSpPr>
          <a:xfrm>
            <a:off x="6429735" y="1576311"/>
            <a:ext cx="5063706" cy="2953758"/>
            <a:chOff x="6488650" y="909253"/>
            <a:chExt cx="5063706" cy="2953758"/>
          </a:xfrm>
        </p:grpSpPr>
        <p:sp>
          <p:nvSpPr>
            <p:cNvPr id="10" name="Rectangle 9">
              <a:extLst>
                <a:ext uri="{FF2B5EF4-FFF2-40B4-BE49-F238E27FC236}">
                  <a16:creationId xmlns:a16="http://schemas.microsoft.com/office/drawing/2014/main" id="{E14603D1-57A4-46DD-B9C3-9F81A4D344C3}"/>
                </a:ext>
              </a:extLst>
            </p:cNvPr>
            <p:cNvSpPr/>
            <p:nvPr/>
          </p:nvSpPr>
          <p:spPr>
            <a:xfrm>
              <a:off x="7699999" y="3278236"/>
              <a:ext cx="2726678" cy="584775"/>
            </a:xfrm>
            <a:prstGeom prst="rect">
              <a:avLst/>
            </a:prstGeom>
          </p:spPr>
          <p:txBody>
            <a:bodyPr wrap="square">
              <a:spAutoFit/>
            </a:bodyPr>
            <a:lstStyle/>
            <a:p>
              <a:pPr algn="ctr"/>
              <a:r>
                <a:rPr lang="en-CA" sz="3200" b="1">
                  <a:latin typeface="Arial" panose="020B0604020202020204" pitchFamily="34" charset="0"/>
                  <a:ea typeface="AR ZhuYinNR5 Md" panose="020B0602010101010101" pitchFamily="33" charset="-120"/>
                  <a:cs typeface="Arial" panose="020B0604020202020204" pitchFamily="34" charset="0"/>
                </a:rPr>
                <a:t>Waste Audit</a:t>
              </a:r>
              <a:endParaRPr lang="en-CA" sz="2400" b="1">
                <a:latin typeface="Arial" panose="020B0604020202020204" pitchFamily="34" charset="0"/>
                <a:ea typeface="AR ZhuYinNR5 Md" panose="020B0602010101010101" pitchFamily="33" charset="-120"/>
                <a:cs typeface="Arial" panose="020B0604020202020204" pitchFamily="34" charset="0"/>
              </a:endParaRPr>
            </a:p>
          </p:txBody>
        </p:sp>
        <p:pic>
          <p:nvPicPr>
            <p:cNvPr id="15" name="圖片 90" descr="一張含有 室內, 個人, 年輕, 直立的 的圖片&#10;&#10;自動產生的描述">
              <a:extLst>
                <a:ext uri="{FF2B5EF4-FFF2-40B4-BE49-F238E27FC236}">
                  <a16:creationId xmlns:a16="http://schemas.microsoft.com/office/drawing/2014/main" id="{9527CB73-6E1D-4BE0-A80D-4566DCB133F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070301" y="909253"/>
              <a:ext cx="1482055" cy="2229868"/>
            </a:xfrm>
            <a:prstGeom prst="rect">
              <a:avLst/>
            </a:prstGeom>
            <a:noFill/>
            <a:extLst>
              <a:ext uri="{909E8E84-426E-40DD-AFC4-6F175D3DCCD1}">
                <a14:hiddenFill xmlns:a14="http://schemas.microsoft.com/office/drawing/2010/main">
                  <a:solidFill>
                    <a:srgbClr val="FFFFFF"/>
                  </a:solidFill>
                </a14:hiddenFill>
              </a:ext>
            </a:extLst>
          </p:spPr>
        </p:pic>
        <p:pic>
          <p:nvPicPr>
            <p:cNvPr id="16" name="圖片 78" descr="一張含有 地面, 建築物, 個人, 室內 的圖片&#10;&#10;自動產生的描述">
              <a:extLst>
                <a:ext uri="{FF2B5EF4-FFF2-40B4-BE49-F238E27FC236}">
                  <a16:creationId xmlns:a16="http://schemas.microsoft.com/office/drawing/2014/main" id="{A2BEB5C6-C300-4918-9F10-D18CAECF7D4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488650" y="909253"/>
              <a:ext cx="1567723" cy="2229868"/>
            </a:xfrm>
            <a:prstGeom prst="rect">
              <a:avLst/>
            </a:prstGeom>
            <a:noFill/>
            <a:extLst>
              <a:ext uri="{909E8E84-426E-40DD-AFC4-6F175D3DCCD1}">
                <a14:hiddenFill xmlns:a14="http://schemas.microsoft.com/office/drawing/2010/main">
                  <a:solidFill>
                    <a:srgbClr val="FFFFFF"/>
                  </a:solidFill>
                </a14:hiddenFill>
              </a:ext>
            </a:extLst>
          </p:spPr>
        </p:pic>
        <p:pic>
          <p:nvPicPr>
            <p:cNvPr id="17" name="圖片 84" descr="一張含有 室內, 地面, 小孩, 坐 的圖片&#10;&#10;自動產生的描述">
              <a:extLst>
                <a:ext uri="{FF2B5EF4-FFF2-40B4-BE49-F238E27FC236}">
                  <a16:creationId xmlns:a16="http://schemas.microsoft.com/office/drawing/2014/main" id="{0559CF19-ACF9-491D-B99B-2E61A25ED70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243466" y="909253"/>
              <a:ext cx="1639744" cy="2229868"/>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itle 1">
            <a:extLst>
              <a:ext uri="{FF2B5EF4-FFF2-40B4-BE49-F238E27FC236}">
                <a16:creationId xmlns:a16="http://schemas.microsoft.com/office/drawing/2014/main" id="{B3F62F5E-BAD1-4BDF-A1F7-02A7D6CB5F90}"/>
              </a:ext>
            </a:extLst>
          </p:cNvPr>
          <p:cNvSpPr>
            <a:spLocks noGrp="1"/>
          </p:cNvSpPr>
          <p:nvPr>
            <p:ph type="title"/>
          </p:nvPr>
        </p:nvSpPr>
        <p:spPr>
          <a:xfrm>
            <a:off x="838200" y="416247"/>
            <a:ext cx="7043530" cy="839450"/>
          </a:xfrm>
        </p:spPr>
        <p:txBody>
          <a:bodyPr>
            <a:normAutofit fontScale="90000"/>
          </a:bodyPr>
          <a:lstStyle/>
          <a:p>
            <a:r>
              <a:rPr lang="en-CA" sz="4000">
                <a:latin typeface="Helvetica" pitchFamily="2" charset="0"/>
              </a:rPr>
              <a:t>Redesign Waste Signs: How?</a:t>
            </a:r>
          </a:p>
        </p:txBody>
      </p:sp>
    </p:spTree>
    <p:extLst>
      <p:ext uri="{BB962C8B-B14F-4D97-AF65-F5344CB8AC3E}">
        <p14:creationId xmlns:p14="http://schemas.microsoft.com/office/powerpoint/2010/main" val="2879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B5999-50AD-41E1-8269-F3C58AED2841}"/>
              </a:ext>
            </a:extLst>
          </p:cNvPr>
          <p:cNvSpPr>
            <a:spLocks noGrp="1"/>
          </p:cNvSpPr>
          <p:nvPr>
            <p:ph type="ctrTitle"/>
          </p:nvPr>
        </p:nvSpPr>
        <p:spPr/>
        <p:txBody>
          <a:bodyPr/>
          <a:lstStyle/>
          <a:p>
            <a:r>
              <a:rPr lang="en-US"/>
              <a:t>Land Acknowledgement</a:t>
            </a:r>
          </a:p>
        </p:txBody>
      </p:sp>
      <p:sp>
        <p:nvSpPr>
          <p:cNvPr id="5" name="TextBox 4">
            <a:extLst>
              <a:ext uri="{FF2B5EF4-FFF2-40B4-BE49-F238E27FC236}">
                <a16:creationId xmlns:a16="http://schemas.microsoft.com/office/drawing/2014/main" id="{481072C4-0703-4CBF-87DF-2E4CA4978443}"/>
              </a:ext>
            </a:extLst>
          </p:cNvPr>
          <p:cNvSpPr txBox="1"/>
          <p:nvPr/>
        </p:nvSpPr>
        <p:spPr>
          <a:xfrm>
            <a:off x="6703326" y="1642280"/>
            <a:ext cx="4585647"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400">
                <a:solidFill>
                  <a:schemeClr val="accent2"/>
                </a:solidFill>
                <a:latin typeface="Tw Cen MT"/>
              </a:rPr>
              <a:t> </a:t>
            </a:r>
            <a:r>
              <a:rPr lang="en-US" sz="2400">
                <a:latin typeface="Tw Cen MT"/>
              </a:rPr>
              <a:t>“We are on the Traditional Territory of the Anishinaabeg (Mississauga Nations), the Haudenosaunee (Six Nations of the Grand River) and the Huron Wendat as well as those who exist only in blood memory to remember the ancestors who are before recorded time.” </a:t>
            </a:r>
          </a:p>
          <a:p>
            <a:r>
              <a:rPr lang="en-CA" sz="2400">
                <a:solidFill>
                  <a:schemeClr val="accent2"/>
                </a:solidFill>
                <a:latin typeface="Tw Cen MT"/>
              </a:rPr>
              <a:t> </a:t>
            </a:r>
            <a:r>
              <a:rPr lang="en-US" sz="2400">
                <a:latin typeface="Tw Cen MT"/>
              </a:rPr>
              <a:t>Peter Schuler, </a:t>
            </a:r>
            <a:r>
              <a:rPr lang="en-US" sz="2000">
                <a:latin typeface="Tw Cen MT"/>
              </a:rPr>
              <a:t>Mississaugas of the Credit First Nation</a:t>
            </a:r>
          </a:p>
        </p:txBody>
      </p:sp>
    </p:spTree>
    <p:extLst>
      <p:ext uri="{BB962C8B-B14F-4D97-AF65-F5344CB8AC3E}">
        <p14:creationId xmlns:p14="http://schemas.microsoft.com/office/powerpoint/2010/main" val="422005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E20C4-7A45-4402-9885-E30B01CB4A05}"/>
              </a:ext>
            </a:extLst>
          </p:cNvPr>
          <p:cNvSpPr>
            <a:spLocks noGrp="1"/>
          </p:cNvSpPr>
          <p:nvPr>
            <p:ph type="title"/>
          </p:nvPr>
        </p:nvSpPr>
        <p:spPr>
          <a:xfrm>
            <a:off x="838200" y="365126"/>
            <a:ext cx="7292010" cy="1187630"/>
          </a:xfrm>
        </p:spPr>
        <p:txBody>
          <a:bodyPr>
            <a:normAutofit/>
          </a:bodyPr>
          <a:lstStyle/>
          <a:p>
            <a:r>
              <a:rPr lang="en-US" altLang="zh-TW" sz="4000">
                <a:latin typeface="Helvetica" pitchFamily="2" charset="0"/>
              </a:rPr>
              <a:t>The Role of </a:t>
            </a:r>
            <a:r>
              <a:rPr lang="en-US" altLang="zh-TW" sz="4000" b="1">
                <a:latin typeface="Helvetica" pitchFamily="2" charset="0"/>
              </a:rPr>
              <a:t>Sustainability Office</a:t>
            </a:r>
            <a:endParaRPr lang="en-CA" sz="4000" b="1">
              <a:latin typeface="Helvetica" pitchFamily="2" charset="0"/>
            </a:endParaRPr>
          </a:p>
        </p:txBody>
      </p:sp>
      <p:grpSp>
        <p:nvGrpSpPr>
          <p:cNvPr id="23" name="Group 22">
            <a:extLst>
              <a:ext uri="{FF2B5EF4-FFF2-40B4-BE49-F238E27FC236}">
                <a16:creationId xmlns:a16="http://schemas.microsoft.com/office/drawing/2014/main" id="{5A900C94-BCCE-4A96-9FD5-3CBDBE57570B}"/>
              </a:ext>
            </a:extLst>
          </p:cNvPr>
          <p:cNvGrpSpPr/>
          <p:nvPr/>
        </p:nvGrpSpPr>
        <p:grpSpPr>
          <a:xfrm>
            <a:off x="1249641" y="1925673"/>
            <a:ext cx="1825728" cy="1909469"/>
            <a:chOff x="5292823" y="2104306"/>
            <a:chExt cx="1825728" cy="1909469"/>
          </a:xfrm>
        </p:grpSpPr>
        <p:pic>
          <p:nvPicPr>
            <p:cNvPr id="5" name="Graphic 4" descr="Dollar">
              <a:extLst>
                <a:ext uri="{FF2B5EF4-FFF2-40B4-BE49-F238E27FC236}">
                  <a16:creationId xmlns:a16="http://schemas.microsoft.com/office/drawing/2014/main" id="{4996EF44-78F2-41A2-BCA9-8A0A6AA4AE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92823" y="2104306"/>
              <a:ext cx="1825728" cy="1431858"/>
            </a:xfrm>
            <a:prstGeom prst="rect">
              <a:avLst/>
            </a:prstGeom>
          </p:spPr>
        </p:pic>
        <p:sp>
          <p:nvSpPr>
            <p:cNvPr id="22" name="Rectangle 21">
              <a:extLst>
                <a:ext uri="{FF2B5EF4-FFF2-40B4-BE49-F238E27FC236}">
                  <a16:creationId xmlns:a16="http://schemas.microsoft.com/office/drawing/2014/main" id="{B00A1632-5A08-4668-94D3-8D2CDBE1FD4B}"/>
                </a:ext>
              </a:extLst>
            </p:cNvPr>
            <p:cNvSpPr/>
            <p:nvPr/>
          </p:nvSpPr>
          <p:spPr>
            <a:xfrm>
              <a:off x="5515796" y="3429000"/>
              <a:ext cx="1443962" cy="584775"/>
            </a:xfrm>
            <a:prstGeom prst="rect">
              <a:avLst/>
            </a:prstGeom>
          </p:spPr>
          <p:txBody>
            <a:bodyPr wrap="square">
              <a:spAutoFit/>
            </a:bodyPr>
            <a:lstStyle/>
            <a:p>
              <a:r>
                <a:rPr lang="en-CA" sz="3200" b="1">
                  <a:solidFill>
                    <a:srgbClr val="385723"/>
                  </a:solidFill>
                  <a:latin typeface="Arial" panose="020B0604020202020204" pitchFamily="34" charset="0"/>
                  <a:ea typeface="AR ZhuYinNR5 Md" panose="020B0602010101010101" pitchFamily="33" charset="-120"/>
                  <a:cs typeface="Arial" panose="020B0604020202020204" pitchFamily="34" charset="0"/>
                </a:rPr>
                <a:t>Funds</a:t>
              </a:r>
              <a:endParaRPr lang="en-CA" sz="2400" b="1">
                <a:solidFill>
                  <a:srgbClr val="385723"/>
                </a:solidFill>
                <a:latin typeface="Arial" panose="020B0604020202020204" pitchFamily="34" charset="0"/>
                <a:ea typeface="AR ZhuYinNR5 Md" panose="020B0602010101010101" pitchFamily="33" charset="-120"/>
                <a:cs typeface="Arial" panose="020B0604020202020204" pitchFamily="34" charset="0"/>
              </a:endParaRPr>
            </a:p>
          </p:txBody>
        </p:sp>
      </p:grpSp>
      <p:grpSp>
        <p:nvGrpSpPr>
          <p:cNvPr id="25" name="Group 24">
            <a:extLst>
              <a:ext uri="{FF2B5EF4-FFF2-40B4-BE49-F238E27FC236}">
                <a16:creationId xmlns:a16="http://schemas.microsoft.com/office/drawing/2014/main" id="{FE37D292-259B-49F9-8244-6C784C571D86}"/>
              </a:ext>
            </a:extLst>
          </p:cNvPr>
          <p:cNvGrpSpPr/>
          <p:nvPr/>
        </p:nvGrpSpPr>
        <p:grpSpPr>
          <a:xfrm>
            <a:off x="8621397" y="4118920"/>
            <a:ext cx="2491388" cy="1694959"/>
            <a:chOff x="3275747" y="3942869"/>
            <a:chExt cx="2491388" cy="1694959"/>
          </a:xfrm>
        </p:grpSpPr>
        <p:pic>
          <p:nvPicPr>
            <p:cNvPr id="15" name="Graphic 14" descr="Handshake">
              <a:extLst>
                <a:ext uri="{FF2B5EF4-FFF2-40B4-BE49-F238E27FC236}">
                  <a16:creationId xmlns:a16="http://schemas.microsoft.com/office/drawing/2014/main" id="{D38109E2-B6B5-442D-918D-CD77EA27BC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23237" y="3942869"/>
              <a:ext cx="1365598" cy="1365598"/>
            </a:xfrm>
            <a:prstGeom prst="rect">
              <a:avLst/>
            </a:prstGeom>
          </p:spPr>
        </p:pic>
        <p:sp>
          <p:nvSpPr>
            <p:cNvPr id="24" name="Rectangle 23">
              <a:extLst>
                <a:ext uri="{FF2B5EF4-FFF2-40B4-BE49-F238E27FC236}">
                  <a16:creationId xmlns:a16="http://schemas.microsoft.com/office/drawing/2014/main" id="{352CA282-D433-4C0F-95B4-A9773F7E35D7}"/>
                </a:ext>
              </a:extLst>
            </p:cNvPr>
            <p:cNvSpPr/>
            <p:nvPr/>
          </p:nvSpPr>
          <p:spPr>
            <a:xfrm>
              <a:off x="3275747" y="5176163"/>
              <a:ext cx="2491388" cy="461665"/>
            </a:xfrm>
            <a:prstGeom prst="rect">
              <a:avLst/>
            </a:prstGeom>
          </p:spPr>
          <p:txBody>
            <a:bodyPr wrap="none">
              <a:spAutoFit/>
            </a:bodyPr>
            <a:lstStyle/>
            <a:p>
              <a:r>
                <a:rPr lang="en-CA" sz="2400" b="1">
                  <a:solidFill>
                    <a:srgbClr val="00579E"/>
                  </a:solidFill>
                  <a:latin typeface="Arial" panose="020B0604020202020204" pitchFamily="34" charset="0"/>
                  <a:cs typeface="Arial" panose="020B0604020202020204" pitchFamily="34" charset="0"/>
                </a:rPr>
                <a:t>Project Support</a:t>
              </a:r>
            </a:p>
          </p:txBody>
        </p:sp>
      </p:grpSp>
      <p:grpSp>
        <p:nvGrpSpPr>
          <p:cNvPr id="31" name="Group 30">
            <a:extLst>
              <a:ext uri="{FF2B5EF4-FFF2-40B4-BE49-F238E27FC236}">
                <a16:creationId xmlns:a16="http://schemas.microsoft.com/office/drawing/2014/main" id="{C1D7A3C6-B22E-4EA2-82F3-C9837AEB6B27}"/>
              </a:ext>
            </a:extLst>
          </p:cNvPr>
          <p:cNvGrpSpPr/>
          <p:nvPr/>
        </p:nvGrpSpPr>
        <p:grpSpPr>
          <a:xfrm>
            <a:off x="6150598" y="1772125"/>
            <a:ext cx="2124377" cy="2216564"/>
            <a:chOff x="8886108" y="594821"/>
            <a:chExt cx="2124377" cy="2216564"/>
          </a:xfrm>
        </p:grpSpPr>
        <p:pic>
          <p:nvPicPr>
            <p:cNvPr id="13" name="Graphic 12" descr="Connections">
              <a:extLst>
                <a:ext uri="{FF2B5EF4-FFF2-40B4-BE49-F238E27FC236}">
                  <a16:creationId xmlns:a16="http://schemas.microsoft.com/office/drawing/2014/main" id="{34B97391-02EC-47F0-B52F-A3287A6E34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51786" y="594821"/>
              <a:ext cx="1393023" cy="1393023"/>
            </a:xfrm>
            <a:prstGeom prst="rect">
              <a:avLst/>
            </a:prstGeom>
          </p:spPr>
        </p:pic>
        <p:sp>
          <p:nvSpPr>
            <p:cNvPr id="26" name="Rectangle 25">
              <a:extLst>
                <a:ext uri="{FF2B5EF4-FFF2-40B4-BE49-F238E27FC236}">
                  <a16:creationId xmlns:a16="http://schemas.microsoft.com/office/drawing/2014/main" id="{17C3564C-5EC3-43B6-84C7-88E0163C65D3}"/>
                </a:ext>
              </a:extLst>
            </p:cNvPr>
            <p:cNvSpPr/>
            <p:nvPr/>
          </p:nvSpPr>
          <p:spPr>
            <a:xfrm>
              <a:off x="8886108" y="1980388"/>
              <a:ext cx="2124377" cy="830997"/>
            </a:xfrm>
            <a:prstGeom prst="rect">
              <a:avLst/>
            </a:prstGeom>
          </p:spPr>
          <p:txBody>
            <a:bodyPr wrap="square">
              <a:spAutoFit/>
            </a:bodyPr>
            <a:lstStyle/>
            <a:p>
              <a:r>
                <a:rPr lang="en-CA" sz="2400" b="1">
                  <a:solidFill>
                    <a:srgbClr val="FFC000"/>
                  </a:solidFill>
                  <a:latin typeface="Arial" panose="020B0604020202020204" pitchFamily="34" charset="0"/>
                  <a:cs typeface="Arial" panose="020B0604020202020204" pitchFamily="34" charset="0"/>
                </a:rPr>
                <a:t>Stakeholder Connections</a:t>
              </a:r>
            </a:p>
          </p:txBody>
        </p:sp>
      </p:grpSp>
      <p:grpSp>
        <p:nvGrpSpPr>
          <p:cNvPr id="33" name="Group 32">
            <a:extLst>
              <a:ext uri="{FF2B5EF4-FFF2-40B4-BE49-F238E27FC236}">
                <a16:creationId xmlns:a16="http://schemas.microsoft.com/office/drawing/2014/main" id="{09102C2B-6F57-44F7-BC3F-C4F24701B562}"/>
              </a:ext>
            </a:extLst>
          </p:cNvPr>
          <p:cNvGrpSpPr/>
          <p:nvPr/>
        </p:nvGrpSpPr>
        <p:grpSpPr>
          <a:xfrm>
            <a:off x="3421792" y="4366644"/>
            <a:ext cx="2382383" cy="1586383"/>
            <a:chOff x="7204884" y="4158801"/>
            <a:chExt cx="2382383" cy="1586383"/>
          </a:xfrm>
        </p:grpSpPr>
        <p:pic>
          <p:nvPicPr>
            <p:cNvPr id="11" name="Graphic 10" descr="Person with idea">
              <a:extLst>
                <a:ext uri="{FF2B5EF4-FFF2-40B4-BE49-F238E27FC236}">
                  <a16:creationId xmlns:a16="http://schemas.microsoft.com/office/drawing/2014/main" id="{CDDA1592-B985-4959-8E78-F53148F83C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04884" y="4158801"/>
              <a:ext cx="914400" cy="914400"/>
            </a:xfrm>
            <a:prstGeom prst="rect">
              <a:avLst/>
            </a:prstGeom>
          </p:spPr>
        </p:pic>
        <p:pic>
          <p:nvPicPr>
            <p:cNvPr id="17" name="Graphic 16" descr="Group brainstorm">
              <a:extLst>
                <a:ext uri="{FF2B5EF4-FFF2-40B4-BE49-F238E27FC236}">
                  <a16:creationId xmlns:a16="http://schemas.microsoft.com/office/drawing/2014/main" id="{8EB29A7F-9306-40FD-A972-63A806678A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46883" y="4158801"/>
              <a:ext cx="914400" cy="914400"/>
            </a:xfrm>
            <a:prstGeom prst="rect">
              <a:avLst/>
            </a:prstGeom>
          </p:spPr>
        </p:pic>
        <p:sp>
          <p:nvSpPr>
            <p:cNvPr id="27" name="Rectangle 26">
              <a:extLst>
                <a:ext uri="{FF2B5EF4-FFF2-40B4-BE49-F238E27FC236}">
                  <a16:creationId xmlns:a16="http://schemas.microsoft.com/office/drawing/2014/main" id="{76B0245E-DCFA-4AD8-B53A-59521F0AD076}"/>
                </a:ext>
              </a:extLst>
            </p:cNvPr>
            <p:cNvSpPr/>
            <p:nvPr/>
          </p:nvSpPr>
          <p:spPr>
            <a:xfrm>
              <a:off x="7204884" y="5221964"/>
              <a:ext cx="2382383" cy="523220"/>
            </a:xfrm>
            <a:prstGeom prst="rect">
              <a:avLst/>
            </a:prstGeom>
          </p:spPr>
          <p:txBody>
            <a:bodyPr wrap="none">
              <a:spAutoFit/>
            </a:bodyPr>
            <a:lstStyle/>
            <a:p>
              <a:r>
                <a:rPr lang="en-CA" sz="2800" b="1">
                  <a:solidFill>
                    <a:schemeClr val="tx1">
                      <a:lumMod val="75000"/>
                      <a:lumOff val="25000"/>
                    </a:schemeClr>
                  </a:solidFill>
                  <a:latin typeface="Arial" panose="020B0604020202020204" pitchFamily="34" charset="0"/>
                  <a:cs typeface="Arial" panose="020B0604020202020204" pitchFamily="34" charset="0"/>
                </a:rPr>
                <a:t>Consultation</a:t>
              </a:r>
            </a:p>
          </p:txBody>
        </p:sp>
      </p:grpSp>
    </p:spTree>
    <p:extLst>
      <p:ext uri="{BB962C8B-B14F-4D97-AF65-F5344CB8AC3E}">
        <p14:creationId xmlns:p14="http://schemas.microsoft.com/office/powerpoint/2010/main" val="249603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04761-CFD4-4D9E-A386-EE395AEF9952}"/>
              </a:ext>
            </a:extLst>
          </p:cNvPr>
          <p:cNvSpPr>
            <a:spLocks noGrp="1"/>
          </p:cNvSpPr>
          <p:nvPr>
            <p:ph type="title"/>
          </p:nvPr>
        </p:nvSpPr>
        <p:spPr>
          <a:xfrm>
            <a:off x="838200" y="365125"/>
            <a:ext cx="6321726" cy="1418977"/>
          </a:xfrm>
        </p:spPr>
        <p:txBody>
          <a:bodyPr>
            <a:normAutofit/>
          </a:bodyPr>
          <a:lstStyle/>
          <a:p>
            <a:r>
              <a:rPr lang="en-US" sz="3600">
                <a:latin typeface="Helvetica" pitchFamily="2" charset="0"/>
              </a:rPr>
              <a:t>Direct Changes on Campus</a:t>
            </a:r>
            <a:r>
              <a:rPr lang="en-US"/>
              <a:t> </a:t>
            </a:r>
            <a:br>
              <a:rPr lang="en-US"/>
            </a:br>
            <a:endParaRPr lang="en-CA"/>
          </a:p>
        </p:txBody>
      </p:sp>
      <p:grpSp>
        <p:nvGrpSpPr>
          <p:cNvPr id="45" name="Group 44">
            <a:extLst>
              <a:ext uri="{FF2B5EF4-FFF2-40B4-BE49-F238E27FC236}">
                <a16:creationId xmlns:a16="http://schemas.microsoft.com/office/drawing/2014/main" id="{F864218F-9996-4F81-9DF6-2E5D1F4CA7E0}"/>
              </a:ext>
            </a:extLst>
          </p:cNvPr>
          <p:cNvGrpSpPr/>
          <p:nvPr/>
        </p:nvGrpSpPr>
        <p:grpSpPr>
          <a:xfrm>
            <a:off x="7159926" y="2981949"/>
            <a:ext cx="4407971" cy="3637018"/>
            <a:chOff x="6382867" y="1697328"/>
            <a:chExt cx="4407971" cy="3637018"/>
          </a:xfrm>
        </p:grpSpPr>
        <p:pic>
          <p:nvPicPr>
            <p:cNvPr id="1028" name="Picture 4" descr="Organics Sorting Icon and Images">
              <a:extLst>
                <a:ext uri="{FF2B5EF4-FFF2-40B4-BE49-F238E27FC236}">
                  <a16:creationId xmlns:a16="http://schemas.microsoft.com/office/drawing/2014/main" id="{53607589-6067-49CF-92CC-310B0F5BF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5338" y="2806280"/>
              <a:ext cx="2095500" cy="942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arbage sorting icon and items">
              <a:extLst>
                <a:ext uri="{FF2B5EF4-FFF2-40B4-BE49-F238E27FC236}">
                  <a16:creationId xmlns:a16="http://schemas.microsoft.com/office/drawing/2014/main" id="{58D80DD3-AC02-45A6-8A95-7B5E6DACE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22" y="1734659"/>
              <a:ext cx="2139216" cy="943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cycling sorting icon and items">
              <a:extLst>
                <a:ext uri="{FF2B5EF4-FFF2-40B4-BE49-F238E27FC236}">
                  <a16:creationId xmlns:a16="http://schemas.microsoft.com/office/drawing/2014/main" id="{CEC2F843-5281-4107-967B-C3668C2B5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867" y="1697328"/>
              <a:ext cx="2174074" cy="10178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per recycling icon and images">
              <a:extLst>
                <a:ext uri="{FF2B5EF4-FFF2-40B4-BE49-F238E27FC236}">
                  <a16:creationId xmlns:a16="http://schemas.microsoft.com/office/drawing/2014/main" id="{9D90AECA-1EF6-4F1A-8D13-F2B0BA3C35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2867" y="2806280"/>
              <a:ext cx="2076980" cy="9252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dboard and other icon and images">
              <a:extLst>
                <a:ext uri="{FF2B5EF4-FFF2-40B4-BE49-F238E27FC236}">
                  <a16:creationId xmlns:a16="http://schemas.microsoft.com/office/drawing/2014/main" id="{7FE93523-C91F-4EB6-87D3-B964319610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7243" y="3877676"/>
              <a:ext cx="2095500" cy="93345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A1BACD37-DD1E-4CEE-8A81-384AD52E31BD}"/>
                </a:ext>
              </a:extLst>
            </p:cNvPr>
            <p:cNvSpPr txBox="1"/>
            <p:nvPr/>
          </p:nvSpPr>
          <p:spPr>
            <a:xfrm>
              <a:off x="7421357" y="4811126"/>
              <a:ext cx="2167517" cy="523220"/>
            </a:xfrm>
            <a:prstGeom prst="rect">
              <a:avLst/>
            </a:prstGeom>
            <a:noFill/>
            <a:ln>
              <a:noFill/>
            </a:ln>
          </p:spPr>
          <p:txBody>
            <a:bodyPr wrap="square" rtlCol="0">
              <a:spAutoFit/>
            </a:bodyPr>
            <a:lstStyle/>
            <a:p>
              <a:pPr algn="ctr"/>
              <a:r>
                <a:rPr lang="en-CA" sz="1400">
                  <a:solidFill>
                    <a:schemeClr val="tx1">
                      <a:lumMod val="50000"/>
                      <a:lumOff val="50000"/>
                    </a:schemeClr>
                  </a:solidFill>
                  <a:latin typeface="Arial" panose="020B0604020202020204" pitchFamily="34" charset="0"/>
                  <a:cs typeface="Arial" panose="020B0604020202020204" pitchFamily="34" charset="0"/>
                </a:rPr>
                <a:t>Image credit</a:t>
              </a:r>
              <a:r>
                <a:rPr lang="en-US" altLang="zh-TW" sz="1400">
                  <a:solidFill>
                    <a:schemeClr val="tx1">
                      <a:lumMod val="50000"/>
                      <a:lumOff val="50000"/>
                    </a:schemeClr>
                  </a:solidFill>
                  <a:latin typeface="Arial" panose="020B0604020202020204" pitchFamily="34" charset="0"/>
                  <a:cs typeface="Arial" panose="020B0604020202020204" pitchFamily="34" charset="0"/>
                </a:rPr>
                <a:t>:</a:t>
              </a:r>
              <a:r>
                <a:rPr lang="zh-TW" altLang="en-US" sz="1400">
                  <a:solidFill>
                    <a:schemeClr val="tx1">
                      <a:lumMod val="50000"/>
                      <a:lumOff val="50000"/>
                    </a:schemeClr>
                  </a:solidFill>
                  <a:latin typeface="Arial" panose="020B0604020202020204" pitchFamily="34" charset="0"/>
                  <a:cs typeface="Arial" panose="020B0604020202020204" pitchFamily="34" charset="0"/>
                </a:rPr>
                <a:t> </a:t>
              </a:r>
              <a:br>
                <a:rPr lang="en-CA" altLang="zh-TW" sz="1400">
                  <a:solidFill>
                    <a:schemeClr val="tx1">
                      <a:lumMod val="50000"/>
                      <a:lumOff val="50000"/>
                    </a:schemeClr>
                  </a:solidFill>
                  <a:latin typeface="Arial" panose="020B0604020202020204" pitchFamily="34" charset="0"/>
                  <a:cs typeface="Arial" panose="020B0604020202020204" pitchFamily="34" charset="0"/>
                </a:rPr>
              </a:br>
              <a:r>
                <a:rPr lang="en-US" altLang="zh-TW" sz="1400">
                  <a:solidFill>
                    <a:schemeClr val="tx1">
                      <a:lumMod val="50000"/>
                      <a:lumOff val="50000"/>
                    </a:schemeClr>
                  </a:solidFill>
                  <a:latin typeface="Arial" panose="020B0604020202020204" pitchFamily="34" charset="0"/>
                  <a:cs typeface="Arial" panose="020B0604020202020204" pitchFamily="34" charset="0"/>
                </a:rPr>
                <a:t>UW</a:t>
              </a:r>
              <a:r>
                <a:rPr lang="zh-TW" altLang="en-US" sz="1400">
                  <a:solidFill>
                    <a:schemeClr val="tx1">
                      <a:lumMod val="50000"/>
                      <a:lumOff val="50000"/>
                    </a:schemeClr>
                  </a:solidFill>
                  <a:latin typeface="Arial" panose="020B0604020202020204" pitchFamily="34" charset="0"/>
                  <a:cs typeface="Arial" panose="020B0604020202020204" pitchFamily="34" charset="0"/>
                </a:rPr>
                <a:t> </a:t>
              </a:r>
              <a:r>
                <a:rPr lang="en-US" altLang="zh-TW" sz="1400">
                  <a:solidFill>
                    <a:schemeClr val="tx1">
                      <a:lumMod val="50000"/>
                      <a:lumOff val="50000"/>
                    </a:schemeClr>
                  </a:solidFill>
                  <a:latin typeface="Arial" panose="020B0604020202020204" pitchFamily="34" charset="0"/>
                  <a:cs typeface="Arial" panose="020B0604020202020204" pitchFamily="34" charset="0"/>
                </a:rPr>
                <a:t>Sustainability Office</a:t>
              </a:r>
              <a:endParaRPr lang="en-CA" sz="1400">
                <a:solidFill>
                  <a:schemeClr val="tx1">
                    <a:lumMod val="50000"/>
                    <a:lumOff val="50000"/>
                  </a:schemeClr>
                </a:solidFill>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74B701F1-60FC-4174-845A-C11B8EB54045}"/>
              </a:ext>
            </a:extLst>
          </p:cNvPr>
          <p:cNvGrpSpPr/>
          <p:nvPr/>
        </p:nvGrpSpPr>
        <p:grpSpPr>
          <a:xfrm>
            <a:off x="1031437" y="1561013"/>
            <a:ext cx="3930215" cy="2604540"/>
            <a:chOff x="840937" y="1333500"/>
            <a:chExt cx="3930215" cy="2604540"/>
          </a:xfrm>
        </p:grpSpPr>
        <p:pic>
          <p:nvPicPr>
            <p:cNvPr id="39" name="圖片 16">
              <a:extLst>
                <a:ext uri="{FF2B5EF4-FFF2-40B4-BE49-F238E27FC236}">
                  <a16:creationId xmlns:a16="http://schemas.microsoft.com/office/drawing/2014/main" id="{C6D708CA-0BF4-490E-8DB9-CE61EA0A0E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3778" y="2631186"/>
              <a:ext cx="2077374" cy="1306853"/>
            </a:xfrm>
            <a:prstGeom prst="rect">
              <a:avLst/>
            </a:prstGeom>
          </p:spPr>
        </p:pic>
        <p:pic>
          <p:nvPicPr>
            <p:cNvPr id="40" name="圖片 36">
              <a:extLst>
                <a:ext uri="{FF2B5EF4-FFF2-40B4-BE49-F238E27FC236}">
                  <a16:creationId xmlns:a16="http://schemas.microsoft.com/office/drawing/2014/main" id="{7CEE9C98-F7D3-450E-9EBC-132037F6FB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6990" y="1333500"/>
              <a:ext cx="2013681" cy="1268536"/>
            </a:xfrm>
            <a:prstGeom prst="rect">
              <a:avLst/>
            </a:prstGeom>
          </p:spPr>
        </p:pic>
        <p:pic>
          <p:nvPicPr>
            <p:cNvPr id="41" name="圖片 38">
              <a:extLst>
                <a:ext uri="{FF2B5EF4-FFF2-40B4-BE49-F238E27FC236}">
                  <a16:creationId xmlns:a16="http://schemas.microsoft.com/office/drawing/2014/main" id="{5C9956DD-3DD6-4F77-8FBA-4D0CB0DC14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0937" y="1333500"/>
              <a:ext cx="1864516" cy="1321571"/>
            </a:xfrm>
            <a:prstGeom prst="rect">
              <a:avLst/>
            </a:prstGeom>
          </p:spPr>
        </p:pic>
        <p:pic>
          <p:nvPicPr>
            <p:cNvPr id="42" name="圖片 40">
              <a:extLst>
                <a:ext uri="{FF2B5EF4-FFF2-40B4-BE49-F238E27FC236}">
                  <a16:creationId xmlns:a16="http://schemas.microsoft.com/office/drawing/2014/main" id="{F18D8F7D-00D0-4D5B-8FA4-1CBF0821F6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9400" y="2643559"/>
              <a:ext cx="1827591" cy="1294481"/>
            </a:xfrm>
            <a:prstGeom prst="rect">
              <a:avLst/>
            </a:prstGeom>
          </p:spPr>
        </p:pic>
      </p:grpSp>
      <p:cxnSp>
        <p:nvCxnSpPr>
          <p:cNvPr id="51" name="Straight Connector 50">
            <a:extLst>
              <a:ext uri="{FF2B5EF4-FFF2-40B4-BE49-F238E27FC236}">
                <a16:creationId xmlns:a16="http://schemas.microsoft.com/office/drawing/2014/main" id="{F856B1BD-9802-485F-9404-083E864C71CD}"/>
              </a:ext>
            </a:extLst>
          </p:cNvPr>
          <p:cNvCxnSpPr>
            <a:cxnSpLocks/>
          </p:cNvCxnSpPr>
          <p:nvPr/>
        </p:nvCxnSpPr>
        <p:spPr>
          <a:xfrm flipH="1">
            <a:off x="3381287" y="1300043"/>
            <a:ext cx="5218042" cy="479570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027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8D03AC-BA1F-4FA6-85A5-23BC73F71FDD}"/>
              </a:ext>
            </a:extLst>
          </p:cNvPr>
          <p:cNvSpPr>
            <a:spLocks noGrp="1"/>
          </p:cNvSpPr>
          <p:nvPr>
            <p:ph idx="1"/>
          </p:nvPr>
        </p:nvSpPr>
        <p:spPr/>
        <p:txBody>
          <a:bodyPr/>
          <a:lstStyle/>
          <a:p>
            <a:endParaRPr lang="en-CA"/>
          </a:p>
        </p:txBody>
      </p:sp>
      <p:pic>
        <p:nvPicPr>
          <p:cNvPr id="4" name="圖片 13" descr="一張含有 室外, 建築物, 長椅, 人行道 的圖片&#10;&#10;自動產生的描述">
            <a:extLst>
              <a:ext uri="{FF2B5EF4-FFF2-40B4-BE49-F238E27FC236}">
                <a16:creationId xmlns:a16="http://schemas.microsoft.com/office/drawing/2014/main" id="{BE04BC5C-A7AC-459C-BAA9-5AE25739374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6000" contrast="5000"/>
                    </a14:imgEffect>
                  </a14:imgLayer>
                </a14:imgProps>
              </a:ext>
              <a:ext uri="{28A0092B-C50C-407E-A947-70E740481C1C}">
                <a14:useLocalDpi xmlns:a14="http://schemas.microsoft.com/office/drawing/2010/main"/>
              </a:ext>
            </a:extLst>
          </a:blip>
          <a:srcRect l="5064" t="3391" r="6115"/>
          <a:stretch/>
        </p:blipFill>
        <p:spPr>
          <a:xfrm>
            <a:off x="9086855" y="89491"/>
            <a:ext cx="2571623" cy="1924098"/>
          </a:xfrm>
          <a:prstGeom prst="ellipse">
            <a:avLst/>
          </a:prstGeom>
        </p:spPr>
      </p:pic>
      <p:pic>
        <p:nvPicPr>
          <p:cNvPr id="5" name="圖片 10" descr="一張含有 坐, 手提箱, 房間, 盒子 的圖片&#10;&#10;自動產生的描述">
            <a:extLst>
              <a:ext uri="{FF2B5EF4-FFF2-40B4-BE49-F238E27FC236}">
                <a16:creationId xmlns:a16="http://schemas.microsoft.com/office/drawing/2014/main" id="{B8F7393E-7D02-42DE-8F52-9D6E7736B3D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6000"/>
                    </a14:imgEffect>
                    <a14:imgEffect>
                      <a14:brightnessContrast bright="3000" contrast="21000"/>
                    </a14:imgEffect>
                  </a14:imgLayer>
                </a14:imgProps>
              </a:ext>
              <a:ext uri="{28A0092B-C50C-407E-A947-70E740481C1C}">
                <a14:useLocalDpi xmlns:a14="http://schemas.microsoft.com/office/drawing/2010/main"/>
              </a:ext>
            </a:extLst>
          </a:blip>
          <a:srcRect l="17004" t="9816" r="-3151" b="3693"/>
          <a:stretch/>
        </p:blipFill>
        <p:spPr>
          <a:xfrm>
            <a:off x="8783349" y="2055813"/>
            <a:ext cx="3226219" cy="4677273"/>
          </a:xfrm>
          <a:prstGeom prst="ellipse">
            <a:avLst/>
          </a:prstGeom>
        </p:spPr>
      </p:pic>
      <p:pic>
        <p:nvPicPr>
          <p:cNvPr id="7" name="Picture 6">
            <a:extLst>
              <a:ext uri="{FF2B5EF4-FFF2-40B4-BE49-F238E27FC236}">
                <a16:creationId xmlns:a16="http://schemas.microsoft.com/office/drawing/2014/main" id="{8CD686A7-51C2-4E1E-99E6-64807D4861B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3472" b="9930"/>
          <a:stretch/>
        </p:blipFill>
        <p:spPr>
          <a:xfrm>
            <a:off x="316823" y="923924"/>
            <a:ext cx="3857625" cy="5253039"/>
          </a:xfrm>
          <a:prstGeom prst="rect">
            <a:avLst/>
          </a:prstGeom>
        </p:spPr>
      </p:pic>
      <p:pic>
        <p:nvPicPr>
          <p:cNvPr id="8" name="Picture 7">
            <a:extLst>
              <a:ext uri="{FF2B5EF4-FFF2-40B4-BE49-F238E27FC236}">
                <a16:creationId xmlns:a16="http://schemas.microsoft.com/office/drawing/2014/main" id="{22C0DF67-62CE-41EA-906F-98BAEFB762F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472" b="9930"/>
          <a:stretch/>
        </p:blipFill>
        <p:spPr>
          <a:xfrm>
            <a:off x="4628398" y="923924"/>
            <a:ext cx="3857625" cy="5253039"/>
          </a:xfrm>
          <a:prstGeom prst="rect">
            <a:avLst/>
          </a:prstGeom>
        </p:spPr>
      </p:pic>
      <p:cxnSp>
        <p:nvCxnSpPr>
          <p:cNvPr id="9" name="Straight Connector 8">
            <a:extLst>
              <a:ext uri="{FF2B5EF4-FFF2-40B4-BE49-F238E27FC236}">
                <a16:creationId xmlns:a16="http://schemas.microsoft.com/office/drawing/2014/main" id="{5B3E1A9B-0EE1-408A-9C77-34CB9E614F80}"/>
              </a:ext>
            </a:extLst>
          </p:cNvPr>
          <p:cNvCxnSpPr>
            <a:cxnSpLocks/>
          </p:cNvCxnSpPr>
          <p:nvPr/>
        </p:nvCxnSpPr>
        <p:spPr>
          <a:xfrm flipH="1">
            <a:off x="4398617" y="0"/>
            <a:ext cx="1" cy="6858000"/>
          </a:xfrm>
          <a:prstGeom prst="line">
            <a:avLst/>
          </a:prstGeom>
          <a:ln w="889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43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6681-4DBE-4682-A4A2-07B0611163EB}"/>
              </a:ext>
            </a:extLst>
          </p:cNvPr>
          <p:cNvSpPr>
            <a:spLocks noGrp="1"/>
          </p:cNvSpPr>
          <p:nvPr>
            <p:ph type="title"/>
          </p:nvPr>
        </p:nvSpPr>
        <p:spPr>
          <a:xfrm>
            <a:off x="838200" y="365125"/>
            <a:ext cx="6828692" cy="1325563"/>
          </a:xfrm>
        </p:spPr>
        <p:txBody>
          <a:bodyPr>
            <a:normAutofit/>
          </a:bodyPr>
          <a:lstStyle/>
          <a:p>
            <a:r>
              <a:rPr lang="en-CA" sz="4000">
                <a:latin typeface="Helvetica" pitchFamily="2" charset="0"/>
                <a:cs typeface="Hadassah Friedlaender" panose="02020603050405020304" pitchFamily="18" charset="-79"/>
              </a:rPr>
              <a:t>Indirect changes or influence</a:t>
            </a:r>
          </a:p>
        </p:txBody>
      </p:sp>
      <p:sp>
        <p:nvSpPr>
          <p:cNvPr id="3" name="Content Placeholder 2">
            <a:extLst>
              <a:ext uri="{FF2B5EF4-FFF2-40B4-BE49-F238E27FC236}">
                <a16:creationId xmlns:a16="http://schemas.microsoft.com/office/drawing/2014/main" id="{1690002B-CF4E-43E1-9ACF-3DFD6F7DB47C}"/>
              </a:ext>
            </a:extLst>
          </p:cNvPr>
          <p:cNvSpPr>
            <a:spLocks noGrp="1"/>
          </p:cNvSpPr>
          <p:nvPr>
            <p:ph idx="1"/>
          </p:nvPr>
        </p:nvSpPr>
        <p:spPr>
          <a:xfrm>
            <a:off x="838200" y="2902225"/>
            <a:ext cx="6417365" cy="1620079"/>
          </a:xfrm>
        </p:spPr>
        <p:txBody>
          <a:bodyPr/>
          <a:lstStyle/>
          <a:p>
            <a:r>
              <a:rPr lang="en-CA">
                <a:latin typeface="Arial" panose="020B0604020202020204" pitchFamily="34" charset="0"/>
                <a:cs typeface="Arial" panose="020B0604020202020204" pitchFamily="34" charset="0"/>
              </a:rPr>
              <a:t>Connecting intelligence and interests</a:t>
            </a:r>
          </a:p>
          <a:p>
            <a:pPr marL="0" indent="0">
              <a:buNone/>
            </a:pPr>
            <a:r>
              <a:rPr lang="en-CA">
                <a:latin typeface="Arial" panose="020B0604020202020204" pitchFamily="34" charset="0"/>
                <a:cs typeface="Arial" panose="020B0604020202020204" pitchFamily="34" charset="0"/>
              </a:rPr>
              <a:t> </a:t>
            </a:r>
          </a:p>
          <a:p>
            <a:r>
              <a:rPr lang="en-CA">
                <a:latin typeface="Arial" panose="020B0604020202020204" pitchFamily="34" charset="0"/>
                <a:cs typeface="Arial" panose="020B0604020202020204" pitchFamily="34" charset="0"/>
              </a:rPr>
              <a:t>Establishing communication channels </a:t>
            </a:r>
          </a:p>
        </p:txBody>
      </p:sp>
      <p:pic>
        <p:nvPicPr>
          <p:cNvPr id="5" name="Graphic 4" descr="Connections">
            <a:extLst>
              <a:ext uri="{FF2B5EF4-FFF2-40B4-BE49-F238E27FC236}">
                <a16:creationId xmlns:a16="http://schemas.microsoft.com/office/drawing/2014/main" id="{BC149FCB-DB7C-42F3-BAD2-670527A6D4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76948" y="2071653"/>
            <a:ext cx="3017931" cy="3017931"/>
          </a:xfrm>
          <a:prstGeom prst="rect">
            <a:avLst/>
          </a:prstGeom>
        </p:spPr>
      </p:pic>
    </p:spTree>
    <p:extLst>
      <p:ext uri="{BB962C8B-B14F-4D97-AF65-F5344CB8AC3E}">
        <p14:creationId xmlns:p14="http://schemas.microsoft.com/office/powerpoint/2010/main" val="70843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4047D-EFCA-4A15-BA15-F361CCAA2119}"/>
              </a:ext>
            </a:extLst>
          </p:cNvPr>
          <p:cNvSpPr>
            <a:spLocks noGrp="1"/>
          </p:cNvSpPr>
          <p:nvPr>
            <p:ph type="title"/>
          </p:nvPr>
        </p:nvSpPr>
        <p:spPr>
          <a:xfrm>
            <a:off x="733157" y="582636"/>
            <a:ext cx="3362864" cy="914400"/>
          </a:xfrm>
        </p:spPr>
        <p:txBody>
          <a:bodyPr>
            <a:normAutofit/>
          </a:bodyPr>
          <a:lstStyle/>
          <a:p>
            <a:pPr>
              <a:lnSpc>
                <a:spcPct val="100000"/>
              </a:lnSpc>
              <a:spcBef>
                <a:spcPts val="0"/>
              </a:spcBef>
              <a:spcAft>
                <a:spcPts val="600"/>
              </a:spcAft>
            </a:pPr>
            <a:r>
              <a:rPr lang="en-CA" sz="3600" b="1">
                <a:latin typeface="Helvetica" pitchFamily="2" charset="0"/>
              </a:rPr>
              <a:t>Thank you!! &amp;</a:t>
            </a:r>
          </a:p>
        </p:txBody>
      </p:sp>
      <p:sp>
        <p:nvSpPr>
          <p:cNvPr id="3" name="Content Placeholder 2">
            <a:extLst>
              <a:ext uri="{FF2B5EF4-FFF2-40B4-BE49-F238E27FC236}">
                <a16:creationId xmlns:a16="http://schemas.microsoft.com/office/drawing/2014/main" id="{9E289F6D-1D7D-4E4B-89CC-4E427D08B863}"/>
              </a:ext>
            </a:extLst>
          </p:cNvPr>
          <p:cNvSpPr>
            <a:spLocks noGrp="1"/>
          </p:cNvSpPr>
          <p:nvPr>
            <p:ph idx="1"/>
          </p:nvPr>
        </p:nvSpPr>
        <p:spPr>
          <a:xfrm>
            <a:off x="880338" y="4178032"/>
            <a:ext cx="6652846" cy="2097332"/>
          </a:xfrm>
        </p:spPr>
        <p:txBody>
          <a:bodyPr>
            <a:normAutofit fontScale="92500" lnSpcReduction="10000"/>
          </a:bodyPr>
          <a:lstStyle/>
          <a:p>
            <a:pPr marL="0" indent="0" algn="r">
              <a:lnSpc>
                <a:spcPct val="100000"/>
              </a:lnSpc>
              <a:buNone/>
            </a:pPr>
            <a:r>
              <a:rPr lang="en-CA" sz="2600">
                <a:solidFill>
                  <a:schemeClr val="tx1">
                    <a:lumMod val="65000"/>
                    <a:lumOff val="35000"/>
                  </a:schemeClr>
                </a:solidFill>
                <a:latin typeface="Arial" panose="020B0604020202020204" pitchFamily="34" charset="0"/>
                <a:cs typeface="Arial" panose="020B0604020202020204" pitchFamily="34" charset="0"/>
              </a:rPr>
              <a:t>Program Assistant</a:t>
            </a:r>
            <a:r>
              <a:rPr lang="en-CA" sz="2600">
                <a:latin typeface="Arial" panose="020B0604020202020204" pitchFamily="34" charset="0"/>
                <a:cs typeface="Arial" panose="020B0604020202020204" pitchFamily="34" charset="0"/>
              </a:rPr>
              <a:t> </a:t>
            </a:r>
          </a:p>
          <a:p>
            <a:pPr marL="0" indent="0" algn="r">
              <a:buNone/>
            </a:pPr>
            <a:r>
              <a:rPr lang="en-CA" sz="2600">
                <a:solidFill>
                  <a:srgbClr val="0070C0"/>
                </a:solidFill>
                <a:latin typeface="Arial" panose="020B0604020202020204" pitchFamily="34" charset="0"/>
                <a:cs typeface="Arial" panose="020B0604020202020204" pitchFamily="34" charset="0"/>
              </a:rPr>
              <a:t>The Region of Waterloo</a:t>
            </a:r>
          </a:p>
          <a:p>
            <a:pPr marL="0" indent="0" algn="r">
              <a:buNone/>
            </a:pPr>
            <a:r>
              <a:rPr lang="en-CA" sz="2600">
                <a:solidFill>
                  <a:srgbClr val="0070C0"/>
                </a:solidFill>
                <a:latin typeface="Arial" panose="020B0604020202020204" pitchFamily="34" charset="0"/>
                <a:cs typeface="Arial" panose="020B0604020202020204" pitchFamily="34" charset="0"/>
              </a:rPr>
              <a:t> Waste Management &amp; Division </a:t>
            </a:r>
          </a:p>
          <a:p>
            <a:pPr marL="0" indent="0" algn="r">
              <a:lnSpc>
                <a:spcPct val="100000"/>
              </a:lnSpc>
              <a:buNone/>
            </a:pPr>
            <a:r>
              <a:rPr lang="en-CA" sz="2400">
                <a:solidFill>
                  <a:schemeClr val="accent2">
                    <a:lumMod val="75000"/>
                  </a:schemeClr>
                </a:solidFill>
                <a:latin typeface="Arial" panose="020B0604020202020204" pitchFamily="34" charset="0"/>
                <a:cs typeface="Arial" panose="020B0604020202020204" pitchFamily="34" charset="0"/>
              </a:rPr>
              <a:t>yh6yang@uwaterloo.ca</a:t>
            </a:r>
          </a:p>
        </p:txBody>
      </p:sp>
      <p:pic>
        <p:nvPicPr>
          <p:cNvPr id="4" name="圖片 11">
            <a:extLst>
              <a:ext uri="{FF2B5EF4-FFF2-40B4-BE49-F238E27FC236}">
                <a16:creationId xmlns:a16="http://schemas.microsoft.com/office/drawing/2014/main" id="{B4D244CE-A635-4F65-804A-4BA2B2236D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152" t="10952" r="11333" b="18495"/>
          <a:stretch/>
        </p:blipFill>
        <p:spPr>
          <a:xfrm rot="5400000">
            <a:off x="7038712" y="1976589"/>
            <a:ext cx="4999217" cy="3598333"/>
          </a:xfrm>
          <a:prstGeom prst="roundRect">
            <a:avLst>
              <a:gd name="adj" fmla="val 8594"/>
            </a:avLst>
          </a:prstGeom>
          <a:solidFill>
            <a:srgbClr val="FFFFFF">
              <a:shade val="85000"/>
            </a:srgbClr>
          </a:solidFill>
          <a:ln>
            <a:noFill/>
          </a:ln>
          <a:effectLst>
            <a:reflection blurRad="12700" stA="38000" endPos="21000" dist="5000" dir="5400000" sy="-100000" algn="bl" rotWithShape="0"/>
            <a:softEdge rad="31750"/>
          </a:effectLst>
        </p:spPr>
      </p:pic>
      <p:sp>
        <p:nvSpPr>
          <p:cNvPr id="5" name="Rectangle 4">
            <a:extLst>
              <a:ext uri="{FF2B5EF4-FFF2-40B4-BE49-F238E27FC236}">
                <a16:creationId xmlns:a16="http://schemas.microsoft.com/office/drawing/2014/main" id="{7D8931A6-924F-4870-B068-EA93AE417FC1}"/>
              </a:ext>
            </a:extLst>
          </p:cNvPr>
          <p:cNvSpPr/>
          <p:nvPr/>
        </p:nvSpPr>
        <p:spPr>
          <a:xfrm>
            <a:off x="4731633" y="3510540"/>
            <a:ext cx="3007521" cy="584775"/>
          </a:xfrm>
          <a:prstGeom prst="rect">
            <a:avLst/>
          </a:prstGeom>
        </p:spPr>
        <p:txBody>
          <a:bodyPr wrap="square">
            <a:spAutoFit/>
          </a:bodyPr>
          <a:lstStyle/>
          <a:p>
            <a:r>
              <a:rPr lang="en-CA" sz="3200" b="1">
                <a:latin typeface="Helvetica" pitchFamily="2" charset="0"/>
              </a:rPr>
              <a:t>(Shirley Yang)</a:t>
            </a:r>
            <a:endParaRPr lang="en-CA" sz="3200" b="1"/>
          </a:p>
        </p:txBody>
      </p:sp>
      <p:pic>
        <p:nvPicPr>
          <p:cNvPr id="7" name="Graphic 6" descr="Help">
            <a:extLst>
              <a:ext uri="{FF2B5EF4-FFF2-40B4-BE49-F238E27FC236}">
                <a16:creationId xmlns:a16="http://schemas.microsoft.com/office/drawing/2014/main" id="{6D0CE4F3-F7F6-4FD1-BC01-11A5DF383B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35779" y="318798"/>
            <a:ext cx="1532597" cy="1532597"/>
          </a:xfrm>
          <a:prstGeom prst="rect">
            <a:avLst/>
          </a:prstGeom>
        </p:spPr>
      </p:pic>
      <p:sp>
        <p:nvSpPr>
          <p:cNvPr id="12" name="Rectangle 11">
            <a:extLst>
              <a:ext uri="{FF2B5EF4-FFF2-40B4-BE49-F238E27FC236}">
                <a16:creationId xmlns:a16="http://schemas.microsoft.com/office/drawing/2014/main" id="{8905236E-03AF-4E1E-A73B-0008D3D58884}"/>
              </a:ext>
            </a:extLst>
          </p:cNvPr>
          <p:cNvSpPr/>
          <p:nvPr/>
        </p:nvSpPr>
        <p:spPr>
          <a:xfrm>
            <a:off x="4789778" y="2925765"/>
            <a:ext cx="2828018" cy="584775"/>
          </a:xfrm>
          <a:prstGeom prst="rect">
            <a:avLst/>
          </a:prstGeom>
        </p:spPr>
        <p:txBody>
          <a:bodyPr wrap="none">
            <a:spAutoFit/>
          </a:bodyPr>
          <a:lstStyle/>
          <a:p>
            <a:r>
              <a:rPr lang="en-CA" sz="3200" b="1">
                <a:latin typeface="Helvetica" pitchFamily="2" charset="0"/>
              </a:rPr>
              <a:t>Ya-Han Yang </a:t>
            </a:r>
            <a:endParaRPr lang="en-CA" sz="3200" b="1"/>
          </a:p>
        </p:txBody>
      </p:sp>
    </p:spTree>
    <p:extLst>
      <p:ext uri="{BB962C8B-B14F-4D97-AF65-F5344CB8AC3E}">
        <p14:creationId xmlns:p14="http://schemas.microsoft.com/office/powerpoint/2010/main" val="165690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tree, outdoor&#10;&#10;Description automatically generated">
            <a:extLst>
              <a:ext uri="{FF2B5EF4-FFF2-40B4-BE49-F238E27FC236}">
                <a16:creationId xmlns:a16="http://schemas.microsoft.com/office/drawing/2014/main" id="{134BFFD1-1EF0-4B8A-9082-B3D116818BFF}"/>
              </a:ext>
            </a:extLst>
          </p:cNvPr>
          <p:cNvPicPr>
            <a:picLocks noGrp="1" noChangeAspect="1"/>
          </p:cNvPicPr>
          <p:nvPr>
            <p:ph type="pic" sz="quarter" idx="13"/>
          </p:nvPr>
        </p:nvPicPr>
        <p:blipFill rotWithShape="1">
          <a:blip r:embed="rId2"/>
          <a:srcRect t="17622" r="-2" b="-2"/>
          <a:stretch/>
        </p:blipFill>
        <p:spPr>
          <a:xfrm>
            <a:off x="6094124" y="397164"/>
            <a:ext cx="6097876" cy="6460836"/>
          </a:xfrm>
          <a:noFill/>
        </p:spPr>
      </p:pic>
      <p:sp>
        <p:nvSpPr>
          <p:cNvPr id="2" name="Title 1">
            <a:extLst>
              <a:ext uri="{FF2B5EF4-FFF2-40B4-BE49-F238E27FC236}">
                <a16:creationId xmlns:a16="http://schemas.microsoft.com/office/drawing/2014/main" id="{9615EC16-C5B4-4DD8-87A6-73E7D75A632C}"/>
              </a:ext>
            </a:extLst>
          </p:cNvPr>
          <p:cNvSpPr>
            <a:spLocks noGrp="1"/>
          </p:cNvSpPr>
          <p:nvPr>
            <p:ph type="ctrTitle"/>
          </p:nvPr>
        </p:nvSpPr>
        <p:spPr>
          <a:xfrm>
            <a:off x="452740" y="1028940"/>
            <a:ext cx="5486243" cy="1474115"/>
          </a:xfrm>
        </p:spPr>
        <p:txBody>
          <a:bodyPr anchor="b">
            <a:normAutofit/>
          </a:bodyPr>
          <a:lstStyle/>
          <a:p>
            <a:r>
              <a:rPr lang="en-US" sz="4200"/>
              <a:t>Robyn McIntyre – PLAN 405 group project</a:t>
            </a:r>
          </a:p>
        </p:txBody>
      </p:sp>
      <p:sp>
        <p:nvSpPr>
          <p:cNvPr id="14" name="Subtitle 3">
            <a:extLst>
              <a:ext uri="{FF2B5EF4-FFF2-40B4-BE49-F238E27FC236}">
                <a16:creationId xmlns:a16="http://schemas.microsoft.com/office/drawing/2014/main" id="{2E591E9B-542E-4C44-922E-528D3CFFC5C6}"/>
              </a:ext>
            </a:extLst>
          </p:cNvPr>
          <p:cNvSpPr>
            <a:spLocks noGrp="1"/>
          </p:cNvSpPr>
          <p:nvPr>
            <p:ph type="subTitle" idx="1"/>
          </p:nvPr>
        </p:nvSpPr>
        <p:spPr>
          <a:xfrm>
            <a:off x="452740" y="4266821"/>
            <a:ext cx="5486243" cy="666549"/>
          </a:xfrm>
        </p:spPr>
        <p:txBody>
          <a:bodyPr/>
          <a:lstStyle/>
          <a:p>
            <a:endParaRPr lang="en-US"/>
          </a:p>
        </p:txBody>
      </p:sp>
    </p:spTree>
    <p:extLst>
      <p:ext uri="{BB962C8B-B14F-4D97-AF65-F5344CB8AC3E}">
        <p14:creationId xmlns:p14="http://schemas.microsoft.com/office/powerpoint/2010/main" val="187095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B7DDA-5E8A-4569-8CC0-469500029234}"/>
              </a:ext>
            </a:extLst>
          </p:cNvPr>
          <p:cNvSpPr>
            <a:spLocks noGrp="1"/>
          </p:cNvSpPr>
          <p:nvPr>
            <p:ph type="title"/>
          </p:nvPr>
        </p:nvSpPr>
        <p:spPr/>
        <p:txBody>
          <a:bodyPr/>
          <a:lstStyle/>
          <a:p>
            <a:r>
              <a:rPr lang="en-US"/>
              <a:t>Christine Barbeau – Continuing Lecturer in SERS</a:t>
            </a:r>
          </a:p>
        </p:txBody>
      </p:sp>
      <p:sp>
        <p:nvSpPr>
          <p:cNvPr id="3" name="Content Placeholder 2">
            <a:extLst>
              <a:ext uri="{FF2B5EF4-FFF2-40B4-BE49-F238E27FC236}">
                <a16:creationId xmlns:a16="http://schemas.microsoft.com/office/drawing/2014/main" id="{E9E765A1-65DE-40DB-9F1B-7258AEAF2A96}"/>
              </a:ext>
            </a:extLst>
          </p:cNvPr>
          <p:cNvSpPr>
            <a:spLocks noGrp="1"/>
          </p:cNvSpPr>
          <p:nvPr>
            <p:ph idx="1"/>
          </p:nvPr>
        </p:nvSpPr>
        <p:spPr/>
        <p:txBody>
          <a:bodyPr vert="horz" lIns="91440" tIns="45720" rIns="91440" bIns="45720" rtlCol="0" anchor="t">
            <a:normAutofit/>
          </a:bodyPr>
          <a:lstStyle/>
          <a:p>
            <a:endParaRPr lang="en-US" dirty="0"/>
          </a:p>
        </p:txBody>
      </p:sp>
      <p:pic>
        <p:nvPicPr>
          <p:cNvPr id="4" name="Picture 4">
            <a:extLst>
              <a:ext uri="{FF2B5EF4-FFF2-40B4-BE49-F238E27FC236}">
                <a16:creationId xmlns:a16="http://schemas.microsoft.com/office/drawing/2014/main" id="{E688A17B-08C2-47C8-8D80-4BA0AFAECED7}"/>
              </a:ext>
            </a:extLst>
          </p:cNvPr>
          <p:cNvPicPr>
            <a:picLocks noChangeAspect="1"/>
          </p:cNvPicPr>
          <p:nvPr/>
        </p:nvPicPr>
        <p:blipFill>
          <a:blip r:embed="rId2"/>
          <a:stretch>
            <a:fillRect/>
          </a:stretch>
        </p:blipFill>
        <p:spPr>
          <a:xfrm>
            <a:off x="1401383" y="1875146"/>
            <a:ext cx="1484905" cy="2175111"/>
          </a:xfrm>
          <a:prstGeom prst="rect">
            <a:avLst/>
          </a:prstGeom>
        </p:spPr>
      </p:pic>
    </p:spTree>
    <p:extLst>
      <p:ext uri="{BB962C8B-B14F-4D97-AF65-F5344CB8AC3E}">
        <p14:creationId xmlns:p14="http://schemas.microsoft.com/office/powerpoint/2010/main" val="177108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08EAA-48E0-41D7-B853-C802DB69BE1C}"/>
              </a:ext>
            </a:extLst>
          </p:cNvPr>
          <p:cNvSpPr>
            <a:spLocks noGrp="1"/>
          </p:cNvSpPr>
          <p:nvPr>
            <p:ph type="title"/>
          </p:nvPr>
        </p:nvSpPr>
        <p:spPr>
          <a:xfrm>
            <a:off x="675479" y="614311"/>
            <a:ext cx="3808268" cy="3252571"/>
          </a:xfrm>
        </p:spPr>
        <p:txBody>
          <a:bodyPr>
            <a:normAutofit/>
          </a:bodyPr>
          <a:lstStyle/>
          <a:p>
            <a:r>
              <a:rPr lang="en-US" sz="4400">
                <a:cs typeface="Calibri Light"/>
              </a:rPr>
              <a:t>Types of living lab projects</a:t>
            </a:r>
            <a:endParaRPr lang="en-US" sz="4400"/>
          </a:p>
        </p:txBody>
      </p:sp>
      <p:graphicFrame>
        <p:nvGraphicFramePr>
          <p:cNvPr id="12" name="Content Placeholder 2">
            <a:extLst>
              <a:ext uri="{FF2B5EF4-FFF2-40B4-BE49-F238E27FC236}">
                <a16:creationId xmlns:a16="http://schemas.microsoft.com/office/drawing/2014/main" id="{AAA9BDB0-B520-442D-B371-AA5C21B679EA}"/>
              </a:ext>
            </a:extLst>
          </p:cNvPr>
          <p:cNvGraphicFramePr>
            <a:graphicFrameLocks noGrp="1"/>
          </p:cNvGraphicFramePr>
          <p:nvPr>
            <p:ph idx="1"/>
            <p:extLst>
              <p:ext uri="{D42A27DB-BD31-4B8C-83A1-F6EECF244321}">
                <p14:modId xmlns:p14="http://schemas.microsoft.com/office/powerpoint/2010/main" val="1957318264"/>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0777" y="3084946"/>
            <a:ext cx="3103676" cy="3121890"/>
          </a:xfrm>
          <a:prstGeom prst="rect">
            <a:avLst/>
          </a:prstGeom>
        </p:spPr>
      </p:pic>
    </p:spTree>
    <p:extLst>
      <p:ext uri="{BB962C8B-B14F-4D97-AF65-F5344CB8AC3E}">
        <p14:creationId xmlns:p14="http://schemas.microsoft.com/office/powerpoint/2010/main" val="194517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1FA5F-5332-40DE-A494-8239820148BF}"/>
              </a:ext>
            </a:extLst>
          </p:cNvPr>
          <p:cNvSpPr>
            <a:spLocks noGrp="1"/>
          </p:cNvSpPr>
          <p:nvPr>
            <p:ph type="title"/>
          </p:nvPr>
        </p:nvSpPr>
        <p:spPr/>
        <p:txBody>
          <a:bodyPr/>
          <a:lstStyle/>
          <a:p>
            <a:r>
              <a:rPr lang="en-US"/>
              <a:t>Example: Ground source heat pump feasibility study</a:t>
            </a:r>
          </a:p>
        </p:txBody>
      </p:sp>
      <p:sp>
        <p:nvSpPr>
          <p:cNvPr id="3" name="Content Placeholder 2">
            <a:extLst>
              <a:ext uri="{FF2B5EF4-FFF2-40B4-BE49-F238E27FC236}">
                <a16:creationId xmlns:a16="http://schemas.microsoft.com/office/drawing/2014/main" id="{8DEB4E67-BC08-4AA3-B532-2B6D1A2F0F29}"/>
              </a:ext>
            </a:extLst>
          </p:cNvPr>
          <p:cNvSpPr>
            <a:spLocks noGrp="1"/>
          </p:cNvSpPr>
          <p:nvPr>
            <p:ph idx="1"/>
          </p:nvPr>
        </p:nvSpPr>
        <p:spPr/>
        <p:txBody>
          <a:bodyPr vert="horz" lIns="91440" tIns="45720" rIns="91440" bIns="45720" rtlCol="0" anchor="t">
            <a:normAutofit/>
          </a:bodyPr>
          <a:lstStyle/>
          <a:p>
            <a:r>
              <a:rPr lang="en-US"/>
              <a:t>Background</a:t>
            </a:r>
          </a:p>
          <a:p>
            <a:pPr>
              <a:buClr>
                <a:srgbClr val="000000"/>
              </a:buClr>
            </a:pPr>
            <a:r>
              <a:rPr lang="en-US"/>
              <a:t>Scope of Work could include</a:t>
            </a:r>
          </a:p>
          <a:p>
            <a:pPr>
              <a:buClr>
                <a:srgbClr val="000000"/>
              </a:buClr>
            </a:pPr>
            <a:r>
              <a:rPr lang="en-US"/>
              <a:t>Resources available</a:t>
            </a:r>
          </a:p>
          <a:p>
            <a:pPr>
              <a:buClr>
                <a:srgbClr val="000000"/>
              </a:buClr>
            </a:pPr>
            <a:r>
              <a:rPr lang="en-US"/>
              <a:t>Proposed deliverables</a:t>
            </a:r>
          </a:p>
          <a:p>
            <a:pPr>
              <a:buClr>
                <a:srgbClr val="000000"/>
              </a:buClr>
            </a:pPr>
            <a:r>
              <a:rPr lang="en-US"/>
              <a:t>Stakeholders </a:t>
            </a:r>
          </a:p>
          <a:p>
            <a:pPr>
              <a:buClr>
                <a:srgbClr val="000000"/>
              </a:buClr>
            </a:pPr>
            <a:r>
              <a:rPr lang="en-US"/>
              <a:t>Key contacts</a:t>
            </a:r>
          </a:p>
          <a:p>
            <a:pPr>
              <a:buClr>
                <a:srgbClr val="000000"/>
              </a:buClr>
            </a:pPr>
            <a:endParaRPr lang="en-US"/>
          </a:p>
          <a:p>
            <a:pPr lvl="1">
              <a:buClr>
                <a:srgbClr val="000000"/>
              </a:buClr>
            </a:pPr>
            <a:endParaRPr lang="en-US"/>
          </a:p>
          <a:p>
            <a:pPr>
              <a:buClr>
                <a:srgbClr val="000000"/>
              </a:buClr>
            </a:pPr>
            <a:endParaRPr lang="en-US"/>
          </a:p>
        </p:txBody>
      </p:sp>
      <p:pic>
        <p:nvPicPr>
          <p:cNvPr id="6" name="Picture 6" descr="Diagram&#10;&#10;Description automatically generated">
            <a:extLst>
              <a:ext uri="{FF2B5EF4-FFF2-40B4-BE49-F238E27FC236}">
                <a16:creationId xmlns:a16="http://schemas.microsoft.com/office/drawing/2014/main" id="{F74865D3-C971-4422-9262-879D18B4738C}"/>
              </a:ext>
            </a:extLst>
          </p:cNvPr>
          <p:cNvPicPr>
            <a:picLocks noChangeAspect="1"/>
          </p:cNvPicPr>
          <p:nvPr/>
        </p:nvPicPr>
        <p:blipFill>
          <a:blip r:embed="rId3"/>
          <a:stretch>
            <a:fillRect/>
          </a:stretch>
        </p:blipFill>
        <p:spPr>
          <a:xfrm>
            <a:off x="6219645" y="1712343"/>
            <a:ext cx="4569124" cy="4583501"/>
          </a:xfrm>
          <a:prstGeom prst="rect">
            <a:avLst/>
          </a:prstGeom>
        </p:spPr>
      </p:pic>
    </p:spTree>
    <p:extLst>
      <p:ext uri="{BB962C8B-B14F-4D97-AF65-F5344CB8AC3E}">
        <p14:creationId xmlns:p14="http://schemas.microsoft.com/office/powerpoint/2010/main" val="40514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Current project proposals</a:t>
            </a:r>
          </a:p>
        </p:txBody>
      </p:sp>
      <p:sp>
        <p:nvSpPr>
          <p:cNvPr id="3" name="Content Placeholder 2"/>
          <p:cNvSpPr>
            <a:spLocks noGrp="1"/>
          </p:cNvSpPr>
          <p:nvPr>
            <p:ph idx="1"/>
          </p:nvPr>
        </p:nvSpPr>
        <p:spPr/>
        <p:txBody>
          <a:bodyPr/>
          <a:lstStyle/>
          <a:p>
            <a:r>
              <a:rPr lang="en-CA"/>
              <a:t>Fueling station decision analysis</a:t>
            </a:r>
          </a:p>
          <a:p>
            <a:r>
              <a:rPr lang="en-CA"/>
              <a:t>Ground source heat pump feasibility study</a:t>
            </a:r>
          </a:p>
          <a:p>
            <a:r>
              <a:rPr lang="en-CA"/>
              <a:t>Naturalized landscaping business case</a:t>
            </a:r>
          </a:p>
          <a:p>
            <a:r>
              <a:rPr lang="en-CA"/>
              <a:t>Zero emission landscaping equipment business case</a:t>
            </a:r>
          </a:p>
          <a:p>
            <a:r>
              <a:rPr lang="en-CA"/>
              <a:t>Communications strategy for shorter showers</a:t>
            </a:r>
          </a:p>
          <a:p>
            <a:r>
              <a:rPr lang="en-CA"/>
              <a:t>Communications strategy for sustainable food choices on campus</a:t>
            </a:r>
          </a:p>
          <a:p>
            <a:r>
              <a:rPr lang="en-CA"/>
              <a:t>Communications strategy for waste sorting tools</a:t>
            </a:r>
          </a:p>
          <a:p>
            <a:r>
              <a:rPr lang="en-CA"/>
              <a:t>More coming…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006" y="1764145"/>
            <a:ext cx="3328993" cy="2215861"/>
          </a:xfrm>
          <a:prstGeom prst="rect">
            <a:avLst/>
          </a:prstGeom>
        </p:spPr>
      </p:pic>
    </p:spTree>
    <p:extLst>
      <p:ext uri="{BB962C8B-B14F-4D97-AF65-F5344CB8AC3E}">
        <p14:creationId xmlns:p14="http://schemas.microsoft.com/office/powerpoint/2010/main" val="392425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B2A3F-3703-4BCD-8EC3-14FF9D0F3EBD}"/>
              </a:ext>
            </a:extLst>
          </p:cNvPr>
          <p:cNvSpPr>
            <a:spLocks noGrp="1"/>
          </p:cNvSpPr>
          <p:nvPr>
            <p:ph type="title"/>
          </p:nvPr>
        </p:nvSpPr>
        <p:spPr/>
        <p:txBody>
          <a:bodyPr/>
          <a:lstStyle/>
          <a:p>
            <a:r>
              <a:rPr lang="en-US">
                <a:cs typeface="Calibri Light"/>
              </a:rPr>
              <a:t>Outline</a:t>
            </a:r>
            <a:endParaRPr lang="en-US"/>
          </a:p>
        </p:txBody>
      </p:sp>
      <p:sp>
        <p:nvSpPr>
          <p:cNvPr id="3" name="Content Placeholder 2">
            <a:extLst>
              <a:ext uri="{FF2B5EF4-FFF2-40B4-BE49-F238E27FC236}">
                <a16:creationId xmlns:a16="http://schemas.microsoft.com/office/drawing/2014/main" id="{955CE88F-5299-4E26-89AF-A6AD78C18B86}"/>
              </a:ext>
            </a:extLst>
          </p:cNvPr>
          <p:cNvSpPr>
            <a:spLocks noGrp="1"/>
          </p:cNvSpPr>
          <p:nvPr>
            <p:ph idx="1"/>
          </p:nvPr>
        </p:nvSpPr>
        <p:spPr/>
        <p:txBody>
          <a:bodyPr vert="horz" lIns="91440" tIns="45720" rIns="91440" bIns="45720" rtlCol="0" anchor="t">
            <a:normAutofit/>
          </a:bodyPr>
          <a:lstStyle/>
          <a:p>
            <a:r>
              <a:rPr lang="en-US">
                <a:cs typeface="Calibri"/>
              </a:rPr>
              <a:t>What is a living lab?</a:t>
            </a:r>
          </a:p>
          <a:p>
            <a:r>
              <a:rPr lang="en-US">
                <a:cs typeface="Calibri"/>
              </a:rPr>
              <a:t>History of living lab at UW</a:t>
            </a:r>
            <a:endParaRPr lang="en-US"/>
          </a:p>
          <a:p>
            <a:r>
              <a:rPr lang="en-US">
                <a:cs typeface="Calibri"/>
              </a:rPr>
              <a:t>The living lab moving forward</a:t>
            </a:r>
          </a:p>
          <a:p>
            <a:r>
              <a:rPr lang="en-US">
                <a:cs typeface="Calibri"/>
              </a:rPr>
              <a:t>Case studies</a:t>
            </a:r>
          </a:p>
          <a:p>
            <a:r>
              <a:rPr lang="en-US">
                <a:cs typeface="Calibri"/>
              </a:rPr>
              <a:t>The living lab into the future</a:t>
            </a:r>
          </a:p>
          <a:p>
            <a:r>
              <a:rPr lang="en-US">
                <a:cs typeface="Calibri"/>
              </a:rPr>
              <a:t>How can the living lab work with your course?</a:t>
            </a:r>
          </a:p>
          <a:p>
            <a:pPr lvl="1"/>
            <a:endParaRPr lang="en-US">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2415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A74D6-8D4F-4700-AE9E-A0B9D9F53CDD}"/>
              </a:ext>
            </a:extLst>
          </p:cNvPr>
          <p:cNvSpPr>
            <a:spLocks noGrp="1"/>
          </p:cNvSpPr>
          <p:nvPr>
            <p:ph type="title"/>
          </p:nvPr>
        </p:nvSpPr>
        <p:spPr>
          <a:xfrm>
            <a:off x="598632" y="1006765"/>
            <a:ext cx="3808268" cy="2827697"/>
          </a:xfrm>
        </p:spPr>
        <p:txBody>
          <a:bodyPr>
            <a:normAutofit/>
          </a:bodyPr>
          <a:lstStyle/>
          <a:p>
            <a:r>
              <a:rPr lang="en-US" sz="4400">
                <a:cs typeface="Calibri Light"/>
              </a:rPr>
              <a:t>Living Labs at </a:t>
            </a:r>
            <a:r>
              <a:rPr lang="en-US" sz="4400" err="1">
                <a:cs typeface="Calibri Light"/>
              </a:rPr>
              <a:t>UWaterloo</a:t>
            </a:r>
            <a:r>
              <a:rPr lang="en-US" sz="4400">
                <a:cs typeface="Calibri Light"/>
              </a:rPr>
              <a:t>: Plans for the Future</a:t>
            </a:r>
            <a:endParaRPr lang="en-US" sz="4400"/>
          </a:p>
        </p:txBody>
      </p:sp>
      <p:graphicFrame>
        <p:nvGraphicFramePr>
          <p:cNvPr id="5" name="Content Placeholder 2">
            <a:extLst>
              <a:ext uri="{FF2B5EF4-FFF2-40B4-BE49-F238E27FC236}">
                <a16:creationId xmlns:a16="http://schemas.microsoft.com/office/drawing/2014/main" id="{2455A151-401E-4CA1-8F0A-B1B1F55D0DE4}"/>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173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CC9BA9E-239D-4DE9-AF90-C536E152BB62}"/>
              </a:ext>
            </a:extLst>
          </p:cNvPr>
          <p:cNvPicPr>
            <a:picLocks noChangeAspect="1"/>
          </p:cNvPicPr>
          <p:nvPr/>
        </p:nvPicPr>
        <p:blipFill rotWithShape="1">
          <a:blip r:embed="rId3"/>
          <a:srcRect l="20383" r="305"/>
          <a:stretch/>
        </p:blipFill>
        <p:spPr>
          <a:xfrm>
            <a:off x="1" y="10"/>
            <a:ext cx="9669642" cy="6857990"/>
          </a:xfrm>
          <a:prstGeom prst="rect">
            <a:avLst/>
          </a:prstGeom>
        </p:spPr>
      </p:pic>
      <p:sp>
        <p:nvSpPr>
          <p:cNvPr id="2" name="Title 1">
            <a:extLst>
              <a:ext uri="{FF2B5EF4-FFF2-40B4-BE49-F238E27FC236}">
                <a16:creationId xmlns:a16="http://schemas.microsoft.com/office/drawing/2014/main" id="{D863A347-B66A-463C-83BA-496253B9A0D4}"/>
              </a:ext>
            </a:extLst>
          </p:cNvPr>
          <p:cNvSpPr>
            <a:spLocks noGrp="1"/>
          </p:cNvSpPr>
          <p:nvPr>
            <p:ph type="title"/>
          </p:nvPr>
        </p:nvSpPr>
        <p:spPr>
          <a:xfrm>
            <a:off x="7531610" y="365125"/>
            <a:ext cx="3822189" cy="1899912"/>
          </a:xfrm>
        </p:spPr>
        <p:txBody>
          <a:bodyPr>
            <a:normAutofit fontScale="90000"/>
          </a:bodyPr>
          <a:lstStyle/>
          <a:p>
            <a:r>
              <a:rPr lang="en-US" sz="4000" b="1">
                <a:latin typeface="+mn-lt"/>
                <a:cs typeface="Calibri Light"/>
              </a:rPr>
              <a:t>Big project example: campus biodigester</a:t>
            </a:r>
          </a:p>
        </p:txBody>
      </p:sp>
      <p:sp>
        <p:nvSpPr>
          <p:cNvPr id="3" name="Content Placeholder 2">
            <a:extLst>
              <a:ext uri="{FF2B5EF4-FFF2-40B4-BE49-F238E27FC236}">
                <a16:creationId xmlns:a16="http://schemas.microsoft.com/office/drawing/2014/main" id="{FBD30C56-D11C-4E88-9F15-C9028A279E61}"/>
              </a:ext>
            </a:extLst>
          </p:cNvPr>
          <p:cNvSpPr>
            <a:spLocks noGrp="1"/>
          </p:cNvSpPr>
          <p:nvPr>
            <p:ph idx="1"/>
          </p:nvPr>
        </p:nvSpPr>
        <p:spPr>
          <a:xfrm>
            <a:off x="7531610" y="2434201"/>
            <a:ext cx="3822189" cy="3742762"/>
          </a:xfrm>
        </p:spPr>
        <p:txBody>
          <a:bodyPr vert="horz" lIns="91440" tIns="45720" rIns="91440" bIns="45720" rtlCol="0" anchor="t">
            <a:normAutofit/>
          </a:bodyPr>
          <a:lstStyle/>
          <a:p>
            <a:r>
              <a:rPr lang="en-US" sz="2000">
                <a:cs typeface="Calibri"/>
              </a:rPr>
              <a:t>Background research</a:t>
            </a:r>
          </a:p>
          <a:p>
            <a:r>
              <a:rPr lang="en-US" sz="2000">
                <a:cs typeface="Calibri"/>
              </a:rPr>
              <a:t>Economic feasibility study</a:t>
            </a:r>
          </a:p>
          <a:p>
            <a:r>
              <a:rPr lang="en-US" sz="2000">
                <a:cs typeface="Calibri"/>
              </a:rPr>
              <a:t>Engineering feasibility study</a:t>
            </a:r>
          </a:p>
          <a:p>
            <a:r>
              <a:rPr lang="en-US" sz="2000">
                <a:cs typeface="Calibri"/>
              </a:rPr>
              <a:t>Environmental impact study</a:t>
            </a:r>
          </a:p>
          <a:p>
            <a:r>
              <a:rPr lang="en-US" sz="2000">
                <a:cs typeface="Calibri"/>
              </a:rPr>
              <a:t>Stakeholder engagement planning</a:t>
            </a:r>
          </a:p>
          <a:p>
            <a:r>
              <a:rPr lang="en-US" sz="2000">
                <a:cs typeface="Calibri"/>
              </a:rPr>
              <a:t>Communication campaign</a:t>
            </a:r>
          </a:p>
        </p:txBody>
      </p:sp>
      <p:sp>
        <p:nvSpPr>
          <p:cNvPr id="5" name="TextBox 4">
            <a:extLst>
              <a:ext uri="{FF2B5EF4-FFF2-40B4-BE49-F238E27FC236}">
                <a16:creationId xmlns:a16="http://schemas.microsoft.com/office/drawing/2014/main" id="{1B9C0A8B-F450-429D-A4CD-C39C2DC75DBE}"/>
              </a:ext>
            </a:extLst>
          </p:cNvPr>
          <p:cNvSpPr txBox="1"/>
          <p:nvPr/>
        </p:nvSpPr>
        <p:spPr>
          <a:xfrm>
            <a:off x="6219646" y="6190890"/>
            <a:ext cx="59924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https://commons.wikimedia.org/wiki/File:Dry_-_solid-state_anaerobic_digestion_AD_biogas_plant.jpg</a:t>
            </a:r>
          </a:p>
        </p:txBody>
      </p:sp>
    </p:spTree>
    <p:extLst>
      <p:ext uri="{BB962C8B-B14F-4D97-AF65-F5344CB8AC3E}">
        <p14:creationId xmlns:p14="http://schemas.microsoft.com/office/powerpoint/2010/main" val="172799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77391-41C2-4122-B3B9-12E2F15BB6EA}"/>
              </a:ext>
            </a:extLst>
          </p:cNvPr>
          <p:cNvSpPr>
            <a:spLocks noGrp="1"/>
          </p:cNvSpPr>
          <p:nvPr>
            <p:ph type="title"/>
          </p:nvPr>
        </p:nvSpPr>
        <p:spPr>
          <a:xfrm>
            <a:off x="810491" y="812800"/>
            <a:ext cx="3766457" cy="2389124"/>
          </a:xfrm>
        </p:spPr>
        <p:txBody>
          <a:bodyPr>
            <a:normAutofit/>
          </a:bodyPr>
          <a:lstStyle/>
          <a:p>
            <a:r>
              <a:rPr lang="en-US">
                <a:cs typeface="Calibri Light"/>
              </a:rPr>
              <a:t>How might Living Labs apply to your course?</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399" y="3623704"/>
            <a:ext cx="9009165" cy="2582627"/>
          </a:xfrm>
          <a:prstGeom prst="rect">
            <a:avLst/>
          </a:prstGeom>
        </p:spPr>
      </p:pic>
    </p:spTree>
    <p:extLst>
      <p:ext uri="{BB962C8B-B14F-4D97-AF65-F5344CB8AC3E}">
        <p14:creationId xmlns:p14="http://schemas.microsoft.com/office/powerpoint/2010/main" val="213297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D3D6B-6067-46BB-B7A0-C716731E1962}"/>
              </a:ext>
            </a:extLst>
          </p:cNvPr>
          <p:cNvSpPr>
            <a:spLocks noGrp="1"/>
          </p:cNvSpPr>
          <p:nvPr>
            <p:ph type="title"/>
          </p:nvPr>
        </p:nvSpPr>
        <p:spPr/>
        <p:txBody>
          <a:bodyPr>
            <a:normAutofit/>
          </a:bodyPr>
          <a:lstStyle/>
          <a:p>
            <a:r>
              <a:rPr lang="en-US">
                <a:solidFill>
                  <a:srgbClr val="FFFFFF"/>
                </a:solidFill>
                <a:cs typeface="Calibri Light"/>
              </a:rPr>
              <a:t>Want to explore further?</a:t>
            </a:r>
            <a:endParaRPr lang="en-US">
              <a:solidFill>
                <a:srgbClr val="FFFFFF"/>
              </a:solidFill>
            </a:endParaRPr>
          </a:p>
        </p:txBody>
      </p:sp>
      <p:sp>
        <p:nvSpPr>
          <p:cNvPr id="3" name="Content Placeholder 2">
            <a:extLst>
              <a:ext uri="{FF2B5EF4-FFF2-40B4-BE49-F238E27FC236}">
                <a16:creationId xmlns:a16="http://schemas.microsoft.com/office/drawing/2014/main" id="{BFADE05C-30B6-4A07-AE7A-F93BEE1DC233}"/>
              </a:ext>
            </a:extLst>
          </p:cNvPr>
          <p:cNvSpPr>
            <a:spLocks noGrp="1"/>
          </p:cNvSpPr>
          <p:nvPr>
            <p:ph idx="1"/>
          </p:nvPr>
        </p:nvSpPr>
        <p:spPr>
          <a:xfrm>
            <a:off x="158282" y="157017"/>
            <a:ext cx="11569729" cy="4595117"/>
          </a:xfrm>
        </p:spPr>
        <p:txBody>
          <a:bodyPr vert="horz" lIns="91440" tIns="45720" rIns="91440" bIns="45720" rtlCol="0" anchor="ctr">
            <a:normAutofit/>
          </a:bodyPr>
          <a:lstStyle/>
          <a:p>
            <a:pPr marL="0" indent="0" algn="ctr">
              <a:buNone/>
            </a:pPr>
            <a:r>
              <a:rPr lang="en-US" sz="2800" b="1">
                <a:cs typeface="Calibri"/>
              </a:rPr>
              <a:t>Reach out to me anytime:</a:t>
            </a:r>
          </a:p>
          <a:p>
            <a:pPr marL="457200" lvl="1" indent="0" algn="ctr">
              <a:buNone/>
            </a:pPr>
            <a:r>
              <a:rPr lang="en-US">
                <a:cs typeface="Calibri"/>
              </a:rPr>
              <a:t>Heather McDiarmid</a:t>
            </a:r>
          </a:p>
          <a:p>
            <a:pPr marL="457200" lvl="1" indent="0" algn="ctr">
              <a:buNone/>
            </a:pPr>
            <a:r>
              <a:rPr lang="en-US">
                <a:cs typeface="Calibri"/>
              </a:rPr>
              <a:t>Sustainability Living Lab Coordinator</a:t>
            </a:r>
          </a:p>
          <a:p>
            <a:pPr marL="457200" lvl="1" indent="0" algn="ctr">
              <a:buNone/>
            </a:pPr>
            <a:r>
              <a:rPr lang="en-US">
                <a:cs typeface="Calibri"/>
              </a:rPr>
              <a:t>Hmcdiarm@uwaterloo.ca</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527" y="3578952"/>
            <a:ext cx="9144000" cy="3172968"/>
          </a:xfrm>
          <a:prstGeom prst="rect">
            <a:avLst/>
          </a:prstGeom>
        </p:spPr>
      </p:pic>
    </p:spTree>
    <p:extLst>
      <p:ext uri="{BB962C8B-B14F-4D97-AF65-F5344CB8AC3E}">
        <p14:creationId xmlns:p14="http://schemas.microsoft.com/office/powerpoint/2010/main" val="296836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CE211-F171-4C94-A8B3-FED4461DBF4F}"/>
              </a:ext>
            </a:extLst>
          </p:cNvPr>
          <p:cNvSpPr>
            <a:spLocks noGrp="1"/>
          </p:cNvSpPr>
          <p:nvPr>
            <p:ph type="title"/>
          </p:nvPr>
        </p:nvSpPr>
        <p:spPr/>
        <p:txBody>
          <a:bodyPr/>
          <a:lstStyle/>
          <a:p>
            <a:r>
              <a:rPr lang="en-US">
                <a:cs typeface="Calibri Light"/>
              </a:rPr>
              <a:t>sources</a:t>
            </a:r>
            <a:endParaRPr lang="en-US"/>
          </a:p>
        </p:txBody>
      </p:sp>
      <p:sp>
        <p:nvSpPr>
          <p:cNvPr id="3" name="Content Placeholder 2">
            <a:extLst>
              <a:ext uri="{FF2B5EF4-FFF2-40B4-BE49-F238E27FC236}">
                <a16:creationId xmlns:a16="http://schemas.microsoft.com/office/drawing/2014/main" id="{EF9793F0-5940-4F34-AFBB-1BD68A3B698E}"/>
              </a:ext>
            </a:extLst>
          </p:cNvPr>
          <p:cNvSpPr>
            <a:spLocks noGrp="1"/>
          </p:cNvSpPr>
          <p:nvPr>
            <p:ph idx="1"/>
          </p:nvPr>
        </p:nvSpPr>
        <p:spPr/>
        <p:txBody>
          <a:bodyPr vert="horz" lIns="91440" tIns="45720" rIns="91440" bIns="45720" rtlCol="0" anchor="t">
            <a:normAutofit fontScale="70000" lnSpcReduction="20000"/>
          </a:bodyPr>
          <a:lstStyle/>
          <a:p>
            <a:r>
              <a:rPr lang="en-US">
                <a:ea typeface="+mn-lt"/>
                <a:cs typeface="+mn-lt"/>
              </a:rPr>
              <a:t>Hossain, </a:t>
            </a:r>
            <a:r>
              <a:rPr lang="en-US" err="1">
                <a:ea typeface="+mn-lt"/>
                <a:cs typeface="+mn-lt"/>
              </a:rPr>
              <a:t>Mokter</a:t>
            </a:r>
            <a:r>
              <a:rPr lang="en-US">
                <a:ea typeface="+mn-lt"/>
                <a:cs typeface="+mn-lt"/>
              </a:rPr>
              <a:t>, Seppo </a:t>
            </a:r>
            <a:r>
              <a:rPr lang="en-US" err="1">
                <a:ea typeface="+mn-lt"/>
                <a:cs typeface="+mn-lt"/>
              </a:rPr>
              <a:t>Leminen</a:t>
            </a:r>
            <a:r>
              <a:rPr lang="en-US">
                <a:ea typeface="+mn-lt"/>
                <a:cs typeface="+mn-lt"/>
              </a:rPr>
              <a:t>, and Mika Westerlund. "A systematic review of living lab literature." </a:t>
            </a:r>
            <a:r>
              <a:rPr lang="en-US" i="1">
                <a:ea typeface="+mn-lt"/>
                <a:cs typeface="+mn-lt"/>
              </a:rPr>
              <a:t>Journal of cleaner production</a:t>
            </a:r>
            <a:r>
              <a:rPr lang="en-US">
                <a:ea typeface="+mn-lt"/>
                <a:cs typeface="+mn-lt"/>
              </a:rPr>
              <a:t> 213 (2019): 976-988. </a:t>
            </a:r>
            <a:r>
              <a:rPr lang="en-US">
                <a:ea typeface="+mn-lt"/>
                <a:cs typeface="+mn-lt"/>
                <a:hlinkClick r:id="rId2"/>
              </a:rPr>
              <a:t>https://doi.org/10.1016/j.jclepro.2018.12.257</a:t>
            </a:r>
            <a:endParaRPr lang="en-US">
              <a:ea typeface="+mn-lt"/>
              <a:cs typeface="+mn-lt"/>
            </a:endParaRPr>
          </a:p>
          <a:p>
            <a:r>
              <a:rPr lang="en-US">
                <a:ea typeface="+mn-lt"/>
                <a:cs typeface="+mn-lt"/>
              </a:rPr>
              <a:t>NELSON, HOLLY GRACE, et al. "ENGAGED LEARNING IN THE LANDSCAPE: CAMPUS AS LIVING LAB." </a:t>
            </a:r>
            <a:r>
              <a:rPr lang="en-US" i="1">
                <a:ea typeface="+mn-lt"/>
                <a:cs typeface="+mn-lt"/>
              </a:rPr>
              <a:t>OUTSTANDING PAPER</a:t>
            </a:r>
            <a:r>
              <a:rPr lang="en-US">
                <a:ea typeface="+mn-lt"/>
                <a:cs typeface="+mn-lt"/>
              </a:rPr>
              <a:t> (2019): 359.</a:t>
            </a:r>
            <a:endParaRPr lang="en-US">
              <a:cs typeface="Calibri"/>
            </a:endParaRPr>
          </a:p>
          <a:p>
            <a:r>
              <a:rPr lang="en-US">
                <a:ea typeface="+mn-lt"/>
                <a:cs typeface="+mn-lt"/>
              </a:rPr>
              <a:t>Favaloro, Tela, Tamara Ball, and Ronnie D. Lipschutz. "Mind the gap! Developing the campus as a living lab for student experiential learning in sustainability." </a:t>
            </a:r>
            <a:r>
              <a:rPr lang="en-US" i="1">
                <a:ea typeface="+mn-lt"/>
                <a:cs typeface="+mn-lt"/>
              </a:rPr>
              <a:t>Sustainability on university campuses: Learning, skills building and best practices</a:t>
            </a:r>
            <a:r>
              <a:rPr lang="en-US">
                <a:ea typeface="+mn-lt"/>
                <a:cs typeface="+mn-lt"/>
              </a:rPr>
              <a:t>. Springer, Cham, 2019. 91-113.</a:t>
            </a:r>
            <a:endParaRPr lang="en-US">
              <a:cs typeface="Calibri"/>
            </a:endParaRPr>
          </a:p>
          <a:p>
            <a:r>
              <a:rPr lang="en-US">
                <a:ea typeface="+mn-lt"/>
                <a:cs typeface="+mn-lt"/>
              </a:rPr>
              <a:t>Verhoef L.A. et al. (2020) Towards a Learning System for University Campuses as Living Labs for Sustainability. In: Leal Filho W. et al. (eds) Universities as Living Labs for Sustainable Development. World Sustainability Series. Springer, Cham. https://doi.org/10.1007/978-3-030-15604-6_9</a:t>
            </a:r>
          </a:p>
          <a:p>
            <a:r>
              <a:rPr lang="en-US">
                <a:ea typeface="+mn-lt"/>
                <a:cs typeface="+mn-lt"/>
                <a:hlinkClick r:id="rId3"/>
              </a:rPr>
              <a:t>https://uwaterloo.ca/sustainability-living-lab/</a:t>
            </a:r>
            <a:r>
              <a:rPr lang="en-US">
                <a:ea typeface="+mn-lt"/>
                <a:cs typeface="+mn-lt"/>
              </a:rPr>
              <a:t> </a:t>
            </a:r>
          </a:p>
          <a:p>
            <a:r>
              <a:rPr lang="en-US">
                <a:ea typeface="+mn-lt"/>
                <a:cs typeface="+mn-lt"/>
                <a:hlinkClick r:id="rId4"/>
              </a:rPr>
              <a:t>https://sustain.ubc.ca/research/research-collections/brock-commons-tallwood-house</a:t>
            </a:r>
            <a:r>
              <a:rPr lang="en-US">
                <a:ea typeface="+mn-lt"/>
                <a:cs typeface="+mn-lt"/>
              </a:rPr>
              <a:t> </a:t>
            </a:r>
          </a:p>
          <a:p>
            <a:pPr marL="288925" lvl="1" indent="-288925"/>
            <a:r>
              <a:rPr lang="en-US">
                <a:ea typeface="+mn-lt"/>
                <a:cs typeface="+mn-lt"/>
                <a:hlinkClick r:id="rId5"/>
              </a:rPr>
              <a:t>https://uwaterloo.ca/sustainability/sites/ca.sustainability/files/uploads/files/environmental_sustainability_strategy_accessible.pdf</a:t>
            </a:r>
            <a:r>
              <a:rPr lang="en-US">
                <a:ea typeface="+mn-lt"/>
                <a:cs typeface="+mn-lt"/>
              </a:rPr>
              <a:t> </a:t>
            </a:r>
            <a:endParaRPr lang="en-US">
              <a:cs typeface="Calibri"/>
            </a:endParaRPr>
          </a:p>
          <a:p>
            <a:pPr marL="288925" lvl="1" indent="-288925"/>
            <a:r>
              <a:rPr lang="en-US">
                <a:ea typeface="+mn-lt"/>
                <a:cs typeface="+mn-lt"/>
                <a:hlinkClick r:id="rId6"/>
              </a:rPr>
              <a:t>https://uwaterloo.ca/sustainability/sites/ca.sustainability/files/uploads/files/shift_neutral_final_aoda.pdf</a:t>
            </a:r>
            <a:r>
              <a:rPr lang="en-US">
                <a:ea typeface="+mn-lt"/>
                <a:cs typeface="+mn-lt"/>
              </a:rPr>
              <a:t> </a:t>
            </a:r>
            <a:endParaRPr lang="en-US">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407064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2E0EE-8172-477C-B479-12B90AEAEAF6}"/>
              </a:ext>
            </a:extLst>
          </p:cNvPr>
          <p:cNvSpPr>
            <a:spLocks noGrp="1"/>
          </p:cNvSpPr>
          <p:nvPr>
            <p:ph type="title"/>
          </p:nvPr>
        </p:nvSpPr>
        <p:spPr/>
        <p:txBody>
          <a:bodyPr>
            <a:normAutofit/>
          </a:bodyPr>
          <a:lstStyle/>
          <a:p>
            <a:r>
              <a:rPr lang="en-US">
                <a:cs typeface="Calibri Light"/>
              </a:rPr>
              <a:t>Introduction</a:t>
            </a:r>
            <a:endParaRPr lang="en-US"/>
          </a:p>
        </p:txBody>
      </p:sp>
      <p:sp>
        <p:nvSpPr>
          <p:cNvPr id="3" name="Content Placeholder 2">
            <a:extLst>
              <a:ext uri="{FF2B5EF4-FFF2-40B4-BE49-F238E27FC236}">
                <a16:creationId xmlns:a16="http://schemas.microsoft.com/office/drawing/2014/main" id="{B8A625EE-D76F-4993-87DD-EB291C01615D}"/>
              </a:ext>
            </a:extLst>
          </p:cNvPr>
          <p:cNvSpPr>
            <a:spLocks noGrp="1"/>
          </p:cNvSpPr>
          <p:nvPr>
            <p:ph idx="1"/>
          </p:nvPr>
        </p:nvSpPr>
        <p:spPr>
          <a:xfrm>
            <a:off x="398427" y="882071"/>
            <a:ext cx="11569729" cy="2849444"/>
          </a:xfrm>
        </p:spPr>
        <p:txBody>
          <a:bodyPr vert="horz" lIns="91440" tIns="45720" rIns="91440" bIns="45720" rtlCol="0" anchor="ctr">
            <a:normAutofit/>
          </a:bodyPr>
          <a:lstStyle/>
          <a:p>
            <a:r>
              <a:rPr lang="en-US">
                <a:cs typeface="Calibri"/>
              </a:rPr>
              <a:t>Your name, </a:t>
            </a:r>
          </a:p>
          <a:p>
            <a:r>
              <a:rPr lang="en-US">
                <a:cs typeface="Calibri"/>
              </a:rPr>
              <a:t>what courses you are considering adding a living lab to?</a:t>
            </a:r>
            <a:endParaRPr lang="en-US"/>
          </a:p>
          <a:p>
            <a:endParaRPr lang="en-US">
              <a:cs typeface="Calibri"/>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427" y="2709360"/>
            <a:ext cx="10058400" cy="3437440"/>
          </a:xfrm>
          <a:prstGeom prst="rect">
            <a:avLst/>
          </a:prstGeom>
        </p:spPr>
      </p:pic>
    </p:spTree>
    <p:extLst>
      <p:ext uri="{BB962C8B-B14F-4D97-AF65-F5344CB8AC3E}">
        <p14:creationId xmlns:p14="http://schemas.microsoft.com/office/powerpoint/2010/main" val="288448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person&#10;&#10;Description automatically generated">
            <a:extLst>
              <a:ext uri="{FF2B5EF4-FFF2-40B4-BE49-F238E27FC236}">
                <a16:creationId xmlns:a16="http://schemas.microsoft.com/office/drawing/2014/main" id="{99FA20A3-D70A-4043-AD14-A70FA005410B}"/>
              </a:ext>
            </a:extLst>
          </p:cNvPr>
          <p:cNvPicPr>
            <a:picLocks noChangeAspect="1"/>
          </p:cNvPicPr>
          <p:nvPr/>
        </p:nvPicPr>
        <p:blipFill rotWithShape="1">
          <a:blip r:embed="rId3"/>
          <a:srcRect t="5436"/>
          <a:stretch/>
        </p:blipFill>
        <p:spPr>
          <a:xfrm>
            <a:off x="0" y="840508"/>
            <a:ext cx="7703167" cy="5463309"/>
          </a:xfrm>
          <a:prstGeom prst="rect">
            <a:avLst/>
          </a:prstGeom>
        </p:spPr>
      </p:pic>
      <p:sp>
        <p:nvSpPr>
          <p:cNvPr id="2" name="Title 1">
            <a:extLst>
              <a:ext uri="{FF2B5EF4-FFF2-40B4-BE49-F238E27FC236}">
                <a16:creationId xmlns:a16="http://schemas.microsoft.com/office/drawing/2014/main" id="{91A03315-8D83-4898-94B8-8FFD870A8B49}"/>
              </a:ext>
            </a:extLst>
          </p:cNvPr>
          <p:cNvSpPr>
            <a:spLocks noGrp="1"/>
          </p:cNvSpPr>
          <p:nvPr>
            <p:ph type="title"/>
          </p:nvPr>
        </p:nvSpPr>
        <p:spPr>
          <a:xfrm>
            <a:off x="8224337" y="534289"/>
            <a:ext cx="3822189" cy="1899912"/>
          </a:xfrm>
        </p:spPr>
        <p:txBody>
          <a:bodyPr>
            <a:normAutofit/>
          </a:bodyPr>
          <a:lstStyle/>
          <a:p>
            <a:r>
              <a:rPr lang="en-US" sz="4000">
                <a:cs typeface="Calibri Light"/>
              </a:rPr>
              <a:t>Story as introduction</a:t>
            </a:r>
            <a:endParaRPr lang="en-US" sz="4000"/>
          </a:p>
        </p:txBody>
      </p:sp>
    </p:spTree>
    <p:extLst>
      <p:ext uri="{BB962C8B-B14F-4D97-AF65-F5344CB8AC3E}">
        <p14:creationId xmlns:p14="http://schemas.microsoft.com/office/powerpoint/2010/main" val="23954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10DE-F710-47C6-BD55-0815A9092C9B}"/>
              </a:ext>
            </a:extLst>
          </p:cNvPr>
          <p:cNvSpPr>
            <a:spLocks noGrp="1"/>
          </p:cNvSpPr>
          <p:nvPr>
            <p:ph type="title"/>
          </p:nvPr>
        </p:nvSpPr>
        <p:spPr>
          <a:xfrm>
            <a:off x="1043631" y="809898"/>
            <a:ext cx="10173010" cy="1554480"/>
          </a:xfrm>
        </p:spPr>
        <p:txBody>
          <a:bodyPr anchor="ctr">
            <a:normAutofit/>
          </a:bodyPr>
          <a:lstStyle/>
          <a:p>
            <a:r>
              <a:rPr lang="en-US" sz="4800">
                <a:cs typeface="Calibri Light"/>
              </a:rPr>
              <a:t>What is a living lab?</a:t>
            </a:r>
            <a:endParaRPr lang="en-US" sz="4800"/>
          </a:p>
        </p:txBody>
      </p:sp>
      <p:graphicFrame>
        <p:nvGraphicFramePr>
          <p:cNvPr id="5" name="Content Placeholder 2">
            <a:extLst>
              <a:ext uri="{FF2B5EF4-FFF2-40B4-BE49-F238E27FC236}">
                <a16:creationId xmlns:a16="http://schemas.microsoft.com/office/drawing/2014/main" id="{3C2F222E-5EB0-4920-B340-C09AF67BCABD}"/>
              </a:ext>
            </a:extLst>
          </p:cNvPr>
          <p:cNvGraphicFramePr>
            <a:graphicFrameLocks noGrp="1"/>
          </p:cNvGraphicFramePr>
          <p:nvPr>
            <p:ph idx="1"/>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735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4FCF8-5ACE-43FE-AA73-DBEE98B07615}"/>
              </a:ext>
            </a:extLst>
          </p:cNvPr>
          <p:cNvSpPr>
            <a:spLocks noGrp="1"/>
          </p:cNvSpPr>
          <p:nvPr>
            <p:ph type="title"/>
          </p:nvPr>
        </p:nvSpPr>
        <p:spPr>
          <a:xfrm>
            <a:off x="524256" y="491260"/>
            <a:ext cx="6594189" cy="1625210"/>
          </a:xfrm>
        </p:spPr>
        <p:txBody>
          <a:bodyPr>
            <a:normAutofit/>
          </a:bodyPr>
          <a:lstStyle/>
          <a:p>
            <a:r>
              <a:rPr lang="en-US">
                <a:cs typeface="Calibri Light"/>
              </a:rPr>
              <a:t>Sustainability context for living lab projects</a:t>
            </a:r>
            <a:endParaRPr lang="en-US"/>
          </a:p>
        </p:txBody>
      </p:sp>
      <p:pic>
        <p:nvPicPr>
          <p:cNvPr id="5" name="Picture 5" descr="A picture containing text, outdoor, mountain, hillside&#10;&#10;Description automatically generated">
            <a:extLst>
              <a:ext uri="{FF2B5EF4-FFF2-40B4-BE49-F238E27FC236}">
                <a16:creationId xmlns:a16="http://schemas.microsoft.com/office/drawing/2014/main" id="{1C45E724-2364-4721-99DE-4A8A4BF0D1D9}"/>
              </a:ext>
            </a:extLst>
          </p:cNvPr>
          <p:cNvPicPr>
            <a:picLocks noChangeAspect="1"/>
          </p:cNvPicPr>
          <p:nvPr/>
        </p:nvPicPr>
        <p:blipFill rotWithShape="1">
          <a:blip r:embed="rId3"/>
          <a:srcRect t="8514" r="-1"/>
          <a:stretch/>
        </p:blipFill>
        <p:spPr>
          <a:xfrm>
            <a:off x="327546" y="2454903"/>
            <a:ext cx="3442801" cy="4080254"/>
          </a:xfrm>
          <a:prstGeom prst="rect">
            <a:avLst/>
          </a:prstGeom>
        </p:spPr>
      </p:pic>
      <p:pic>
        <p:nvPicPr>
          <p:cNvPr id="4" name="Picture 4" descr="Text&#10;&#10;Description automatically generated">
            <a:extLst>
              <a:ext uri="{FF2B5EF4-FFF2-40B4-BE49-F238E27FC236}">
                <a16:creationId xmlns:a16="http://schemas.microsoft.com/office/drawing/2014/main" id="{9DBF15D4-E105-4EF7-8AFC-6C532BD5C448}"/>
              </a:ext>
            </a:extLst>
          </p:cNvPr>
          <p:cNvPicPr>
            <a:picLocks noChangeAspect="1"/>
          </p:cNvPicPr>
          <p:nvPr/>
        </p:nvPicPr>
        <p:blipFill rotWithShape="1">
          <a:blip r:embed="rId4"/>
          <a:srcRect r="-1" b="8192"/>
          <a:stretch/>
        </p:blipFill>
        <p:spPr>
          <a:xfrm>
            <a:off x="4014147" y="2454901"/>
            <a:ext cx="3442803" cy="4080255"/>
          </a:xfrm>
          <a:prstGeom prst="rect">
            <a:avLst/>
          </a:prstGeom>
        </p:spPr>
      </p:pic>
      <p:sp>
        <p:nvSpPr>
          <p:cNvPr id="9" name="Content Placeholder 8">
            <a:extLst>
              <a:ext uri="{FF2B5EF4-FFF2-40B4-BE49-F238E27FC236}">
                <a16:creationId xmlns:a16="http://schemas.microsoft.com/office/drawing/2014/main" id="{53059397-DAB6-4C43-951F-4558905F3DD3}"/>
              </a:ext>
            </a:extLst>
          </p:cNvPr>
          <p:cNvSpPr>
            <a:spLocks noGrp="1"/>
          </p:cNvSpPr>
          <p:nvPr>
            <p:ph idx="1"/>
          </p:nvPr>
        </p:nvSpPr>
        <p:spPr>
          <a:xfrm>
            <a:off x="7957973" y="763523"/>
            <a:ext cx="3511296" cy="5330952"/>
          </a:xfrm>
        </p:spPr>
        <p:txBody>
          <a:bodyPr anchor="ctr">
            <a:normAutofit/>
          </a:bodyPr>
          <a:lstStyle/>
          <a:p>
            <a:r>
              <a:rPr lang="en-US" sz="2400">
                <a:ea typeface="+mn-lt"/>
                <a:cs typeface="+mn-lt"/>
              </a:rPr>
              <a:t>Environmental Sustainability Strategy</a:t>
            </a:r>
          </a:p>
          <a:p>
            <a:pPr lvl="1"/>
            <a:r>
              <a:rPr lang="en-US">
                <a:ea typeface="+mn-lt"/>
                <a:cs typeface="+mn-lt"/>
              </a:rPr>
              <a:t>27</a:t>
            </a:r>
            <a:r>
              <a:rPr lang="en-US">
                <a:cs typeface="Calibri"/>
              </a:rPr>
              <a:t> objectives supporting the goals</a:t>
            </a:r>
          </a:p>
          <a:p>
            <a:r>
              <a:rPr lang="en-US" sz="2400">
                <a:cs typeface="Calibri"/>
              </a:rPr>
              <a:t>Shift Neutral </a:t>
            </a:r>
          </a:p>
          <a:p>
            <a:pPr lvl="1"/>
            <a:r>
              <a:rPr lang="en-US">
                <a:cs typeface="Calibri"/>
              </a:rPr>
              <a:t>46 initiatives supporting the climate targets</a:t>
            </a:r>
          </a:p>
          <a:p>
            <a:endParaRPr lang="en-US" sz="2400">
              <a:cs typeface="Calibri"/>
            </a:endParaRPr>
          </a:p>
        </p:txBody>
      </p:sp>
    </p:spTree>
    <p:extLst>
      <p:ext uri="{BB962C8B-B14F-4D97-AF65-F5344CB8AC3E}">
        <p14:creationId xmlns:p14="http://schemas.microsoft.com/office/powerpoint/2010/main" val="259643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35111-7595-4EDA-885E-D7BCB36F9E62}"/>
              </a:ext>
            </a:extLst>
          </p:cNvPr>
          <p:cNvSpPr>
            <a:spLocks noGrp="1"/>
          </p:cNvSpPr>
          <p:nvPr>
            <p:ph type="title"/>
          </p:nvPr>
        </p:nvSpPr>
        <p:spPr>
          <a:xfrm>
            <a:off x="804672" y="5116529"/>
            <a:ext cx="10592174" cy="1000655"/>
          </a:xfrm>
        </p:spPr>
        <p:txBody>
          <a:bodyPr vert="horz" lIns="91440" tIns="45720" rIns="91440" bIns="45720" rtlCol="0" anchor="t">
            <a:normAutofit/>
          </a:bodyPr>
          <a:lstStyle/>
          <a:p>
            <a:r>
              <a:rPr lang="en-US" sz="3100"/>
              <a:t>Are there any obvious campus sustainability connections to your courses?</a:t>
            </a:r>
          </a:p>
        </p:txBody>
      </p:sp>
      <p:pic>
        <p:nvPicPr>
          <p:cNvPr id="7" name="Picture 7">
            <a:extLst>
              <a:ext uri="{FF2B5EF4-FFF2-40B4-BE49-F238E27FC236}">
                <a16:creationId xmlns:a16="http://schemas.microsoft.com/office/drawing/2014/main" id="{C5EB0676-3303-46DC-8C2C-DB3BDB2D61C4}"/>
              </a:ext>
            </a:extLst>
          </p:cNvPr>
          <p:cNvPicPr>
            <a:picLocks noGrp="1" noChangeAspect="1"/>
          </p:cNvPicPr>
          <p:nvPr>
            <p:ph idx="1"/>
          </p:nvPr>
        </p:nvPicPr>
        <p:blipFill rotWithShape="1">
          <a:blip r:embed="rId3"/>
          <a:srcRect l="3513"/>
          <a:stretch/>
        </p:blipFill>
        <p:spPr>
          <a:xfrm>
            <a:off x="-1" y="10"/>
            <a:ext cx="12192001" cy="4201449"/>
          </a:xfrm>
          <a:prstGeom prst="rect">
            <a:avLst/>
          </a:prstGeom>
        </p:spPr>
      </p:pic>
    </p:spTree>
    <p:extLst>
      <p:ext uri="{BB962C8B-B14F-4D97-AF65-F5344CB8AC3E}">
        <p14:creationId xmlns:p14="http://schemas.microsoft.com/office/powerpoint/2010/main" val="37138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F816F-0BD8-439B-B2DF-7E440A2F77D9}"/>
              </a:ext>
            </a:extLst>
          </p:cNvPr>
          <p:cNvSpPr>
            <a:spLocks noGrp="1"/>
          </p:cNvSpPr>
          <p:nvPr>
            <p:ph type="title"/>
          </p:nvPr>
        </p:nvSpPr>
        <p:spPr>
          <a:xfrm>
            <a:off x="737177" y="1154638"/>
            <a:ext cx="3808268" cy="2218098"/>
          </a:xfrm>
        </p:spPr>
        <p:txBody>
          <a:bodyPr>
            <a:normAutofit/>
          </a:bodyPr>
          <a:lstStyle/>
          <a:p>
            <a:r>
              <a:rPr lang="en-US" sz="4400">
                <a:cs typeface="Calibri Light"/>
              </a:rPr>
              <a:t>Living Labs at </a:t>
            </a:r>
            <a:r>
              <a:rPr lang="en-US" sz="4400" err="1">
                <a:cs typeface="Calibri Light"/>
              </a:rPr>
              <a:t>UWaterloo</a:t>
            </a:r>
            <a:r>
              <a:rPr lang="en-US" sz="4400">
                <a:cs typeface="Calibri Light"/>
              </a:rPr>
              <a:t>: a History</a:t>
            </a:r>
            <a:endParaRPr lang="en-US" sz="4400"/>
          </a:p>
        </p:txBody>
      </p:sp>
      <p:graphicFrame>
        <p:nvGraphicFramePr>
          <p:cNvPr id="12" name="Content Placeholder 2">
            <a:extLst>
              <a:ext uri="{FF2B5EF4-FFF2-40B4-BE49-F238E27FC236}">
                <a16:creationId xmlns:a16="http://schemas.microsoft.com/office/drawing/2014/main" id="{E6B41C13-E920-43CD-953B-3E00CA942880}"/>
              </a:ext>
            </a:extLst>
          </p:cNvPr>
          <p:cNvGraphicFramePr>
            <a:graphicFrameLocks noGrp="1"/>
          </p:cNvGraphicFramePr>
          <p:nvPr>
            <p:ph idx="1"/>
            <p:extLst>
              <p:ext uri="{D42A27DB-BD31-4B8C-83A1-F6EECF244321}">
                <p14:modId xmlns:p14="http://schemas.microsoft.com/office/powerpoint/2010/main" val="190928000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909" y="3372736"/>
            <a:ext cx="3172876" cy="3161597"/>
          </a:xfrm>
          <a:prstGeom prst="rect">
            <a:avLst/>
          </a:prstGeom>
        </p:spPr>
      </p:pic>
    </p:spTree>
    <p:extLst>
      <p:ext uri="{BB962C8B-B14F-4D97-AF65-F5344CB8AC3E}">
        <p14:creationId xmlns:p14="http://schemas.microsoft.com/office/powerpoint/2010/main" val="173169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WhtBkgrdMaster_16x9_as_rev.potx" id="{99B58643-4ABF-4B26-A4A4-10E48FECB109}" vid="{5A80DE14-F908-4BCA-BF31-04DA3998E2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8304C76B03FF4438D08A705F3273A54" ma:contentTypeVersion="12" ma:contentTypeDescription="Create a new document." ma:contentTypeScope="" ma:versionID="261ed9191e4e2e78e09a284559b24c97">
  <xsd:schema xmlns:xsd="http://www.w3.org/2001/XMLSchema" xmlns:xs="http://www.w3.org/2001/XMLSchema" xmlns:p="http://schemas.microsoft.com/office/2006/metadata/properties" xmlns:ns3="8572265b-4747-454f-8e9c-7e43d550f7ba" xmlns:ns4="702ec3aa-294d-4ec1-a957-bb5791d37606" targetNamespace="http://schemas.microsoft.com/office/2006/metadata/properties" ma:root="true" ma:fieldsID="836d87e5479b6dda2fcd0374d2b06a83" ns3:_="" ns4:_="">
    <xsd:import namespace="8572265b-4747-454f-8e9c-7e43d550f7ba"/>
    <xsd:import namespace="702ec3aa-294d-4ec1-a957-bb5791d3760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72265b-4747-454f-8e9c-7e43d550f7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2ec3aa-294d-4ec1-a957-bb5791d3760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2E8118-E7F9-4420-A4D1-F728C8398068}">
  <ds:schemaRefs>
    <ds:schemaRef ds:uri="702ec3aa-294d-4ec1-a957-bb5791d37606"/>
    <ds:schemaRef ds:uri="8572265b-4747-454f-8e9c-7e43d550f7b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F472BE1-1545-46C7-BFC1-3046095A2A9F}">
  <ds:schemaRefs>
    <ds:schemaRef ds:uri="http://schemas.microsoft.com/sharepoint/v3/contenttype/forms"/>
  </ds:schemaRefs>
</ds:datastoreItem>
</file>

<file path=customXml/itemProps3.xml><?xml version="1.0" encoding="utf-8"?>
<ds:datastoreItem xmlns:ds="http://schemas.openxmlformats.org/officeDocument/2006/customXml" ds:itemID="{963ADDAC-1C81-41B2-8E83-4122B824B8D8}">
  <ds:schemaRefs>
    <ds:schemaRef ds:uri="702ec3aa-294d-4ec1-a957-bb5791d37606"/>
    <ds:schemaRef ds:uri="8572265b-4747-454f-8e9c-7e43d550f7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34</Slides>
  <Notes>21</Notes>
  <HiddenSlides>1</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UofWaterloo_WhiteBkgrd</vt:lpstr>
      <vt:lpstr>Making a difference while learning: Using the campus as a living lab in courses</vt:lpstr>
      <vt:lpstr>Land Acknowledgement</vt:lpstr>
      <vt:lpstr>Outline</vt:lpstr>
      <vt:lpstr>Introduction</vt:lpstr>
      <vt:lpstr>Story as introduction</vt:lpstr>
      <vt:lpstr>What is a living lab?</vt:lpstr>
      <vt:lpstr>Sustainability context for living lab projects</vt:lpstr>
      <vt:lpstr>Are there any obvious campus sustainability connections to your courses?</vt:lpstr>
      <vt:lpstr>Living Labs at UWaterloo: a History</vt:lpstr>
      <vt:lpstr>PowerPoint Presentation</vt:lpstr>
      <vt:lpstr>Living Labs at UWaterloo: Moving Forward</vt:lpstr>
      <vt:lpstr>Key features of UW living lab</vt:lpstr>
      <vt:lpstr>PowerPoint Presentation</vt:lpstr>
      <vt:lpstr>Process</vt:lpstr>
      <vt:lpstr>What do you see as the main benefits of a living lab program?</vt:lpstr>
      <vt:lpstr>Case studies</vt:lpstr>
      <vt:lpstr>Campus Waste Sorting Improvement via  Re-designing Waste Signs </vt:lpstr>
      <vt:lpstr>Redesign Waste Signs: How?</vt:lpstr>
      <vt:lpstr>Redesign Waste Signs: How?</vt:lpstr>
      <vt:lpstr>The Role of Sustainability Office</vt:lpstr>
      <vt:lpstr>Direct Changes on Campus  </vt:lpstr>
      <vt:lpstr>PowerPoint Presentation</vt:lpstr>
      <vt:lpstr>Indirect changes or influence</vt:lpstr>
      <vt:lpstr>Thank you!! &amp;</vt:lpstr>
      <vt:lpstr>Robyn McIntyre – PLAN 405 group project</vt:lpstr>
      <vt:lpstr>Christine Barbeau – Continuing Lecturer in SERS</vt:lpstr>
      <vt:lpstr>Types of living lab projects</vt:lpstr>
      <vt:lpstr>Example: Ground source heat pump feasibility study</vt:lpstr>
      <vt:lpstr>Current project proposals</vt:lpstr>
      <vt:lpstr>Living Labs at UWaterloo: Plans for the Future</vt:lpstr>
      <vt:lpstr>Big project example: campus biodigester</vt:lpstr>
      <vt:lpstr>How might Living Labs apply to your course?</vt:lpstr>
      <vt:lpstr>Want to explore further?</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dc:creator>
  <cp:revision>118</cp:revision>
  <dcterms:created xsi:type="dcterms:W3CDTF">2022-01-14T21:39:58Z</dcterms:created>
  <dcterms:modified xsi:type="dcterms:W3CDTF">2022-03-03T20:32:06Z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0x010100C8304C76B03FF4438D08A705F3273A54</vt:lpwstr>
  </property>
</Properties>
</file>