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21AF9-BA37-3342-9E4F-D19D55846A95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C1BE-9452-4045-A311-BC1E2AA1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43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21AF9-BA37-3342-9E4F-D19D55846A95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C1BE-9452-4045-A311-BC1E2AA1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620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21AF9-BA37-3342-9E4F-D19D55846A95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C1BE-9452-4045-A311-BC1E2AA1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5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21AF9-BA37-3342-9E4F-D19D55846A95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C1BE-9452-4045-A311-BC1E2AA1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529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21AF9-BA37-3342-9E4F-D19D55846A95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C1BE-9452-4045-A311-BC1E2AA1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21AF9-BA37-3342-9E4F-D19D55846A95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C1BE-9452-4045-A311-BC1E2AA1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239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21AF9-BA37-3342-9E4F-D19D55846A95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C1BE-9452-4045-A311-BC1E2AA1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000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21AF9-BA37-3342-9E4F-D19D55846A95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C1BE-9452-4045-A311-BC1E2AA1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15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21AF9-BA37-3342-9E4F-D19D55846A95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C1BE-9452-4045-A311-BC1E2AA1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5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21AF9-BA37-3342-9E4F-D19D55846A95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C1BE-9452-4045-A311-BC1E2AA1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97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21AF9-BA37-3342-9E4F-D19D55846A95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C1BE-9452-4045-A311-BC1E2AA1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21AF9-BA37-3342-9E4F-D19D55846A95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9C1BE-9452-4045-A311-BC1E2AA15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17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" y="0"/>
            <a:ext cx="9035143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" y="0"/>
            <a:ext cx="90351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Waterloo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Neufeld</dc:creator>
  <cp:lastModifiedBy>Sherrer, Ingrid</cp:lastModifiedBy>
  <cp:revision>1</cp:revision>
  <cp:lastPrinted>2014-09-17T17:35:32Z</cp:lastPrinted>
  <dcterms:created xsi:type="dcterms:W3CDTF">2014-09-17T17:20:27Z</dcterms:created>
  <dcterms:modified xsi:type="dcterms:W3CDTF">2014-09-17T17:36:20Z</dcterms:modified>
</cp:coreProperties>
</file>