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7.xml" ContentType="application/vnd.openxmlformats-officedocument.drawingml.chart+xml"/>
  <Override PartName="/ppt/notesSlides/notesSlide26.xml" ContentType="application/vnd.openxmlformats-officedocument.presentationml.notesSlide+xml"/>
  <Override PartName="/ppt/charts/chart8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9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353" r:id="rId3"/>
    <p:sldId id="265" r:id="rId4"/>
    <p:sldId id="259" r:id="rId5"/>
    <p:sldId id="260" r:id="rId6"/>
    <p:sldId id="263" r:id="rId7"/>
    <p:sldId id="266" r:id="rId8"/>
    <p:sldId id="268" r:id="rId9"/>
    <p:sldId id="267" r:id="rId10"/>
    <p:sldId id="369" r:id="rId11"/>
    <p:sldId id="372" r:id="rId12"/>
    <p:sldId id="368" r:id="rId13"/>
    <p:sldId id="373" r:id="rId14"/>
    <p:sldId id="374" r:id="rId15"/>
    <p:sldId id="375" r:id="rId16"/>
    <p:sldId id="376" r:id="rId17"/>
    <p:sldId id="286" r:id="rId18"/>
    <p:sldId id="377" r:id="rId19"/>
    <p:sldId id="378" r:id="rId20"/>
    <p:sldId id="371" r:id="rId21"/>
    <p:sldId id="379" r:id="rId22"/>
    <p:sldId id="274" r:id="rId23"/>
    <p:sldId id="275" r:id="rId24"/>
    <p:sldId id="272" r:id="rId25"/>
    <p:sldId id="280" r:id="rId26"/>
    <p:sldId id="386" r:id="rId27"/>
    <p:sldId id="284" r:id="rId28"/>
    <p:sldId id="380" r:id="rId29"/>
    <p:sldId id="384" r:id="rId30"/>
    <p:sldId id="290" r:id="rId31"/>
    <p:sldId id="289" r:id="rId32"/>
    <p:sldId id="291" r:id="rId33"/>
    <p:sldId id="293" r:id="rId34"/>
    <p:sldId id="385" r:id="rId35"/>
    <p:sldId id="35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5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31"/>
    <p:restoredTop sz="61854" autoAdjust="0"/>
  </p:normalViewPr>
  <p:slideViewPr>
    <p:cSldViewPr snapToGrid="0" snapToObjects="1">
      <p:cViewPr varScale="1">
        <p:scale>
          <a:sx n="88" d="100"/>
          <a:sy n="88" d="100"/>
        </p:scale>
        <p:origin x="-120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/Users/charlesplant/Dropbox/3%20Impact%20Centre/1%20Research/30%20Capital%20Sufficiency/OECD%20VC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/Users/charlesplant/Dropbox/3%20Impact%20Centre/1%20Research/30%20Capital%20Sufficiency/OECD%20VC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plant:Dropbox:3%20Impact%20Centre:1%20Research:27%20Tech%20IPOs:Top%20100%20IPOs%20V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plant:Dropbox:3%20Impact%20Centre:1%20Research:27%20Tech%20IPOs:Top%20100%20IPOs%20V7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///Users/charlesplant/Dropbox/3%20Impact%20Centre/1%20Research/21%20Scaleup/Charts%20and%20Graphs%20for%20Presentation.xlsx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///Users/charlesplant/Dropbox/3%20Impact%20Centre/1%20Research/21%20Scaleup/Charts%20and%20Graphs%20for%20Presentation.xlsx" TargetMode="External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/Users/charlesplant/Dropbox/3%20Impact%20Centre/1%20Research/30%20Capital%20Sufficiency/OECD%20VC.xlsx" TargetMode="External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Unicorns per $100 m Venture Capital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2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48-9B4A-9C10-034D07753E05}"/>
              </c:ext>
            </c:extLst>
          </c:dPt>
          <c:cat>
            <c:strRef>
              <c:f>Sheet2!$J$26:$J$38</c:f>
              <c:strCache>
                <c:ptCount val="13"/>
                <c:pt idx="0">
                  <c:v>Switzerland</c:v>
                </c:pt>
                <c:pt idx="1">
                  <c:v>United Kingdom</c:v>
                </c:pt>
                <c:pt idx="2">
                  <c:v>Australia</c:v>
                </c:pt>
                <c:pt idx="3">
                  <c:v>Germany</c:v>
                </c:pt>
                <c:pt idx="4">
                  <c:v>Korea</c:v>
                </c:pt>
                <c:pt idx="5">
                  <c:v>Sweden</c:v>
                </c:pt>
                <c:pt idx="6">
                  <c:v>Israel</c:v>
                </c:pt>
                <c:pt idx="7">
                  <c:v>France</c:v>
                </c:pt>
                <c:pt idx="8">
                  <c:v>Netherlands</c:v>
                </c:pt>
                <c:pt idx="9">
                  <c:v>United States</c:v>
                </c:pt>
                <c:pt idx="10">
                  <c:v>Japan</c:v>
                </c:pt>
                <c:pt idx="11">
                  <c:v>Spain</c:v>
                </c:pt>
                <c:pt idx="12">
                  <c:v>Canada</c:v>
                </c:pt>
              </c:strCache>
            </c:strRef>
          </c:cat>
          <c:val>
            <c:numRef>
              <c:f>Sheet2!$K$26:$K$38</c:f>
              <c:numCache>
                <c:formatCode>General</c:formatCode>
                <c:ptCount val="13"/>
                <c:pt idx="0">
                  <c:v>1.035413381026774</c:v>
                </c:pt>
                <c:pt idx="1">
                  <c:v>1.00455348171087</c:v>
                </c:pt>
                <c:pt idx="2">
                  <c:v>0.845415550693012</c:v>
                </c:pt>
                <c:pt idx="3">
                  <c:v>0.778761157824117</c:v>
                </c:pt>
                <c:pt idx="4">
                  <c:v>0.704704688602544</c:v>
                </c:pt>
                <c:pt idx="5">
                  <c:v>0.61794428091706</c:v>
                </c:pt>
                <c:pt idx="6">
                  <c:v>0.515021459227468</c:v>
                </c:pt>
                <c:pt idx="7">
                  <c:v>0.351722081749191</c:v>
                </c:pt>
                <c:pt idx="8">
                  <c:v>0.277150191800737</c:v>
                </c:pt>
                <c:pt idx="9">
                  <c:v>0.247688543421853</c:v>
                </c:pt>
                <c:pt idx="10">
                  <c:v>0.219340574496833</c:v>
                </c:pt>
                <c:pt idx="11">
                  <c:v>0.178412927800748</c:v>
                </c:pt>
                <c:pt idx="12">
                  <c:v>0.0342049815460601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C48-9B4A-9C10-034D07753E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4319192"/>
        <c:axId val="-2124316216"/>
      </c:barChart>
      <c:catAx>
        <c:axId val="-2124319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24316216"/>
        <c:crosses val="autoZero"/>
        <c:auto val="1"/>
        <c:lblAlgn val="ctr"/>
        <c:lblOffset val="100"/>
        <c:noMultiLvlLbl val="0"/>
      </c:catAx>
      <c:valAx>
        <c:axId val="-2124316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4319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SaaS Growth Rates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&lt;$1M</c:v>
                </c:pt>
              </c:strCache>
            </c:strRef>
          </c:tx>
          <c:invertIfNegative val="0"/>
          <c:cat>
            <c:strRef>
              <c:f>Sheet1!$A$10:$A$13</c:f>
              <c:strCache>
                <c:ptCount val="4"/>
                <c:pt idx="0">
                  <c:v>Top Quartile</c:v>
                </c:pt>
                <c:pt idx="1">
                  <c:v>2nd Quartile</c:v>
                </c:pt>
                <c:pt idx="2">
                  <c:v>3rd Quartile</c:v>
                </c:pt>
                <c:pt idx="3">
                  <c:v>4th Quartile</c:v>
                </c:pt>
              </c:strCache>
            </c:strRef>
          </c:cat>
          <c:val>
            <c:numRef>
              <c:f>Sheet1!$B$10:$B$13</c:f>
              <c:numCache>
                <c:formatCode>0.0</c:formatCode>
                <c:ptCount val="4"/>
                <c:pt idx="0">
                  <c:v>457.0344827586206</c:v>
                </c:pt>
                <c:pt idx="1">
                  <c:v>109.3</c:v>
                </c:pt>
                <c:pt idx="2">
                  <c:v>41.17241379310344</c:v>
                </c:pt>
                <c:pt idx="3">
                  <c:v>1.666666666666667</c:v>
                </c:pt>
              </c:numCache>
            </c:numRef>
          </c:val>
        </c:ser>
        <c:ser>
          <c:idx val="1"/>
          <c:order val="1"/>
          <c:tx>
            <c:strRef>
              <c:f>Sheet1!$C$9</c:f>
              <c:strCache>
                <c:ptCount val="1"/>
                <c:pt idx="0">
                  <c:v>$1M - $5M</c:v>
                </c:pt>
              </c:strCache>
            </c:strRef>
          </c:tx>
          <c:invertIfNegative val="0"/>
          <c:cat>
            <c:strRef>
              <c:f>Sheet1!$A$10:$A$13</c:f>
              <c:strCache>
                <c:ptCount val="4"/>
                <c:pt idx="0">
                  <c:v>Top Quartile</c:v>
                </c:pt>
                <c:pt idx="1">
                  <c:v>2nd Quartile</c:v>
                </c:pt>
                <c:pt idx="2">
                  <c:v>3rd Quartile</c:v>
                </c:pt>
                <c:pt idx="3">
                  <c:v>4th Quartile</c:v>
                </c:pt>
              </c:strCache>
            </c:strRef>
          </c:cat>
          <c:val>
            <c:numRef>
              <c:f>Sheet1!$C$10:$C$13</c:f>
              <c:numCache>
                <c:formatCode>0.0</c:formatCode>
                <c:ptCount val="4"/>
                <c:pt idx="0">
                  <c:v>273.1515151515151</c:v>
                </c:pt>
                <c:pt idx="1">
                  <c:v>102.0882352941177</c:v>
                </c:pt>
                <c:pt idx="2">
                  <c:v>47.63636363636363</c:v>
                </c:pt>
                <c:pt idx="3">
                  <c:v>16.39393939393938</c:v>
                </c:pt>
              </c:numCache>
            </c:numRef>
          </c:val>
        </c:ser>
        <c:ser>
          <c:idx val="2"/>
          <c:order val="2"/>
          <c:tx>
            <c:strRef>
              <c:f>Sheet1!$D$9</c:f>
              <c:strCache>
                <c:ptCount val="1"/>
                <c:pt idx="0">
                  <c:v>&gt;$5M</c:v>
                </c:pt>
              </c:strCache>
            </c:strRef>
          </c:tx>
          <c:invertIfNegative val="0"/>
          <c:cat>
            <c:strRef>
              <c:f>Sheet1!$A$10:$A$13</c:f>
              <c:strCache>
                <c:ptCount val="4"/>
                <c:pt idx="0">
                  <c:v>Top Quartile</c:v>
                </c:pt>
                <c:pt idx="1">
                  <c:v>2nd Quartile</c:v>
                </c:pt>
                <c:pt idx="2">
                  <c:v>3rd Quartile</c:v>
                </c:pt>
                <c:pt idx="3">
                  <c:v>4th Quartile</c:v>
                </c:pt>
              </c:strCache>
            </c:strRef>
          </c:cat>
          <c:val>
            <c:numRef>
              <c:f>Sheet1!$D$10:$D$13</c:f>
              <c:numCache>
                <c:formatCode>0.0</c:formatCode>
                <c:ptCount val="4"/>
                <c:pt idx="0">
                  <c:v>160.1315789473684</c:v>
                </c:pt>
                <c:pt idx="1">
                  <c:v>64.94736842105264</c:v>
                </c:pt>
                <c:pt idx="2">
                  <c:v>32.56410256410255</c:v>
                </c:pt>
                <c:pt idx="3">
                  <c:v>10.23684210526316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3979720"/>
        <c:axId val="-2123686648"/>
      </c:barChart>
      <c:catAx>
        <c:axId val="-212397972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3686648"/>
        <c:crosses val="autoZero"/>
        <c:auto val="1"/>
        <c:lblAlgn val="ctr"/>
        <c:lblOffset val="100"/>
        <c:noMultiLvlLbl val="0"/>
      </c:catAx>
      <c:valAx>
        <c:axId val="-212368664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-2123979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Target Market Size</a:t>
            </a:r>
          </a:p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Consumers and Employees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Sheet2!$G$69:$G$72</c:f>
              <c:strCache>
                <c:ptCount val="4"/>
                <c:pt idx="0">
                  <c:v>Consumers</c:v>
                </c:pt>
                <c:pt idx="1">
                  <c:v>Large Corporate</c:v>
                </c:pt>
                <c:pt idx="2">
                  <c:v>Medium Businesses</c:v>
                </c:pt>
                <c:pt idx="3">
                  <c:v>Small Businesses</c:v>
                </c:pt>
              </c:strCache>
            </c:strRef>
          </c:cat>
          <c:val>
            <c:numRef>
              <c:f>Sheet2!$H$69:$H$72</c:f>
              <c:numCache>
                <c:formatCode>General</c:formatCode>
                <c:ptCount val="4"/>
                <c:pt idx="0">
                  <c:v>327200.0</c:v>
                </c:pt>
                <c:pt idx="1">
                  <c:v>8721.0</c:v>
                </c:pt>
                <c:pt idx="2">
                  <c:v>3493.0</c:v>
                </c:pt>
                <c:pt idx="3">
                  <c:v>1336.0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AD-174A-8555-50E3081ED9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24773352"/>
        <c:axId val="-2125059576"/>
      </c:barChart>
      <c:catAx>
        <c:axId val="-2124773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5059576"/>
        <c:crosses val="autoZero"/>
        <c:auto val="1"/>
        <c:lblAlgn val="ctr"/>
        <c:lblOffset val="100"/>
        <c:noMultiLvlLbl val="0"/>
      </c:catAx>
      <c:valAx>
        <c:axId val="-2125059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4773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Graphs!$A$133</c:f>
              <c:strCache>
                <c:ptCount val="1"/>
                <c:pt idx="0">
                  <c:v>Capital as a % of Revenue</c:v>
                </c:pt>
              </c:strCache>
            </c:strRef>
          </c:tx>
          <c:invertIfNegative val="0"/>
          <c:cat>
            <c:strRef>
              <c:f>Graphs!$B$136:$F$136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2015/2016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Graphs!$B$135:$F$135</c:f>
              <c:numCache>
                <c:formatCode>0%</c:formatCode>
                <c:ptCount val="5"/>
                <c:pt idx="0">
                  <c:v>2.640300062271592</c:v>
                </c:pt>
                <c:pt idx="1">
                  <c:v>2.467413912847864</c:v>
                </c:pt>
                <c:pt idx="2">
                  <c:v>2.02185828674515</c:v>
                </c:pt>
                <c:pt idx="3">
                  <c:v>1.78958134408203</c:v>
                </c:pt>
                <c:pt idx="4">
                  <c:v>2.347312017055403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AD-E84C-9F45-A5DD13526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2842424"/>
        <c:axId val="-2112839416"/>
      </c:barChart>
      <c:catAx>
        <c:axId val="-2112842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12839416"/>
        <c:crosses val="autoZero"/>
        <c:auto val="1"/>
        <c:lblAlgn val="ctr"/>
        <c:lblOffset val="100"/>
        <c:noMultiLvlLbl val="0"/>
      </c:catAx>
      <c:valAx>
        <c:axId val="-21128394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12842424"/>
        <c:crosses val="autoZero"/>
        <c:crossBetween val="between"/>
      </c:valAx>
    </c:plotArea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Sheet2!$B$24</c:f>
              <c:strCache>
                <c:ptCount val="1"/>
                <c:pt idx="0">
                  <c:v>First Year  Raised $</c:v>
                </c:pt>
              </c:strCache>
            </c:strRef>
          </c:tx>
          <c:invertIfNegative val="0"/>
          <c:cat>
            <c:strRef>
              <c:f>Sheet2!$A$25:$A$28</c:f>
              <c:strCache>
                <c:ptCount val="4"/>
                <c:pt idx="0">
                  <c:v>1st Quartile </c:v>
                </c:pt>
                <c:pt idx="1">
                  <c:v>2nd Quartile </c:v>
                </c:pt>
                <c:pt idx="2">
                  <c:v>3rd Quartile </c:v>
                </c:pt>
                <c:pt idx="3">
                  <c:v>4th Quartile </c:v>
                </c:pt>
              </c:strCache>
            </c:strRef>
          </c:cat>
          <c:val>
            <c:numRef>
              <c:f>Sheet2!$B$25:$B$28</c:f>
              <c:numCache>
                <c:formatCode>#,##0</c:formatCode>
                <c:ptCount val="4"/>
                <c:pt idx="0">
                  <c:v>1.29651E7</c:v>
                </c:pt>
                <c:pt idx="1">
                  <c:v>3.323117E6</c:v>
                </c:pt>
                <c:pt idx="2">
                  <c:v>1.438035E6</c:v>
                </c:pt>
                <c:pt idx="3">
                  <c:v>512721.0</c:v>
                </c:pt>
              </c:numCache>
            </c:numRef>
          </c:val>
        </c:ser>
        <c:ser>
          <c:idx val="1"/>
          <c:order val="1"/>
          <c:tx>
            <c:strRef>
              <c:f>Sheet2!$C$24</c:f>
              <c:strCache>
                <c:ptCount val="1"/>
                <c:pt idx="0">
                  <c:v>First 5 Years Raised $</c:v>
                </c:pt>
              </c:strCache>
            </c:strRef>
          </c:tx>
          <c:invertIfNegative val="0"/>
          <c:cat>
            <c:strRef>
              <c:f>Sheet2!$A$25:$A$28</c:f>
              <c:strCache>
                <c:ptCount val="4"/>
                <c:pt idx="0">
                  <c:v>1st Quartile </c:v>
                </c:pt>
                <c:pt idx="1">
                  <c:v>2nd Quartile </c:v>
                </c:pt>
                <c:pt idx="2">
                  <c:v>3rd Quartile </c:v>
                </c:pt>
                <c:pt idx="3">
                  <c:v>4th Quartile </c:v>
                </c:pt>
              </c:strCache>
            </c:strRef>
          </c:cat>
          <c:val>
            <c:numRef>
              <c:f>Sheet2!$C$25:$C$28</c:f>
              <c:numCache>
                <c:formatCode>#,##0</c:formatCode>
                <c:ptCount val="4"/>
                <c:pt idx="0">
                  <c:v>3.5766415E7</c:v>
                </c:pt>
                <c:pt idx="1">
                  <c:v>1.4726541E7</c:v>
                </c:pt>
                <c:pt idx="2">
                  <c:v>9.781669E6</c:v>
                </c:pt>
                <c:pt idx="3">
                  <c:v>5.783073E6</c:v>
                </c:pt>
              </c:numCache>
            </c:numRef>
          </c:val>
        </c:ser>
        <c:ser>
          <c:idx val="2"/>
          <c:order val="2"/>
          <c:tx>
            <c:strRef>
              <c:f>Sheet2!$D$24</c:f>
              <c:strCache>
                <c:ptCount val="1"/>
                <c:pt idx="0">
                  <c:v>Total Raised $</c:v>
                </c:pt>
              </c:strCache>
            </c:strRef>
          </c:tx>
          <c:invertIfNegative val="0"/>
          <c:cat>
            <c:strRef>
              <c:f>Sheet2!$A$25:$A$28</c:f>
              <c:strCache>
                <c:ptCount val="4"/>
                <c:pt idx="0">
                  <c:v>1st Quartile </c:v>
                </c:pt>
                <c:pt idx="1">
                  <c:v>2nd Quartile </c:v>
                </c:pt>
                <c:pt idx="2">
                  <c:v>3rd Quartile </c:v>
                </c:pt>
                <c:pt idx="3">
                  <c:v>4th Quartile </c:v>
                </c:pt>
              </c:strCache>
            </c:strRef>
          </c:cat>
          <c:val>
            <c:numRef>
              <c:f>Sheet2!$D$25:$D$28</c:f>
              <c:numCache>
                <c:formatCode>#,##0</c:formatCode>
                <c:ptCount val="4"/>
                <c:pt idx="0">
                  <c:v>5.6210995E7</c:v>
                </c:pt>
                <c:pt idx="1">
                  <c:v>2.4326276E7</c:v>
                </c:pt>
                <c:pt idx="2">
                  <c:v>1.9676589E7</c:v>
                </c:pt>
                <c:pt idx="3">
                  <c:v>1.3874563E7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7639960"/>
        <c:axId val="-2128695272"/>
      </c:barChart>
      <c:catAx>
        <c:axId val="-212763996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8695272"/>
        <c:crosses val="autoZero"/>
        <c:auto val="1"/>
        <c:lblAlgn val="ctr"/>
        <c:lblOffset val="100"/>
        <c:noMultiLvlLbl val="0"/>
      </c:catAx>
      <c:valAx>
        <c:axId val="-212869527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-21276399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Sheet4!$L$78:$L$82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2015/2016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Sheet4!$M$78:$M$82</c:f>
              <c:numCache>
                <c:formatCode>_-* #,##0_-;\-* #,##0_-;_-* "-"??_-;_-@_-</c:formatCode>
                <c:ptCount val="5"/>
                <c:pt idx="0" formatCode="_-* #,##0.00_-;\-* #,##0.00_-;_-* &quot;-&quot;??_-;_-@_-">
                  <c:v>15.96757163068413</c:v>
                </c:pt>
                <c:pt idx="1">
                  <c:v>14.95139434582511</c:v>
                </c:pt>
                <c:pt idx="2">
                  <c:v>19.66191623482727</c:v>
                </c:pt>
                <c:pt idx="3">
                  <c:v>22.76769909812409</c:v>
                </c:pt>
                <c:pt idx="4">
                  <c:v>68.05242703466645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5219080"/>
        <c:axId val="-2125230216"/>
      </c:barChart>
      <c:catAx>
        <c:axId val="-212521908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5230216"/>
        <c:crosses val="autoZero"/>
        <c:auto val="1"/>
        <c:lblAlgn val="ctr"/>
        <c:lblOffset val="100"/>
        <c:noMultiLvlLbl val="0"/>
      </c:catAx>
      <c:valAx>
        <c:axId val="-2125230216"/>
        <c:scaling>
          <c:orientation val="minMax"/>
        </c:scaling>
        <c:delete val="0"/>
        <c:axPos val="l"/>
        <c:majorGridlines/>
        <c:numFmt formatCode="_-* #,##0.00_-;\-* #,##0.00_-;_-* &quot;-&quot;??_-;_-@_-" sourceLinked="1"/>
        <c:majorTickMark val="out"/>
        <c:minorTickMark val="none"/>
        <c:tickLblPos val="nextTo"/>
        <c:crossAx val="-2125219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Operational</a:t>
            </a:r>
            <a:r>
              <a:rPr lang="en-US" sz="1800" baseline="0"/>
              <a:t> Spending as a % of Revenue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Sheet1!$B$63</c:f>
              <c:strCache>
                <c:ptCount val="1"/>
                <c:pt idx="0">
                  <c:v>&lt; $1m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Sheet1!$A$64:$A$67</c:f>
              <c:strCache>
                <c:ptCount val="4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</c:strCache>
            </c:strRef>
          </c:cat>
          <c:val>
            <c:numRef>
              <c:f>Sheet1!$B$64:$B$67</c:f>
              <c:numCache>
                <c:formatCode>0%</c:formatCode>
                <c:ptCount val="4"/>
                <c:pt idx="0">
                  <c:v>1.67</c:v>
                </c:pt>
                <c:pt idx="1">
                  <c:v>1.32</c:v>
                </c:pt>
                <c:pt idx="2">
                  <c:v>1.218</c:v>
                </c:pt>
                <c:pt idx="3">
                  <c:v>1.12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AF-8643-8A5D-A1D12BA474FC}"/>
            </c:ext>
          </c:extLst>
        </c:ser>
        <c:ser>
          <c:idx val="1"/>
          <c:order val="1"/>
          <c:tx>
            <c:strRef>
              <c:f>Sheet1!$C$63</c:f>
              <c:strCache>
                <c:ptCount val="1"/>
                <c:pt idx="0">
                  <c:v>$1m - $5m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Sheet1!$A$64:$A$67</c:f>
              <c:strCache>
                <c:ptCount val="4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</c:strCache>
            </c:strRef>
          </c:cat>
          <c:val>
            <c:numRef>
              <c:f>Sheet1!$C$64:$C$67</c:f>
              <c:numCache>
                <c:formatCode>0%</c:formatCode>
                <c:ptCount val="4"/>
                <c:pt idx="0">
                  <c:v>1.87</c:v>
                </c:pt>
                <c:pt idx="1">
                  <c:v>1.201</c:v>
                </c:pt>
                <c:pt idx="2">
                  <c:v>1.023</c:v>
                </c:pt>
                <c:pt idx="3">
                  <c:v>0.759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AF-8643-8A5D-A1D12BA474FC}"/>
            </c:ext>
          </c:extLst>
        </c:ser>
        <c:ser>
          <c:idx val="2"/>
          <c:order val="2"/>
          <c:tx>
            <c:strRef>
              <c:f>Sheet1!$D$63</c:f>
              <c:strCache>
                <c:ptCount val="1"/>
                <c:pt idx="0">
                  <c:v>&gt; $5m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Sheet1!$A$64:$A$67</c:f>
              <c:strCache>
                <c:ptCount val="4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</c:strCache>
            </c:strRef>
          </c:cat>
          <c:val>
            <c:numRef>
              <c:f>Sheet1!$D$64:$D$67</c:f>
              <c:numCache>
                <c:formatCode>0%</c:formatCode>
                <c:ptCount val="4"/>
                <c:pt idx="0">
                  <c:v>1.317</c:v>
                </c:pt>
                <c:pt idx="1">
                  <c:v>1.103</c:v>
                </c:pt>
                <c:pt idx="2">
                  <c:v>0.816</c:v>
                </c:pt>
                <c:pt idx="3">
                  <c:v>0.752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EAF-8643-8A5D-A1D12BA474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29552984"/>
        <c:axId val="-2128384648"/>
      </c:barChart>
      <c:catAx>
        <c:axId val="-2129552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8384648"/>
        <c:crosses val="autoZero"/>
        <c:auto val="1"/>
        <c:lblAlgn val="ctr"/>
        <c:lblOffset val="100"/>
        <c:noMultiLvlLbl val="0"/>
      </c:catAx>
      <c:valAx>
        <c:axId val="-2128384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9552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Sheet1!$A$50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Sheet1!$B$49:$E$49</c:f>
              <c:strCache>
                <c:ptCount val="4"/>
                <c:pt idx="0">
                  <c:v>&lt; $1m</c:v>
                </c:pt>
                <c:pt idx="1">
                  <c:v>$1m - $5m</c:v>
                </c:pt>
                <c:pt idx="2">
                  <c:v>&gt; $5m</c:v>
                </c:pt>
                <c:pt idx="3">
                  <c:v>IPO</c:v>
                </c:pt>
              </c:strCache>
            </c:strRef>
          </c:cat>
          <c:val>
            <c:numRef>
              <c:f>Sheet1!$B$50:$E$50</c:f>
              <c:numCache>
                <c:formatCode>0%</c:formatCode>
                <c:ptCount val="4"/>
                <c:pt idx="0">
                  <c:v>0.56</c:v>
                </c:pt>
                <c:pt idx="1">
                  <c:v>0.94</c:v>
                </c:pt>
                <c:pt idx="2">
                  <c:v>1.41</c:v>
                </c:pt>
                <c:pt idx="3">
                  <c:v>2.25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5B-0140-8EB7-9628A2D4A481}"/>
            </c:ext>
          </c:extLst>
        </c:ser>
        <c:ser>
          <c:idx val="1"/>
          <c:order val="1"/>
          <c:tx>
            <c:strRef>
              <c:f>Sheet1!$A$51</c:f>
              <c:strCache>
                <c:ptCount val="1"/>
                <c:pt idx="0">
                  <c:v>Median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Sheet1!$B$49:$E$49</c:f>
              <c:strCache>
                <c:ptCount val="4"/>
                <c:pt idx="0">
                  <c:v>&lt; $1m</c:v>
                </c:pt>
                <c:pt idx="1">
                  <c:v>$1m - $5m</c:v>
                </c:pt>
                <c:pt idx="2">
                  <c:v>&gt; $5m</c:v>
                </c:pt>
                <c:pt idx="3">
                  <c:v>IPO</c:v>
                </c:pt>
              </c:strCache>
            </c:strRef>
          </c:cat>
          <c:val>
            <c:numRef>
              <c:f>Sheet1!$B$51:$E$51</c:f>
              <c:numCache>
                <c:formatCode>0%</c:formatCode>
                <c:ptCount val="4"/>
                <c:pt idx="0">
                  <c:v>0.7</c:v>
                </c:pt>
                <c:pt idx="1">
                  <c:v>0.91</c:v>
                </c:pt>
                <c:pt idx="2">
                  <c:v>1.33</c:v>
                </c:pt>
                <c:pt idx="3">
                  <c:v>2.09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95B-0140-8EB7-9628A2D4A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4675560"/>
        <c:axId val="-2128181848"/>
      </c:barChart>
      <c:catAx>
        <c:axId val="2124675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8181848"/>
        <c:crosses val="autoZero"/>
        <c:auto val="1"/>
        <c:lblAlgn val="ctr"/>
        <c:lblOffset val="100"/>
        <c:noMultiLvlLbl val="0"/>
      </c:catAx>
      <c:valAx>
        <c:axId val="-2128181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4675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Target Market Size</a:t>
            </a:r>
          </a:p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Consumers and Employees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Sheet2!$G$69:$G$72</c:f>
              <c:strCache>
                <c:ptCount val="4"/>
                <c:pt idx="0">
                  <c:v>Consumers</c:v>
                </c:pt>
                <c:pt idx="1">
                  <c:v>Large Corporate</c:v>
                </c:pt>
                <c:pt idx="2">
                  <c:v>Medium Businesses</c:v>
                </c:pt>
                <c:pt idx="3">
                  <c:v>Small Businesses</c:v>
                </c:pt>
              </c:strCache>
            </c:strRef>
          </c:cat>
          <c:val>
            <c:numRef>
              <c:f>Sheet2!$H$69:$H$72</c:f>
              <c:numCache>
                <c:formatCode>General</c:formatCode>
                <c:ptCount val="4"/>
                <c:pt idx="0">
                  <c:v>327200.0</c:v>
                </c:pt>
                <c:pt idx="1">
                  <c:v>8721.0</c:v>
                </c:pt>
                <c:pt idx="2">
                  <c:v>3493.0</c:v>
                </c:pt>
                <c:pt idx="3">
                  <c:v>1336.0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E5-E740-8EE8-651ED4A06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12753592"/>
        <c:axId val="-2112749960"/>
      </c:barChart>
      <c:catAx>
        <c:axId val="-2112753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2749960"/>
        <c:crosses val="autoZero"/>
        <c:auto val="1"/>
        <c:lblAlgn val="ctr"/>
        <c:lblOffset val="100"/>
        <c:noMultiLvlLbl val="0"/>
      </c:catAx>
      <c:valAx>
        <c:axId val="-2112749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2753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/>
    </cs:fontRef>
    <cs:defRPr sz="100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9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/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/>
    </cs:fontRef>
    <cs:defRPr sz="100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9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/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/>
    </cs:fontRef>
    <cs:defRPr sz="100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9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/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/>
    </cs:fontRef>
    <cs:defRPr sz="100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9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/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39BF0-0A6B-C746-A14B-40B16C2A1354}" type="datetimeFigureOut">
              <a:rPr lang="en-US" smtClean="0"/>
              <a:t>19-09-10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B7BE4-D9BD-7C4D-BBCA-988D59F39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37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7BE4-D9BD-7C4D-BBCA-988D59F391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7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Google	Advertising</a:t>
            </a:r>
          </a:p>
          <a:p>
            <a:r>
              <a:rPr lang="en-US" dirty="0"/>
              <a:t>Amazon	Shopping</a:t>
            </a:r>
          </a:p>
          <a:p>
            <a:r>
              <a:rPr lang="en-US" dirty="0"/>
              <a:t>Uber	Taxi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 err="1"/>
              <a:t>AirBnB</a:t>
            </a:r>
            <a:r>
              <a:rPr lang="en-US" dirty="0"/>
              <a:t>	Hotel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B7BE4-D9BD-7C4D-BBCA-988D59F391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93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7BE4-D9BD-7C4D-BBCA-988D59F391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Operational</a:t>
            </a:r>
          </a:p>
          <a:p>
            <a:r>
              <a:rPr lang="en-US" dirty="0"/>
              <a:t>Regulatory</a:t>
            </a:r>
          </a:p>
          <a:p>
            <a:r>
              <a:rPr lang="en-US" dirty="0"/>
              <a:t>Strategic</a:t>
            </a:r>
          </a:p>
          <a:p>
            <a:r>
              <a:rPr lang="en-US" dirty="0"/>
              <a:t>Financial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B7BE4-D9BD-7C4D-BBCA-988D59F391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3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Transaction costs</a:t>
            </a:r>
          </a:p>
          <a:p>
            <a:r>
              <a:rPr lang="en-US" dirty="0"/>
              <a:t>Learning costs</a:t>
            </a:r>
          </a:p>
          <a:p>
            <a:r>
              <a:rPr lang="en-US" dirty="0"/>
              <a:t>Psychological costs</a:t>
            </a:r>
          </a:p>
          <a:p>
            <a:r>
              <a:rPr lang="en-US" dirty="0"/>
              <a:t>Risks to switching</a:t>
            </a:r>
          </a:p>
          <a:p>
            <a:r>
              <a:rPr lang="en-US" dirty="0"/>
              <a:t>Endowment effect</a:t>
            </a:r>
          </a:p>
          <a:p>
            <a:r>
              <a:rPr lang="en-US" dirty="0"/>
              <a:t>Status quo bias</a:t>
            </a:r>
          </a:p>
          <a:p>
            <a:r>
              <a:rPr lang="en-US" dirty="0"/>
              <a:t>The sloth factor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B7BE4-D9BD-7C4D-BBCA-988D59F391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00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Dimensions of</a:t>
            </a:r>
          </a:p>
          <a:p>
            <a:endParaRPr lang="en-US" dirty="0"/>
          </a:p>
          <a:p>
            <a:r>
              <a:rPr lang="en-US" dirty="0"/>
              <a:t>Quality</a:t>
            </a:r>
          </a:p>
          <a:p>
            <a:r>
              <a:rPr lang="en-US" dirty="0"/>
              <a:t>Cost</a:t>
            </a:r>
          </a:p>
          <a:p>
            <a:r>
              <a:rPr lang="en-US" dirty="0"/>
              <a:t>Speed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B7BE4-D9BD-7C4D-BBCA-988D59F391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9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40% of your buyers will be “Very Disappointed” if your solution were not available</a:t>
            </a:r>
          </a:p>
          <a:p>
            <a:r>
              <a:rPr lang="en-US" dirty="0"/>
              <a:t>Segment your market to identify good fit where that segment scores 40%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B7BE4-D9BD-7C4D-BBCA-988D59F391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52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7BE4-D9BD-7C4D-BBCA-988D59F391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15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Kills startups</a:t>
            </a:r>
          </a:p>
          <a:p>
            <a:r>
              <a:rPr lang="en-US" dirty="0"/>
              <a:t>Can’t take a big slow growing company and get it to scale as the preconditions are not likely to be in 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B7BE4-D9BD-7C4D-BBCA-988D59F3919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130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7BE4-D9BD-7C4D-BBCA-988D59F3919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320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7BE4-D9BD-7C4D-BBCA-988D59F3919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23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this? We grow companies too slowly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7BE4-D9BD-7C4D-BBCA-988D59F391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261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7BE4-D9BD-7C4D-BBCA-988D59F3919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570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the first quartile ones are the ones that go public</a:t>
            </a:r>
          </a:p>
          <a:p>
            <a:endParaRPr lang="en-US" dirty="0" smtClean="0"/>
          </a:p>
          <a:p>
            <a:r>
              <a:rPr lang="en-US" dirty="0" smtClean="0"/>
              <a:t>Q1 10</a:t>
            </a:r>
          </a:p>
          <a:p>
            <a:r>
              <a:rPr lang="en-US" dirty="0" smtClean="0"/>
              <a:t>Q2  5</a:t>
            </a:r>
          </a:p>
          <a:p>
            <a:r>
              <a:rPr lang="en-US" dirty="0" smtClean="0"/>
              <a:t>Q3 0</a:t>
            </a:r>
          </a:p>
          <a:p>
            <a:r>
              <a:rPr lang="en-US" dirty="0" smtClean="0"/>
              <a:t>Q4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7BE4-D9BD-7C4D-BBCA-988D59F3919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249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7BE4-D9BD-7C4D-BBCA-988D59F3919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782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7BE4-D9BD-7C4D-BBCA-988D59F3919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774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You’re going to lose most of it.</a:t>
            </a:r>
          </a:p>
          <a:p>
            <a:r>
              <a:rPr lang="en-US" dirty="0"/>
              <a:t>This graph</a:t>
            </a:r>
            <a:r>
              <a:rPr lang="en-US" baseline="0" dirty="0"/>
              <a:t> shows losses as a percent of revenue for software IPOs from 2013 to 2018</a:t>
            </a:r>
          </a:p>
          <a:p>
            <a:r>
              <a:rPr lang="en-US" baseline="0" dirty="0"/>
              <a:t>That’s how you grow at 100%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7BE4-D9BD-7C4D-BBCA-988D59F3919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280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7BE4-D9BD-7C4D-BBCA-988D59F3919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797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7BE4-D9BD-7C4D-BBCA-988D59F3919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790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7BE4-D9BD-7C4D-BBCA-988D59F3919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264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7BE4-D9BD-7C4D-BBCA-988D59F3919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815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7BE4-D9BD-7C4D-BBCA-988D59F3919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32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7BE4-D9BD-7C4D-BBCA-988D59F391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867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7BE4-D9BD-7C4D-BBCA-988D59F3919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31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7BE4-D9BD-7C4D-BBCA-988D59F391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04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7BE4-D9BD-7C4D-BBCA-988D59F391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42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7BE4-D9BD-7C4D-BBCA-988D59F391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67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7BE4-D9BD-7C4D-BBCA-988D59F391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90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7BE4-D9BD-7C4D-BBCA-988D59F391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Dropbox	Box</a:t>
            </a:r>
          </a:p>
          <a:p>
            <a:r>
              <a:rPr lang="en-US" dirty="0"/>
              <a:t>Founded		2007	2005</a:t>
            </a:r>
          </a:p>
          <a:p>
            <a:r>
              <a:rPr lang="en-US" dirty="0"/>
              <a:t>Raised		$1.2 B	$1.1B</a:t>
            </a:r>
          </a:p>
          <a:p>
            <a:r>
              <a:rPr lang="en-US" dirty="0"/>
              <a:t>Revenue		$1.1B	$.5B</a:t>
            </a:r>
          </a:p>
          <a:p>
            <a:r>
              <a:rPr lang="en-US" dirty="0"/>
              <a:t>Valuation		$8.9B	$2.7B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7BE4-D9BD-7C4D-BBCA-988D59F391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61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8DA05A-AB26-D149-9FFF-6855B57A3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E57211B-CD4F-F543-94B9-EDEEB4B6F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E64FE8-617A-6E46-971F-F46614D7CB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FDC146-A9F7-084C-9A68-055AE0BAD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9CBA99-0FD0-1A42-9927-4C0448CC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9A44-F412-8F45-9F37-5B553643767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F172EF9-AD42-5044-942A-76A63EE4AB8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287676" cy="6858000"/>
            <a:chOff x="0" y="0"/>
            <a:chExt cx="302" cy="158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954028F5-09A7-E641-87BA-3EA69A9E1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02" cy="3165"/>
            </a:xfrm>
            <a:prstGeom prst="rect">
              <a:avLst/>
            </a:prstGeom>
            <a:solidFill>
              <a:srgbClr val="E65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F6D12547-040E-B947-B41E-BB3D039A0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164"/>
              <a:ext cx="302" cy="12676"/>
            </a:xfrm>
            <a:prstGeom prst="rect">
              <a:avLst/>
            </a:prstGeom>
            <a:solidFill>
              <a:srgbClr val="475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2053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79A6A5-93FF-9A49-9B5E-2C190123C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DD6C39-A83F-9048-8E3F-193C72631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F315FC-2B64-8E48-888B-F725A55F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137454-55DE-0040-A00D-6838F9878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3BCD2B-5BD0-FD4C-B966-34BD01C29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9A44-F412-8F45-9F37-5B5536437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6AAF4A6-E360-E042-8D4F-45E7137266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5AFB65E-16B4-6149-97B2-4B8D702A7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159689-29FD-9B4A-BADC-AED8026E5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109CF6-FDBB-9647-A755-2AF986795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491622-561C-5540-9E47-1F658CD98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9A44-F412-8F45-9F37-5B5536437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5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BAACB7-413A-814F-8E07-934792445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A1504A-FBC0-FC40-B09F-8405271F5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738211-C060-8A49-8765-BE6D9A667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31612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4E019A44-F412-8F45-9F37-5B55364376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Narwhal Project.png">
            <a:extLst>
              <a:ext uri="{FF2B5EF4-FFF2-40B4-BE49-F238E27FC236}">
                <a16:creationId xmlns:a16="http://schemas.microsoft.com/office/drawing/2014/main" xmlns="" id="{156CBAAF-0867-3F45-9F1B-BFD8041B2F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19147"/>
            <a:ext cx="1491715" cy="377590"/>
          </a:xfrm>
          <a:prstGeom prst="rect">
            <a:avLst/>
          </a:prstGeom>
        </p:spPr>
      </p:pic>
      <p:pic>
        <p:nvPicPr>
          <p:cNvPr id="8" name="Picture 7" descr="IMC_S2S_161017.png">
            <a:extLst>
              <a:ext uri="{FF2B5EF4-FFF2-40B4-BE49-F238E27FC236}">
                <a16:creationId xmlns:a16="http://schemas.microsoft.com/office/drawing/2014/main" xmlns="" id="{6F4E6A0D-C824-7845-A4F2-981B5EC857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7574" y="6319147"/>
            <a:ext cx="1476225" cy="44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7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ADE397-CDA9-B042-8CDF-1326AE1BF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D50F5A-4717-1347-8BCC-54F1A165F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4B84C3-CC6C-4445-8629-5F5DD2BF70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A9141B-47FC-B747-BE85-BF5286F0B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38A7FD-1C3F-E44E-AE22-79C12A4B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9A44-F412-8F45-9F37-5B5536437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9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965CE9-C6B9-214D-A12D-56830B480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ADA1C6-6D7A-AE43-80B1-7F80E362D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06E7344-C0A8-A144-AF41-B02277B53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50F83E-A603-D142-94B5-694EDA73CC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B199B0-D1B8-6D45-93F2-6A390E6BB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00A3883-FC09-7E48-877D-9E15F672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9A44-F412-8F45-9F37-5B5536437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2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61C6E-906A-2F4B-BC36-B46DDA262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6F63F6D-A8FD-ED4A-ABBE-623726859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D51CEE2-6D9D-BD42-813C-A89096BAF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DBDA987-0495-894E-9927-C27C5F46CB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05BD458-EF77-E44D-8054-BF66694DEE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C6ABFD1-D208-4043-AF2C-65D7287B4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C58152F-6413-D14B-89CB-728A5AD54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B24F034-BD44-DE42-BA78-BF395EDBD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9A44-F412-8F45-9F37-5B5536437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7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4BC5A0-3B3C-0F4F-86B3-C4BDD2450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10D45AA-9550-1249-B22F-00B6746A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C5D91A1-0148-6C44-80D1-205AB21E9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AFA4B9D-CECB-2848-A1AB-25E483D1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9A44-F412-8F45-9F37-5B5536437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7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045DAAC-B6CD-A34D-9EE2-F5830414B9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326C42B-3B3A-A04A-8325-12CB20ECC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C15787-C337-AA49-AEDF-045130982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9A44-F412-8F45-9F37-5B5536437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2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E3B092-1D05-7B49-9BAE-ADA7EAE03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8B15BF-ECD6-DD40-89D6-DA9466E4C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0B1146-3C54-244F-BE75-D5D389145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A89AFB-A8C7-E440-8667-F0F163701B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3A3ECFA-062B-5049-96AD-9D8A4FFA9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9EFB44-6B5E-2448-885C-63EB2CB8A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9A44-F412-8F45-9F37-5B5536437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0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D56CF0-55CC-354F-A312-9AF17C39E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864494B-9700-BA43-B4D2-80CEDB401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67DB11-F600-F341-A57F-89C51C0EC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B9CE841-12A0-9640-9E2C-522C48D0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DB39BB-4E9E-8F47-BC64-14FD7369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AABBB8-7E61-5B4C-AD51-391B2B72A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9A44-F412-8F45-9F37-5B5536437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1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ECD3568-A05A-2643-92D8-CDE9F14B1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31E242-B617-E34A-91F4-AC2D4F3A3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772071-F0A3-8143-B1DE-9A53487C3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19A44-F412-8F45-9F37-5B553643767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1C03FF9-612F-D243-BA21-819C4B27C19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287676" cy="6858000"/>
            <a:chOff x="0" y="0"/>
            <a:chExt cx="302" cy="158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DA8C3612-FD7B-E142-8CD9-391EC4755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02" cy="3165"/>
            </a:xfrm>
            <a:prstGeom prst="rect">
              <a:avLst/>
            </a:prstGeom>
            <a:solidFill>
              <a:srgbClr val="E65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54C40B7E-7922-2544-AB0E-FF15FF66B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164"/>
              <a:ext cx="302" cy="12676"/>
            </a:xfrm>
            <a:prstGeom prst="rect">
              <a:avLst/>
            </a:prstGeom>
            <a:solidFill>
              <a:srgbClr val="475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239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E75846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chart" Target="../charts/char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chart" Target="../charts/char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48F32CE-84A4-8D4E-B871-8A56EB9B4DA2}"/>
              </a:ext>
            </a:extLst>
          </p:cNvPr>
          <p:cNvGrpSpPr>
            <a:grpSpLocks/>
          </p:cNvGrpSpPr>
          <p:nvPr/>
        </p:nvGrpSpPr>
        <p:grpSpPr bwMode="auto">
          <a:xfrm>
            <a:off x="6596651" y="0"/>
            <a:ext cx="5676900" cy="4768850"/>
            <a:chOff x="3300" y="-8300"/>
            <a:chExt cx="8940" cy="751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xmlns="" id="{FD8A8752-4115-244D-8F85-5B0715F5A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" y="-8300"/>
              <a:ext cx="8940" cy="7510"/>
            </a:xfrm>
            <a:custGeom>
              <a:avLst/>
              <a:gdLst>
                <a:gd name="T0" fmla="+- 0 3796 3300"/>
                <a:gd name="T1" fmla="*/ T0 w 8940"/>
                <a:gd name="T2" fmla="+- 0 -8058 -8300"/>
                <a:gd name="T3" fmla="*/ -8058 h 7510"/>
                <a:gd name="T4" fmla="+- 0 3680 3300"/>
                <a:gd name="T5" fmla="*/ T4 w 8940"/>
                <a:gd name="T6" fmla="+- 0 -7798 -8300"/>
                <a:gd name="T7" fmla="*/ -7798 h 7510"/>
                <a:gd name="T8" fmla="+- 0 3578 3300"/>
                <a:gd name="T9" fmla="*/ T8 w 8940"/>
                <a:gd name="T10" fmla="+- 0 -7530 -8300"/>
                <a:gd name="T11" fmla="*/ -7530 h 7510"/>
                <a:gd name="T12" fmla="+- 0 3492 3300"/>
                <a:gd name="T13" fmla="*/ T12 w 8940"/>
                <a:gd name="T14" fmla="+- 0 -7255 -8300"/>
                <a:gd name="T15" fmla="*/ -7255 h 7510"/>
                <a:gd name="T16" fmla="+- 0 3421 3300"/>
                <a:gd name="T17" fmla="*/ T16 w 8940"/>
                <a:gd name="T18" fmla="+- 0 -6974 -8300"/>
                <a:gd name="T19" fmla="*/ -6974 h 7510"/>
                <a:gd name="T20" fmla="+- 0 3366 3300"/>
                <a:gd name="T21" fmla="*/ T20 w 8940"/>
                <a:gd name="T22" fmla="+- 0 -6687 -8300"/>
                <a:gd name="T23" fmla="*/ -6687 h 7510"/>
                <a:gd name="T24" fmla="+- 0 3327 3300"/>
                <a:gd name="T25" fmla="*/ T24 w 8940"/>
                <a:gd name="T26" fmla="+- 0 -6394 -8300"/>
                <a:gd name="T27" fmla="*/ -6394 h 7510"/>
                <a:gd name="T28" fmla="+- 0 3305 3300"/>
                <a:gd name="T29" fmla="*/ T28 w 8940"/>
                <a:gd name="T30" fmla="+- 0 -6097 -8300"/>
                <a:gd name="T31" fmla="*/ -6097 h 7510"/>
                <a:gd name="T32" fmla="+- 0 3301 3300"/>
                <a:gd name="T33" fmla="*/ T32 w 8940"/>
                <a:gd name="T34" fmla="+- 0 -5795 -8300"/>
                <a:gd name="T35" fmla="*/ -5795 h 7510"/>
                <a:gd name="T36" fmla="+- 0 3314 3300"/>
                <a:gd name="T37" fmla="*/ T36 w 8940"/>
                <a:gd name="T38" fmla="+- 0 -5495 -8300"/>
                <a:gd name="T39" fmla="*/ -5495 h 7510"/>
                <a:gd name="T40" fmla="+- 0 3344 3300"/>
                <a:gd name="T41" fmla="*/ T40 w 8940"/>
                <a:gd name="T42" fmla="+- 0 -5199 -8300"/>
                <a:gd name="T43" fmla="*/ -5199 h 7510"/>
                <a:gd name="T44" fmla="+- 0 3391 3300"/>
                <a:gd name="T45" fmla="*/ T44 w 8940"/>
                <a:gd name="T46" fmla="+- 0 -4909 -8300"/>
                <a:gd name="T47" fmla="*/ -4909 h 7510"/>
                <a:gd name="T48" fmla="+- 0 3454 3300"/>
                <a:gd name="T49" fmla="*/ T48 w 8940"/>
                <a:gd name="T50" fmla="+- 0 -4625 -8300"/>
                <a:gd name="T51" fmla="*/ -4625 h 7510"/>
                <a:gd name="T52" fmla="+- 0 3533 3300"/>
                <a:gd name="T53" fmla="*/ T52 w 8940"/>
                <a:gd name="T54" fmla="+- 0 -4347 -8300"/>
                <a:gd name="T55" fmla="*/ -4347 h 7510"/>
                <a:gd name="T56" fmla="+- 0 3627 3300"/>
                <a:gd name="T57" fmla="*/ T56 w 8940"/>
                <a:gd name="T58" fmla="+- 0 -4076 -8300"/>
                <a:gd name="T59" fmla="*/ -4076 h 7510"/>
                <a:gd name="T60" fmla="+- 0 3736 3300"/>
                <a:gd name="T61" fmla="*/ T60 w 8940"/>
                <a:gd name="T62" fmla="+- 0 -3811 -8300"/>
                <a:gd name="T63" fmla="*/ -3811 h 7510"/>
                <a:gd name="T64" fmla="+- 0 3859 3300"/>
                <a:gd name="T65" fmla="*/ T64 w 8940"/>
                <a:gd name="T66" fmla="+- 0 -3555 -8300"/>
                <a:gd name="T67" fmla="*/ -3555 h 7510"/>
                <a:gd name="T68" fmla="+- 0 3996 3300"/>
                <a:gd name="T69" fmla="*/ T68 w 8940"/>
                <a:gd name="T70" fmla="+- 0 -3307 -8300"/>
                <a:gd name="T71" fmla="*/ -3307 h 7510"/>
                <a:gd name="T72" fmla="+- 0 4146 3300"/>
                <a:gd name="T73" fmla="*/ T72 w 8940"/>
                <a:gd name="T74" fmla="+- 0 -3067 -8300"/>
                <a:gd name="T75" fmla="*/ -3067 h 7510"/>
                <a:gd name="T76" fmla="+- 0 4309 3300"/>
                <a:gd name="T77" fmla="*/ T76 w 8940"/>
                <a:gd name="T78" fmla="+- 0 -2836 -8300"/>
                <a:gd name="T79" fmla="*/ -2836 h 7510"/>
                <a:gd name="T80" fmla="+- 0 4484 3300"/>
                <a:gd name="T81" fmla="*/ T80 w 8940"/>
                <a:gd name="T82" fmla="+- 0 -2616 -8300"/>
                <a:gd name="T83" fmla="*/ -2616 h 7510"/>
                <a:gd name="T84" fmla="+- 0 4670 3300"/>
                <a:gd name="T85" fmla="*/ T84 w 8940"/>
                <a:gd name="T86" fmla="+- 0 -2405 -8300"/>
                <a:gd name="T87" fmla="*/ -2405 h 7510"/>
                <a:gd name="T88" fmla="+- 0 4868 3300"/>
                <a:gd name="T89" fmla="*/ T88 w 8940"/>
                <a:gd name="T90" fmla="+- 0 -2205 -8300"/>
                <a:gd name="T91" fmla="*/ -2205 h 7510"/>
                <a:gd name="T92" fmla="+- 0 5077 3300"/>
                <a:gd name="T93" fmla="*/ T92 w 8940"/>
                <a:gd name="T94" fmla="+- 0 -2016 -8300"/>
                <a:gd name="T95" fmla="*/ -2016 h 7510"/>
                <a:gd name="T96" fmla="+- 0 5296 3300"/>
                <a:gd name="T97" fmla="*/ T96 w 8940"/>
                <a:gd name="T98" fmla="+- 0 -1838 -8300"/>
                <a:gd name="T99" fmla="*/ -1838 h 7510"/>
                <a:gd name="T100" fmla="+- 0 5525 3300"/>
                <a:gd name="T101" fmla="*/ T100 w 8940"/>
                <a:gd name="T102" fmla="+- 0 -1673 -8300"/>
                <a:gd name="T103" fmla="*/ -1673 h 7510"/>
                <a:gd name="T104" fmla="+- 0 5763 3300"/>
                <a:gd name="T105" fmla="*/ T104 w 8940"/>
                <a:gd name="T106" fmla="+- 0 -1520 -8300"/>
                <a:gd name="T107" fmla="*/ -1520 h 7510"/>
                <a:gd name="T108" fmla="+- 0 6010 3300"/>
                <a:gd name="T109" fmla="*/ T108 w 8940"/>
                <a:gd name="T110" fmla="+- 0 -1381 -8300"/>
                <a:gd name="T111" fmla="*/ -1381 h 7510"/>
                <a:gd name="T112" fmla="+- 0 6266 3300"/>
                <a:gd name="T113" fmla="*/ T112 w 8940"/>
                <a:gd name="T114" fmla="+- 0 -1255 -8300"/>
                <a:gd name="T115" fmla="*/ -1255 h 7510"/>
                <a:gd name="T116" fmla="+- 0 6529 3300"/>
                <a:gd name="T117" fmla="*/ T116 w 8940"/>
                <a:gd name="T118" fmla="+- 0 -1143 -8300"/>
                <a:gd name="T119" fmla="*/ -1143 h 7510"/>
                <a:gd name="T120" fmla="+- 0 6799 3300"/>
                <a:gd name="T121" fmla="*/ T120 w 8940"/>
                <a:gd name="T122" fmla="+- 0 -1045 -8300"/>
                <a:gd name="T123" fmla="*/ -1045 h 7510"/>
                <a:gd name="T124" fmla="+- 0 7077 3300"/>
                <a:gd name="T125" fmla="*/ T124 w 8940"/>
                <a:gd name="T126" fmla="+- 0 -963 -8300"/>
                <a:gd name="T127" fmla="*/ -963 h 7510"/>
                <a:gd name="T128" fmla="+- 0 7361 3300"/>
                <a:gd name="T129" fmla="*/ T128 w 8940"/>
                <a:gd name="T130" fmla="+- 0 -896 -8300"/>
                <a:gd name="T131" fmla="*/ -896 h 7510"/>
                <a:gd name="T132" fmla="+- 0 7650 3300"/>
                <a:gd name="T133" fmla="*/ T132 w 8940"/>
                <a:gd name="T134" fmla="+- 0 -845 -8300"/>
                <a:gd name="T135" fmla="*/ -845 h 7510"/>
                <a:gd name="T136" fmla="+- 0 7945 3300"/>
                <a:gd name="T137" fmla="*/ T136 w 8940"/>
                <a:gd name="T138" fmla="+- 0 -810 -8300"/>
                <a:gd name="T139" fmla="*/ -810 h 7510"/>
                <a:gd name="T140" fmla="+- 0 8245 3300"/>
                <a:gd name="T141" fmla="*/ T140 w 8940"/>
                <a:gd name="T142" fmla="+- 0 -793 -8300"/>
                <a:gd name="T143" fmla="*/ -793 h 7510"/>
                <a:gd name="T144" fmla="+- 0 8548 3300"/>
                <a:gd name="T145" fmla="*/ T144 w 8940"/>
                <a:gd name="T146" fmla="+- 0 -793 -8300"/>
                <a:gd name="T147" fmla="*/ -793 h 7510"/>
                <a:gd name="T148" fmla="+- 0 8848 3300"/>
                <a:gd name="T149" fmla="*/ T148 w 8940"/>
                <a:gd name="T150" fmla="+- 0 -810 -8300"/>
                <a:gd name="T151" fmla="*/ -810 h 7510"/>
                <a:gd name="T152" fmla="+- 0 9143 3300"/>
                <a:gd name="T153" fmla="*/ T152 w 8940"/>
                <a:gd name="T154" fmla="+- 0 -845 -8300"/>
                <a:gd name="T155" fmla="*/ -845 h 7510"/>
                <a:gd name="T156" fmla="+- 0 9433 3300"/>
                <a:gd name="T157" fmla="*/ T156 w 8940"/>
                <a:gd name="T158" fmla="+- 0 -896 -8300"/>
                <a:gd name="T159" fmla="*/ -896 h 7510"/>
                <a:gd name="T160" fmla="+- 0 9717 3300"/>
                <a:gd name="T161" fmla="*/ T160 w 8940"/>
                <a:gd name="T162" fmla="+- 0 -963 -8300"/>
                <a:gd name="T163" fmla="*/ -963 h 7510"/>
                <a:gd name="T164" fmla="+- 0 9994 3300"/>
                <a:gd name="T165" fmla="*/ T164 w 8940"/>
                <a:gd name="T166" fmla="+- 0 -1045 -8300"/>
                <a:gd name="T167" fmla="*/ -1045 h 7510"/>
                <a:gd name="T168" fmla="+- 0 10264 3300"/>
                <a:gd name="T169" fmla="*/ T168 w 8940"/>
                <a:gd name="T170" fmla="+- 0 -1143 -8300"/>
                <a:gd name="T171" fmla="*/ -1143 h 7510"/>
                <a:gd name="T172" fmla="+- 0 10528 3300"/>
                <a:gd name="T173" fmla="*/ T172 w 8940"/>
                <a:gd name="T174" fmla="+- 0 -1255 -8300"/>
                <a:gd name="T175" fmla="*/ -1255 h 7510"/>
                <a:gd name="T176" fmla="+- 0 10783 3300"/>
                <a:gd name="T177" fmla="*/ T176 w 8940"/>
                <a:gd name="T178" fmla="+- 0 -1381 -8300"/>
                <a:gd name="T179" fmla="*/ -1381 h 7510"/>
                <a:gd name="T180" fmla="+- 0 11030 3300"/>
                <a:gd name="T181" fmla="*/ T180 w 8940"/>
                <a:gd name="T182" fmla="+- 0 -1520 -8300"/>
                <a:gd name="T183" fmla="*/ -1520 h 7510"/>
                <a:gd name="T184" fmla="+- 0 11268 3300"/>
                <a:gd name="T185" fmla="*/ T184 w 8940"/>
                <a:gd name="T186" fmla="+- 0 -1673 -8300"/>
                <a:gd name="T187" fmla="*/ -1673 h 7510"/>
                <a:gd name="T188" fmla="+- 0 11497 3300"/>
                <a:gd name="T189" fmla="*/ T188 w 8940"/>
                <a:gd name="T190" fmla="+- 0 -1838 -8300"/>
                <a:gd name="T191" fmla="*/ -1838 h 7510"/>
                <a:gd name="T192" fmla="+- 0 11716 3300"/>
                <a:gd name="T193" fmla="*/ T192 w 8940"/>
                <a:gd name="T194" fmla="+- 0 -2016 -8300"/>
                <a:gd name="T195" fmla="*/ -2016 h 7510"/>
                <a:gd name="T196" fmla="+- 0 11925 3300"/>
                <a:gd name="T197" fmla="*/ T196 w 8940"/>
                <a:gd name="T198" fmla="+- 0 -2205 -8300"/>
                <a:gd name="T199" fmla="*/ -2205 h 7510"/>
                <a:gd name="T200" fmla="+- 0 12123 3300"/>
                <a:gd name="T201" fmla="*/ T200 w 8940"/>
                <a:gd name="T202" fmla="+- 0 -2405 -8300"/>
                <a:gd name="T203" fmla="*/ -2405 h 7510"/>
                <a:gd name="T204" fmla="+- 0 3920 3300"/>
                <a:gd name="T205" fmla="*/ T204 w 8940"/>
                <a:gd name="T206" fmla="+- 0 -8300 -8300"/>
                <a:gd name="T207" fmla="*/ -8300 h 75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8940" h="7510">
                  <a:moveTo>
                    <a:pt x="620" y="0"/>
                  </a:moveTo>
                  <a:lnTo>
                    <a:pt x="559" y="114"/>
                  </a:lnTo>
                  <a:lnTo>
                    <a:pt x="527" y="178"/>
                  </a:lnTo>
                  <a:lnTo>
                    <a:pt x="496" y="242"/>
                  </a:lnTo>
                  <a:lnTo>
                    <a:pt x="466" y="306"/>
                  </a:lnTo>
                  <a:lnTo>
                    <a:pt x="436" y="371"/>
                  </a:lnTo>
                  <a:lnTo>
                    <a:pt x="408" y="436"/>
                  </a:lnTo>
                  <a:lnTo>
                    <a:pt x="380" y="502"/>
                  </a:lnTo>
                  <a:lnTo>
                    <a:pt x="353" y="568"/>
                  </a:lnTo>
                  <a:lnTo>
                    <a:pt x="327" y="635"/>
                  </a:lnTo>
                  <a:lnTo>
                    <a:pt x="302" y="702"/>
                  </a:lnTo>
                  <a:lnTo>
                    <a:pt x="278" y="770"/>
                  </a:lnTo>
                  <a:lnTo>
                    <a:pt x="255" y="838"/>
                  </a:lnTo>
                  <a:lnTo>
                    <a:pt x="233" y="906"/>
                  </a:lnTo>
                  <a:lnTo>
                    <a:pt x="212" y="975"/>
                  </a:lnTo>
                  <a:lnTo>
                    <a:pt x="192" y="1045"/>
                  </a:lnTo>
                  <a:lnTo>
                    <a:pt x="173" y="1114"/>
                  </a:lnTo>
                  <a:lnTo>
                    <a:pt x="154" y="1184"/>
                  </a:lnTo>
                  <a:lnTo>
                    <a:pt x="137" y="1255"/>
                  </a:lnTo>
                  <a:lnTo>
                    <a:pt x="121" y="1326"/>
                  </a:lnTo>
                  <a:lnTo>
                    <a:pt x="105" y="1397"/>
                  </a:lnTo>
                  <a:lnTo>
                    <a:pt x="91" y="1469"/>
                  </a:lnTo>
                  <a:lnTo>
                    <a:pt x="78" y="1541"/>
                  </a:lnTo>
                  <a:lnTo>
                    <a:pt x="66" y="1613"/>
                  </a:lnTo>
                  <a:lnTo>
                    <a:pt x="54" y="1686"/>
                  </a:lnTo>
                  <a:lnTo>
                    <a:pt x="44" y="1759"/>
                  </a:lnTo>
                  <a:lnTo>
                    <a:pt x="35" y="1832"/>
                  </a:lnTo>
                  <a:lnTo>
                    <a:pt x="27" y="1906"/>
                  </a:lnTo>
                  <a:lnTo>
                    <a:pt x="20" y="1980"/>
                  </a:lnTo>
                  <a:lnTo>
                    <a:pt x="14" y="2054"/>
                  </a:lnTo>
                  <a:lnTo>
                    <a:pt x="9" y="2129"/>
                  </a:lnTo>
                  <a:lnTo>
                    <a:pt x="5" y="2203"/>
                  </a:lnTo>
                  <a:lnTo>
                    <a:pt x="2" y="2279"/>
                  </a:lnTo>
                  <a:lnTo>
                    <a:pt x="1" y="2354"/>
                  </a:lnTo>
                  <a:lnTo>
                    <a:pt x="0" y="2430"/>
                  </a:lnTo>
                  <a:lnTo>
                    <a:pt x="1" y="2505"/>
                  </a:lnTo>
                  <a:lnTo>
                    <a:pt x="2" y="2581"/>
                  </a:lnTo>
                  <a:lnTo>
                    <a:pt x="5" y="2656"/>
                  </a:lnTo>
                  <a:lnTo>
                    <a:pt x="9" y="2731"/>
                  </a:lnTo>
                  <a:lnTo>
                    <a:pt x="14" y="2805"/>
                  </a:lnTo>
                  <a:lnTo>
                    <a:pt x="20" y="2880"/>
                  </a:lnTo>
                  <a:lnTo>
                    <a:pt x="27" y="2954"/>
                  </a:lnTo>
                  <a:lnTo>
                    <a:pt x="35" y="3027"/>
                  </a:lnTo>
                  <a:lnTo>
                    <a:pt x="44" y="3101"/>
                  </a:lnTo>
                  <a:lnTo>
                    <a:pt x="54" y="3174"/>
                  </a:lnTo>
                  <a:lnTo>
                    <a:pt x="66" y="3246"/>
                  </a:lnTo>
                  <a:lnTo>
                    <a:pt x="78" y="3319"/>
                  </a:lnTo>
                  <a:lnTo>
                    <a:pt x="91" y="3391"/>
                  </a:lnTo>
                  <a:lnTo>
                    <a:pt x="105" y="3462"/>
                  </a:lnTo>
                  <a:lnTo>
                    <a:pt x="121" y="3534"/>
                  </a:lnTo>
                  <a:lnTo>
                    <a:pt x="137" y="3605"/>
                  </a:lnTo>
                  <a:lnTo>
                    <a:pt x="154" y="3675"/>
                  </a:lnTo>
                  <a:lnTo>
                    <a:pt x="173" y="3745"/>
                  </a:lnTo>
                  <a:lnTo>
                    <a:pt x="192" y="3815"/>
                  </a:lnTo>
                  <a:lnTo>
                    <a:pt x="212" y="3884"/>
                  </a:lnTo>
                  <a:lnTo>
                    <a:pt x="233" y="3953"/>
                  </a:lnTo>
                  <a:lnTo>
                    <a:pt x="255" y="4022"/>
                  </a:lnTo>
                  <a:lnTo>
                    <a:pt x="278" y="4090"/>
                  </a:lnTo>
                  <a:lnTo>
                    <a:pt x="302" y="4157"/>
                  </a:lnTo>
                  <a:lnTo>
                    <a:pt x="327" y="4224"/>
                  </a:lnTo>
                  <a:lnTo>
                    <a:pt x="353" y="4291"/>
                  </a:lnTo>
                  <a:lnTo>
                    <a:pt x="380" y="4358"/>
                  </a:lnTo>
                  <a:lnTo>
                    <a:pt x="408" y="4423"/>
                  </a:lnTo>
                  <a:lnTo>
                    <a:pt x="436" y="4489"/>
                  </a:lnTo>
                  <a:lnTo>
                    <a:pt x="466" y="4554"/>
                  </a:lnTo>
                  <a:lnTo>
                    <a:pt x="496" y="4618"/>
                  </a:lnTo>
                  <a:lnTo>
                    <a:pt x="527" y="4682"/>
                  </a:lnTo>
                  <a:lnTo>
                    <a:pt x="559" y="4745"/>
                  </a:lnTo>
                  <a:lnTo>
                    <a:pt x="592" y="4808"/>
                  </a:lnTo>
                  <a:lnTo>
                    <a:pt x="626" y="4870"/>
                  </a:lnTo>
                  <a:lnTo>
                    <a:pt x="660" y="4932"/>
                  </a:lnTo>
                  <a:lnTo>
                    <a:pt x="696" y="4993"/>
                  </a:lnTo>
                  <a:lnTo>
                    <a:pt x="732" y="5054"/>
                  </a:lnTo>
                  <a:lnTo>
                    <a:pt x="769" y="5114"/>
                  </a:lnTo>
                  <a:lnTo>
                    <a:pt x="807" y="5174"/>
                  </a:lnTo>
                  <a:lnTo>
                    <a:pt x="846" y="5233"/>
                  </a:lnTo>
                  <a:lnTo>
                    <a:pt x="885" y="5292"/>
                  </a:lnTo>
                  <a:lnTo>
                    <a:pt x="926" y="5350"/>
                  </a:lnTo>
                  <a:lnTo>
                    <a:pt x="967" y="5407"/>
                  </a:lnTo>
                  <a:lnTo>
                    <a:pt x="1009" y="5464"/>
                  </a:lnTo>
                  <a:lnTo>
                    <a:pt x="1051" y="5520"/>
                  </a:lnTo>
                  <a:lnTo>
                    <a:pt x="1095" y="5575"/>
                  </a:lnTo>
                  <a:lnTo>
                    <a:pt x="1139" y="5630"/>
                  </a:lnTo>
                  <a:lnTo>
                    <a:pt x="1184" y="5684"/>
                  </a:lnTo>
                  <a:lnTo>
                    <a:pt x="1229" y="5738"/>
                  </a:lnTo>
                  <a:lnTo>
                    <a:pt x="1275" y="5791"/>
                  </a:lnTo>
                  <a:lnTo>
                    <a:pt x="1323" y="5843"/>
                  </a:lnTo>
                  <a:lnTo>
                    <a:pt x="1370" y="5895"/>
                  </a:lnTo>
                  <a:lnTo>
                    <a:pt x="1419" y="5946"/>
                  </a:lnTo>
                  <a:lnTo>
                    <a:pt x="1468" y="5997"/>
                  </a:lnTo>
                  <a:lnTo>
                    <a:pt x="1518" y="6046"/>
                  </a:lnTo>
                  <a:lnTo>
                    <a:pt x="1568" y="6095"/>
                  </a:lnTo>
                  <a:lnTo>
                    <a:pt x="1620" y="6144"/>
                  </a:lnTo>
                  <a:lnTo>
                    <a:pt x="1671" y="6191"/>
                  </a:lnTo>
                  <a:lnTo>
                    <a:pt x="1724" y="6238"/>
                  </a:lnTo>
                  <a:lnTo>
                    <a:pt x="1777" y="6284"/>
                  </a:lnTo>
                  <a:lnTo>
                    <a:pt x="1831" y="6330"/>
                  </a:lnTo>
                  <a:lnTo>
                    <a:pt x="1885" y="6374"/>
                  </a:lnTo>
                  <a:lnTo>
                    <a:pt x="1941" y="6418"/>
                  </a:lnTo>
                  <a:lnTo>
                    <a:pt x="1996" y="6462"/>
                  </a:lnTo>
                  <a:lnTo>
                    <a:pt x="2053" y="6504"/>
                  </a:lnTo>
                  <a:lnTo>
                    <a:pt x="2110" y="6546"/>
                  </a:lnTo>
                  <a:lnTo>
                    <a:pt x="2167" y="6587"/>
                  </a:lnTo>
                  <a:lnTo>
                    <a:pt x="2225" y="6627"/>
                  </a:lnTo>
                  <a:lnTo>
                    <a:pt x="2284" y="6666"/>
                  </a:lnTo>
                  <a:lnTo>
                    <a:pt x="2343" y="6705"/>
                  </a:lnTo>
                  <a:lnTo>
                    <a:pt x="2403" y="6743"/>
                  </a:lnTo>
                  <a:lnTo>
                    <a:pt x="2463" y="6780"/>
                  </a:lnTo>
                  <a:lnTo>
                    <a:pt x="2524" y="6816"/>
                  </a:lnTo>
                  <a:lnTo>
                    <a:pt x="2586" y="6851"/>
                  </a:lnTo>
                  <a:lnTo>
                    <a:pt x="2648" y="6886"/>
                  </a:lnTo>
                  <a:lnTo>
                    <a:pt x="2710" y="6919"/>
                  </a:lnTo>
                  <a:lnTo>
                    <a:pt x="2773" y="6952"/>
                  </a:lnTo>
                  <a:lnTo>
                    <a:pt x="2837" y="6984"/>
                  </a:lnTo>
                  <a:lnTo>
                    <a:pt x="2901" y="7015"/>
                  </a:lnTo>
                  <a:lnTo>
                    <a:pt x="2966" y="7045"/>
                  </a:lnTo>
                  <a:lnTo>
                    <a:pt x="3031" y="7075"/>
                  </a:lnTo>
                  <a:lnTo>
                    <a:pt x="3096" y="7103"/>
                  </a:lnTo>
                  <a:lnTo>
                    <a:pt x="3162" y="7131"/>
                  </a:lnTo>
                  <a:lnTo>
                    <a:pt x="3229" y="7157"/>
                  </a:lnTo>
                  <a:lnTo>
                    <a:pt x="3296" y="7183"/>
                  </a:lnTo>
                  <a:lnTo>
                    <a:pt x="3363" y="7208"/>
                  </a:lnTo>
                  <a:lnTo>
                    <a:pt x="3431" y="7232"/>
                  </a:lnTo>
                  <a:lnTo>
                    <a:pt x="3499" y="7255"/>
                  </a:lnTo>
                  <a:lnTo>
                    <a:pt x="3568" y="7277"/>
                  </a:lnTo>
                  <a:lnTo>
                    <a:pt x="3637" y="7298"/>
                  </a:lnTo>
                  <a:lnTo>
                    <a:pt x="3707" y="7318"/>
                  </a:lnTo>
                  <a:lnTo>
                    <a:pt x="3777" y="7337"/>
                  </a:lnTo>
                  <a:lnTo>
                    <a:pt x="3847" y="7355"/>
                  </a:lnTo>
                  <a:lnTo>
                    <a:pt x="3918" y="7373"/>
                  </a:lnTo>
                  <a:lnTo>
                    <a:pt x="3989" y="7389"/>
                  </a:lnTo>
                  <a:lnTo>
                    <a:pt x="4061" y="7404"/>
                  </a:lnTo>
                  <a:lnTo>
                    <a:pt x="4132" y="7418"/>
                  </a:lnTo>
                  <a:lnTo>
                    <a:pt x="4205" y="7432"/>
                  </a:lnTo>
                  <a:lnTo>
                    <a:pt x="4277" y="7444"/>
                  </a:lnTo>
                  <a:lnTo>
                    <a:pt x="4350" y="7455"/>
                  </a:lnTo>
                  <a:lnTo>
                    <a:pt x="4423" y="7465"/>
                  </a:lnTo>
                  <a:lnTo>
                    <a:pt x="4497" y="7474"/>
                  </a:lnTo>
                  <a:lnTo>
                    <a:pt x="4571" y="7483"/>
                  </a:lnTo>
                  <a:lnTo>
                    <a:pt x="4645" y="7490"/>
                  </a:lnTo>
                  <a:lnTo>
                    <a:pt x="4720" y="7496"/>
                  </a:lnTo>
                  <a:lnTo>
                    <a:pt x="4795" y="7500"/>
                  </a:lnTo>
                  <a:lnTo>
                    <a:pt x="4870" y="7504"/>
                  </a:lnTo>
                  <a:lnTo>
                    <a:pt x="4945" y="7507"/>
                  </a:lnTo>
                  <a:lnTo>
                    <a:pt x="5021" y="7509"/>
                  </a:lnTo>
                  <a:lnTo>
                    <a:pt x="5097" y="7509"/>
                  </a:lnTo>
                  <a:lnTo>
                    <a:pt x="5173" y="7509"/>
                  </a:lnTo>
                  <a:lnTo>
                    <a:pt x="5248" y="7507"/>
                  </a:lnTo>
                  <a:lnTo>
                    <a:pt x="5324" y="7504"/>
                  </a:lnTo>
                  <a:lnTo>
                    <a:pt x="5399" y="7500"/>
                  </a:lnTo>
                  <a:lnTo>
                    <a:pt x="5474" y="7496"/>
                  </a:lnTo>
                  <a:lnTo>
                    <a:pt x="5548" y="7490"/>
                  </a:lnTo>
                  <a:lnTo>
                    <a:pt x="5622" y="7483"/>
                  </a:lnTo>
                  <a:lnTo>
                    <a:pt x="5696" y="7474"/>
                  </a:lnTo>
                  <a:lnTo>
                    <a:pt x="5770" y="7465"/>
                  </a:lnTo>
                  <a:lnTo>
                    <a:pt x="5843" y="7455"/>
                  </a:lnTo>
                  <a:lnTo>
                    <a:pt x="5916" y="7444"/>
                  </a:lnTo>
                  <a:lnTo>
                    <a:pt x="5989" y="7432"/>
                  </a:lnTo>
                  <a:lnTo>
                    <a:pt x="6061" y="7418"/>
                  </a:lnTo>
                  <a:lnTo>
                    <a:pt x="6133" y="7404"/>
                  </a:lnTo>
                  <a:lnTo>
                    <a:pt x="6204" y="7389"/>
                  </a:lnTo>
                  <a:lnTo>
                    <a:pt x="6275" y="7373"/>
                  </a:lnTo>
                  <a:lnTo>
                    <a:pt x="6346" y="7355"/>
                  </a:lnTo>
                  <a:lnTo>
                    <a:pt x="6417" y="7337"/>
                  </a:lnTo>
                  <a:lnTo>
                    <a:pt x="6487" y="7318"/>
                  </a:lnTo>
                  <a:lnTo>
                    <a:pt x="6556" y="7298"/>
                  </a:lnTo>
                  <a:lnTo>
                    <a:pt x="6625" y="7277"/>
                  </a:lnTo>
                  <a:lnTo>
                    <a:pt x="6694" y="7255"/>
                  </a:lnTo>
                  <a:lnTo>
                    <a:pt x="6762" y="7232"/>
                  </a:lnTo>
                  <a:lnTo>
                    <a:pt x="6830" y="7208"/>
                  </a:lnTo>
                  <a:lnTo>
                    <a:pt x="6898" y="7183"/>
                  </a:lnTo>
                  <a:lnTo>
                    <a:pt x="6964" y="7157"/>
                  </a:lnTo>
                  <a:lnTo>
                    <a:pt x="7031" y="7131"/>
                  </a:lnTo>
                  <a:lnTo>
                    <a:pt x="7097" y="7103"/>
                  </a:lnTo>
                  <a:lnTo>
                    <a:pt x="7163" y="7075"/>
                  </a:lnTo>
                  <a:lnTo>
                    <a:pt x="7228" y="7045"/>
                  </a:lnTo>
                  <a:lnTo>
                    <a:pt x="7292" y="7015"/>
                  </a:lnTo>
                  <a:lnTo>
                    <a:pt x="7356" y="6984"/>
                  </a:lnTo>
                  <a:lnTo>
                    <a:pt x="7420" y="6952"/>
                  </a:lnTo>
                  <a:lnTo>
                    <a:pt x="7483" y="6919"/>
                  </a:lnTo>
                  <a:lnTo>
                    <a:pt x="7546" y="6886"/>
                  </a:lnTo>
                  <a:lnTo>
                    <a:pt x="7608" y="6851"/>
                  </a:lnTo>
                  <a:lnTo>
                    <a:pt x="7669" y="6816"/>
                  </a:lnTo>
                  <a:lnTo>
                    <a:pt x="7730" y="6780"/>
                  </a:lnTo>
                  <a:lnTo>
                    <a:pt x="7790" y="6743"/>
                  </a:lnTo>
                  <a:lnTo>
                    <a:pt x="7850" y="6705"/>
                  </a:lnTo>
                  <a:lnTo>
                    <a:pt x="7910" y="6666"/>
                  </a:lnTo>
                  <a:lnTo>
                    <a:pt x="7968" y="6627"/>
                  </a:lnTo>
                  <a:lnTo>
                    <a:pt x="8026" y="6587"/>
                  </a:lnTo>
                  <a:lnTo>
                    <a:pt x="8084" y="6546"/>
                  </a:lnTo>
                  <a:lnTo>
                    <a:pt x="8141" y="6504"/>
                  </a:lnTo>
                  <a:lnTo>
                    <a:pt x="8197" y="6462"/>
                  </a:lnTo>
                  <a:lnTo>
                    <a:pt x="8253" y="6418"/>
                  </a:lnTo>
                  <a:lnTo>
                    <a:pt x="8308" y="6374"/>
                  </a:lnTo>
                  <a:lnTo>
                    <a:pt x="8362" y="6330"/>
                  </a:lnTo>
                  <a:lnTo>
                    <a:pt x="8416" y="6284"/>
                  </a:lnTo>
                  <a:lnTo>
                    <a:pt x="8469" y="6238"/>
                  </a:lnTo>
                  <a:lnTo>
                    <a:pt x="8522" y="6191"/>
                  </a:lnTo>
                  <a:lnTo>
                    <a:pt x="8574" y="6144"/>
                  </a:lnTo>
                  <a:lnTo>
                    <a:pt x="8625" y="6095"/>
                  </a:lnTo>
                  <a:lnTo>
                    <a:pt x="8676" y="6046"/>
                  </a:lnTo>
                  <a:lnTo>
                    <a:pt x="8725" y="5997"/>
                  </a:lnTo>
                  <a:lnTo>
                    <a:pt x="8775" y="5946"/>
                  </a:lnTo>
                  <a:lnTo>
                    <a:pt x="8823" y="5895"/>
                  </a:lnTo>
                  <a:lnTo>
                    <a:pt x="8871" y="5843"/>
                  </a:lnTo>
                  <a:lnTo>
                    <a:pt x="8918" y="5791"/>
                  </a:lnTo>
                  <a:lnTo>
                    <a:pt x="8940" y="5766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88A8B0">
                <a:alpha val="1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A1BCF6CC-181C-744D-95AB-41D4BEE41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-8300"/>
              <a:ext cx="8709" cy="7317"/>
            </a:xfrm>
            <a:custGeom>
              <a:avLst/>
              <a:gdLst>
                <a:gd name="T0" fmla="+- 0 4081 3532"/>
                <a:gd name="T1" fmla="*/ T0 w 8709"/>
                <a:gd name="T2" fmla="+- 0 -8097 -8300"/>
                <a:gd name="T3" fmla="*/ -8097 h 7317"/>
                <a:gd name="T4" fmla="+- 0 3957 3532"/>
                <a:gd name="T5" fmla="*/ T4 w 8709"/>
                <a:gd name="T6" fmla="+- 0 -7841 -8300"/>
                <a:gd name="T7" fmla="*/ -7841 h 7317"/>
                <a:gd name="T8" fmla="+- 0 3847 3532"/>
                <a:gd name="T9" fmla="*/ T8 w 8709"/>
                <a:gd name="T10" fmla="+- 0 -7576 -8300"/>
                <a:gd name="T11" fmla="*/ -7576 h 7317"/>
                <a:gd name="T12" fmla="+- 0 3753 3532"/>
                <a:gd name="T13" fmla="*/ T12 w 8709"/>
                <a:gd name="T14" fmla="+- 0 -7304 -8300"/>
                <a:gd name="T15" fmla="*/ -7304 h 7317"/>
                <a:gd name="T16" fmla="+- 0 3675 3532"/>
                <a:gd name="T17" fmla="*/ T16 w 8709"/>
                <a:gd name="T18" fmla="+- 0 -7025 -8300"/>
                <a:gd name="T19" fmla="*/ -7025 h 7317"/>
                <a:gd name="T20" fmla="+- 0 3613 3532"/>
                <a:gd name="T21" fmla="*/ T20 w 8709"/>
                <a:gd name="T22" fmla="+- 0 -6739 -8300"/>
                <a:gd name="T23" fmla="*/ -6739 h 7317"/>
                <a:gd name="T24" fmla="+- 0 3568 3532"/>
                <a:gd name="T25" fmla="*/ T24 w 8709"/>
                <a:gd name="T26" fmla="+- 0 -6448 -8300"/>
                <a:gd name="T27" fmla="*/ -6448 h 7317"/>
                <a:gd name="T28" fmla="+- 0 3541 3532"/>
                <a:gd name="T29" fmla="*/ T28 w 8709"/>
                <a:gd name="T30" fmla="+- 0 -6151 -8300"/>
                <a:gd name="T31" fmla="*/ -6151 h 7317"/>
                <a:gd name="T32" fmla="+- 0 3532 3532"/>
                <a:gd name="T33" fmla="*/ T32 w 8709"/>
                <a:gd name="T34" fmla="+- 0 -5849 -8300"/>
                <a:gd name="T35" fmla="*/ -5849 h 7317"/>
                <a:gd name="T36" fmla="+- 0 3541 3532"/>
                <a:gd name="T37" fmla="*/ T36 w 8709"/>
                <a:gd name="T38" fmla="+- 0 -5547 -8300"/>
                <a:gd name="T39" fmla="*/ -5547 h 7317"/>
                <a:gd name="T40" fmla="+- 0 3568 3532"/>
                <a:gd name="T41" fmla="*/ T40 w 8709"/>
                <a:gd name="T42" fmla="+- 0 -5250 -8300"/>
                <a:gd name="T43" fmla="*/ -5250 h 7317"/>
                <a:gd name="T44" fmla="+- 0 3613 3532"/>
                <a:gd name="T45" fmla="*/ T44 w 8709"/>
                <a:gd name="T46" fmla="+- 0 -4958 -8300"/>
                <a:gd name="T47" fmla="*/ -4958 h 7317"/>
                <a:gd name="T48" fmla="+- 0 3675 3532"/>
                <a:gd name="T49" fmla="*/ T48 w 8709"/>
                <a:gd name="T50" fmla="+- 0 -4673 -8300"/>
                <a:gd name="T51" fmla="*/ -4673 h 7317"/>
                <a:gd name="T52" fmla="+- 0 3753 3532"/>
                <a:gd name="T53" fmla="*/ T52 w 8709"/>
                <a:gd name="T54" fmla="+- 0 -4394 -8300"/>
                <a:gd name="T55" fmla="*/ -4394 h 7317"/>
                <a:gd name="T56" fmla="+- 0 3847 3532"/>
                <a:gd name="T57" fmla="*/ T56 w 8709"/>
                <a:gd name="T58" fmla="+- 0 -4122 -8300"/>
                <a:gd name="T59" fmla="*/ -4122 h 7317"/>
                <a:gd name="T60" fmla="+- 0 3957 3532"/>
                <a:gd name="T61" fmla="*/ T60 w 8709"/>
                <a:gd name="T62" fmla="+- 0 -3857 -8300"/>
                <a:gd name="T63" fmla="*/ -3857 h 7317"/>
                <a:gd name="T64" fmla="+- 0 4081 3532"/>
                <a:gd name="T65" fmla="*/ T64 w 8709"/>
                <a:gd name="T66" fmla="+- 0 -3601 -8300"/>
                <a:gd name="T67" fmla="*/ -3601 h 7317"/>
                <a:gd name="T68" fmla="+- 0 4220 3532"/>
                <a:gd name="T69" fmla="*/ T68 w 8709"/>
                <a:gd name="T70" fmla="+- 0 -3353 -8300"/>
                <a:gd name="T71" fmla="*/ -3353 h 7317"/>
                <a:gd name="T72" fmla="+- 0 4372 3532"/>
                <a:gd name="T73" fmla="*/ T72 w 8709"/>
                <a:gd name="T74" fmla="+- 0 -3114 -8300"/>
                <a:gd name="T75" fmla="*/ -3114 h 7317"/>
                <a:gd name="T76" fmla="+- 0 4538 3532"/>
                <a:gd name="T77" fmla="*/ T76 w 8709"/>
                <a:gd name="T78" fmla="+- 0 -2885 -8300"/>
                <a:gd name="T79" fmla="*/ -2885 h 7317"/>
                <a:gd name="T80" fmla="+- 0 4717 3532"/>
                <a:gd name="T81" fmla="*/ T80 w 8709"/>
                <a:gd name="T82" fmla="+- 0 -2667 -8300"/>
                <a:gd name="T83" fmla="*/ -2667 h 7317"/>
                <a:gd name="T84" fmla="+- 0 4907 3532"/>
                <a:gd name="T85" fmla="*/ T84 w 8709"/>
                <a:gd name="T86" fmla="+- 0 -2459 -8300"/>
                <a:gd name="T87" fmla="*/ -2459 h 7317"/>
                <a:gd name="T88" fmla="+- 0 5109 3532"/>
                <a:gd name="T89" fmla="*/ T88 w 8709"/>
                <a:gd name="T90" fmla="+- 0 -2263 -8300"/>
                <a:gd name="T91" fmla="*/ -2263 h 7317"/>
                <a:gd name="T92" fmla="+- 0 5323 3532"/>
                <a:gd name="T93" fmla="*/ T92 w 8709"/>
                <a:gd name="T94" fmla="+- 0 -2078 -8300"/>
                <a:gd name="T95" fmla="*/ -2078 h 7317"/>
                <a:gd name="T96" fmla="+- 0 5546 3532"/>
                <a:gd name="T97" fmla="*/ T96 w 8709"/>
                <a:gd name="T98" fmla="+- 0 -1906 -8300"/>
                <a:gd name="T99" fmla="*/ -1906 h 7317"/>
                <a:gd name="T100" fmla="+- 0 5780 3532"/>
                <a:gd name="T101" fmla="*/ T100 w 8709"/>
                <a:gd name="T102" fmla="+- 0 -1747 -8300"/>
                <a:gd name="T103" fmla="*/ -1747 h 7317"/>
                <a:gd name="T104" fmla="+- 0 6023 3532"/>
                <a:gd name="T105" fmla="*/ T104 w 8709"/>
                <a:gd name="T106" fmla="+- 0 -1601 -8300"/>
                <a:gd name="T107" fmla="*/ -1601 h 7317"/>
                <a:gd name="T108" fmla="+- 0 6275 3532"/>
                <a:gd name="T109" fmla="*/ T108 w 8709"/>
                <a:gd name="T110" fmla="+- 0 -1470 -8300"/>
                <a:gd name="T111" fmla="*/ -1470 h 7317"/>
                <a:gd name="T112" fmla="+- 0 6536 3532"/>
                <a:gd name="T113" fmla="*/ T112 w 8709"/>
                <a:gd name="T114" fmla="+- 0 -1352 -8300"/>
                <a:gd name="T115" fmla="*/ -1352 h 7317"/>
                <a:gd name="T116" fmla="+- 0 6804 3532"/>
                <a:gd name="T117" fmla="*/ T116 w 8709"/>
                <a:gd name="T118" fmla="+- 0 -1251 -8300"/>
                <a:gd name="T119" fmla="*/ -1251 h 7317"/>
                <a:gd name="T120" fmla="+- 0 7080 3532"/>
                <a:gd name="T121" fmla="*/ T120 w 8709"/>
                <a:gd name="T122" fmla="+- 0 -1164 -8300"/>
                <a:gd name="T123" fmla="*/ -1164 h 7317"/>
                <a:gd name="T124" fmla="+- 0 7363 3532"/>
                <a:gd name="T125" fmla="*/ T124 w 8709"/>
                <a:gd name="T126" fmla="+- 0 -1094 -8300"/>
                <a:gd name="T127" fmla="*/ -1094 h 7317"/>
                <a:gd name="T128" fmla="+- 0 7651 3532"/>
                <a:gd name="T129" fmla="*/ T128 w 8709"/>
                <a:gd name="T130" fmla="+- 0 -1041 -8300"/>
                <a:gd name="T131" fmla="*/ -1041 h 7317"/>
                <a:gd name="T132" fmla="+- 0 7946 3532"/>
                <a:gd name="T133" fmla="*/ T132 w 8709"/>
                <a:gd name="T134" fmla="+- 0 -1005 -8300"/>
                <a:gd name="T135" fmla="*/ -1005 h 7317"/>
                <a:gd name="T136" fmla="+- 0 8245 3532"/>
                <a:gd name="T137" fmla="*/ T136 w 8709"/>
                <a:gd name="T138" fmla="+- 0 -986 -8300"/>
                <a:gd name="T139" fmla="*/ -986 h 7317"/>
                <a:gd name="T140" fmla="+- 0 8548 3532"/>
                <a:gd name="T141" fmla="*/ T140 w 8709"/>
                <a:gd name="T142" fmla="+- 0 -986 -8300"/>
                <a:gd name="T143" fmla="*/ -986 h 7317"/>
                <a:gd name="T144" fmla="+- 0 8848 3532"/>
                <a:gd name="T145" fmla="*/ T144 w 8709"/>
                <a:gd name="T146" fmla="+- 0 -1005 -8300"/>
                <a:gd name="T147" fmla="*/ -1005 h 7317"/>
                <a:gd name="T148" fmla="+- 0 9142 3532"/>
                <a:gd name="T149" fmla="*/ T148 w 8709"/>
                <a:gd name="T150" fmla="+- 0 -1041 -8300"/>
                <a:gd name="T151" fmla="*/ -1041 h 7317"/>
                <a:gd name="T152" fmla="+- 0 9431 3532"/>
                <a:gd name="T153" fmla="*/ T152 w 8709"/>
                <a:gd name="T154" fmla="+- 0 -1094 -8300"/>
                <a:gd name="T155" fmla="*/ -1094 h 7317"/>
                <a:gd name="T156" fmla="+- 0 9713 3532"/>
                <a:gd name="T157" fmla="*/ T156 w 8709"/>
                <a:gd name="T158" fmla="+- 0 -1164 -8300"/>
                <a:gd name="T159" fmla="*/ -1164 h 7317"/>
                <a:gd name="T160" fmla="+- 0 9989 3532"/>
                <a:gd name="T161" fmla="*/ T160 w 8709"/>
                <a:gd name="T162" fmla="+- 0 -1251 -8300"/>
                <a:gd name="T163" fmla="*/ -1251 h 7317"/>
                <a:gd name="T164" fmla="+- 0 10257 3532"/>
                <a:gd name="T165" fmla="*/ T164 w 8709"/>
                <a:gd name="T166" fmla="+- 0 -1352 -8300"/>
                <a:gd name="T167" fmla="*/ -1352 h 7317"/>
                <a:gd name="T168" fmla="+- 0 10518 3532"/>
                <a:gd name="T169" fmla="*/ T168 w 8709"/>
                <a:gd name="T170" fmla="+- 0 -1470 -8300"/>
                <a:gd name="T171" fmla="*/ -1470 h 7317"/>
                <a:gd name="T172" fmla="+- 0 10770 3532"/>
                <a:gd name="T173" fmla="*/ T172 w 8709"/>
                <a:gd name="T174" fmla="+- 0 -1601 -8300"/>
                <a:gd name="T175" fmla="*/ -1601 h 7317"/>
                <a:gd name="T176" fmla="+- 0 11013 3532"/>
                <a:gd name="T177" fmla="*/ T176 w 8709"/>
                <a:gd name="T178" fmla="+- 0 -1747 -8300"/>
                <a:gd name="T179" fmla="*/ -1747 h 7317"/>
                <a:gd name="T180" fmla="+- 0 11247 3532"/>
                <a:gd name="T181" fmla="*/ T180 w 8709"/>
                <a:gd name="T182" fmla="+- 0 -1906 -8300"/>
                <a:gd name="T183" fmla="*/ -1906 h 7317"/>
                <a:gd name="T184" fmla="+- 0 11471 3532"/>
                <a:gd name="T185" fmla="*/ T184 w 8709"/>
                <a:gd name="T186" fmla="+- 0 -2078 -8300"/>
                <a:gd name="T187" fmla="*/ -2078 h 7317"/>
                <a:gd name="T188" fmla="+- 0 11684 3532"/>
                <a:gd name="T189" fmla="*/ T188 w 8709"/>
                <a:gd name="T190" fmla="+- 0 -2263 -8300"/>
                <a:gd name="T191" fmla="*/ -2263 h 7317"/>
                <a:gd name="T192" fmla="+- 0 11886 3532"/>
                <a:gd name="T193" fmla="*/ T192 w 8709"/>
                <a:gd name="T194" fmla="+- 0 -2459 -8300"/>
                <a:gd name="T195" fmla="*/ -2459 h 7317"/>
                <a:gd name="T196" fmla="+- 0 12077 3532"/>
                <a:gd name="T197" fmla="*/ T196 w 8709"/>
                <a:gd name="T198" fmla="+- 0 -2667 -8300"/>
                <a:gd name="T199" fmla="*/ -2667 h 7317"/>
                <a:gd name="T200" fmla="+- 0 12240 3532"/>
                <a:gd name="T201" fmla="*/ T200 w 8709"/>
                <a:gd name="T202" fmla="+- 0 -2866 -8300"/>
                <a:gd name="T203" fmla="*/ -2866 h 731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8709" h="7317">
                  <a:moveTo>
                    <a:pt x="661" y="0"/>
                  </a:moveTo>
                  <a:lnTo>
                    <a:pt x="617" y="78"/>
                  </a:lnTo>
                  <a:lnTo>
                    <a:pt x="583" y="140"/>
                  </a:lnTo>
                  <a:lnTo>
                    <a:pt x="549" y="203"/>
                  </a:lnTo>
                  <a:lnTo>
                    <a:pt x="517" y="266"/>
                  </a:lnTo>
                  <a:lnTo>
                    <a:pt x="485" y="330"/>
                  </a:lnTo>
                  <a:lnTo>
                    <a:pt x="455" y="394"/>
                  </a:lnTo>
                  <a:lnTo>
                    <a:pt x="425" y="459"/>
                  </a:lnTo>
                  <a:lnTo>
                    <a:pt x="396" y="524"/>
                  </a:lnTo>
                  <a:lnTo>
                    <a:pt x="368" y="590"/>
                  </a:lnTo>
                  <a:lnTo>
                    <a:pt x="341" y="657"/>
                  </a:lnTo>
                  <a:lnTo>
                    <a:pt x="315" y="724"/>
                  </a:lnTo>
                  <a:lnTo>
                    <a:pt x="290" y="791"/>
                  </a:lnTo>
                  <a:lnTo>
                    <a:pt x="266" y="859"/>
                  </a:lnTo>
                  <a:lnTo>
                    <a:pt x="243" y="927"/>
                  </a:lnTo>
                  <a:lnTo>
                    <a:pt x="221" y="996"/>
                  </a:lnTo>
                  <a:lnTo>
                    <a:pt x="200" y="1065"/>
                  </a:lnTo>
                  <a:lnTo>
                    <a:pt x="180" y="1134"/>
                  </a:lnTo>
                  <a:lnTo>
                    <a:pt x="161" y="1204"/>
                  </a:lnTo>
                  <a:lnTo>
                    <a:pt x="143" y="1275"/>
                  </a:lnTo>
                  <a:lnTo>
                    <a:pt x="126" y="1346"/>
                  </a:lnTo>
                  <a:lnTo>
                    <a:pt x="110" y="1417"/>
                  </a:lnTo>
                  <a:lnTo>
                    <a:pt x="95" y="1489"/>
                  </a:lnTo>
                  <a:lnTo>
                    <a:pt x="81" y="1561"/>
                  </a:lnTo>
                  <a:lnTo>
                    <a:pt x="68" y="1633"/>
                  </a:lnTo>
                  <a:lnTo>
                    <a:pt x="56" y="1706"/>
                  </a:lnTo>
                  <a:lnTo>
                    <a:pt x="46" y="1779"/>
                  </a:lnTo>
                  <a:lnTo>
                    <a:pt x="36" y="1852"/>
                  </a:lnTo>
                  <a:lnTo>
                    <a:pt x="28" y="1926"/>
                  </a:lnTo>
                  <a:lnTo>
                    <a:pt x="20" y="2000"/>
                  </a:lnTo>
                  <a:lnTo>
                    <a:pt x="14" y="2074"/>
                  </a:lnTo>
                  <a:lnTo>
                    <a:pt x="9" y="2149"/>
                  </a:lnTo>
                  <a:lnTo>
                    <a:pt x="5" y="2224"/>
                  </a:lnTo>
                  <a:lnTo>
                    <a:pt x="2" y="2300"/>
                  </a:lnTo>
                  <a:lnTo>
                    <a:pt x="0" y="2375"/>
                  </a:lnTo>
                  <a:lnTo>
                    <a:pt x="0" y="2451"/>
                  </a:lnTo>
                  <a:lnTo>
                    <a:pt x="0" y="2527"/>
                  </a:lnTo>
                  <a:lnTo>
                    <a:pt x="2" y="2603"/>
                  </a:lnTo>
                  <a:lnTo>
                    <a:pt x="5" y="2678"/>
                  </a:lnTo>
                  <a:lnTo>
                    <a:pt x="9" y="2753"/>
                  </a:lnTo>
                  <a:lnTo>
                    <a:pt x="14" y="2828"/>
                  </a:lnTo>
                  <a:lnTo>
                    <a:pt x="20" y="2902"/>
                  </a:lnTo>
                  <a:lnTo>
                    <a:pt x="28" y="2976"/>
                  </a:lnTo>
                  <a:lnTo>
                    <a:pt x="36" y="3050"/>
                  </a:lnTo>
                  <a:lnTo>
                    <a:pt x="46" y="3123"/>
                  </a:lnTo>
                  <a:lnTo>
                    <a:pt x="56" y="3197"/>
                  </a:lnTo>
                  <a:lnTo>
                    <a:pt x="68" y="3269"/>
                  </a:lnTo>
                  <a:lnTo>
                    <a:pt x="81" y="3342"/>
                  </a:lnTo>
                  <a:lnTo>
                    <a:pt x="95" y="3414"/>
                  </a:lnTo>
                  <a:lnTo>
                    <a:pt x="110" y="3485"/>
                  </a:lnTo>
                  <a:lnTo>
                    <a:pt x="126" y="3556"/>
                  </a:lnTo>
                  <a:lnTo>
                    <a:pt x="143" y="3627"/>
                  </a:lnTo>
                  <a:lnTo>
                    <a:pt x="161" y="3698"/>
                  </a:lnTo>
                  <a:lnTo>
                    <a:pt x="180" y="3768"/>
                  </a:lnTo>
                  <a:lnTo>
                    <a:pt x="200" y="3837"/>
                  </a:lnTo>
                  <a:lnTo>
                    <a:pt x="221" y="3906"/>
                  </a:lnTo>
                  <a:lnTo>
                    <a:pt x="243" y="3975"/>
                  </a:lnTo>
                  <a:lnTo>
                    <a:pt x="266" y="4043"/>
                  </a:lnTo>
                  <a:lnTo>
                    <a:pt x="290" y="4111"/>
                  </a:lnTo>
                  <a:lnTo>
                    <a:pt x="315" y="4178"/>
                  </a:lnTo>
                  <a:lnTo>
                    <a:pt x="341" y="4245"/>
                  </a:lnTo>
                  <a:lnTo>
                    <a:pt x="368" y="4312"/>
                  </a:lnTo>
                  <a:lnTo>
                    <a:pt x="396" y="4378"/>
                  </a:lnTo>
                  <a:lnTo>
                    <a:pt x="425" y="4443"/>
                  </a:lnTo>
                  <a:lnTo>
                    <a:pt x="455" y="4508"/>
                  </a:lnTo>
                  <a:lnTo>
                    <a:pt x="485" y="4572"/>
                  </a:lnTo>
                  <a:lnTo>
                    <a:pt x="517" y="4636"/>
                  </a:lnTo>
                  <a:lnTo>
                    <a:pt x="549" y="4699"/>
                  </a:lnTo>
                  <a:lnTo>
                    <a:pt x="583" y="4762"/>
                  </a:lnTo>
                  <a:lnTo>
                    <a:pt x="617" y="4824"/>
                  </a:lnTo>
                  <a:lnTo>
                    <a:pt x="652" y="4886"/>
                  </a:lnTo>
                  <a:lnTo>
                    <a:pt x="688" y="4947"/>
                  </a:lnTo>
                  <a:lnTo>
                    <a:pt x="725" y="5008"/>
                  </a:lnTo>
                  <a:lnTo>
                    <a:pt x="763" y="5068"/>
                  </a:lnTo>
                  <a:lnTo>
                    <a:pt x="801" y="5127"/>
                  </a:lnTo>
                  <a:lnTo>
                    <a:pt x="840" y="5186"/>
                  </a:lnTo>
                  <a:lnTo>
                    <a:pt x="881" y="5244"/>
                  </a:lnTo>
                  <a:lnTo>
                    <a:pt x="922" y="5301"/>
                  </a:lnTo>
                  <a:lnTo>
                    <a:pt x="964" y="5358"/>
                  </a:lnTo>
                  <a:lnTo>
                    <a:pt x="1006" y="5415"/>
                  </a:lnTo>
                  <a:lnTo>
                    <a:pt x="1050" y="5470"/>
                  </a:lnTo>
                  <a:lnTo>
                    <a:pt x="1094" y="5525"/>
                  </a:lnTo>
                  <a:lnTo>
                    <a:pt x="1139" y="5580"/>
                  </a:lnTo>
                  <a:lnTo>
                    <a:pt x="1185" y="5633"/>
                  </a:lnTo>
                  <a:lnTo>
                    <a:pt x="1231" y="5686"/>
                  </a:lnTo>
                  <a:lnTo>
                    <a:pt x="1278" y="5738"/>
                  </a:lnTo>
                  <a:lnTo>
                    <a:pt x="1326" y="5790"/>
                  </a:lnTo>
                  <a:lnTo>
                    <a:pt x="1375" y="5841"/>
                  </a:lnTo>
                  <a:lnTo>
                    <a:pt x="1425" y="5891"/>
                  </a:lnTo>
                  <a:lnTo>
                    <a:pt x="1475" y="5941"/>
                  </a:lnTo>
                  <a:lnTo>
                    <a:pt x="1526" y="5989"/>
                  </a:lnTo>
                  <a:lnTo>
                    <a:pt x="1577" y="6037"/>
                  </a:lnTo>
                  <a:lnTo>
                    <a:pt x="1630" y="6085"/>
                  </a:lnTo>
                  <a:lnTo>
                    <a:pt x="1683" y="6131"/>
                  </a:lnTo>
                  <a:lnTo>
                    <a:pt x="1736" y="6177"/>
                  </a:lnTo>
                  <a:lnTo>
                    <a:pt x="1791" y="6222"/>
                  </a:lnTo>
                  <a:lnTo>
                    <a:pt x="1846" y="6266"/>
                  </a:lnTo>
                  <a:lnTo>
                    <a:pt x="1901" y="6310"/>
                  </a:lnTo>
                  <a:lnTo>
                    <a:pt x="1957" y="6352"/>
                  </a:lnTo>
                  <a:lnTo>
                    <a:pt x="2014" y="6394"/>
                  </a:lnTo>
                  <a:lnTo>
                    <a:pt x="2072" y="6435"/>
                  </a:lnTo>
                  <a:lnTo>
                    <a:pt x="2130" y="6475"/>
                  </a:lnTo>
                  <a:lnTo>
                    <a:pt x="2189" y="6515"/>
                  </a:lnTo>
                  <a:lnTo>
                    <a:pt x="2248" y="6553"/>
                  </a:lnTo>
                  <a:lnTo>
                    <a:pt x="2308" y="6591"/>
                  </a:lnTo>
                  <a:lnTo>
                    <a:pt x="2369" y="6628"/>
                  </a:lnTo>
                  <a:lnTo>
                    <a:pt x="2430" y="6664"/>
                  </a:lnTo>
                  <a:lnTo>
                    <a:pt x="2491" y="6699"/>
                  </a:lnTo>
                  <a:lnTo>
                    <a:pt x="2554" y="6733"/>
                  </a:lnTo>
                  <a:lnTo>
                    <a:pt x="2616" y="6766"/>
                  </a:lnTo>
                  <a:lnTo>
                    <a:pt x="2680" y="6799"/>
                  </a:lnTo>
                  <a:lnTo>
                    <a:pt x="2743" y="6830"/>
                  </a:lnTo>
                  <a:lnTo>
                    <a:pt x="2808" y="6861"/>
                  </a:lnTo>
                  <a:lnTo>
                    <a:pt x="2873" y="6891"/>
                  </a:lnTo>
                  <a:lnTo>
                    <a:pt x="2938" y="6920"/>
                  </a:lnTo>
                  <a:lnTo>
                    <a:pt x="3004" y="6948"/>
                  </a:lnTo>
                  <a:lnTo>
                    <a:pt x="3070" y="6974"/>
                  </a:lnTo>
                  <a:lnTo>
                    <a:pt x="3137" y="7000"/>
                  </a:lnTo>
                  <a:lnTo>
                    <a:pt x="3205" y="7025"/>
                  </a:lnTo>
                  <a:lnTo>
                    <a:pt x="3272" y="7049"/>
                  </a:lnTo>
                  <a:lnTo>
                    <a:pt x="3341" y="7073"/>
                  </a:lnTo>
                  <a:lnTo>
                    <a:pt x="3409" y="7095"/>
                  </a:lnTo>
                  <a:lnTo>
                    <a:pt x="3479" y="7116"/>
                  </a:lnTo>
                  <a:lnTo>
                    <a:pt x="3548" y="7136"/>
                  </a:lnTo>
                  <a:lnTo>
                    <a:pt x="3618" y="7155"/>
                  </a:lnTo>
                  <a:lnTo>
                    <a:pt x="3689" y="7173"/>
                  </a:lnTo>
                  <a:lnTo>
                    <a:pt x="3759" y="7190"/>
                  </a:lnTo>
                  <a:lnTo>
                    <a:pt x="3831" y="7206"/>
                  </a:lnTo>
                  <a:lnTo>
                    <a:pt x="3902" y="7221"/>
                  </a:lnTo>
                  <a:lnTo>
                    <a:pt x="3974" y="7235"/>
                  </a:lnTo>
                  <a:lnTo>
                    <a:pt x="4047" y="7248"/>
                  </a:lnTo>
                  <a:lnTo>
                    <a:pt x="4119" y="7259"/>
                  </a:lnTo>
                  <a:lnTo>
                    <a:pt x="4192" y="7270"/>
                  </a:lnTo>
                  <a:lnTo>
                    <a:pt x="4266" y="7280"/>
                  </a:lnTo>
                  <a:lnTo>
                    <a:pt x="4340" y="7288"/>
                  </a:lnTo>
                  <a:lnTo>
                    <a:pt x="4414" y="7295"/>
                  </a:lnTo>
                  <a:lnTo>
                    <a:pt x="4488" y="7302"/>
                  </a:lnTo>
                  <a:lnTo>
                    <a:pt x="4563" y="7307"/>
                  </a:lnTo>
                  <a:lnTo>
                    <a:pt x="4638" y="7311"/>
                  </a:lnTo>
                  <a:lnTo>
                    <a:pt x="4713" y="7314"/>
                  </a:lnTo>
                  <a:lnTo>
                    <a:pt x="4789" y="7315"/>
                  </a:lnTo>
                  <a:lnTo>
                    <a:pt x="4865" y="7316"/>
                  </a:lnTo>
                  <a:lnTo>
                    <a:pt x="4941" y="7315"/>
                  </a:lnTo>
                  <a:lnTo>
                    <a:pt x="5016" y="7314"/>
                  </a:lnTo>
                  <a:lnTo>
                    <a:pt x="5092" y="7311"/>
                  </a:lnTo>
                  <a:lnTo>
                    <a:pt x="5167" y="7307"/>
                  </a:lnTo>
                  <a:lnTo>
                    <a:pt x="5241" y="7302"/>
                  </a:lnTo>
                  <a:lnTo>
                    <a:pt x="5316" y="7295"/>
                  </a:lnTo>
                  <a:lnTo>
                    <a:pt x="5390" y="7288"/>
                  </a:lnTo>
                  <a:lnTo>
                    <a:pt x="5464" y="7280"/>
                  </a:lnTo>
                  <a:lnTo>
                    <a:pt x="5537" y="7270"/>
                  </a:lnTo>
                  <a:lnTo>
                    <a:pt x="5610" y="7259"/>
                  </a:lnTo>
                  <a:lnTo>
                    <a:pt x="5683" y="7248"/>
                  </a:lnTo>
                  <a:lnTo>
                    <a:pt x="5755" y="7235"/>
                  </a:lnTo>
                  <a:lnTo>
                    <a:pt x="5827" y="7221"/>
                  </a:lnTo>
                  <a:lnTo>
                    <a:pt x="5899" y="7206"/>
                  </a:lnTo>
                  <a:lnTo>
                    <a:pt x="5970" y="7190"/>
                  </a:lnTo>
                  <a:lnTo>
                    <a:pt x="6041" y="7173"/>
                  </a:lnTo>
                  <a:lnTo>
                    <a:pt x="6111" y="7155"/>
                  </a:lnTo>
                  <a:lnTo>
                    <a:pt x="6181" y="7136"/>
                  </a:lnTo>
                  <a:lnTo>
                    <a:pt x="6251" y="7116"/>
                  </a:lnTo>
                  <a:lnTo>
                    <a:pt x="6320" y="7095"/>
                  </a:lnTo>
                  <a:lnTo>
                    <a:pt x="6389" y="7073"/>
                  </a:lnTo>
                  <a:lnTo>
                    <a:pt x="6457" y="7049"/>
                  </a:lnTo>
                  <a:lnTo>
                    <a:pt x="6525" y="7025"/>
                  </a:lnTo>
                  <a:lnTo>
                    <a:pt x="6592" y="7000"/>
                  </a:lnTo>
                  <a:lnTo>
                    <a:pt x="6659" y="6974"/>
                  </a:lnTo>
                  <a:lnTo>
                    <a:pt x="6725" y="6948"/>
                  </a:lnTo>
                  <a:lnTo>
                    <a:pt x="6791" y="6920"/>
                  </a:lnTo>
                  <a:lnTo>
                    <a:pt x="6857" y="6891"/>
                  </a:lnTo>
                  <a:lnTo>
                    <a:pt x="6922" y="6861"/>
                  </a:lnTo>
                  <a:lnTo>
                    <a:pt x="6986" y="6830"/>
                  </a:lnTo>
                  <a:lnTo>
                    <a:pt x="7050" y="6799"/>
                  </a:lnTo>
                  <a:lnTo>
                    <a:pt x="7113" y="6766"/>
                  </a:lnTo>
                  <a:lnTo>
                    <a:pt x="7176" y="6733"/>
                  </a:lnTo>
                  <a:lnTo>
                    <a:pt x="7238" y="6699"/>
                  </a:lnTo>
                  <a:lnTo>
                    <a:pt x="7300" y="6664"/>
                  </a:lnTo>
                  <a:lnTo>
                    <a:pt x="7361" y="6628"/>
                  </a:lnTo>
                  <a:lnTo>
                    <a:pt x="7421" y="6591"/>
                  </a:lnTo>
                  <a:lnTo>
                    <a:pt x="7481" y="6553"/>
                  </a:lnTo>
                  <a:lnTo>
                    <a:pt x="7541" y="6515"/>
                  </a:lnTo>
                  <a:lnTo>
                    <a:pt x="7599" y="6475"/>
                  </a:lnTo>
                  <a:lnTo>
                    <a:pt x="7658" y="6435"/>
                  </a:lnTo>
                  <a:lnTo>
                    <a:pt x="7715" y="6394"/>
                  </a:lnTo>
                  <a:lnTo>
                    <a:pt x="7772" y="6352"/>
                  </a:lnTo>
                  <a:lnTo>
                    <a:pt x="7828" y="6310"/>
                  </a:lnTo>
                  <a:lnTo>
                    <a:pt x="7884" y="6266"/>
                  </a:lnTo>
                  <a:lnTo>
                    <a:pt x="7939" y="6222"/>
                  </a:lnTo>
                  <a:lnTo>
                    <a:pt x="7993" y="6177"/>
                  </a:lnTo>
                  <a:lnTo>
                    <a:pt x="8047" y="6131"/>
                  </a:lnTo>
                  <a:lnTo>
                    <a:pt x="8100" y="6085"/>
                  </a:lnTo>
                  <a:lnTo>
                    <a:pt x="8152" y="6037"/>
                  </a:lnTo>
                  <a:lnTo>
                    <a:pt x="8204" y="5989"/>
                  </a:lnTo>
                  <a:lnTo>
                    <a:pt x="8255" y="5941"/>
                  </a:lnTo>
                  <a:lnTo>
                    <a:pt x="8305" y="5891"/>
                  </a:lnTo>
                  <a:lnTo>
                    <a:pt x="8354" y="5841"/>
                  </a:lnTo>
                  <a:lnTo>
                    <a:pt x="8403" y="5790"/>
                  </a:lnTo>
                  <a:lnTo>
                    <a:pt x="8451" y="5738"/>
                  </a:lnTo>
                  <a:lnTo>
                    <a:pt x="8498" y="5686"/>
                  </a:lnTo>
                  <a:lnTo>
                    <a:pt x="8545" y="5633"/>
                  </a:lnTo>
                  <a:lnTo>
                    <a:pt x="8591" y="5580"/>
                  </a:lnTo>
                  <a:lnTo>
                    <a:pt x="8636" y="5525"/>
                  </a:lnTo>
                  <a:lnTo>
                    <a:pt x="8680" y="5470"/>
                  </a:lnTo>
                  <a:lnTo>
                    <a:pt x="8708" y="5434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AutoShape 490">
              <a:extLst>
                <a:ext uri="{FF2B5EF4-FFF2-40B4-BE49-F238E27FC236}">
                  <a16:creationId xmlns:a16="http://schemas.microsoft.com/office/drawing/2014/main" xmlns="" id="{76A9349C-605B-9842-AE05-9C3DD9374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" y="-8300"/>
              <a:ext cx="7637" cy="5273"/>
            </a:xfrm>
            <a:custGeom>
              <a:avLst/>
              <a:gdLst>
                <a:gd name="T0" fmla="+- 0 8729 4282"/>
                <a:gd name="T1" fmla="*/ T0 w 7637"/>
                <a:gd name="T2" fmla="+- 0 -7017 -8300"/>
                <a:gd name="T3" fmla="*/ -7017 h 5273"/>
                <a:gd name="T4" fmla="+- 0 7269 4282"/>
                <a:gd name="T5" fmla="*/ T4 w 7637"/>
                <a:gd name="T6" fmla="+- 0 -8300 -8300"/>
                <a:gd name="T7" fmla="*/ -8300 h 5273"/>
                <a:gd name="T8" fmla="+- 0 5822 4282"/>
                <a:gd name="T9" fmla="*/ T8 w 7637"/>
                <a:gd name="T10" fmla="+- 0 -8300 -8300"/>
                <a:gd name="T11" fmla="*/ -8300 h 5273"/>
                <a:gd name="T12" fmla="+- 0 4282 4282"/>
                <a:gd name="T13" fmla="*/ T12 w 7637"/>
                <a:gd name="T14" fmla="+- 0 -7010 -8300"/>
                <a:gd name="T15" fmla="*/ -7010 h 5273"/>
                <a:gd name="T16" fmla="+- 0 5664 4282"/>
                <a:gd name="T17" fmla="*/ T16 w 7637"/>
                <a:gd name="T18" fmla="+- 0 -7010 -8300"/>
                <a:gd name="T19" fmla="*/ -7010 h 5273"/>
                <a:gd name="T20" fmla="+- 0 5710 4282"/>
                <a:gd name="T21" fmla="*/ T20 w 7637"/>
                <a:gd name="T22" fmla="+- 0 -4614 -8300"/>
                <a:gd name="T23" fmla="*/ -4614 h 5273"/>
                <a:gd name="T24" fmla="+- 0 7369 4282"/>
                <a:gd name="T25" fmla="*/ T24 w 7637"/>
                <a:gd name="T26" fmla="+- 0 -4614 -8300"/>
                <a:gd name="T27" fmla="*/ -4614 h 5273"/>
                <a:gd name="T28" fmla="+- 0 7369 4282"/>
                <a:gd name="T29" fmla="*/ T28 w 7637"/>
                <a:gd name="T30" fmla="+- 0 -7008 -8300"/>
                <a:gd name="T31" fmla="*/ -7008 h 5273"/>
                <a:gd name="T32" fmla="+- 0 8729 4282"/>
                <a:gd name="T33" fmla="*/ T32 w 7637"/>
                <a:gd name="T34" fmla="+- 0 -7017 -8300"/>
                <a:gd name="T35" fmla="*/ -7017 h 5273"/>
                <a:gd name="T36" fmla="+- 0 8738 4282"/>
                <a:gd name="T37" fmla="*/ T36 w 7637"/>
                <a:gd name="T38" fmla="+- 0 -8300 -8300"/>
                <a:gd name="T39" fmla="*/ -8300 h 5273"/>
                <a:gd name="T40" fmla="+- 0 8082 4282"/>
                <a:gd name="T41" fmla="*/ T40 w 7637"/>
                <a:gd name="T42" fmla="+- 0 -8300 -8300"/>
                <a:gd name="T43" fmla="*/ -8300 h 5273"/>
                <a:gd name="T44" fmla="+- 0 8082 4282"/>
                <a:gd name="T45" fmla="*/ T44 w 7637"/>
                <a:gd name="T46" fmla="+- 0 -7799 -8300"/>
                <a:gd name="T47" fmla="*/ -7799 h 5273"/>
                <a:gd name="T48" fmla="+- 0 8738 4282"/>
                <a:gd name="T49" fmla="*/ T48 w 7637"/>
                <a:gd name="T50" fmla="+- 0 -7799 -8300"/>
                <a:gd name="T51" fmla="*/ -7799 h 5273"/>
                <a:gd name="T52" fmla="+- 0 8738 4282"/>
                <a:gd name="T53" fmla="*/ T52 w 7637"/>
                <a:gd name="T54" fmla="+- 0 -8300 -8300"/>
                <a:gd name="T55" fmla="*/ -8300 h 5273"/>
                <a:gd name="T56" fmla="+- 0 11775 4282"/>
                <a:gd name="T57" fmla="*/ T56 w 7637"/>
                <a:gd name="T58" fmla="+- 0 -7933 -8300"/>
                <a:gd name="T59" fmla="*/ -7933 h 5273"/>
                <a:gd name="T60" fmla="+- 0 11380 4282"/>
                <a:gd name="T61" fmla="*/ T60 w 7637"/>
                <a:gd name="T62" fmla="+- 0 -8300 -8300"/>
                <a:gd name="T63" fmla="*/ -8300 h 5273"/>
                <a:gd name="T64" fmla="+- 0 10292 4282"/>
                <a:gd name="T65" fmla="*/ T64 w 7637"/>
                <a:gd name="T66" fmla="+- 0 -8300 -8300"/>
                <a:gd name="T67" fmla="*/ -8300 h 5273"/>
                <a:gd name="T68" fmla="+- 0 9897 4282"/>
                <a:gd name="T69" fmla="*/ T68 w 7637"/>
                <a:gd name="T70" fmla="+- 0 -7933 -8300"/>
                <a:gd name="T71" fmla="*/ -7933 h 5273"/>
                <a:gd name="T72" fmla="+- 0 10481 4282"/>
                <a:gd name="T73" fmla="*/ T72 w 7637"/>
                <a:gd name="T74" fmla="+- 0 -7933 -8300"/>
                <a:gd name="T75" fmla="*/ -7933 h 5273"/>
                <a:gd name="T76" fmla="+- 0 10481 4282"/>
                <a:gd name="T77" fmla="*/ T76 w 7637"/>
                <a:gd name="T78" fmla="+- 0 -6586 -8300"/>
                <a:gd name="T79" fmla="*/ -6586 h 5273"/>
                <a:gd name="T80" fmla="+- 0 11209 4282"/>
                <a:gd name="T81" fmla="*/ T80 w 7637"/>
                <a:gd name="T82" fmla="+- 0 -6586 -8300"/>
                <a:gd name="T83" fmla="*/ -6586 h 5273"/>
                <a:gd name="T84" fmla="+- 0 11209 4282"/>
                <a:gd name="T85" fmla="*/ T84 w 7637"/>
                <a:gd name="T86" fmla="+- 0 -7933 -8300"/>
                <a:gd name="T87" fmla="*/ -7933 h 5273"/>
                <a:gd name="T88" fmla="+- 0 11775 4282"/>
                <a:gd name="T89" fmla="*/ T88 w 7637"/>
                <a:gd name="T90" fmla="+- 0 -7933 -8300"/>
                <a:gd name="T91" fmla="*/ -7933 h 5273"/>
                <a:gd name="T92" fmla="+- 0 11919 4282"/>
                <a:gd name="T93" fmla="*/ T92 w 7637"/>
                <a:gd name="T94" fmla="+- 0 -5157 -8300"/>
                <a:gd name="T95" fmla="*/ -5157 h 5273"/>
                <a:gd name="T96" fmla="+- 0 10405 4282"/>
                <a:gd name="T97" fmla="*/ T96 w 7637"/>
                <a:gd name="T98" fmla="+- 0 -6541 -8300"/>
                <a:gd name="T99" fmla="*/ -6541 h 5273"/>
                <a:gd name="T100" fmla="+- 0 8891 4282"/>
                <a:gd name="T101" fmla="*/ T100 w 7637"/>
                <a:gd name="T102" fmla="+- 0 -5157 -8300"/>
                <a:gd name="T103" fmla="*/ -5157 h 5273"/>
                <a:gd name="T104" fmla="+- 0 9825 4282"/>
                <a:gd name="T105" fmla="*/ T104 w 7637"/>
                <a:gd name="T106" fmla="+- 0 -5157 -8300"/>
                <a:gd name="T107" fmla="*/ -5157 h 5273"/>
                <a:gd name="T108" fmla="+- 0 9825 4282"/>
                <a:gd name="T109" fmla="*/ T108 w 7637"/>
                <a:gd name="T110" fmla="+- 0 -3028 -8300"/>
                <a:gd name="T111" fmla="*/ -3028 h 5273"/>
                <a:gd name="T112" fmla="+- 0 11002 4282"/>
                <a:gd name="T113" fmla="*/ T112 w 7637"/>
                <a:gd name="T114" fmla="+- 0 -3028 -8300"/>
                <a:gd name="T115" fmla="*/ -3028 h 5273"/>
                <a:gd name="T116" fmla="+- 0 11002 4282"/>
                <a:gd name="T117" fmla="*/ T116 w 7637"/>
                <a:gd name="T118" fmla="+- 0 -5157 -8300"/>
                <a:gd name="T119" fmla="*/ -5157 h 5273"/>
                <a:gd name="T120" fmla="+- 0 11919 4282"/>
                <a:gd name="T121" fmla="*/ T120 w 7637"/>
                <a:gd name="T122" fmla="+- 0 -5157 -8300"/>
                <a:gd name="T123" fmla="*/ -5157 h 52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</a:cxnLst>
              <a:rect l="0" t="0" r="r" b="b"/>
              <a:pathLst>
                <a:path w="7637" h="5273">
                  <a:moveTo>
                    <a:pt x="4447" y="1283"/>
                  </a:moveTo>
                  <a:lnTo>
                    <a:pt x="2987" y="0"/>
                  </a:lnTo>
                  <a:lnTo>
                    <a:pt x="1540" y="0"/>
                  </a:lnTo>
                  <a:lnTo>
                    <a:pt x="0" y="1290"/>
                  </a:lnTo>
                  <a:lnTo>
                    <a:pt x="1382" y="1290"/>
                  </a:lnTo>
                  <a:lnTo>
                    <a:pt x="1428" y="3686"/>
                  </a:lnTo>
                  <a:lnTo>
                    <a:pt x="3087" y="3686"/>
                  </a:lnTo>
                  <a:lnTo>
                    <a:pt x="3087" y="1292"/>
                  </a:lnTo>
                  <a:lnTo>
                    <a:pt x="4447" y="1283"/>
                  </a:lnTo>
                  <a:moveTo>
                    <a:pt x="4456" y="0"/>
                  </a:moveTo>
                  <a:lnTo>
                    <a:pt x="3800" y="0"/>
                  </a:lnTo>
                  <a:lnTo>
                    <a:pt x="3800" y="501"/>
                  </a:lnTo>
                  <a:lnTo>
                    <a:pt x="4456" y="501"/>
                  </a:lnTo>
                  <a:lnTo>
                    <a:pt x="4456" y="0"/>
                  </a:lnTo>
                  <a:moveTo>
                    <a:pt x="7493" y="367"/>
                  </a:moveTo>
                  <a:lnTo>
                    <a:pt x="7098" y="0"/>
                  </a:lnTo>
                  <a:lnTo>
                    <a:pt x="6010" y="0"/>
                  </a:lnTo>
                  <a:lnTo>
                    <a:pt x="5615" y="367"/>
                  </a:lnTo>
                  <a:lnTo>
                    <a:pt x="6199" y="367"/>
                  </a:lnTo>
                  <a:lnTo>
                    <a:pt x="6199" y="1714"/>
                  </a:lnTo>
                  <a:lnTo>
                    <a:pt x="6927" y="1714"/>
                  </a:lnTo>
                  <a:lnTo>
                    <a:pt x="6927" y="367"/>
                  </a:lnTo>
                  <a:lnTo>
                    <a:pt x="7493" y="367"/>
                  </a:lnTo>
                  <a:moveTo>
                    <a:pt x="7637" y="3143"/>
                  </a:moveTo>
                  <a:lnTo>
                    <a:pt x="6123" y="1759"/>
                  </a:lnTo>
                  <a:lnTo>
                    <a:pt x="4609" y="3143"/>
                  </a:lnTo>
                  <a:lnTo>
                    <a:pt x="5543" y="3143"/>
                  </a:lnTo>
                  <a:lnTo>
                    <a:pt x="5543" y="5272"/>
                  </a:lnTo>
                  <a:lnTo>
                    <a:pt x="6720" y="5272"/>
                  </a:lnTo>
                  <a:lnTo>
                    <a:pt x="6720" y="3143"/>
                  </a:lnTo>
                  <a:lnTo>
                    <a:pt x="7637" y="3143"/>
                  </a:lnTo>
                </a:path>
              </a:pathLst>
            </a:custGeom>
            <a:solidFill>
              <a:srgbClr val="ABD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AutoShape 489">
              <a:extLst>
                <a:ext uri="{FF2B5EF4-FFF2-40B4-BE49-F238E27FC236}">
                  <a16:creationId xmlns:a16="http://schemas.microsoft.com/office/drawing/2014/main" xmlns="" id="{49F3BBCA-6843-5C4D-88B8-A27A9A4FE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" y="-8300"/>
              <a:ext cx="5043" cy="5273"/>
            </a:xfrm>
            <a:custGeom>
              <a:avLst/>
              <a:gdLst>
                <a:gd name="T0" fmla="+- 0 7355 6805"/>
                <a:gd name="T1" fmla="*/ T0 w 5043"/>
                <a:gd name="T2" fmla="+- 0 -7017 -8300"/>
                <a:gd name="T3" fmla="*/ -7017 h 5273"/>
                <a:gd name="T4" fmla="+- 0 7040 6805"/>
                <a:gd name="T5" fmla="*/ T4 w 5043"/>
                <a:gd name="T6" fmla="+- 0 -7017 -8300"/>
                <a:gd name="T7" fmla="*/ -7017 h 5273"/>
                <a:gd name="T8" fmla="+- 0 7040 6805"/>
                <a:gd name="T9" fmla="*/ T8 w 5043"/>
                <a:gd name="T10" fmla="+- 0 -4663 -8300"/>
                <a:gd name="T11" fmla="*/ -4663 h 5273"/>
                <a:gd name="T12" fmla="+- 0 7355 6805"/>
                <a:gd name="T13" fmla="*/ T12 w 5043"/>
                <a:gd name="T14" fmla="+- 0 -4663 -8300"/>
                <a:gd name="T15" fmla="*/ -4663 h 5273"/>
                <a:gd name="T16" fmla="+- 0 7355 6805"/>
                <a:gd name="T17" fmla="*/ T16 w 5043"/>
                <a:gd name="T18" fmla="+- 0 -7017 -8300"/>
                <a:gd name="T19" fmla="*/ -7017 h 5273"/>
                <a:gd name="T20" fmla="+- 0 8639 6805"/>
                <a:gd name="T21" fmla="*/ T20 w 5043"/>
                <a:gd name="T22" fmla="+- 0 -7017 -8300"/>
                <a:gd name="T23" fmla="*/ -7017 h 5273"/>
                <a:gd name="T24" fmla="+- 0 7244 6805"/>
                <a:gd name="T25" fmla="*/ T24 w 5043"/>
                <a:gd name="T26" fmla="+- 0 -8300 -8300"/>
                <a:gd name="T27" fmla="*/ -8300 h 5273"/>
                <a:gd name="T28" fmla="+- 0 6805 6805"/>
                <a:gd name="T29" fmla="*/ T28 w 5043"/>
                <a:gd name="T30" fmla="+- 0 -8300 -8300"/>
                <a:gd name="T31" fmla="*/ -8300 h 5273"/>
                <a:gd name="T32" fmla="+- 0 8253 6805"/>
                <a:gd name="T33" fmla="*/ T32 w 5043"/>
                <a:gd name="T34" fmla="+- 0 -7017 -8300"/>
                <a:gd name="T35" fmla="*/ -7017 h 5273"/>
                <a:gd name="T36" fmla="+- 0 8639 6805"/>
                <a:gd name="T37" fmla="*/ T36 w 5043"/>
                <a:gd name="T38" fmla="+- 0 -7017 -8300"/>
                <a:gd name="T39" fmla="*/ -7017 h 5273"/>
                <a:gd name="T40" fmla="+- 0 8945 6805"/>
                <a:gd name="T41" fmla="*/ T40 w 5043"/>
                <a:gd name="T42" fmla="+- 0 -8300 -8300"/>
                <a:gd name="T43" fmla="*/ -8300 h 5273"/>
                <a:gd name="T44" fmla="+- 0 8738 6805"/>
                <a:gd name="T45" fmla="*/ T44 w 5043"/>
                <a:gd name="T46" fmla="+- 0 -8300 -8300"/>
                <a:gd name="T47" fmla="*/ -8300 h 5273"/>
                <a:gd name="T48" fmla="+- 0 8738 6805"/>
                <a:gd name="T49" fmla="*/ T48 w 5043"/>
                <a:gd name="T50" fmla="+- 0 -7799 -8300"/>
                <a:gd name="T51" fmla="*/ -7799 h 5273"/>
                <a:gd name="T52" fmla="+- 0 8945 6805"/>
                <a:gd name="T53" fmla="*/ T52 w 5043"/>
                <a:gd name="T54" fmla="+- 0 -7799 -8300"/>
                <a:gd name="T55" fmla="*/ -7799 h 5273"/>
                <a:gd name="T56" fmla="+- 0 8945 6805"/>
                <a:gd name="T57" fmla="*/ T56 w 5043"/>
                <a:gd name="T58" fmla="+- 0 -8300 -8300"/>
                <a:gd name="T59" fmla="*/ -8300 h 5273"/>
                <a:gd name="T60" fmla="+- 0 11020 6805"/>
                <a:gd name="T61" fmla="*/ T60 w 5043"/>
                <a:gd name="T62" fmla="+- 0 -5139 -8300"/>
                <a:gd name="T63" fmla="*/ -5139 h 5273"/>
                <a:gd name="T64" fmla="+- 0 10616 6805"/>
                <a:gd name="T65" fmla="*/ T64 w 5043"/>
                <a:gd name="T66" fmla="+- 0 -5139 -8300"/>
                <a:gd name="T67" fmla="*/ -5139 h 5273"/>
                <a:gd name="T68" fmla="+- 0 10616 6805"/>
                <a:gd name="T69" fmla="*/ T68 w 5043"/>
                <a:gd name="T70" fmla="+- 0 -3028 -8300"/>
                <a:gd name="T71" fmla="*/ -3028 h 5273"/>
                <a:gd name="T72" fmla="+- 0 11020 6805"/>
                <a:gd name="T73" fmla="*/ T72 w 5043"/>
                <a:gd name="T74" fmla="+- 0 -3028 -8300"/>
                <a:gd name="T75" fmla="*/ -3028 h 5273"/>
                <a:gd name="T76" fmla="+- 0 11020 6805"/>
                <a:gd name="T77" fmla="*/ T76 w 5043"/>
                <a:gd name="T78" fmla="+- 0 -5139 -8300"/>
                <a:gd name="T79" fmla="*/ -5139 h 5273"/>
                <a:gd name="T80" fmla="+- 0 11164 6805"/>
                <a:gd name="T81" fmla="*/ T80 w 5043"/>
                <a:gd name="T82" fmla="+- 0 -7951 -8300"/>
                <a:gd name="T83" fmla="*/ -7951 h 5273"/>
                <a:gd name="T84" fmla="+- 0 10912 6805"/>
                <a:gd name="T85" fmla="*/ T84 w 5043"/>
                <a:gd name="T86" fmla="+- 0 -7951 -8300"/>
                <a:gd name="T87" fmla="*/ -7951 h 5273"/>
                <a:gd name="T88" fmla="+- 0 10912 6805"/>
                <a:gd name="T89" fmla="*/ T88 w 5043"/>
                <a:gd name="T90" fmla="+- 0 -6595 -8300"/>
                <a:gd name="T91" fmla="*/ -6595 h 5273"/>
                <a:gd name="T92" fmla="+- 0 11164 6805"/>
                <a:gd name="T93" fmla="*/ T92 w 5043"/>
                <a:gd name="T94" fmla="+- 0 -6595 -8300"/>
                <a:gd name="T95" fmla="*/ -6595 h 5273"/>
                <a:gd name="T96" fmla="+- 0 11164 6805"/>
                <a:gd name="T97" fmla="*/ T96 w 5043"/>
                <a:gd name="T98" fmla="+- 0 -7951 -8300"/>
                <a:gd name="T99" fmla="*/ -7951 h 5273"/>
                <a:gd name="T100" fmla="+- 0 11712 6805"/>
                <a:gd name="T101" fmla="*/ T100 w 5043"/>
                <a:gd name="T102" fmla="+- 0 -7992 -8300"/>
                <a:gd name="T103" fmla="*/ -7992 h 5273"/>
                <a:gd name="T104" fmla="+- 0 11367 6805"/>
                <a:gd name="T105" fmla="*/ T104 w 5043"/>
                <a:gd name="T106" fmla="+- 0 -8300 -8300"/>
                <a:gd name="T107" fmla="*/ -8300 h 5273"/>
                <a:gd name="T108" fmla="+- 0 10993 6805"/>
                <a:gd name="T109" fmla="*/ T108 w 5043"/>
                <a:gd name="T110" fmla="+- 0 -8300 -8300"/>
                <a:gd name="T111" fmla="*/ -8300 h 5273"/>
                <a:gd name="T112" fmla="+- 0 11354 6805"/>
                <a:gd name="T113" fmla="*/ T112 w 5043"/>
                <a:gd name="T114" fmla="+- 0 -7973 -8300"/>
                <a:gd name="T115" fmla="*/ -7973 h 5273"/>
                <a:gd name="T116" fmla="+- 0 11712 6805"/>
                <a:gd name="T117" fmla="*/ T116 w 5043"/>
                <a:gd name="T118" fmla="+- 0 -7992 -8300"/>
                <a:gd name="T119" fmla="*/ -7992 h 5273"/>
                <a:gd name="T120" fmla="+- 0 11847 6805"/>
                <a:gd name="T121" fmla="*/ T120 w 5043"/>
                <a:gd name="T122" fmla="+- 0 -5175 -8300"/>
                <a:gd name="T123" fmla="*/ -5175 h 5273"/>
                <a:gd name="T124" fmla="+- 0 10373 6805"/>
                <a:gd name="T125" fmla="*/ T124 w 5043"/>
                <a:gd name="T126" fmla="+- 0 -6523 -8300"/>
                <a:gd name="T127" fmla="*/ -6523 h 5273"/>
                <a:gd name="T128" fmla="+- 0 10104 6805"/>
                <a:gd name="T129" fmla="*/ T128 w 5043"/>
                <a:gd name="T130" fmla="+- 0 -6262 -8300"/>
                <a:gd name="T131" fmla="*/ -6262 h 5273"/>
                <a:gd name="T132" fmla="+- 0 11281 6805"/>
                <a:gd name="T133" fmla="*/ T132 w 5043"/>
                <a:gd name="T134" fmla="+- 0 -5175 -8300"/>
                <a:gd name="T135" fmla="*/ -5175 h 5273"/>
                <a:gd name="T136" fmla="+- 0 11847 6805"/>
                <a:gd name="T137" fmla="*/ T136 w 5043"/>
                <a:gd name="T138" fmla="+- 0 -5175 -8300"/>
                <a:gd name="T139" fmla="*/ -5175 h 52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</a:cxnLst>
              <a:rect l="0" t="0" r="r" b="b"/>
              <a:pathLst>
                <a:path w="5043" h="5273">
                  <a:moveTo>
                    <a:pt x="550" y="1283"/>
                  </a:moveTo>
                  <a:lnTo>
                    <a:pt x="235" y="1283"/>
                  </a:lnTo>
                  <a:lnTo>
                    <a:pt x="235" y="3637"/>
                  </a:lnTo>
                  <a:lnTo>
                    <a:pt x="550" y="3637"/>
                  </a:lnTo>
                  <a:lnTo>
                    <a:pt x="550" y="1283"/>
                  </a:lnTo>
                  <a:moveTo>
                    <a:pt x="1834" y="1283"/>
                  </a:moveTo>
                  <a:lnTo>
                    <a:pt x="439" y="0"/>
                  </a:lnTo>
                  <a:lnTo>
                    <a:pt x="0" y="0"/>
                  </a:lnTo>
                  <a:lnTo>
                    <a:pt x="1448" y="1283"/>
                  </a:lnTo>
                  <a:lnTo>
                    <a:pt x="1834" y="1283"/>
                  </a:lnTo>
                  <a:moveTo>
                    <a:pt x="2140" y="0"/>
                  </a:moveTo>
                  <a:lnTo>
                    <a:pt x="1933" y="0"/>
                  </a:lnTo>
                  <a:lnTo>
                    <a:pt x="1933" y="501"/>
                  </a:lnTo>
                  <a:lnTo>
                    <a:pt x="2140" y="501"/>
                  </a:lnTo>
                  <a:lnTo>
                    <a:pt x="2140" y="0"/>
                  </a:lnTo>
                  <a:moveTo>
                    <a:pt x="4215" y="3161"/>
                  </a:moveTo>
                  <a:lnTo>
                    <a:pt x="3811" y="3161"/>
                  </a:lnTo>
                  <a:lnTo>
                    <a:pt x="3811" y="5272"/>
                  </a:lnTo>
                  <a:lnTo>
                    <a:pt x="4215" y="5272"/>
                  </a:lnTo>
                  <a:lnTo>
                    <a:pt x="4215" y="3161"/>
                  </a:lnTo>
                  <a:moveTo>
                    <a:pt x="4359" y="349"/>
                  </a:moveTo>
                  <a:lnTo>
                    <a:pt x="4107" y="349"/>
                  </a:lnTo>
                  <a:lnTo>
                    <a:pt x="4107" y="1705"/>
                  </a:lnTo>
                  <a:lnTo>
                    <a:pt x="4359" y="1705"/>
                  </a:lnTo>
                  <a:lnTo>
                    <a:pt x="4359" y="349"/>
                  </a:lnTo>
                  <a:moveTo>
                    <a:pt x="4907" y="308"/>
                  </a:moveTo>
                  <a:lnTo>
                    <a:pt x="4562" y="0"/>
                  </a:lnTo>
                  <a:lnTo>
                    <a:pt x="4188" y="0"/>
                  </a:lnTo>
                  <a:lnTo>
                    <a:pt x="4549" y="327"/>
                  </a:lnTo>
                  <a:lnTo>
                    <a:pt x="4907" y="308"/>
                  </a:lnTo>
                  <a:moveTo>
                    <a:pt x="5042" y="3125"/>
                  </a:moveTo>
                  <a:lnTo>
                    <a:pt x="3568" y="1777"/>
                  </a:lnTo>
                  <a:lnTo>
                    <a:pt x="3299" y="2038"/>
                  </a:lnTo>
                  <a:lnTo>
                    <a:pt x="4476" y="3125"/>
                  </a:lnTo>
                  <a:lnTo>
                    <a:pt x="5042" y="3125"/>
                  </a:lnTo>
                </a:path>
              </a:pathLst>
            </a:custGeom>
            <a:solidFill>
              <a:srgbClr val="88A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AutoShape 488">
              <a:extLst>
                <a:ext uri="{FF2B5EF4-FFF2-40B4-BE49-F238E27FC236}">
                  <a16:creationId xmlns:a16="http://schemas.microsoft.com/office/drawing/2014/main" xmlns="" id="{2AEA0633-37DD-9846-B044-11C1A1B0C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" y="-8300"/>
              <a:ext cx="8172" cy="7510"/>
            </a:xfrm>
            <a:custGeom>
              <a:avLst/>
              <a:gdLst>
                <a:gd name="T0" fmla="+- 0 4183 3940"/>
                <a:gd name="T1" fmla="*/ T0 w 8172"/>
                <a:gd name="T2" fmla="+- 0 -7861 -8300"/>
                <a:gd name="T3" fmla="*/ -7861 h 7510"/>
                <a:gd name="T4" fmla="+- 0 4480 3940"/>
                <a:gd name="T5" fmla="*/ T4 w 8172"/>
                <a:gd name="T6" fmla="+- 0 -3971 -8300"/>
                <a:gd name="T7" fmla="*/ -3971 h 7510"/>
                <a:gd name="T8" fmla="+- 0 4480 3940"/>
                <a:gd name="T9" fmla="*/ T8 w 8172"/>
                <a:gd name="T10" fmla="+- 0 -4726 -8300"/>
                <a:gd name="T11" fmla="*/ -4726 h 7510"/>
                <a:gd name="T12" fmla="+- 0 4704 3940"/>
                <a:gd name="T13" fmla="*/ T12 w 8172"/>
                <a:gd name="T14" fmla="+- 0 -6199 -8300"/>
                <a:gd name="T15" fmla="*/ -6199 h 7510"/>
                <a:gd name="T16" fmla="+- 0 4704 3940"/>
                <a:gd name="T17" fmla="*/ T16 w 8172"/>
                <a:gd name="T18" fmla="+- 0 -6199 -8300"/>
                <a:gd name="T19" fmla="*/ -6199 h 7510"/>
                <a:gd name="T20" fmla="+- 0 5191 3940"/>
                <a:gd name="T21" fmla="*/ T20 w 8172"/>
                <a:gd name="T22" fmla="+- 0 -7930 -8300"/>
                <a:gd name="T23" fmla="*/ -7930 h 7510"/>
                <a:gd name="T24" fmla="+- 0 4237 3940"/>
                <a:gd name="T25" fmla="*/ T24 w 8172"/>
                <a:gd name="T26" fmla="+- 0 -7009 -8300"/>
                <a:gd name="T27" fmla="*/ -7009 h 7510"/>
                <a:gd name="T28" fmla="+- 0 4331 3940"/>
                <a:gd name="T29" fmla="*/ T28 w 8172"/>
                <a:gd name="T30" fmla="+- 0 -6888 -8300"/>
                <a:gd name="T31" fmla="*/ -6888 h 7510"/>
                <a:gd name="T32" fmla="+- 0 5841 3940"/>
                <a:gd name="T33" fmla="*/ T32 w 8172"/>
                <a:gd name="T34" fmla="+- 0 -5103 -8300"/>
                <a:gd name="T35" fmla="*/ -5103 h 7510"/>
                <a:gd name="T36" fmla="+- 0 5969 3940"/>
                <a:gd name="T37" fmla="*/ T36 w 8172"/>
                <a:gd name="T38" fmla="+- 0 -8300 -8300"/>
                <a:gd name="T39" fmla="*/ -8300 h 7510"/>
                <a:gd name="T40" fmla="+- 0 5827 3940"/>
                <a:gd name="T41" fmla="*/ T40 w 8172"/>
                <a:gd name="T42" fmla="+- 0 -8175 -8300"/>
                <a:gd name="T43" fmla="*/ -8175 h 7510"/>
                <a:gd name="T44" fmla="+- 0 6550 3940"/>
                <a:gd name="T45" fmla="*/ T44 w 8172"/>
                <a:gd name="T46" fmla="+- 0 -2162 -8300"/>
                <a:gd name="T47" fmla="*/ -2162 h 7510"/>
                <a:gd name="T48" fmla="+- 0 6550 3940"/>
                <a:gd name="T49" fmla="*/ T48 w 8172"/>
                <a:gd name="T50" fmla="+- 0 -2965 -8300"/>
                <a:gd name="T51" fmla="*/ -2965 h 7510"/>
                <a:gd name="T52" fmla="+- 0 6806 3940"/>
                <a:gd name="T53" fmla="*/ T52 w 8172"/>
                <a:gd name="T54" fmla="+- 0 -3495 -8300"/>
                <a:gd name="T55" fmla="*/ -3495 h 7510"/>
                <a:gd name="T56" fmla="+- 0 6806 3940"/>
                <a:gd name="T57" fmla="*/ T56 w 8172"/>
                <a:gd name="T58" fmla="+- 0 -3495 -8300"/>
                <a:gd name="T59" fmla="*/ -3495 h 7510"/>
                <a:gd name="T60" fmla="+- 0 8558 3940"/>
                <a:gd name="T61" fmla="*/ T60 w 8172"/>
                <a:gd name="T62" fmla="+- 0 -791 -8300"/>
                <a:gd name="T63" fmla="*/ -791 h 7510"/>
                <a:gd name="T64" fmla="+- 0 8307 3940"/>
                <a:gd name="T65" fmla="*/ T64 w 8172"/>
                <a:gd name="T66" fmla="+- 0 -1316 -8300"/>
                <a:gd name="T67" fmla="*/ -1316 h 7510"/>
                <a:gd name="T68" fmla="+- 0 8307 3940"/>
                <a:gd name="T69" fmla="*/ T68 w 8172"/>
                <a:gd name="T70" fmla="+- 0 -2094 -8300"/>
                <a:gd name="T71" fmla="*/ -2094 h 7510"/>
                <a:gd name="T72" fmla="+- 0 8558 3940"/>
                <a:gd name="T73" fmla="*/ T72 w 8172"/>
                <a:gd name="T74" fmla="+- 0 -3100 -8300"/>
                <a:gd name="T75" fmla="*/ -3100 h 7510"/>
                <a:gd name="T76" fmla="+- 0 8558 3940"/>
                <a:gd name="T77" fmla="*/ T76 w 8172"/>
                <a:gd name="T78" fmla="+- 0 -3100 -8300"/>
                <a:gd name="T79" fmla="*/ -3100 h 7510"/>
                <a:gd name="T80" fmla="+- 0 8730 3940"/>
                <a:gd name="T81" fmla="*/ T80 w 8172"/>
                <a:gd name="T82" fmla="+- 0 -7116 -8300"/>
                <a:gd name="T83" fmla="*/ -7116 h 7510"/>
                <a:gd name="T84" fmla="+- 0 7220 3940"/>
                <a:gd name="T85" fmla="*/ T84 w 8172"/>
                <a:gd name="T86" fmla="+- 0 -7156 -8300"/>
                <a:gd name="T87" fmla="*/ -7156 h 7510"/>
                <a:gd name="T88" fmla="+- 0 6546 3940"/>
                <a:gd name="T89" fmla="*/ T88 w 8172"/>
                <a:gd name="T90" fmla="+- 0 -5238 -8300"/>
                <a:gd name="T91" fmla="*/ -5238 h 7510"/>
                <a:gd name="T92" fmla="+- 0 6802 3940"/>
                <a:gd name="T93" fmla="*/ T92 w 8172"/>
                <a:gd name="T94" fmla="+- 0 -3756 -8300"/>
                <a:gd name="T95" fmla="*/ -3756 h 7510"/>
                <a:gd name="T96" fmla="+- 0 7450 3940"/>
                <a:gd name="T97" fmla="*/ T96 w 8172"/>
                <a:gd name="T98" fmla="+- 0 -4568 -8300"/>
                <a:gd name="T99" fmla="*/ -4568 h 7510"/>
                <a:gd name="T100" fmla="+- 0 8639 3940"/>
                <a:gd name="T101" fmla="*/ T100 w 8172"/>
                <a:gd name="T102" fmla="+- 0 -6882 -8300"/>
                <a:gd name="T103" fmla="*/ -6882 h 7510"/>
                <a:gd name="T104" fmla="+- 0 8765 3940"/>
                <a:gd name="T105" fmla="*/ T104 w 8172"/>
                <a:gd name="T106" fmla="+- 0 -6968 -8300"/>
                <a:gd name="T107" fmla="*/ -6968 h 7510"/>
                <a:gd name="T108" fmla="+- 0 8945 3940"/>
                <a:gd name="T109" fmla="*/ T108 w 8172"/>
                <a:gd name="T110" fmla="+- 0 -7664 -8300"/>
                <a:gd name="T111" fmla="*/ -7664 h 7510"/>
                <a:gd name="T112" fmla="+- 0 10238 3940"/>
                <a:gd name="T113" fmla="*/ T112 w 8172"/>
                <a:gd name="T114" fmla="+- 0 -1483 -8300"/>
                <a:gd name="T115" fmla="*/ -1483 h 7510"/>
                <a:gd name="T116" fmla="+- 0 10481 3940"/>
                <a:gd name="T117" fmla="*/ T116 w 8172"/>
                <a:gd name="T118" fmla="+- 0 -2022 -8300"/>
                <a:gd name="T119" fmla="*/ -2022 h 7510"/>
                <a:gd name="T120" fmla="+- 0 10481 3940"/>
                <a:gd name="T121" fmla="*/ T120 w 8172"/>
                <a:gd name="T122" fmla="+- 0 -2022 -8300"/>
                <a:gd name="T123" fmla="*/ -2022 h 7510"/>
                <a:gd name="T124" fmla="+- 0 10063 3940"/>
                <a:gd name="T125" fmla="*/ T124 w 8172"/>
                <a:gd name="T126" fmla="+- 0 -8300 -8300"/>
                <a:gd name="T127" fmla="*/ -8300 h 7510"/>
                <a:gd name="T128" fmla="+- 0 9736 3940"/>
                <a:gd name="T129" fmla="*/ T128 w 8172"/>
                <a:gd name="T130" fmla="+- 0 -7944 -8300"/>
                <a:gd name="T131" fmla="*/ -7944 h 7510"/>
                <a:gd name="T132" fmla="+- 0 9830 3940"/>
                <a:gd name="T133" fmla="*/ T132 w 8172"/>
                <a:gd name="T134" fmla="+- 0 -7823 -8300"/>
                <a:gd name="T135" fmla="*/ -7823 h 7510"/>
                <a:gd name="T136" fmla="+- 0 10562 3940"/>
                <a:gd name="T137" fmla="*/ T136 w 8172"/>
                <a:gd name="T138" fmla="+- 0 -7206 -8300"/>
                <a:gd name="T139" fmla="*/ -7206 h 7510"/>
                <a:gd name="T140" fmla="+- 0 11829 3940"/>
                <a:gd name="T141" fmla="*/ T140 w 8172"/>
                <a:gd name="T142" fmla="+- 0 -8018 -8300"/>
                <a:gd name="T143" fmla="*/ -8018 h 7510"/>
                <a:gd name="T144" fmla="+- 0 11372 3940"/>
                <a:gd name="T145" fmla="*/ T144 w 8172"/>
                <a:gd name="T146" fmla="+- 0 -8086 -8300"/>
                <a:gd name="T147" fmla="*/ -8086 h 7510"/>
                <a:gd name="T148" fmla="+- 0 11367 3940"/>
                <a:gd name="T149" fmla="*/ T148 w 8172"/>
                <a:gd name="T150" fmla="+- 0 -6456 -8300"/>
                <a:gd name="T151" fmla="*/ -6456 h 7510"/>
                <a:gd name="T152" fmla="+- 0 11788 3940"/>
                <a:gd name="T153" fmla="*/ T152 w 8172"/>
                <a:gd name="T154" fmla="+- 0 -7840 -8300"/>
                <a:gd name="T155" fmla="*/ -7840 h 7510"/>
                <a:gd name="T156" fmla="+- 0 12094 3940"/>
                <a:gd name="T157" fmla="*/ T156 w 8172"/>
                <a:gd name="T158" fmla="+- 0 -2660 -8300"/>
                <a:gd name="T159" fmla="*/ -2660 h 7510"/>
                <a:gd name="T160" fmla="+- 0 12094 3940"/>
                <a:gd name="T161" fmla="*/ T160 w 8172"/>
                <a:gd name="T162" fmla="+- 0 -2660 -8300"/>
                <a:gd name="T163" fmla="*/ -2660 h 7510"/>
                <a:gd name="T164" fmla="+- 0 12094 3940"/>
                <a:gd name="T165" fmla="*/ T164 w 8172"/>
                <a:gd name="T166" fmla="+- 0 -2943 -8300"/>
                <a:gd name="T167" fmla="*/ -2943 h 7510"/>
                <a:gd name="T168" fmla="+- 0 11847 3940"/>
                <a:gd name="T169" fmla="*/ T168 w 8172"/>
                <a:gd name="T170" fmla="+- 0 -3495 -8300"/>
                <a:gd name="T171" fmla="*/ -3495 h 7510"/>
                <a:gd name="T172" fmla="+- 0 12107 3940"/>
                <a:gd name="T173" fmla="*/ T172 w 8172"/>
                <a:gd name="T174" fmla="+- 0 -5173 -8300"/>
                <a:gd name="T175" fmla="*/ -5173 h 7510"/>
                <a:gd name="T176" fmla="+- 0 10461 3940"/>
                <a:gd name="T177" fmla="*/ T176 w 8172"/>
                <a:gd name="T178" fmla="+- 0 -6625 -8300"/>
                <a:gd name="T179" fmla="*/ -6625 h 7510"/>
                <a:gd name="T180" fmla="+- 0 10282 3940"/>
                <a:gd name="T181" fmla="*/ T180 w 8172"/>
                <a:gd name="T182" fmla="+- 0 -6622 -8300"/>
                <a:gd name="T183" fmla="*/ -6622 h 7510"/>
                <a:gd name="T184" fmla="+- 0 8774 3940"/>
                <a:gd name="T185" fmla="*/ T184 w 8172"/>
                <a:gd name="T186" fmla="+- 0 -5166 -8300"/>
                <a:gd name="T187" fmla="*/ -5166 h 7510"/>
                <a:gd name="T188" fmla="+- 0 8869 3940"/>
                <a:gd name="T189" fmla="*/ T188 w 8172"/>
                <a:gd name="T190" fmla="+- 0 -5046 -8300"/>
                <a:gd name="T191" fmla="*/ -5046 h 7510"/>
                <a:gd name="T192" fmla="+- 0 9746 3940"/>
                <a:gd name="T193" fmla="*/ T192 w 8172"/>
                <a:gd name="T194" fmla="+- 0 -2975 -8300"/>
                <a:gd name="T195" fmla="*/ -2975 h 7510"/>
                <a:gd name="T196" fmla="+- 0 10238 3940"/>
                <a:gd name="T197" fmla="*/ T196 w 8172"/>
                <a:gd name="T198" fmla="+- 0 -2893 -8300"/>
                <a:gd name="T199" fmla="*/ -2893 h 7510"/>
                <a:gd name="T200" fmla="+- 0 10238 3940"/>
                <a:gd name="T201" fmla="*/ T200 w 8172"/>
                <a:gd name="T202" fmla="+- 0 -3495 -8300"/>
                <a:gd name="T203" fmla="*/ -3495 h 7510"/>
                <a:gd name="T204" fmla="+- 0 9254 3940"/>
                <a:gd name="T205" fmla="*/ T204 w 8172"/>
                <a:gd name="T206" fmla="+- 0 -5310 -8300"/>
                <a:gd name="T207" fmla="*/ -5310 h 7510"/>
                <a:gd name="T208" fmla="+- 0 10887 3940"/>
                <a:gd name="T209" fmla="*/ T208 w 8172"/>
                <a:gd name="T210" fmla="+- 0 -5160 -8300"/>
                <a:gd name="T211" fmla="*/ -5160 h 7510"/>
                <a:gd name="T212" fmla="+- 0 11174 3940"/>
                <a:gd name="T213" fmla="*/ T212 w 8172"/>
                <a:gd name="T214" fmla="+- 0 -3362 -8300"/>
                <a:gd name="T215" fmla="*/ -3362 h 7510"/>
                <a:gd name="T216" fmla="+- 0 12054 3940"/>
                <a:gd name="T217" fmla="*/ T216 w 8172"/>
                <a:gd name="T218" fmla="+- 0 -5029 -8300"/>
                <a:gd name="T219" fmla="*/ -5029 h 75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8172" h="7510">
                  <a:moveTo>
                    <a:pt x="243" y="0"/>
                  </a:moveTo>
                  <a:lnTo>
                    <a:pt x="0" y="0"/>
                  </a:lnTo>
                  <a:lnTo>
                    <a:pt x="0" y="439"/>
                  </a:lnTo>
                  <a:lnTo>
                    <a:pt x="243" y="439"/>
                  </a:lnTo>
                  <a:lnTo>
                    <a:pt x="243" y="0"/>
                  </a:lnTo>
                  <a:moveTo>
                    <a:pt x="764" y="4104"/>
                  </a:moveTo>
                  <a:lnTo>
                    <a:pt x="540" y="4104"/>
                  </a:lnTo>
                  <a:lnTo>
                    <a:pt x="540" y="4329"/>
                  </a:lnTo>
                  <a:lnTo>
                    <a:pt x="764" y="4329"/>
                  </a:lnTo>
                  <a:lnTo>
                    <a:pt x="764" y="4104"/>
                  </a:lnTo>
                  <a:moveTo>
                    <a:pt x="764" y="3574"/>
                  </a:moveTo>
                  <a:lnTo>
                    <a:pt x="540" y="3574"/>
                  </a:lnTo>
                  <a:lnTo>
                    <a:pt x="540" y="3799"/>
                  </a:lnTo>
                  <a:lnTo>
                    <a:pt x="764" y="3799"/>
                  </a:lnTo>
                  <a:lnTo>
                    <a:pt x="764" y="3574"/>
                  </a:lnTo>
                  <a:moveTo>
                    <a:pt x="764" y="2101"/>
                  </a:moveTo>
                  <a:lnTo>
                    <a:pt x="540" y="2101"/>
                  </a:lnTo>
                  <a:lnTo>
                    <a:pt x="540" y="3251"/>
                  </a:lnTo>
                  <a:lnTo>
                    <a:pt x="764" y="3251"/>
                  </a:lnTo>
                  <a:lnTo>
                    <a:pt x="764" y="2101"/>
                  </a:lnTo>
                  <a:moveTo>
                    <a:pt x="1902" y="1148"/>
                  </a:moveTo>
                  <a:lnTo>
                    <a:pt x="785" y="1148"/>
                  </a:lnTo>
                  <a:lnTo>
                    <a:pt x="1431" y="570"/>
                  </a:lnTo>
                  <a:lnTo>
                    <a:pt x="1251" y="370"/>
                  </a:lnTo>
                  <a:lnTo>
                    <a:pt x="342" y="1183"/>
                  </a:lnTo>
                  <a:lnTo>
                    <a:pt x="316" y="1214"/>
                  </a:lnTo>
                  <a:lnTo>
                    <a:pt x="301" y="1251"/>
                  </a:lnTo>
                  <a:lnTo>
                    <a:pt x="297" y="1291"/>
                  </a:lnTo>
                  <a:lnTo>
                    <a:pt x="306" y="1331"/>
                  </a:lnTo>
                  <a:lnTo>
                    <a:pt x="326" y="1367"/>
                  </a:lnTo>
                  <a:lnTo>
                    <a:pt x="355" y="1394"/>
                  </a:lnTo>
                  <a:lnTo>
                    <a:pt x="391" y="1412"/>
                  </a:lnTo>
                  <a:lnTo>
                    <a:pt x="432" y="1418"/>
                  </a:lnTo>
                  <a:lnTo>
                    <a:pt x="1631" y="1418"/>
                  </a:lnTo>
                  <a:lnTo>
                    <a:pt x="1631" y="3197"/>
                  </a:lnTo>
                  <a:lnTo>
                    <a:pt x="1901" y="3197"/>
                  </a:lnTo>
                  <a:lnTo>
                    <a:pt x="1901" y="3192"/>
                  </a:lnTo>
                  <a:lnTo>
                    <a:pt x="1902" y="3192"/>
                  </a:lnTo>
                  <a:lnTo>
                    <a:pt x="1902" y="1148"/>
                  </a:lnTo>
                  <a:moveTo>
                    <a:pt x="2029" y="0"/>
                  </a:moveTo>
                  <a:lnTo>
                    <a:pt x="1645" y="0"/>
                  </a:lnTo>
                  <a:lnTo>
                    <a:pt x="1645" y="627"/>
                  </a:lnTo>
                  <a:lnTo>
                    <a:pt x="1887" y="627"/>
                  </a:lnTo>
                  <a:lnTo>
                    <a:pt x="1887" y="125"/>
                  </a:lnTo>
                  <a:lnTo>
                    <a:pt x="2029" y="0"/>
                  </a:lnTo>
                  <a:moveTo>
                    <a:pt x="2866" y="5882"/>
                  </a:moveTo>
                  <a:lnTo>
                    <a:pt x="2610" y="5882"/>
                  </a:lnTo>
                  <a:lnTo>
                    <a:pt x="2610" y="6138"/>
                  </a:lnTo>
                  <a:lnTo>
                    <a:pt x="2866" y="6138"/>
                  </a:lnTo>
                  <a:lnTo>
                    <a:pt x="2866" y="5882"/>
                  </a:lnTo>
                  <a:moveTo>
                    <a:pt x="2866" y="5335"/>
                  </a:moveTo>
                  <a:lnTo>
                    <a:pt x="2610" y="5335"/>
                  </a:lnTo>
                  <a:lnTo>
                    <a:pt x="2610" y="5591"/>
                  </a:lnTo>
                  <a:lnTo>
                    <a:pt x="2866" y="5591"/>
                  </a:lnTo>
                  <a:lnTo>
                    <a:pt x="2866" y="5335"/>
                  </a:lnTo>
                  <a:moveTo>
                    <a:pt x="2866" y="4805"/>
                  </a:moveTo>
                  <a:lnTo>
                    <a:pt x="2610" y="4805"/>
                  </a:lnTo>
                  <a:lnTo>
                    <a:pt x="2610" y="5061"/>
                  </a:lnTo>
                  <a:lnTo>
                    <a:pt x="2866" y="5061"/>
                  </a:lnTo>
                  <a:lnTo>
                    <a:pt x="2866" y="4805"/>
                  </a:lnTo>
                  <a:moveTo>
                    <a:pt x="4618" y="7258"/>
                  </a:moveTo>
                  <a:lnTo>
                    <a:pt x="4367" y="7258"/>
                  </a:lnTo>
                  <a:lnTo>
                    <a:pt x="4367" y="7509"/>
                  </a:lnTo>
                  <a:lnTo>
                    <a:pt x="4618" y="7509"/>
                  </a:lnTo>
                  <a:lnTo>
                    <a:pt x="4618" y="7258"/>
                  </a:lnTo>
                  <a:moveTo>
                    <a:pt x="4618" y="6732"/>
                  </a:moveTo>
                  <a:lnTo>
                    <a:pt x="4367" y="6732"/>
                  </a:lnTo>
                  <a:lnTo>
                    <a:pt x="4367" y="6984"/>
                  </a:lnTo>
                  <a:lnTo>
                    <a:pt x="4618" y="6984"/>
                  </a:lnTo>
                  <a:lnTo>
                    <a:pt x="4618" y="6732"/>
                  </a:lnTo>
                  <a:moveTo>
                    <a:pt x="4618" y="6206"/>
                  </a:moveTo>
                  <a:lnTo>
                    <a:pt x="4367" y="6206"/>
                  </a:lnTo>
                  <a:lnTo>
                    <a:pt x="4367" y="6458"/>
                  </a:lnTo>
                  <a:lnTo>
                    <a:pt x="4618" y="6458"/>
                  </a:lnTo>
                  <a:lnTo>
                    <a:pt x="4618" y="6206"/>
                  </a:lnTo>
                  <a:moveTo>
                    <a:pt x="4618" y="5200"/>
                  </a:moveTo>
                  <a:lnTo>
                    <a:pt x="4367" y="5200"/>
                  </a:lnTo>
                  <a:lnTo>
                    <a:pt x="4367" y="5882"/>
                  </a:lnTo>
                  <a:lnTo>
                    <a:pt x="4618" y="5882"/>
                  </a:lnTo>
                  <a:lnTo>
                    <a:pt x="4618" y="5200"/>
                  </a:lnTo>
                  <a:moveTo>
                    <a:pt x="4834" y="1292"/>
                  </a:moveTo>
                  <a:lnTo>
                    <a:pt x="4831" y="1253"/>
                  </a:lnTo>
                  <a:lnTo>
                    <a:pt x="4816" y="1216"/>
                  </a:lnTo>
                  <a:lnTo>
                    <a:pt x="4790" y="1184"/>
                  </a:lnTo>
                  <a:lnTo>
                    <a:pt x="3503" y="0"/>
                  </a:lnTo>
                  <a:lnTo>
                    <a:pt x="3105" y="0"/>
                  </a:lnTo>
                  <a:lnTo>
                    <a:pt x="4349" y="1144"/>
                  </a:lnTo>
                  <a:lnTo>
                    <a:pt x="3280" y="1144"/>
                  </a:lnTo>
                  <a:lnTo>
                    <a:pt x="3280" y="3502"/>
                  </a:lnTo>
                  <a:lnTo>
                    <a:pt x="2862" y="3502"/>
                  </a:lnTo>
                  <a:lnTo>
                    <a:pt x="2862" y="3062"/>
                  </a:lnTo>
                  <a:lnTo>
                    <a:pt x="2606" y="3062"/>
                  </a:lnTo>
                  <a:lnTo>
                    <a:pt x="2606" y="3502"/>
                  </a:lnTo>
                  <a:lnTo>
                    <a:pt x="2606" y="3772"/>
                  </a:lnTo>
                  <a:lnTo>
                    <a:pt x="2606" y="4544"/>
                  </a:lnTo>
                  <a:lnTo>
                    <a:pt x="2862" y="4544"/>
                  </a:lnTo>
                  <a:lnTo>
                    <a:pt x="2862" y="3772"/>
                  </a:lnTo>
                  <a:lnTo>
                    <a:pt x="3415" y="3772"/>
                  </a:lnTo>
                  <a:lnTo>
                    <a:pt x="3467" y="3761"/>
                  </a:lnTo>
                  <a:lnTo>
                    <a:pt x="3510" y="3732"/>
                  </a:lnTo>
                  <a:lnTo>
                    <a:pt x="3539" y="3689"/>
                  </a:lnTo>
                  <a:lnTo>
                    <a:pt x="3549" y="3637"/>
                  </a:lnTo>
                  <a:lnTo>
                    <a:pt x="3549" y="1418"/>
                  </a:lnTo>
                  <a:lnTo>
                    <a:pt x="4699" y="1418"/>
                  </a:lnTo>
                  <a:lnTo>
                    <a:pt x="4740" y="1412"/>
                  </a:lnTo>
                  <a:lnTo>
                    <a:pt x="4775" y="1394"/>
                  </a:lnTo>
                  <a:lnTo>
                    <a:pt x="4805" y="1367"/>
                  </a:lnTo>
                  <a:lnTo>
                    <a:pt x="4825" y="1332"/>
                  </a:lnTo>
                  <a:lnTo>
                    <a:pt x="4834" y="1292"/>
                  </a:lnTo>
                  <a:moveTo>
                    <a:pt x="5274" y="0"/>
                  </a:moveTo>
                  <a:lnTo>
                    <a:pt x="5005" y="0"/>
                  </a:lnTo>
                  <a:lnTo>
                    <a:pt x="5005" y="636"/>
                  </a:lnTo>
                  <a:lnTo>
                    <a:pt x="5274" y="636"/>
                  </a:lnTo>
                  <a:lnTo>
                    <a:pt x="5274" y="0"/>
                  </a:lnTo>
                  <a:moveTo>
                    <a:pt x="6541" y="6817"/>
                  </a:moveTo>
                  <a:lnTo>
                    <a:pt x="6298" y="6817"/>
                  </a:lnTo>
                  <a:lnTo>
                    <a:pt x="6298" y="7060"/>
                  </a:lnTo>
                  <a:lnTo>
                    <a:pt x="6541" y="7060"/>
                  </a:lnTo>
                  <a:lnTo>
                    <a:pt x="6541" y="6817"/>
                  </a:lnTo>
                  <a:moveTo>
                    <a:pt x="6541" y="6278"/>
                  </a:moveTo>
                  <a:lnTo>
                    <a:pt x="6298" y="6278"/>
                  </a:lnTo>
                  <a:lnTo>
                    <a:pt x="6298" y="6521"/>
                  </a:lnTo>
                  <a:lnTo>
                    <a:pt x="6541" y="6521"/>
                  </a:lnTo>
                  <a:lnTo>
                    <a:pt x="6541" y="6278"/>
                  </a:lnTo>
                  <a:moveTo>
                    <a:pt x="6622" y="214"/>
                  </a:moveTo>
                  <a:lnTo>
                    <a:pt x="6288" y="214"/>
                  </a:lnTo>
                  <a:lnTo>
                    <a:pt x="6532" y="0"/>
                  </a:lnTo>
                  <a:lnTo>
                    <a:pt x="6123" y="0"/>
                  </a:lnTo>
                  <a:lnTo>
                    <a:pt x="5841" y="247"/>
                  </a:lnTo>
                  <a:lnTo>
                    <a:pt x="5815" y="279"/>
                  </a:lnTo>
                  <a:lnTo>
                    <a:pt x="5799" y="316"/>
                  </a:lnTo>
                  <a:lnTo>
                    <a:pt x="5796" y="356"/>
                  </a:lnTo>
                  <a:lnTo>
                    <a:pt x="5804" y="396"/>
                  </a:lnTo>
                  <a:lnTo>
                    <a:pt x="5824" y="432"/>
                  </a:lnTo>
                  <a:lnTo>
                    <a:pt x="5853" y="460"/>
                  </a:lnTo>
                  <a:lnTo>
                    <a:pt x="5890" y="477"/>
                  </a:lnTo>
                  <a:lnTo>
                    <a:pt x="5930" y="483"/>
                  </a:lnTo>
                  <a:lnTo>
                    <a:pt x="6352" y="483"/>
                  </a:lnTo>
                  <a:lnTo>
                    <a:pt x="6352" y="1094"/>
                  </a:lnTo>
                  <a:lnTo>
                    <a:pt x="6622" y="1094"/>
                  </a:lnTo>
                  <a:lnTo>
                    <a:pt x="6622" y="214"/>
                  </a:lnTo>
                  <a:moveTo>
                    <a:pt x="7906" y="359"/>
                  </a:moveTo>
                  <a:lnTo>
                    <a:pt x="7903" y="319"/>
                  </a:lnTo>
                  <a:lnTo>
                    <a:pt x="7889" y="282"/>
                  </a:lnTo>
                  <a:lnTo>
                    <a:pt x="7864" y="250"/>
                  </a:lnTo>
                  <a:lnTo>
                    <a:pt x="7598" y="0"/>
                  </a:lnTo>
                  <a:lnTo>
                    <a:pt x="7204" y="0"/>
                  </a:lnTo>
                  <a:lnTo>
                    <a:pt x="7432" y="214"/>
                  </a:lnTo>
                  <a:lnTo>
                    <a:pt x="7195" y="214"/>
                  </a:lnTo>
                  <a:lnTo>
                    <a:pt x="7195" y="423"/>
                  </a:lnTo>
                  <a:lnTo>
                    <a:pt x="7157" y="1837"/>
                  </a:lnTo>
                  <a:lnTo>
                    <a:pt x="7427" y="1844"/>
                  </a:lnTo>
                  <a:lnTo>
                    <a:pt x="7463" y="483"/>
                  </a:lnTo>
                  <a:lnTo>
                    <a:pt x="7772" y="483"/>
                  </a:lnTo>
                  <a:lnTo>
                    <a:pt x="7812" y="477"/>
                  </a:lnTo>
                  <a:lnTo>
                    <a:pt x="7848" y="460"/>
                  </a:lnTo>
                  <a:lnTo>
                    <a:pt x="7877" y="433"/>
                  </a:lnTo>
                  <a:lnTo>
                    <a:pt x="7897" y="398"/>
                  </a:lnTo>
                  <a:lnTo>
                    <a:pt x="7906" y="359"/>
                  </a:lnTo>
                  <a:moveTo>
                    <a:pt x="8154" y="5640"/>
                  </a:moveTo>
                  <a:lnTo>
                    <a:pt x="7907" y="5640"/>
                  </a:lnTo>
                  <a:lnTo>
                    <a:pt x="7907" y="5888"/>
                  </a:lnTo>
                  <a:lnTo>
                    <a:pt x="8154" y="5888"/>
                  </a:lnTo>
                  <a:lnTo>
                    <a:pt x="8154" y="5640"/>
                  </a:lnTo>
                  <a:moveTo>
                    <a:pt x="8154" y="5110"/>
                  </a:moveTo>
                  <a:lnTo>
                    <a:pt x="7907" y="5110"/>
                  </a:lnTo>
                  <a:lnTo>
                    <a:pt x="7907" y="5357"/>
                  </a:lnTo>
                  <a:lnTo>
                    <a:pt x="8154" y="5357"/>
                  </a:lnTo>
                  <a:lnTo>
                    <a:pt x="8154" y="5110"/>
                  </a:lnTo>
                  <a:moveTo>
                    <a:pt x="8167" y="3978"/>
                  </a:moveTo>
                  <a:lnTo>
                    <a:pt x="7907" y="3978"/>
                  </a:lnTo>
                  <a:lnTo>
                    <a:pt x="7907" y="4805"/>
                  </a:lnTo>
                  <a:lnTo>
                    <a:pt x="8167" y="4805"/>
                  </a:lnTo>
                  <a:lnTo>
                    <a:pt x="8167" y="3978"/>
                  </a:lnTo>
                  <a:moveTo>
                    <a:pt x="8172" y="3167"/>
                  </a:moveTo>
                  <a:lnTo>
                    <a:pt x="8167" y="3127"/>
                  </a:lnTo>
                  <a:lnTo>
                    <a:pt x="8152" y="3090"/>
                  </a:lnTo>
                  <a:lnTo>
                    <a:pt x="8125" y="3059"/>
                  </a:lnTo>
                  <a:lnTo>
                    <a:pt x="6849" y="1958"/>
                  </a:lnTo>
                  <a:lnTo>
                    <a:pt x="6521" y="1675"/>
                  </a:lnTo>
                  <a:lnTo>
                    <a:pt x="6479" y="1650"/>
                  </a:lnTo>
                  <a:lnTo>
                    <a:pt x="6431" y="1642"/>
                  </a:lnTo>
                  <a:lnTo>
                    <a:pt x="6384" y="1652"/>
                  </a:lnTo>
                  <a:lnTo>
                    <a:pt x="6342" y="1678"/>
                  </a:lnTo>
                  <a:lnTo>
                    <a:pt x="4878" y="3026"/>
                  </a:lnTo>
                  <a:lnTo>
                    <a:pt x="4852" y="3057"/>
                  </a:lnTo>
                  <a:lnTo>
                    <a:pt x="4838" y="3094"/>
                  </a:lnTo>
                  <a:lnTo>
                    <a:pt x="4834" y="3134"/>
                  </a:lnTo>
                  <a:lnTo>
                    <a:pt x="4843" y="3174"/>
                  </a:lnTo>
                  <a:lnTo>
                    <a:pt x="4864" y="3209"/>
                  </a:lnTo>
                  <a:lnTo>
                    <a:pt x="4893" y="3236"/>
                  </a:lnTo>
                  <a:lnTo>
                    <a:pt x="4929" y="3254"/>
                  </a:lnTo>
                  <a:lnTo>
                    <a:pt x="4969" y="3260"/>
                  </a:lnTo>
                  <a:lnTo>
                    <a:pt x="5795" y="3260"/>
                  </a:lnTo>
                  <a:lnTo>
                    <a:pt x="5795" y="5272"/>
                  </a:lnTo>
                  <a:lnTo>
                    <a:pt x="5806" y="5325"/>
                  </a:lnTo>
                  <a:lnTo>
                    <a:pt x="5835" y="5367"/>
                  </a:lnTo>
                  <a:lnTo>
                    <a:pt x="5878" y="5396"/>
                  </a:lnTo>
                  <a:lnTo>
                    <a:pt x="5930" y="5407"/>
                  </a:lnTo>
                  <a:lnTo>
                    <a:pt x="6298" y="5407"/>
                  </a:lnTo>
                  <a:lnTo>
                    <a:pt x="6298" y="5937"/>
                  </a:lnTo>
                  <a:lnTo>
                    <a:pt x="6541" y="5937"/>
                  </a:lnTo>
                  <a:lnTo>
                    <a:pt x="6541" y="4805"/>
                  </a:lnTo>
                  <a:lnTo>
                    <a:pt x="6298" y="4805"/>
                  </a:lnTo>
                  <a:lnTo>
                    <a:pt x="6298" y="5137"/>
                  </a:lnTo>
                  <a:lnTo>
                    <a:pt x="6065" y="5137"/>
                  </a:lnTo>
                  <a:lnTo>
                    <a:pt x="6065" y="2990"/>
                  </a:lnTo>
                  <a:lnTo>
                    <a:pt x="5314" y="2990"/>
                  </a:lnTo>
                  <a:lnTo>
                    <a:pt x="6436" y="1958"/>
                  </a:lnTo>
                  <a:lnTo>
                    <a:pt x="7674" y="3026"/>
                  </a:lnTo>
                  <a:lnTo>
                    <a:pt x="6947" y="3026"/>
                  </a:lnTo>
                  <a:lnTo>
                    <a:pt x="6947" y="3140"/>
                  </a:lnTo>
                  <a:lnTo>
                    <a:pt x="6946" y="3147"/>
                  </a:lnTo>
                  <a:lnTo>
                    <a:pt x="6945" y="3155"/>
                  </a:lnTo>
                  <a:lnTo>
                    <a:pt x="6965" y="4941"/>
                  </a:lnTo>
                  <a:lnTo>
                    <a:pt x="7234" y="4938"/>
                  </a:lnTo>
                  <a:lnTo>
                    <a:pt x="7216" y="3296"/>
                  </a:lnTo>
                  <a:lnTo>
                    <a:pt x="8037" y="3296"/>
                  </a:lnTo>
                  <a:lnTo>
                    <a:pt x="8078" y="3289"/>
                  </a:lnTo>
                  <a:lnTo>
                    <a:pt x="8114" y="3271"/>
                  </a:lnTo>
                  <a:lnTo>
                    <a:pt x="8143" y="3244"/>
                  </a:lnTo>
                  <a:lnTo>
                    <a:pt x="8163" y="3208"/>
                  </a:lnTo>
                  <a:lnTo>
                    <a:pt x="8172" y="3167"/>
                  </a:lnTo>
                </a:path>
              </a:pathLst>
            </a:custGeom>
            <a:solidFill>
              <a:srgbClr val="2D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FFA54D0-8E27-9F44-9D96-897AEF1BE015}"/>
              </a:ext>
            </a:extLst>
          </p:cNvPr>
          <p:cNvSpPr/>
          <p:nvPr/>
        </p:nvSpPr>
        <p:spPr>
          <a:xfrm>
            <a:off x="1111620" y="3213511"/>
            <a:ext cx="32707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E65846"/>
                </a:solidFill>
                <a:latin typeface="Calibri" panose="020F0502020204030204" pitchFamily="34" charset="0"/>
                <a:ea typeface="Helvetica-Light" pitchFamily="2" charset="0"/>
                <a:cs typeface="Helvetica-Light" pitchFamily="2" charset="0"/>
              </a:rPr>
              <a:t>Scaling Up</a:t>
            </a:r>
          </a:p>
          <a:p>
            <a:r>
              <a:rPr lang="en-US" sz="2400" dirty="0"/>
              <a:t>An Algorithm for Growth</a:t>
            </a:r>
          </a:p>
        </p:txBody>
      </p:sp>
      <p:pic>
        <p:nvPicPr>
          <p:cNvPr id="21" name="Picture 20" descr="Narwhal Project.png">
            <a:extLst>
              <a:ext uri="{FF2B5EF4-FFF2-40B4-BE49-F238E27FC236}">
                <a16:creationId xmlns:a16="http://schemas.microsoft.com/office/drawing/2014/main" xmlns="" id="{7B761176-9CAF-654B-BA52-CAC0ECAF58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620" y="5811432"/>
            <a:ext cx="2801904" cy="709232"/>
          </a:xfrm>
          <a:prstGeom prst="rect">
            <a:avLst/>
          </a:prstGeom>
        </p:spPr>
      </p:pic>
      <p:pic>
        <p:nvPicPr>
          <p:cNvPr id="22" name="Picture 21" descr="IMC_S2S_161017.png">
            <a:extLst>
              <a:ext uri="{FF2B5EF4-FFF2-40B4-BE49-F238E27FC236}">
                <a16:creationId xmlns:a16="http://schemas.microsoft.com/office/drawing/2014/main" xmlns="" id="{D0918947-49FF-D749-B355-08AF05E556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9424" y="5532344"/>
            <a:ext cx="4192575" cy="125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19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9A44-F412-8F45-9F37-5B5536437672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60B904D-3AAD-BE4D-8882-5CBDCED9F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620" y="1460312"/>
            <a:ext cx="7770367" cy="497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81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dget-tablets1.jpg">
            <a:extLst>
              <a:ext uri="{FF2B5EF4-FFF2-40B4-BE49-F238E27FC236}">
                <a16:creationId xmlns:a16="http://schemas.microsoft.com/office/drawing/2014/main" xmlns="" id="{CF4B0B46-1BFC-9C43-8EA3-5E1A68228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2411" y="1001430"/>
            <a:ext cx="10459589" cy="53500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EEA9B8-CB0C-1049-9791-10BE5C9FD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9A7859F-F808-6246-ADD3-10162921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9A44-F412-8F45-9F37-5B55364376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64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48F32CE-84A4-8D4E-B871-8A56EB9B4DA2}"/>
              </a:ext>
            </a:extLst>
          </p:cNvPr>
          <p:cNvGrpSpPr>
            <a:grpSpLocks/>
          </p:cNvGrpSpPr>
          <p:nvPr/>
        </p:nvGrpSpPr>
        <p:grpSpPr bwMode="auto">
          <a:xfrm>
            <a:off x="6596651" y="0"/>
            <a:ext cx="5676900" cy="4768850"/>
            <a:chOff x="3300" y="-8300"/>
            <a:chExt cx="8940" cy="751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xmlns="" id="{FD8A8752-4115-244D-8F85-5B0715F5A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" y="-8300"/>
              <a:ext cx="8940" cy="7510"/>
            </a:xfrm>
            <a:custGeom>
              <a:avLst/>
              <a:gdLst>
                <a:gd name="T0" fmla="+- 0 3796 3300"/>
                <a:gd name="T1" fmla="*/ T0 w 8940"/>
                <a:gd name="T2" fmla="+- 0 -8058 -8300"/>
                <a:gd name="T3" fmla="*/ -8058 h 7510"/>
                <a:gd name="T4" fmla="+- 0 3680 3300"/>
                <a:gd name="T5" fmla="*/ T4 w 8940"/>
                <a:gd name="T6" fmla="+- 0 -7798 -8300"/>
                <a:gd name="T7" fmla="*/ -7798 h 7510"/>
                <a:gd name="T8" fmla="+- 0 3578 3300"/>
                <a:gd name="T9" fmla="*/ T8 w 8940"/>
                <a:gd name="T10" fmla="+- 0 -7530 -8300"/>
                <a:gd name="T11" fmla="*/ -7530 h 7510"/>
                <a:gd name="T12" fmla="+- 0 3492 3300"/>
                <a:gd name="T13" fmla="*/ T12 w 8940"/>
                <a:gd name="T14" fmla="+- 0 -7255 -8300"/>
                <a:gd name="T15" fmla="*/ -7255 h 7510"/>
                <a:gd name="T16" fmla="+- 0 3421 3300"/>
                <a:gd name="T17" fmla="*/ T16 w 8940"/>
                <a:gd name="T18" fmla="+- 0 -6974 -8300"/>
                <a:gd name="T19" fmla="*/ -6974 h 7510"/>
                <a:gd name="T20" fmla="+- 0 3366 3300"/>
                <a:gd name="T21" fmla="*/ T20 w 8940"/>
                <a:gd name="T22" fmla="+- 0 -6687 -8300"/>
                <a:gd name="T23" fmla="*/ -6687 h 7510"/>
                <a:gd name="T24" fmla="+- 0 3327 3300"/>
                <a:gd name="T25" fmla="*/ T24 w 8940"/>
                <a:gd name="T26" fmla="+- 0 -6394 -8300"/>
                <a:gd name="T27" fmla="*/ -6394 h 7510"/>
                <a:gd name="T28" fmla="+- 0 3305 3300"/>
                <a:gd name="T29" fmla="*/ T28 w 8940"/>
                <a:gd name="T30" fmla="+- 0 -6097 -8300"/>
                <a:gd name="T31" fmla="*/ -6097 h 7510"/>
                <a:gd name="T32" fmla="+- 0 3301 3300"/>
                <a:gd name="T33" fmla="*/ T32 w 8940"/>
                <a:gd name="T34" fmla="+- 0 -5795 -8300"/>
                <a:gd name="T35" fmla="*/ -5795 h 7510"/>
                <a:gd name="T36" fmla="+- 0 3314 3300"/>
                <a:gd name="T37" fmla="*/ T36 w 8940"/>
                <a:gd name="T38" fmla="+- 0 -5495 -8300"/>
                <a:gd name="T39" fmla="*/ -5495 h 7510"/>
                <a:gd name="T40" fmla="+- 0 3344 3300"/>
                <a:gd name="T41" fmla="*/ T40 w 8940"/>
                <a:gd name="T42" fmla="+- 0 -5199 -8300"/>
                <a:gd name="T43" fmla="*/ -5199 h 7510"/>
                <a:gd name="T44" fmla="+- 0 3391 3300"/>
                <a:gd name="T45" fmla="*/ T44 w 8940"/>
                <a:gd name="T46" fmla="+- 0 -4909 -8300"/>
                <a:gd name="T47" fmla="*/ -4909 h 7510"/>
                <a:gd name="T48" fmla="+- 0 3454 3300"/>
                <a:gd name="T49" fmla="*/ T48 w 8940"/>
                <a:gd name="T50" fmla="+- 0 -4625 -8300"/>
                <a:gd name="T51" fmla="*/ -4625 h 7510"/>
                <a:gd name="T52" fmla="+- 0 3533 3300"/>
                <a:gd name="T53" fmla="*/ T52 w 8940"/>
                <a:gd name="T54" fmla="+- 0 -4347 -8300"/>
                <a:gd name="T55" fmla="*/ -4347 h 7510"/>
                <a:gd name="T56" fmla="+- 0 3627 3300"/>
                <a:gd name="T57" fmla="*/ T56 w 8940"/>
                <a:gd name="T58" fmla="+- 0 -4076 -8300"/>
                <a:gd name="T59" fmla="*/ -4076 h 7510"/>
                <a:gd name="T60" fmla="+- 0 3736 3300"/>
                <a:gd name="T61" fmla="*/ T60 w 8940"/>
                <a:gd name="T62" fmla="+- 0 -3811 -8300"/>
                <a:gd name="T63" fmla="*/ -3811 h 7510"/>
                <a:gd name="T64" fmla="+- 0 3859 3300"/>
                <a:gd name="T65" fmla="*/ T64 w 8940"/>
                <a:gd name="T66" fmla="+- 0 -3555 -8300"/>
                <a:gd name="T67" fmla="*/ -3555 h 7510"/>
                <a:gd name="T68" fmla="+- 0 3996 3300"/>
                <a:gd name="T69" fmla="*/ T68 w 8940"/>
                <a:gd name="T70" fmla="+- 0 -3307 -8300"/>
                <a:gd name="T71" fmla="*/ -3307 h 7510"/>
                <a:gd name="T72" fmla="+- 0 4146 3300"/>
                <a:gd name="T73" fmla="*/ T72 w 8940"/>
                <a:gd name="T74" fmla="+- 0 -3067 -8300"/>
                <a:gd name="T75" fmla="*/ -3067 h 7510"/>
                <a:gd name="T76" fmla="+- 0 4309 3300"/>
                <a:gd name="T77" fmla="*/ T76 w 8940"/>
                <a:gd name="T78" fmla="+- 0 -2836 -8300"/>
                <a:gd name="T79" fmla="*/ -2836 h 7510"/>
                <a:gd name="T80" fmla="+- 0 4484 3300"/>
                <a:gd name="T81" fmla="*/ T80 w 8940"/>
                <a:gd name="T82" fmla="+- 0 -2616 -8300"/>
                <a:gd name="T83" fmla="*/ -2616 h 7510"/>
                <a:gd name="T84" fmla="+- 0 4670 3300"/>
                <a:gd name="T85" fmla="*/ T84 w 8940"/>
                <a:gd name="T86" fmla="+- 0 -2405 -8300"/>
                <a:gd name="T87" fmla="*/ -2405 h 7510"/>
                <a:gd name="T88" fmla="+- 0 4868 3300"/>
                <a:gd name="T89" fmla="*/ T88 w 8940"/>
                <a:gd name="T90" fmla="+- 0 -2205 -8300"/>
                <a:gd name="T91" fmla="*/ -2205 h 7510"/>
                <a:gd name="T92" fmla="+- 0 5077 3300"/>
                <a:gd name="T93" fmla="*/ T92 w 8940"/>
                <a:gd name="T94" fmla="+- 0 -2016 -8300"/>
                <a:gd name="T95" fmla="*/ -2016 h 7510"/>
                <a:gd name="T96" fmla="+- 0 5296 3300"/>
                <a:gd name="T97" fmla="*/ T96 w 8940"/>
                <a:gd name="T98" fmla="+- 0 -1838 -8300"/>
                <a:gd name="T99" fmla="*/ -1838 h 7510"/>
                <a:gd name="T100" fmla="+- 0 5525 3300"/>
                <a:gd name="T101" fmla="*/ T100 w 8940"/>
                <a:gd name="T102" fmla="+- 0 -1673 -8300"/>
                <a:gd name="T103" fmla="*/ -1673 h 7510"/>
                <a:gd name="T104" fmla="+- 0 5763 3300"/>
                <a:gd name="T105" fmla="*/ T104 w 8940"/>
                <a:gd name="T106" fmla="+- 0 -1520 -8300"/>
                <a:gd name="T107" fmla="*/ -1520 h 7510"/>
                <a:gd name="T108" fmla="+- 0 6010 3300"/>
                <a:gd name="T109" fmla="*/ T108 w 8940"/>
                <a:gd name="T110" fmla="+- 0 -1381 -8300"/>
                <a:gd name="T111" fmla="*/ -1381 h 7510"/>
                <a:gd name="T112" fmla="+- 0 6266 3300"/>
                <a:gd name="T113" fmla="*/ T112 w 8940"/>
                <a:gd name="T114" fmla="+- 0 -1255 -8300"/>
                <a:gd name="T115" fmla="*/ -1255 h 7510"/>
                <a:gd name="T116" fmla="+- 0 6529 3300"/>
                <a:gd name="T117" fmla="*/ T116 w 8940"/>
                <a:gd name="T118" fmla="+- 0 -1143 -8300"/>
                <a:gd name="T119" fmla="*/ -1143 h 7510"/>
                <a:gd name="T120" fmla="+- 0 6799 3300"/>
                <a:gd name="T121" fmla="*/ T120 w 8940"/>
                <a:gd name="T122" fmla="+- 0 -1045 -8300"/>
                <a:gd name="T123" fmla="*/ -1045 h 7510"/>
                <a:gd name="T124" fmla="+- 0 7077 3300"/>
                <a:gd name="T125" fmla="*/ T124 w 8940"/>
                <a:gd name="T126" fmla="+- 0 -963 -8300"/>
                <a:gd name="T127" fmla="*/ -963 h 7510"/>
                <a:gd name="T128" fmla="+- 0 7361 3300"/>
                <a:gd name="T129" fmla="*/ T128 w 8940"/>
                <a:gd name="T130" fmla="+- 0 -896 -8300"/>
                <a:gd name="T131" fmla="*/ -896 h 7510"/>
                <a:gd name="T132" fmla="+- 0 7650 3300"/>
                <a:gd name="T133" fmla="*/ T132 w 8940"/>
                <a:gd name="T134" fmla="+- 0 -845 -8300"/>
                <a:gd name="T135" fmla="*/ -845 h 7510"/>
                <a:gd name="T136" fmla="+- 0 7945 3300"/>
                <a:gd name="T137" fmla="*/ T136 w 8940"/>
                <a:gd name="T138" fmla="+- 0 -810 -8300"/>
                <a:gd name="T139" fmla="*/ -810 h 7510"/>
                <a:gd name="T140" fmla="+- 0 8245 3300"/>
                <a:gd name="T141" fmla="*/ T140 w 8940"/>
                <a:gd name="T142" fmla="+- 0 -793 -8300"/>
                <a:gd name="T143" fmla="*/ -793 h 7510"/>
                <a:gd name="T144" fmla="+- 0 8548 3300"/>
                <a:gd name="T145" fmla="*/ T144 w 8940"/>
                <a:gd name="T146" fmla="+- 0 -793 -8300"/>
                <a:gd name="T147" fmla="*/ -793 h 7510"/>
                <a:gd name="T148" fmla="+- 0 8848 3300"/>
                <a:gd name="T149" fmla="*/ T148 w 8940"/>
                <a:gd name="T150" fmla="+- 0 -810 -8300"/>
                <a:gd name="T151" fmla="*/ -810 h 7510"/>
                <a:gd name="T152" fmla="+- 0 9143 3300"/>
                <a:gd name="T153" fmla="*/ T152 w 8940"/>
                <a:gd name="T154" fmla="+- 0 -845 -8300"/>
                <a:gd name="T155" fmla="*/ -845 h 7510"/>
                <a:gd name="T156" fmla="+- 0 9433 3300"/>
                <a:gd name="T157" fmla="*/ T156 w 8940"/>
                <a:gd name="T158" fmla="+- 0 -896 -8300"/>
                <a:gd name="T159" fmla="*/ -896 h 7510"/>
                <a:gd name="T160" fmla="+- 0 9717 3300"/>
                <a:gd name="T161" fmla="*/ T160 w 8940"/>
                <a:gd name="T162" fmla="+- 0 -963 -8300"/>
                <a:gd name="T163" fmla="*/ -963 h 7510"/>
                <a:gd name="T164" fmla="+- 0 9994 3300"/>
                <a:gd name="T165" fmla="*/ T164 w 8940"/>
                <a:gd name="T166" fmla="+- 0 -1045 -8300"/>
                <a:gd name="T167" fmla="*/ -1045 h 7510"/>
                <a:gd name="T168" fmla="+- 0 10264 3300"/>
                <a:gd name="T169" fmla="*/ T168 w 8940"/>
                <a:gd name="T170" fmla="+- 0 -1143 -8300"/>
                <a:gd name="T171" fmla="*/ -1143 h 7510"/>
                <a:gd name="T172" fmla="+- 0 10528 3300"/>
                <a:gd name="T173" fmla="*/ T172 w 8940"/>
                <a:gd name="T174" fmla="+- 0 -1255 -8300"/>
                <a:gd name="T175" fmla="*/ -1255 h 7510"/>
                <a:gd name="T176" fmla="+- 0 10783 3300"/>
                <a:gd name="T177" fmla="*/ T176 w 8940"/>
                <a:gd name="T178" fmla="+- 0 -1381 -8300"/>
                <a:gd name="T179" fmla="*/ -1381 h 7510"/>
                <a:gd name="T180" fmla="+- 0 11030 3300"/>
                <a:gd name="T181" fmla="*/ T180 w 8940"/>
                <a:gd name="T182" fmla="+- 0 -1520 -8300"/>
                <a:gd name="T183" fmla="*/ -1520 h 7510"/>
                <a:gd name="T184" fmla="+- 0 11268 3300"/>
                <a:gd name="T185" fmla="*/ T184 w 8940"/>
                <a:gd name="T186" fmla="+- 0 -1673 -8300"/>
                <a:gd name="T187" fmla="*/ -1673 h 7510"/>
                <a:gd name="T188" fmla="+- 0 11497 3300"/>
                <a:gd name="T189" fmla="*/ T188 w 8940"/>
                <a:gd name="T190" fmla="+- 0 -1838 -8300"/>
                <a:gd name="T191" fmla="*/ -1838 h 7510"/>
                <a:gd name="T192" fmla="+- 0 11716 3300"/>
                <a:gd name="T193" fmla="*/ T192 w 8940"/>
                <a:gd name="T194" fmla="+- 0 -2016 -8300"/>
                <a:gd name="T195" fmla="*/ -2016 h 7510"/>
                <a:gd name="T196" fmla="+- 0 11925 3300"/>
                <a:gd name="T197" fmla="*/ T196 w 8940"/>
                <a:gd name="T198" fmla="+- 0 -2205 -8300"/>
                <a:gd name="T199" fmla="*/ -2205 h 7510"/>
                <a:gd name="T200" fmla="+- 0 12123 3300"/>
                <a:gd name="T201" fmla="*/ T200 w 8940"/>
                <a:gd name="T202" fmla="+- 0 -2405 -8300"/>
                <a:gd name="T203" fmla="*/ -2405 h 7510"/>
                <a:gd name="T204" fmla="+- 0 3920 3300"/>
                <a:gd name="T205" fmla="*/ T204 w 8940"/>
                <a:gd name="T206" fmla="+- 0 -8300 -8300"/>
                <a:gd name="T207" fmla="*/ -8300 h 75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8940" h="7510">
                  <a:moveTo>
                    <a:pt x="620" y="0"/>
                  </a:moveTo>
                  <a:lnTo>
                    <a:pt x="559" y="114"/>
                  </a:lnTo>
                  <a:lnTo>
                    <a:pt x="527" y="178"/>
                  </a:lnTo>
                  <a:lnTo>
                    <a:pt x="496" y="242"/>
                  </a:lnTo>
                  <a:lnTo>
                    <a:pt x="466" y="306"/>
                  </a:lnTo>
                  <a:lnTo>
                    <a:pt x="436" y="371"/>
                  </a:lnTo>
                  <a:lnTo>
                    <a:pt x="408" y="436"/>
                  </a:lnTo>
                  <a:lnTo>
                    <a:pt x="380" y="502"/>
                  </a:lnTo>
                  <a:lnTo>
                    <a:pt x="353" y="568"/>
                  </a:lnTo>
                  <a:lnTo>
                    <a:pt x="327" y="635"/>
                  </a:lnTo>
                  <a:lnTo>
                    <a:pt x="302" y="702"/>
                  </a:lnTo>
                  <a:lnTo>
                    <a:pt x="278" y="770"/>
                  </a:lnTo>
                  <a:lnTo>
                    <a:pt x="255" y="838"/>
                  </a:lnTo>
                  <a:lnTo>
                    <a:pt x="233" y="906"/>
                  </a:lnTo>
                  <a:lnTo>
                    <a:pt x="212" y="975"/>
                  </a:lnTo>
                  <a:lnTo>
                    <a:pt x="192" y="1045"/>
                  </a:lnTo>
                  <a:lnTo>
                    <a:pt x="173" y="1114"/>
                  </a:lnTo>
                  <a:lnTo>
                    <a:pt x="154" y="1184"/>
                  </a:lnTo>
                  <a:lnTo>
                    <a:pt x="137" y="1255"/>
                  </a:lnTo>
                  <a:lnTo>
                    <a:pt x="121" y="1326"/>
                  </a:lnTo>
                  <a:lnTo>
                    <a:pt x="105" y="1397"/>
                  </a:lnTo>
                  <a:lnTo>
                    <a:pt x="91" y="1469"/>
                  </a:lnTo>
                  <a:lnTo>
                    <a:pt x="78" y="1541"/>
                  </a:lnTo>
                  <a:lnTo>
                    <a:pt x="66" y="1613"/>
                  </a:lnTo>
                  <a:lnTo>
                    <a:pt x="54" y="1686"/>
                  </a:lnTo>
                  <a:lnTo>
                    <a:pt x="44" y="1759"/>
                  </a:lnTo>
                  <a:lnTo>
                    <a:pt x="35" y="1832"/>
                  </a:lnTo>
                  <a:lnTo>
                    <a:pt x="27" y="1906"/>
                  </a:lnTo>
                  <a:lnTo>
                    <a:pt x="20" y="1980"/>
                  </a:lnTo>
                  <a:lnTo>
                    <a:pt x="14" y="2054"/>
                  </a:lnTo>
                  <a:lnTo>
                    <a:pt x="9" y="2129"/>
                  </a:lnTo>
                  <a:lnTo>
                    <a:pt x="5" y="2203"/>
                  </a:lnTo>
                  <a:lnTo>
                    <a:pt x="2" y="2279"/>
                  </a:lnTo>
                  <a:lnTo>
                    <a:pt x="1" y="2354"/>
                  </a:lnTo>
                  <a:lnTo>
                    <a:pt x="0" y="2430"/>
                  </a:lnTo>
                  <a:lnTo>
                    <a:pt x="1" y="2505"/>
                  </a:lnTo>
                  <a:lnTo>
                    <a:pt x="2" y="2581"/>
                  </a:lnTo>
                  <a:lnTo>
                    <a:pt x="5" y="2656"/>
                  </a:lnTo>
                  <a:lnTo>
                    <a:pt x="9" y="2731"/>
                  </a:lnTo>
                  <a:lnTo>
                    <a:pt x="14" y="2805"/>
                  </a:lnTo>
                  <a:lnTo>
                    <a:pt x="20" y="2880"/>
                  </a:lnTo>
                  <a:lnTo>
                    <a:pt x="27" y="2954"/>
                  </a:lnTo>
                  <a:lnTo>
                    <a:pt x="35" y="3027"/>
                  </a:lnTo>
                  <a:lnTo>
                    <a:pt x="44" y="3101"/>
                  </a:lnTo>
                  <a:lnTo>
                    <a:pt x="54" y="3174"/>
                  </a:lnTo>
                  <a:lnTo>
                    <a:pt x="66" y="3246"/>
                  </a:lnTo>
                  <a:lnTo>
                    <a:pt x="78" y="3319"/>
                  </a:lnTo>
                  <a:lnTo>
                    <a:pt x="91" y="3391"/>
                  </a:lnTo>
                  <a:lnTo>
                    <a:pt x="105" y="3462"/>
                  </a:lnTo>
                  <a:lnTo>
                    <a:pt x="121" y="3534"/>
                  </a:lnTo>
                  <a:lnTo>
                    <a:pt x="137" y="3605"/>
                  </a:lnTo>
                  <a:lnTo>
                    <a:pt x="154" y="3675"/>
                  </a:lnTo>
                  <a:lnTo>
                    <a:pt x="173" y="3745"/>
                  </a:lnTo>
                  <a:lnTo>
                    <a:pt x="192" y="3815"/>
                  </a:lnTo>
                  <a:lnTo>
                    <a:pt x="212" y="3884"/>
                  </a:lnTo>
                  <a:lnTo>
                    <a:pt x="233" y="3953"/>
                  </a:lnTo>
                  <a:lnTo>
                    <a:pt x="255" y="4022"/>
                  </a:lnTo>
                  <a:lnTo>
                    <a:pt x="278" y="4090"/>
                  </a:lnTo>
                  <a:lnTo>
                    <a:pt x="302" y="4157"/>
                  </a:lnTo>
                  <a:lnTo>
                    <a:pt x="327" y="4224"/>
                  </a:lnTo>
                  <a:lnTo>
                    <a:pt x="353" y="4291"/>
                  </a:lnTo>
                  <a:lnTo>
                    <a:pt x="380" y="4358"/>
                  </a:lnTo>
                  <a:lnTo>
                    <a:pt x="408" y="4423"/>
                  </a:lnTo>
                  <a:lnTo>
                    <a:pt x="436" y="4489"/>
                  </a:lnTo>
                  <a:lnTo>
                    <a:pt x="466" y="4554"/>
                  </a:lnTo>
                  <a:lnTo>
                    <a:pt x="496" y="4618"/>
                  </a:lnTo>
                  <a:lnTo>
                    <a:pt x="527" y="4682"/>
                  </a:lnTo>
                  <a:lnTo>
                    <a:pt x="559" y="4745"/>
                  </a:lnTo>
                  <a:lnTo>
                    <a:pt x="592" y="4808"/>
                  </a:lnTo>
                  <a:lnTo>
                    <a:pt x="626" y="4870"/>
                  </a:lnTo>
                  <a:lnTo>
                    <a:pt x="660" y="4932"/>
                  </a:lnTo>
                  <a:lnTo>
                    <a:pt x="696" y="4993"/>
                  </a:lnTo>
                  <a:lnTo>
                    <a:pt x="732" y="5054"/>
                  </a:lnTo>
                  <a:lnTo>
                    <a:pt x="769" y="5114"/>
                  </a:lnTo>
                  <a:lnTo>
                    <a:pt x="807" y="5174"/>
                  </a:lnTo>
                  <a:lnTo>
                    <a:pt x="846" y="5233"/>
                  </a:lnTo>
                  <a:lnTo>
                    <a:pt x="885" y="5292"/>
                  </a:lnTo>
                  <a:lnTo>
                    <a:pt x="926" y="5350"/>
                  </a:lnTo>
                  <a:lnTo>
                    <a:pt x="967" y="5407"/>
                  </a:lnTo>
                  <a:lnTo>
                    <a:pt x="1009" y="5464"/>
                  </a:lnTo>
                  <a:lnTo>
                    <a:pt x="1051" y="5520"/>
                  </a:lnTo>
                  <a:lnTo>
                    <a:pt x="1095" y="5575"/>
                  </a:lnTo>
                  <a:lnTo>
                    <a:pt x="1139" y="5630"/>
                  </a:lnTo>
                  <a:lnTo>
                    <a:pt x="1184" y="5684"/>
                  </a:lnTo>
                  <a:lnTo>
                    <a:pt x="1229" y="5738"/>
                  </a:lnTo>
                  <a:lnTo>
                    <a:pt x="1275" y="5791"/>
                  </a:lnTo>
                  <a:lnTo>
                    <a:pt x="1323" y="5843"/>
                  </a:lnTo>
                  <a:lnTo>
                    <a:pt x="1370" y="5895"/>
                  </a:lnTo>
                  <a:lnTo>
                    <a:pt x="1419" y="5946"/>
                  </a:lnTo>
                  <a:lnTo>
                    <a:pt x="1468" y="5997"/>
                  </a:lnTo>
                  <a:lnTo>
                    <a:pt x="1518" y="6046"/>
                  </a:lnTo>
                  <a:lnTo>
                    <a:pt x="1568" y="6095"/>
                  </a:lnTo>
                  <a:lnTo>
                    <a:pt x="1620" y="6144"/>
                  </a:lnTo>
                  <a:lnTo>
                    <a:pt x="1671" y="6191"/>
                  </a:lnTo>
                  <a:lnTo>
                    <a:pt x="1724" y="6238"/>
                  </a:lnTo>
                  <a:lnTo>
                    <a:pt x="1777" y="6284"/>
                  </a:lnTo>
                  <a:lnTo>
                    <a:pt x="1831" y="6330"/>
                  </a:lnTo>
                  <a:lnTo>
                    <a:pt x="1885" y="6374"/>
                  </a:lnTo>
                  <a:lnTo>
                    <a:pt x="1941" y="6418"/>
                  </a:lnTo>
                  <a:lnTo>
                    <a:pt x="1996" y="6462"/>
                  </a:lnTo>
                  <a:lnTo>
                    <a:pt x="2053" y="6504"/>
                  </a:lnTo>
                  <a:lnTo>
                    <a:pt x="2110" y="6546"/>
                  </a:lnTo>
                  <a:lnTo>
                    <a:pt x="2167" y="6587"/>
                  </a:lnTo>
                  <a:lnTo>
                    <a:pt x="2225" y="6627"/>
                  </a:lnTo>
                  <a:lnTo>
                    <a:pt x="2284" y="6666"/>
                  </a:lnTo>
                  <a:lnTo>
                    <a:pt x="2343" y="6705"/>
                  </a:lnTo>
                  <a:lnTo>
                    <a:pt x="2403" y="6743"/>
                  </a:lnTo>
                  <a:lnTo>
                    <a:pt x="2463" y="6780"/>
                  </a:lnTo>
                  <a:lnTo>
                    <a:pt x="2524" y="6816"/>
                  </a:lnTo>
                  <a:lnTo>
                    <a:pt x="2586" y="6851"/>
                  </a:lnTo>
                  <a:lnTo>
                    <a:pt x="2648" y="6886"/>
                  </a:lnTo>
                  <a:lnTo>
                    <a:pt x="2710" y="6919"/>
                  </a:lnTo>
                  <a:lnTo>
                    <a:pt x="2773" y="6952"/>
                  </a:lnTo>
                  <a:lnTo>
                    <a:pt x="2837" y="6984"/>
                  </a:lnTo>
                  <a:lnTo>
                    <a:pt x="2901" y="7015"/>
                  </a:lnTo>
                  <a:lnTo>
                    <a:pt x="2966" y="7045"/>
                  </a:lnTo>
                  <a:lnTo>
                    <a:pt x="3031" y="7075"/>
                  </a:lnTo>
                  <a:lnTo>
                    <a:pt x="3096" y="7103"/>
                  </a:lnTo>
                  <a:lnTo>
                    <a:pt x="3162" y="7131"/>
                  </a:lnTo>
                  <a:lnTo>
                    <a:pt x="3229" y="7157"/>
                  </a:lnTo>
                  <a:lnTo>
                    <a:pt x="3296" y="7183"/>
                  </a:lnTo>
                  <a:lnTo>
                    <a:pt x="3363" y="7208"/>
                  </a:lnTo>
                  <a:lnTo>
                    <a:pt x="3431" y="7232"/>
                  </a:lnTo>
                  <a:lnTo>
                    <a:pt x="3499" y="7255"/>
                  </a:lnTo>
                  <a:lnTo>
                    <a:pt x="3568" y="7277"/>
                  </a:lnTo>
                  <a:lnTo>
                    <a:pt x="3637" y="7298"/>
                  </a:lnTo>
                  <a:lnTo>
                    <a:pt x="3707" y="7318"/>
                  </a:lnTo>
                  <a:lnTo>
                    <a:pt x="3777" y="7337"/>
                  </a:lnTo>
                  <a:lnTo>
                    <a:pt x="3847" y="7355"/>
                  </a:lnTo>
                  <a:lnTo>
                    <a:pt x="3918" y="7373"/>
                  </a:lnTo>
                  <a:lnTo>
                    <a:pt x="3989" y="7389"/>
                  </a:lnTo>
                  <a:lnTo>
                    <a:pt x="4061" y="7404"/>
                  </a:lnTo>
                  <a:lnTo>
                    <a:pt x="4132" y="7418"/>
                  </a:lnTo>
                  <a:lnTo>
                    <a:pt x="4205" y="7432"/>
                  </a:lnTo>
                  <a:lnTo>
                    <a:pt x="4277" y="7444"/>
                  </a:lnTo>
                  <a:lnTo>
                    <a:pt x="4350" y="7455"/>
                  </a:lnTo>
                  <a:lnTo>
                    <a:pt x="4423" y="7465"/>
                  </a:lnTo>
                  <a:lnTo>
                    <a:pt x="4497" y="7474"/>
                  </a:lnTo>
                  <a:lnTo>
                    <a:pt x="4571" y="7483"/>
                  </a:lnTo>
                  <a:lnTo>
                    <a:pt x="4645" y="7490"/>
                  </a:lnTo>
                  <a:lnTo>
                    <a:pt x="4720" y="7496"/>
                  </a:lnTo>
                  <a:lnTo>
                    <a:pt x="4795" y="7500"/>
                  </a:lnTo>
                  <a:lnTo>
                    <a:pt x="4870" y="7504"/>
                  </a:lnTo>
                  <a:lnTo>
                    <a:pt x="4945" y="7507"/>
                  </a:lnTo>
                  <a:lnTo>
                    <a:pt x="5021" y="7509"/>
                  </a:lnTo>
                  <a:lnTo>
                    <a:pt x="5097" y="7509"/>
                  </a:lnTo>
                  <a:lnTo>
                    <a:pt x="5173" y="7509"/>
                  </a:lnTo>
                  <a:lnTo>
                    <a:pt x="5248" y="7507"/>
                  </a:lnTo>
                  <a:lnTo>
                    <a:pt x="5324" y="7504"/>
                  </a:lnTo>
                  <a:lnTo>
                    <a:pt x="5399" y="7500"/>
                  </a:lnTo>
                  <a:lnTo>
                    <a:pt x="5474" y="7496"/>
                  </a:lnTo>
                  <a:lnTo>
                    <a:pt x="5548" y="7490"/>
                  </a:lnTo>
                  <a:lnTo>
                    <a:pt x="5622" y="7483"/>
                  </a:lnTo>
                  <a:lnTo>
                    <a:pt x="5696" y="7474"/>
                  </a:lnTo>
                  <a:lnTo>
                    <a:pt x="5770" y="7465"/>
                  </a:lnTo>
                  <a:lnTo>
                    <a:pt x="5843" y="7455"/>
                  </a:lnTo>
                  <a:lnTo>
                    <a:pt x="5916" y="7444"/>
                  </a:lnTo>
                  <a:lnTo>
                    <a:pt x="5989" y="7432"/>
                  </a:lnTo>
                  <a:lnTo>
                    <a:pt x="6061" y="7418"/>
                  </a:lnTo>
                  <a:lnTo>
                    <a:pt x="6133" y="7404"/>
                  </a:lnTo>
                  <a:lnTo>
                    <a:pt x="6204" y="7389"/>
                  </a:lnTo>
                  <a:lnTo>
                    <a:pt x="6275" y="7373"/>
                  </a:lnTo>
                  <a:lnTo>
                    <a:pt x="6346" y="7355"/>
                  </a:lnTo>
                  <a:lnTo>
                    <a:pt x="6417" y="7337"/>
                  </a:lnTo>
                  <a:lnTo>
                    <a:pt x="6487" y="7318"/>
                  </a:lnTo>
                  <a:lnTo>
                    <a:pt x="6556" y="7298"/>
                  </a:lnTo>
                  <a:lnTo>
                    <a:pt x="6625" y="7277"/>
                  </a:lnTo>
                  <a:lnTo>
                    <a:pt x="6694" y="7255"/>
                  </a:lnTo>
                  <a:lnTo>
                    <a:pt x="6762" y="7232"/>
                  </a:lnTo>
                  <a:lnTo>
                    <a:pt x="6830" y="7208"/>
                  </a:lnTo>
                  <a:lnTo>
                    <a:pt x="6898" y="7183"/>
                  </a:lnTo>
                  <a:lnTo>
                    <a:pt x="6964" y="7157"/>
                  </a:lnTo>
                  <a:lnTo>
                    <a:pt x="7031" y="7131"/>
                  </a:lnTo>
                  <a:lnTo>
                    <a:pt x="7097" y="7103"/>
                  </a:lnTo>
                  <a:lnTo>
                    <a:pt x="7163" y="7075"/>
                  </a:lnTo>
                  <a:lnTo>
                    <a:pt x="7228" y="7045"/>
                  </a:lnTo>
                  <a:lnTo>
                    <a:pt x="7292" y="7015"/>
                  </a:lnTo>
                  <a:lnTo>
                    <a:pt x="7356" y="6984"/>
                  </a:lnTo>
                  <a:lnTo>
                    <a:pt x="7420" y="6952"/>
                  </a:lnTo>
                  <a:lnTo>
                    <a:pt x="7483" y="6919"/>
                  </a:lnTo>
                  <a:lnTo>
                    <a:pt x="7546" y="6886"/>
                  </a:lnTo>
                  <a:lnTo>
                    <a:pt x="7608" y="6851"/>
                  </a:lnTo>
                  <a:lnTo>
                    <a:pt x="7669" y="6816"/>
                  </a:lnTo>
                  <a:lnTo>
                    <a:pt x="7730" y="6780"/>
                  </a:lnTo>
                  <a:lnTo>
                    <a:pt x="7790" y="6743"/>
                  </a:lnTo>
                  <a:lnTo>
                    <a:pt x="7850" y="6705"/>
                  </a:lnTo>
                  <a:lnTo>
                    <a:pt x="7910" y="6666"/>
                  </a:lnTo>
                  <a:lnTo>
                    <a:pt x="7968" y="6627"/>
                  </a:lnTo>
                  <a:lnTo>
                    <a:pt x="8026" y="6587"/>
                  </a:lnTo>
                  <a:lnTo>
                    <a:pt x="8084" y="6546"/>
                  </a:lnTo>
                  <a:lnTo>
                    <a:pt x="8141" y="6504"/>
                  </a:lnTo>
                  <a:lnTo>
                    <a:pt x="8197" y="6462"/>
                  </a:lnTo>
                  <a:lnTo>
                    <a:pt x="8253" y="6418"/>
                  </a:lnTo>
                  <a:lnTo>
                    <a:pt x="8308" y="6374"/>
                  </a:lnTo>
                  <a:lnTo>
                    <a:pt x="8362" y="6330"/>
                  </a:lnTo>
                  <a:lnTo>
                    <a:pt x="8416" y="6284"/>
                  </a:lnTo>
                  <a:lnTo>
                    <a:pt x="8469" y="6238"/>
                  </a:lnTo>
                  <a:lnTo>
                    <a:pt x="8522" y="6191"/>
                  </a:lnTo>
                  <a:lnTo>
                    <a:pt x="8574" y="6144"/>
                  </a:lnTo>
                  <a:lnTo>
                    <a:pt x="8625" y="6095"/>
                  </a:lnTo>
                  <a:lnTo>
                    <a:pt x="8676" y="6046"/>
                  </a:lnTo>
                  <a:lnTo>
                    <a:pt x="8725" y="5997"/>
                  </a:lnTo>
                  <a:lnTo>
                    <a:pt x="8775" y="5946"/>
                  </a:lnTo>
                  <a:lnTo>
                    <a:pt x="8823" y="5895"/>
                  </a:lnTo>
                  <a:lnTo>
                    <a:pt x="8871" y="5843"/>
                  </a:lnTo>
                  <a:lnTo>
                    <a:pt x="8918" y="5791"/>
                  </a:lnTo>
                  <a:lnTo>
                    <a:pt x="8940" y="5766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88A8B0">
                <a:alpha val="1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A1BCF6CC-181C-744D-95AB-41D4BEE41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-8300"/>
              <a:ext cx="8709" cy="7317"/>
            </a:xfrm>
            <a:custGeom>
              <a:avLst/>
              <a:gdLst>
                <a:gd name="T0" fmla="+- 0 4081 3532"/>
                <a:gd name="T1" fmla="*/ T0 w 8709"/>
                <a:gd name="T2" fmla="+- 0 -8097 -8300"/>
                <a:gd name="T3" fmla="*/ -8097 h 7317"/>
                <a:gd name="T4" fmla="+- 0 3957 3532"/>
                <a:gd name="T5" fmla="*/ T4 w 8709"/>
                <a:gd name="T6" fmla="+- 0 -7841 -8300"/>
                <a:gd name="T7" fmla="*/ -7841 h 7317"/>
                <a:gd name="T8" fmla="+- 0 3847 3532"/>
                <a:gd name="T9" fmla="*/ T8 w 8709"/>
                <a:gd name="T10" fmla="+- 0 -7576 -8300"/>
                <a:gd name="T11" fmla="*/ -7576 h 7317"/>
                <a:gd name="T12" fmla="+- 0 3753 3532"/>
                <a:gd name="T13" fmla="*/ T12 w 8709"/>
                <a:gd name="T14" fmla="+- 0 -7304 -8300"/>
                <a:gd name="T15" fmla="*/ -7304 h 7317"/>
                <a:gd name="T16" fmla="+- 0 3675 3532"/>
                <a:gd name="T17" fmla="*/ T16 w 8709"/>
                <a:gd name="T18" fmla="+- 0 -7025 -8300"/>
                <a:gd name="T19" fmla="*/ -7025 h 7317"/>
                <a:gd name="T20" fmla="+- 0 3613 3532"/>
                <a:gd name="T21" fmla="*/ T20 w 8709"/>
                <a:gd name="T22" fmla="+- 0 -6739 -8300"/>
                <a:gd name="T23" fmla="*/ -6739 h 7317"/>
                <a:gd name="T24" fmla="+- 0 3568 3532"/>
                <a:gd name="T25" fmla="*/ T24 w 8709"/>
                <a:gd name="T26" fmla="+- 0 -6448 -8300"/>
                <a:gd name="T27" fmla="*/ -6448 h 7317"/>
                <a:gd name="T28" fmla="+- 0 3541 3532"/>
                <a:gd name="T29" fmla="*/ T28 w 8709"/>
                <a:gd name="T30" fmla="+- 0 -6151 -8300"/>
                <a:gd name="T31" fmla="*/ -6151 h 7317"/>
                <a:gd name="T32" fmla="+- 0 3532 3532"/>
                <a:gd name="T33" fmla="*/ T32 w 8709"/>
                <a:gd name="T34" fmla="+- 0 -5849 -8300"/>
                <a:gd name="T35" fmla="*/ -5849 h 7317"/>
                <a:gd name="T36" fmla="+- 0 3541 3532"/>
                <a:gd name="T37" fmla="*/ T36 w 8709"/>
                <a:gd name="T38" fmla="+- 0 -5547 -8300"/>
                <a:gd name="T39" fmla="*/ -5547 h 7317"/>
                <a:gd name="T40" fmla="+- 0 3568 3532"/>
                <a:gd name="T41" fmla="*/ T40 w 8709"/>
                <a:gd name="T42" fmla="+- 0 -5250 -8300"/>
                <a:gd name="T43" fmla="*/ -5250 h 7317"/>
                <a:gd name="T44" fmla="+- 0 3613 3532"/>
                <a:gd name="T45" fmla="*/ T44 w 8709"/>
                <a:gd name="T46" fmla="+- 0 -4958 -8300"/>
                <a:gd name="T47" fmla="*/ -4958 h 7317"/>
                <a:gd name="T48" fmla="+- 0 3675 3532"/>
                <a:gd name="T49" fmla="*/ T48 w 8709"/>
                <a:gd name="T50" fmla="+- 0 -4673 -8300"/>
                <a:gd name="T51" fmla="*/ -4673 h 7317"/>
                <a:gd name="T52" fmla="+- 0 3753 3532"/>
                <a:gd name="T53" fmla="*/ T52 w 8709"/>
                <a:gd name="T54" fmla="+- 0 -4394 -8300"/>
                <a:gd name="T55" fmla="*/ -4394 h 7317"/>
                <a:gd name="T56" fmla="+- 0 3847 3532"/>
                <a:gd name="T57" fmla="*/ T56 w 8709"/>
                <a:gd name="T58" fmla="+- 0 -4122 -8300"/>
                <a:gd name="T59" fmla="*/ -4122 h 7317"/>
                <a:gd name="T60" fmla="+- 0 3957 3532"/>
                <a:gd name="T61" fmla="*/ T60 w 8709"/>
                <a:gd name="T62" fmla="+- 0 -3857 -8300"/>
                <a:gd name="T63" fmla="*/ -3857 h 7317"/>
                <a:gd name="T64" fmla="+- 0 4081 3532"/>
                <a:gd name="T65" fmla="*/ T64 w 8709"/>
                <a:gd name="T66" fmla="+- 0 -3601 -8300"/>
                <a:gd name="T67" fmla="*/ -3601 h 7317"/>
                <a:gd name="T68" fmla="+- 0 4220 3532"/>
                <a:gd name="T69" fmla="*/ T68 w 8709"/>
                <a:gd name="T70" fmla="+- 0 -3353 -8300"/>
                <a:gd name="T71" fmla="*/ -3353 h 7317"/>
                <a:gd name="T72" fmla="+- 0 4372 3532"/>
                <a:gd name="T73" fmla="*/ T72 w 8709"/>
                <a:gd name="T74" fmla="+- 0 -3114 -8300"/>
                <a:gd name="T75" fmla="*/ -3114 h 7317"/>
                <a:gd name="T76" fmla="+- 0 4538 3532"/>
                <a:gd name="T77" fmla="*/ T76 w 8709"/>
                <a:gd name="T78" fmla="+- 0 -2885 -8300"/>
                <a:gd name="T79" fmla="*/ -2885 h 7317"/>
                <a:gd name="T80" fmla="+- 0 4717 3532"/>
                <a:gd name="T81" fmla="*/ T80 w 8709"/>
                <a:gd name="T82" fmla="+- 0 -2667 -8300"/>
                <a:gd name="T83" fmla="*/ -2667 h 7317"/>
                <a:gd name="T84" fmla="+- 0 4907 3532"/>
                <a:gd name="T85" fmla="*/ T84 w 8709"/>
                <a:gd name="T86" fmla="+- 0 -2459 -8300"/>
                <a:gd name="T87" fmla="*/ -2459 h 7317"/>
                <a:gd name="T88" fmla="+- 0 5109 3532"/>
                <a:gd name="T89" fmla="*/ T88 w 8709"/>
                <a:gd name="T90" fmla="+- 0 -2263 -8300"/>
                <a:gd name="T91" fmla="*/ -2263 h 7317"/>
                <a:gd name="T92" fmla="+- 0 5323 3532"/>
                <a:gd name="T93" fmla="*/ T92 w 8709"/>
                <a:gd name="T94" fmla="+- 0 -2078 -8300"/>
                <a:gd name="T95" fmla="*/ -2078 h 7317"/>
                <a:gd name="T96" fmla="+- 0 5546 3532"/>
                <a:gd name="T97" fmla="*/ T96 w 8709"/>
                <a:gd name="T98" fmla="+- 0 -1906 -8300"/>
                <a:gd name="T99" fmla="*/ -1906 h 7317"/>
                <a:gd name="T100" fmla="+- 0 5780 3532"/>
                <a:gd name="T101" fmla="*/ T100 w 8709"/>
                <a:gd name="T102" fmla="+- 0 -1747 -8300"/>
                <a:gd name="T103" fmla="*/ -1747 h 7317"/>
                <a:gd name="T104" fmla="+- 0 6023 3532"/>
                <a:gd name="T105" fmla="*/ T104 w 8709"/>
                <a:gd name="T106" fmla="+- 0 -1601 -8300"/>
                <a:gd name="T107" fmla="*/ -1601 h 7317"/>
                <a:gd name="T108" fmla="+- 0 6275 3532"/>
                <a:gd name="T109" fmla="*/ T108 w 8709"/>
                <a:gd name="T110" fmla="+- 0 -1470 -8300"/>
                <a:gd name="T111" fmla="*/ -1470 h 7317"/>
                <a:gd name="T112" fmla="+- 0 6536 3532"/>
                <a:gd name="T113" fmla="*/ T112 w 8709"/>
                <a:gd name="T114" fmla="+- 0 -1352 -8300"/>
                <a:gd name="T115" fmla="*/ -1352 h 7317"/>
                <a:gd name="T116" fmla="+- 0 6804 3532"/>
                <a:gd name="T117" fmla="*/ T116 w 8709"/>
                <a:gd name="T118" fmla="+- 0 -1251 -8300"/>
                <a:gd name="T119" fmla="*/ -1251 h 7317"/>
                <a:gd name="T120" fmla="+- 0 7080 3532"/>
                <a:gd name="T121" fmla="*/ T120 w 8709"/>
                <a:gd name="T122" fmla="+- 0 -1164 -8300"/>
                <a:gd name="T123" fmla="*/ -1164 h 7317"/>
                <a:gd name="T124" fmla="+- 0 7363 3532"/>
                <a:gd name="T125" fmla="*/ T124 w 8709"/>
                <a:gd name="T126" fmla="+- 0 -1094 -8300"/>
                <a:gd name="T127" fmla="*/ -1094 h 7317"/>
                <a:gd name="T128" fmla="+- 0 7651 3532"/>
                <a:gd name="T129" fmla="*/ T128 w 8709"/>
                <a:gd name="T130" fmla="+- 0 -1041 -8300"/>
                <a:gd name="T131" fmla="*/ -1041 h 7317"/>
                <a:gd name="T132" fmla="+- 0 7946 3532"/>
                <a:gd name="T133" fmla="*/ T132 w 8709"/>
                <a:gd name="T134" fmla="+- 0 -1005 -8300"/>
                <a:gd name="T135" fmla="*/ -1005 h 7317"/>
                <a:gd name="T136" fmla="+- 0 8245 3532"/>
                <a:gd name="T137" fmla="*/ T136 w 8709"/>
                <a:gd name="T138" fmla="+- 0 -986 -8300"/>
                <a:gd name="T139" fmla="*/ -986 h 7317"/>
                <a:gd name="T140" fmla="+- 0 8548 3532"/>
                <a:gd name="T141" fmla="*/ T140 w 8709"/>
                <a:gd name="T142" fmla="+- 0 -986 -8300"/>
                <a:gd name="T143" fmla="*/ -986 h 7317"/>
                <a:gd name="T144" fmla="+- 0 8848 3532"/>
                <a:gd name="T145" fmla="*/ T144 w 8709"/>
                <a:gd name="T146" fmla="+- 0 -1005 -8300"/>
                <a:gd name="T147" fmla="*/ -1005 h 7317"/>
                <a:gd name="T148" fmla="+- 0 9142 3532"/>
                <a:gd name="T149" fmla="*/ T148 w 8709"/>
                <a:gd name="T150" fmla="+- 0 -1041 -8300"/>
                <a:gd name="T151" fmla="*/ -1041 h 7317"/>
                <a:gd name="T152" fmla="+- 0 9431 3532"/>
                <a:gd name="T153" fmla="*/ T152 w 8709"/>
                <a:gd name="T154" fmla="+- 0 -1094 -8300"/>
                <a:gd name="T155" fmla="*/ -1094 h 7317"/>
                <a:gd name="T156" fmla="+- 0 9713 3532"/>
                <a:gd name="T157" fmla="*/ T156 w 8709"/>
                <a:gd name="T158" fmla="+- 0 -1164 -8300"/>
                <a:gd name="T159" fmla="*/ -1164 h 7317"/>
                <a:gd name="T160" fmla="+- 0 9989 3532"/>
                <a:gd name="T161" fmla="*/ T160 w 8709"/>
                <a:gd name="T162" fmla="+- 0 -1251 -8300"/>
                <a:gd name="T163" fmla="*/ -1251 h 7317"/>
                <a:gd name="T164" fmla="+- 0 10257 3532"/>
                <a:gd name="T165" fmla="*/ T164 w 8709"/>
                <a:gd name="T166" fmla="+- 0 -1352 -8300"/>
                <a:gd name="T167" fmla="*/ -1352 h 7317"/>
                <a:gd name="T168" fmla="+- 0 10518 3532"/>
                <a:gd name="T169" fmla="*/ T168 w 8709"/>
                <a:gd name="T170" fmla="+- 0 -1470 -8300"/>
                <a:gd name="T171" fmla="*/ -1470 h 7317"/>
                <a:gd name="T172" fmla="+- 0 10770 3532"/>
                <a:gd name="T173" fmla="*/ T172 w 8709"/>
                <a:gd name="T174" fmla="+- 0 -1601 -8300"/>
                <a:gd name="T175" fmla="*/ -1601 h 7317"/>
                <a:gd name="T176" fmla="+- 0 11013 3532"/>
                <a:gd name="T177" fmla="*/ T176 w 8709"/>
                <a:gd name="T178" fmla="+- 0 -1747 -8300"/>
                <a:gd name="T179" fmla="*/ -1747 h 7317"/>
                <a:gd name="T180" fmla="+- 0 11247 3532"/>
                <a:gd name="T181" fmla="*/ T180 w 8709"/>
                <a:gd name="T182" fmla="+- 0 -1906 -8300"/>
                <a:gd name="T183" fmla="*/ -1906 h 7317"/>
                <a:gd name="T184" fmla="+- 0 11471 3532"/>
                <a:gd name="T185" fmla="*/ T184 w 8709"/>
                <a:gd name="T186" fmla="+- 0 -2078 -8300"/>
                <a:gd name="T187" fmla="*/ -2078 h 7317"/>
                <a:gd name="T188" fmla="+- 0 11684 3532"/>
                <a:gd name="T189" fmla="*/ T188 w 8709"/>
                <a:gd name="T190" fmla="+- 0 -2263 -8300"/>
                <a:gd name="T191" fmla="*/ -2263 h 7317"/>
                <a:gd name="T192" fmla="+- 0 11886 3532"/>
                <a:gd name="T193" fmla="*/ T192 w 8709"/>
                <a:gd name="T194" fmla="+- 0 -2459 -8300"/>
                <a:gd name="T195" fmla="*/ -2459 h 7317"/>
                <a:gd name="T196" fmla="+- 0 12077 3532"/>
                <a:gd name="T197" fmla="*/ T196 w 8709"/>
                <a:gd name="T198" fmla="+- 0 -2667 -8300"/>
                <a:gd name="T199" fmla="*/ -2667 h 7317"/>
                <a:gd name="T200" fmla="+- 0 12240 3532"/>
                <a:gd name="T201" fmla="*/ T200 w 8709"/>
                <a:gd name="T202" fmla="+- 0 -2866 -8300"/>
                <a:gd name="T203" fmla="*/ -2866 h 731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8709" h="7317">
                  <a:moveTo>
                    <a:pt x="661" y="0"/>
                  </a:moveTo>
                  <a:lnTo>
                    <a:pt x="617" y="78"/>
                  </a:lnTo>
                  <a:lnTo>
                    <a:pt x="583" y="140"/>
                  </a:lnTo>
                  <a:lnTo>
                    <a:pt x="549" y="203"/>
                  </a:lnTo>
                  <a:lnTo>
                    <a:pt x="517" y="266"/>
                  </a:lnTo>
                  <a:lnTo>
                    <a:pt x="485" y="330"/>
                  </a:lnTo>
                  <a:lnTo>
                    <a:pt x="455" y="394"/>
                  </a:lnTo>
                  <a:lnTo>
                    <a:pt x="425" y="459"/>
                  </a:lnTo>
                  <a:lnTo>
                    <a:pt x="396" y="524"/>
                  </a:lnTo>
                  <a:lnTo>
                    <a:pt x="368" y="590"/>
                  </a:lnTo>
                  <a:lnTo>
                    <a:pt x="341" y="657"/>
                  </a:lnTo>
                  <a:lnTo>
                    <a:pt x="315" y="724"/>
                  </a:lnTo>
                  <a:lnTo>
                    <a:pt x="290" y="791"/>
                  </a:lnTo>
                  <a:lnTo>
                    <a:pt x="266" y="859"/>
                  </a:lnTo>
                  <a:lnTo>
                    <a:pt x="243" y="927"/>
                  </a:lnTo>
                  <a:lnTo>
                    <a:pt x="221" y="996"/>
                  </a:lnTo>
                  <a:lnTo>
                    <a:pt x="200" y="1065"/>
                  </a:lnTo>
                  <a:lnTo>
                    <a:pt x="180" y="1134"/>
                  </a:lnTo>
                  <a:lnTo>
                    <a:pt x="161" y="1204"/>
                  </a:lnTo>
                  <a:lnTo>
                    <a:pt x="143" y="1275"/>
                  </a:lnTo>
                  <a:lnTo>
                    <a:pt x="126" y="1346"/>
                  </a:lnTo>
                  <a:lnTo>
                    <a:pt x="110" y="1417"/>
                  </a:lnTo>
                  <a:lnTo>
                    <a:pt x="95" y="1489"/>
                  </a:lnTo>
                  <a:lnTo>
                    <a:pt x="81" y="1561"/>
                  </a:lnTo>
                  <a:lnTo>
                    <a:pt x="68" y="1633"/>
                  </a:lnTo>
                  <a:lnTo>
                    <a:pt x="56" y="1706"/>
                  </a:lnTo>
                  <a:lnTo>
                    <a:pt x="46" y="1779"/>
                  </a:lnTo>
                  <a:lnTo>
                    <a:pt x="36" y="1852"/>
                  </a:lnTo>
                  <a:lnTo>
                    <a:pt x="28" y="1926"/>
                  </a:lnTo>
                  <a:lnTo>
                    <a:pt x="20" y="2000"/>
                  </a:lnTo>
                  <a:lnTo>
                    <a:pt x="14" y="2074"/>
                  </a:lnTo>
                  <a:lnTo>
                    <a:pt x="9" y="2149"/>
                  </a:lnTo>
                  <a:lnTo>
                    <a:pt x="5" y="2224"/>
                  </a:lnTo>
                  <a:lnTo>
                    <a:pt x="2" y="2300"/>
                  </a:lnTo>
                  <a:lnTo>
                    <a:pt x="0" y="2375"/>
                  </a:lnTo>
                  <a:lnTo>
                    <a:pt x="0" y="2451"/>
                  </a:lnTo>
                  <a:lnTo>
                    <a:pt x="0" y="2527"/>
                  </a:lnTo>
                  <a:lnTo>
                    <a:pt x="2" y="2603"/>
                  </a:lnTo>
                  <a:lnTo>
                    <a:pt x="5" y="2678"/>
                  </a:lnTo>
                  <a:lnTo>
                    <a:pt x="9" y="2753"/>
                  </a:lnTo>
                  <a:lnTo>
                    <a:pt x="14" y="2828"/>
                  </a:lnTo>
                  <a:lnTo>
                    <a:pt x="20" y="2902"/>
                  </a:lnTo>
                  <a:lnTo>
                    <a:pt x="28" y="2976"/>
                  </a:lnTo>
                  <a:lnTo>
                    <a:pt x="36" y="3050"/>
                  </a:lnTo>
                  <a:lnTo>
                    <a:pt x="46" y="3123"/>
                  </a:lnTo>
                  <a:lnTo>
                    <a:pt x="56" y="3197"/>
                  </a:lnTo>
                  <a:lnTo>
                    <a:pt x="68" y="3269"/>
                  </a:lnTo>
                  <a:lnTo>
                    <a:pt x="81" y="3342"/>
                  </a:lnTo>
                  <a:lnTo>
                    <a:pt x="95" y="3414"/>
                  </a:lnTo>
                  <a:lnTo>
                    <a:pt x="110" y="3485"/>
                  </a:lnTo>
                  <a:lnTo>
                    <a:pt x="126" y="3556"/>
                  </a:lnTo>
                  <a:lnTo>
                    <a:pt x="143" y="3627"/>
                  </a:lnTo>
                  <a:lnTo>
                    <a:pt x="161" y="3698"/>
                  </a:lnTo>
                  <a:lnTo>
                    <a:pt x="180" y="3768"/>
                  </a:lnTo>
                  <a:lnTo>
                    <a:pt x="200" y="3837"/>
                  </a:lnTo>
                  <a:lnTo>
                    <a:pt x="221" y="3906"/>
                  </a:lnTo>
                  <a:lnTo>
                    <a:pt x="243" y="3975"/>
                  </a:lnTo>
                  <a:lnTo>
                    <a:pt x="266" y="4043"/>
                  </a:lnTo>
                  <a:lnTo>
                    <a:pt x="290" y="4111"/>
                  </a:lnTo>
                  <a:lnTo>
                    <a:pt x="315" y="4178"/>
                  </a:lnTo>
                  <a:lnTo>
                    <a:pt x="341" y="4245"/>
                  </a:lnTo>
                  <a:lnTo>
                    <a:pt x="368" y="4312"/>
                  </a:lnTo>
                  <a:lnTo>
                    <a:pt x="396" y="4378"/>
                  </a:lnTo>
                  <a:lnTo>
                    <a:pt x="425" y="4443"/>
                  </a:lnTo>
                  <a:lnTo>
                    <a:pt x="455" y="4508"/>
                  </a:lnTo>
                  <a:lnTo>
                    <a:pt x="485" y="4572"/>
                  </a:lnTo>
                  <a:lnTo>
                    <a:pt x="517" y="4636"/>
                  </a:lnTo>
                  <a:lnTo>
                    <a:pt x="549" y="4699"/>
                  </a:lnTo>
                  <a:lnTo>
                    <a:pt x="583" y="4762"/>
                  </a:lnTo>
                  <a:lnTo>
                    <a:pt x="617" y="4824"/>
                  </a:lnTo>
                  <a:lnTo>
                    <a:pt x="652" y="4886"/>
                  </a:lnTo>
                  <a:lnTo>
                    <a:pt x="688" y="4947"/>
                  </a:lnTo>
                  <a:lnTo>
                    <a:pt x="725" y="5008"/>
                  </a:lnTo>
                  <a:lnTo>
                    <a:pt x="763" y="5068"/>
                  </a:lnTo>
                  <a:lnTo>
                    <a:pt x="801" y="5127"/>
                  </a:lnTo>
                  <a:lnTo>
                    <a:pt x="840" y="5186"/>
                  </a:lnTo>
                  <a:lnTo>
                    <a:pt x="881" y="5244"/>
                  </a:lnTo>
                  <a:lnTo>
                    <a:pt x="922" y="5301"/>
                  </a:lnTo>
                  <a:lnTo>
                    <a:pt x="964" y="5358"/>
                  </a:lnTo>
                  <a:lnTo>
                    <a:pt x="1006" y="5415"/>
                  </a:lnTo>
                  <a:lnTo>
                    <a:pt x="1050" y="5470"/>
                  </a:lnTo>
                  <a:lnTo>
                    <a:pt x="1094" y="5525"/>
                  </a:lnTo>
                  <a:lnTo>
                    <a:pt x="1139" y="5580"/>
                  </a:lnTo>
                  <a:lnTo>
                    <a:pt x="1185" y="5633"/>
                  </a:lnTo>
                  <a:lnTo>
                    <a:pt x="1231" y="5686"/>
                  </a:lnTo>
                  <a:lnTo>
                    <a:pt x="1278" y="5738"/>
                  </a:lnTo>
                  <a:lnTo>
                    <a:pt x="1326" y="5790"/>
                  </a:lnTo>
                  <a:lnTo>
                    <a:pt x="1375" y="5841"/>
                  </a:lnTo>
                  <a:lnTo>
                    <a:pt x="1425" y="5891"/>
                  </a:lnTo>
                  <a:lnTo>
                    <a:pt x="1475" y="5941"/>
                  </a:lnTo>
                  <a:lnTo>
                    <a:pt x="1526" y="5989"/>
                  </a:lnTo>
                  <a:lnTo>
                    <a:pt x="1577" y="6037"/>
                  </a:lnTo>
                  <a:lnTo>
                    <a:pt x="1630" y="6085"/>
                  </a:lnTo>
                  <a:lnTo>
                    <a:pt x="1683" y="6131"/>
                  </a:lnTo>
                  <a:lnTo>
                    <a:pt x="1736" y="6177"/>
                  </a:lnTo>
                  <a:lnTo>
                    <a:pt x="1791" y="6222"/>
                  </a:lnTo>
                  <a:lnTo>
                    <a:pt x="1846" y="6266"/>
                  </a:lnTo>
                  <a:lnTo>
                    <a:pt x="1901" y="6310"/>
                  </a:lnTo>
                  <a:lnTo>
                    <a:pt x="1957" y="6352"/>
                  </a:lnTo>
                  <a:lnTo>
                    <a:pt x="2014" y="6394"/>
                  </a:lnTo>
                  <a:lnTo>
                    <a:pt x="2072" y="6435"/>
                  </a:lnTo>
                  <a:lnTo>
                    <a:pt x="2130" y="6475"/>
                  </a:lnTo>
                  <a:lnTo>
                    <a:pt x="2189" y="6515"/>
                  </a:lnTo>
                  <a:lnTo>
                    <a:pt x="2248" y="6553"/>
                  </a:lnTo>
                  <a:lnTo>
                    <a:pt x="2308" y="6591"/>
                  </a:lnTo>
                  <a:lnTo>
                    <a:pt x="2369" y="6628"/>
                  </a:lnTo>
                  <a:lnTo>
                    <a:pt x="2430" y="6664"/>
                  </a:lnTo>
                  <a:lnTo>
                    <a:pt x="2491" y="6699"/>
                  </a:lnTo>
                  <a:lnTo>
                    <a:pt x="2554" y="6733"/>
                  </a:lnTo>
                  <a:lnTo>
                    <a:pt x="2616" y="6766"/>
                  </a:lnTo>
                  <a:lnTo>
                    <a:pt x="2680" y="6799"/>
                  </a:lnTo>
                  <a:lnTo>
                    <a:pt x="2743" y="6830"/>
                  </a:lnTo>
                  <a:lnTo>
                    <a:pt x="2808" y="6861"/>
                  </a:lnTo>
                  <a:lnTo>
                    <a:pt x="2873" y="6891"/>
                  </a:lnTo>
                  <a:lnTo>
                    <a:pt x="2938" y="6920"/>
                  </a:lnTo>
                  <a:lnTo>
                    <a:pt x="3004" y="6948"/>
                  </a:lnTo>
                  <a:lnTo>
                    <a:pt x="3070" y="6974"/>
                  </a:lnTo>
                  <a:lnTo>
                    <a:pt x="3137" y="7000"/>
                  </a:lnTo>
                  <a:lnTo>
                    <a:pt x="3205" y="7025"/>
                  </a:lnTo>
                  <a:lnTo>
                    <a:pt x="3272" y="7049"/>
                  </a:lnTo>
                  <a:lnTo>
                    <a:pt x="3341" y="7073"/>
                  </a:lnTo>
                  <a:lnTo>
                    <a:pt x="3409" y="7095"/>
                  </a:lnTo>
                  <a:lnTo>
                    <a:pt x="3479" y="7116"/>
                  </a:lnTo>
                  <a:lnTo>
                    <a:pt x="3548" y="7136"/>
                  </a:lnTo>
                  <a:lnTo>
                    <a:pt x="3618" y="7155"/>
                  </a:lnTo>
                  <a:lnTo>
                    <a:pt x="3689" y="7173"/>
                  </a:lnTo>
                  <a:lnTo>
                    <a:pt x="3759" y="7190"/>
                  </a:lnTo>
                  <a:lnTo>
                    <a:pt x="3831" y="7206"/>
                  </a:lnTo>
                  <a:lnTo>
                    <a:pt x="3902" y="7221"/>
                  </a:lnTo>
                  <a:lnTo>
                    <a:pt x="3974" y="7235"/>
                  </a:lnTo>
                  <a:lnTo>
                    <a:pt x="4047" y="7248"/>
                  </a:lnTo>
                  <a:lnTo>
                    <a:pt x="4119" y="7259"/>
                  </a:lnTo>
                  <a:lnTo>
                    <a:pt x="4192" y="7270"/>
                  </a:lnTo>
                  <a:lnTo>
                    <a:pt x="4266" y="7280"/>
                  </a:lnTo>
                  <a:lnTo>
                    <a:pt x="4340" y="7288"/>
                  </a:lnTo>
                  <a:lnTo>
                    <a:pt x="4414" y="7295"/>
                  </a:lnTo>
                  <a:lnTo>
                    <a:pt x="4488" y="7302"/>
                  </a:lnTo>
                  <a:lnTo>
                    <a:pt x="4563" y="7307"/>
                  </a:lnTo>
                  <a:lnTo>
                    <a:pt x="4638" y="7311"/>
                  </a:lnTo>
                  <a:lnTo>
                    <a:pt x="4713" y="7314"/>
                  </a:lnTo>
                  <a:lnTo>
                    <a:pt x="4789" y="7315"/>
                  </a:lnTo>
                  <a:lnTo>
                    <a:pt x="4865" y="7316"/>
                  </a:lnTo>
                  <a:lnTo>
                    <a:pt x="4941" y="7315"/>
                  </a:lnTo>
                  <a:lnTo>
                    <a:pt x="5016" y="7314"/>
                  </a:lnTo>
                  <a:lnTo>
                    <a:pt x="5092" y="7311"/>
                  </a:lnTo>
                  <a:lnTo>
                    <a:pt x="5167" y="7307"/>
                  </a:lnTo>
                  <a:lnTo>
                    <a:pt x="5241" y="7302"/>
                  </a:lnTo>
                  <a:lnTo>
                    <a:pt x="5316" y="7295"/>
                  </a:lnTo>
                  <a:lnTo>
                    <a:pt x="5390" y="7288"/>
                  </a:lnTo>
                  <a:lnTo>
                    <a:pt x="5464" y="7280"/>
                  </a:lnTo>
                  <a:lnTo>
                    <a:pt x="5537" y="7270"/>
                  </a:lnTo>
                  <a:lnTo>
                    <a:pt x="5610" y="7259"/>
                  </a:lnTo>
                  <a:lnTo>
                    <a:pt x="5683" y="7248"/>
                  </a:lnTo>
                  <a:lnTo>
                    <a:pt x="5755" y="7235"/>
                  </a:lnTo>
                  <a:lnTo>
                    <a:pt x="5827" y="7221"/>
                  </a:lnTo>
                  <a:lnTo>
                    <a:pt x="5899" y="7206"/>
                  </a:lnTo>
                  <a:lnTo>
                    <a:pt x="5970" y="7190"/>
                  </a:lnTo>
                  <a:lnTo>
                    <a:pt x="6041" y="7173"/>
                  </a:lnTo>
                  <a:lnTo>
                    <a:pt x="6111" y="7155"/>
                  </a:lnTo>
                  <a:lnTo>
                    <a:pt x="6181" y="7136"/>
                  </a:lnTo>
                  <a:lnTo>
                    <a:pt x="6251" y="7116"/>
                  </a:lnTo>
                  <a:lnTo>
                    <a:pt x="6320" y="7095"/>
                  </a:lnTo>
                  <a:lnTo>
                    <a:pt x="6389" y="7073"/>
                  </a:lnTo>
                  <a:lnTo>
                    <a:pt x="6457" y="7049"/>
                  </a:lnTo>
                  <a:lnTo>
                    <a:pt x="6525" y="7025"/>
                  </a:lnTo>
                  <a:lnTo>
                    <a:pt x="6592" y="7000"/>
                  </a:lnTo>
                  <a:lnTo>
                    <a:pt x="6659" y="6974"/>
                  </a:lnTo>
                  <a:lnTo>
                    <a:pt x="6725" y="6948"/>
                  </a:lnTo>
                  <a:lnTo>
                    <a:pt x="6791" y="6920"/>
                  </a:lnTo>
                  <a:lnTo>
                    <a:pt x="6857" y="6891"/>
                  </a:lnTo>
                  <a:lnTo>
                    <a:pt x="6922" y="6861"/>
                  </a:lnTo>
                  <a:lnTo>
                    <a:pt x="6986" y="6830"/>
                  </a:lnTo>
                  <a:lnTo>
                    <a:pt x="7050" y="6799"/>
                  </a:lnTo>
                  <a:lnTo>
                    <a:pt x="7113" y="6766"/>
                  </a:lnTo>
                  <a:lnTo>
                    <a:pt x="7176" y="6733"/>
                  </a:lnTo>
                  <a:lnTo>
                    <a:pt x="7238" y="6699"/>
                  </a:lnTo>
                  <a:lnTo>
                    <a:pt x="7300" y="6664"/>
                  </a:lnTo>
                  <a:lnTo>
                    <a:pt x="7361" y="6628"/>
                  </a:lnTo>
                  <a:lnTo>
                    <a:pt x="7421" y="6591"/>
                  </a:lnTo>
                  <a:lnTo>
                    <a:pt x="7481" y="6553"/>
                  </a:lnTo>
                  <a:lnTo>
                    <a:pt x="7541" y="6515"/>
                  </a:lnTo>
                  <a:lnTo>
                    <a:pt x="7599" y="6475"/>
                  </a:lnTo>
                  <a:lnTo>
                    <a:pt x="7658" y="6435"/>
                  </a:lnTo>
                  <a:lnTo>
                    <a:pt x="7715" y="6394"/>
                  </a:lnTo>
                  <a:lnTo>
                    <a:pt x="7772" y="6352"/>
                  </a:lnTo>
                  <a:lnTo>
                    <a:pt x="7828" y="6310"/>
                  </a:lnTo>
                  <a:lnTo>
                    <a:pt x="7884" y="6266"/>
                  </a:lnTo>
                  <a:lnTo>
                    <a:pt x="7939" y="6222"/>
                  </a:lnTo>
                  <a:lnTo>
                    <a:pt x="7993" y="6177"/>
                  </a:lnTo>
                  <a:lnTo>
                    <a:pt x="8047" y="6131"/>
                  </a:lnTo>
                  <a:lnTo>
                    <a:pt x="8100" y="6085"/>
                  </a:lnTo>
                  <a:lnTo>
                    <a:pt x="8152" y="6037"/>
                  </a:lnTo>
                  <a:lnTo>
                    <a:pt x="8204" y="5989"/>
                  </a:lnTo>
                  <a:lnTo>
                    <a:pt x="8255" y="5941"/>
                  </a:lnTo>
                  <a:lnTo>
                    <a:pt x="8305" y="5891"/>
                  </a:lnTo>
                  <a:lnTo>
                    <a:pt x="8354" y="5841"/>
                  </a:lnTo>
                  <a:lnTo>
                    <a:pt x="8403" y="5790"/>
                  </a:lnTo>
                  <a:lnTo>
                    <a:pt x="8451" y="5738"/>
                  </a:lnTo>
                  <a:lnTo>
                    <a:pt x="8498" y="5686"/>
                  </a:lnTo>
                  <a:lnTo>
                    <a:pt x="8545" y="5633"/>
                  </a:lnTo>
                  <a:lnTo>
                    <a:pt x="8591" y="5580"/>
                  </a:lnTo>
                  <a:lnTo>
                    <a:pt x="8636" y="5525"/>
                  </a:lnTo>
                  <a:lnTo>
                    <a:pt x="8680" y="5470"/>
                  </a:lnTo>
                  <a:lnTo>
                    <a:pt x="8708" y="5434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AutoShape 490">
              <a:extLst>
                <a:ext uri="{FF2B5EF4-FFF2-40B4-BE49-F238E27FC236}">
                  <a16:creationId xmlns:a16="http://schemas.microsoft.com/office/drawing/2014/main" xmlns="" id="{76A9349C-605B-9842-AE05-9C3DD9374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" y="-8300"/>
              <a:ext cx="7637" cy="5273"/>
            </a:xfrm>
            <a:custGeom>
              <a:avLst/>
              <a:gdLst>
                <a:gd name="T0" fmla="+- 0 8729 4282"/>
                <a:gd name="T1" fmla="*/ T0 w 7637"/>
                <a:gd name="T2" fmla="+- 0 -7017 -8300"/>
                <a:gd name="T3" fmla="*/ -7017 h 5273"/>
                <a:gd name="T4" fmla="+- 0 7269 4282"/>
                <a:gd name="T5" fmla="*/ T4 w 7637"/>
                <a:gd name="T6" fmla="+- 0 -8300 -8300"/>
                <a:gd name="T7" fmla="*/ -8300 h 5273"/>
                <a:gd name="T8" fmla="+- 0 5822 4282"/>
                <a:gd name="T9" fmla="*/ T8 w 7637"/>
                <a:gd name="T10" fmla="+- 0 -8300 -8300"/>
                <a:gd name="T11" fmla="*/ -8300 h 5273"/>
                <a:gd name="T12" fmla="+- 0 4282 4282"/>
                <a:gd name="T13" fmla="*/ T12 w 7637"/>
                <a:gd name="T14" fmla="+- 0 -7010 -8300"/>
                <a:gd name="T15" fmla="*/ -7010 h 5273"/>
                <a:gd name="T16" fmla="+- 0 5664 4282"/>
                <a:gd name="T17" fmla="*/ T16 w 7637"/>
                <a:gd name="T18" fmla="+- 0 -7010 -8300"/>
                <a:gd name="T19" fmla="*/ -7010 h 5273"/>
                <a:gd name="T20" fmla="+- 0 5710 4282"/>
                <a:gd name="T21" fmla="*/ T20 w 7637"/>
                <a:gd name="T22" fmla="+- 0 -4614 -8300"/>
                <a:gd name="T23" fmla="*/ -4614 h 5273"/>
                <a:gd name="T24" fmla="+- 0 7369 4282"/>
                <a:gd name="T25" fmla="*/ T24 w 7637"/>
                <a:gd name="T26" fmla="+- 0 -4614 -8300"/>
                <a:gd name="T27" fmla="*/ -4614 h 5273"/>
                <a:gd name="T28" fmla="+- 0 7369 4282"/>
                <a:gd name="T29" fmla="*/ T28 w 7637"/>
                <a:gd name="T30" fmla="+- 0 -7008 -8300"/>
                <a:gd name="T31" fmla="*/ -7008 h 5273"/>
                <a:gd name="T32" fmla="+- 0 8729 4282"/>
                <a:gd name="T33" fmla="*/ T32 w 7637"/>
                <a:gd name="T34" fmla="+- 0 -7017 -8300"/>
                <a:gd name="T35" fmla="*/ -7017 h 5273"/>
                <a:gd name="T36" fmla="+- 0 8738 4282"/>
                <a:gd name="T37" fmla="*/ T36 w 7637"/>
                <a:gd name="T38" fmla="+- 0 -8300 -8300"/>
                <a:gd name="T39" fmla="*/ -8300 h 5273"/>
                <a:gd name="T40" fmla="+- 0 8082 4282"/>
                <a:gd name="T41" fmla="*/ T40 w 7637"/>
                <a:gd name="T42" fmla="+- 0 -8300 -8300"/>
                <a:gd name="T43" fmla="*/ -8300 h 5273"/>
                <a:gd name="T44" fmla="+- 0 8082 4282"/>
                <a:gd name="T45" fmla="*/ T44 w 7637"/>
                <a:gd name="T46" fmla="+- 0 -7799 -8300"/>
                <a:gd name="T47" fmla="*/ -7799 h 5273"/>
                <a:gd name="T48" fmla="+- 0 8738 4282"/>
                <a:gd name="T49" fmla="*/ T48 w 7637"/>
                <a:gd name="T50" fmla="+- 0 -7799 -8300"/>
                <a:gd name="T51" fmla="*/ -7799 h 5273"/>
                <a:gd name="T52" fmla="+- 0 8738 4282"/>
                <a:gd name="T53" fmla="*/ T52 w 7637"/>
                <a:gd name="T54" fmla="+- 0 -8300 -8300"/>
                <a:gd name="T55" fmla="*/ -8300 h 5273"/>
                <a:gd name="T56" fmla="+- 0 11775 4282"/>
                <a:gd name="T57" fmla="*/ T56 w 7637"/>
                <a:gd name="T58" fmla="+- 0 -7933 -8300"/>
                <a:gd name="T59" fmla="*/ -7933 h 5273"/>
                <a:gd name="T60" fmla="+- 0 11380 4282"/>
                <a:gd name="T61" fmla="*/ T60 w 7637"/>
                <a:gd name="T62" fmla="+- 0 -8300 -8300"/>
                <a:gd name="T63" fmla="*/ -8300 h 5273"/>
                <a:gd name="T64" fmla="+- 0 10292 4282"/>
                <a:gd name="T65" fmla="*/ T64 w 7637"/>
                <a:gd name="T66" fmla="+- 0 -8300 -8300"/>
                <a:gd name="T67" fmla="*/ -8300 h 5273"/>
                <a:gd name="T68" fmla="+- 0 9897 4282"/>
                <a:gd name="T69" fmla="*/ T68 w 7637"/>
                <a:gd name="T70" fmla="+- 0 -7933 -8300"/>
                <a:gd name="T71" fmla="*/ -7933 h 5273"/>
                <a:gd name="T72" fmla="+- 0 10481 4282"/>
                <a:gd name="T73" fmla="*/ T72 w 7637"/>
                <a:gd name="T74" fmla="+- 0 -7933 -8300"/>
                <a:gd name="T75" fmla="*/ -7933 h 5273"/>
                <a:gd name="T76" fmla="+- 0 10481 4282"/>
                <a:gd name="T77" fmla="*/ T76 w 7637"/>
                <a:gd name="T78" fmla="+- 0 -6586 -8300"/>
                <a:gd name="T79" fmla="*/ -6586 h 5273"/>
                <a:gd name="T80" fmla="+- 0 11209 4282"/>
                <a:gd name="T81" fmla="*/ T80 w 7637"/>
                <a:gd name="T82" fmla="+- 0 -6586 -8300"/>
                <a:gd name="T83" fmla="*/ -6586 h 5273"/>
                <a:gd name="T84" fmla="+- 0 11209 4282"/>
                <a:gd name="T85" fmla="*/ T84 w 7637"/>
                <a:gd name="T86" fmla="+- 0 -7933 -8300"/>
                <a:gd name="T87" fmla="*/ -7933 h 5273"/>
                <a:gd name="T88" fmla="+- 0 11775 4282"/>
                <a:gd name="T89" fmla="*/ T88 w 7637"/>
                <a:gd name="T90" fmla="+- 0 -7933 -8300"/>
                <a:gd name="T91" fmla="*/ -7933 h 5273"/>
                <a:gd name="T92" fmla="+- 0 11919 4282"/>
                <a:gd name="T93" fmla="*/ T92 w 7637"/>
                <a:gd name="T94" fmla="+- 0 -5157 -8300"/>
                <a:gd name="T95" fmla="*/ -5157 h 5273"/>
                <a:gd name="T96" fmla="+- 0 10405 4282"/>
                <a:gd name="T97" fmla="*/ T96 w 7637"/>
                <a:gd name="T98" fmla="+- 0 -6541 -8300"/>
                <a:gd name="T99" fmla="*/ -6541 h 5273"/>
                <a:gd name="T100" fmla="+- 0 8891 4282"/>
                <a:gd name="T101" fmla="*/ T100 w 7637"/>
                <a:gd name="T102" fmla="+- 0 -5157 -8300"/>
                <a:gd name="T103" fmla="*/ -5157 h 5273"/>
                <a:gd name="T104" fmla="+- 0 9825 4282"/>
                <a:gd name="T105" fmla="*/ T104 w 7637"/>
                <a:gd name="T106" fmla="+- 0 -5157 -8300"/>
                <a:gd name="T107" fmla="*/ -5157 h 5273"/>
                <a:gd name="T108" fmla="+- 0 9825 4282"/>
                <a:gd name="T109" fmla="*/ T108 w 7637"/>
                <a:gd name="T110" fmla="+- 0 -3028 -8300"/>
                <a:gd name="T111" fmla="*/ -3028 h 5273"/>
                <a:gd name="T112" fmla="+- 0 11002 4282"/>
                <a:gd name="T113" fmla="*/ T112 w 7637"/>
                <a:gd name="T114" fmla="+- 0 -3028 -8300"/>
                <a:gd name="T115" fmla="*/ -3028 h 5273"/>
                <a:gd name="T116" fmla="+- 0 11002 4282"/>
                <a:gd name="T117" fmla="*/ T116 w 7637"/>
                <a:gd name="T118" fmla="+- 0 -5157 -8300"/>
                <a:gd name="T119" fmla="*/ -5157 h 5273"/>
                <a:gd name="T120" fmla="+- 0 11919 4282"/>
                <a:gd name="T121" fmla="*/ T120 w 7637"/>
                <a:gd name="T122" fmla="+- 0 -5157 -8300"/>
                <a:gd name="T123" fmla="*/ -5157 h 52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</a:cxnLst>
              <a:rect l="0" t="0" r="r" b="b"/>
              <a:pathLst>
                <a:path w="7637" h="5273">
                  <a:moveTo>
                    <a:pt x="4447" y="1283"/>
                  </a:moveTo>
                  <a:lnTo>
                    <a:pt x="2987" y="0"/>
                  </a:lnTo>
                  <a:lnTo>
                    <a:pt x="1540" y="0"/>
                  </a:lnTo>
                  <a:lnTo>
                    <a:pt x="0" y="1290"/>
                  </a:lnTo>
                  <a:lnTo>
                    <a:pt x="1382" y="1290"/>
                  </a:lnTo>
                  <a:lnTo>
                    <a:pt x="1428" y="3686"/>
                  </a:lnTo>
                  <a:lnTo>
                    <a:pt x="3087" y="3686"/>
                  </a:lnTo>
                  <a:lnTo>
                    <a:pt x="3087" y="1292"/>
                  </a:lnTo>
                  <a:lnTo>
                    <a:pt x="4447" y="1283"/>
                  </a:lnTo>
                  <a:moveTo>
                    <a:pt x="4456" y="0"/>
                  </a:moveTo>
                  <a:lnTo>
                    <a:pt x="3800" y="0"/>
                  </a:lnTo>
                  <a:lnTo>
                    <a:pt x="3800" y="501"/>
                  </a:lnTo>
                  <a:lnTo>
                    <a:pt x="4456" y="501"/>
                  </a:lnTo>
                  <a:lnTo>
                    <a:pt x="4456" y="0"/>
                  </a:lnTo>
                  <a:moveTo>
                    <a:pt x="7493" y="367"/>
                  </a:moveTo>
                  <a:lnTo>
                    <a:pt x="7098" y="0"/>
                  </a:lnTo>
                  <a:lnTo>
                    <a:pt x="6010" y="0"/>
                  </a:lnTo>
                  <a:lnTo>
                    <a:pt x="5615" y="367"/>
                  </a:lnTo>
                  <a:lnTo>
                    <a:pt x="6199" y="367"/>
                  </a:lnTo>
                  <a:lnTo>
                    <a:pt x="6199" y="1714"/>
                  </a:lnTo>
                  <a:lnTo>
                    <a:pt x="6927" y="1714"/>
                  </a:lnTo>
                  <a:lnTo>
                    <a:pt x="6927" y="367"/>
                  </a:lnTo>
                  <a:lnTo>
                    <a:pt x="7493" y="367"/>
                  </a:lnTo>
                  <a:moveTo>
                    <a:pt x="7637" y="3143"/>
                  </a:moveTo>
                  <a:lnTo>
                    <a:pt x="6123" y="1759"/>
                  </a:lnTo>
                  <a:lnTo>
                    <a:pt x="4609" y="3143"/>
                  </a:lnTo>
                  <a:lnTo>
                    <a:pt x="5543" y="3143"/>
                  </a:lnTo>
                  <a:lnTo>
                    <a:pt x="5543" y="5272"/>
                  </a:lnTo>
                  <a:lnTo>
                    <a:pt x="6720" y="5272"/>
                  </a:lnTo>
                  <a:lnTo>
                    <a:pt x="6720" y="3143"/>
                  </a:lnTo>
                  <a:lnTo>
                    <a:pt x="7637" y="3143"/>
                  </a:lnTo>
                </a:path>
              </a:pathLst>
            </a:custGeom>
            <a:solidFill>
              <a:srgbClr val="ABD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AutoShape 489">
              <a:extLst>
                <a:ext uri="{FF2B5EF4-FFF2-40B4-BE49-F238E27FC236}">
                  <a16:creationId xmlns:a16="http://schemas.microsoft.com/office/drawing/2014/main" xmlns="" id="{49F3BBCA-6843-5C4D-88B8-A27A9A4FE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" y="-8300"/>
              <a:ext cx="5043" cy="5273"/>
            </a:xfrm>
            <a:custGeom>
              <a:avLst/>
              <a:gdLst>
                <a:gd name="T0" fmla="+- 0 7355 6805"/>
                <a:gd name="T1" fmla="*/ T0 w 5043"/>
                <a:gd name="T2" fmla="+- 0 -7017 -8300"/>
                <a:gd name="T3" fmla="*/ -7017 h 5273"/>
                <a:gd name="T4" fmla="+- 0 7040 6805"/>
                <a:gd name="T5" fmla="*/ T4 w 5043"/>
                <a:gd name="T6" fmla="+- 0 -7017 -8300"/>
                <a:gd name="T7" fmla="*/ -7017 h 5273"/>
                <a:gd name="T8" fmla="+- 0 7040 6805"/>
                <a:gd name="T9" fmla="*/ T8 w 5043"/>
                <a:gd name="T10" fmla="+- 0 -4663 -8300"/>
                <a:gd name="T11" fmla="*/ -4663 h 5273"/>
                <a:gd name="T12" fmla="+- 0 7355 6805"/>
                <a:gd name="T13" fmla="*/ T12 w 5043"/>
                <a:gd name="T14" fmla="+- 0 -4663 -8300"/>
                <a:gd name="T15" fmla="*/ -4663 h 5273"/>
                <a:gd name="T16" fmla="+- 0 7355 6805"/>
                <a:gd name="T17" fmla="*/ T16 w 5043"/>
                <a:gd name="T18" fmla="+- 0 -7017 -8300"/>
                <a:gd name="T19" fmla="*/ -7017 h 5273"/>
                <a:gd name="T20" fmla="+- 0 8639 6805"/>
                <a:gd name="T21" fmla="*/ T20 w 5043"/>
                <a:gd name="T22" fmla="+- 0 -7017 -8300"/>
                <a:gd name="T23" fmla="*/ -7017 h 5273"/>
                <a:gd name="T24" fmla="+- 0 7244 6805"/>
                <a:gd name="T25" fmla="*/ T24 w 5043"/>
                <a:gd name="T26" fmla="+- 0 -8300 -8300"/>
                <a:gd name="T27" fmla="*/ -8300 h 5273"/>
                <a:gd name="T28" fmla="+- 0 6805 6805"/>
                <a:gd name="T29" fmla="*/ T28 w 5043"/>
                <a:gd name="T30" fmla="+- 0 -8300 -8300"/>
                <a:gd name="T31" fmla="*/ -8300 h 5273"/>
                <a:gd name="T32" fmla="+- 0 8253 6805"/>
                <a:gd name="T33" fmla="*/ T32 w 5043"/>
                <a:gd name="T34" fmla="+- 0 -7017 -8300"/>
                <a:gd name="T35" fmla="*/ -7017 h 5273"/>
                <a:gd name="T36" fmla="+- 0 8639 6805"/>
                <a:gd name="T37" fmla="*/ T36 w 5043"/>
                <a:gd name="T38" fmla="+- 0 -7017 -8300"/>
                <a:gd name="T39" fmla="*/ -7017 h 5273"/>
                <a:gd name="T40" fmla="+- 0 8945 6805"/>
                <a:gd name="T41" fmla="*/ T40 w 5043"/>
                <a:gd name="T42" fmla="+- 0 -8300 -8300"/>
                <a:gd name="T43" fmla="*/ -8300 h 5273"/>
                <a:gd name="T44" fmla="+- 0 8738 6805"/>
                <a:gd name="T45" fmla="*/ T44 w 5043"/>
                <a:gd name="T46" fmla="+- 0 -8300 -8300"/>
                <a:gd name="T47" fmla="*/ -8300 h 5273"/>
                <a:gd name="T48" fmla="+- 0 8738 6805"/>
                <a:gd name="T49" fmla="*/ T48 w 5043"/>
                <a:gd name="T50" fmla="+- 0 -7799 -8300"/>
                <a:gd name="T51" fmla="*/ -7799 h 5273"/>
                <a:gd name="T52" fmla="+- 0 8945 6805"/>
                <a:gd name="T53" fmla="*/ T52 w 5043"/>
                <a:gd name="T54" fmla="+- 0 -7799 -8300"/>
                <a:gd name="T55" fmla="*/ -7799 h 5273"/>
                <a:gd name="T56" fmla="+- 0 8945 6805"/>
                <a:gd name="T57" fmla="*/ T56 w 5043"/>
                <a:gd name="T58" fmla="+- 0 -8300 -8300"/>
                <a:gd name="T59" fmla="*/ -8300 h 5273"/>
                <a:gd name="T60" fmla="+- 0 11020 6805"/>
                <a:gd name="T61" fmla="*/ T60 w 5043"/>
                <a:gd name="T62" fmla="+- 0 -5139 -8300"/>
                <a:gd name="T63" fmla="*/ -5139 h 5273"/>
                <a:gd name="T64" fmla="+- 0 10616 6805"/>
                <a:gd name="T65" fmla="*/ T64 w 5043"/>
                <a:gd name="T66" fmla="+- 0 -5139 -8300"/>
                <a:gd name="T67" fmla="*/ -5139 h 5273"/>
                <a:gd name="T68" fmla="+- 0 10616 6805"/>
                <a:gd name="T69" fmla="*/ T68 w 5043"/>
                <a:gd name="T70" fmla="+- 0 -3028 -8300"/>
                <a:gd name="T71" fmla="*/ -3028 h 5273"/>
                <a:gd name="T72" fmla="+- 0 11020 6805"/>
                <a:gd name="T73" fmla="*/ T72 w 5043"/>
                <a:gd name="T74" fmla="+- 0 -3028 -8300"/>
                <a:gd name="T75" fmla="*/ -3028 h 5273"/>
                <a:gd name="T76" fmla="+- 0 11020 6805"/>
                <a:gd name="T77" fmla="*/ T76 w 5043"/>
                <a:gd name="T78" fmla="+- 0 -5139 -8300"/>
                <a:gd name="T79" fmla="*/ -5139 h 5273"/>
                <a:gd name="T80" fmla="+- 0 11164 6805"/>
                <a:gd name="T81" fmla="*/ T80 w 5043"/>
                <a:gd name="T82" fmla="+- 0 -7951 -8300"/>
                <a:gd name="T83" fmla="*/ -7951 h 5273"/>
                <a:gd name="T84" fmla="+- 0 10912 6805"/>
                <a:gd name="T85" fmla="*/ T84 w 5043"/>
                <a:gd name="T86" fmla="+- 0 -7951 -8300"/>
                <a:gd name="T87" fmla="*/ -7951 h 5273"/>
                <a:gd name="T88" fmla="+- 0 10912 6805"/>
                <a:gd name="T89" fmla="*/ T88 w 5043"/>
                <a:gd name="T90" fmla="+- 0 -6595 -8300"/>
                <a:gd name="T91" fmla="*/ -6595 h 5273"/>
                <a:gd name="T92" fmla="+- 0 11164 6805"/>
                <a:gd name="T93" fmla="*/ T92 w 5043"/>
                <a:gd name="T94" fmla="+- 0 -6595 -8300"/>
                <a:gd name="T95" fmla="*/ -6595 h 5273"/>
                <a:gd name="T96" fmla="+- 0 11164 6805"/>
                <a:gd name="T97" fmla="*/ T96 w 5043"/>
                <a:gd name="T98" fmla="+- 0 -7951 -8300"/>
                <a:gd name="T99" fmla="*/ -7951 h 5273"/>
                <a:gd name="T100" fmla="+- 0 11712 6805"/>
                <a:gd name="T101" fmla="*/ T100 w 5043"/>
                <a:gd name="T102" fmla="+- 0 -7992 -8300"/>
                <a:gd name="T103" fmla="*/ -7992 h 5273"/>
                <a:gd name="T104" fmla="+- 0 11367 6805"/>
                <a:gd name="T105" fmla="*/ T104 w 5043"/>
                <a:gd name="T106" fmla="+- 0 -8300 -8300"/>
                <a:gd name="T107" fmla="*/ -8300 h 5273"/>
                <a:gd name="T108" fmla="+- 0 10993 6805"/>
                <a:gd name="T109" fmla="*/ T108 w 5043"/>
                <a:gd name="T110" fmla="+- 0 -8300 -8300"/>
                <a:gd name="T111" fmla="*/ -8300 h 5273"/>
                <a:gd name="T112" fmla="+- 0 11354 6805"/>
                <a:gd name="T113" fmla="*/ T112 w 5043"/>
                <a:gd name="T114" fmla="+- 0 -7973 -8300"/>
                <a:gd name="T115" fmla="*/ -7973 h 5273"/>
                <a:gd name="T116" fmla="+- 0 11712 6805"/>
                <a:gd name="T117" fmla="*/ T116 w 5043"/>
                <a:gd name="T118" fmla="+- 0 -7992 -8300"/>
                <a:gd name="T119" fmla="*/ -7992 h 5273"/>
                <a:gd name="T120" fmla="+- 0 11847 6805"/>
                <a:gd name="T121" fmla="*/ T120 w 5043"/>
                <a:gd name="T122" fmla="+- 0 -5175 -8300"/>
                <a:gd name="T123" fmla="*/ -5175 h 5273"/>
                <a:gd name="T124" fmla="+- 0 10373 6805"/>
                <a:gd name="T125" fmla="*/ T124 w 5043"/>
                <a:gd name="T126" fmla="+- 0 -6523 -8300"/>
                <a:gd name="T127" fmla="*/ -6523 h 5273"/>
                <a:gd name="T128" fmla="+- 0 10104 6805"/>
                <a:gd name="T129" fmla="*/ T128 w 5043"/>
                <a:gd name="T130" fmla="+- 0 -6262 -8300"/>
                <a:gd name="T131" fmla="*/ -6262 h 5273"/>
                <a:gd name="T132" fmla="+- 0 11281 6805"/>
                <a:gd name="T133" fmla="*/ T132 w 5043"/>
                <a:gd name="T134" fmla="+- 0 -5175 -8300"/>
                <a:gd name="T135" fmla="*/ -5175 h 5273"/>
                <a:gd name="T136" fmla="+- 0 11847 6805"/>
                <a:gd name="T137" fmla="*/ T136 w 5043"/>
                <a:gd name="T138" fmla="+- 0 -5175 -8300"/>
                <a:gd name="T139" fmla="*/ -5175 h 52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</a:cxnLst>
              <a:rect l="0" t="0" r="r" b="b"/>
              <a:pathLst>
                <a:path w="5043" h="5273">
                  <a:moveTo>
                    <a:pt x="550" y="1283"/>
                  </a:moveTo>
                  <a:lnTo>
                    <a:pt x="235" y="1283"/>
                  </a:lnTo>
                  <a:lnTo>
                    <a:pt x="235" y="3637"/>
                  </a:lnTo>
                  <a:lnTo>
                    <a:pt x="550" y="3637"/>
                  </a:lnTo>
                  <a:lnTo>
                    <a:pt x="550" y="1283"/>
                  </a:lnTo>
                  <a:moveTo>
                    <a:pt x="1834" y="1283"/>
                  </a:moveTo>
                  <a:lnTo>
                    <a:pt x="439" y="0"/>
                  </a:lnTo>
                  <a:lnTo>
                    <a:pt x="0" y="0"/>
                  </a:lnTo>
                  <a:lnTo>
                    <a:pt x="1448" y="1283"/>
                  </a:lnTo>
                  <a:lnTo>
                    <a:pt x="1834" y="1283"/>
                  </a:lnTo>
                  <a:moveTo>
                    <a:pt x="2140" y="0"/>
                  </a:moveTo>
                  <a:lnTo>
                    <a:pt x="1933" y="0"/>
                  </a:lnTo>
                  <a:lnTo>
                    <a:pt x="1933" y="501"/>
                  </a:lnTo>
                  <a:lnTo>
                    <a:pt x="2140" y="501"/>
                  </a:lnTo>
                  <a:lnTo>
                    <a:pt x="2140" y="0"/>
                  </a:lnTo>
                  <a:moveTo>
                    <a:pt x="4215" y="3161"/>
                  </a:moveTo>
                  <a:lnTo>
                    <a:pt x="3811" y="3161"/>
                  </a:lnTo>
                  <a:lnTo>
                    <a:pt x="3811" y="5272"/>
                  </a:lnTo>
                  <a:lnTo>
                    <a:pt x="4215" y="5272"/>
                  </a:lnTo>
                  <a:lnTo>
                    <a:pt x="4215" y="3161"/>
                  </a:lnTo>
                  <a:moveTo>
                    <a:pt x="4359" y="349"/>
                  </a:moveTo>
                  <a:lnTo>
                    <a:pt x="4107" y="349"/>
                  </a:lnTo>
                  <a:lnTo>
                    <a:pt x="4107" y="1705"/>
                  </a:lnTo>
                  <a:lnTo>
                    <a:pt x="4359" y="1705"/>
                  </a:lnTo>
                  <a:lnTo>
                    <a:pt x="4359" y="349"/>
                  </a:lnTo>
                  <a:moveTo>
                    <a:pt x="4907" y="308"/>
                  </a:moveTo>
                  <a:lnTo>
                    <a:pt x="4562" y="0"/>
                  </a:lnTo>
                  <a:lnTo>
                    <a:pt x="4188" y="0"/>
                  </a:lnTo>
                  <a:lnTo>
                    <a:pt x="4549" y="327"/>
                  </a:lnTo>
                  <a:lnTo>
                    <a:pt x="4907" y="308"/>
                  </a:lnTo>
                  <a:moveTo>
                    <a:pt x="5042" y="3125"/>
                  </a:moveTo>
                  <a:lnTo>
                    <a:pt x="3568" y="1777"/>
                  </a:lnTo>
                  <a:lnTo>
                    <a:pt x="3299" y="2038"/>
                  </a:lnTo>
                  <a:lnTo>
                    <a:pt x="4476" y="3125"/>
                  </a:lnTo>
                  <a:lnTo>
                    <a:pt x="5042" y="3125"/>
                  </a:lnTo>
                </a:path>
              </a:pathLst>
            </a:custGeom>
            <a:solidFill>
              <a:srgbClr val="88A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AutoShape 488">
              <a:extLst>
                <a:ext uri="{FF2B5EF4-FFF2-40B4-BE49-F238E27FC236}">
                  <a16:creationId xmlns:a16="http://schemas.microsoft.com/office/drawing/2014/main" xmlns="" id="{2AEA0633-37DD-9846-B044-11C1A1B0C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" y="-8300"/>
              <a:ext cx="8172" cy="7510"/>
            </a:xfrm>
            <a:custGeom>
              <a:avLst/>
              <a:gdLst>
                <a:gd name="T0" fmla="+- 0 4183 3940"/>
                <a:gd name="T1" fmla="*/ T0 w 8172"/>
                <a:gd name="T2" fmla="+- 0 -7861 -8300"/>
                <a:gd name="T3" fmla="*/ -7861 h 7510"/>
                <a:gd name="T4" fmla="+- 0 4480 3940"/>
                <a:gd name="T5" fmla="*/ T4 w 8172"/>
                <a:gd name="T6" fmla="+- 0 -3971 -8300"/>
                <a:gd name="T7" fmla="*/ -3971 h 7510"/>
                <a:gd name="T8" fmla="+- 0 4480 3940"/>
                <a:gd name="T9" fmla="*/ T8 w 8172"/>
                <a:gd name="T10" fmla="+- 0 -4726 -8300"/>
                <a:gd name="T11" fmla="*/ -4726 h 7510"/>
                <a:gd name="T12" fmla="+- 0 4704 3940"/>
                <a:gd name="T13" fmla="*/ T12 w 8172"/>
                <a:gd name="T14" fmla="+- 0 -6199 -8300"/>
                <a:gd name="T15" fmla="*/ -6199 h 7510"/>
                <a:gd name="T16" fmla="+- 0 4704 3940"/>
                <a:gd name="T17" fmla="*/ T16 w 8172"/>
                <a:gd name="T18" fmla="+- 0 -6199 -8300"/>
                <a:gd name="T19" fmla="*/ -6199 h 7510"/>
                <a:gd name="T20" fmla="+- 0 5191 3940"/>
                <a:gd name="T21" fmla="*/ T20 w 8172"/>
                <a:gd name="T22" fmla="+- 0 -7930 -8300"/>
                <a:gd name="T23" fmla="*/ -7930 h 7510"/>
                <a:gd name="T24" fmla="+- 0 4237 3940"/>
                <a:gd name="T25" fmla="*/ T24 w 8172"/>
                <a:gd name="T26" fmla="+- 0 -7009 -8300"/>
                <a:gd name="T27" fmla="*/ -7009 h 7510"/>
                <a:gd name="T28" fmla="+- 0 4331 3940"/>
                <a:gd name="T29" fmla="*/ T28 w 8172"/>
                <a:gd name="T30" fmla="+- 0 -6888 -8300"/>
                <a:gd name="T31" fmla="*/ -6888 h 7510"/>
                <a:gd name="T32" fmla="+- 0 5841 3940"/>
                <a:gd name="T33" fmla="*/ T32 w 8172"/>
                <a:gd name="T34" fmla="+- 0 -5103 -8300"/>
                <a:gd name="T35" fmla="*/ -5103 h 7510"/>
                <a:gd name="T36" fmla="+- 0 5969 3940"/>
                <a:gd name="T37" fmla="*/ T36 w 8172"/>
                <a:gd name="T38" fmla="+- 0 -8300 -8300"/>
                <a:gd name="T39" fmla="*/ -8300 h 7510"/>
                <a:gd name="T40" fmla="+- 0 5827 3940"/>
                <a:gd name="T41" fmla="*/ T40 w 8172"/>
                <a:gd name="T42" fmla="+- 0 -8175 -8300"/>
                <a:gd name="T43" fmla="*/ -8175 h 7510"/>
                <a:gd name="T44" fmla="+- 0 6550 3940"/>
                <a:gd name="T45" fmla="*/ T44 w 8172"/>
                <a:gd name="T46" fmla="+- 0 -2162 -8300"/>
                <a:gd name="T47" fmla="*/ -2162 h 7510"/>
                <a:gd name="T48" fmla="+- 0 6550 3940"/>
                <a:gd name="T49" fmla="*/ T48 w 8172"/>
                <a:gd name="T50" fmla="+- 0 -2965 -8300"/>
                <a:gd name="T51" fmla="*/ -2965 h 7510"/>
                <a:gd name="T52" fmla="+- 0 6806 3940"/>
                <a:gd name="T53" fmla="*/ T52 w 8172"/>
                <a:gd name="T54" fmla="+- 0 -3495 -8300"/>
                <a:gd name="T55" fmla="*/ -3495 h 7510"/>
                <a:gd name="T56" fmla="+- 0 6806 3940"/>
                <a:gd name="T57" fmla="*/ T56 w 8172"/>
                <a:gd name="T58" fmla="+- 0 -3495 -8300"/>
                <a:gd name="T59" fmla="*/ -3495 h 7510"/>
                <a:gd name="T60" fmla="+- 0 8558 3940"/>
                <a:gd name="T61" fmla="*/ T60 w 8172"/>
                <a:gd name="T62" fmla="+- 0 -791 -8300"/>
                <a:gd name="T63" fmla="*/ -791 h 7510"/>
                <a:gd name="T64" fmla="+- 0 8307 3940"/>
                <a:gd name="T65" fmla="*/ T64 w 8172"/>
                <a:gd name="T66" fmla="+- 0 -1316 -8300"/>
                <a:gd name="T67" fmla="*/ -1316 h 7510"/>
                <a:gd name="T68" fmla="+- 0 8307 3940"/>
                <a:gd name="T69" fmla="*/ T68 w 8172"/>
                <a:gd name="T70" fmla="+- 0 -2094 -8300"/>
                <a:gd name="T71" fmla="*/ -2094 h 7510"/>
                <a:gd name="T72" fmla="+- 0 8558 3940"/>
                <a:gd name="T73" fmla="*/ T72 w 8172"/>
                <a:gd name="T74" fmla="+- 0 -3100 -8300"/>
                <a:gd name="T75" fmla="*/ -3100 h 7510"/>
                <a:gd name="T76" fmla="+- 0 8558 3940"/>
                <a:gd name="T77" fmla="*/ T76 w 8172"/>
                <a:gd name="T78" fmla="+- 0 -3100 -8300"/>
                <a:gd name="T79" fmla="*/ -3100 h 7510"/>
                <a:gd name="T80" fmla="+- 0 8730 3940"/>
                <a:gd name="T81" fmla="*/ T80 w 8172"/>
                <a:gd name="T82" fmla="+- 0 -7116 -8300"/>
                <a:gd name="T83" fmla="*/ -7116 h 7510"/>
                <a:gd name="T84" fmla="+- 0 7220 3940"/>
                <a:gd name="T85" fmla="*/ T84 w 8172"/>
                <a:gd name="T86" fmla="+- 0 -7156 -8300"/>
                <a:gd name="T87" fmla="*/ -7156 h 7510"/>
                <a:gd name="T88" fmla="+- 0 6546 3940"/>
                <a:gd name="T89" fmla="*/ T88 w 8172"/>
                <a:gd name="T90" fmla="+- 0 -5238 -8300"/>
                <a:gd name="T91" fmla="*/ -5238 h 7510"/>
                <a:gd name="T92" fmla="+- 0 6802 3940"/>
                <a:gd name="T93" fmla="*/ T92 w 8172"/>
                <a:gd name="T94" fmla="+- 0 -3756 -8300"/>
                <a:gd name="T95" fmla="*/ -3756 h 7510"/>
                <a:gd name="T96" fmla="+- 0 7450 3940"/>
                <a:gd name="T97" fmla="*/ T96 w 8172"/>
                <a:gd name="T98" fmla="+- 0 -4568 -8300"/>
                <a:gd name="T99" fmla="*/ -4568 h 7510"/>
                <a:gd name="T100" fmla="+- 0 8639 3940"/>
                <a:gd name="T101" fmla="*/ T100 w 8172"/>
                <a:gd name="T102" fmla="+- 0 -6882 -8300"/>
                <a:gd name="T103" fmla="*/ -6882 h 7510"/>
                <a:gd name="T104" fmla="+- 0 8765 3940"/>
                <a:gd name="T105" fmla="*/ T104 w 8172"/>
                <a:gd name="T106" fmla="+- 0 -6968 -8300"/>
                <a:gd name="T107" fmla="*/ -6968 h 7510"/>
                <a:gd name="T108" fmla="+- 0 8945 3940"/>
                <a:gd name="T109" fmla="*/ T108 w 8172"/>
                <a:gd name="T110" fmla="+- 0 -7664 -8300"/>
                <a:gd name="T111" fmla="*/ -7664 h 7510"/>
                <a:gd name="T112" fmla="+- 0 10238 3940"/>
                <a:gd name="T113" fmla="*/ T112 w 8172"/>
                <a:gd name="T114" fmla="+- 0 -1483 -8300"/>
                <a:gd name="T115" fmla="*/ -1483 h 7510"/>
                <a:gd name="T116" fmla="+- 0 10481 3940"/>
                <a:gd name="T117" fmla="*/ T116 w 8172"/>
                <a:gd name="T118" fmla="+- 0 -2022 -8300"/>
                <a:gd name="T119" fmla="*/ -2022 h 7510"/>
                <a:gd name="T120" fmla="+- 0 10481 3940"/>
                <a:gd name="T121" fmla="*/ T120 w 8172"/>
                <a:gd name="T122" fmla="+- 0 -2022 -8300"/>
                <a:gd name="T123" fmla="*/ -2022 h 7510"/>
                <a:gd name="T124" fmla="+- 0 10063 3940"/>
                <a:gd name="T125" fmla="*/ T124 w 8172"/>
                <a:gd name="T126" fmla="+- 0 -8300 -8300"/>
                <a:gd name="T127" fmla="*/ -8300 h 7510"/>
                <a:gd name="T128" fmla="+- 0 9736 3940"/>
                <a:gd name="T129" fmla="*/ T128 w 8172"/>
                <a:gd name="T130" fmla="+- 0 -7944 -8300"/>
                <a:gd name="T131" fmla="*/ -7944 h 7510"/>
                <a:gd name="T132" fmla="+- 0 9830 3940"/>
                <a:gd name="T133" fmla="*/ T132 w 8172"/>
                <a:gd name="T134" fmla="+- 0 -7823 -8300"/>
                <a:gd name="T135" fmla="*/ -7823 h 7510"/>
                <a:gd name="T136" fmla="+- 0 10562 3940"/>
                <a:gd name="T137" fmla="*/ T136 w 8172"/>
                <a:gd name="T138" fmla="+- 0 -7206 -8300"/>
                <a:gd name="T139" fmla="*/ -7206 h 7510"/>
                <a:gd name="T140" fmla="+- 0 11829 3940"/>
                <a:gd name="T141" fmla="*/ T140 w 8172"/>
                <a:gd name="T142" fmla="+- 0 -8018 -8300"/>
                <a:gd name="T143" fmla="*/ -8018 h 7510"/>
                <a:gd name="T144" fmla="+- 0 11372 3940"/>
                <a:gd name="T145" fmla="*/ T144 w 8172"/>
                <a:gd name="T146" fmla="+- 0 -8086 -8300"/>
                <a:gd name="T147" fmla="*/ -8086 h 7510"/>
                <a:gd name="T148" fmla="+- 0 11367 3940"/>
                <a:gd name="T149" fmla="*/ T148 w 8172"/>
                <a:gd name="T150" fmla="+- 0 -6456 -8300"/>
                <a:gd name="T151" fmla="*/ -6456 h 7510"/>
                <a:gd name="T152" fmla="+- 0 11788 3940"/>
                <a:gd name="T153" fmla="*/ T152 w 8172"/>
                <a:gd name="T154" fmla="+- 0 -7840 -8300"/>
                <a:gd name="T155" fmla="*/ -7840 h 7510"/>
                <a:gd name="T156" fmla="+- 0 12094 3940"/>
                <a:gd name="T157" fmla="*/ T156 w 8172"/>
                <a:gd name="T158" fmla="+- 0 -2660 -8300"/>
                <a:gd name="T159" fmla="*/ -2660 h 7510"/>
                <a:gd name="T160" fmla="+- 0 12094 3940"/>
                <a:gd name="T161" fmla="*/ T160 w 8172"/>
                <a:gd name="T162" fmla="+- 0 -2660 -8300"/>
                <a:gd name="T163" fmla="*/ -2660 h 7510"/>
                <a:gd name="T164" fmla="+- 0 12094 3940"/>
                <a:gd name="T165" fmla="*/ T164 w 8172"/>
                <a:gd name="T166" fmla="+- 0 -2943 -8300"/>
                <a:gd name="T167" fmla="*/ -2943 h 7510"/>
                <a:gd name="T168" fmla="+- 0 11847 3940"/>
                <a:gd name="T169" fmla="*/ T168 w 8172"/>
                <a:gd name="T170" fmla="+- 0 -3495 -8300"/>
                <a:gd name="T171" fmla="*/ -3495 h 7510"/>
                <a:gd name="T172" fmla="+- 0 12107 3940"/>
                <a:gd name="T173" fmla="*/ T172 w 8172"/>
                <a:gd name="T174" fmla="+- 0 -5173 -8300"/>
                <a:gd name="T175" fmla="*/ -5173 h 7510"/>
                <a:gd name="T176" fmla="+- 0 10461 3940"/>
                <a:gd name="T177" fmla="*/ T176 w 8172"/>
                <a:gd name="T178" fmla="+- 0 -6625 -8300"/>
                <a:gd name="T179" fmla="*/ -6625 h 7510"/>
                <a:gd name="T180" fmla="+- 0 10282 3940"/>
                <a:gd name="T181" fmla="*/ T180 w 8172"/>
                <a:gd name="T182" fmla="+- 0 -6622 -8300"/>
                <a:gd name="T183" fmla="*/ -6622 h 7510"/>
                <a:gd name="T184" fmla="+- 0 8774 3940"/>
                <a:gd name="T185" fmla="*/ T184 w 8172"/>
                <a:gd name="T186" fmla="+- 0 -5166 -8300"/>
                <a:gd name="T187" fmla="*/ -5166 h 7510"/>
                <a:gd name="T188" fmla="+- 0 8869 3940"/>
                <a:gd name="T189" fmla="*/ T188 w 8172"/>
                <a:gd name="T190" fmla="+- 0 -5046 -8300"/>
                <a:gd name="T191" fmla="*/ -5046 h 7510"/>
                <a:gd name="T192" fmla="+- 0 9746 3940"/>
                <a:gd name="T193" fmla="*/ T192 w 8172"/>
                <a:gd name="T194" fmla="+- 0 -2975 -8300"/>
                <a:gd name="T195" fmla="*/ -2975 h 7510"/>
                <a:gd name="T196" fmla="+- 0 10238 3940"/>
                <a:gd name="T197" fmla="*/ T196 w 8172"/>
                <a:gd name="T198" fmla="+- 0 -2893 -8300"/>
                <a:gd name="T199" fmla="*/ -2893 h 7510"/>
                <a:gd name="T200" fmla="+- 0 10238 3940"/>
                <a:gd name="T201" fmla="*/ T200 w 8172"/>
                <a:gd name="T202" fmla="+- 0 -3495 -8300"/>
                <a:gd name="T203" fmla="*/ -3495 h 7510"/>
                <a:gd name="T204" fmla="+- 0 9254 3940"/>
                <a:gd name="T205" fmla="*/ T204 w 8172"/>
                <a:gd name="T206" fmla="+- 0 -5310 -8300"/>
                <a:gd name="T207" fmla="*/ -5310 h 7510"/>
                <a:gd name="T208" fmla="+- 0 10887 3940"/>
                <a:gd name="T209" fmla="*/ T208 w 8172"/>
                <a:gd name="T210" fmla="+- 0 -5160 -8300"/>
                <a:gd name="T211" fmla="*/ -5160 h 7510"/>
                <a:gd name="T212" fmla="+- 0 11174 3940"/>
                <a:gd name="T213" fmla="*/ T212 w 8172"/>
                <a:gd name="T214" fmla="+- 0 -3362 -8300"/>
                <a:gd name="T215" fmla="*/ -3362 h 7510"/>
                <a:gd name="T216" fmla="+- 0 12054 3940"/>
                <a:gd name="T217" fmla="*/ T216 w 8172"/>
                <a:gd name="T218" fmla="+- 0 -5029 -8300"/>
                <a:gd name="T219" fmla="*/ -5029 h 75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8172" h="7510">
                  <a:moveTo>
                    <a:pt x="243" y="0"/>
                  </a:moveTo>
                  <a:lnTo>
                    <a:pt x="0" y="0"/>
                  </a:lnTo>
                  <a:lnTo>
                    <a:pt x="0" y="439"/>
                  </a:lnTo>
                  <a:lnTo>
                    <a:pt x="243" y="439"/>
                  </a:lnTo>
                  <a:lnTo>
                    <a:pt x="243" y="0"/>
                  </a:lnTo>
                  <a:moveTo>
                    <a:pt x="764" y="4104"/>
                  </a:moveTo>
                  <a:lnTo>
                    <a:pt x="540" y="4104"/>
                  </a:lnTo>
                  <a:lnTo>
                    <a:pt x="540" y="4329"/>
                  </a:lnTo>
                  <a:lnTo>
                    <a:pt x="764" y="4329"/>
                  </a:lnTo>
                  <a:lnTo>
                    <a:pt x="764" y="4104"/>
                  </a:lnTo>
                  <a:moveTo>
                    <a:pt x="764" y="3574"/>
                  </a:moveTo>
                  <a:lnTo>
                    <a:pt x="540" y="3574"/>
                  </a:lnTo>
                  <a:lnTo>
                    <a:pt x="540" y="3799"/>
                  </a:lnTo>
                  <a:lnTo>
                    <a:pt x="764" y="3799"/>
                  </a:lnTo>
                  <a:lnTo>
                    <a:pt x="764" y="3574"/>
                  </a:lnTo>
                  <a:moveTo>
                    <a:pt x="764" y="2101"/>
                  </a:moveTo>
                  <a:lnTo>
                    <a:pt x="540" y="2101"/>
                  </a:lnTo>
                  <a:lnTo>
                    <a:pt x="540" y="3251"/>
                  </a:lnTo>
                  <a:lnTo>
                    <a:pt x="764" y="3251"/>
                  </a:lnTo>
                  <a:lnTo>
                    <a:pt x="764" y="2101"/>
                  </a:lnTo>
                  <a:moveTo>
                    <a:pt x="1902" y="1148"/>
                  </a:moveTo>
                  <a:lnTo>
                    <a:pt x="785" y="1148"/>
                  </a:lnTo>
                  <a:lnTo>
                    <a:pt x="1431" y="570"/>
                  </a:lnTo>
                  <a:lnTo>
                    <a:pt x="1251" y="370"/>
                  </a:lnTo>
                  <a:lnTo>
                    <a:pt x="342" y="1183"/>
                  </a:lnTo>
                  <a:lnTo>
                    <a:pt x="316" y="1214"/>
                  </a:lnTo>
                  <a:lnTo>
                    <a:pt x="301" y="1251"/>
                  </a:lnTo>
                  <a:lnTo>
                    <a:pt x="297" y="1291"/>
                  </a:lnTo>
                  <a:lnTo>
                    <a:pt x="306" y="1331"/>
                  </a:lnTo>
                  <a:lnTo>
                    <a:pt x="326" y="1367"/>
                  </a:lnTo>
                  <a:lnTo>
                    <a:pt x="355" y="1394"/>
                  </a:lnTo>
                  <a:lnTo>
                    <a:pt x="391" y="1412"/>
                  </a:lnTo>
                  <a:lnTo>
                    <a:pt x="432" y="1418"/>
                  </a:lnTo>
                  <a:lnTo>
                    <a:pt x="1631" y="1418"/>
                  </a:lnTo>
                  <a:lnTo>
                    <a:pt x="1631" y="3197"/>
                  </a:lnTo>
                  <a:lnTo>
                    <a:pt x="1901" y="3197"/>
                  </a:lnTo>
                  <a:lnTo>
                    <a:pt x="1901" y="3192"/>
                  </a:lnTo>
                  <a:lnTo>
                    <a:pt x="1902" y="3192"/>
                  </a:lnTo>
                  <a:lnTo>
                    <a:pt x="1902" y="1148"/>
                  </a:lnTo>
                  <a:moveTo>
                    <a:pt x="2029" y="0"/>
                  </a:moveTo>
                  <a:lnTo>
                    <a:pt x="1645" y="0"/>
                  </a:lnTo>
                  <a:lnTo>
                    <a:pt x="1645" y="627"/>
                  </a:lnTo>
                  <a:lnTo>
                    <a:pt x="1887" y="627"/>
                  </a:lnTo>
                  <a:lnTo>
                    <a:pt x="1887" y="125"/>
                  </a:lnTo>
                  <a:lnTo>
                    <a:pt x="2029" y="0"/>
                  </a:lnTo>
                  <a:moveTo>
                    <a:pt x="2866" y="5882"/>
                  </a:moveTo>
                  <a:lnTo>
                    <a:pt x="2610" y="5882"/>
                  </a:lnTo>
                  <a:lnTo>
                    <a:pt x="2610" y="6138"/>
                  </a:lnTo>
                  <a:lnTo>
                    <a:pt x="2866" y="6138"/>
                  </a:lnTo>
                  <a:lnTo>
                    <a:pt x="2866" y="5882"/>
                  </a:lnTo>
                  <a:moveTo>
                    <a:pt x="2866" y="5335"/>
                  </a:moveTo>
                  <a:lnTo>
                    <a:pt x="2610" y="5335"/>
                  </a:lnTo>
                  <a:lnTo>
                    <a:pt x="2610" y="5591"/>
                  </a:lnTo>
                  <a:lnTo>
                    <a:pt x="2866" y="5591"/>
                  </a:lnTo>
                  <a:lnTo>
                    <a:pt x="2866" y="5335"/>
                  </a:lnTo>
                  <a:moveTo>
                    <a:pt x="2866" y="4805"/>
                  </a:moveTo>
                  <a:lnTo>
                    <a:pt x="2610" y="4805"/>
                  </a:lnTo>
                  <a:lnTo>
                    <a:pt x="2610" y="5061"/>
                  </a:lnTo>
                  <a:lnTo>
                    <a:pt x="2866" y="5061"/>
                  </a:lnTo>
                  <a:lnTo>
                    <a:pt x="2866" y="4805"/>
                  </a:lnTo>
                  <a:moveTo>
                    <a:pt x="4618" y="7258"/>
                  </a:moveTo>
                  <a:lnTo>
                    <a:pt x="4367" y="7258"/>
                  </a:lnTo>
                  <a:lnTo>
                    <a:pt x="4367" y="7509"/>
                  </a:lnTo>
                  <a:lnTo>
                    <a:pt x="4618" y="7509"/>
                  </a:lnTo>
                  <a:lnTo>
                    <a:pt x="4618" y="7258"/>
                  </a:lnTo>
                  <a:moveTo>
                    <a:pt x="4618" y="6732"/>
                  </a:moveTo>
                  <a:lnTo>
                    <a:pt x="4367" y="6732"/>
                  </a:lnTo>
                  <a:lnTo>
                    <a:pt x="4367" y="6984"/>
                  </a:lnTo>
                  <a:lnTo>
                    <a:pt x="4618" y="6984"/>
                  </a:lnTo>
                  <a:lnTo>
                    <a:pt x="4618" y="6732"/>
                  </a:lnTo>
                  <a:moveTo>
                    <a:pt x="4618" y="6206"/>
                  </a:moveTo>
                  <a:lnTo>
                    <a:pt x="4367" y="6206"/>
                  </a:lnTo>
                  <a:lnTo>
                    <a:pt x="4367" y="6458"/>
                  </a:lnTo>
                  <a:lnTo>
                    <a:pt x="4618" y="6458"/>
                  </a:lnTo>
                  <a:lnTo>
                    <a:pt x="4618" y="6206"/>
                  </a:lnTo>
                  <a:moveTo>
                    <a:pt x="4618" y="5200"/>
                  </a:moveTo>
                  <a:lnTo>
                    <a:pt x="4367" y="5200"/>
                  </a:lnTo>
                  <a:lnTo>
                    <a:pt x="4367" y="5882"/>
                  </a:lnTo>
                  <a:lnTo>
                    <a:pt x="4618" y="5882"/>
                  </a:lnTo>
                  <a:lnTo>
                    <a:pt x="4618" y="5200"/>
                  </a:lnTo>
                  <a:moveTo>
                    <a:pt x="4834" y="1292"/>
                  </a:moveTo>
                  <a:lnTo>
                    <a:pt x="4831" y="1253"/>
                  </a:lnTo>
                  <a:lnTo>
                    <a:pt x="4816" y="1216"/>
                  </a:lnTo>
                  <a:lnTo>
                    <a:pt x="4790" y="1184"/>
                  </a:lnTo>
                  <a:lnTo>
                    <a:pt x="3503" y="0"/>
                  </a:lnTo>
                  <a:lnTo>
                    <a:pt x="3105" y="0"/>
                  </a:lnTo>
                  <a:lnTo>
                    <a:pt x="4349" y="1144"/>
                  </a:lnTo>
                  <a:lnTo>
                    <a:pt x="3280" y="1144"/>
                  </a:lnTo>
                  <a:lnTo>
                    <a:pt x="3280" y="3502"/>
                  </a:lnTo>
                  <a:lnTo>
                    <a:pt x="2862" y="3502"/>
                  </a:lnTo>
                  <a:lnTo>
                    <a:pt x="2862" y="3062"/>
                  </a:lnTo>
                  <a:lnTo>
                    <a:pt x="2606" y="3062"/>
                  </a:lnTo>
                  <a:lnTo>
                    <a:pt x="2606" y="3502"/>
                  </a:lnTo>
                  <a:lnTo>
                    <a:pt x="2606" y="3772"/>
                  </a:lnTo>
                  <a:lnTo>
                    <a:pt x="2606" y="4544"/>
                  </a:lnTo>
                  <a:lnTo>
                    <a:pt x="2862" y="4544"/>
                  </a:lnTo>
                  <a:lnTo>
                    <a:pt x="2862" y="3772"/>
                  </a:lnTo>
                  <a:lnTo>
                    <a:pt x="3415" y="3772"/>
                  </a:lnTo>
                  <a:lnTo>
                    <a:pt x="3467" y="3761"/>
                  </a:lnTo>
                  <a:lnTo>
                    <a:pt x="3510" y="3732"/>
                  </a:lnTo>
                  <a:lnTo>
                    <a:pt x="3539" y="3689"/>
                  </a:lnTo>
                  <a:lnTo>
                    <a:pt x="3549" y="3637"/>
                  </a:lnTo>
                  <a:lnTo>
                    <a:pt x="3549" y="1418"/>
                  </a:lnTo>
                  <a:lnTo>
                    <a:pt x="4699" y="1418"/>
                  </a:lnTo>
                  <a:lnTo>
                    <a:pt x="4740" y="1412"/>
                  </a:lnTo>
                  <a:lnTo>
                    <a:pt x="4775" y="1394"/>
                  </a:lnTo>
                  <a:lnTo>
                    <a:pt x="4805" y="1367"/>
                  </a:lnTo>
                  <a:lnTo>
                    <a:pt x="4825" y="1332"/>
                  </a:lnTo>
                  <a:lnTo>
                    <a:pt x="4834" y="1292"/>
                  </a:lnTo>
                  <a:moveTo>
                    <a:pt x="5274" y="0"/>
                  </a:moveTo>
                  <a:lnTo>
                    <a:pt x="5005" y="0"/>
                  </a:lnTo>
                  <a:lnTo>
                    <a:pt x="5005" y="636"/>
                  </a:lnTo>
                  <a:lnTo>
                    <a:pt x="5274" y="636"/>
                  </a:lnTo>
                  <a:lnTo>
                    <a:pt x="5274" y="0"/>
                  </a:lnTo>
                  <a:moveTo>
                    <a:pt x="6541" y="6817"/>
                  </a:moveTo>
                  <a:lnTo>
                    <a:pt x="6298" y="6817"/>
                  </a:lnTo>
                  <a:lnTo>
                    <a:pt x="6298" y="7060"/>
                  </a:lnTo>
                  <a:lnTo>
                    <a:pt x="6541" y="7060"/>
                  </a:lnTo>
                  <a:lnTo>
                    <a:pt x="6541" y="6817"/>
                  </a:lnTo>
                  <a:moveTo>
                    <a:pt x="6541" y="6278"/>
                  </a:moveTo>
                  <a:lnTo>
                    <a:pt x="6298" y="6278"/>
                  </a:lnTo>
                  <a:lnTo>
                    <a:pt x="6298" y="6521"/>
                  </a:lnTo>
                  <a:lnTo>
                    <a:pt x="6541" y="6521"/>
                  </a:lnTo>
                  <a:lnTo>
                    <a:pt x="6541" y="6278"/>
                  </a:lnTo>
                  <a:moveTo>
                    <a:pt x="6622" y="214"/>
                  </a:moveTo>
                  <a:lnTo>
                    <a:pt x="6288" y="214"/>
                  </a:lnTo>
                  <a:lnTo>
                    <a:pt x="6532" y="0"/>
                  </a:lnTo>
                  <a:lnTo>
                    <a:pt x="6123" y="0"/>
                  </a:lnTo>
                  <a:lnTo>
                    <a:pt x="5841" y="247"/>
                  </a:lnTo>
                  <a:lnTo>
                    <a:pt x="5815" y="279"/>
                  </a:lnTo>
                  <a:lnTo>
                    <a:pt x="5799" y="316"/>
                  </a:lnTo>
                  <a:lnTo>
                    <a:pt x="5796" y="356"/>
                  </a:lnTo>
                  <a:lnTo>
                    <a:pt x="5804" y="396"/>
                  </a:lnTo>
                  <a:lnTo>
                    <a:pt x="5824" y="432"/>
                  </a:lnTo>
                  <a:lnTo>
                    <a:pt x="5853" y="460"/>
                  </a:lnTo>
                  <a:lnTo>
                    <a:pt x="5890" y="477"/>
                  </a:lnTo>
                  <a:lnTo>
                    <a:pt x="5930" y="483"/>
                  </a:lnTo>
                  <a:lnTo>
                    <a:pt x="6352" y="483"/>
                  </a:lnTo>
                  <a:lnTo>
                    <a:pt x="6352" y="1094"/>
                  </a:lnTo>
                  <a:lnTo>
                    <a:pt x="6622" y="1094"/>
                  </a:lnTo>
                  <a:lnTo>
                    <a:pt x="6622" y="214"/>
                  </a:lnTo>
                  <a:moveTo>
                    <a:pt x="7906" y="359"/>
                  </a:moveTo>
                  <a:lnTo>
                    <a:pt x="7903" y="319"/>
                  </a:lnTo>
                  <a:lnTo>
                    <a:pt x="7889" y="282"/>
                  </a:lnTo>
                  <a:lnTo>
                    <a:pt x="7864" y="250"/>
                  </a:lnTo>
                  <a:lnTo>
                    <a:pt x="7598" y="0"/>
                  </a:lnTo>
                  <a:lnTo>
                    <a:pt x="7204" y="0"/>
                  </a:lnTo>
                  <a:lnTo>
                    <a:pt x="7432" y="214"/>
                  </a:lnTo>
                  <a:lnTo>
                    <a:pt x="7195" y="214"/>
                  </a:lnTo>
                  <a:lnTo>
                    <a:pt x="7195" y="423"/>
                  </a:lnTo>
                  <a:lnTo>
                    <a:pt x="7157" y="1837"/>
                  </a:lnTo>
                  <a:lnTo>
                    <a:pt x="7427" y="1844"/>
                  </a:lnTo>
                  <a:lnTo>
                    <a:pt x="7463" y="483"/>
                  </a:lnTo>
                  <a:lnTo>
                    <a:pt x="7772" y="483"/>
                  </a:lnTo>
                  <a:lnTo>
                    <a:pt x="7812" y="477"/>
                  </a:lnTo>
                  <a:lnTo>
                    <a:pt x="7848" y="460"/>
                  </a:lnTo>
                  <a:lnTo>
                    <a:pt x="7877" y="433"/>
                  </a:lnTo>
                  <a:lnTo>
                    <a:pt x="7897" y="398"/>
                  </a:lnTo>
                  <a:lnTo>
                    <a:pt x="7906" y="359"/>
                  </a:lnTo>
                  <a:moveTo>
                    <a:pt x="8154" y="5640"/>
                  </a:moveTo>
                  <a:lnTo>
                    <a:pt x="7907" y="5640"/>
                  </a:lnTo>
                  <a:lnTo>
                    <a:pt x="7907" y="5888"/>
                  </a:lnTo>
                  <a:lnTo>
                    <a:pt x="8154" y="5888"/>
                  </a:lnTo>
                  <a:lnTo>
                    <a:pt x="8154" y="5640"/>
                  </a:lnTo>
                  <a:moveTo>
                    <a:pt x="8154" y="5110"/>
                  </a:moveTo>
                  <a:lnTo>
                    <a:pt x="7907" y="5110"/>
                  </a:lnTo>
                  <a:lnTo>
                    <a:pt x="7907" y="5357"/>
                  </a:lnTo>
                  <a:lnTo>
                    <a:pt x="8154" y="5357"/>
                  </a:lnTo>
                  <a:lnTo>
                    <a:pt x="8154" y="5110"/>
                  </a:lnTo>
                  <a:moveTo>
                    <a:pt x="8167" y="3978"/>
                  </a:moveTo>
                  <a:lnTo>
                    <a:pt x="7907" y="3978"/>
                  </a:lnTo>
                  <a:lnTo>
                    <a:pt x="7907" y="4805"/>
                  </a:lnTo>
                  <a:lnTo>
                    <a:pt x="8167" y="4805"/>
                  </a:lnTo>
                  <a:lnTo>
                    <a:pt x="8167" y="3978"/>
                  </a:lnTo>
                  <a:moveTo>
                    <a:pt x="8172" y="3167"/>
                  </a:moveTo>
                  <a:lnTo>
                    <a:pt x="8167" y="3127"/>
                  </a:lnTo>
                  <a:lnTo>
                    <a:pt x="8152" y="3090"/>
                  </a:lnTo>
                  <a:lnTo>
                    <a:pt x="8125" y="3059"/>
                  </a:lnTo>
                  <a:lnTo>
                    <a:pt x="6849" y="1958"/>
                  </a:lnTo>
                  <a:lnTo>
                    <a:pt x="6521" y="1675"/>
                  </a:lnTo>
                  <a:lnTo>
                    <a:pt x="6479" y="1650"/>
                  </a:lnTo>
                  <a:lnTo>
                    <a:pt x="6431" y="1642"/>
                  </a:lnTo>
                  <a:lnTo>
                    <a:pt x="6384" y="1652"/>
                  </a:lnTo>
                  <a:lnTo>
                    <a:pt x="6342" y="1678"/>
                  </a:lnTo>
                  <a:lnTo>
                    <a:pt x="4878" y="3026"/>
                  </a:lnTo>
                  <a:lnTo>
                    <a:pt x="4852" y="3057"/>
                  </a:lnTo>
                  <a:lnTo>
                    <a:pt x="4838" y="3094"/>
                  </a:lnTo>
                  <a:lnTo>
                    <a:pt x="4834" y="3134"/>
                  </a:lnTo>
                  <a:lnTo>
                    <a:pt x="4843" y="3174"/>
                  </a:lnTo>
                  <a:lnTo>
                    <a:pt x="4864" y="3209"/>
                  </a:lnTo>
                  <a:lnTo>
                    <a:pt x="4893" y="3236"/>
                  </a:lnTo>
                  <a:lnTo>
                    <a:pt x="4929" y="3254"/>
                  </a:lnTo>
                  <a:lnTo>
                    <a:pt x="4969" y="3260"/>
                  </a:lnTo>
                  <a:lnTo>
                    <a:pt x="5795" y="3260"/>
                  </a:lnTo>
                  <a:lnTo>
                    <a:pt x="5795" y="5272"/>
                  </a:lnTo>
                  <a:lnTo>
                    <a:pt x="5806" y="5325"/>
                  </a:lnTo>
                  <a:lnTo>
                    <a:pt x="5835" y="5367"/>
                  </a:lnTo>
                  <a:lnTo>
                    <a:pt x="5878" y="5396"/>
                  </a:lnTo>
                  <a:lnTo>
                    <a:pt x="5930" y="5407"/>
                  </a:lnTo>
                  <a:lnTo>
                    <a:pt x="6298" y="5407"/>
                  </a:lnTo>
                  <a:lnTo>
                    <a:pt x="6298" y="5937"/>
                  </a:lnTo>
                  <a:lnTo>
                    <a:pt x="6541" y="5937"/>
                  </a:lnTo>
                  <a:lnTo>
                    <a:pt x="6541" y="4805"/>
                  </a:lnTo>
                  <a:lnTo>
                    <a:pt x="6298" y="4805"/>
                  </a:lnTo>
                  <a:lnTo>
                    <a:pt x="6298" y="5137"/>
                  </a:lnTo>
                  <a:lnTo>
                    <a:pt x="6065" y="5137"/>
                  </a:lnTo>
                  <a:lnTo>
                    <a:pt x="6065" y="2990"/>
                  </a:lnTo>
                  <a:lnTo>
                    <a:pt x="5314" y="2990"/>
                  </a:lnTo>
                  <a:lnTo>
                    <a:pt x="6436" y="1958"/>
                  </a:lnTo>
                  <a:lnTo>
                    <a:pt x="7674" y="3026"/>
                  </a:lnTo>
                  <a:lnTo>
                    <a:pt x="6947" y="3026"/>
                  </a:lnTo>
                  <a:lnTo>
                    <a:pt x="6947" y="3140"/>
                  </a:lnTo>
                  <a:lnTo>
                    <a:pt x="6946" y="3147"/>
                  </a:lnTo>
                  <a:lnTo>
                    <a:pt x="6945" y="3155"/>
                  </a:lnTo>
                  <a:lnTo>
                    <a:pt x="6965" y="4941"/>
                  </a:lnTo>
                  <a:lnTo>
                    <a:pt x="7234" y="4938"/>
                  </a:lnTo>
                  <a:lnTo>
                    <a:pt x="7216" y="3296"/>
                  </a:lnTo>
                  <a:lnTo>
                    <a:pt x="8037" y="3296"/>
                  </a:lnTo>
                  <a:lnTo>
                    <a:pt x="8078" y="3289"/>
                  </a:lnTo>
                  <a:lnTo>
                    <a:pt x="8114" y="3271"/>
                  </a:lnTo>
                  <a:lnTo>
                    <a:pt x="8143" y="3244"/>
                  </a:lnTo>
                  <a:lnTo>
                    <a:pt x="8163" y="3208"/>
                  </a:lnTo>
                  <a:lnTo>
                    <a:pt x="8172" y="3167"/>
                  </a:lnTo>
                </a:path>
              </a:pathLst>
            </a:custGeom>
            <a:solidFill>
              <a:srgbClr val="2D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FFA54D0-8E27-9F44-9D96-897AEF1BE015}"/>
              </a:ext>
            </a:extLst>
          </p:cNvPr>
          <p:cNvSpPr/>
          <p:nvPr/>
        </p:nvSpPr>
        <p:spPr>
          <a:xfrm>
            <a:off x="1111620" y="3213511"/>
            <a:ext cx="49612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E65846"/>
                </a:solidFill>
                <a:latin typeface="Calibri" panose="020F0502020204030204" pitchFamily="34" charset="0"/>
                <a:ea typeface="Helvetica-Light" pitchFamily="2" charset="0"/>
                <a:cs typeface="Helvetica-Light" pitchFamily="2" charset="0"/>
              </a:rPr>
              <a:t>Product Market Fit</a:t>
            </a:r>
          </a:p>
        </p:txBody>
      </p:sp>
    </p:spTree>
    <p:extLst>
      <p:ext uri="{BB962C8B-B14F-4D97-AF65-F5344CB8AC3E}">
        <p14:creationId xmlns:p14="http://schemas.microsoft.com/office/powerpoint/2010/main" val="3882693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B44CC4-D66F-BB4D-8D0A-80676586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Buying Triggers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C8E8495-3EE3-874F-9476-0D79F9973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9A44-F412-8F45-9F37-5B5536437672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A2A027-C968-D14C-A26F-0D8D4B6CA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384" y="1347565"/>
            <a:ext cx="10036616" cy="501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29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C0C399-ACC0-2640-A1C0-AA1134C4A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Buying Barriers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6318D2-6E13-F742-B739-52895E51C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9A44-F412-8F45-9F37-5B5536437672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shutterstock_131606678-22.jpg">
            <a:extLst>
              <a:ext uri="{FF2B5EF4-FFF2-40B4-BE49-F238E27FC236}">
                <a16:creationId xmlns:a16="http://schemas.microsoft.com/office/drawing/2014/main" xmlns="" id="{0FA36B92-E575-5C4A-8CC5-720B3A6ECC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653" y="1690688"/>
            <a:ext cx="4563947" cy="42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20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993855-5DDA-5241-B3A8-FB3873BCA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Degree of Competitive Differentiation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B2A27B-6EF0-DB40-8A02-34DEBEFC7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9A44-F412-8F45-9F37-5B5536437672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E7E214C-01F4-9D44-B3C0-2A6DA6BFB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334" y="2765669"/>
            <a:ext cx="8805333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57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970B6D-5A32-DE4A-B101-8B837088F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40% Rule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77BF12-FB0B-D349-9A5B-FCF99E6A8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9A44-F412-8F45-9F37-5B5536437672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7B01023-C6BA-CD4A-A2E5-FE28F2F22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3" y="1944689"/>
            <a:ext cx="11777662" cy="311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64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48F32CE-84A4-8D4E-B871-8A56EB9B4DA2}"/>
              </a:ext>
            </a:extLst>
          </p:cNvPr>
          <p:cNvGrpSpPr>
            <a:grpSpLocks/>
          </p:cNvGrpSpPr>
          <p:nvPr/>
        </p:nvGrpSpPr>
        <p:grpSpPr bwMode="auto">
          <a:xfrm>
            <a:off x="6596651" y="0"/>
            <a:ext cx="5676900" cy="4768850"/>
            <a:chOff x="3300" y="-8300"/>
            <a:chExt cx="8940" cy="751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xmlns="" id="{FD8A8752-4115-244D-8F85-5B0715F5A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" y="-8300"/>
              <a:ext cx="8940" cy="7510"/>
            </a:xfrm>
            <a:custGeom>
              <a:avLst/>
              <a:gdLst>
                <a:gd name="T0" fmla="+- 0 3796 3300"/>
                <a:gd name="T1" fmla="*/ T0 w 8940"/>
                <a:gd name="T2" fmla="+- 0 -8058 -8300"/>
                <a:gd name="T3" fmla="*/ -8058 h 7510"/>
                <a:gd name="T4" fmla="+- 0 3680 3300"/>
                <a:gd name="T5" fmla="*/ T4 w 8940"/>
                <a:gd name="T6" fmla="+- 0 -7798 -8300"/>
                <a:gd name="T7" fmla="*/ -7798 h 7510"/>
                <a:gd name="T8" fmla="+- 0 3578 3300"/>
                <a:gd name="T9" fmla="*/ T8 w 8940"/>
                <a:gd name="T10" fmla="+- 0 -7530 -8300"/>
                <a:gd name="T11" fmla="*/ -7530 h 7510"/>
                <a:gd name="T12" fmla="+- 0 3492 3300"/>
                <a:gd name="T13" fmla="*/ T12 w 8940"/>
                <a:gd name="T14" fmla="+- 0 -7255 -8300"/>
                <a:gd name="T15" fmla="*/ -7255 h 7510"/>
                <a:gd name="T16" fmla="+- 0 3421 3300"/>
                <a:gd name="T17" fmla="*/ T16 w 8940"/>
                <a:gd name="T18" fmla="+- 0 -6974 -8300"/>
                <a:gd name="T19" fmla="*/ -6974 h 7510"/>
                <a:gd name="T20" fmla="+- 0 3366 3300"/>
                <a:gd name="T21" fmla="*/ T20 w 8940"/>
                <a:gd name="T22" fmla="+- 0 -6687 -8300"/>
                <a:gd name="T23" fmla="*/ -6687 h 7510"/>
                <a:gd name="T24" fmla="+- 0 3327 3300"/>
                <a:gd name="T25" fmla="*/ T24 w 8940"/>
                <a:gd name="T26" fmla="+- 0 -6394 -8300"/>
                <a:gd name="T27" fmla="*/ -6394 h 7510"/>
                <a:gd name="T28" fmla="+- 0 3305 3300"/>
                <a:gd name="T29" fmla="*/ T28 w 8940"/>
                <a:gd name="T30" fmla="+- 0 -6097 -8300"/>
                <a:gd name="T31" fmla="*/ -6097 h 7510"/>
                <a:gd name="T32" fmla="+- 0 3301 3300"/>
                <a:gd name="T33" fmla="*/ T32 w 8940"/>
                <a:gd name="T34" fmla="+- 0 -5795 -8300"/>
                <a:gd name="T35" fmla="*/ -5795 h 7510"/>
                <a:gd name="T36" fmla="+- 0 3314 3300"/>
                <a:gd name="T37" fmla="*/ T36 w 8940"/>
                <a:gd name="T38" fmla="+- 0 -5495 -8300"/>
                <a:gd name="T39" fmla="*/ -5495 h 7510"/>
                <a:gd name="T40" fmla="+- 0 3344 3300"/>
                <a:gd name="T41" fmla="*/ T40 w 8940"/>
                <a:gd name="T42" fmla="+- 0 -5199 -8300"/>
                <a:gd name="T43" fmla="*/ -5199 h 7510"/>
                <a:gd name="T44" fmla="+- 0 3391 3300"/>
                <a:gd name="T45" fmla="*/ T44 w 8940"/>
                <a:gd name="T46" fmla="+- 0 -4909 -8300"/>
                <a:gd name="T47" fmla="*/ -4909 h 7510"/>
                <a:gd name="T48" fmla="+- 0 3454 3300"/>
                <a:gd name="T49" fmla="*/ T48 w 8940"/>
                <a:gd name="T50" fmla="+- 0 -4625 -8300"/>
                <a:gd name="T51" fmla="*/ -4625 h 7510"/>
                <a:gd name="T52" fmla="+- 0 3533 3300"/>
                <a:gd name="T53" fmla="*/ T52 w 8940"/>
                <a:gd name="T54" fmla="+- 0 -4347 -8300"/>
                <a:gd name="T55" fmla="*/ -4347 h 7510"/>
                <a:gd name="T56" fmla="+- 0 3627 3300"/>
                <a:gd name="T57" fmla="*/ T56 w 8940"/>
                <a:gd name="T58" fmla="+- 0 -4076 -8300"/>
                <a:gd name="T59" fmla="*/ -4076 h 7510"/>
                <a:gd name="T60" fmla="+- 0 3736 3300"/>
                <a:gd name="T61" fmla="*/ T60 w 8940"/>
                <a:gd name="T62" fmla="+- 0 -3811 -8300"/>
                <a:gd name="T63" fmla="*/ -3811 h 7510"/>
                <a:gd name="T64" fmla="+- 0 3859 3300"/>
                <a:gd name="T65" fmla="*/ T64 w 8940"/>
                <a:gd name="T66" fmla="+- 0 -3555 -8300"/>
                <a:gd name="T67" fmla="*/ -3555 h 7510"/>
                <a:gd name="T68" fmla="+- 0 3996 3300"/>
                <a:gd name="T69" fmla="*/ T68 w 8940"/>
                <a:gd name="T70" fmla="+- 0 -3307 -8300"/>
                <a:gd name="T71" fmla="*/ -3307 h 7510"/>
                <a:gd name="T72" fmla="+- 0 4146 3300"/>
                <a:gd name="T73" fmla="*/ T72 w 8940"/>
                <a:gd name="T74" fmla="+- 0 -3067 -8300"/>
                <a:gd name="T75" fmla="*/ -3067 h 7510"/>
                <a:gd name="T76" fmla="+- 0 4309 3300"/>
                <a:gd name="T77" fmla="*/ T76 w 8940"/>
                <a:gd name="T78" fmla="+- 0 -2836 -8300"/>
                <a:gd name="T79" fmla="*/ -2836 h 7510"/>
                <a:gd name="T80" fmla="+- 0 4484 3300"/>
                <a:gd name="T81" fmla="*/ T80 w 8940"/>
                <a:gd name="T82" fmla="+- 0 -2616 -8300"/>
                <a:gd name="T83" fmla="*/ -2616 h 7510"/>
                <a:gd name="T84" fmla="+- 0 4670 3300"/>
                <a:gd name="T85" fmla="*/ T84 w 8940"/>
                <a:gd name="T86" fmla="+- 0 -2405 -8300"/>
                <a:gd name="T87" fmla="*/ -2405 h 7510"/>
                <a:gd name="T88" fmla="+- 0 4868 3300"/>
                <a:gd name="T89" fmla="*/ T88 w 8940"/>
                <a:gd name="T90" fmla="+- 0 -2205 -8300"/>
                <a:gd name="T91" fmla="*/ -2205 h 7510"/>
                <a:gd name="T92" fmla="+- 0 5077 3300"/>
                <a:gd name="T93" fmla="*/ T92 w 8940"/>
                <a:gd name="T94" fmla="+- 0 -2016 -8300"/>
                <a:gd name="T95" fmla="*/ -2016 h 7510"/>
                <a:gd name="T96" fmla="+- 0 5296 3300"/>
                <a:gd name="T97" fmla="*/ T96 w 8940"/>
                <a:gd name="T98" fmla="+- 0 -1838 -8300"/>
                <a:gd name="T99" fmla="*/ -1838 h 7510"/>
                <a:gd name="T100" fmla="+- 0 5525 3300"/>
                <a:gd name="T101" fmla="*/ T100 w 8940"/>
                <a:gd name="T102" fmla="+- 0 -1673 -8300"/>
                <a:gd name="T103" fmla="*/ -1673 h 7510"/>
                <a:gd name="T104" fmla="+- 0 5763 3300"/>
                <a:gd name="T105" fmla="*/ T104 w 8940"/>
                <a:gd name="T106" fmla="+- 0 -1520 -8300"/>
                <a:gd name="T107" fmla="*/ -1520 h 7510"/>
                <a:gd name="T108" fmla="+- 0 6010 3300"/>
                <a:gd name="T109" fmla="*/ T108 w 8940"/>
                <a:gd name="T110" fmla="+- 0 -1381 -8300"/>
                <a:gd name="T111" fmla="*/ -1381 h 7510"/>
                <a:gd name="T112" fmla="+- 0 6266 3300"/>
                <a:gd name="T113" fmla="*/ T112 w 8940"/>
                <a:gd name="T114" fmla="+- 0 -1255 -8300"/>
                <a:gd name="T115" fmla="*/ -1255 h 7510"/>
                <a:gd name="T116" fmla="+- 0 6529 3300"/>
                <a:gd name="T117" fmla="*/ T116 w 8940"/>
                <a:gd name="T118" fmla="+- 0 -1143 -8300"/>
                <a:gd name="T119" fmla="*/ -1143 h 7510"/>
                <a:gd name="T120" fmla="+- 0 6799 3300"/>
                <a:gd name="T121" fmla="*/ T120 w 8940"/>
                <a:gd name="T122" fmla="+- 0 -1045 -8300"/>
                <a:gd name="T123" fmla="*/ -1045 h 7510"/>
                <a:gd name="T124" fmla="+- 0 7077 3300"/>
                <a:gd name="T125" fmla="*/ T124 w 8940"/>
                <a:gd name="T126" fmla="+- 0 -963 -8300"/>
                <a:gd name="T127" fmla="*/ -963 h 7510"/>
                <a:gd name="T128" fmla="+- 0 7361 3300"/>
                <a:gd name="T129" fmla="*/ T128 w 8940"/>
                <a:gd name="T130" fmla="+- 0 -896 -8300"/>
                <a:gd name="T131" fmla="*/ -896 h 7510"/>
                <a:gd name="T132" fmla="+- 0 7650 3300"/>
                <a:gd name="T133" fmla="*/ T132 w 8940"/>
                <a:gd name="T134" fmla="+- 0 -845 -8300"/>
                <a:gd name="T135" fmla="*/ -845 h 7510"/>
                <a:gd name="T136" fmla="+- 0 7945 3300"/>
                <a:gd name="T137" fmla="*/ T136 w 8940"/>
                <a:gd name="T138" fmla="+- 0 -810 -8300"/>
                <a:gd name="T139" fmla="*/ -810 h 7510"/>
                <a:gd name="T140" fmla="+- 0 8245 3300"/>
                <a:gd name="T141" fmla="*/ T140 w 8940"/>
                <a:gd name="T142" fmla="+- 0 -793 -8300"/>
                <a:gd name="T143" fmla="*/ -793 h 7510"/>
                <a:gd name="T144" fmla="+- 0 8548 3300"/>
                <a:gd name="T145" fmla="*/ T144 w 8940"/>
                <a:gd name="T146" fmla="+- 0 -793 -8300"/>
                <a:gd name="T147" fmla="*/ -793 h 7510"/>
                <a:gd name="T148" fmla="+- 0 8848 3300"/>
                <a:gd name="T149" fmla="*/ T148 w 8940"/>
                <a:gd name="T150" fmla="+- 0 -810 -8300"/>
                <a:gd name="T151" fmla="*/ -810 h 7510"/>
                <a:gd name="T152" fmla="+- 0 9143 3300"/>
                <a:gd name="T153" fmla="*/ T152 w 8940"/>
                <a:gd name="T154" fmla="+- 0 -845 -8300"/>
                <a:gd name="T155" fmla="*/ -845 h 7510"/>
                <a:gd name="T156" fmla="+- 0 9433 3300"/>
                <a:gd name="T157" fmla="*/ T156 w 8940"/>
                <a:gd name="T158" fmla="+- 0 -896 -8300"/>
                <a:gd name="T159" fmla="*/ -896 h 7510"/>
                <a:gd name="T160" fmla="+- 0 9717 3300"/>
                <a:gd name="T161" fmla="*/ T160 w 8940"/>
                <a:gd name="T162" fmla="+- 0 -963 -8300"/>
                <a:gd name="T163" fmla="*/ -963 h 7510"/>
                <a:gd name="T164" fmla="+- 0 9994 3300"/>
                <a:gd name="T165" fmla="*/ T164 w 8940"/>
                <a:gd name="T166" fmla="+- 0 -1045 -8300"/>
                <a:gd name="T167" fmla="*/ -1045 h 7510"/>
                <a:gd name="T168" fmla="+- 0 10264 3300"/>
                <a:gd name="T169" fmla="*/ T168 w 8940"/>
                <a:gd name="T170" fmla="+- 0 -1143 -8300"/>
                <a:gd name="T171" fmla="*/ -1143 h 7510"/>
                <a:gd name="T172" fmla="+- 0 10528 3300"/>
                <a:gd name="T173" fmla="*/ T172 w 8940"/>
                <a:gd name="T174" fmla="+- 0 -1255 -8300"/>
                <a:gd name="T175" fmla="*/ -1255 h 7510"/>
                <a:gd name="T176" fmla="+- 0 10783 3300"/>
                <a:gd name="T177" fmla="*/ T176 w 8940"/>
                <a:gd name="T178" fmla="+- 0 -1381 -8300"/>
                <a:gd name="T179" fmla="*/ -1381 h 7510"/>
                <a:gd name="T180" fmla="+- 0 11030 3300"/>
                <a:gd name="T181" fmla="*/ T180 w 8940"/>
                <a:gd name="T182" fmla="+- 0 -1520 -8300"/>
                <a:gd name="T183" fmla="*/ -1520 h 7510"/>
                <a:gd name="T184" fmla="+- 0 11268 3300"/>
                <a:gd name="T185" fmla="*/ T184 w 8940"/>
                <a:gd name="T186" fmla="+- 0 -1673 -8300"/>
                <a:gd name="T187" fmla="*/ -1673 h 7510"/>
                <a:gd name="T188" fmla="+- 0 11497 3300"/>
                <a:gd name="T189" fmla="*/ T188 w 8940"/>
                <a:gd name="T190" fmla="+- 0 -1838 -8300"/>
                <a:gd name="T191" fmla="*/ -1838 h 7510"/>
                <a:gd name="T192" fmla="+- 0 11716 3300"/>
                <a:gd name="T193" fmla="*/ T192 w 8940"/>
                <a:gd name="T194" fmla="+- 0 -2016 -8300"/>
                <a:gd name="T195" fmla="*/ -2016 h 7510"/>
                <a:gd name="T196" fmla="+- 0 11925 3300"/>
                <a:gd name="T197" fmla="*/ T196 w 8940"/>
                <a:gd name="T198" fmla="+- 0 -2205 -8300"/>
                <a:gd name="T199" fmla="*/ -2205 h 7510"/>
                <a:gd name="T200" fmla="+- 0 12123 3300"/>
                <a:gd name="T201" fmla="*/ T200 w 8940"/>
                <a:gd name="T202" fmla="+- 0 -2405 -8300"/>
                <a:gd name="T203" fmla="*/ -2405 h 7510"/>
                <a:gd name="T204" fmla="+- 0 3920 3300"/>
                <a:gd name="T205" fmla="*/ T204 w 8940"/>
                <a:gd name="T206" fmla="+- 0 -8300 -8300"/>
                <a:gd name="T207" fmla="*/ -8300 h 75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8940" h="7510">
                  <a:moveTo>
                    <a:pt x="620" y="0"/>
                  </a:moveTo>
                  <a:lnTo>
                    <a:pt x="559" y="114"/>
                  </a:lnTo>
                  <a:lnTo>
                    <a:pt x="527" y="178"/>
                  </a:lnTo>
                  <a:lnTo>
                    <a:pt x="496" y="242"/>
                  </a:lnTo>
                  <a:lnTo>
                    <a:pt x="466" y="306"/>
                  </a:lnTo>
                  <a:lnTo>
                    <a:pt x="436" y="371"/>
                  </a:lnTo>
                  <a:lnTo>
                    <a:pt x="408" y="436"/>
                  </a:lnTo>
                  <a:lnTo>
                    <a:pt x="380" y="502"/>
                  </a:lnTo>
                  <a:lnTo>
                    <a:pt x="353" y="568"/>
                  </a:lnTo>
                  <a:lnTo>
                    <a:pt x="327" y="635"/>
                  </a:lnTo>
                  <a:lnTo>
                    <a:pt x="302" y="702"/>
                  </a:lnTo>
                  <a:lnTo>
                    <a:pt x="278" y="770"/>
                  </a:lnTo>
                  <a:lnTo>
                    <a:pt x="255" y="838"/>
                  </a:lnTo>
                  <a:lnTo>
                    <a:pt x="233" y="906"/>
                  </a:lnTo>
                  <a:lnTo>
                    <a:pt x="212" y="975"/>
                  </a:lnTo>
                  <a:lnTo>
                    <a:pt x="192" y="1045"/>
                  </a:lnTo>
                  <a:lnTo>
                    <a:pt x="173" y="1114"/>
                  </a:lnTo>
                  <a:lnTo>
                    <a:pt x="154" y="1184"/>
                  </a:lnTo>
                  <a:lnTo>
                    <a:pt x="137" y="1255"/>
                  </a:lnTo>
                  <a:lnTo>
                    <a:pt x="121" y="1326"/>
                  </a:lnTo>
                  <a:lnTo>
                    <a:pt x="105" y="1397"/>
                  </a:lnTo>
                  <a:lnTo>
                    <a:pt x="91" y="1469"/>
                  </a:lnTo>
                  <a:lnTo>
                    <a:pt x="78" y="1541"/>
                  </a:lnTo>
                  <a:lnTo>
                    <a:pt x="66" y="1613"/>
                  </a:lnTo>
                  <a:lnTo>
                    <a:pt x="54" y="1686"/>
                  </a:lnTo>
                  <a:lnTo>
                    <a:pt x="44" y="1759"/>
                  </a:lnTo>
                  <a:lnTo>
                    <a:pt x="35" y="1832"/>
                  </a:lnTo>
                  <a:lnTo>
                    <a:pt x="27" y="1906"/>
                  </a:lnTo>
                  <a:lnTo>
                    <a:pt x="20" y="1980"/>
                  </a:lnTo>
                  <a:lnTo>
                    <a:pt x="14" y="2054"/>
                  </a:lnTo>
                  <a:lnTo>
                    <a:pt x="9" y="2129"/>
                  </a:lnTo>
                  <a:lnTo>
                    <a:pt x="5" y="2203"/>
                  </a:lnTo>
                  <a:lnTo>
                    <a:pt x="2" y="2279"/>
                  </a:lnTo>
                  <a:lnTo>
                    <a:pt x="1" y="2354"/>
                  </a:lnTo>
                  <a:lnTo>
                    <a:pt x="0" y="2430"/>
                  </a:lnTo>
                  <a:lnTo>
                    <a:pt x="1" y="2505"/>
                  </a:lnTo>
                  <a:lnTo>
                    <a:pt x="2" y="2581"/>
                  </a:lnTo>
                  <a:lnTo>
                    <a:pt x="5" y="2656"/>
                  </a:lnTo>
                  <a:lnTo>
                    <a:pt x="9" y="2731"/>
                  </a:lnTo>
                  <a:lnTo>
                    <a:pt x="14" y="2805"/>
                  </a:lnTo>
                  <a:lnTo>
                    <a:pt x="20" y="2880"/>
                  </a:lnTo>
                  <a:lnTo>
                    <a:pt x="27" y="2954"/>
                  </a:lnTo>
                  <a:lnTo>
                    <a:pt x="35" y="3027"/>
                  </a:lnTo>
                  <a:lnTo>
                    <a:pt x="44" y="3101"/>
                  </a:lnTo>
                  <a:lnTo>
                    <a:pt x="54" y="3174"/>
                  </a:lnTo>
                  <a:lnTo>
                    <a:pt x="66" y="3246"/>
                  </a:lnTo>
                  <a:lnTo>
                    <a:pt x="78" y="3319"/>
                  </a:lnTo>
                  <a:lnTo>
                    <a:pt x="91" y="3391"/>
                  </a:lnTo>
                  <a:lnTo>
                    <a:pt x="105" y="3462"/>
                  </a:lnTo>
                  <a:lnTo>
                    <a:pt x="121" y="3534"/>
                  </a:lnTo>
                  <a:lnTo>
                    <a:pt x="137" y="3605"/>
                  </a:lnTo>
                  <a:lnTo>
                    <a:pt x="154" y="3675"/>
                  </a:lnTo>
                  <a:lnTo>
                    <a:pt x="173" y="3745"/>
                  </a:lnTo>
                  <a:lnTo>
                    <a:pt x="192" y="3815"/>
                  </a:lnTo>
                  <a:lnTo>
                    <a:pt x="212" y="3884"/>
                  </a:lnTo>
                  <a:lnTo>
                    <a:pt x="233" y="3953"/>
                  </a:lnTo>
                  <a:lnTo>
                    <a:pt x="255" y="4022"/>
                  </a:lnTo>
                  <a:lnTo>
                    <a:pt x="278" y="4090"/>
                  </a:lnTo>
                  <a:lnTo>
                    <a:pt x="302" y="4157"/>
                  </a:lnTo>
                  <a:lnTo>
                    <a:pt x="327" y="4224"/>
                  </a:lnTo>
                  <a:lnTo>
                    <a:pt x="353" y="4291"/>
                  </a:lnTo>
                  <a:lnTo>
                    <a:pt x="380" y="4358"/>
                  </a:lnTo>
                  <a:lnTo>
                    <a:pt x="408" y="4423"/>
                  </a:lnTo>
                  <a:lnTo>
                    <a:pt x="436" y="4489"/>
                  </a:lnTo>
                  <a:lnTo>
                    <a:pt x="466" y="4554"/>
                  </a:lnTo>
                  <a:lnTo>
                    <a:pt x="496" y="4618"/>
                  </a:lnTo>
                  <a:lnTo>
                    <a:pt x="527" y="4682"/>
                  </a:lnTo>
                  <a:lnTo>
                    <a:pt x="559" y="4745"/>
                  </a:lnTo>
                  <a:lnTo>
                    <a:pt x="592" y="4808"/>
                  </a:lnTo>
                  <a:lnTo>
                    <a:pt x="626" y="4870"/>
                  </a:lnTo>
                  <a:lnTo>
                    <a:pt x="660" y="4932"/>
                  </a:lnTo>
                  <a:lnTo>
                    <a:pt x="696" y="4993"/>
                  </a:lnTo>
                  <a:lnTo>
                    <a:pt x="732" y="5054"/>
                  </a:lnTo>
                  <a:lnTo>
                    <a:pt x="769" y="5114"/>
                  </a:lnTo>
                  <a:lnTo>
                    <a:pt x="807" y="5174"/>
                  </a:lnTo>
                  <a:lnTo>
                    <a:pt x="846" y="5233"/>
                  </a:lnTo>
                  <a:lnTo>
                    <a:pt x="885" y="5292"/>
                  </a:lnTo>
                  <a:lnTo>
                    <a:pt x="926" y="5350"/>
                  </a:lnTo>
                  <a:lnTo>
                    <a:pt x="967" y="5407"/>
                  </a:lnTo>
                  <a:lnTo>
                    <a:pt x="1009" y="5464"/>
                  </a:lnTo>
                  <a:lnTo>
                    <a:pt x="1051" y="5520"/>
                  </a:lnTo>
                  <a:lnTo>
                    <a:pt x="1095" y="5575"/>
                  </a:lnTo>
                  <a:lnTo>
                    <a:pt x="1139" y="5630"/>
                  </a:lnTo>
                  <a:lnTo>
                    <a:pt x="1184" y="5684"/>
                  </a:lnTo>
                  <a:lnTo>
                    <a:pt x="1229" y="5738"/>
                  </a:lnTo>
                  <a:lnTo>
                    <a:pt x="1275" y="5791"/>
                  </a:lnTo>
                  <a:lnTo>
                    <a:pt x="1323" y="5843"/>
                  </a:lnTo>
                  <a:lnTo>
                    <a:pt x="1370" y="5895"/>
                  </a:lnTo>
                  <a:lnTo>
                    <a:pt x="1419" y="5946"/>
                  </a:lnTo>
                  <a:lnTo>
                    <a:pt x="1468" y="5997"/>
                  </a:lnTo>
                  <a:lnTo>
                    <a:pt x="1518" y="6046"/>
                  </a:lnTo>
                  <a:lnTo>
                    <a:pt x="1568" y="6095"/>
                  </a:lnTo>
                  <a:lnTo>
                    <a:pt x="1620" y="6144"/>
                  </a:lnTo>
                  <a:lnTo>
                    <a:pt x="1671" y="6191"/>
                  </a:lnTo>
                  <a:lnTo>
                    <a:pt x="1724" y="6238"/>
                  </a:lnTo>
                  <a:lnTo>
                    <a:pt x="1777" y="6284"/>
                  </a:lnTo>
                  <a:lnTo>
                    <a:pt x="1831" y="6330"/>
                  </a:lnTo>
                  <a:lnTo>
                    <a:pt x="1885" y="6374"/>
                  </a:lnTo>
                  <a:lnTo>
                    <a:pt x="1941" y="6418"/>
                  </a:lnTo>
                  <a:lnTo>
                    <a:pt x="1996" y="6462"/>
                  </a:lnTo>
                  <a:lnTo>
                    <a:pt x="2053" y="6504"/>
                  </a:lnTo>
                  <a:lnTo>
                    <a:pt x="2110" y="6546"/>
                  </a:lnTo>
                  <a:lnTo>
                    <a:pt x="2167" y="6587"/>
                  </a:lnTo>
                  <a:lnTo>
                    <a:pt x="2225" y="6627"/>
                  </a:lnTo>
                  <a:lnTo>
                    <a:pt x="2284" y="6666"/>
                  </a:lnTo>
                  <a:lnTo>
                    <a:pt x="2343" y="6705"/>
                  </a:lnTo>
                  <a:lnTo>
                    <a:pt x="2403" y="6743"/>
                  </a:lnTo>
                  <a:lnTo>
                    <a:pt x="2463" y="6780"/>
                  </a:lnTo>
                  <a:lnTo>
                    <a:pt x="2524" y="6816"/>
                  </a:lnTo>
                  <a:lnTo>
                    <a:pt x="2586" y="6851"/>
                  </a:lnTo>
                  <a:lnTo>
                    <a:pt x="2648" y="6886"/>
                  </a:lnTo>
                  <a:lnTo>
                    <a:pt x="2710" y="6919"/>
                  </a:lnTo>
                  <a:lnTo>
                    <a:pt x="2773" y="6952"/>
                  </a:lnTo>
                  <a:lnTo>
                    <a:pt x="2837" y="6984"/>
                  </a:lnTo>
                  <a:lnTo>
                    <a:pt x="2901" y="7015"/>
                  </a:lnTo>
                  <a:lnTo>
                    <a:pt x="2966" y="7045"/>
                  </a:lnTo>
                  <a:lnTo>
                    <a:pt x="3031" y="7075"/>
                  </a:lnTo>
                  <a:lnTo>
                    <a:pt x="3096" y="7103"/>
                  </a:lnTo>
                  <a:lnTo>
                    <a:pt x="3162" y="7131"/>
                  </a:lnTo>
                  <a:lnTo>
                    <a:pt x="3229" y="7157"/>
                  </a:lnTo>
                  <a:lnTo>
                    <a:pt x="3296" y="7183"/>
                  </a:lnTo>
                  <a:lnTo>
                    <a:pt x="3363" y="7208"/>
                  </a:lnTo>
                  <a:lnTo>
                    <a:pt x="3431" y="7232"/>
                  </a:lnTo>
                  <a:lnTo>
                    <a:pt x="3499" y="7255"/>
                  </a:lnTo>
                  <a:lnTo>
                    <a:pt x="3568" y="7277"/>
                  </a:lnTo>
                  <a:lnTo>
                    <a:pt x="3637" y="7298"/>
                  </a:lnTo>
                  <a:lnTo>
                    <a:pt x="3707" y="7318"/>
                  </a:lnTo>
                  <a:lnTo>
                    <a:pt x="3777" y="7337"/>
                  </a:lnTo>
                  <a:lnTo>
                    <a:pt x="3847" y="7355"/>
                  </a:lnTo>
                  <a:lnTo>
                    <a:pt x="3918" y="7373"/>
                  </a:lnTo>
                  <a:lnTo>
                    <a:pt x="3989" y="7389"/>
                  </a:lnTo>
                  <a:lnTo>
                    <a:pt x="4061" y="7404"/>
                  </a:lnTo>
                  <a:lnTo>
                    <a:pt x="4132" y="7418"/>
                  </a:lnTo>
                  <a:lnTo>
                    <a:pt x="4205" y="7432"/>
                  </a:lnTo>
                  <a:lnTo>
                    <a:pt x="4277" y="7444"/>
                  </a:lnTo>
                  <a:lnTo>
                    <a:pt x="4350" y="7455"/>
                  </a:lnTo>
                  <a:lnTo>
                    <a:pt x="4423" y="7465"/>
                  </a:lnTo>
                  <a:lnTo>
                    <a:pt x="4497" y="7474"/>
                  </a:lnTo>
                  <a:lnTo>
                    <a:pt x="4571" y="7483"/>
                  </a:lnTo>
                  <a:lnTo>
                    <a:pt x="4645" y="7490"/>
                  </a:lnTo>
                  <a:lnTo>
                    <a:pt x="4720" y="7496"/>
                  </a:lnTo>
                  <a:lnTo>
                    <a:pt x="4795" y="7500"/>
                  </a:lnTo>
                  <a:lnTo>
                    <a:pt x="4870" y="7504"/>
                  </a:lnTo>
                  <a:lnTo>
                    <a:pt x="4945" y="7507"/>
                  </a:lnTo>
                  <a:lnTo>
                    <a:pt x="5021" y="7509"/>
                  </a:lnTo>
                  <a:lnTo>
                    <a:pt x="5097" y="7509"/>
                  </a:lnTo>
                  <a:lnTo>
                    <a:pt x="5173" y="7509"/>
                  </a:lnTo>
                  <a:lnTo>
                    <a:pt x="5248" y="7507"/>
                  </a:lnTo>
                  <a:lnTo>
                    <a:pt x="5324" y="7504"/>
                  </a:lnTo>
                  <a:lnTo>
                    <a:pt x="5399" y="7500"/>
                  </a:lnTo>
                  <a:lnTo>
                    <a:pt x="5474" y="7496"/>
                  </a:lnTo>
                  <a:lnTo>
                    <a:pt x="5548" y="7490"/>
                  </a:lnTo>
                  <a:lnTo>
                    <a:pt x="5622" y="7483"/>
                  </a:lnTo>
                  <a:lnTo>
                    <a:pt x="5696" y="7474"/>
                  </a:lnTo>
                  <a:lnTo>
                    <a:pt x="5770" y="7465"/>
                  </a:lnTo>
                  <a:lnTo>
                    <a:pt x="5843" y="7455"/>
                  </a:lnTo>
                  <a:lnTo>
                    <a:pt x="5916" y="7444"/>
                  </a:lnTo>
                  <a:lnTo>
                    <a:pt x="5989" y="7432"/>
                  </a:lnTo>
                  <a:lnTo>
                    <a:pt x="6061" y="7418"/>
                  </a:lnTo>
                  <a:lnTo>
                    <a:pt x="6133" y="7404"/>
                  </a:lnTo>
                  <a:lnTo>
                    <a:pt x="6204" y="7389"/>
                  </a:lnTo>
                  <a:lnTo>
                    <a:pt x="6275" y="7373"/>
                  </a:lnTo>
                  <a:lnTo>
                    <a:pt x="6346" y="7355"/>
                  </a:lnTo>
                  <a:lnTo>
                    <a:pt x="6417" y="7337"/>
                  </a:lnTo>
                  <a:lnTo>
                    <a:pt x="6487" y="7318"/>
                  </a:lnTo>
                  <a:lnTo>
                    <a:pt x="6556" y="7298"/>
                  </a:lnTo>
                  <a:lnTo>
                    <a:pt x="6625" y="7277"/>
                  </a:lnTo>
                  <a:lnTo>
                    <a:pt x="6694" y="7255"/>
                  </a:lnTo>
                  <a:lnTo>
                    <a:pt x="6762" y="7232"/>
                  </a:lnTo>
                  <a:lnTo>
                    <a:pt x="6830" y="7208"/>
                  </a:lnTo>
                  <a:lnTo>
                    <a:pt x="6898" y="7183"/>
                  </a:lnTo>
                  <a:lnTo>
                    <a:pt x="6964" y="7157"/>
                  </a:lnTo>
                  <a:lnTo>
                    <a:pt x="7031" y="7131"/>
                  </a:lnTo>
                  <a:lnTo>
                    <a:pt x="7097" y="7103"/>
                  </a:lnTo>
                  <a:lnTo>
                    <a:pt x="7163" y="7075"/>
                  </a:lnTo>
                  <a:lnTo>
                    <a:pt x="7228" y="7045"/>
                  </a:lnTo>
                  <a:lnTo>
                    <a:pt x="7292" y="7015"/>
                  </a:lnTo>
                  <a:lnTo>
                    <a:pt x="7356" y="6984"/>
                  </a:lnTo>
                  <a:lnTo>
                    <a:pt x="7420" y="6952"/>
                  </a:lnTo>
                  <a:lnTo>
                    <a:pt x="7483" y="6919"/>
                  </a:lnTo>
                  <a:lnTo>
                    <a:pt x="7546" y="6886"/>
                  </a:lnTo>
                  <a:lnTo>
                    <a:pt x="7608" y="6851"/>
                  </a:lnTo>
                  <a:lnTo>
                    <a:pt x="7669" y="6816"/>
                  </a:lnTo>
                  <a:lnTo>
                    <a:pt x="7730" y="6780"/>
                  </a:lnTo>
                  <a:lnTo>
                    <a:pt x="7790" y="6743"/>
                  </a:lnTo>
                  <a:lnTo>
                    <a:pt x="7850" y="6705"/>
                  </a:lnTo>
                  <a:lnTo>
                    <a:pt x="7910" y="6666"/>
                  </a:lnTo>
                  <a:lnTo>
                    <a:pt x="7968" y="6627"/>
                  </a:lnTo>
                  <a:lnTo>
                    <a:pt x="8026" y="6587"/>
                  </a:lnTo>
                  <a:lnTo>
                    <a:pt x="8084" y="6546"/>
                  </a:lnTo>
                  <a:lnTo>
                    <a:pt x="8141" y="6504"/>
                  </a:lnTo>
                  <a:lnTo>
                    <a:pt x="8197" y="6462"/>
                  </a:lnTo>
                  <a:lnTo>
                    <a:pt x="8253" y="6418"/>
                  </a:lnTo>
                  <a:lnTo>
                    <a:pt x="8308" y="6374"/>
                  </a:lnTo>
                  <a:lnTo>
                    <a:pt x="8362" y="6330"/>
                  </a:lnTo>
                  <a:lnTo>
                    <a:pt x="8416" y="6284"/>
                  </a:lnTo>
                  <a:lnTo>
                    <a:pt x="8469" y="6238"/>
                  </a:lnTo>
                  <a:lnTo>
                    <a:pt x="8522" y="6191"/>
                  </a:lnTo>
                  <a:lnTo>
                    <a:pt x="8574" y="6144"/>
                  </a:lnTo>
                  <a:lnTo>
                    <a:pt x="8625" y="6095"/>
                  </a:lnTo>
                  <a:lnTo>
                    <a:pt x="8676" y="6046"/>
                  </a:lnTo>
                  <a:lnTo>
                    <a:pt x="8725" y="5997"/>
                  </a:lnTo>
                  <a:lnTo>
                    <a:pt x="8775" y="5946"/>
                  </a:lnTo>
                  <a:lnTo>
                    <a:pt x="8823" y="5895"/>
                  </a:lnTo>
                  <a:lnTo>
                    <a:pt x="8871" y="5843"/>
                  </a:lnTo>
                  <a:lnTo>
                    <a:pt x="8918" y="5791"/>
                  </a:lnTo>
                  <a:lnTo>
                    <a:pt x="8940" y="5766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88A8B0">
                <a:alpha val="1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A1BCF6CC-181C-744D-95AB-41D4BEE41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-8300"/>
              <a:ext cx="8709" cy="7317"/>
            </a:xfrm>
            <a:custGeom>
              <a:avLst/>
              <a:gdLst>
                <a:gd name="T0" fmla="+- 0 4081 3532"/>
                <a:gd name="T1" fmla="*/ T0 w 8709"/>
                <a:gd name="T2" fmla="+- 0 -8097 -8300"/>
                <a:gd name="T3" fmla="*/ -8097 h 7317"/>
                <a:gd name="T4" fmla="+- 0 3957 3532"/>
                <a:gd name="T5" fmla="*/ T4 w 8709"/>
                <a:gd name="T6" fmla="+- 0 -7841 -8300"/>
                <a:gd name="T7" fmla="*/ -7841 h 7317"/>
                <a:gd name="T8" fmla="+- 0 3847 3532"/>
                <a:gd name="T9" fmla="*/ T8 w 8709"/>
                <a:gd name="T10" fmla="+- 0 -7576 -8300"/>
                <a:gd name="T11" fmla="*/ -7576 h 7317"/>
                <a:gd name="T12" fmla="+- 0 3753 3532"/>
                <a:gd name="T13" fmla="*/ T12 w 8709"/>
                <a:gd name="T14" fmla="+- 0 -7304 -8300"/>
                <a:gd name="T15" fmla="*/ -7304 h 7317"/>
                <a:gd name="T16" fmla="+- 0 3675 3532"/>
                <a:gd name="T17" fmla="*/ T16 w 8709"/>
                <a:gd name="T18" fmla="+- 0 -7025 -8300"/>
                <a:gd name="T19" fmla="*/ -7025 h 7317"/>
                <a:gd name="T20" fmla="+- 0 3613 3532"/>
                <a:gd name="T21" fmla="*/ T20 w 8709"/>
                <a:gd name="T22" fmla="+- 0 -6739 -8300"/>
                <a:gd name="T23" fmla="*/ -6739 h 7317"/>
                <a:gd name="T24" fmla="+- 0 3568 3532"/>
                <a:gd name="T25" fmla="*/ T24 w 8709"/>
                <a:gd name="T26" fmla="+- 0 -6448 -8300"/>
                <a:gd name="T27" fmla="*/ -6448 h 7317"/>
                <a:gd name="T28" fmla="+- 0 3541 3532"/>
                <a:gd name="T29" fmla="*/ T28 w 8709"/>
                <a:gd name="T30" fmla="+- 0 -6151 -8300"/>
                <a:gd name="T31" fmla="*/ -6151 h 7317"/>
                <a:gd name="T32" fmla="+- 0 3532 3532"/>
                <a:gd name="T33" fmla="*/ T32 w 8709"/>
                <a:gd name="T34" fmla="+- 0 -5849 -8300"/>
                <a:gd name="T35" fmla="*/ -5849 h 7317"/>
                <a:gd name="T36" fmla="+- 0 3541 3532"/>
                <a:gd name="T37" fmla="*/ T36 w 8709"/>
                <a:gd name="T38" fmla="+- 0 -5547 -8300"/>
                <a:gd name="T39" fmla="*/ -5547 h 7317"/>
                <a:gd name="T40" fmla="+- 0 3568 3532"/>
                <a:gd name="T41" fmla="*/ T40 w 8709"/>
                <a:gd name="T42" fmla="+- 0 -5250 -8300"/>
                <a:gd name="T43" fmla="*/ -5250 h 7317"/>
                <a:gd name="T44" fmla="+- 0 3613 3532"/>
                <a:gd name="T45" fmla="*/ T44 w 8709"/>
                <a:gd name="T46" fmla="+- 0 -4958 -8300"/>
                <a:gd name="T47" fmla="*/ -4958 h 7317"/>
                <a:gd name="T48" fmla="+- 0 3675 3532"/>
                <a:gd name="T49" fmla="*/ T48 w 8709"/>
                <a:gd name="T50" fmla="+- 0 -4673 -8300"/>
                <a:gd name="T51" fmla="*/ -4673 h 7317"/>
                <a:gd name="T52" fmla="+- 0 3753 3532"/>
                <a:gd name="T53" fmla="*/ T52 w 8709"/>
                <a:gd name="T54" fmla="+- 0 -4394 -8300"/>
                <a:gd name="T55" fmla="*/ -4394 h 7317"/>
                <a:gd name="T56" fmla="+- 0 3847 3532"/>
                <a:gd name="T57" fmla="*/ T56 w 8709"/>
                <a:gd name="T58" fmla="+- 0 -4122 -8300"/>
                <a:gd name="T59" fmla="*/ -4122 h 7317"/>
                <a:gd name="T60" fmla="+- 0 3957 3532"/>
                <a:gd name="T61" fmla="*/ T60 w 8709"/>
                <a:gd name="T62" fmla="+- 0 -3857 -8300"/>
                <a:gd name="T63" fmla="*/ -3857 h 7317"/>
                <a:gd name="T64" fmla="+- 0 4081 3532"/>
                <a:gd name="T65" fmla="*/ T64 w 8709"/>
                <a:gd name="T66" fmla="+- 0 -3601 -8300"/>
                <a:gd name="T67" fmla="*/ -3601 h 7317"/>
                <a:gd name="T68" fmla="+- 0 4220 3532"/>
                <a:gd name="T69" fmla="*/ T68 w 8709"/>
                <a:gd name="T70" fmla="+- 0 -3353 -8300"/>
                <a:gd name="T71" fmla="*/ -3353 h 7317"/>
                <a:gd name="T72" fmla="+- 0 4372 3532"/>
                <a:gd name="T73" fmla="*/ T72 w 8709"/>
                <a:gd name="T74" fmla="+- 0 -3114 -8300"/>
                <a:gd name="T75" fmla="*/ -3114 h 7317"/>
                <a:gd name="T76" fmla="+- 0 4538 3532"/>
                <a:gd name="T77" fmla="*/ T76 w 8709"/>
                <a:gd name="T78" fmla="+- 0 -2885 -8300"/>
                <a:gd name="T79" fmla="*/ -2885 h 7317"/>
                <a:gd name="T80" fmla="+- 0 4717 3532"/>
                <a:gd name="T81" fmla="*/ T80 w 8709"/>
                <a:gd name="T82" fmla="+- 0 -2667 -8300"/>
                <a:gd name="T83" fmla="*/ -2667 h 7317"/>
                <a:gd name="T84" fmla="+- 0 4907 3532"/>
                <a:gd name="T85" fmla="*/ T84 w 8709"/>
                <a:gd name="T86" fmla="+- 0 -2459 -8300"/>
                <a:gd name="T87" fmla="*/ -2459 h 7317"/>
                <a:gd name="T88" fmla="+- 0 5109 3532"/>
                <a:gd name="T89" fmla="*/ T88 w 8709"/>
                <a:gd name="T90" fmla="+- 0 -2263 -8300"/>
                <a:gd name="T91" fmla="*/ -2263 h 7317"/>
                <a:gd name="T92" fmla="+- 0 5323 3532"/>
                <a:gd name="T93" fmla="*/ T92 w 8709"/>
                <a:gd name="T94" fmla="+- 0 -2078 -8300"/>
                <a:gd name="T95" fmla="*/ -2078 h 7317"/>
                <a:gd name="T96" fmla="+- 0 5546 3532"/>
                <a:gd name="T97" fmla="*/ T96 w 8709"/>
                <a:gd name="T98" fmla="+- 0 -1906 -8300"/>
                <a:gd name="T99" fmla="*/ -1906 h 7317"/>
                <a:gd name="T100" fmla="+- 0 5780 3532"/>
                <a:gd name="T101" fmla="*/ T100 w 8709"/>
                <a:gd name="T102" fmla="+- 0 -1747 -8300"/>
                <a:gd name="T103" fmla="*/ -1747 h 7317"/>
                <a:gd name="T104" fmla="+- 0 6023 3532"/>
                <a:gd name="T105" fmla="*/ T104 w 8709"/>
                <a:gd name="T106" fmla="+- 0 -1601 -8300"/>
                <a:gd name="T107" fmla="*/ -1601 h 7317"/>
                <a:gd name="T108" fmla="+- 0 6275 3532"/>
                <a:gd name="T109" fmla="*/ T108 w 8709"/>
                <a:gd name="T110" fmla="+- 0 -1470 -8300"/>
                <a:gd name="T111" fmla="*/ -1470 h 7317"/>
                <a:gd name="T112" fmla="+- 0 6536 3532"/>
                <a:gd name="T113" fmla="*/ T112 w 8709"/>
                <a:gd name="T114" fmla="+- 0 -1352 -8300"/>
                <a:gd name="T115" fmla="*/ -1352 h 7317"/>
                <a:gd name="T116" fmla="+- 0 6804 3532"/>
                <a:gd name="T117" fmla="*/ T116 w 8709"/>
                <a:gd name="T118" fmla="+- 0 -1251 -8300"/>
                <a:gd name="T119" fmla="*/ -1251 h 7317"/>
                <a:gd name="T120" fmla="+- 0 7080 3532"/>
                <a:gd name="T121" fmla="*/ T120 w 8709"/>
                <a:gd name="T122" fmla="+- 0 -1164 -8300"/>
                <a:gd name="T123" fmla="*/ -1164 h 7317"/>
                <a:gd name="T124" fmla="+- 0 7363 3532"/>
                <a:gd name="T125" fmla="*/ T124 w 8709"/>
                <a:gd name="T126" fmla="+- 0 -1094 -8300"/>
                <a:gd name="T127" fmla="*/ -1094 h 7317"/>
                <a:gd name="T128" fmla="+- 0 7651 3532"/>
                <a:gd name="T129" fmla="*/ T128 w 8709"/>
                <a:gd name="T130" fmla="+- 0 -1041 -8300"/>
                <a:gd name="T131" fmla="*/ -1041 h 7317"/>
                <a:gd name="T132" fmla="+- 0 7946 3532"/>
                <a:gd name="T133" fmla="*/ T132 w 8709"/>
                <a:gd name="T134" fmla="+- 0 -1005 -8300"/>
                <a:gd name="T135" fmla="*/ -1005 h 7317"/>
                <a:gd name="T136" fmla="+- 0 8245 3532"/>
                <a:gd name="T137" fmla="*/ T136 w 8709"/>
                <a:gd name="T138" fmla="+- 0 -986 -8300"/>
                <a:gd name="T139" fmla="*/ -986 h 7317"/>
                <a:gd name="T140" fmla="+- 0 8548 3532"/>
                <a:gd name="T141" fmla="*/ T140 w 8709"/>
                <a:gd name="T142" fmla="+- 0 -986 -8300"/>
                <a:gd name="T143" fmla="*/ -986 h 7317"/>
                <a:gd name="T144" fmla="+- 0 8848 3532"/>
                <a:gd name="T145" fmla="*/ T144 w 8709"/>
                <a:gd name="T146" fmla="+- 0 -1005 -8300"/>
                <a:gd name="T147" fmla="*/ -1005 h 7317"/>
                <a:gd name="T148" fmla="+- 0 9142 3532"/>
                <a:gd name="T149" fmla="*/ T148 w 8709"/>
                <a:gd name="T150" fmla="+- 0 -1041 -8300"/>
                <a:gd name="T151" fmla="*/ -1041 h 7317"/>
                <a:gd name="T152" fmla="+- 0 9431 3532"/>
                <a:gd name="T153" fmla="*/ T152 w 8709"/>
                <a:gd name="T154" fmla="+- 0 -1094 -8300"/>
                <a:gd name="T155" fmla="*/ -1094 h 7317"/>
                <a:gd name="T156" fmla="+- 0 9713 3532"/>
                <a:gd name="T157" fmla="*/ T156 w 8709"/>
                <a:gd name="T158" fmla="+- 0 -1164 -8300"/>
                <a:gd name="T159" fmla="*/ -1164 h 7317"/>
                <a:gd name="T160" fmla="+- 0 9989 3532"/>
                <a:gd name="T161" fmla="*/ T160 w 8709"/>
                <a:gd name="T162" fmla="+- 0 -1251 -8300"/>
                <a:gd name="T163" fmla="*/ -1251 h 7317"/>
                <a:gd name="T164" fmla="+- 0 10257 3532"/>
                <a:gd name="T165" fmla="*/ T164 w 8709"/>
                <a:gd name="T166" fmla="+- 0 -1352 -8300"/>
                <a:gd name="T167" fmla="*/ -1352 h 7317"/>
                <a:gd name="T168" fmla="+- 0 10518 3532"/>
                <a:gd name="T169" fmla="*/ T168 w 8709"/>
                <a:gd name="T170" fmla="+- 0 -1470 -8300"/>
                <a:gd name="T171" fmla="*/ -1470 h 7317"/>
                <a:gd name="T172" fmla="+- 0 10770 3532"/>
                <a:gd name="T173" fmla="*/ T172 w 8709"/>
                <a:gd name="T174" fmla="+- 0 -1601 -8300"/>
                <a:gd name="T175" fmla="*/ -1601 h 7317"/>
                <a:gd name="T176" fmla="+- 0 11013 3532"/>
                <a:gd name="T177" fmla="*/ T176 w 8709"/>
                <a:gd name="T178" fmla="+- 0 -1747 -8300"/>
                <a:gd name="T179" fmla="*/ -1747 h 7317"/>
                <a:gd name="T180" fmla="+- 0 11247 3532"/>
                <a:gd name="T181" fmla="*/ T180 w 8709"/>
                <a:gd name="T182" fmla="+- 0 -1906 -8300"/>
                <a:gd name="T183" fmla="*/ -1906 h 7317"/>
                <a:gd name="T184" fmla="+- 0 11471 3532"/>
                <a:gd name="T185" fmla="*/ T184 w 8709"/>
                <a:gd name="T186" fmla="+- 0 -2078 -8300"/>
                <a:gd name="T187" fmla="*/ -2078 h 7317"/>
                <a:gd name="T188" fmla="+- 0 11684 3532"/>
                <a:gd name="T189" fmla="*/ T188 w 8709"/>
                <a:gd name="T190" fmla="+- 0 -2263 -8300"/>
                <a:gd name="T191" fmla="*/ -2263 h 7317"/>
                <a:gd name="T192" fmla="+- 0 11886 3532"/>
                <a:gd name="T193" fmla="*/ T192 w 8709"/>
                <a:gd name="T194" fmla="+- 0 -2459 -8300"/>
                <a:gd name="T195" fmla="*/ -2459 h 7317"/>
                <a:gd name="T196" fmla="+- 0 12077 3532"/>
                <a:gd name="T197" fmla="*/ T196 w 8709"/>
                <a:gd name="T198" fmla="+- 0 -2667 -8300"/>
                <a:gd name="T199" fmla="*/ -2667 h 7317"/>
                <a:gd name="T200" fmla="+- 0 12240 3532"/>
                <a:gd name="T201" fmla="*/ T200 w 8709"/>
                <a:gd name="T202" fmla="+- 0 -2866 -8300"/>
                <a:gd name="T203" fmla="*/ -2866 h 731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8709" h="7317">
                  <a:moveTo>
                    <a:pt x="661" y="0"/>
                  </a:moveTo>
                  <a:lnTo>
                    <a:pt x="617" y="78"/>
                  </a:lnTo>
                  <a:lnTo>
                    <a:pt x="583" y="140"/>
                  </a:lnTo>
                  <a:lnTo>
                    <a:pt x="549" y="203"/>
                  </a:lnTo>
                  <a:lnTo>
                    <a:pt x="517" y="266"/>
                  </a:lnTo>
                  <a:lnTo>
                    <a:pt x="485" y="330"/>
                  </a:lnTo>
                  <a:lnTo>
                    <a:pt x="455" y="394"/>
                  </a:lnTo>
                  <a:lnTo>
                    <a:pt x="425" y="459"/>
                  </a:lnTo>
                  <a:lnTo>
                    <a:pt x="396" y="524"/>
                  </a:lnTo>
                  <a:lnTo>
                    <a:pt x="368" y="590"/>
                  </a:lnTo>
                  <a:lnTo>
                    <a:pt x="341" y="657"/>
                  </a:lnTo>
                  <a:lnTo>
                    <a:pt x="315" y="724"/>
                  </a:lnTo>
                  <a:lnTo>
                    <a:pt x="290" y="791"/>
                  </a:lnTo>
                  <a:lnTo>
                    <a:pt x="266" y="859"/>
                  </a:lnTo>
                  <a:lnTo>
                    <a:pt x="243" y="927"/>
                  </a:lnTo>
                  <a:lnTo>
                    <a:pt x="221" y="996"/>
                  </a:lnTo>
                  <a:lnTo>
                    <a:pt x="200" y="1065"/>
                  </a:lnTo>
                  <a:lnTo>
                    <a:pt x="180" y="1134"/>
                  </a:lnTo>
                  <a:lnTo>
                    <a:pt x="161" y="1204"/>
                  </a:lnTo>
                  <a:lnTo>
                    <a:pt x="143" y="1275"/>
                  </a:lnTo>
                  <a:lnTo>
                    <a:pt x="126" y="1346"/>
                  </a:lnTo>
                  <a:lnTo>
                    <a:pt x="110" y="1417"/>
                  </a:lnTo>
                  <a:lnTo>
                    <a:pt x="95" y="1489"/>
                  </a:lnTo>
                  <a:lnTo>
                    <a:pt x="81" y="1561"/>
                  </a:lnTo>
                  <a:lnTo>
                    <a:pt x="68" y="1633"/>
                  </a:lnTo>
                  <a:lnTo>
                    <a:pt x="56" y="1706"/>
                  </a:lnTo>
                  <a:lnTo>
                    <a:pt x="46" y="1779"/>
                  </a:lnTo>
                  <a:lnTo>
                    <a:pt x="36" y="1852"/>
                  </a:lnTo>
                  <a:lnTo>
                    <a:pt x="28" y="1926"/>
                  </a:lnTo>
                  <a:lnTo>
                    <a:pt x="20" y="2000"/>
                  </a:lnTo>
                  <a:lnTo>
                    <a:pt x="14" y="2074"/>
                  </a:lnTo>
                  <a:lnTo>
                    <a:pt x="9" y="2149"/>
                  </a:lnTo>
                  <a:lnTo>
                    <a:pt x="5" y="2224"/>
                  </a:lnTo>
                  <a:lnTo>
                    <a:pt x="2" y="2300"/>
                  </a:lnTo>
                  <a:lnTo>
                    <a:pt x="0" y="2375"/>
                  </a:lnTo>
                  <a:lnTo>
                    <a:pt x="0" y="2451"/>
                  </a:lnTo>
                  <a:lnTo>
                    <a:pt x="0" y="2527"/>
                  </a:lnTo>
                  <a:lnTo>
                    <a:pt x="2" y="2603"/>
                  </a:lnTo>
                  <a:lnTo>
                    <a:pt x="5" y="2678"/>
                  </a:lnTo>
                  <a:lnTo>
                    <a:pt x="9" y="2753"/>
                  </a:lnTo>
                  <a:lnTo>
                    <a:pt x="14" y="2828"/>
                  </a:lnTo>
                  <a:lnTo>
                    <a:pt x="20" y="2902"/>
                  </a:lnTo>
                  <a:lnTo>
                    <a:pt x="28" y="2976"/>
                  </a:lnTo>
                  <a:lnTo>
                    <a:pt x="36" y="3050"/>
                  </a:lnTo>
                  <a:lnTo>
                    <a:pt x="46" y="3123"/>
                  </a:lnTo>
                  <a:lnTo>
                    <a:pt x="56" y="3197"/>
                  </a:lnTo>
                  <a:lnTo>
                    <a:pt x="68" y="3269"/>
                  </a:lnTo>
                  <a:lnTo>
                    <a:pt x="81" y="3342"/>
                  </a:lnTo>
                  <a:lnTo>
                    <a:pt x="95" y="3414"/>
                  </a:lnTo>
                  <a:lnTo>
                    <a:pt x="110" y="3485"/>
                  </a:lnTo>
                  <a:lnTo>
                    <a:pt x="126" y="3556"/>
                  </a:lnTo>
                  <a:lnTo>
                    <a:pt x="143" y="3627"/>
                  </a:lnTo>
                  <a:lnTo>
                    <a:pt x="161" y="3698"/>
                  </a:lnTo>
                  <a:lnTo>
                    <a:pt x="180" y="3768"/>
                  </a:lnTo>
                  <a:lnTo>
                    <a:pt x="200" y="3837"/>
                  </a:lnTo>
                  <a:lnTo>
                    <a:pt x="221" y="3906"/>
                  </a:lnTo>
                  <a:lnTo>
                    <a:pt x="243" y="3975"/>
                  </a:lnTo>
                  <a:lnTo>
                    <a:pt x="266" y="4043"/>
                  </a:lnTo>
                  <a:lnTo>
                    <a:pt x="290" y="4111"/>
                  </a:lnTo>
                  <a:lnTo>
                    <a:pt x="315" y="4178"/>
                  </a:lnTo>
                  <a:lnTo>
                    <a:pt x="341" y="4245"/>
                  </a:lnTo>
                  <a:lnTo>
                    <a:pt x="368" y="4312"/>
                  </a:lnTo>
                  <a:lnTo>
                    <a:pt x="396" y="4378"/>
                  </a:lnTo>
                  <a:lnTo>
                    <a:pt x="425" y="4443"/>
                  </a:lnTo>
                  <a:lnTo>
                    <a:pt x="455" y="4508"/>
                  </a:lnTo>
                  <a:lnTo>
                    <a:pt x="485" y="4572"/>
                  </a:lnTo>
                  <a:lnTo>
                    <a:pt x="517" y="4636"/>
                  </a:lnTo>
                  <a:lnTo>
                    <a:pt x="549" y="4699"/>
                  </a:lnTo>
                  <a:lnTo>
                    <a:pt x="583" y="4762"/>
                  </a:lnTo>
                  <a:lnTo>
                    <a:pt x="617" y="4824"/>
                  </a:lnTo>
                  <a:lnTo>
                    <a:pt x="652" y="4886"/>
                  </a:lnTo>
                  <a:lnTo>
                    <a:pt x="688" y="4947"/>
                  </a:lnTo>
                  <a:lnTo>
                    <a:pt x="725" y="5008"/>
                  </a:lnTo>
                  <a:lnTo>
                    <a:pt x="763" y="5068"/>
                  </a:lnTo>
                  <a:lnTo>
                    <a:pt x="801" y="5127"/>
                  </a:lnTo>
                  <a:lnTo>
                    <a:pt x="840" y="5186"/>
                  </a:lnTo>
                  <a:lnTo>
                    <a:pt x="881" y="5244"/>
                  </a:lnTo>
                  <a:lnTo>
                    <a:pt x="922" y="5301"/>
                  </a:lnTo>
                  <a:lnTo>
                    <a:pt x="964" y="5358"/>
                  </a:lnTo>
                  <a:lnTo>
                    <a:pt x="1006" y="5415"/>
                  </a:lnTo>
                  <a:lnTo>
                    <a:pt x="1050" y="5470"/>
                  </a:lnTo>
                  <a:lnTo>
                    <a:pt x="1094" y="5525"/>
                  </a:lnTo>
                  <a:lnTo>
                    <a:pt x="1139" y="5580"/>
                  </a:lnTo>
                  <a:lnTo>
                    <a:pt x="1185" y="5633"/>
                  </a:lnTo>
                  <a:lnTo>
                    <a:pt x="1231" y="5686"/>
                  </a:lnTo>
                  <a:lnTo>
                    <a:pt x="1278" y="5738"/>
                  </a:lnTo>
                  <a:lnTo>
                    <a:pt x="1326" y="5790"/>
                  </a:lnTo>
                  <a:lnTo>
                    <a:pt x="1375" y="5841"/>
                  </a:lnTo>
                  <a:lnTo>
                    <a:pt x="1425" y="5891"/>
                  </a:lnTo>
                  <a:lnTo>
                    <a:pt x="1475" y="5941"/>
                  </a:lnTo>
                  <a:lnTo>
                    <a:pt x="1526" y="5989"/>
                  </a:lnTo>
                  <a:lnTo>
                    <a:pt x="1577" y="6037"/>
                  </a:lnTo>
                  <a:lnTo>
                    <a:pt x="1630" y="6085"/>
                  </a:lnTo>
                  <a:lnTo>
                    <a:pt x="1683" y="6131"/>
                  </a:lnTo>
                  <a:lnTo>
                    <a:pt x="1736" y="6177"/>
                  </a:lnTo>
                  <a:lnTo>
                    <a:pt x="1791" y="6222"/>
                  </a:lnTo>
                  <a:lnTo>
                    <a:pt x="1846" y="6266"/>
                  </a:lnTo>
                  <a:lnTo>
                    <a:pt x="1901" y="6310"/>
                  </a:lnTo>
                  <a:lnTo>
                    <a:pt x="1957" y="6352"/>
                  </a:lnTo>
                  <a:lnTo>
                    <a:pt x="2014" y="6394"/>
                  </a:lnTo>
                  <a:lnTo>
                    <a:pt x="2072" y="6435"/>
                  </a:lnTo>
                  <a:lnTo>
                    <a:pt x="2130" y="6475"/>
                  </a:lnTo>
                  <a:lnTo>
                    <a:pt x="2189" y="6515"/>
                  </a:lnTo>
                  <a:lnTo>
                    <a:pt x="2248" y="6553"/>
                  </a:lnTo>
                  <a:lnTo>
                    <a:pt x="2308" y="6591"/>
                  </a:lnTo>
                  <a:lnTo>
                    <a:pt x="2369" y="6628"/>
                  </a:lnTo>
                  <a:lnTo>
                    <a:pt x="2430" y="6664"/>
                  </a:lnTo>
                  <a:lnTo>
                    <a:pt x="2491" y="6699"/>
                  </a:lnTo>
                  <a:lnTo>
                    <a:pt x="2554" y="6733"/>
                  </a:lnTo>
                  <a:lnTo>
                    <a:pt x="2616" y="6766"/>
                  </a:lnTo>
                  <a:lnTo>
                    <a:pt x="2680" y="6799"/>
                  </a:lnTo>
                  <a:lnTo>
                    <a:pt x="2743" y="6830"/>
                  </a:lnTo>
                  <a:lnTo>
                    <a:pt x="2808" y="6861"/>
                  </a:lnTo>
                  <a:lnTo>
                    <a:pt x="2873" y="6891"/>
                  </a:lnTo>
                  <a:lnTo>
                    <a:pt x="2938" y="6920"/>
                  </a:lnTo>
                  <a:lnTo>
                    <a:pt x="3004" y="6948"/>
                  </a:lnTo>
                  <a:lnTo>
                    <a:pt x="3070" y="6974"/>
                  </a:lnTo>
                  <a:lnTo>
                    <a:pt x="3137" y="7000"/>
                  </a:lnTo>
                  <a:lnTo>
                    <a:pt x="3205" y="7025"/>
                  </a:lnTo>
                  <a:lnTo>
                    <a:pt x="3272" y="7049"/>
                  </a:lnTo>
                  <a:lnTo>
                    <a:pt x="3341" y="7073"/>
                  </a:lnTo>
                  <a:lnTo>
                    <a:pt x="3409" y="7095"/>
                  </a:lnTo>
                  <a:lnTo>
                    <a:pt x="3479" y="7116"/>
                  </a:lnTo>
                  <a:lnTo>
                    <a:pt x="3548" y="7136"/>
                  </a:lnTo>
                  <a:lnTo>
                    <a:pt x="3618" y="7155"/>
                  </a:lnTo>
                  <a:lnTo>
                    <a:pt x="3689" y="7173"/>
                  </a:lnTo>
                  <a:lnTo>
                    <a:pt x="3759" y="7190"/>
                  </a:lnTo>
                  <a:lnTo>
                    <a:pt x="3831" y="7206"/>
                  </a:lnTo>
                  <a:lnTo>
                    <a:pt x="3902" y="7221"/>
                  </a:lnTo>
                  <a:lnTo>
                    <a:pt x="3974" y="7235"/>
                  </a:lnTo>
                  <a:lnTo>
                    <a:pt x="4047" y="7248"/>
                  </a:lnTo>
                  <a:lnTo>
                    <a:pt x="4119" y="7259"/>
                  </a:lnTo>
                  <a:lnTo>
                    <a:pt x="4192" y="7270"/>
                  </a:lnTo>
                  <a:lnTo>
                    <a:pt x="4266" y="7280"/>
                  </a:lnTo>
                  <a:lnTo>
                    <a:pt x="4340" y="7288"/>
                  </a:lnTo>
                  <a:lnTo>
                    <a:pt x="4414" y="7295"/>
                  </a:lnTo>
                  <a:lnTo>
                    <a:pt x="4488" y="7302"/>
                  </a:lnTo>
                  <a:lnTo>
                    <a:pt x="4563" y="7307"/>
                  </a:lnTo>
                  <a:lnTo>
                    <a:pt x="4638" y="7311"/>
                  </a:lnTo>
                  <a:lnTo>
                    <a:pt x="4713" y="7314"/>
                  </a:lnTo>
                  <a:lnTo>
                    <a:pt x="4789" y="7315"/>
                  </a:lnTo>
                  <a:lnTo>
                    <a:pt x="4865" y="7316"/>
                  </a:lnTo>
                  <a:lnTo>
                    <a:pt x="4941" y="7315"/>
                  </a:lnTo>
                  <a:lnTo>
                    <a:pt x="5016" y="7314"/>
                  </a:lnTo>
                  <a:lnTo>
                    <a:pt x="5092" y="7311"/>
                  </a:lnTo>
                  <a:lnTo>
                    <a:pt x="5167" y="7307"/>
                  </a:lnTo>
                  <a:lnTo>
                    <a:pt x="5241" y="7302"/>
                  </a:lnTo>
                  <a:lnTo>
                    <a:pt x="5316" y="7295"/>
                  </a:lnTo>
                  <a:lnTo>
                    <a:pt x="5390" y="7288"/>
                  </a:lnTo>
                  <a:lnTo>
                    <a:pt x="5464" y="7280"/>
                  </a:lnTo>
                  <a:lnTo>
                    <a:pt x="5537" y="7270"/>
                  </a:lnTo>
                  <a:lnTo>
                    <a:pt x="5610" y="7259"/>
                  </a:lnTo>
                  <a:lnTo>
                    <a:pt x="5683" y="7248"/>
                  </a:lnTo>
                  <a:lnTo>
                    <a:pt x="5755" y="7235"/>
                  </a:lnTo>
                  <a:lnTo>
                    <a:pt x="5827" y="7221"/>
                  </a:lnTo>
                  <a:lnTo>
                    <a:pt x="5899" y="7206"/>
                  </a:lnTo>
                  <a:lnTo>
                    <a:pt x="5970" y="7190"/>
                  </a:lnTo>
                  <a:lnTo>
                    <a:pt x="6041" y="7173"/>
                  </a:lnTo>
                  <a:lnTo>
                    <a:pt x="6111" y="7155"/>
                  </a:lnTo>
                  <a:lnTo>
                    <a:pt x="6181" y="7136"/>
                  </a:lnTo>
                  <a:lnTo>
                    <a:pt x="6251" y="7116"/>
                  </a:lnTo>
                  <a:lnTo>
                    <a:pt x="6320" y="7095"/>
                  </a:lnTo>
                  <a:lnTo>
                    <a:pt x="6389" y="7073"/>
                  </a:lnTo>
                  <a:lnTo>
                    <a:pt x="6457" y="7049"/>
                  </a:lnTo>
                  <a:lnTo>
                    <a:pt x="6525" y="7025"/>
                  </a:lnTo>
                  <a:lnTo>
                    <a:pt x="6592" y="7000"/>
                  </a:lnTo>
                  <a:lnTo>
                    <a:pt x="6659" y="6974"/>
                  </a:lnTo>
                  <a:lnTo>
                    <a:pt x="6725" y="6948"/>
                  </a:lnTo>
                  <a:lnTo>
                    <a:pt x="6791" y="6920"/>
                  </a:lnTo>
                  <a:lnTo>
                    <a:pt x="6857" y="6891"/>
                  </a:lnTo>
                  <a:lnTo>
                    <a:pt x="6922" y="6861"/>
                  </a:lnTo>
                  <a:lnTo>
                    <a:pt x="6986" y="6830"/>
                  </a:lnTo>
                  <a:lnTo>
                    <a:pt x="7050" y="6799"/>
                  </a:lnTo>
                  <a:lnTo>
                    <a:pt x="7113" y="6766"/>
                  </a:lnTo>
                  <a:lnTo>
                    <a:pt x="7176" y="6733"/>
                  </a:lnTo>
                  <a:lnTo>
                    <a:pt x="7238" y="6699"/>
                  </a:lnTo>
                  <a:lnTo>
                    <a:pt x="7300" y="6664"/>
                  </a:lnTo>
                  <a:lnTo>
                    <a:pt x="7361" y="6628"/>
                  </a:lnTo>
                  <a:lnTo>
                    <a:pt x="7421" y="6591"/>
                  </a:lnTo>
                  <a:lnTo>
                    <a:pt x="7481" y="6553"/>
                  </a:lnTo>
                  <a:lnTo>
                    <a:pt x="7541" y="6515"/>
                  </a:lnTo>
                  <a:lnTo>
                    <a:pt x="7599" y="6475"/>
                  </a:lnTo>
                  <a:lnTo>
                    <a:pt x="7658" y="6435"/>
                  </a:lnTo>
                  <a:lnTo>
                    <a:pt x="7715" y="6394"/>
                  </a:lnTo>
                  <a:lnTo>
                    <a:pt x="7772" y="6352"/>
                  </a:lnTo>
                  <a:lnTo>
                    <a:pt x="7828" y="6310"/>
                  </a:lnTo>
                  <a:lnTo>
                    <a:pt x="7884" y="6266"/>
                  </a:lnTo>
                  <a:lnTo>
                    <a:pt x="7939" y="6222"/>
                  </a:lnTo>
                  <a:lnTo>
                    <a:pt x="7993" y="6177"/>
                  </a:lnTo>
                  <a:lnTo>
                    <a:pt x="8047" y="6131"/>
                  </a:lnTo>
                  <a:lnTo>
                    <a:pt x="8100" y="6085"/>
                  </a:lnTo>
                  <a:lnTo>
                    <a:pt x="8152" y="6037"/>
                  </a:lnTo>
                  <a:lnTo>
                    <a:pt x="8204" y="5989"/>
                  </a:lnTo>
                  <a:lnTo>
                    <a:pt x="8255" y="5941"/>
                  </a:lnTo>
                  <a:lnTo>
                    <a:pt x="8305" y="5891"/>
                  </a:lnTo>
                  <a:lnTo>
                    <a:pt x="8354" y="5841"/>
                  </a:lnTo>
                  <a:lnTo>
                    <a:pt x="8403" y="5790"/>
                  </a:lnTo>
                  <a:lnTo>
                    <a:pt x="8451" y="5738"/>
                  </a:lnTo>
                  <a:lnTo>
                    <a:pt x="8498" y="5686"/>
                  </a:lnTo>
                  <a:lnTo>
                    <a:pt x="8545" y="5633"/>
                  </a:lnTo>
                  <a:lnTo>
                    <a:pt x="8591" y="5580"/>
                  </a:lnTo>
                  <a:lnTo>
                    <a:pt x="8636" y="5525"/>
                  </a:lnTo>
                  <a:lnTo>
                    <a:pt x="8680" y="5470"/>
                  </a:lnTo>
                  <a:lnTo>
                    <a:pt x="8708" y="5434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AutoShape 490">
              <a:extLst>
                <a:ext uri="{FF2B5EF4-FFF2-40B4-BE49-F238E27FC236}">
                  <a16:creationId xmlns:a16="http://schemas.microsoft.com/office/drawing/2014/main" xmlns="" id="{76A9349C-605B-9842-AE05-9C3DD9374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" y="-8300"/>
              <a:ext cx="7637" cy="5273"/>
            </a:xfrm>
            <a:custGeom>
              <a:avLst/>
              <a:gdLst>
                <a:gd name="T0" fmla="+- 0 8729 4282"/>
                <a:gd name="T1" fmla="*/ T0 w 7637"/>
                <a:gd name="T2" fmla="+- 0 -7017 -8300"/>
                <a:gd name="T3" fmla="*/ -7017 h 5273"/>
                <a:gd name="T4" fmla="+- 0 7269 4282"/>
                <a:gd name="T5" fmla="*/ T4 w 7637"/>
                <a:gd name="T6" fmla="+- 0 -8300 -8300"/>
                <a:gd name="T7" fmla="*/ -8300 h 5273"/>
                <a:gd name="T8" fmla="+- 0 5822 4282"/>
                <a:gd name="T9" fmla="*/ T8 w 7637"/>
                <a:gd name="T10" fmla="+- 0 -8300 -8300"/>
                <a:gd name="T11" fmla="*/ -8300 h 5273"/>
                <a:gd name="T12" fmla="+- 0 4282 4282"/>
                <a:gd name="T13" fmla="*/ T12 w 7637"/>
                <a:gd name="T14" fmla="+- 0 -7010 -8300"/>
                <a:gd name="T15" fmla="*/ -7010 h 5273"/>
                <a:gd name="T16" fmla="+- 0 5664 4282"/>
                <a:gd name="T17" fmla="*/ T16 w 7637"/>
                <a:gd name="T18" fmla="+- 0 -7010 -8300"/>
                <a:gd name="T19" fmla="*/ -7010 h 5273"/>
                <a:gd name="T20" fmla="+- 0 5710 4282"/>
                <a:gd name="T21" fmla="*/ T20 w 7637"/>
                <a:gd name="T22" fmla="+- 0 -4614 -8300"/>
                <a:gd name="T23" fmla="*/ -4614 h 5273"/>
                <a:gd name="T24" fmla="+- 0 7369 4282"/>
                <a:gd name="T25" fmla="*/ T24 w 7637"/>
                <a:gd name="T26" fmla="+- 0 -4614 -8300"/>
                <a:gd name="T27" fmla="*/ -4614 h 5273"/>
                <a:gd name="T28" fmla="+- 0 7369 4282"/>
                <a:gd name="T29" fmla="*/ T28 w 7637"/>
                <a:gd name="T30" fmla="+- 0 -7008 -8300"/>
                <a:gd name="T31" fmla="*/ -7008 h 5273"/>
                <a:gd name="T32" fmla="+- 0 8729 4282"/>
                <a:gd name="T33" fmla="*/ T32 w 7637"/>
                <a:gd name="T34" fmla="+- 0 -7017 -8300"/>
                <a:gd name="T35" fmla="*/ -7017 h 5273"/>
                <a:gd name="T36" fmla="+- 0 8738 4282"/>
                <a:gd name="T37" fmla="*/ T36 w 7637"/>
                <a:gd name="T38" fmla="+- 0 -8300 -8300"/>
                <a:gd name="T39" fmla="*/ -8300 h 5273"/>
                <a:gd name="T40" fmla="+- 0 8082 4282"/>
                <a:gd name="T41" fmla="*/ T40 w 7637"/>
                <a:gd name="T42" fmla="+- 0 -8300 -8300"/>
                <a:gd name="T43" fmla="*/ -8300 h 5273"/>
                <a:gd name="T44" fmla="+- 0 8082 4282"/>
                <a:gd name="T45" fmla="*/ T44 w 7637"/>
                <a:gd name="T46" fmla="+- 0 -7799 -8300"/>
                <a:gd name="T47" fmla="*/ -7799 h 5273"/>
                <a:gd name="T48" fmla="+- 0 8738 4282"/>
                <a:gd name="T49" fmla="*/ T48 w 7637"/>
                <a:gd name="T50" fmla="+- 0 -7799 -8300"/>
                <a:gd name="T51" fmla="*/ -7799 h 5273"/>
                <a:gd name="T52" fmla="+- 0 8738 4282"/>
                <a:gd name="T53" fmla="*/ T52 w 7637"/>
                <a:gd name="T54" fmla="+- 0 -8300 -8300"/>
                <a:gd name="T55" fmla="*/ -8300 h 5273"/>
                <a:gd name="T56" fmla="+- 0 11775 4282"/>
                <a:gd name="T57" fmla="*/ T56 w 7637"/>
                <a:gd name="T58" fmla="+- 0 -7933 -8300"/>
                <a:gd name="T59" fmla="*/ -7933 h 5273"/>
                <a:gd name="T60" fmla="+- 0 11380 4282"/>
                <a:gd name="T61" fmla="*/ T60 w 7637"/>
                <a:gd name="T62" fmla="+- 0 -8300 -8300"/>
                <a:gd name="T63" fmla="*/ -8300 h 5273"/>
                <a:gd name="T64" fmla="+- 0 10292 4282"/>
                <a:gd name="T65" fmla="*/ T64 w 7637"/>
                <a:gd name="T66" fmla="+- 0 -8300 -8300"/>
                <a:gd name="T67" fmla="*/ -8300 h 5273"/>
                <a:gd name="T68" fmla="+- 0 9897 4282"/>
                <a:gd name="T69" fmla="*/ T68 w 7637"/>
                <a:gd name="T70" fmla="+- 0 -7933 -8300"/>
                <a:gd name="T71" fmla="*/ -7933 h 5273"/>
                <a:gd name="T72" fmla="+- 0 10481 4282"/>
                <a:gd name="T73" fmla="*/ T72 w 7637"/>
                <a:gd name="T74" fmla="+- 0 -7933 -8300"/>
                <a:gd name="T75" fmla="*/ -7933 h 5273"/>
                <a:gd name="T76" fmla="+- 0 10481 4282"/>
                <a:gd name="T77" fmla="*/ T76 w 7637"/>
                <a:gd name="T78" fmla="+- 0 -6586 -8300"/>
                <a:gd name="T79" fmla="*/ -6586 h 5273"/>
                <a:gd name="T80" fmla="+- 0 11209 4282"/>
                <a:gd name="T81" fmla="*/ T80 w 7637"/>
                <a:gd name="T82" fmla="+- 0 -6586 -8300"/>
                <a:gd name="T83" fmla="*/ -6586 h 5273"/>
                <a:gd name="T84" fmla="+- 0 11209 4282"/>
                <a:gd name="T85" fmla="*/ T84 w 7637"/>
                <a:gd name="T86" fmla="+- 0 -7933 -8300"/>
                <a:gd name="T87" fmla="*/ -7933 h 5273"/>
                <a:gd name="T88" fmla="+- 0 11775 4282"/>
                <a:gd name="T89" fmla="*/ T88 w 7637"/>
                <a:gd name="T90" fmla="+- 0 -7933 -8300"/>
                <a:gd name="T91" fmla="*/ -7933 h 5273"/>
                <a:gd name="T92" fmla="+- 0 11919 4282"/>
                <a:gd name="T93" fmla="*/ T92 w 7637"/>
                <a:gd name="T94" fmla="+- 0 -5157 -8300"/>
                <a:gd name="T95" fmla="*/ -5157 h 5273"/>
                <a:gd name="T96" fmla="+- 0 10405 4282"/>
                <a:gd name="T97" fmla="*/ T96 w 7637"/>
                <a:gd name="T98" fmla="+- 0 -6541 -8300"/>
                <a:gd name="T99" fmla="*/ -6541 h 5273"/>
                <a:gd name="T100" fmla="+- 0 8891 4282"/>
                <a:gd name="T101" fmla="*/ T100 w 7637"/>
                <a:gd name="T102" fmla="+- 0 -5157 -8300"/>
                <a:gd name="T103" fmla="*/ -5157 h 5273"/>
                <a:gd name="T104" fmla="+- 0 9825 4282"/>
                <a:gd name="T105" fmla="*/ T104 w 7637"/>
                <a:gd name="T106" fmla="+- 0 -5157 -8300"/>
                <a:gd name="T107" fmla="*/ -5157 h 5273"/>
                <a:gd name="T108" fmla="+- 0 9825 4282"/>
                <a:gd name="T109" fmla="*/ T108 w 7637"/>
                <a:gd name="T110" fmla="+- 0 -3028 -8300"/>
                <a:gd name="T111" fmla="*/ -3028 h 5273"/>
                <a:gd name="T112" fmla="+- 0 11002 4282"/>
                <a:gd name="T113" fmla="*/ T112 w 7637"/>
                <a:gd name="T114" fmla="+- 0 -3028 -8300"/>
                <a:gd name="T115" fmla="*/ -3028 h 5273"/>
                <a:gd name="T116" fmla="+- 0 11002 4282"/>
                <a:gd name="T117" fmla="*/ T116 w 7637"/>
                <a:gd name="T118" fmla="+- 0 -5157 -8300"/>
                <a:gd name="T119" fmla="*/ -5157 h 5273"/>
                <a:gd name="T120" fmla="+- 0 11919 4282"/>
                <a:gd name="T121" fmla="*/ T120 w 7637"/>
                <a:gd name="T122" fmla="+- 0 -5157 -8300"/>
                <a:gd name="T123" fmla="*/ -5157 h 52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</a:cxnLst>
              <a:rect l="0" t="0" r="r" b="b"/>
              <a:pathLst>
                <a:path w="7637" h="5273">
                  <a:moveTo>
                    <a:pt x="4447" y="1283"/>
                  </a:moveTo>
                  <a:lnTo>
                    <a:pt x="2987" y="0"/>
                  </a:lnTo>
                  <a:lnTo>
                    <a:pt x="1540" y="0"/>
                  </a:lnTo>
                  <a:lnTo>
                    <a:pt x="0" y="1290"/>
                  </a:lnTo>
                  <a:lnTo>
                    <a:pt x="1382" y="1290"/>
                  </a:lnTo>
                  <a:lnTo>
                    <a:pt x="1428" y="3686"/>
                  </a:lnTo>
                  <a:lnTo>
                    <a:pt x="3087" y="3686"/>
                  </a:lnTo>
                  <a:lnTo>
                    <a:pt x="3087" y="1292"/>
                  </a:lnTo>
                  <a:lnTo>
                    <a:pt x="4447" y="1283"/>
                  </a:lnTo>
                  <a:moveTo>
                    <a:pt x="4456" y="0"/>
                  </a:moveTo>
                  <a:lnTo>
                    <a:pt x="3800" y="0"/>
                  </a:lnTo>
                  <a:lnTo>
                    <a:pt x="3800" y="501"/>
                  </a:lnTo>
                  <a:lnTo>
                    <a:pt x="4456" y="501"/>
                  </a:lnTo>
                  <a:lnTo>
                    <a:pt x="4456" y="0"/>
                  </a:lnTo>
                  <a:moveTo>
                    <a:pt x="7493" y="367"/>
                  </a:moveTo>
                  <a:lnTo>
                    <a:pt x="7098" y="0"/>
                  </a:lnTo>
                  <a:lnTo>
                    <a:pt x="6010" y="0"/>
                  </a:lnTo>
                  <a:lnTo>
                    <a:pt x="5615" y="367"/>
                  </a:lnTo>
                  <a:lnTo>
                    <a:pt x="6199" y="367"/>
                  </a:lnTo>
                  <a:lnTo>
                    <a:pt x="6199" y="1714"/>
                  </a:lnTo>
                  <a:lnTo>
                    <a:pt x="6927" y="1714"/>
                  </a:lnTo>
                  <a:lnTo>
                    <a:pt x="6927" y="367"/>
                  </a:lnTo>
                  <a:lnTo>
                    <a:pt x="7493" y="367"/>
                  </a:lnTo>
                  <a:moveTo>
                    <a:pt x="7637" y="3143"/>
                  </a:moveTo>
                  <a:lnTo>
                    <a:pt x="6123" y="1759"/>
                  </a:lnTo>
                  <a:lnTo>
                    <a:pt x="4609" y="3143"/>
                  </a:lnTo>
                  <a:lnTo>
                    <a:pt x="5543" y="3143"/>
                  </a:lnTo>
                  <a:lnTo>
                    <a:pt x="5543" y="5272"/>
                  </a:lnTo>
                  <a:lnTo>
                    <a:pt x="6720" y="5272"/>
                  </a:lnTo>
                  <a:lnTo>
                    <a:pt x="6720" y="3143"/>
                  </a:lnTo>
                  <a:lnTo>
                    <a:pt x="7637" y="3143"/>
                  </a:lnTo>
                </a:path>
              </a:pathLst>
            </a:custGeom>
            <a:solidFill>
              <a:srgbClr val="ABD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AutoShape 489">
              <a:extLst>
                <a:ext uri="{FF2B5EF4-FFF2-40B4-BE49-F238E27FC236}">
                  <a16:creationId xmlns:a16="http://schemas.microsoft.com/office/drawing/2014/main" xmlns="" id="{49F3BBCA-6843-5C4D-88B8-A27A9A4FE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" y="-8300"/>
              <a:ext cx="5043" cy="5273"/>
            </a:xfrm>
            <a:custGeom>
              <a:avLst/>
              <a:gdLst>
                <a:gd name="T0" fmla="+- 0 7355 6805"/>
                <a:gd name="T1" fmla="*/ T0 w 5043"/>
                <a:gd name="T2" fmla="+- 0 -7017 -8300"/>
                <a:gd name="T3" fmla="*/ -7017 h 5273"/>
                <a:gd name="T4" fmla="+- 0 7040 6805"/>
                <a:gd name="T5" fmla="*/ T4 w 5043"/>
                <a:gd name="T6" fmla="+- 0 -7017 -8300"/>
                <a:gd name="T7" fmla="*/ -7017 h 5273"/>
                <a:gd name="T8" fmla="+- 0 7040 6805"/>
                <a:gd name="T9" fmla="*/ T8 w 5043"/>
                <a:gd name="T10" fmla="+- 0 -4663 -8300"/>
                <a:gd name="T11" fmla="*/ -4663 h 5273"/>
                <a:gd name="T12" fmla="+- 0 7355 6805"/>
                <a:gd name="T13" fmla="*/ T12 w 5043"/>
                <a:gd name="T14" fmla="+- 0 -4663 -8300"/>
                <a:gd name="T15" fmla="*/ -4663 h 5273"/>
                <a:gd name="T16" fmla="+- 0 7355 6805"/>
                <a:gd name="T17" fmla="*/ T16 w 5043"/>
                <a:gd name="T18" fmla="+- 0 -7017 -8300"/>
                <a:gd name="T19" fmla="*/ -7017 h 5273"/>
                <a:gd name="T20" fmla="+- 0 8639 6805"/>
                <a:gd name="T21" fmla="*/ T20 w 5043"/>
                <a:gd name="T22" fmla="+- 0 -7017 -8300"/>
                <a:gd name="T23" fmla="*/ -7017 h 5273"/>
                <a:gd name="T24" fmla="+- 0 7244 6805"/>
                <a:gd name="T25" fmla="*/ T24 w 5043"/>
                <a:gd name="T26" fmla="+- 0 -8300 -8300"/>
                <a:gd name="T27" fmla="*/ -8300 h 5273"/>
                <a:gd name="T28" fmla="+- 0 6805 6805"/>
                <a:gd name="T29" fmla="*/ T28 w 5043"/>
                <a:gd name="T30" fmla="+- 0 -8300 -8300"/>
                <a:gd name="T31" fmla="*/ -8300 h 5273"/>
                <a:gd name="T32" fmla="+- 0 8253 6805"/>
                <a:gd name="T33" fmla="*/ T32 w 5043"/>
                <a:gd name="T34" fmla="+- 0 -7017 -8300"/>
                <a:gd name="T35" fmla="*/ -7017 h 5273"/>
                <a:gd name="T36" fmla="+- 0 8639 6805"/>
                <a:gd name="T37" fmla="*/ T36 w 5043"/>
                <a:gd name="T38" fmla="+- 0 -7017 -8300"/>
                <a:gd name="T39" fmla="*/ -7017 h 5273"/>
                <a:gd name="T40" fmla="+- 0 8945 6805"/>
                <a:gd name="T41" fmla="*/ T40 w 5043"/>
                <a:gd name="T42" fmla="+- 0 -8300 -8300"/>
                <a:gd name="T43" fmla="*/ -8300 h 5273"/>
                <a:gd name="T44" fmla="+- 0 8738 6805"/>
                <a:gd name="T45" fmla="*/ T44 w 5043"/>
                <a:gd name="T46" fmla="+- 0 -8300 -8300"/>
                <a:gd name="T47" fmla="*/ -8300 h 5273"/>
                <a:gd name="T48" fmla="+- 0 8738 6805"/>
                <a:gd name="T49" fmla="*/ T48 w 5043"/>
                <a:gd name="T50" fmla="+- 0 -7799 -8300"/>
                <a:gd name="T51" fmla="*/ -7799 h 5273"/>
                <a:gd name="T52" fmla="+- 0 8945 6805"/>
                <a:gd name="T53" fmla="*/ T52 w 5043"/>
                <a:gd name="T54" fmla="+- 0 -7799 -8300"/>
                <a:gd name="T55" fmla="*/ -7799 h 5273"/>
                <a:gd name="T56" fmla="+- 0 8945 6805"/>
                <a:gd name="T57" fmla="*/ T56 w 5043"/>
                <a:gd name="T58" fmla="+- 0 -8300 -8300"/>
                <a:gd name="T59" fmla="*/ -8300 h 5273"/>
                <a:gd name="T60" fmla="+- 0 11020 6805"/>
                <a:gd name="T61" fmla="*/ T60 w 5043"/>
                <a:gd name="T62" fmla="+- 0 -5139 -8300"/>
                <a:gd name="T63" fmla="*/ -5139 h 5273"/>
                <a:gd name="T64" fmla="+- 0 10616 6805"/>
                <a:gd name="T65" fmla="*/ T64 w 5043"/>
                <a:gd name="T66" fmla="+- 0 -5139 -8300"/>
                <a:gd name="T67" fmla="*/ -5139 h 5273"/>
                <a:gd name="T68" fmla="+- 0 10616 6805"/>
                <a:gd name="T69" fmla="*/ T68 w 5043"/>
                <a:gd name="T70" fmla="+- 0 -3028 -8300"/>
                <a:gd name="T71" fmla="*/ -3028 h 5273"/>
                <a:gd name="T72" fmla="+- 0 11020 6805"/>
                <a:gd name="T73" fmla="*/ T72 w 5043"/>
                <a:gd name="T74" fmla="+- 0 -3028 -8300"/>
                <a:gd name="T75" fmla="*/ -3028 h 5273"/>
                <a:gd name="T76" fmla="+- 0 11020 6805"/>
                <a:gd name="T77" fmla="*/ T76 w 5043"/>
                <a:gd name="T78" fmla="+- 0 -5139 -8300"/>
                <a:gd name="T79" fmla="*/ -5139 h 5273"/>
                <a:gd name="T80" fmla="+- 0 11164 6805"/>
                <a:gd name="T81" fmla="*/ T80 w 5043"/>
                <a:gd name="T82" fmla="+- 0 -7951 -8300"/>
                <a:gd name="T83" fmla="*/ -7951 h 5273"/>
                <a:gd name="T84" fmla="+- 0 10912 6805"/>
                <a:gd name="T85" fmla="*/ T84 w 5043"/>
                <a:gd name="T86" fmla="+- 0 -7951 -8300"/>
                <a:gd name="T87" fmla="*/ -7951 h 5273"/>
                <a:gd name="T88" fmla="+- 0 10912 6805"/>
                <a:gd name="T89" fmla="*/ T88 w 5043"/>
                <a:gd name="T90" fmla="+- 0 -6595 -8300"/>
                <a:gd name="T91" fmla="*/ -6595 h 5273"/>
                <a:gd name="T92" fmla="+- 0 11164 6805"/>
                <a:gd name="T93" fmla="*/ T92 w 5043"/>
                <a:gd name="T94" fmla="+- 0 -6595 -8300"/>
                <a:gd name="T95" fmla="*/ -6595 h 5273"/>
                <a:gd name="T96" fmla="+- 0 11164 6805"/>
                <a:gd name="T97" fmla="*/ T96 w 5043"/>
                <a:gd name="T98" fmla="+- 0 -7951 -8300"/>
                <a:gd name="T99" fmla="*/ -7951 h 5273"/>
                <a:gd name="T100" fmla="+- 0 11712 6805"/>
                <a:gd name="T101" fmla="*/ T100 w 5043"/>
                <a:gd name="T102" fmla="+- 0 -7992 -8300"/>
                <a:gd name="T103" fmla="*/ -7992 h 5273"/>
                <a:gd name="T104" fmla="+- 0 11367 6805"/>
                <a:gd name="T105" fmla="*/ T104 w 5043"/>
                <a:gd name="T106" fmla="+- 0 -8300 -8300"/>
                <a:gd name="T107" fmla="*/ -8300 h 5273"/>
                <a:gd name="T108" fmla="+- 0 10993 6805"/>
                <a:gd name="T109" fmla="*/ T108 w 5043"/>
                <a:gd name="T110" fmla="+- 0 -8300 -8300"/>
                <a:gd name="T111" fmla="*/ -8300 h 5273"/>
                <a:gd name="T112" fmla="+- 0 11354 6805"/>
                <a:gd name="T113" fmla="*/ T112 w 5043"/>
                <a:gd name="T114" fmla="+- 0 -7973 -8300"/>
                <a:gd name="T115" fmla="*/ -7973 h 5273"/>
                <a:gd name="T116" fmla="+- 0 11712 6805"/>
                <a:gd name="T117" fmla="*/ T116 w 5043"/>
                <a:gd name="T118" fmla="+- 0 -7992 -8300"/>
                <a:gd name="T119" fmla="*/ -7992 h 5273"/>
                <a:gd name="T120" fmla="+- 0 11847 6805"/>
                <a:gd name="T121" fmla="*/ T120 w 5043"/>
                <a:gd name="T122" fmla="+- 0 -5175 -8300"/>
                <a:gd name="T123" fmla="*/ -5175 h 5273"/>
                <a:gd name="T124" fmla="+- 0 10373 6805"/>
                <a:gd name="T125" fmla="*/ T124 w 5043"/>
                <a:gd name="T126" fmla="+- 0 -6523 -8300"/>
                <a:gd name="T127" fmla="*/ -6523 h 5273"/>
                <a:gd name="T128" fmla="+- 0 10104 6805"/>
                <a:gd name="T129" fmla="*/ T128 w 5043"/>
                <a:gd name="T130" fmla="+- 0 -6262 -8300"/>
                <a:gd name="T131" fmla="*/ -6262 h 5273"/>
                <a:gd name="T132" fmla="+- 0 11281 6805"/>
                <a:gd name="T133" fmla="*/ T132 w 5043"/>
                <a:gd name="T134" fmla="+- 0 -5175 -8300"/>
                <a:gd name="T135" fmla="*/ -5175 h 5273"/>
                <a:gd name="T136" fmla="+- 0 11847 6805"/>
                <a:gd name="T137" fmla="*/ T136 w 5043"/>
                <a:gd name="T138" fmla="+- 0 -5175 -8300"/>
                <a:gd name="T139" fmla="*/ -5175 h 52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</a:cxnLst>
              <a:rect l="0" t="0" r="r" b="b"/>
              <a:pathLst>
                <a:path w="5043" h="5273">
                  <a:moveTo>
                    <a:pt x="550" y="1283"/>
                  </a:moveTo>
                  <a:lnTo>
                    <a:pt x="235" y="1283"/>
                  </a:lnTo>
                  <a:lnTo>
                    <a:pt x="235" y="3637"/>
                  </a:lnTo>
                  <a:lnTo>
                    <a:pt x="550" y="3637"/>
                  </a:lnTo>
                  <a:lnTo>
                    <a:pt x="550" y="1283"/>
                  </a:lnTo>
                  <a:moveTo>
                    <a:pt x="1834" y="1283"/>
                  </a:moveTo>
                  <a:lnTo>
                    <a:pt x="439" y="0"/>
                  </a:lnTo>
                  <a:lnTo>
                    <a:pt x="0" y="0"/>
                  </a:lnTo>
                  <a:lnTo>
                    <a:pt x="1448" y="1283"/>
                  </a:lnTo>
                  <a:lnTo>
                    <a:pt x="1834" y="1283"/>
                  </a:lnTo>
                  <a:moveTo>
                    <a:pt x="2140" y="0"/>
                  </a:moveTo>
                  <a:lnTo>
                    <a:pt x="1933" y="0"/>
                  </a:lnTo>
                  <a:lnTo>
                    <a:pt x="1933" y="501"/>
                  </a:lnTo>
                  <a:lnTo>
                    <a:pt x="2140" y="501"/>
                  </a:lnTo>
                  <a:lnTo>
                    <a:pt x="2140" y="0"/>
                  </a:lnTo>
                  <a:moveTo>
                    <a:pt x="4215" y="3161"/>
                  </a:moveTo>
                  <a:lnTo>
                    <a:pt x="3811" y="3161"/>
                  </a:lnTo>
                  <a:lnTo>
                    <a:pt x="3811" y="5272"/>
                  </a:lnTo>
                  <a:lnTo>
                    <a:pt x="4215" y="5272"/>
                  </a:lnTo>
                  <a:lnTo>
                    <a:pt x="4215" y="3161"/>
                  </a:lnTo>
                  <a:moveTo>
                    <a:pt x="4359" y="349"/>
                  </a:moveTo>
                  <a:lnTo>
                    <a:pt x="4107" y="349"/>
                  </a:lnTo>
                  <a:lnTo>
                    <a:pt x="4107" y="1705"/>
                  </a:lnTo>
                  <a:lnTo>
                    <a:pt x="4359" y="1705"/>
                  </a:lnTo>
                  <a:lnTo>
                    <a:pt x="4359" y="349"/>
                  </a:lnTo>
                  <a:moveTo>
                    <a:pt x="4907" y="308"/>
                  </a:moveTo>
                  <a:lnTo>
                    <a:pt x="4562" y="0"/>
                  </a:lnTo>
                  <a:lnTo>
                    <a:pt x="4188" y="0"/>
                  </a:lnTo>
                  <a:lnTo>
                    <a:pt x="4549" y="327"/>
                  </a:lnTo>
                  <a:lnTo>
                    <a:pt x="4907" y="308"/>
                  </a:lnTo>
                  <a:moveTo>
                    <a:pt x="5042" y="3125"/>
                  </a:moveTo>
                  <a:lnTo>
                    <a:pt x="3568" y="1777"/>
                  </a:lnTo>
                  <a:lnTo>
                    <a:pt x="3299" y="2038"/>
                  </a:lnTo>
                  <a:lnTo>
                    <a:pt x="4476" y="3125"/>
                  </a:lnTo>
                  <a:lnTo>
                    <a:pt x="5042" y="3125"/>
                  </a:lnTo>
                </a:path>
              </a:pathLst>
            </a:custGeom>
            <a:solidFill>
              <a:srgbClr val="88A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AutoShape 488">
              <a:extLst>
                <a:ext uri="{FF2B5EF4-FFF2-40B4-BE49-F238E27FC236}">
                  <a16:creationId xmlns:a16="http://schemas.microsoft.com/office/drawing/2014/main" xmlns="" id="{2AEA0633-37DD-9846-B044-11C1A1B0C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" y="-8300"/>
              <a:ext cx="8172" cy="7510"/>
            </a:xfrm>
            <a:custGeom>
              <a:avLst/>
              <a:gdLst>
                <a:gd name="T0" fmla="+- 0 4183 3940"/>
                <a:gd name="T1" fmla="*/ T0 w 8172"/>
                <a:gd name="T2" fmla="+- 0 -7861 -8300"/>
                <a:gd name="T3" fmla="*/ -7861 h 7510"/>
                <a:gd name="T4" fmla="+- 0 4480 3940"/>
                <a:gd name="T5" fmla="*/ T4 w 8172"/>
                <a:gd name="T6" fmla="+- 0 -3971 -8300"/>
                <a:gd name="T7" fmla="*/ -3971 h 7510"/>
                <a:gd name="T8" fmla="+- 0 4480 3940"/>
                <a:gd name="T9" fmla="*/ T8 w 8172"/>
                <a:gd name="T10" fmla="+- 0 -4726 -8300"/>
                <a:gd name="T11" fmla="*/ -4726 h 7510"/>
                <a:gd name="T12" fmla="+- 0 4704 3940"/>
                <a:gd name="T13" fmla="*/ T12 w 8172"/>
                <a:gd name="T14" fmla="+- 0 -6199 -8300"/>
                <a:gd name="T15" fmla="*/ -6199 h 7510"/>
                <a:gd name="T16" fmla="+- 0 4704 3940"/>
                <a:gd name="T17" fmla="*/ T16 w 8172"/>
                <a:gd name="T18" fmla="+- 0 -6199 -8300"/>
                <a:gd name="T19" fmla="*/ -6199 h 7510"/>
                <a:gd name="T20" fmla="+- 0 5191 3940"/>
                <a:gd name="T21" fmla="*/ T20 w 8172"/>
                <a:gd name="T22" fmla="+- 0 -7930 -8300"/>
                <a:gd name="T23" fmla="*/ -7930 h 7510"/>
                <a:gd name="T24" fmla="+- 0 4237 3940"/>
                <a:gd name="T25" fmla="*/ T24 w 8172"/>
                <a:gd name="T26" fmla="+- 0 -7009 -8300"/>
                <a:gd name="T27" fmla="*/ -7009 h 7510"/>
                <a:gd name="T28" fmla="+- 0 4331 3940"/>
                <a:gd name="T29" fmla="*/ T28 w 8172"/>
                <a:gd name="T30" fmla="+- 0 -6888 -8300"/>
                <a:gd name="T31" fmla="*/ -6888 h 7510"/>
                <a:gd name="T32" fmla="+- 0 5841 3940"/>
                <a:gd name="T33" fmla="*/ T32 w 8172"/>
                <a:gd name="T34" fmla="+- 0 -5103 -8300"/>
                <a:gd name="T35" fmla="*/ -5103 h 7510"/>
                <a:gd name="T36" fmla="+- 0 5969 3940"/>
                <a:gd name="T37" fmla="*/ T36 w 8172"/>
                <a:gd name="T38" fmla="+- 0 -8300 -8300"/>
                <a:gd name="T39" fmla="*/ -8300 h 7510"/>
                <a:gd name="T40" fmla="+- 0 5827 3940"/>
                <a:gd name="T41" fmla="*/ T40 w 8172"/>
                <a:gd name="T42" fmla="+- 0 -8175 -8300"/>
                <a:gd name="T43" fmla="*/ -8175 h 7510"/>
                <a:gd name="T44" fmla="+- 0 6550 3940"/>
                <a:gd name="T45" fmla="*/ T44 w 8172"/>
                <a:gd name="T46" fmla="+- 0 -2162 -8300"/>
                <a:gd name="T47" fmla="*/ -2162 h 7510"/>
                <a:gd name="T48" fmla="+- 0 6550 3940"/>
                <a:gd name="T49" fmla="*/ T48 w 8172"/>
                <a:gd name="T50" fmla="+- 0 -2965 -8300"/>
                <a:gd name="T51" fmla="*/ -2965 h 7510"/>
                <a:gd name="T52" fmla="+- 0 6806 3940"/>
                <a:gd name="T53" fmla="*/ T52 w 8172"/>
                <a:gd name="T54" fmla="+- 0 -3495 -8300"/>
                <a:gd name="T55" fmla="*/ -3495 h 7510"/>
                <a:gd name="T56" fmla="+- 0 6806 3940"/>
                <a:gd name="T57" fmla="*/ T56 w 8172"/>
                <a:gd name="T58" fmla="+- 0 -3495 -8300"/>
                <a:gd name="T59" fmla="*/ -3495 h 7510"/>
                <a:gd name="T60" fmla="+- 0 8558 3940"/>
                <a:gd name="T61" fmla="*/ T60 w 8172"/>
                <a:gd name="T62" fmla="+- 0 -791 -8300"/>
                <a:gd name="T63" fmla="*/ -791 h 7510"/>
                <a:gd name="T64" fmla="+- 0 8307 3940"/>
                <a:gd name="T65" fmla="*/ T64 w 8172"/>
                <a:gd name="T66" fmla="+- 0 -1316 -8300"/>
                <a:gd name="T67" fmla="*/ -1316 h 7510"/>
                <a:gd name="T68" fmla="+- 0 8307 3940"/>
                <a:gd name="T69" fmla="*/ T68 w 8172"/>
                <a:gd name="T70" fmla="+- 0 -2094 -8300"/>
                <a:gd name="T71" fmla="*/ -2094 h 7510"/>
                <a:gd name="T72" fmla="+- 0 8558 3940"/>
                <a:gd name="T73" fmla="*/ T72 w 8172"/>
                <a:gd name="T74" fmla="+- 0 -3100 -8300"/>
                <a:gd name="T75" fmla="*/ -3100 h 7510"/>
                <a:gd name="T76" fmla="+- 0 8558 3940"/>
                <a:gd name="T77" fmla="*/ T76 w 8172"/>
                <a:gd name="T78" fmla="+- 0 -3100 -8300"/>
                <a:gd name="T79" fmla="*/ -3100 h 7510"/>
                <a:gd name="T80" fmla="+- 0 8730 3940"/>
                <a:gd name="T81" fmla="*/ T80 w 8172"/>
                <a:gd name="T82" fmla="+- 0 -7116 -8300"/>
                <a:gd name="T83" fmla="*/ -7116 h 7510"/>
                <a:gd name="T84" fmla="+- 0 7220 3940"/>
                <a:gd name="T85" fmla="*/ T84 w 8172"/>
                <a:gd name="T86" fmla="+- 0 -7156 -8300"/>
                <a:gd name="T87" fmla="*/ -7156 h 7510"/>
                <a:gd name="T88" fmla="+- 0 6546 3940"/>
                <a:gd name="T89" fmla="*/ T88 w 8172"/>
                <a:gd name="T90" fmla="+- 0 -5238 -8300"/>
                <a:gd name="T91" fmla="*/ -5238 h 7510"/>
                <a:gd name="T92" fmla="+- 0 6802 3940"/>
                <a:gd name="T93" fmla="*/ T92 w 8172"/>
                <a:gd name="T94" fmla="+- 0 -3756 -8300"/>
                <a:gd name="T95" fmla="*/ -3756 h 7510"/>
                <a:gd name="T96" fmla="+- 0 7450 3940"/>
                <a:gd name="T97" fmla="*/ T96 w 8172"/>
                <a:gd name="T98" fmla="+- 0 -4568 -8300"/>
                <a:gd name="T99" fmla="*/ -4568 h 7510"/>
                <a:gd name="T100" fmla="+- 0 8639 3940"/>
                <a:gd name="T101" fmla="*/ T100 w 8172"/>
                <a:gd name="T102" fmla="+- 0 -6882 -8300"/>
                <a:gd name="T103" fmla="*/ -6882 h 7510"/>
                <a:gd name="T104" fmla="+- 0 8765 3940"/>
                <a:gd name="T105" fmla="*/ T104 w 8172"/>
                <a:gd name="T106" fmla="+- 0 -6968 -8300"/>
                <a:gd name="T107" fmla="*/ -6968 h 7510"/>
                <a:gd name="T108" fmla="+- 0 8945 3940"/>
                <a:gd name="T109" fmla="*/ T108 w 8172"/>
                <a:gd name="T110" fmla="+- 0 -7664 -8300"/>
                <a:gd name="T111" fmla="*/ -7664 h 7510"/>
                <a:gd name="T112" fmla="+- 0 10238 3940"/>
                <a:gd name="T113" fmla="*/ T112 w 8172"/>
                <a:gd name="T114" fmla="+- 0 -1483 -8300"/>
                <a:gd name="T115" fmla="*/ -1483 h 7510"/>
                <a:gd name="T116" fmla="+- 0 10481 3940"/>
                <a:gd name="T117" fmla="*/ T116 w 8172"/>
                <a:gd name="T118" fmla="+- 0 -2022 -8300"/>
                <a:gd name="T119" fmla="*/ -2022 h 7510"/>
                <a:gd name="T120" fmla="+- 0 10481 3940"/>
                <a:gd name="T121" fmla="*/ T120 w 8172"/>
                <a:gd name="T122" fmla="+- 0 -2022 -8300"/>
                <a:gd name="T123" fmla="*/ -2022 h 7510"/>
                <a:gd name="T124" fmla="+- 0 10063 3940"/>
                <a:gd name="T125" fmla="*/ T124 w 8172"/>
                <a:gd name="T126" fmla="+- 0 -8300 -8300"/>
                <a:gd name="T127" fmla="*/ -8300 h 7510"/>
                <a:gd name="T128" fmla="+- 0 9736 3940"/>
                <a:gd name="T129" fmla="*/ T128 w 8172"/>
                <a:gd name="T130" fmla="+- 0 -7944 -8300"/>
                <a:gd name="T131" fmla="*/ -7944 h 7510"/>
                <a:gd name="T132" fmla="+- 0 9830 3940"/>
                <a:gd name="T133" fmla="*/ T132 w 8172"/>
                <a:gd name="T134" fmla="+- 0 -7823 -8300"/>
                <a:gd name="T135" fmla="*/ -7823 h 7510"/>
                <a:gd name="T136" fmla="+- 0 10562 3940"/>
                <a:gd name="T137" fmla="*/ T136 w 8172"/>
                <a:gd name="T138" fmla="+- 0 -7206 -8300"/>
                <a:gd name="T139" fmla="*/ -7206 h 7510"/>
                <a:gd name="T140" fmla="+- 0 11829 3940"/>
                <a:gd name="T141" fmla="*/ T140 w 8172"/>
                <a:gd name="T142" fmla="+- 0 -8018 -8300"/>
                <a:gd name="T143" fmla="*/ -8018 h 7510"/>
                <a:gd name="T144" fmla="+- 0 11372 3940"/>
                <a:gd name="T145" fmla="*/ T144 w 8172"/>
                <a:gd name="T146" fmla="+- 0 -8086 -8300"/>
                <a:gd name="T147" fmla="*/ -8086 h 7510"/>
                <a:gd name="T148" fmla="+- 0 11367 3940"/>
                <a:gd name="T149" fmla="*/ T148 w 8172"/>
                <a:gd name="T150" fmla="+- 0 -6456 -8300"/>
                <a:gd name="T151" fmla="*/ -6456 h 7510"/>
                <a:gd name="T152" fmla="+- 0 11788 3940"/>
                <a:gd name="T153" fmla="*/ T152 w 8172"/>
                <a:gd name="T154" fmla="+- 0 -7840 -8300"/>
                <a:gd name="T155" fmla="*/ -7840 h 7510"/>
                <a:gd name="T156" fmla="+- 0 12094 3940"/>
                <a:gd name="T157" fmla="*/ T156 w 8172"/>
                <a:gd name="T158" fmla="+- 0 -2660 -8300"/>
                <a:gd name="T159" fmla="*/ -2660 h 7510"/>
                <a:gd name="T160" fmla="+- 0 12094 3940"/>
                <a:gd name="T161" fmla="*/ T160 w 8172"/>
                <a:gd name="T162" fmla="+- 0 -2660 -8300"/>
                <a:gd name="T163" fmla="*/ -2660 h 7510"/>
                <a:gd name="T164" fmla="+- 0 12094 3940"/>
                <a:gd name="T165" fmla="*/ T164 w 8172"/>
                <a:gd name="T166" fmla="+- 0 -2943 -8300"/>
                <a:gd name="T167" fmla="*/ -2943 h 7510"/>
                <a:gd name="T168" fmla="+- 0 11847 3940"/>
                <a:gd name="T169" fmla="*/ T168 w 8172"/>
                <a:gd name="T170" fmla="+- 0 -3495 -8300"/>
                <a:gd name="T171" fmla="*/ -3495 h 7510"/>
                <a:gd name="T172" fmla="+- 0 12107 3940"/>
                <a:gd name="T173" fmla="*/ T172 w 8172"/>
                <a:gd name="T174" fmla="+- 0 -5173 -8300"/>
                <a:gd name="T175" fmla="*/ -5173 h 7510"/>
                <a:gd name="T176" fmla="+- 0 10461 3940"/>
                <a:gd name="T177" fmla="*/ T176 w 8172"/>
                <a:gd name="T178" fmla="+- 0 -6625 -8300"/>
                <a:gd name="T179" fmla="*/ -6625 h 7510"/>
                <a:gd name="T180" fmla="+- 0 10282 3940"/>
                <a:gd name="T181" fmla="*/ T180 w 8172"/>
                <a:gd name="T182" fmla="+- 0 -6622 -8300"/>
                <a:gd name="T183" fmla="*/ -6622 h 7510"/>
                <a:gd name="T184" fmla="+- 0 8774 3940"/>
                <a:gd name="T185" fmla="*/ T184 w 8172"/>
                <a:gd name="T186" fmla="+- 0 -5166 -8300"/>
                <a:gd name="T187" fmla="*/ -5166 h 7510"/>
                <a:gd name="T188" fmla="+- 0 8869 3940"/>
                <a:gd name="T189" fmla="*/ T188 w 8172"/>
                <a:gd name="T190" fmla="+- 0 -5046 -8300"/>
                <a:gd name="T191" fmla="*/ -5046 h 7510"/>
                <a:gd name="T192" fmla="+- 0 9746 3940"/>
                <a:gd name="T193" fmla="*/ T192 w 8172"/>
                <a:gd name="T194" fmla="+- 0 -2975 -8300"/>
                <a:gd name="T195" fmla="*/ -2975 h 7510"/>
                <a:gd name="T196" fmla="+- 0 10238 3940"/>
                <a:gd name="T197" fmla="*/ T196 w 8172"/>
                <a:gd name="T198" fmla="+- 0 -2893 -8300"/>
                <a:gd name="T199" fmla="*/ -2893 h 7510"/>
                <a:gd name="T200" fmla="+- 0 10238 3940"/>
                <a:gd name="T201" fmla="*/ T200 w 8172"/>
                <a:gd name="T202" fmla="+- 0 -3495 -8300"/>
                <a:gd name="T203" fmla="*/ -3495 h 7510"/>
                <a:gd name="T204" fmla="+- 0 9254 3940"/>
                <a:gd name="T205" fmla="*/ T204 w 8172"/>
                <a:gd name="T206" fmla="+- 0 -5310 -8300"/>
                <a:gd name="T207" fmla="*/ -5310 h 7510"/>
                <a:gd name="T208" fmla="+- 0 10887 3940"/>
                <a:gd name="T209" fmla="*/ T208 w 8172"/>
                <a:gd name="T210" fmla="+- 0 -5160 -8300"/>
                <a:gd name="T211" fmla="*/ -5160 h 7510"/>
                <a:gd name="T212" fmla="+- 0 11174 3940"/>
                <a:gd name="T213" fmla="*/ T212 w 8172"/>
                <a:gd name="T214" fmla="+- 0 -3362 -8300"/>
                <a:gd name="T215" fmla="*/ -3362 h 7510"/>
                <a:gd name="T216" fmla="+- 0 12054 3940"/>
                <a:gd name="T217" fmla="*/ T216 w 8172"/>
                <a:gd name="T218" fmla="+- 0 -5029 -8300"/>
                <a:gd name="T219" fmla="*/ -5029 h 75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8172" h="7510">
                  <a:moveTo>
                    <a:pt x="243" y="0"/>
                  </a:moveTo>
                  <a:lnTo>
                    <a:pt x="0" y="0"/>
                  </a:lnTo>
                  <a:lnTo>
                    <a:pt x="0" y="439"/>
                  </a:lnTo>
                  <a:lnTo>
                    <a:pt x="243" y="439"/>
                  </a:lnTo>
                  <a:lnTo>
                    <a:pt x="243" y="0"/>
                  </a:lnTo>
                  <a:moveTo>
                    <a:pt x="764" y="4104"/>
                  </a:moveTo>
                  <a:lnTo>
                    <a:pt x="540" y="4104"/>
                  </a:lnTo>
                  <a:lnTo>
                    <a:pt x="540" y="4329"/>
                  </a:lnTo>
                  <a:lnTo>
                    <a:pt x="764" y="4329"/>
                  </a:lnTo>
                  <a:lnTo>
                    <a:pt x="764" y="4104"/>
                  </a:lnTo>
                  <a:moveTo>
                    <a:pt x="764" y="3574"/>
                  </a:moveTo>
                  <a:lnTo>
                    <a:pt x="540" y="3574"/>
                  </a:lnTo>
                  <a:lnTo>
                    <a:pt x="540" y="3799"/>
                  </a:lnTo>
                  <a:lnTo>
                    <a:pt x="764" y="3799"/>
                  </a:lnTo>
                  <a:lnTo>
                    <a:pt x="764" y="3574"/>
                  </a:lnTo>
                  <a:moveTo>
                    <a:pt x="764" y="2101"/>
                  </a:moveTo>
                  <a:lnTo>
                    <a:pt x="540" y="2101"/>
                  </a:lnTo>
                  <a:lnTo>
                    <a:pt x="540" y="3251"/>
                  </a:lnTo>
                  <a:lnTo>
                    <a:pt x="764" y="3251"/>
                  </a:lnTo>
                  <a:lnTo>
                    <a:pt x="764" y="2101"/>
                  </a:lnTo>
                  <a:moveTo>
                    <a:pt x="1902" y="1148"/>
                  </a:moveTo>
                  <a:lnTo>
                    <a:pt x="785" y="1148"/>
                  </a:lnTo>
                  <a:lnTo>
                    <a:pt x="1431" y="570"/>
                  </a:lnTo>
                  <a:lnTo>
                    <a:pt x="1251" y="370"/>
                  </a:lnTo>
                  <a:lnTo>
                    <a:pt x="342" y="1183"/>
                  </a:lnTo>
                  <a:lnTo>
                    <a:pt x="316" y="1214"/>
                  </a:lnTo>
                  <a:lnTo>
                    <a:pt x="301" y="1251"/>
                  </a:lnTo>
                  <a:lnTo>
                    <a:pt x="297" y="1291"/>
                  </a:lnTo>
                  <a:lnTo>
                    <a:pt x="306" y="1331"/>
                  </a:lnTo>
                  <a:lnTo>
                    <a:pt x="326" y="1367"/>
                  </a:lnTo>
                  <a:lnTo>
                    <a:pt x="355" y="1394"/>
                  </a:lnTo>
                  <a:lnTo>
                    <a:pt x="391" y="1412"/>
                  </a:lnTo>
                  <a:lnTo>
                    <a:pt x="432" y="1418"/>
                  </a:lnTo>
                  <a:lnTo>
                    <a:pt x="1631" y="1418"/>
                  </a:lnTo>
                  <a:lnTo>
                    <a:pt x="1631" y="3197"/>
                  </a:lnTo>
                  <a:lnTo>
                    <a:pt x="1901" y="3197"/>
                  </a:lnTo>
                  <a:lnTo>
                    <a:pt x="1901" y="3192"/>
                  </a:lnTo>
                  <a:lnTo>
                    <a:pt x="1902" y="3192"/>
                  </a:lnTo>
                  <a:lnTo>
                    <a:pt x="1902" y="1148"/>
                  </a:lnTo>
                  <a:moveTo>
                    <a:pt x="2029" y="0"/>
                  </a:moveTo>
                  <a:lnTo>
                    <a:pt x="1645" y="0"/>
                  </a:lnTo>
                  <a:lnTo>
                    <a:pt x="1645" y="627"/>
                  </a:lnTo>
                  <a:lnTo>
                    <a:pt x="1887" y="627"/>
                  </a:lnTo>
                  <a:lnTo>
                    <a:pt x="1887" y="125"/>
                  </a:lnTo>
                  <a:lnTo>
                    <a:pt x="2029" y="0"/>
                  </a:lnTo>
                  <a:moveTo>
                    <a:pt x="2866" y="5882"/>
                  </a:moveTo>
                  <a:lnTo>
                    <a:pt x="2610" y="5882"/>
                  </a:lnTo>
                  <a:lnTo>
                    <a:pt x="2610" y="6138"/>
                  </a:lnTo>
                  <a:lnTo>
                    <a:pt x="2866" y="6138"/>
                  </a:lnTo>
                  <a:lnTo>
                    <a:pt x="2866" y="5882"/>
                  </a:lnTo>
                  <a:moveTo>
                    <a:pt x="2866" y="5335"/>
                  </a:moveTo>
                  <a:lnTo>
                    <a:pt x="2610" y="5335"/>
                  </a:lnTo>
                  <a:lnTo>
                    <a:pt x="2610" y="5591"/>
                  </a:lnTo>
                  <a:lnTo>
                    <a:pt x="2866" y="5591"/>
                  </a:lnTo>
                  <a:lnTo>
                    <a:pt x="2866" y="5335"/>
                  </a:lnTo>
                  <a:moveTo>
                    <a:pt x="2866" y="4805"/>
                  </a:moveTo>
                  <a:lnTo>
                    <a:pt x="2610" y="4805"/>
                  </a:lnTo>
                  <a:lnTo>
                    <a:pt x="2610" y="5061"/>
                  </a:lnTo>
                  <a:lnTo>
                    <a:pt x="2866" y="5061"/>
                  </a:lnTo>
                  <a:lnTo>
                    <a:pt x="2866" y="4805"/>
                  </a:lnTo>
                  <a:moveTo>
                    <a:pt x="4618" y="7258"/>
                  </a:moveTo>
                  <a:lnTo>
                    <a:pt x="4367" y="7258"/>
                  </a:lnTo>
                  <a:lnTo>
                    <a:pt x="4367" y="7509"/>
                  </a:lnTo>
                  <a:lnTo>
                    <a:pt x="4618" y="7509"/>
                  </a:lnTo>
                  <a:lnTo>
                    <a:pt x="4618" y="7258"/>
                  </a:lnTo>
                  <a:moveTo>
                    <a:pt x="4618" y="6732"/>
                  </a:moveTo>
                  <a:lnTo>
                    <a:pt x="4367" y="6732"/>
                  </a:lnTo>
                  <a:lnTo>
                    <a:pt x="4367" y="6984"/>
                  </a:lnTo>
                  <a:lnTo>
                    <a:pt x="4618" y="6984"/>
                  </a:lnTo>
                  <a:lnTo>
                    <a:pt x="4618" y="6732"/>
                  </a:lnTo>
                  <a:moveTo>
                    <a:pt x="4618" y="6206"/>
                  </a:moveTo>
                  <a:lnTo>
                    <a:pt x="4367" y="6206"/>
                  </a:lnTo>
                  <a:lnTo>
                    <a:pt x="4367" y="6458"/>
                  </a:lnTo>
                  <a:lnTo>
                    <a:pt x="4618" y="6458"/>
                  </a:lnTo>
                  <a:lnTo>
                    <a:pt x="4618" y="6206"/>
                  </a:lnTo>
                  <a:moveTo>
                    <a:pt x="4618" y="5200"/>
                  </a:moveTo>
                  <a:lnTo>
                    <a:pt x="4367" y="5200"/>
                  </a:lnTo>
                  <a:lnTo>
                    <a:pt x="4367" y="5882"/>
                  </a:lnTo>
                  <a:lnTo>
                    <a:pt x="4618" y="5882"/>
                  </a:lnTo>
                  <a:lnTo>
                    <a:pt x="4618" y="5200"/>
                  </a:lnTo>
                  <a:moveTo>
                    <a:pt x="4834" y="1292"/>
                  </a:moveTo>
                  <a:lnTo>
                    <a:pt x="4831" y="1253"/>
                  </a:lnTo>
                  <a:lnTo>
                    <a:pt x="4816" y="1216"/>
                  </a:lnTo>
                  <a:lnTo>
                    <a:pt x="4790" y="1184"/>
                  </a:lnTo>
                  <a:lnTo>
                    <a:pt x="3503" y="0"/>
                  </a:lnTo>
                  <a:lnTo>
                    <a:pt x="3105" y="0"/>
                  </a:lnTo>
                  <a:lnTo>
                    <a:pt x="4349" y="1144"/>
                  </a:lnTo>
                  <a:lnTo>
                    <a:pt x="3280" y="1144"/>
                  </a:lnTo>
                  <a:lnTo>
                    <a:pt x="3280" y="3502"/>
                  </a:lnTo>
                  <a:lnTo>
                    <a:pt x="2862" y="3502"/>
                  </a:lnTo>
                  <a:lnTo>
                    <a:pt x="2862" y="3062"/>
                  </a:lnTo>
                  <a:lnTo>
                    <a:pt x="2606" y="3062"/>
                  </a:lnTo>
                  <a:lnTo>
                    <a:pt x="2606" y="3502"/>
                  </a:lnTo>
                  <a:lnTo>
                    <a:pt x="2606" y="3772"/>
                  </a:lnTo>
                  <a:lnTo>
                    <a:pt x="2606" y="4544"/>
                  </a:lnTo>
                  <a:lnTo>
                    <a:pt x="2862" y="4544"/>
                  </a:lnTo>
                  <a:lnTo>
                    <a:pt x="2862" y="3772"/>
                  </a:lnTo>
                  <a:lnTo>
                    <a:pt x="3415" y="3772"/>
                  </a:lnTo>
                  <a:lnTo>
                    <a:pt x="3467" y="3761"/>
                  </a:lnTo>
                  <a:lnTo>
                    <a:pt x="3510" y="3732"/>
                  </a:lnTo>
                  <a:lnTo>
                    <a:pt x="3539" y="3689"/>
                  </a:lnTo>
                  <a:lnTo>
                    <a:pt x="3549" y="3637"/>
                  </a:lnTo>
                  <a:lnTo>
                    <a:pt x="3549" y="1418"/>
                  </a:lnTo>
                  <a:lnTo>
                    <a:pt x="4699" y="1418"/>
                  </a:lnTo>
                  <a:lnTo>
                    <a:pt x="4740" y="1412"/>
                  </a:lnTo>
                  <a:lnTo>
                    <a:pt x="4775" y="1394"/>
                  </a:lnTo>
                  <a:lnTo>
                    <a:pt x="4805" y="1367"/>
                  </a:lnTo>
                  <a:lnTo>
                    <a:pt x="4825" y="1332"/>
                  </a:lnTo>
                  <a:lnTo>
                    <a:pt x="4834" y="1292"/>
                  </a:lnTo>
                  <a:moveTo>
                    <a:pt x="5274" y="0"/>
                  </a:moveTo>
                  <a:lnTo>
                    <a:pt x="5005" y="0"/>
                  </a:lnTo>
                  <a:lnTo>
                    <a:pt x="5005" y="636"/>
                  </a:lnTo>
                  <a:lnTo>
                    <a:pt x="5274" y="636"/>
                  </a:lnTo>
                  <a:lnTo>
                    <a:pt x="5274" y="0"/>
                  </a:lnTo>
                  <a:moveTo>
                    <a:pt x="6541" y="6817"/>
                  </a:moveTo>
                  <a:lnTo>
                    <a:pt x="6298" y="6817"/>
                  </a:lnTo>
                  <a:lnTo>
                    <a:pt x="6298" y="7060"/>
                  </a:lnTo>
                  <a:lnTo>
                    <a:pt x="6541" y="7060"/>
                  </a:lnTo>
                  <a:lnTo>
                    <a:pt x="6541" y="6817"/>
                  </a:lnTo>
                  <a:moveTo>
                    <a:pt x="6541" y="6278"/>
                  </a:moveTo>
                  <a:lnTo>
                    <a:pt x="6298" y="6278"/>
                  </a:lnTo>
                  <a:lnTo>
                    <a:pt x="6298" y="6521"/>
                  </a:lnTo>
                  <a:lnTo>
                    <a:pt x="6541" y="6521"/>
                  </a:lnTo>
                  <a:lnTo>
                    <a:pt x="6541" y="6278"/>
                  </a:lnTo>
                  <a:moveTo>
                    <a:pt x="6622" y="214"/>
                  </a:moveTo>
                  <a:lnTo>
                    <a:pt x="6288" y="214"/>
                  </a:lnTo>
                  <a:lnTo>
                    <a:pt x="6532" y="0"/>
                  </a:lnTo>
                  <a:lnTo>
                    <a:pt x="6123" y="0"/>
                  </a:lnTo>
                  <a:lnTo>
                    <a:pt x="5841" y="247"/>
                  </a:lnTo>
                  <a:lnTo>
                    <a:pt x="5815" y="279"/>
                  </a:lnTo>
                  <a:lnTo>
                    <a:pt x="5799" y="316"/>
                  </a:lnTo>
                  <a:lnTo>
                    <a:pt x="5796" y="356"/>
                  </a:lnTo>
                  <a:lnTo>
                    <a:pt x="5804" y="396"/>
                  </a:lnTo>
                  <a:lnTo>
                    <a:pt x="5824" y="432"/>
                  </a:lnTo>
                  <a:lnTo>
                    <a:pt x="5853" y="460"/>
                  </a:lnTo>
                  <a:lnTo>
                    <a:pt x="5890" y="477"/>
                  </a:lnTo>
                  <a:lnTo>
                    <a:pt x="5930" y="483"/>
                  </a:lnTo>
                  <a:lnTo>
                    <a:pt x="6352" y="483"/>
                  </a:lnTo>
                  <a:lnTo>
                    <a:pt x="6352" y="1094"/>
                  </a:lnTo>
                  <a:lnTo>
                    <a:pt x="6622" y="1094"/>
                  </a:lnTo>
                  <a:lnTo>
                    <a:pt x="6622" y="214"/>
                  </a:lnTo>
                  <a:moveTo>
                    <a:pt x="7906" y="359"/>
                  </a:moveTo>
                  <a:lnTo>
                    <a:pt x="7903" y="319"/>
                  </a:lnTo>
                  <a:lnTo>
                    <a:pt x="7889" y="282"/>
                  </a:lnTo>
                  <a:lnTo>
                    <a:pt x="7864" y="250"/>
                  </a:lnTo>
                  <a:lnTo>
                    <a:pt x="7598" y="0"/>
                  </a:lnTo>
                  <a:lnTo>
                    <a:pt x="7204" y="0"/>
                  </a:lnTo>
                  <a:lnTo>
                    <a:pt x="7432" y="214"/>
                  </a:lnTo>
                  <a:lnTo>
                    <a:pt x="7195" y="214"/>
                  </a:lnTo>
                  <a:lnTo>
                    <a:pt x="7195" y="423"/>
                  </a:lnTo>
                  <a:lnTo>
                    <a:pt x="7157" y="1837"/>
                  </a:lnTo>
                  <a:lnTo>
                    <a:pt x="7427" y="1844"/>
                  </a:lnTo>
                  <a:lnTo>
                    <a:pt x="7463" y="483"/>
                  </a:lnTo>
                  <a:lnTo>
                    <a:pt x="7772" y="483"/>
                  </a:lnTo>
                  <a:lnTo>
                    <a:pt x="7812" y="477"/>
                  </a:lnTo>
                  <a:lnTo>
                    <a:pt x="7848" y="460"/>
                  </a:lnTo>
                  <a:lnTo>
                    <a:pt x="7877" y="433"/>
                  </a:lnTo>
                  <a:lnTo>
                    <a:pt x="7897" y="398"/>
                  </a:lnTo>
                  <a:lnTo>
                    <a:pt x="7906" y="359"/>
                  </a:lnTo>
                  <a:moveTo>
                    <a:pt x="8154" y="5640"/>
                  </a:moveTo>
                  <a:lnTo>
                    <a:pt x="7907" y="5640"/>
                  </a:lnTo>
                  <a:lnTo>
                    <a:pt x="7907" y="5888"/>
                  </a:lnTo>
                  <a:lnTo>
                    <a:pt x="8154" y="5888"/>
                  </a:lnTo>
                  <a:lnTo>
                    <a:pt x="8154" y="5640"/>
                  </a:lnTo>
                  <a:moveTo>
                    <a:pt x="8154" y="5110"/>
                  </a:moveTo>
                  <a:lnTo>
                    <a:pt x="7907" y="5110"/>
                  </a:lnTo>
                  <a:lnTo>
                    <a:pt x="7907" y="5357"/>
                  </a:lnTo>
                  <a:lnTo>
                    <a:pt x="8154" y="5357"/>
                  </a:lnTo>
                  <a:lnTo>
                    <a:pt x="8154" y="5110"/>
                  </a:lnTo>
                  <a:moveTo>
                    <a:pt x="8167" y="3978"/>
                  </a:moveTo>
                  <a:lnTo>
                    <a:pt x="7907" y="3978"/>
                  </a:lnTo>
                  <a:lnTo>
                    <a:pt x="7907" y="4805"/>
                  </a:lnTo>
                  <a:lnTo>
                    <a:pt x="8167" y="4805"/>
                  </a:lnTo>
                  <a:lnTo>
                    <a:pt x="8167" y="3978"/>
                  </a:lnTo>
                  <a:moveTo>
                    <a:pt x="8172" y="3167"/>
                  </a:moveTo>
                  <a:lnTo>
                    <a:pt x="8167" y="3127"/>
                  </a:lnTo>
                  <a:lnTo>
                    <a:pt x="8152" y="3090"/>
                  </a:lnTo>
                  <a:lnTo>
                    <a:pt x="8125" y="3059"/>
                  </a:lnTo>
                  <a:lnTo>
                    <a:pt x="6849" y="1958"/>
                  </a:lnTo>
                  <a:lnTo>
                    <a:pt x="6521" y="1675"/>
                  </a:lnTo>
                  <a:lnTo>
                    <a:pt x="6479" y="1650"/>
                  </a:lnTo>
                  <a:lnTo>
                    <a:pt x="6431" y="1642"/>
                  </a:lnTo>
                  <a:lnTo>
                    <a:pt x="6384" y="1652"/>
                  </a:lnTo>
                  <a:lnTo>
                    <a:pt x="6342" y="1678"/>
                  </a:lnTo>
                  <a:lnTo>
                    <a:pt x="4878" y="3026"/>
                  </a:lnTo>
                  <a:lnTo>
                    <a:pt x="4852" y="3057"/>
                  </a:lnTo>
                  <a:lnTo>
                    <a:pt x="4838" y="3094"/>
                  </a:lnTo>
                  <a:lnTo>
                    <a:pt x="4834" y="3134"/>
                  </a:lnTo>
                  <a:lnTo>
                    <a:pt x="4843" y="3174"/>
                  </a:lnTo>
                  <a:lnTo>
                    <a:pt x="4864" y="3209"/>
                  </a:lnTo>
                  <a:lnTo>
                    <a:pt x="4893" y="3236"/>
                  </a:lnTo>
                  <a:lnTo>
                    <a:pt x="4929" y="3254"/>
                  </a:lnTo>
                  <a:lnTo>
                    <a:pt x="4969" y="3260"/>
                  </a:lnTo>
                  <a:lnTo>
                    <a:pt x="5795" y="3260"/>
                  </a:lnTo>
                  <a:lnTo>
                    <a:pt x="5795" y="5272"/>
                  </a:lnTo>
                  <a:lnTo>
                    <a:pt x="5806" y="5325"/>
                  </a:lnTo>
                  <a:lnTo>
                    <a:pt x="5835" y="5367"/>
                  </a:lnTo>
                  <a:lnTo>
                    <a:pt x="5878" y="5396"/>
                  </a:lnTo>
                  <a:lnTo>
                    <a:pt x="5930" y="5407"/>
                  </a:lnTo>
                  <a:lnTo>
                    <a:pt x="6298" y="5407"/>
                  </a:lnTo>
                  <a:lnTo>
                    <a:pt x="6298" y="5937"/>
                  </a:lnTo>
                  <a:lnTo>
                    <a:pt x="6541" y="5937"/>
                  </a:lnTo>
                  <a:lnTo>
                    <a:pt x="6541" y="4805"/>
                  </a:lnTo>
                  <a:lnTo>
                    <a:pt x="6298" y="4805"/>
                  </a:lnTo>
                  <a:lnTo>
                    <a:pt x="6298" y="5137"/>
                  </a:lnTo>
                  <a:lnTo>
                    <a:pt x="6065" y="5137"/>
                  </a:lnTo>
                  <a:lnTo>
                    <a:pt x="6065" y="2990"/>
                  </a:lnTo>
                  <a:lnTo>
                    <a:pt x="5314" y="2990"/>
                  </a:lnTo>
                  <a:lnTo>
                    <a:pt x="6436" y="1958"/>
                  </a:lnTo>
                  <a:lnTo>
                    <a:pt x="7674" y="3026"/>
                  </a:lnTo>
                  <a:lnTo>
                    <a:pt x="6947" y="3026"/>
                  </a:lnTo>
                  <a:lnTo>
                    <a:pt x="6947" y="3140"/>
                  </a:lnTo>
                  <a:lnTo>
                    <a:pt x="6946" y="3147"/>
                  </a:lnTo>
                  <a:lnTo>
                    <a:pt x="6945" y="3155"/>
                  </a:lnTo>
                  <a:lnTo>
                    <a:pt x="6965" y="4941"/>
                  </a:lnTo>
                  <a:lnTo>
                    <a:pt x="7234" y="4938"/>
                  </a:lnTo>
                  <a:lnTo>
                    <a:pt x="7216" y="3296"/>
                  </a:lnTo>
                  <a:lnTo>
                    <a:pt x="8037" y="3296"/>
                  </a:lnTo>
                  <a:lnTo>
                    <a:pt x="8078" y="3289"/>
                  </a:lnTo>
                  <a:lnTo>
                    <a:pt x="8114" y="3271"/>
                  </a:lnTo>
                  <a:lnTo>
                    <a:pt x="8143" y="3244"/>
                  </a:lnTo>
                  <a:lnTo>
                    <a:pt x="8163" y="3208"/>
                  </a:lnTo>
                  <a:lnTo>
                    <a:pt x="8172" y="3167"/>
                  </a:lnTo>
                </a:path>
              </a:pathLst>
            </a:custGeom>
            <a:solidFill>
              <a:srgbClr val="2D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FFA54D0-8E27-9F44-9D96-897AEF1BE015}"/>
              </a:ext>
            </a:extLst>
          </p:cNvPr>
          <p:cNvSpPr/>
          <p:nvPr/>
        </p:nvSpPr>
        <p:spPr>
          <a:xfrm>
            <a:off x="1111620" y="3213511"/>
            <a:ext cx="41256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E65846"/>
                </a:solidFill>
                <a:latin typeface="Calibri" panose="020F0502020204030204" pitchFamily="34" charset="0"/>
                <a:ea typeface="Helvetica-Light" pitchFamily="2" charset="0"/>
                <a:cs typeface="Helvetica-Light" pitchFamily="2" charset="0"/>
              </a:rPr>
              <a:t>Unit economics</a:t>
            </a:r>
          </a:p>
        </p:txBody>
      </p:sp>
    </p:spTree>
    <p:extLst>
      <p:ext uri="{BB962C8B-B14F-4D97-AF65-F5344CB8AC3E}">
        <p14:creationId xmlns:p14="http://schemas.microsoft.com/office/powerpoint/2010/main" val="1649361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65AEED-8C46-514C-B363-3F06126D6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Months to Payback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F303C8-04B5-C240-9A73-DF6EA2079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9A44-F412-8F45-9F37-5B5536437672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2B772C3-0014-1945-93C4-29D1D2F8A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950" y="1581150"/>
            <a:ext cx="74041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99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60BB2A-1C42-644A-A9C5-71C539CEC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Efficiency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E4ED559-922D-0D4D-8FFC-6D314329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9A44-F412-8F45-9F37-5B5536437672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E83067-AAE2-CF46-B17A-BEB26DB5F6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339" y="2143126"/>
            <a:ext cx="9100686" cy="341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31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012" y="445470"/>
            <a:ext cx="10515600" cy="1325563"/>
          </a:xfrm>
        </p:spPr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9A44-F412-8F45-9F37-5B5536437672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3351260"/>
              </p:ext>
            </p:extLst>
          </p:nvPr>
        </p:nvGraphicFramePr>
        <p:xfrm>
          <a:off x="2097087" y="1771033"/>
          <a:ext cx="8045450" cy="426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3915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need strong unit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9A44-F412-8F45-9F37-5B5536437672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 descr="s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168" y="1562100"/>
            <a:ext cx="92710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04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23B478C-6FD7-D848-838C-EA8C3042DE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359FAD-96A7-DB4D-AA9B-7A04B2F23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Premature Scaling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899F1A-66BC-8445-8DB3-795A11FC9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9A44-F412-8F45-9F37-5B55364376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4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48F32CE-84A4-8D4E-B871-8A56EB9B4DA2}"/>
              </a:ext>
            </a:extLst>
          </p:cNvPr>
          <p:cNvGrpSpPr>
            <a:grpSpLocks/>
          </p:cNvGrpSpPr>
          <p:nvPr/>
        </p:nvGrpSpPr>
        <p:grpSpPr bwMode="auto">
          <a:xfrm>
            <a:off x="6596651" y="0"/>
            <a:ext cx="5676900" cy="4768850"/>
            <a:chOff x="3300" y="-8300"/>
            <a:chExt cx="8940" cy="751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xmlns="" id="{FD8A8752-4115-244D-8F85-5B0715F5A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" y="-8300"/>
              <a:ext cx="8940" cy="7510"/>
            </a:xfrm>
            <a:custGeom>
              <a:avLst/>
              <a:gdLst>
                <a:gd name="T0" fmla="+- 0 3796 3300"/>
                <a:gd name="T1" fmla="*/ T0 w 8940"/>
                <a:gd name="T2" fmla="+- 0 -8058 -8300"/>
                <a:gd name="T3" fmla="*/ -8058 h 7510"/>
                <a:gd name="T4" fmla="+- 0 3680 3300"/>
                <a:gd name="T5" fmla="*/ T4 w 8940"/>
                <a:gd name="T6" fmla="+- 0 -7798 -8300"/>
                <a:gd name="T7" fmla="*/ -7798 h 7510"/>
                <a:gd name="T8" fmla="+- 0 3578 3300"/>
                <a:gd name="T9" fmla="*/ T8 w 8940"/>
                <a:gd name="T10" fmla="+- 0 -7530 -8300"/>
                <a:gd name="T11" fmla="*/ -7530 h 7510"/>
                <a:gd name="T12" fmla="+- 0 3492 3300"/>
                <a:gd name="T13" fmla="*/ T12 w 8940"/>
                <a:gd name="T14" fmla="+- 0 -7255 -8300"/>
                <a:gd name="T15" fmla="*/ -7255 h 7510"/>
                <a:gd name="T16" fmla="+- 0 3421 3300"/>
                <a:gd name="T17" fmla="*/ T16 w 8940"/>
                <a:gd name="T18" fmla="+- 0 -6974 -8300"/>
                <a:gd name="T19" fmla="*/ -6974 h 7510"/>
                <a:gd name="T20" fmla="+- 0 3366 3300"/>
                <a:gd name="T21" fmla="*/ T20 w 8940"/>
                <a:gd name="T22" fmla="+- 0 -6687 -8300"/>
                <a:gd name="T23" fmla="*/ -6687 h 7510"/>
                <a:gd name="T24" fmla="+- 0 3327 3300"/>
                <a:gd name="T25" fmla="*/ T24 w 8940"/>
                <a:gd name="T26" fmla="+- 0 -6394 -8300"/>
                <a:gd name="T27" fmla="*/ -6394 h 7510"/>
                <a:gd name="T28" fmla="+- 0 3305 3300"/>
                <a:gd name="T29" fmla="*/ T28 w 8940"/>
                <a:gd name="T30" fmla="+- 0 -6097 -8300"/>
                <a:gd name="T31" fmla="*/ -6097 h 7510"/>
                <a:gd name="T32" fmla="+- 0 3301 3300"/>
                <a:gd name="T33" fmla="*/ T32 w 8940"/>
                <a:gd name="T34" fmla="+- 0 -5795 -8300"/>
                <a:gd name="T35" fmla="*/ -5795 h 7510"/>
                <a:gd name="T36" fmla="+- 0 3314 3300"/>
                <a:gd name="T37" fmla="*/ T36 w 8940"/>
                <a:gd name="T38" fmla="+- 0 -5495 -8300"/>
                <a:gd name="T39" fmla="*/ -5495 h 7510"/>
                <a:gd name="T40" fmla="+- 0 3344 3300"/>
                <a:gd name="T41" fmla="*/ T40 w 8940"/>
                <a:gd name="T42" fmla="+- 0 -5199 -8300"/>
                <a:gd name="T43" fmla="*/ -5199 h 7510"/>
                <a:gd name="T44" fmla="+- 0 3391 3300"/>
                <a:gd name="T45" fmla="*/ T44 w 8940"/>
                <a:gd name="T46" fmla="+- 0 -4909 -8300"/>
                <a:gd name="T47" fmla="*/ -4909 h 7510"/>
                <a:gd name="T48" fmla="+- 0 3454 3300"/>
                <a:gd name="T49" fmla="*/ T48 w 8940"/>
                <a:gd name="T50" fmla="+- 0 -4625 -8300"/>
                <a:gd name="T51" fmla="*/ -4625 h 7510"/>
                <a:gd name="T52" fmla="+- 0 3533 3300"/>
                <a:gd name="T53" fmla="*/ T52 w 8940"/>
                <a:gd name="T54" fmla="+- 0 -4347 -8300"/>
                <a:gd name="T55" fmla="*/ -4347 h 7510"/>
                <a:gd name="T56" fmla="+- 0 3627 3300"/>
                <a:gd name="T57" fmla="*/ T56 w 8940"/>
                <a:gd name="T58" fmla="+- 0 -4076 -8300"/>
                <a:gd name="T59" fmla="*/ -4076 h 7510"/>
                <a:gd name="T60" fmla="+- 0 3736 3300"/>
                <a:gd name="T61" fmla="*/ T60 w 8940"/>
                <a:gd name="T62" fmla="+- 0 -3811 -8300"/>
                <a:gd name="T63" fmla="*/ -3811 h 7510"/>
                <a:gd name="T64" fmla="+- 0 3859 3300"/>
                <a:gd name="T65" fmla="*/ T64 w 8940"/>
                <a:gd name="T66" fmla="+- 0 -3555 -8300"/>
                <a:gd name="T67" fmla="*/ -3555 h 7510"/>
                <a:gd name="T68" fmla="+- 0 3996 3300"/>
                <a:gd name="T69" fmla="*/ T68 w 8940"/>
                <a:gd name="T70" fmla="+- 0 -3307 -8300"/>
                <a:gd name="T71" fmla="*/ -3307 h 7510"/>
                <a:gd name="T72" fmla="+- 0 4146 3300"/>
                <a:gd name="T73" fmla="*/ T72 w 8940"/>
                <a:gd name="T74" fmla="+- 0 -3067 -8300"/>
                <a:gd name="T75" fmla="*/ -3067 h 7510"/>
                <a:gd name="T76" fmla="+- 0 4309 3300"/>
                <a:gd name="T77" fmla="*/ T76 w 8940"/>
                <a:gd name="T78" fmla="+- 0 -2836 -8300"/>
                <a:gd name="T79" fmla="*/ -2836 h 7510"/>
                <a:gd name="T80" fmla="+- 0 4484 3300"/>
                <a:gd name="T81" fmla="*/ T80 w 8940"/>
                <a:gd name="T82" fmla="+- 0 -2616 -8300"/>
                <a:gd name="T83" fmla="*/ -2616 h 7510"/>
                <a:gd name="T84" fmla="+- 0 4670 3300"/>
                <a:gd name="T85" fmla="*/ T84 w 8940"/>
                <a:gd name="T86" fmla="+- 0 -2405 -8300"/>
                <a:gd name="T87" fmla="*/ -2405 h 7510"/>
                <a:gd name="T88" fmla="+- 0 4868 3300"/>
                <a:gd name="T89" fmla="*/ T88 w 8940"/>
                <a:gd name="T90" fmla="+- 0 -2205 -8300"/>
                <a:gd name="T91" fmla="*/ -2205 h 7510"/>
                <a:gd name="T92" fmla="+- 0 5077 3300"/>
                <a:gd name="T93" fmla="*/ T92 w 8940"/>
                <a:gd name="T94" fmla="+- 0 -2016 -8300"/>
                <a:gd name="T95" fmla="*/ -2016 h 7510"/>
                <a:gd name="T96" fmla="+- 0 5296 3300"/>
                <a:gd name="T97" fmla="*/ T96 w 8940"/>
                <a:gd name="T98" fmla="+- 0 -1838 -8300"/>
                <a:gd name="T99" fmla="*/ -1838 h 7510"/>
                <a:gd name="T100" fmla="+- 0 5525 3300"/>
                <a:gd name="T101" fmla="*/ T100 w 8940"/>
                <a:gd name="T102" fmla="+- 0 -1673 -8300"/>
                <a:gd name="T103" fmla="*/ -1673 h 7510"/>
                <a:gd name="T104" fmla="+- 0 5763 3300"/>
                <a:gd name="T105" fmla="*/ T104 w 8940"/>
                <a:gd name="T106" fmla="+- 0 -1520 -8300"/>
                <a:gd name="T107" fmla="*/ -1520 h 7510"/>
                <a:gd name="T108" fmla="+- 0 6010 3300"/>
                <a:gd name="T109" fmla="*/ T108 w 8940"/>
                <a:gd name="T110" fmla="+- 0 -1381 -8300"/>
                <a:gd name="T111" fmla="*/ -1381 h 7510"/>
                <a:gd name="T112" fmla="+- 0 6266 3300"/>
                <a:gd name="T113" fmla="*/ T112 w 8940"/>
                <a:gd name="T114" fmla="+- 0 -1255 -8300"/>
                <a:gd name="T115" fmla="*/ -1255 h 7510"/>
                <a:gd name="T116" fmla="+- 0 6529 3300"/>
                <a:gd name="T117" fmla="*/ T116 w 8940"/>
                <a:gd name="T118" fmla="+- 0 -1143 -8300"/>
                <a:gd name="T119" fmla="*/ -1143 h 7510"/>
                <a:gd name="T120" fmla="+- 0 6799 3300"/>
                <a:gd name="T121" fmla="*/ T120 w 8940"/>
                <a:gd name="T122" fmla="+- 0 -1045 -8300"/>
                <a:gd name="T123" fmla="*/ -1045 h 7510"/>
                <a:gd name="T124" fmla="+- 0 7077 3300"/>
                <a:gd name="T125" fmla="*/ T124 w 8940"/>
                <a:gd name="T126" fmla="+- 0 -963 -8300"/>
                <a:gd name="T127" fmla="*/ -963 h 7510"/>
                <a:gd name="T128" fmla="+- 0 7361 3300"/>
                <a:gd name="T129" fmla="*/ T128 w 8940"/>
                <a:gd name="T130" fmla="+- 0 -896 -8300"/>
                <a:gd name="T131" fmla="*/ -896 h 7510"/>
                <a:gd name="T132" fmla="+- 0 7650 3300"/>
                <a:gd name="T133" fmla="*/ T132 w 8940"/>
                <a:gd name="T134" fmla="+- 0 -845 -8300"/>
                <a:gd name="T135" fmla="*/ -845 h 7510"/>
                <a:gd name="T136" fmla="+- 0 7945 3300"/>
                <a:gd name="T137" fmla="*/ T136 w 8940"/>
                <a:gd name="T138" fmla="+- 0 -810 -8300"/>
                <a:gd name="T139" fmla="*/ -810 h 7510"/>
                <a:gd name="T140" fmla="+- 0 8245 3300"/>
                <a:gd name="T141" fmla="*/ T140 w 8940"/>
                <a:gd name="T142" fmla="+- 0 -793 -8300"/>
                <a:gd name="T143" fmla="*/ -793 h 7510"/>
                <a:gd name="T144" fmla="+- 0 8548 3300"/>
                <a:gd name="T145" fmla="*/ T144 w 8940"/>
                <a:gd name="T146" fmla="+- 0 -793 -8300"/>
                <a:gd name="T147" fmla="*/ -793 h 7510"/>
                <a:gd name="T148" fmla="+- 0 8848 3300"/>
                <a:gd name="T149" fmla="*/ T148 w 8940"/>
                <a:gd name="T150" fmla="+- 0 -810 -8300"/>
                <a:gd name="T151" fmla="*/ -810 h 7510"/>
                <a:gd name="T152" fmla="+- 0 9143 3300"/>
                <a:gd name="T153" fmla="*/ T152 w 8940"/>
                <a:gd name="T154" fmla="+- 0 -845 -8300"/>
                <a:gd name="T155" fmla="*/ -845 h 7510"/>
                <a:gd name="T156" fmla="+- 0 9433 3300"/>
                <a:gd name="T157" fmla="*/ T156 w 8940"/>
                <a:gd name="T158" fmla="+- 0 -896 -8300"/>
                <a:gd name="T159" fmla="*/ -896 h 7510"/>
                <a:gd name="T160" fmla="+- 0 9717 3300"/>
                <a:gd name="T161" fmla="*/ T160 w 8940"/>
                <a:gd name="T162" fmla="+- 0 -963 -8300"/>
                <a:gd name="T163" fmla="*/ -963 h 7510"/>
                <a:gd name="T164" fmla="+- 0 9994 3300"/>
                <a:gd name="T165" fmla="*/ T164 w 8940"/>
                <a:gd name="T166" fmla="+- 0 -1045 -8300"/>
                <a:gd name="T167" fmla="*/ -1045 h 7510"/>
                <a:gd name="T168" fmla="+- 0 10264 3300"/>
                <a:gd name="T169" fmla="*/ T168 w 8940"/>
                <a:gd name="T170" fmla="+- 0 -1143 -8300"/>
                <a:gd name="T171" fmla="*/ -1143 h 7510"/>
                <a:gd name="T172" fmla="+- 0 10528 3300"/>
                <a:gd name="T173" fmla="*/ T172 w 8940"/>
                <a:gd name="T174" fmla="+- 0 -1255 -8300"/>
                <a:gd name="T175" fmla="*/ -1255 h 7510"/>
                <a:gd name="T176" fmla="+- 0 10783 3300"/>
                <a:gd name="T177" fmla="*/ T176 w 8940"/>
                <a:gd name="T178" fmla="+- 0 -1381 -8300"/>
                <a:gd name="T179" fmla="*/ -1381 h 7510"/>
                <a:gd name="T180" fmla="+- 0 11030 3300"/>
                <a:gd name="T181" fmla="*/ T180 w 8940"/>
                <a:gd name="T182" fmla="+- 0 -1520 -8300"/>
                <a:gd name="T183" fmla="*/ -1520 h 7510"/>
                <a:gd name="T184" fmla="+- 0 11268 3300"/>
                <a:gd name="T185" fmla="*/ T184 w 8940"/>
                <a:gd name="T186" fmla="+- 0 -1673 -8300"/>
                <a:gd name="T187" fmla="*/ -1673 h 7510"/>
                <a:gd name="T188" fmla="+- 0 11497 3300"/>
                <a:gd name="T189" fmla="*/ T188 w 8940"/>
                <a:gd name="T190" fmla="+- 0 -1838 -8300"/>
                <a:gd name="T191" fmla="*/ -1838 h 7510"/>
                <a:gd name="T192" fmla="+- 0 11716 3300"/>
                <a:gd name="T193" fmla="*/ T192 w 8940"/>
                <a:gd name="T194" fmla="+- 0 -2016 -8300"/>
                <a:gd name="T195" fmla="*/ -2016 h 7510"/>
                <a:gd name="T196" fmla="+- 0 11925 3300"/>
                <a:gd name="T197" fmla="*/ T196 w 8940"/>
                <a:gd name="T198" fmla="+- 0 -2205 -8300"/>
                <a:gd name="T199" fmla="*/ -2205 h 7510"/>
                <a:gd name="T200" fmla="+- 0 12123 3300"/>
                <a:gd name="T201" fmla="*/ T200 w 8940"/>
                <a:gd name="T202" fmla="+- 0 -2405 -8300"/>
                <a:gd name="T203" fmla="*/ -2405 h 7510"/>
                <a:gd name="T204" fmla="+- 0 3920 3300"/>
                <a:gd name="T205" fmla="*/ T204 w 8940"/>
                <a:gd name="T206" fmla="+- 0 -8300 -8300"/>
                <a:gd name="T207" fmla="*/ -8300 h 75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8940" h="7510">
                  <a:moveTo>
                    <a:pt x="620" y="0"/>
                  </a:moveTo>
                  <a:lnTo>
                    <a:pt x="559" y="114"/>
                  </a:lnTo>
                  <a:lnTo>
                    <a:pt x="527" y="178"/>
                  </a:lnTo>
                  <a:lnTo>
                    <a:pt x="496" y="242"/>
                  </a:lnTo>
                  <a:lnTo>
                    <a:pt x="466" y="306"/>
                  </a:lnTo>
                  <a:lnTo>
                    <a:pt x="436" y="371"/>
                  </a:lnTo>
                  <a:lnTo>
                    <a:pt x="408" y="436"/>
                  </a:lnTo>
                  <a:lnTo>
                    <a:pt x="380" y="502"/>
                  </a:lnTo>
                  <a:lnTo>
                    <a:pt x="353" y="568"/>
                  </a:lnTo>
                  <a:lnTo>
                    <a:pt x="327" y="635"/>
                  </a:lnTo>
                  <a:lnTo>
                    <a:pt x="302" y="702"/>
                  </a:lnTo>
                  <a:lnTo>
                    <a:pt x="278" y="770"/>
                  </a:lnTo>
                  <a:lnTo>
                    <a:pt x="255" y="838"/>
                  </a:lnTo>
                  <a:lnTo>
                    <a:pt x="233" y="906"/>
                  </a:lnTo>
                  <a:lnTo>
                    <a:pt x="212" y="975"/>
                  </a:lnTo>
                  <a:lnTo>
                    <a:pt x="192" y="1045"/>
                  </a:lnTo>
                  <a:lnTo>
                    <a:pt x="173" y="1114"/>
                  </a:lnTo>
                  <a:lnTo>
                    <a:pt x="154" y="1184"/>
                  </a:lnTo>
                  <a:lnTo>
                    <a:pt x="137" y="1255"/>
                  </a:lnTo>
                  <a:lnTo>
                    <a:pt x="121" y="1326"/>
                  </a:lnTo>
                  <a:lnTo>
                    <a:pt x="105" y="1397"/>
                  </a:lnTo>
                  <a:lnTo>
                    <a:pt x="91" y="1469"/>
                  </a:lnTo>
                  <a:lnTo>
                    <a:pt x="78" y="1541"/>
                  </a:lnTo>
                  <a:lnTo>
                    <a:pt x="66" y="1613"/>
                  </a:lnTo>
                  <a:lnTo>
                    <a:pt x="54" y="1686"/>
                  </a:lnTo>
                  <a:lnTo>
                    <a:pt x="44" y="1759"/>
                  </a:lnTo>
                  <a:lnTo>
                    <a:pt x="35" y="1832"/>
                  </a:lnTo>
                  <a:lnTo>
                    <a:pt x="27" y="1906"/>
                  </a:lnTo>
                  <a:lnTo>
                    <a:pt x="20" y="1980"/>
                  </a:lnTo>
                  <a:lnTo>
                    <a:pt x="14" y="2054"/>
                  </a:lnTo>
                  <a:lnTo>
                    <a:pt x="9" y="2129"/>
                  </a:lnTo>
                  <a:lnTo>
                    <a:pt x="5" y="2203"/>
                  </a:lnTo>
                  <a:lnTo>
                    <a:pt x="2" y="2279"/>
                  </a:lnTo>
                  <a:lnTo>
                    <a:pt x="1" y="2354"/>
                  </a:lnTo>
                  <a:lnTo>
                    <a:pt x="0" y="2430"/>
                  </a:lnTo>
                  <a:lnTo>
                    <a:pt x="1" y="2505"/>
                  </a:lnTo>
                  <a:lnTo>
                    <a:pt x="2" y="2581"/>
                  </a:lnTo>
                  <a:lnTo>
                    <a:pt x="5" y="2656"/>
                  </a:lnTo>
                  <a:lnTo>
                    <a:pt x="9" y="2731"/>
                  </a:lnTo>
                  <a:lnTo>
                    <a:pt x="14" y="2805"/>
                  </a:lnTo>
                  <a:lnTo>
                    <a:pt x="20" y="2880"/>
                  </a:lnTo>
                  <a:lnTo>
                    <a:pt x="27" y="2954"/>
                  </a:lnTo>
                  <a:lnTo>
                    <a:pt x="35" y="3027"/>
                  </a:lnTo>
                  <a:lnTo>
                    <a:pt x="44" y="3101"/>
                  </a:lnTo>
                  <a:lnTo>
                    <a:pt x="54" y="3174"/>
                  </a:lnTo>
                  <a:lnTo>
                    <a:pt x="66" y="3246"/>
                  </a:lnTo>
                  <a:lnTo>
                    <a:pt x="78" y="3319"/>
                  </a:lnTo>
                  <a:lnTo>
                    <a:pt x="91" y="3391"/>
                  </a:lnTo>
                  <a:lnTo>
                    <a:pt x="105" y="3462"/>
                  </a:lnTo>
                  <a:lnTo>
                    <a:pt x="121" y="3534"/>
                  </a:lnTo>
                  <a:lnTo>
                    <a:pt x="137" y="3605"/>
                  </a:lnTo>
                  <a:lnTo>
                    <a:pt x="154" y="3675"/>
                  </a:lnTo>
                  <a:lnTo>
                    <a:pt x="173" y="3745"/>
                  </a:lnTo>
                  <a:lnTo>
                    <a:pt x="192" y="3815"/>
                  </a:lnTo>
                  <a:lnTo>
                    <a:pt x="212" y="3884"/>
                  </a:lnTo>
                  <a:lnTo>
                    <a:pt x="233" y="3953"/>
                  </a:lnTo>
                  <a:lnTo>
                    <a:pt x="255" y="4022"/>
                  </a:lnTo>
                  <a:lnTo>
                    <a:pt x="278" y="4090"/>
                  </a:lnTo>
                  <a:lnTo>
                    <a:pt x="302" y="4157"/>
                  </a:lnTo>
                  <a:lnTo>
                    <a:pt x="327" y="4224"/>
                  </a:lnTo>
                  <a:lnTo>
                    <a:pt x="353" y="4291"/>
                  </a:lnTo>
                  <a:lnTo>
                    <a:pt x="380" y="4358"/>
                  </a:lnTo>
                  <a:lnTo>
                    <a:pt x="408" y="4423"/>
                  </a:lnTo>
                  <a:lnTo>
                    <a:pt x="436" y="4489"/>
                  </a:lnTo>
                  <a:lnTo>
                    <a:pt x="466" y="4554"/>
                  </a:lnTo>
                  <a:lnTo>
                    <a:pt x="496" y="4618"/>
                  </a:lnTo>
                  <a:lnTo>
                    <a:pt x="527" y="4682"/>
                  </a:lnTo>
                  <a:lnTo>
                    <a:pt x="559" y="4745"/>
                  </a:lnTo>
                  <a:lnTo>
                    <a:pt x="592" y="4808"/>
                  </a:lnTo>
                  <a:lnTo>
                    <a:pt x="626" y="4870"/>
                  </a:lnTo>
                  <a:lnTo>
                    <a:pt x="660" y="4932"/>
                  </a:lnTo>
                  <a:lnTo>
                    <a:pt x="696" y="4993"/>
                  </a:lnTo>
                  <a:lnTo>
                    <a:pt x="732" y="5054"/>
                  </a:lnTo>
                  <a:lnTo>
                    <a:pt x="769" y="5114"/>
                  </a:lnTo>
                  <a:lnTo>
                    <a:pt x="807" y="5174"/>
                  </a:lnTo>
                  <a:lnTo>
                    <a:pt x="846" y="5233"/>
                  </a:lnTo>
                  <a:lnTo>
                    <a:pt x="885" y="5292"/>
                  </a:lnTo>
                  <a:lnTo>
                    <a:pt x="926" y="5350"/>
                  </a:lnTo>
                  <a:lnTo>
                    <a:pt x="967" y="5407"/>
                  </a:lnTo>
                  <a:lnTo>
                    <a:pt x="1009" y="5464"/>
                  </a:lnTo>
                  <a:lnTo>
                    <a:pt x="1051" y="5520"/>
                  </a:lnTo>
                  <a:lnTo>
                    <a:pt x="1095" y="5575"/>
                  </a:lnTo>
                  <a:lnTo>
                    <a:pt x="1139" y="5630"/>
                  </a:lnTo>
                  <a:lnTo>
                    <a:pt x="1184" y="5684"/>
                  </a:lnTo>
                  <a:lnTo>
                    <a:pt x="1229" y="5738"/>
                  </a:lnTo>
                  <a:lnTo>
                    <a:pt x="1275" y="5791"/>
                  </a:lnTo>
                  <a:lnTo>
                    <a:pt x="1323" y="5843"/>
                  </a:lnTo>
                  <a:lnTo>
                    <a:pt x="1370" y="5895"/>
                  </a:lnTo>
                  <a:lnTo>
                    <a:pt x="1419" y="5946"/>
                  </a:lnTo>
                  <a:lnTo>
                    <a:pt x="1468" y="5997"/>
                  </a:lnTo>
                  <a:lnTo>
                    <a:pt x="1518" y="6046"/>
                  </a:lnTo>
                  <a:lnTo>
                    <a:pt x="1568" y="6095"/>
                  </a:lnTo>
                  <a:lnTo>
                    <a:pt x="1620" y="6144"/>
                  </a:lnTo>
                  <a:lnTo>
                    <a:pt x="1671" y="6191"/>
                  </a:lnTo>
                  <a:lnTo>
                    <a:pt x="1724" y="6238"/>
                  </a:lnTo>
                  <a:lnTo>
                    <a:pt x="1777" y="6284"/>
                  </a:lnTo>
                  <a:lnTo>
                    <a:pt x="1831" y="6330"/>
                  </a:lnTo>
                  <a:lnTo>
                    <a:pt x="1885" y="6374"/>
                  </a:lnTo>
                  <a:lnTo>
                    <a:pt x="1941" y="6418"/>
                  </a:lnTo>
                  <a:lnTo>
                    <a:pt x="1996" y="6462"/>
                  </a:lnTo>
                  <a:lnTo>
                    <a:pt x="2053" y="6504"/>
                  </a:lnTo>
                  <a:lnTo>
                    <a:pt x="2110" y="6546"/>
                  </a:lnTo>
                  <a:lnTo>
                    <a:pt x="2167" y="6587"/>
                  </a:lnTo>
                  <a:lnTo>
                    <a:pt x="2225" y="6627"/>
                  </a:lnTo>
                  <a:lnTo>
                    <a:pt x="2284" y="6666"/>
                  </a:lnTo>
                  <a:lnTo>
                    <a:pt x="2343" y="6705"/>
                  </a:lnTo>
                  <a:lnTo>
                    <a:pt x="2403" y="6743"/>
                  </a:lnTo>
                  <a:lnTo>
                    <a:pt x="2463" y="6780"/>
                  </a:lnTo>
                  <a:lnTo>
                    <a:pt x="2524" y="6816"/>
                  </a:lnTo>
                  <a:lnTo>
                    <a:pt x="2586" y="6851"/>
                  </a:lnTo>
                  <a:lnTo>
                    <a:pt x="2648" y="6886"/>
                  </a:lnTo>
                  <a:lnTo>
                    <a:pt x="2710" y="6919"/>
                  </a:lnTo>
                  <a:lnTo>
                    <a:pt x="2773" y="6952"/>
                  </a:lnTo>
                  <a:lnTo>
                    <a:pt x="2837" y="6984"/>
                  </a:lnTo>
                  <a:lnTo>
                    <a:pt x="2901" y="7015"/>
                  </a:lnTo>
                  <a:lnTo>
                    <a:pt x="2966" y="7045"/>
                  </a:lnTo>
                  <a:lnTo>
                    <a:pt x="3031" y="7075"/>
                  </a:lnTo>
                  <a:lnTo>
                    <a:pt x="3096" y="7103"/>
                  </a:lnTo>
                  <a:lnTo>
                    <a:pt x="3162" y="7131"/>
                  </a:lnTo>
                  <a:lnTo>
                    <a:pt x="3229" y="7157"/>
                  </a:lnTo>
                  <a:lnTo>
                    <a:pt x="3296" y="7183"/>
                  </a:lnTo>
                  <a:lnTo>
                    <a:pt x="3363" y="7208"/>
                  </a:lnTo>
                  <a:lnTo>
                    <a:pt x="3431" y="7232"/>
                  </a:lnTo>
                  <a:lnTo>
                    <a:pt x="3499" y="7255"/>
                  </a:lnTo>
                  <a:lnTo>
                    <a:pt x="3568" y="7277"/>
                  </a:lnTo>
                  <a:lnTo>
                    <a:pt x="3637" y="7298"/>
                  </a:lnTo>
                  <a:lnTo>
                    <a:pt x="3707" y="7318"/>
                  </a:lnTo>
                  <a:lnTo>
                    <a:pt x="3777" y="7337"/>
                  </a:lnTo>
                  <a:lnTo>
                    <a:pt x="3847" y="7355"/>
                  </a:lnTo>
                  <a:lnTo>
                    <a:pt x="3918" y="7373"/>
                  </a:lnTo>
                  <a:lnTo>
                    <a:pt x="3989" y="7389"/>
                  </a:lnTo>
                  <a:lnTo>
                    <a:pt x="4061" y="7404"/>
                  </a:lnTo>
                  <a:lnTo>
                    <a:pt x="4132" y="7418"/>
                  </a:lnTo>
                  <a:lnTo>
                    <a:pt x="4205" y="7432"/>
                  </a:lnTo>
                  <a:lnTo>
                    <a:pt x="4277" y="7444"/>
                  </a:lnTo>
                  <a:lnTo>
                    <a:pt x="4350" y="7455"/>
                  </a:lnTo>
                  <a:lnTo>
                    <a:pt x="4423" y="7465"/>
                  </a:lnTo>
                  <a:lnTo>
                    <a:pt x="4497" y="7474"/>
                  </a:lnTo>
                  <a:lnTo>
                    <a:pt x="4571" y="7483"/>
                  </a:lnTo>
                  <a:lnTo>
                    <a:pt x="4645" y="7490"/>
                  </a:lnTo>
                  <a:lnTo>
                    <a:pt x="4720" y="7496"/>
                  </a:lnTo>
                  <a:lnTo>
                    <a:pt x="4795" y="7500"/>
                  </a:lnTo>
                  <a:lnTo>
                    <a:pt x="4870" y="7504"/>
                  </a:lnTo>
                  <a:lnTo>
                    <a:pt x="4945" y="7507"/>
                  </a:lnTo>
                  <a:lnTo>
                    <a:pt x="5021" y="7509"/>
                  </a:lnTo>
                  <a:lnTo>
                    <a:pt x="5097" y="7509"/>
                  </a:lnTo>
                  <a:lnTo>
                    <a:pt x="5173" y="7509"/>
                  </a:lnTo>
                  <a:lnTo>
                    <a:pt x="5248" y="7507"/>
                  </a:lnTo>
                  <a:lnTo>
                    <a:pt x="5324" y="7504"/>
                  </a:lnTo>
                  <a:lnTo>
                    <a:pt x="5399" y="7500"/>
                  </a:lnTo>
                  <a:lnTo>
                    <a:pt x="5474" y="7496"/>
                  </a:lnTo>
                  <a:lnTo>
                    <a:pt x="5548" y="7490"/>
                  </a:lnTo>
                  <a:lnTo>
                    <a:pt x="5622" y="7483"/>
                  </a:lnTo>
                  <a:lnTo>
                    <a:pt x="5696" y="7474"/>
                  </a:lnTo>
                  <a:lnTo>
                    <a:pt x="5770" y="7465"/>
                  </a:lnTo>
                  <a:lnTo>
                    <a:pt x="5843" y="7455"/>
                  </a:lnTo>
                  <a:lnTo>
                    <a:pt x="5916" y="7444"/>
                  </a:lnTo>
                  <a:lnTo>
                    <a:pt x="5989" y="7432"/>
                  </a:lnTo>
                  <a:lnTo>
                    <a:pt x="6061" y="7418"/>
                  </a:lnTo>
                  <a:lnTo>
                    <a:pt x="6133" y="7404"/>
                  </a:lnTo>
                  <a:lnTo>
                    <a:pt x="6204" y="7389"/>
                  </a:lnTo>
                  <a:lnTo>
                    <a:pt x="6275" y="7373"/>
                  </a:lnTo>
                  <a:lnTo>
                    <a:pt x="6346" y="7355"/>
                  </a:lnTo>
                  <a:lnTo>
                    <a:pt x="6417" y="7337"/>
                  </a:lnTo>
                  <a:lnTo>
                    <a:pt x="6487" y="7318"/>
                  </a:lnTo>
                  <a:lnTo>
                    <a:pt x="6556" y="7298"/>
                  </a:lnTo>
                  <a:lnTo>
                    <a:pt x="6625" y="7277"/>
                  </a:lnTo>
                  <a:lnTo>
                    <a:pt x="6694" y="7255"/>
                  </a:lnTo>
                  <a:lnTo>
                    <a:pt x="6762" y="7232"/>
                  </a:lnTo>
                  <a:lnTo>
                    <a:pt x="6830" y="7208"/>
                  </a:lnTo>
                  <a:lnTo>
                    <a:pt x="6898" y="7183"/>
                  </a:lnTo>
                  <a:lnTo>
                    <a:pt x="6964" y="7157"/>
                  </a:lnTo>
                  <a:lnTo>
                    <a:pt x="7031" y="7131"/>
                  </a:lnTo>
                  <a:lnTo>
                    <a:pt x="7097" y="7103"/>
                  </a:lnTo>
                  <a:lnTo>
                    <a:pt x="7163" y="7075"/>
                  </a:lnTo>
                  <a:lnTo>
                    <a:pt x="7228" y="7045"/>
                  </a:lnTo>
                  <a:lnTo>
                    <a:pt x="7292" y="7015"/>
                  </a:lnTo>
                  <a:lnTo>
                    <a:pt x="7356" y="6984"/>
                  </a:lnTo>
                  <a:lnTo>
                    <a:pt x="7420" y="6952"/>
                  </a:lnTo>
                  <a:lnTo>
                    <a:pt x="7483" y="6919"/>
                  </a:lnTo>
                  <a:lnTo>
                    <a:pt x="7546" y="6886"/>
                  </a:lnTo>
                  <a:lnTo>
                    <a:pt x="7608" y="6851"/>
                  </a:lnTo>
                  <a:lnTo>
                    <a:pt x="7669" y="6816"/>
                  </a:lnTo>
                  <a:lnTo>
                    <a:pt x="7730" y="6780"/>
                  </a:lnTo>
                  <a:lnTo>
                    <a:pt x="7790" y="6743"/>
                  </a:lnTo>
                  <a:lnTo>
                    <a:pt x="7850" y="6705"/>
                  </a:lnTo>
                  <a:lnTo>
                    <a:pt x="7910" y="6666"/>
                  </a:lnTo>
                  <a:lnTo>
                    <a:pt x="7968" y="6627"/>
                  </a:lnTo>
                  <a:lnTo>
                    <a:pt x="8026" y="6587"/>
                  </a:lnTo>
                  <a:lnTo>
                    <a:pt x="8084" y="6546"/>
                  </a:lnTo>
                  <a:lnTo>
                    <a:pt x="8141" y="6504"/>
                  </a:lnTo>
                  <a:lnTo>
                    <a:pt x="8197" y="6462"/>
                  </a:lnTo>
                  <a:lnTo>
                    <a:pt x="8253" y="6418"/>
                  </a:lnTo>
                  <a:lnTo>
                    <a:pt x="8308" y="6374"/>
                  </a:lnTo>
                  <a:lnTo>
                    <a:pt x="8362" y="6330"/>
                  </a:lnTo>
                  <a:lnTo>
                    <a:pt x="8416" y="6284"/>
                  </a:lnTo>
                  <a:lnTo>
                    <a:pt x="8469" y="6238"/>
                  </a:lnTo>
                  <a:lnTo>
                    <a:pt x="8522" y="6191"/>
                  </a:lnTo>
                  <a:lnTo>
                    <a:pt x="8574" y="6144"/>
                  </a:lnTo>
                  <a:lnTo>
                    <a:pt x="8625" y="6095"/>
                  </a:lnTo>
                  <a:lnTo>
                    <a:pt x="8676" y="6046"/>
                  </a:lnTo>
                  <a:lnTo>
                    <a:pt x="8725" y="5997"/>
                  </a:lnTo>
                  <a:lnTo>
                    <a:pt x="8775" y="5946"/>
                  </a:lnTo>
                  <a:lnTo>
                    <a:pt x="8823" y="5895"/>
                  </a:lnTo>
                  <a:lnTo>
                    <a:pt x="8871" y="5843"/>
                  </a:lnTo>
                  <a:lnTo>
                    <a:pt x="8918" y="5791"/>
                  </a:lnTo>
                  <a:lnTo>
                    <a:pt x="8940" y="5766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88A8B0">
                <a:alpha val="1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A1BCF6CC-181C-744D-95AB-41D4BEE41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-8300"/>
              <a:ext cx="8709" cy="7317"/>
            </a:xfrm>
            <a:custGeom>
              <a:avLst/>
              <a:gdLst>
                <a:gd name="T0" fmla="+- 0 4081 3532"/>
                <a:gd name="T1" fmla="*/ T0 w 8709"/>
                <a:gd name="T2" fmla="+- 0 -8097 -8300"/>
                <a:gd name="T3" fmla="*/ -8097 h 7317"/>
                <a:gd name="T4" fmla="+- 0 3957 3532"/>
                <a:gd name="T5" fmla="*/ T4 w 8709"/>
                <a:gd name="T6" fmla="+- 0 -7841 -8300"/>
                <a:gd name="T7" fmla="*/ -7841 h 7317"/>
                <a:gd name="T8" fmla="+- 0 3847 3532"/>
                <a:gd name="T9" fmla="*/ T8 w 8709"/>
                <a:gd name="T10" fmla="+- 0 -7576 -8300"/>
                <a:gd name="T11" fmla="*/ -7576 h 7317"/>
                <a:gd name="T12" fmla="+- 0 3753 3532"/>
                <a:gd name="T13" fmla="*/ T12 w 8709"/>
                <a:gd name="T14" fmla="+- 0 -7304 -8300"/>
                <a:gd name="T15" fmla="*/ -7304 h 7317"/>
                <a:gd name="T16" fmla="+- 0 3675 3532"/>
                <a:gd name="T17" fmla="*/ T16 w 8709"/>
                <a:gd name="T18" fmla="+- 0 -7025 -8300"/>
                <a:gd name="T19" fmla="*/ -7025 h 7317"/>
                <a:gd name="T20" fmla="+- 0 3613 3532"/>
                <a:gd name="T21" fmla="*/ T20 w 8709"/>
                <a:gd name="T22" fmla="+- 0 -6739 -8300"/>
                <a:gd name="T23" fmla="*/ -6739 h 7317"/>
                <a:gd name="T24" fmla="+- 0 3568 3532"/>
                <a:gd name="T25" fmla="*/ T24 w 8709"/>
                <a:gd name="T26" fmla="+- 0 -6448 -8300"/>
                <a:gd name="T27" fmla="*/ -6448 h 7317"/>
                <a:gd name="T28" fmla="+- 0 3541 3532"/>
                <a:gd name="T29" fmla="*/ T28 w 8709"/>
                <a:gd name="T30" fmla="+- 0 -6151 -8300"/>
                <a:gd name="T31" fmla="*/ -6151 h 7317"/>
                <a:gd name="T32" fmla="+- 0 3532 3532"/>
                <a:gd name="T33" fmla="*/ T32 w 8709"/>
                <a:gd name="T34" fmla="+- 0 -5849 -8300"/>
                <a:gd name="T35" fmla="*/ -5849 h 7317"/>
                <a:gd name="T36" fmla="+- 0 3541 3532"/>
                <a:gd name="T37" fmla="*/ T36 w 8709"/>
                <a:gd name="T38" fmla="+- 0 -5547 -8300"/>
                <a:gd name="T39" fmla="*/ -5547 h 7317"/>
                <a:gd name="T40" fmla="+- 0 3568 3532"/>
                <a:gd name="T41" fmla="*/ T40 w 8709"/>
                <a:gd name="T42" fmla="+- 0 -5250 -8300"/>
                <a:gd name="T43" fmla="*/ -5250 h 7317"/>
                <a:gd name="T44" fmla="+- 0 3613 3532"/>
                <a:gd name="T45" fmla="*/ T44 w 8709"/>
                <a:gd name="T46" fmla="+- 0 -4958 -8300"/>
                <a:gd name="T47" fmla="*/ -4958 h 7317"/>
                <a:gd name="T48" fmla="+- 0 3675 3532"/>
                <a:gd name="T49" fmla="*/ T48 w 8709"/>
                <a:gd name="T50" fmla="+- 0 -4673 -8300"/>
                <a:gd name="T51" fmla="*/ -4673 h 7317"/>
                <a:gd name="T52" fmla="+- 0 3753 3532"/>
                <a:gd name="T53" fmla="*/ T52 w 8709"/>
                <a:gd name="T54" fmla="+- 0 -4394 -8300"/>
                <a:gd name="T55" fmla="*/ -4394 h 7317"/>
                <a:gd name="T56" fmla="+- 0 3847 3532"/>
                <a:gd name="T57" fmla="*/ T56 w 8709"/>
                <a:gd name="T58" fmla="+- 0 -4122 -8300"/>
                <a:gd name="T59" fmla="*/ -4122 h 7317"/>
                <a:gd name="T60" fmla="+- 0 3957 3532"/>
                <a:gd name="T61" fmla="*/ T60 w 8709"/>
                <a:gd name="T62" fmla="+- 0 -3857 -8300"/>
                <a:gd name="T63" fmla="*/ -3857 h 7317"/>
                <a:gd name="T64" fmla="+- 0 4081 3532"/>
                <a:gd name="T65" fmla="*/ T64 w 8709"/>
                <a:gd name="T66" fmla="+- 0 -3601 -8300"/>
                <a:gd name="T67" fmla="*/ -3601 h 7317"/>
                <a:gd name="T68" fmla="+- 0 4220 3532"/>
                <a:gd name="T69" fmla="*/ T68 w 8709"/>
                <a:gd name="T70" fmla="+- 0 -3353 -8300"/>
                <a:gd name="T71" fmla="*/ -3353 h 7317"/>
                <a:gd name="T72" fmla="+- 0 4372 3532"/>
                <a:gd name="T73" fmla="*/ T72 w 8709"/>
                <a:gd name="T74" fmla="+- 0 -3114 -8300"/>
                <a:gd name="T75" fmla="*/ -3114 h 7317"/>
                <a:gd name="T76" fmla="+- 0 4538 3532"/>
                <a:gd name="T77" fmla="*/ T76 w 8709"/>
                <a:gd name="T78" fmla="+- 0 -2885 -8300"/>
                <a:gd name="T79" fmla="*/ -2885 h 7317"/>
                <a:gd name="T80" fmla="+- 0 4717 3532"/>
                <a:gd name="T81" fmla="*/ T80 w 8709"/>
                <a:gd name="T82" fmla="+- 0 -2667 -8300"/>
                <a:gd name="T83" fmla="*/ -2667 h 7317"/>
                <a:gd name="T84" fmla="+- 0 4907 3532"/>
                <a:gd name="T85" fmla="*/ T84 w 8709"/>
                <a:gd name="T86" fmla="+- 0 -2459 -8300"/>
                <a:gd name="T87" fmla="*/ -2459 h 7317"/>
                <a:gd name="T88" fmla="+- 0 5109 3532"/>
                <a:gd name="T89" fmla="*/ T88 w 8709"/>
                <a:gd name="T90" fmla="+- 0 -2263 -8300"/>
                <a:gd name="T91" fmla="*/ -2263 h 7317"/>
                <a:gd name="T92" fmla="+- 0 5323 3532"/>
                <a:gd name="T93" fmla="*/ T92 w 8709"/>
                <a:gd name="T94" fmla="+- 0 -2078 -8300"/>
                <a:gd name="T95" fmla="*/ -2078 h 7317"/>
                <a:gd name="T96" fmla="+- 0 5546 3532"/>
                <a:gd name="T97" fmla="*/ T96 w 8709"/>
                <a:gd name="T98" fmla="+- 0 -1906 -8300"/>
                <a:gd name="T99" fmla="*/ -1906 h 7317"/>
                <a:gd name="T100" fmla="+- 0 5780 3532"/>
                <a:gd name="T101" fmla="*/ T100 w 8709"/>
                <a:gd name="T102" fmla="+- 0 -1747 -8300"/>
                <a:gd name="T103" fmla="*/ -1747 h 7317"/>
                <a:gd name="T104" fmla="+- 0 6023 3532"/>
                <a:gd name="T105" fmla="*/ T104 w 8709"/>
                <a:gd name="T106" fmla="+- 0 -1601 -8300"/>
                <a:gd name="T107" fmla="*/ -1601 h 7317"/>
                <a:gd name="T108" fmla="+- 0 6275 3532"/>
                <a:gd name="T109" fmla="*/ T108 w 8709"/>
                <a:gd name="T110" fmla="+- 0 -1470 -8300"/>
                <a:gd name="T111" fmla="*/ -1470 h 7317"/>
                <a:gd name="T112" fmla="+- 0 6536 3532"/>
                <a:gd name="T113" fmla="*/ T112 w 8709"/>
                <a:gd name="T114" fmla="+- 0 -1352 -8300"/>
                <a:gd name="T115" fmla="*/ -1352 h 7317"/>
                <a:gd name="T116" fmla="+- 0 6804 3532"/>
                <a:gd name="T117" fmla="*/ T116 w 8709"/>
                <a:gd name="T118" fmla="+- 0 -1251 -8300"/>
                <a:gd name="T119" fmla="*/ -1251 h 7317"/>
                <a:gd name="T120" fmla="+- 0 7080 3532"/>
                <a:gd name="T121" fmla="*/ T120 w 8709"/>
                <a:gd name="T122" fmla="+- 0 -1164 -8300"/>
                <a:gd name="T123" fmla="*/ -1164 h 7317"/>
                <a:gd name="T124" fmla="+- 0 7363 3532"/>
                <a:gd name="T125" fmla="*/ T124 w 8709"/>
                <a:gd name="T126" fmla="+- 0 -1094 -8300"/>
                <a:gd name="T127" fmla="*/ -1094 h 7317"/>
                <a:gd name="T128" fmla="+- 0 7651 3532"/>
                <a:gd name="T129" fmla="*/ T128 w 8709"/>
                <a:gd name="T130" fmla="+- 0 -1041 -8300"/>
                <a:gd name="T131" fmla="*/ -1041 h 7317"/>
                <a:gd name="T132" fmla="+- 0 7946 3532"/>
                <a:gd name="T133" fmla="*/ T132 w 8709"/>
                <a:gd name="T134" fmla="+- 0 -1005 -8300"/>
                <a:gd name="T135" fmla="*/ -1005 h 7317"/>
                <a:gd name="T136" fmla="+- 0 8245 3532"/>
                <a:gd name="T137" fmla="*/ T136 w 8709"/>
                <a:gd name="T138" fmla="+- 0 -986 -8300"/>
                <a:gd name="T139" fmla="*/ -986 h 7317"/>
                <a:gd name="T140" fmla="+- 0 8548 3532"/>
                <a:gd name="T141" fmla="*/ T140 w 8709"/>
                <a:gd name="T142" fmla="+- 0 -986 -8300"/>
                <a:gd name="T143" fmla="*/ -986 h 7317"/>
                <a:gd name="T144" fmla="+- 0 8848 3532"/>
                <a:gd name="T145" fmla="*/ T144 w 8709"/>
                <a:gd name="T146" fmla="+- 0 -1005 -8300"/>
                <a:gd name="T147" fmla="*/ -1005 h 7317"/>
                <a:gd name="T148" fmla="+- 0 9142 3532"/>
                <a:gd name="T149" fmla="*/ T148 w 8709"/>
                <a:gd name="T150" fmla="+- 0 -1041 -8300"/>
                <a:gd name="T151" fmla="*/ -1041 h 7317"/>
                <a:gd name="T152" fmla="+- 0 9431 3532"/>
                <a:gd name="T153" fmla="*/ T152 w 8709"/>
                <a:gd name="T154" fmla="+- 0 -1094 -8300"/>
                <a:gd name="T155" fmla="*/ -1094 h 7317"/>
                <a:gd name="T156" fmla="+- 0 9713 3532"/>
                <a:gd name="T157" fmla="*/ T156 w 8709"/>
                <a:gd name="T158" fmla="+- 0 -1164 -8300"/>
                <a:gd name="T159" fmla="*/ -1164 h 7317"/>
                <a:gd name="T160" fmla="+- 0 9989 3532"/>
                <a:gd name="T161" fmla="*/ T160 w 8709"/>
                <a:gd name="T162" fmla="+- 0 -1251 -8300"/>
                <a:gd name="T163" fmla="*/ -1251 h 7317"/>
                <a:gd name="T164" fmla="+- 0 10257 3532"/>
                <a:gd name="T165" fmla="*/ T164 w 8709"/>
                <a:gd name="T166" fmla="+- 0 -1352 -8300"/>
                <a:gd name="T167" fmla="*/ -1352 h 7317"/>
                <a:gd name="T168" fmla="+- 0 10518 3532"/>
                <a:gd name="T169" fmla="*/ T168 w 8709"/>
                <a:gd name="T170" fmla="+- 0 -1470 -8300"/>
                <a:gd name="T171" fmla="*/ -1470 h 7317"/>
                <a:gd name="T172" fmla="+- 0 10770 3532"/>
                <a:gd name="T173" fmla="*/ T172 w 8709"/>
                <a:gd name="T174" fmla="+- 0 -1601 -8300"/>
                <a:gd name="T175" fmla="*/ -1601 h 7317"/>
                <a:gd name="T176" fmla="+- 0 11013 3532"/>
                <a:gd name="T177" fmla="*/ T176 w 8709"/>
                <a:gd name="T178" fmla="+- 0 -1747 -8300"/>
                <a:gd name="T179" fmla="*/ -1747 h 7317"/>
                <a:gd name="T180" fmla="+- 0 11247 3532"/>
                <a:gd name="T181" fmla="*/ T180 w 8709"/>
                <a:gd name="T182" fmla="+- 0 -1906 -8300"/>
                <a:gd name="T183" fmla="*/ -1906 h 7317"/>
                <a:gd name="T184" fmla="+- 0 11471 3532"/>
                <a:gd name="T185" fmla="*/ T184 w 8709"/>
                <a:gd name="T186" fmla="+- 0 -2078 -8300"/>
                <a:gd name="T187" fmla="*/ -2078 h 7317"/>
                <a:gd name="T188" fmla="+- 0 11684 3532"/>
                <a:gd name="T189" fmla="*/ T188 w 8709"/>
                <a:gd name="T190" fmla="+- 0 -2263 -8300"/>
                <a:gd name="T191" fmla="*/ -2263 h 7317"/>
                <a:gd name="T192" fmla="+- 0 11886 3532"/>
                <a:gd name="T193" fmla="*/ T192 w 8709"/>
                <a:gd name="T194" fmla="+- 0 -2459 -8300"/>
                <a:gd name="T195" fmla="*/ -2459 h 7317"/>
                <a:gd name="T196" fmla="+- 0 12077 3532"/>
                <a:gd name="T197" fmla="*/ T196 w 8709"/>
                <a:gd name="T198" fmla="+- 0 -2667 -8300"/>
                <a:gd name="T199" fmla="*/ -2667 h 7317"/>
                <a:gd name="T200" fmla="+- 0 12240 3532"/>
                <a:gd name="T201" fmla="*/ T200 w 8709"/>
                <a:gd name="T202" fmla="+- 0 -2866 -8300"/>
                <a:gd name="T203" fmla="*/ -2866 h 731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8709" h="7317">
                  <a:moveTo>
                    <a:pt x="661" y="0"/>
                  </a:moveTo>
                  <a:lnTo>
                    <a:pt x="617" y="78"/>
                  </a:lnTo>
                  <a:lnTo>
                    <a:pt x="583" y="140"/>
                  </a:lnTo>
                  <a:lnTo>
                    <a:pt x="549" y="203"/>
                  </a:lnTo>
                  <a:lnTo>
                    <a:pt x="517" y="266"/>
                  </a:lnTo>
                  <a:lnTo>
                    <a:pt x="485" y="330"/>
                  </a:lnTo>
                  <a:lnTo>
                    <a:pt x="455" y="394"/>
                  </a:lnTo>
                  <a:lnTo>
                    <a:pt x="425" y="459"/>
                  </a:lnTo>
                  <a:lnTo>
                    <a:pt x="396" y="524"/>
                  </a:lnTo>
                  <a:lnTo>
                    <a:pt x="368" y="590"/>
                  </a:lnTo>
                  <a:lnTo>
                    <a:pt x="341" y="657"/>
                  </a:lnTo>
                  <a:lnTo>
                    <a:pt x="315" y="724"/>
                  </a:lnTo>
                  <a:lnTo>
                    <a:pt x="290" y="791"/>
                  </a:lnTo>
                  <a:lnTo>
                    <a:pt x="266" y="859"/>
                  </a:lnTo>
                  <a:lnTo>
                    <a:pt x="243" y="927"/>
                  </a:lnTo>
                  <a:lnTo>
                    <a:pt x="221" y="996"/>
                  </a:lnTo>
                  <a:lnTo>
                    <a:pt x="200" y="1065"/>
                  </a:lnTo>
                  <a:lnTo>
                    <a:pt x="180" y="1134"/>
                  </a:lnTo>
                  <a:lnTo>
                    <a:pt x="161" y="1204"/>
                  </a:lnTo>
                  <a:lnTo>
                    <a:pt x="143" y="1275"/>
                  </a:lnTo>
                  <a:lnTo>
                    <a:pt x="126" y="1346"/>
                  </a:lnTo>
                  <a:lnTo>
                    <a:pt x="110" y="1417"/>
                  </a:lnTo>
                  <a:lnTo>
                    <a:pt x="95" y="1489"/>
                  </a:lnTo>
                  <a:lnTo>
                    <a:pt x="81" y="1561"/>
                  </a:lnTo>
                  <a:lnTo>
                    <a:pt x="68" y="1633"/>
                  </a:lnTo>
                  <a:lnTo>
                    <a:pt x="56" y="1706"/>
                  </a:lnTo>
                  <a:lnTo>
                    <a:pt x="46" y="1779"/>
                  </a:lnTo>
                  <a:lnTo>
                    <a:pt x="36" y="1852"/>
                  </a:lnTo>
                  <a:lnTo>
                    <a:pt x="28" y="1926"/>
                  </a:lnTo>
                  <a:lnTo>
                    <a:pt x="20" y="2000"/>
                  </a:lnTo>
                  <a:lnTo>
                    <a:pt x="14" y="2074"/>
                  </a:lnTo>
                  <a:lnTo>
                    <a:pt x="9" y="2149"/>
                  </a:lnTo>
                  <a:lnTo>
                    <a:pt x="5" y="2224"/>
                  </a:lnTo>
                  <a:lnTo>
                    <a:pt x="2" y="2300"/>
                  </a:lnTo>
                  <a:lnTo>
                    <a:pt x="0" y="2375"/>
                  </a:lnTo>
                  <a:lnTo>
                    <a:pt x="0" y="2451"/>
                  </a:lnTo>
                  <a:lnTo>
                    <a:pt x="0" y="2527"/>
                  </a:lnTo>
                  <a:lnTo>
                    <a:pt x="2" y="2603"/>
                  </a:lnTo>
                  <a:lnTo>
                    <a:pt x="5" y="2678"/>
                  </a:lnTo>
                  <a:lnTo>
                    <a:pt x="9" y="2753"/>
                  </a:lnTo>
                  <a:lnTo>
                    <a:pt x="14" y="2828"/>
                  </a:lnTo>
                  <a:lnTo>
                    <a:pt x="20" y="2902"/>
                  </a:lnTo>
                  <a:lnTo>
                    <a:pt x="28" y="2976"/>
                  </a:lnTo>
                  <a:lnTo>
                    <a:pt x="36" y="3050"/>
                  </a:lnTo>
                  <a:lnTo>
                    <a:pt x="46" y="3123"/>
                  </a:lnTo>
                  <a:lnTo>
                    <a:pt x="56" y="3197"/>
                  </a:lnTo>
                  <a:lnTo>
                    <a:pt x="68" y="3269"/>
                  </a:lnTo>
                  <a:lnTo>
                    <a:pt x="81" y="3342"/>
                  </a:lnTo>
                  <a:lnTo>
                    <a:pt x="95" y="3414"/>
                  </a:lnTo>
                  <a:lnTo>
                    <a:pt x="110" y="3485"/>
                  </a:lnTo>
                  <a:lnTo>
                    <a:pt x="126" y="3556"/>
                  </a:lnTo>
                  <a:lnTo>
                    <a:pt x="143" y="3627"/>
                  </a:lnTo>
                  <a:lnTo>
                    <a:pt x="161" y="3698"/>
                  </a:lnTo>
                  <a:lnTo>
                    <a:pt x="180" y="3768"/>
                  </a:lnTo>
                  <a:lnTo>
                    <a:pt x="200" y="3837"/>
                  </a:lnTo>
                  <a:lnTo>
                    <a:pt x="221" y="3906"/>
                  </a:lnTo>
                  <a:lnTo>
                    <a:pt x="243" y="3975"/>
                  </a:lnTo>
                  <a:lnTo>
                    <a:pt x="266" y="4043"/>
                  </a:lnTo>
                  <a:lnTo>
                    <a:pt x="290" y="4111"/>
                  </a:lnTo>
                  <a:lnTo>
                    <a:pt x="315" y="4178"/>
                  </a:lnTo>
                  <a:lnTo>
                    <a:pt x="341" y="4245"/>
                  </a:lnTo>
                  <a:lnTo>
                    <a:pt x="368" y="4312"/>
                  </a:lnTo>
                  <a:lnTo>
                    <a:pt x="396" y="4378"/>
                  </a:lnTo>
                  <a:lnTo>
                    <a:pt x="425" y="4443"/>
                  </a:lnTo>
                  <a:lnTo>
                    <a:pt x="455" y="4508"/>
                  </a:lnTo>
                  <a:lnTo>
                    <a:pt x="485" y="4572"/>
                  </a:lnTo>
                  <a:lnTo>
                    <a:pt x="517" y="4636"/>
                  </a:lnTo>
                  <a:lnTo>
                    <a:pt x="549" y="4699"/>
                  </a:lnTo>
                  <a:lnTo>
                    <a:pt x="583" y="4762"/>
                  </a:lnTo>
                  <a:lnTo>
                    <a:pt x="617" y="4824"/>
                  </a:lnTo>
                  <a:lnTo>
                    <a:pt x="652" y="4886"/>
                  </a:lnTo>
                  <a:lnTo>
                    <a:pt x="688" y="4947"/>
                  </a:lnTo>
                  <a:lnTo>
                    <a:pt x="725" y="5008"/>
                  </a:lnTo>
                  <a:lnTo>
                    <a:pt x="763" y="5068"/>
                  </a:lnTo>
                  <a:lnTo>
                    <a:pt x="801" y="5127"/>
                  </a:lnTo>
                  <a:lnTo>
                    <a:pt x="840" y="5186"/>
                  </a:lnTo>
                  <a:lnTo>
                    <a:pt x="881" y="5244"/>
                  </a:lnTo>
                  <a:lnTo>
                    <a:pt x="922" y="5301"/>
                  </a:lnTo>
                  <a:lnTo>
                    <a:pt x="964" y="5358"/>
                  </a:lnTo>
                  <a:lnTo>
                    <a:pt x="1006" y="5415"/>
                  </a:lnTo>
                  <a:lnTo>
                    <a:pt x="1050" y="5470"/>
                  </a:lnTo>
                  <a:lnTo>
                    <a:pt x="1094" y="5525"/>
                  </a:lnTo>
                  <a:lnTo>
                    <a:pt x="1139" y="5580"/>
                  </a:lnTo>
                  <a:lnTo>
                    <a:pt x="1185" y="5633"/>
                  </a:lnTo>
                  <a:lnTo>
                    <a:pt x="1231" y="5686"/>
                  </a:lnTo>
                  <a:lnTo>
                    <a:pt x="1278" y="5738"/>
                  </a:lnTo>
                  <a:lnTo>
                    <a:pt x="1326" y="5790"/>
                  </a:lnTo>
                  <a:lnTo>
                    <a:pt x="1375" y="5841"/>
                  </a:lnTo>
                  <a:lnTo>
                    <a:pt x="1425" y="5891"/>
                  </a:lnTo>
                  <a:lnTo>
                    <a:pt x="1475" y="5941"/>
                  </a:lnTo>
                  <a:lnTo>
                    <a:pt x="1526" y="5989"/>
                  </a:lnTo>
                  <a:lnTo>
                    <a:pt x="1577" y="6037"/>
                  </a:lnTo>
                  <a:lnTo>
                    <a:pt x="1630" y="6085"/>
                  </a:lnTo>
                  <a:lnTo>
                    <a:pt x="1683" y="6131"/>
                  </a:lnTo>
                  <a:lnTo>
                    <a:pt x="1736" y="6177"/>
                  </a:lnTo>
                  <a:lnTo>
                    <a:pt x="1791" y="6222"/>
                  </a:lnTo>
                  <a:lnTo>
                    <a:pt x="1846" y="6266"/>
                  </a:lnTo>
                  <a:lnTo>
                    <a:pt x="1901" y="6310"/>
                  </a:lnTo>
                  <a:lnTo>
                    <a:pt x="1957" y="6352"/>
                  </a:lnTo>
                  <a:lnTo>
                    <a:pt x="2014" y="6394"/>
                  </a:lnTo>
                  <a:lnTo>
                    <a:pt x="2072" y="6435"/>
                  </a:lnTo>
                  <a:lnTo>
                    <a:pt x="2130" y="6475"/>
                  </a:lnTo>
                  <a:lnTo>
                    <a:pt x="2189" y="6515"/>
                  </a:lnTo>
                  <a:lnTo>
                    <a:pt x="2248" y="6553"/>
                  </a:lnTo>
                  <a:lnTo>
                    <a:pt x="2308" y="6591"/>
                  </a:lnTo>
                  <a:lnTo>
                    <a:pt x="2369" y="6628"/>
                  </a:lnTo>
                  <a:lnTo>
                    <a:pt x="2430" y="6664"/>
                  </a:lnTo>
                  <a:lnTo>
                    <a:pt x="2491" y="6699"/>
                  </a:lnTo>
                  <a:lnTo>
                    <a:pt x="2554" y="6733"/>
                  </a:lnTo>
                  <a:lnTo>
                    <a:pt x="2616" y="6766"/>
                  </a:lnTo>
                  <a:lnTo>
                    <a:pt x="2680" y="6799"/>
                  </a:lnTo>
                  <a:lnTo>
                    <a:pt x="2743" y="6830"/>
                  </a:lnTo>
                  <a:lnTo>
                    <a:pt x="2808" y="6861"/>
                  </a:lnTo>
                  <a:lnTo>
                    <a:pt x="2873" y="6891"/>
                  </a:lnTo>
                  <a:lnTo>
                    <a:pt x="2938" y="6920"/>
                  </a:lnTo>
                  <a:lnTo>
                    <a:pt x="3004" y="6948"/>
                  </a:lnTo>
                  <a:lnTo>
                    <a:pt x="3070" y="6974"/>
                  </a:lnTo>
                  <a:lnTo>
                    <a:pt x="3137" y="7000"/>
                  </a:lnTo>
                  <a:lnTo>
                    <a:pt x="3205" y="7025"/>
                  </a:lnTo>
                  <a:lnTo>
                    <a:pt x="3272" y="7049"/>
                  </a:lnTo>
                  <a:lnTo>
                    <a:pt x="3341" y="7073"/>
                  </a:lnTo>
                  <a:lnTo>
                    <a:pt x="3409" y="7095"/>
                  </a:lnTo>
                  <a:lnTo>
                    <a:pt x="3479" y="7116"/>
                  </a:lnTo>
                  <a:lnTo>
                    <a:pt x="3548" y="7136"/>
                  </a:lnTo>
                  <a:lnTo>
                    <a:pt x="3618" y="7155"/>
                  </a:lnTo>
                  <a:lnTo>
                    <a:pt x="3689" y="7173"/>
                  </a:lnTo>
                  <a:lnTo>
                    <a:pt x="3759" y="7190"/>
                  </a:lnTo>
                  <a:lnTo>
                    <a:pt x="3831" y="7206"/>
                  </a:lnTo>
                  <a:lnTo>
                    <a:pt x="3902" y="7221"/>
                  </a:lnTo>
                  <a:lnTo>
                    <a:pt x="3974" y="7235"/>
                  </a:lnTo>
                  <a:lnTo>
                    <a:pt x="4047" y="7248"/>
                  </a:lnTo>
                  <a:lnTo>
                    <a:pt x="4119" y="7259"/>
                  </a:lnTo>
                  <a:lnTo>
                    <a:pt x="4192" y="7270"/>
                  </a:lnTo>
                  <a:lnTo>
                    <a:pt x="4266" y="7280"/>
                  </a:lnTo>
                  <a:lnTo>
                    <a:pt x="4340" y="7288"/>
                  </a:lnTo>
                  <a:lnTo>
                    <a:pt x="4414" y="7295"/>
                  </a:lnTo>
                  <a:lnTo>
                    <a:pt x="4488" y="7302"/>
                  </a:lnTo>
                  <a:lnTo>
                    <a:pt x="4563" y="7307"/>
                  </a:lnTo>
                  <a:lnTo>
                    <a:pt x="4638" y="7311"/>
                  </a:lnTo>
                  <a:lnTo>
                    <a:pt x="4713" y="7314"/>
                  </a:lnTo>
                  <a:lnTo>
                    <a:pt x="4789" y="7315"/>
                  </a:lnTo>
                  <a:lnTo>
                    <a:pt x="4865" y="7316"/>
                  </a:lnTo>
                  <a:lnTo>
                    <a:pt x="4941" y="7315"/>
                  </a:lnTo>
                  <a:lnTo>
                    <a:pt x="5016" y="7314"/>
                  </a:lnTo>
                  <a:lnTo>
                    <a:pt x="5092" y="7311"/>
                  </a:lnTo>
                  <a:lnTo>
                    <a:pt x="5167" y="7307"/>
                  </a:lnTo>
                  <a:lnTo>
                    <a:pt x="5241" y="7302"/>
                  </a:lnTo>
                  <a:lnTo>
                    <a:pt x="5316" y="7295"/>
                  </a:lnTo>
                  <a:lnTo>
                    <a:pt x="5390" y="7288"/>
                  </a:lnTo>
                  <a:lnTo>
                    <a:pt x="5464" y="7280"/>
                  </a:lnTo>
                  <a:lnTo>
                    <a:pt x="5537" y="7270"/>
                  </a:lnTo>
                  <a:lnTo>
                    <a:pt x="5610" y="7259"/>
                  </a:lnTo>
                  <a:lnTo>
                    <a:pt x="5683" y="7248"/>
                  </a:lnTo>
                  <a:lnTo>
                    <a:pt x="5755" y="7235"/>
                  </a:lnTo>
                  <a:lnTo>
                    <a:pt x="5827" y="7221"/>
                  </a:lnTo>
                  <a:lnTo>
                    <a:pt x="5899" y="7206"/>
                  </a:lnTo>
                  <a:lnTo>
                    <a:pt x="5970" y="7190"/>
                  </a:lnTo>
                  <a:lnTo>
                    <a:pt x="6041" y="7173"/>
                  </a:lnTo>
                  <a:lnTo>
                    <a:pt x="6111" y="7155"/>
                  </a:lnTo>
                  <a:lnTo>
                    <a:pt x="6181" y="7136"/>
                  </a:lnTo>
                  <a:lnTo>
                    <a:pt x="6251" y="7116"/>
                  </a:lnTo>
                  <a:lnTo>
                    <a:pt x="6320" y="7095"/>
                  </a:lnTo>
                  <a:lnTo>
                    <a:pt x="6389" y="7073"/>
                  </a:lnTo>
                  <a:lnTo>
                    <a:pt x="6457" y="7049"/>
                  </a:lnTo>
                  <a:lnTo>
                    <a:pt x="6525" y="7025"/>
                  </a:lnTo>
                  <a:lnTo>
                    <a:pt x="6592" y="7000"/>
                  </a:lnTo>
                  <a:lnTo>
                    <a:pt x="6659" y="6974"/>
                  </a:lnTo>
                  <a:lnTo>
                    <a:pt x="6725" y="6948"/>
                  </a:lnTo>
                  <a:lnTo>
                    <a:pt x="6791" y="6920"/>
                  </a:lnTo>
                  <a:lnTo>
                    <a:pt x="6857" y="6891"/>
                  </a:lnTo>
                  <a:lnTo>
                    <a:pt x="6922" y="6861"/>
                  </a:lnTo>
                  <a:lnTo>
                    <a:pt x="6986" y="6830"/>
                  </a:lnTo>
                  <a:lnTo>
                    <a:pt x="7050" y="6799"/>
                  </a:lnTo>
                  <a:lnTo>
                    <a:pt x="7113" y="6766"/>
                  </a:lnTo>
                  <a:lnTo>
                    <a:pt x="7176" y="6733"/>
                  </a:lnTo>
                  <a:lnTo>
                    <a:pt x="7238" y="6699"/>
                  </a:lnTo>
                  <a:lnTo>
                    <a:pt x="7300" y="6664"/>
                  </a:lnTo>
                  <a:lnTo>
                    <a:pt x="7361" y="6628"/>
                  </a:lnTo>
                  <a:lnTo>
                    <a:pt x="7421" y="6591"/>
                  </a:lnTo>
                  <a:lnTo>
                    <a:pt x="7481" y="6553"/>
                  </a:lnTo>
                  <a:lnTo>
                    <a:pt x="7541" y="6515"/>
                  </a:lnTo>
                  <a:lnTo>
                    <a:pt x="7599" y="6475"/>
                  </a:lnTo>
                  <a:lnTo>
                    <a:pt x="7658" y="6435"/>
                  </a:lnTo>
                  <a:lnTo>
                    <a:pt x="7715" y="6394"/>
                  </a:lnTo>
                  <a:lnTo>
                    <a:pt x="7772" y="6352"/>
                  </a:lnTo>
                  <a:lnTo>
                    <a:pt x="7828" y="6310"/>
                  </a:lnTo>
                  <a:lnTo>
                    <a:pt x="7884" y="6266"/>
                  </a:lnTo>
                  <a:lnTo>
                    <a:pt x="7939" y="6222"/>
                  </a:lnTo>
                  <a:lnTo>
                    <a:pt x="7993" y="6177"/>
                  </a:lnTo>
                  <a:lnTo>
                    <a:pt x="8047" y="6131"/>
                  </a:lnTo>
                  <a:lnTo>
                    <a:pt x="8100" y="6085"/>
                  </a:lnTo>
                  <a:lnTo>
                    <a:pt x="8152" y="6037"/>
                  </a:lnTo>
                  <a:lnTo>
                    <a:pt x="8204" y="5989"/>
                  </a:lnTo>
                  <a:lnTo>
                    <a:pt x="8255" y="5941"/>
                  </a:lnTo>
                  <a:lnTo>
                    <a:pt x="8305" y="5891"/>
                  </a:lnTo>
                  <a:lnTo>
                    <a:pt x="8354" y="5841"/>
                  </a:lnTo>
                  <a:lnTo>
                    <a:pt x="8403" y="5790"/>
                  </a:lnTo>
                  <a:lnTo>
                    <a:pt x="8451" y="5738"/>
                  </a:lnTo>
                  <a:lnTo>
                    <a:pt x="8498" y="5686"/>
                  </a:lnTo>
                  <a:lnTo>
                    <a:pt x="8545" y="5633"/>
                  </a:lnTo>
                  <a:lnTo>
                    <a:pt x="8591" y="5580"/>
                  </a:lnTo>
                  <a:lnTo>
                    <a:pt x="8636" y="5525"/>
                  </a:lnTo>
                  <a:lnTo>
                    <a:pt x="8680" y="5470"/>
                  </a:lnTo>
                  <a:lnTo>
                    <a:pt x="8708" y="5434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AutoShape 490">
              <a:extLst>
                <a:ext uri="{FF2B5EF4-FFF2-40B4-BE49-F238E27FC236}">
                  <a16:creationId xmlns:a16="http://schemas.microsoft.com/office/drawing/2014/main" xmlns="" id="{76A9349C-605B-9842-AE05-9C3DD9374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" y="-8300"/>
              <a:ext cx="7637" cy="5273"/>
            </a:xfrm>
            <a:custGeom>
              <a:avLst/>
              <a:gdLst>
                <a:gd name="T0" fmla="+- 0 8729 4282"/>
                <a:gd name="T1" fmla="*/ T0 w 7637"/>
                <a:gd name="T2" fmla="+- 0 -7017 -8300"/>
                <a:gd name="T3" fmla="*/ -7017 h 5273"/>
                <a:gd name="T4" fmla="+- 0 7269 4282"/>
                <a:gd name="T5" fmla="*/ T4 w 7637"/>
                <a:gd name="T6" fmla="+- 0 -8300 -8300"/>
                <a:gd name="T7" fmla="*/ -8300 h 5273"/>
                <a:gd name="T8" fmla="+- 0 5822 4282"/>
                <a:gd name="T9" fmla="*/ T8 w 7637"/>
                <a:gd name="T10" fmla="+- 0 -8300 -8300"/>
                <a:gd name="T11" fmla="*/ -8300 h 5273"/>
                <a:gd name="T12" fmla="+- 0 4282 4282"/>
                <a:gd name="T13" fmla="*/ T12 w 7637"/>
                <a:gd name="T14" fmla="+- 0 -7010 -8300"/>
                <a:gd name="T15" fmla="*/ -7010 h 5273"/>
                <a:gd name="T16" fmla="+- 0 5664 4282"/>
                <a:gd name="T17" fmla="*/ T16 w 7637"/>
                <a:gd name="T18" fmla="+- 0 -7010 -8300"/>
                <a:gd name="T19" fmla="*/ -7010 h 5273"/>
                <a:gd name="T20" fmla="+- 0 5710 4282"/>
                <a:gd name="T21" fmla="*/ T20 w 7637"/>
                <a:gd name="T22" fmla="+- 0 -4614 -8300"/>
                <a:gd name="T23" fmla="*/ -4614 h 5273"/>
                <a:gd name="T24" fmla="+- 0 7369 4282"/>
                <a:gd name="T25" fmla="*/ T24 w 7637"/>
                <a:gd name="T26" fmla="+- 0 -4614 -8300"/>
                <a:gd name="T27" fmla="*/ -4614 h 5273"/>
                <a:gd name="T28" fmla="+- 0 7369 4282"/>
                <a:gd name="T29" fmla="*/ T28 w 7637"/>
                <a:gd name="T30" fmla="+- 0 -7008 -8300"/>
                <a:gd name="T31" fmla="*/ -7008 h 5273"/>
                <a:gd name="T32" fmla="+- 0 8729 4282"/>
                <a:gd name="T33" fmla="*/ T32 w 7637"/>
                <a:gd name="T34" fmla="+- 0 -7017 -8300"/>
                <a:gd name="T35" fmla="*/ -7017 h 5273"/>
                <a:gd name="T36" fmla="+- 0 8738 4282"/>
                <a:gd name="T37" fmla="*/ T36 w 7637"/>
                <a:gd name="T38" fmla="+- 0 -8300 -8300"/>
                <a:gd name="T39" fmla="*/ -8300 h 5273"/>
                <a:gd name="T40" fmla="+- 0 8082 4282"/>
                <a:gd name="T41" fmla="*/ T40 w 7637"/>
                <a:gd name="T42" fmla="+- 0 -8300 -8300"/>
                <a:gd name="T43" fmla="*/ -8300 h 5273"/>
                <a:gd name="T44" fmla="+- 0 8082 4282"/>
                <a:gd name="T45" fmla="*/ T44 w 7637"/>
                <a:gd name="T46" fmla="+- 0 -7799 -8300"/>
                <a:gd name="T47" fmla="*/ -7799 h 5273"/>
                <a:gd name="T48" fmla="+- 0 8738 4282"/>
                <a:gd name="T49" fmla="*/ T48 w 7637"/>
                <a:gd name="T50" fmla="+- 0 -7799 -8300"/>
                <a:gd name="T51" fmla="*/ -7799 h 5273"/>
                <a:gd name="T52" fmla="+- 0 8738 4282"/>
                <a:gd name="T53" fmla="*/ T52 w 7637"/>
                <a:gd name="T54" fmla="+- 0 -8300 -8300"/>
                <a:gd name="T55" fmla="*/ -8300 h 5273"/>
                <a:gd name="T56" fmla="+- 0 11775 4282"/>
                <a:gd name="T57" fmla="*/ T56 w 7637"/>
                <a:gd name="T58" fmla="+- 0 -7933 -8300"/>
                <a:gd name="T59" fmla="*/ -7933 h 5273"/>
                <a:gd name="T60" fmla="+- 0 11380 4282"/>
                <a:gd name="T61" fmla="*/ T60 w 7637"/>
                <a:gd name="T62" fmla="+- 0 -8300 -8300"/>
                <a:gd name="T63" fmla="*/ -8300 h 5273"/>
                <a:gd name="T64" fmla="+- 0 10292 4282"/>
                <a:gd name="T65" fmla="*/ T64 w 7637"/>
                <a:gd name="T66" fmla="+- 0 -8300 -8300"/>
                <a:gd name="T67" fmla="*/ -8300 h 5273"/>
                <a:gd name="T68" fmla="+- 0 9897 4282"/>
                <a:gd name="T69" fmla="*/ T68 w 7637"/>
                <a:gd name="T70" fmla="+- 0 -7933 -8300"/>
                <a:gd name="T71" fmla="*/ -7933 h 5273"/>
                <a:gd name="T72" fmla="+- 0 10481 4282"/>
                <a:gd name="T73" fmla="*/ T72 w 7637"/>
                <a:gd name="T74" fmla="+- 0 -7933 -8300"/>
                <a:gd name="T75" fmla="*/ -7933 h 5273"/>
                <a:gd name="T76" fmla="+- 0 10481 4282"/>
                <a:gd name="T77" fmla="*/ T76 w 7637"/>
                <a:gd name="T78" fmla="+- 0 -6586 -8300"/>
                <a:gd name="T79" fmla="*/ -6586 h 5273"/>
                <a:gd name="T80" fmla="+- 0 11209 4282"/>
                <a:gd name="T81" fmla="*/ T80 w 7637"/>
                <a:gd name="T82" fmla="+- 0 -6586 -8300"/>
                <a:gd name="T83" fmla="*/ -6586 h 5273"/>
                <a:gd name="T84" fmla="+- 0 11209 4282"/>
                <a:gd name="T85" fmla="*/ T84 w 7637"/>
                <a:gd name="T86" fmla="+- 0 -7933 -8300"/>
                <a:gd name="T87" fmla="*/ -7933 h 5273"/>
                <a:gd name="T88" fmla="+- 0 11775 4282"/>
                <a:gd name="T89" fmla="*/ T88 w 7637"/>
                <a:gd name="T90" fmla="+- 0 -7933 -8300"/>
                <a:gd name="T91" fmla="*/ -7933 h 5273"/>
                <a:gd name="T92" fmla="+- 0 11919 4282"/>
                <a:gd name="T93" fmla="*/ T92 w 7637"/>
                <a:gd name="T94" fmla="+- 0 -5157 -8300"/>
                <a:gd name="T95" fmla="*/ -5157 h 5273"/>
                <a:gd name="T96" fmla="+- 0 10405 4282"/>
                <a:gd name="T97" fmla="*/ T96 w 7637"/>
                <a:gd name="T98" fmla="+- 0 -6541 -8300"/>
                <a:gd name="T99" fmla="*/ -6541 h 5273"/>
                <a:gd name="T100" fmla="+- 0 8891 4282"/>
                <a:gd name="T101" fmla="*/ T100 w 7637"/>
                <a:gd name="T102" fmla="+- 0 -5157 -8300"/>
                <a:gd name="T103" fmla="*/ -5157 h 5273"/>
                <a:gd name="T104" fmla="+- 0 9825 4282"/>
                <a:gd name="T105" fmla="*/ T104 w 7637"/>
                <a:gd name="T106" fmla="+- 0 -5157 -8300"/>
                <a:gd name="T107" fmla="*/ -5157 h 5273"/>
                <a:gd name="T108" fmla="+- 0 9825 4282"/>
                <a:gd name="T109" fmla="*/ T108 w 7637"/>
                <a:gd name="T110" fmla="+- 0 -3028 -8300"/>
                <a:gd name="T111" fmla="*/ -3028 h 5273"/>
                <a:gd name="T112" fmla="+- 0 11002 4282"/>
                <a:gd name="T113" fmla="*/ T112 w 7637"/>
                <a:gd name="T114" fmla="+- 0 -3028 -8300"/>
                <a:gd name="T115" fmla="*/ -3028 h 5273"/>
                <a:gd name="T116" fmla="+- 0 11002 4282"/>
                <a:gd name="T117" fmla="*/ T116 w 7637"/>
                <a:gd name="T118" fmla="+- 0 -5157 -8300"/>
                <a:gd name="T119" fmla="*/ -5157 h 5273"/>
                <a:gd name="T120" fmla="+- 0 11919 4282"/>
                <a:gd name="T121" fmla="*/ T120 w 7637"/>
                <a:gd name="T122" fmla="+- 0 -5157 -8300"/>
                <a:gd name="T123" fmla="*/ -5157 h 52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</a:cxnLst>
              <a:rect l="0" t="0" r="r" b="b"/>
              <a:pathLst>
                <a:path w="7637" h="5273">
                  <a:moveTo>
                    <a:pt x="4447" y="1283"/>
                  </a:moveTo>
                  <a:lnTo>
                    <a:pt x="2987" y="0"/>
                  </a:lnTo>
                  <a:lnTo>
                    <a:pt x="1540" y="0"/>
                  </a:lnTo>
                  <a:lnTo>
                    <a:pt x="0" y="1290"/>
                  </a:lnTo>
                  <a:lnTo>
                    <a:pt x="1382" y="1290"/>
                  </a:lnTo>
                  <a:lnTo>
                    <a:pt x="1428" y="3686"/>
                  </a:lnTo>
                  <a:lnTo>
                    <a:pt x="3087" y="3686"/>
                  </a:lnTo>
                  <a:lnTo>
                    <a:pt x="3087" y="1292"/>
                  </a:lnTo>
                  <a:lnTo>
                    <a:pt x="4447" y="1283"/>
                  </a:lnTo>
                  <a:moveTo>
                    <a:pt x="4456" y="0"/>
                  </a:moveTo>
                  <a:lnTo>
                    <a:pt x="3800" y="0"/>
                  </a:lnTo>
                  <a:lnTo>
                    <a:pt x="3800" y="501"/>
                  </a:lnTo>
                  <a:lnTo>
                    <a:pt x="4456" y="501"/>
                  </a:lnTo>
                  <a:lnTo>
                    <a:pt x="4456" y="0"/>
                  </a:lnTo>
                  <a:moveTo>
                    <a:pt x="7493" y="367"/>
                  </a:moveTo>
                  <a:lnTo>
                    <a:pt x="7098" y="0"/>
                  </a:lnTo>
                  <a:lnTo>
                    <a:pt x="6010" y="0"/>
                  </a:lnTo>
                  <a:lnTo>
                    <a:pt x="5615" y="367"/>
                  </a:lnTo>
                  <a:lnTo>
                    <a:pt x="6199" y="367"/>
                  </a:lnTo>
                  <a:lnTo>
                    <a:pt x="6199" y="1714"/>
                  </a:lnTo>
                  <a:lnTo>
                    <a:pt x="6927" y="1714"/>
                  </a:lnTo>
                  <a:lnTo>
                    <a:pt x="6927" y="367"/>
                  </a:lnTo>
                  <a:lnTo>
                    <a:pt x="7493" y="367"/>
                  </a:lnTo>
                  <a:moveTo>
                    <a:pt x="7637" y="3143"/>
                  </a:moveTo>
                  <a:lnTo>
                    <a:pt x="6123" y="1759"/>
                  </a:lnTo>
                  <a:lnTo>
                    <a:pt x="4609" y="3143"/>
                  </a:lnTo>
                  <a:lnTo>
                    <a:pt x="5543" y="3143"/>
                  </a:lnTo>
                  <a:lnTo>
                    <a:pt x="5543" y="5272"/>
                  </a:lnTo>
                  <a:lnTo>
                    <a:pt x="6720" y="5272"/>
                  </a:lnTo>
                  <a:lnTo>
                    <a:pt x="6720" y="3143"/>
                  </a:lnTo>
                  <a:lnTo>
                    <a:pt x="7637" y="3143"/>
                  </a:lnTo>
                </a:path>
              </a:pathLst>
            </a:custGeom>
            <a:solidFill>
              <a:srgbClr val="ABD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AutoShape 489">
              <a:extLst>
                <a:ext uri="{FF2B5EF4-FFF2-40B4-BE49-F238E27FC236}">
                  <a16:creationId xmlns:a16="http://schemas.microsoft.com/office/drawing/2014/main" xmlns="" id="{49F3BBCA-6843-5C4D-88B8-A27A9A4FE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" y="-8300"/>
              <a:ext cx="5043" cy="5273"/>
            </a:xfrm>
            <a:custGeom>
              <a:avLst/>
              <a:gdLst>
                <a:gd name="T0" fmla="+- 0 7355 6805"/>
                <a:gd name="T1" fmla="*/ T0 w 5043"/>
                <a:gd name="T2" fmla="+- 0 -7017 -8300"/>
                <a:gd name="T3" fmla="*/ -7017 h 5273"/>
                <a:gd name="T4" fmla="+- 0 7040 6805"/>
                <a:gd name="T5" fmla="*/ T4 w 5043"/>
                <a:gd name="T6" fmla="+- 0 -7017 -8300"/>
                <a:gd name="T7" fmla="*/ -7017 h 5273"/>
                <a:gd name="T8" fmla="+- 0 7040 6805"/>
                <a:gd name="T9" fmla="*/ T8 w 5043"/>
                <a:gd name="T10" fmla="+- 0 -4663 -8300"/>
                <a:gd name="T11" fmla="*/ -4663 h 5273"/>
                <a:gd name="T12" fmla="+- 0 7355 6805"/>
                <a:gd name="T13" fmla="*/ T12 w 5043"/>
                <a:gd name="T14" fmla="+- 0 -4663 -8300"/>
                <a:gd name="T15" fmla="*/ -4663 h 5273"/>
                <a:gd name="T16" fmla="+- 0 7355 6805"/>
                <a:gd name="T17" fmla="*/ T16 w 5043"/>
                <a:gd name="T18" fmla="+- 0 -7017 -8300"/>
                <a:gd name="T19" fmla="*/ -7017 h 5273"/>
                <a:gd name="T20" fmla="+- 0 8639 6805"/>
                <a:gd name="T21" fmla="*/ T20 w 5043"/>
                <a:gd name="T22" fmla="+- 0 -7017 -8300"/>
                <a:gd name="T23" fmla="*/ -7017 h 5273"/>
                <a:gd name="T24" fmla="+- 0 7244 6805"/>
                <a:gd name="T25" fmla="*/ T24 w 5043"/>
                <a:gd name="T26" fmla="+- 0 -8300 -8300"/>
                <a:gd name="T27" fmla="*/ -8300 h 5273"/>
                <a:gd name="T28" fmla="+- 0 6805 6805"/>
                <a:gd name="T29" fmla="*/ T28 w 5043"/>
                <a:gd name="T30" fmla="+- 0 -8300 -8300"/>
                <a:gd name="T31" fmla="*/ -8300 h 5273"/>
                <a:gd name="T32" fmla="+- 0 8253 6805"/>
                <a:gd name="T33" fmla="*/ T32 w 5043"/>
                <a:gd name="T34" fmla="+- 0 -7017 -8300"/>
                <a:gd name="T35" fmla="*/ -7017 h 5273"/>
                <a:gd name="T36" fmla="+- 0 8639 6805"/>
                <a:gd name="T37" fmla="*/ T36 w 5043"/>
                <a:gd name="T38" fmla="+- 0 -7017 -8300"/>
                <a:gd name="T39" fmla="*/ -7017 h 5273"/>
                <a:gd name="T40" fmla="+- 0 8945 6805"/>
                <a:gd name="T41" fmla="*/ T40 w 5043"/>
                <a:gd name="T42" fmla="+- 0 -8300 -8300"/>
                <a:gd name="T43" fmla="*/ -8300 h 5273"/>
                <a:gd name="T44" fmla="+- 0 8738 6805"/>
                <a:gd name="T45" fmla="*/ T44 w 5043"/>
                <a:gd name="T46" fmla="+- 0 -8300 -8300"/>
                <a:gd name="T47" fmla="*/ -8300 h 5273"/>
                <a:gd name="T48" fmla="+- 0 8738 6805"/>
                <a:gd name="T49" fmla="*/ T48 w 5043"/>
                <a:gd name="T50" fmla="+- 0 -7799 -8300"/>
                <a:gd name="T51" fmla="*/ -7799 h 5273"/>
                <a:gd name="T52" fmla="+- 0 8945 6805"/>
                <a:gd name="T53" fmla="*/ T52 w 5043"/>
                <a:gd name="T54" fmla="+- 0 -7799 -8300"/>
                <a:gd name="T55" fmla="*/ -7799 h 5273"/>
                <a:gd name="T56" fmla="+- 0 8945 6805"/>
                <a:gd name="T57" fmla="*/ T56 w 5043"/>
                <a:gd name="T58" fmla="+- 0 -8300 -8300"/>
                <a:gd name="T59" fmla="*/ -8300 h 5273"/>
                <a:gd name="T60" fmla="+- 0 11020 6805"/>
                <a:gd name="T61" fmla="*/ T60 w 5043"/>
                <a:gd name="T62" fmla="+- 0 -5139 -8300"/>
                <a:gd name="T63" fmla="*/ -5139 h 5273"/>
                <a:gd name="T64" fmla="+- 0 10616 6805"/>
                <a:gd name="T65" fmla="*/ T64 w 5043"/>
                <a:gd name="T66" fmla="+- 0 -5139 -8300"/>
                <a:gd name="T67" fmla="*/ -5139 h 5273"/>
                <a:gd name="T68" fmla="+- 0 10616 6805"/>
                <a:gd name="T69" fmla="*/ T68 w 5043"/>
                <a:gd name="T70" fmla="+- 0 -3028 -8300"/>
                <a:gd name="T71" fmla="*/ -3028 h 5273"/>
                <a:gd name="T72" fmla="+- 0 11020 6805"/>
                <a:gd name="T73" fmla="*/ T72 w 5043"/>
                <a:gd name="T74" fmla="+- 0 -3028 -8300"/>
                <a:gd name="T75" fmla="*/ -3028 h 5273"/>
                <a:gd name="T76" fmla="+- 0 11020 6805"/>
                <a:gd name="T77" fmla="*/ T76 w 5043"/>
                <a:gd name="T78" fmla="+- 0 -5139 -8300"/>
                <a:gd name="T79" fmla="*/ -5139 h 5273"/>
                <a:gd name="T80" fmla="+- 0 11164 6805"/>
                <a:gd name="T81" fmla="*/ T80 w 5043"/>
                <a:gd name="T82" fmla="+- 0 -7951 -8300"/>
                <a:gd name="T83" fmla="*/ -7951 h 5273"/>
                <a:gd name="T84" fmla="+- 0 10912 6805"/>
                <a:gd name="T85" fmla="*/ T84 w 5043"/>
                <a:gd name="T86" fmla="+- 0 -7951 -8300"/>
                <a:gd name="T87" fmla="*/ -7951 h 5273"/>
                <a:gd name="T88" fmla="+- 0 10912 6805"/>
                <a:gd name="T89" fmla="*/ T88 w 5043"/>
                <a:gd name="T90" fmla="+- 0 -6595 -8300"/>
                <a:gd name="T91" fmla="*/ -6595 h 5273"/>
                <a:gd name="T92" fmla="+- 0 11164 6805"/>
                <a:gd name="T93" fmla="*/ T92 w 5043"/>
                <a:gd name="T94" fmla="+- 0 -6595 -8300"/>
                <a:gd name="T95" fmla="*/ -6595 h 5273"/>
                <a:gd name="T96" fmla="+- 0 11164 6805"/>
                <a:gd name="T97" fmla="*/ T96 w 5043"/>
                <a:gd name="T98" fmla="+- 0 -7951 -8300"/>
                <a:gd name="T99" fmla="*/ -7951 h 5273"/>
                <a:gd name="T100" fmla="+- 0 11712 6805"/>
                <a:gd name="T101" fmla="*/ T100 w 5043"/>
                <a:gd name="T102" fmla="+- 0 -7992 -8300"/>
                <a:gd name="T103" fmla="*/ -7992 h 5273"/>
                <a:gd name="T104" fmla="+- 0 11367 6805"/>
                <a:gd name="T105" fmla="*/ T104 w 5043"/>
                <a:gd name="T106" fmla="+- 0 -8300 -8300"/>
                <a:gd name="T107" fmla="*/ -8300 h 5273"/>
                <a:gd name="T108" fmla="+- 0 10993 6805"/>
                <a:gd name="T109" fmla="*/ T108 w 5043"/>
                <a:gd name="T110" fmla="+- 0 -8300 -8300"/>
                <a:gd name="T111" fmla="*/ -8300 h 5273"/>
                <a:gd name="T112" fmla="+- 0 11354 6805"/>
                <a:gd name="T113" fmla="*/ T112 w 5043"/>
                <a:gd name="T114" fmla="+- 0 -7973 -8300"/>
                <a:gd name="T115" fmla="*/ -7973 h 5273"/>
                <a:gd name="T116" fmla="+- 0 11712 6805"/>
                <a:gd name="T117" fmla="*/ T116 w 5043"/>
                <a:gd name="T118" fmla="+- 0 -7992 -8300"/>
                <a:gd name="T119" fmla="*/ -7992 h 5273"/>
                <a:gd name="T120" fmla="+- 0 11847 6805"/>
                <a:gd name="T121" fmla="*/ T120 w 5043"/>
                <a:gd name="T122" fmla="+- 0 -5175 -8300"/>
                <a:gd name="T123" fmla="*/ -5175 h 5273"/>
                <a:gd name="T124" fmla="+- 0 10373 6805"/>
                <a:gd name="T125" fmla="*/ T124 w 5043"/>
                <a:gd name="T126" fmla="+- 0 -6523 -8300"/>
                <a:gd name="T127" fmla="*/ -6523 h 5273"/>
                <a:gd name="T128" fmla="+- 0 10104 6805"/>
                <a:gd name="T129" fmla="*/ T128 w 5043"/>
                <a:gd name="T130" fmla="+- 0 -6262 -8300"/>
                <a:gd name="T131" fmla="*/ -6262 h 5273"/>
                <a:gd name="T132" fmla="+- 0 11281 6805"/>
                <a:gd name="T133" fmla="*/ T132 w 5043"/>
                <a:gd name="T134" fmla="+- 0 -5175 -8300"/>
                <a:gd name="T135" fmla="*/ -5175 h 5273"/>
                <a:gd name="T136" fmla="+- 0 11847 6805"/>
                <a:gd name="T137" fmla="*/ T136 w 5043"/>
                <a:gd name="T138" fmla="+- 0 -5175 -8300"/>
                <a:gd name="T139" fmla="*/ -5175 h 52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</a:cxnLst>
              <a:rect l="0" t="0" r="r" b="b"/>
              <a:pathLst>
                <a:path w="5043" h="5273">
                  <a:moveTo>
                    <a:pt x="550" y="1283"/>
                  </a:moveTo>
                  <a:lnTo>
                    <a:pt x="235" y="1283"/>
                  </a:lnTo>
                  <a:lnTo>
                    <a:pt x="235" y="3637"/>
                  </a:lnTo>
                  <a:lnTo>
                    <a:pt x="550" y="3637"/>
                  </a:lnTo>
                  <a:lnTo>
                    <a:pt x="550" y="1283"/>
                  </a:lnTo>
                  <a:moveTo>
                    <a:pt x="1834" y="1283"/>
                  </a:moveTo>
                  <a:lnTo>
                    <a:pt x="439" y="0"/>
                  </a:lnTo>
                  <a:lnTo>
                    <a:pt x="0" y="0"/>
                  </a:lnTo>
                  <a:lnTo>
                    <a:pt x="1448" y="1283"/>
                  </a:lnTo>
                  <a:lnTo>
                    <a:pt x="1834" y="1283"/>
                  </a:lnTo>
                  <a:moveTo>
                    <a:pt x="2140" y="0"/>
                  </a:moveTo>
                  <a:lnTo>
                    <a:pt x="1933" y="0"/>
                  </a:lnTo>
                  <a:lnTo>
                    <a:pt x="1933" y="501"/>
                  </a:lnTo>
                  <a:lnTo>
                    <a:pt x="2140" y="501"/>
                  </a:lnTo>
                  <a:lnTo>
                    <a:pt x="2140" y="0"/>
                  </a:lnTo>
                  <a:moveTo>
                    <a:pt x="4215" y="3161"/>
                  </a:moveTo>
                  <a:lnTo>
                    <a:pt x="3811" y="3161"/>
                  </a:lnTo>
                  <a:lnTo>
                    <a:pt x="3811" y="5272"/>
                  </a:lnTo>
                  <a:lnTo>
                    <a:pt x="4215" y="5272"/>
                  </a:lnTo>
                  <a:lnTo>
                    <a:pt x="4215" y="3161"/>
                  </a:lnTo>
                  <a:moveTo>
                    <a:pt x="4359" y="349"/>
                  </a:moveTo>
                  <a:lnTo>
                    <a:pt x="4107" y="349"/>
                  </a:lnTo>
                  <a:lnTo>
                    <a:pt x="4107" y="1705"/>
                  </a:lnTo>
                  <a:lnTo>
                    <a:pt x="4359" y="1705"/>
                  </a:lnTo>
                  <a:lnTo>
                    <a:pt x="4359" y="349"/>
                  </a:lnTo>
                  <a:moveTo>
                    <a:pt x="4907" y="308"/>
                  </a:moveTo>
                  <a:lnTo>
                    <a:pt x="4562" y="0"/>
                  </a:lnTo>
                  <a:lnTo>
                    <a:pt x="4188" y="0"/>
                  </a:lnTo>
                  <a:lnTo>
                    <a:pt x="4549" y="327"/>
                  </a:lnTo>
                  <a:lnTo>
                    <a:pt x="4907" y="308"/>
                  </a:lnTo>
                  <a:moveTo>
                    <a:pt x="5042" y="3125"/>
                  </a:moveTo>
                  <a:lnTo>
                    <a:pt x="3568" y="1777"/>
                  </a:lnTo>
                  <a:lnTo>
                    <a:pt x="3299" y="2038"/>
                  </a:lnTo>
                  <a:lnTo>
                    <a:pt x="4476" y="3125"/>
                  </a:lnTo>
                  <a:lnTo>
                    <a:pt x="5042" y="3125"/>
                  </a:lnTo>
                </a:path>
              </a:pathLst>
            </a:custGeom>
            <a:solidFill>
              <a:srgbClr val="88A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AutoShape 488">
              <a:extLst>
                <a:ext uri="{FF2B5EF4-FFF2-40B4-BE49-F238E27FC236}">
                  <a16:creationId xmlns:a16="http://schemas.microsoft.com/office/drawing/2014/main" xmlns="" id="{2AEA0633-37DD-9846-B044-11C1A1B0C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" y="-8300"/>
              <a:ext cx="8172" cy="7510"/>
            </a:xfrm>
            <a:custGeom>
              <a:avLst/>
              <a:gdLst>
                <a:gd name="T0" fmla="+- 0 4183 3940"/>
                <a:gd name="T1" fmla="*/ T0 w 8172"/>
                <a:gd name="T2" fmla="+- 0 -7861 -8300"/>
                <a:gd name="T3" fmla="*/ -7861 h 7510"/>
                <a:gd name="T4" fmla="+- 0 4480 3940"/>
                <a:gd name="T5" fmla="*/ T4 w 8172"/>
                <a:gd name="T6" fmla="+- 0 -3971 -8300"/>
                <a:gd name="T7" fmla="*/ -3971 h 7510"/>
                <a:gd name="T8" fmla="+- 0 4480 3940"/>
                <a:gd name="T9" fmla="*/ T8 w 8172"/>
                <a:gd name="T10" fmla="+- 0 -4726 -8300"/>
                <a:gd name="T11" fmla="*/ -4726 h 7510"/>
                <a:gd name="T12" fmla="+- 0 4704 3940"/>
                <a:gd name="T13" fmla="*/ T12 w 8172"/>
                <a:gd name="T14" fmla="+- 0 -6199 -8300"/>
                <a:gd name="T15" fmla="*/ -6199 h 7510"/>
                <a:gd name="T16" fmla="+- 0 4704 3940"/>
                <a:gd name="T17" fmla="*/ T16 w 8172"/>
                <a:gd name="T18" fmla="+- 0 -6199 -8300"/>
                <a:gd name="T19" fmla="*/ -6199 h 7510"/>
                <a:gd name="T20" fmla="+- 0 5191 3940"/>
                <a:gd name="T21" fmla="*/ T20 w 8172"/>
                <a:gd name="T22" fmla="+- 0 -7930 -8300"/>
                <a:gd name="T23" fmla="*/ -7930 h 7510"/>
                <a:gd name="T24" fmla="+- 0 4237 3940"/>
                <a:gd name="T25" fmla="*/ T24 w 8172"/>
                <a:gd name="T26" fmla="+- 0 -7009 -8300"/>
                <a:gd name="T27" fmla="*/ -7009 h 7510"/>
                <a:gd name="T28" fmla="+- 0 4331 3940"/>
                <a:gd name="T29" fmla="*/ T28 w 8172"/>
                <a:gd name="T30" fmla="+- 0 -6888 -8300"/>
                <a:gd name="T31" fmla="*/ -6888 h 7510"/>
                <a:gd name="T32" fmla="+- 0 5841 3940"/>
                <a:gd name="T33" fmla="*/ T32 w 8172"/>
                <a:gd name="T34" fmla="+- 0 -5103 -8300"/>
                <a:gd name="T35" fmla="*/ -5103 h 7510"/>
                <a:gd name="T36" fmla="+- 0 5969 3940"/>
                <a:gd name="T37" fmla="*/ T36 w 8172"/>
                <a:gd name="T38" fmla="+- 0 -8300 -8300"/>
                <a:gd name="T39" fmla="*/ -8300 h 7510"/>
                <a:gd name="T40" fmla="+- 0 5827 3940"/>
                <a:gd name="T41" fmla="*/ T40 w 8172"/>
                <a:gd name="T42" fmla="+- 0 -8175 -8300"/>
                <a:gd name="T43" fmla="*/ -8175 h 7510"/>
                <a:gd name="T44" fmla="+- 0 6550 3940"/>
                <a:gd name="T45" fmla="*/ T44 w 8172"/>
                <a:gd name="T46" fmla="+- 0 -2162 -8300"/>
                <a:gd name="T47" fmla="*/ -2162 h 7510"/>
                <a:gd name="T48" fmla="+- 0 6550 3940"/>
                <a:gd name="T49" fmla="*/ T48 w 8172"/>
                <a:gd name="T50" fmla="+- 0 -2965 -8300"/>
                <a:gd name="T51" fmla="*/ -2965 h 7510"/>
                <a:gd name="T52" fmla="+- 0 6806 3940"/>
                <a:gd name="T53" fmla="*/ T52 w 8172"/>
                <a:gd name="T54" fmla="+- 0 -3495 -8300"/>
                <a:gd name="T55" fmla="*/ -3495 h 7510"/>
                <a:gd name="T56" fmla="+- 0 6806 3940"/>
                <a:gd name="T57" fmla="*/ T56 w 8172"/>
                <a:gd name="T58" fmla="+- 0 -3495 -8300"/>
                <a:gd name="T59" fmla="*/ -3495 h 7510"/>
                <a:gd name="T60" fmla="+- 0 8558 3940"/>
                <a:gd name="T61" fmla="*/ T60 w 8172"/>
                <a:gd name="T62" fmla="+- 0 -791 -8300"/>
                <a:gd name="T63" fmla="*/ -791 h 7510"/>
                <a:gd name="T64" fmla="+- 0 8307 3940"/>
                <a:gd name="T65" fmla="*/ T64 w 8172"/>
                <a:gd name="T66" fmla="+- 0 -1316 -8300"/>
                <a:gd name="T67" fmla="*/ -1316 h 7510"/>
                <a:gd name="T68" fmla="+- 0 8307 3940"/>
                <a:gd name="T69" fmla="*/ T68 w 8172"/>
                <a:gd name="T70" fmla="+- 0 -2094 -8300"/>
                <a:gd name="T71" fmla="*/ -2094 h 7510"/>
                <a:gd name="T72" fmla="+- 0 8558 3940"/>
                <a:gd name="T73" fmla="*/ T72 w 8172"/>
                <a:gd name="T74" fmla="+- 0 -3100 -8300"/>
                <a:gd name="T75" fmla="*/ -3100 h 7510"/>
                <a:gd name="T76" fmla="+- 0 8558 3940"/>
                <a:gd name="T77" fmla="*/ T76 w 8172"/>
                <a:gd name="T78" fmla="+- 0 -3100 -8300"/>
                <a:gd name="T79" fmla="*/ -3100 h 7510"/>
                <a:gd name="T80" fmla="+- 0 8730 3940"/>
                <a:gd name="T81" fmla="*/ T80 w 8172"/>
                <a:gd name="T82" fmla="+- 0 -7116 -8300"/>
                <a:gd name="T83" fmla="*/ -7116 h 7510"/>
                <a:gd name="T84" fmla="+- 0 7220 3940"/>
                <a:gd name="T85" fmla="*/ T84 w 8172"/>
                <a:gd name="T86" fmla="+- 0 -7156 -8300"/>
                <a:gd name="T87" fmla="*/ -7156 h 7510"/>
                <a:gd name="T88" fmla="+- 0 6546 3940"/>
                <a:gd name="T89" fmla="*/ T88 w 8172"/>
                <a:gd name="T90" fmla="+- 0 -5238 -8300"/>
                <a:gd name="T91" fmla="*/ -5238 h 7510"/>
                <a:gd name="T92" fmla="+- 0 6802 3940"/>
                <a:gd name="T93" fmla="*/ T92 w 8172"/>
                <a:gd name="T94" fmla="+- 0 -3756 -8300"/>
                <a:gd name="T95" fmla="*/ -3756 h 7510"/>
                <a:gd name="T96" fmla="+- 0 7450 3940"/>
                <a:gd name="T97" fmla="*/ T96 w 8172"/>
                <a:gd name="T98" fmla="+- 0 -4568 -8300"/>
                <a:gd name="T99" fmla="*/ -4568 h 7510"/>
                <a:gd name="T100" fmla="+- 0 8639 3940"/>
                <a:gd name="T101" fmla="*/ T100 w 8172"/>
                <a:gd name="T102" fmla="+- 0 -6882 -8300"/>
                <a:gd name="T103" fmla="*/ -6882 h 7510"/>
                <a:gd name="T104" fmla="+- 0 8765 3940"/>
                <a:gd name="T105" fmla="*/ T104 w 8172"/>
                <a:gd name="T106" fmla="+- 0 -6968 -8300"/>
                <a:gd name="T107" fmla="*/ -6968 h 7510"/>
                <a:gd name="T108" fmla="+- 0 8945 3940"/>
                <a:gd name="T109" fmla="*/ T108 w 8172"/>
                <a:gd name="T110" fmla="+- 0 -7664 -8300"/>
                <a:gd name="T111" fmla="*/ -7664 h 7510"/>
                <a:gd name="T112" fmla="+- 0 10238 3940"/>
                <a:gd name="T113" fmla="*/ T112 w 8172"/>
                <a:gd name="T114" fmla="+- 0 -1483 -8300"/>
                <a:gd name="T115" fmla="*/ -1483 h 7510"/>
                <a:gd name="T116" fmla="+- 0 10481 3940"/>
                <a:gd name="T117" fmla="*/ T116 w 8172"/>
                <a:gd name="T118" fmla="+- 0 -2022 -8300"/>
                <a:gd name="T119" fmla="*/ -2022 h 7510"/>
                <a:gd name="T120" fmla="+- 0 10481 3940"/>
                <a:gd name="T121" fmla="*/ T120 w 8172"/>
                <a:gd name="T122" fmla="+- 0 -2022 -8300"/>
                <a:gd name="T123" fmla="*/ -2022 h 7510"/>
                <a:gd name="T124" fmla="+- 0 10063 3940"/>
                <a:gd name="T125" fmla="*/ T124 w 8172"/>
                <a:gd name="T126" fmla="+- 0 -8300 -8300"/>
                <a:gd name="T127" fmla="*/ -8300 h 7510"/>
                <a:gd name="T128" fmla="+- 0 9736 3940"/>
                <a:gd name="T129" fmla="*/ T128 w 8172"/>
                <a:gd name="T130" fmla="+- 0 -7944 -8300"/>
                <a:gd name="T131" fmla="*/ -7944 h 7510"/>
                <a:gd name="T132" fmla="+- 0 9830 3940"/>
                <a:gd name="T133" fmla="*/ T132 w 8172"/>
                <a:gd name="T134" fmla="+- 0 -7823 -8300"/>
                <a:gd name="T135" fmla="*/ -7823 h 7510"/>
                <a:gd name="T136" fmla="+- 0 10562 3940"/>
                <a:gd name="T137" fmla="*/ T136 w 8172"/>
                <a:gd name="T138" fmla="+- 0 -7206 -8300"/>
                <a:gd name="T139" fmla="*/ -7206 h 7510"/>
                <a:gd name="T140" fmla="+- 0 11829 3940"/>
                <a:gd name="T141" fmla="*/ T140 w 8172"/>
                <a:gd name="T142" fmla="+- 0 -8018 -8300"/>
                <a:gd name="T143" fmla="*/ -8018 h 7510"/>
                <a:gd name="T144" fmla="+- 0 11372 3940"/>
                <a:gd name="T145" fmla="*/ T144 w 8172"/>
                <a:gd name="T146" fmla="+- 0 -8086 -8300"/>
                <a:gd name="T147" fmla="*/ -8086 h 7510"/>
                <a:gd name="T148" fmla="+- 0 11367 3940"/>
                <a:gd name="T149" fmla="*/ T148 w 8172"/>
                <a:gd name="T150" fmla="+- 0 -6456 -8300"/>
                <a:gd name="T151" fmla="*/ -6456 h 7510"/>
                <a:gd name="T152" fmla="+- 0 11788 3940"/>
                <a:gd name="T153" fmla="*/ T152 w 8172"/>
                <a:gd name="T154" fmla="+- 0 -7840 -8300"/>
                <a:gd name="T155" fmla="*/ -7840 h 7510"/>
                <a:gd name="T156" fmla="+- 0 12094 3940"/>
                <a:gd name="T157" fmla="*/ T156 w 8172"/>
                <a:gd name="T158" fmla="+- 0 -2660 -8300"/>
                <a:gd name="T159" fmla="*/ -2660 h 7510"/>
                <a:gd name="T160" fmla="+- 0 12094 3940"/>
                <a:gd name="T161" fmla="*/ T160 w 8172"/>
                <a:gd name="T162" fmla="+- 0 -2660 -8300"/>
                <a:gd name="T163" fmla="*/ -2660 h 7510"/>
                <a:gd name="T164" fmla="+- 0 12094 3940"/>
                <a:gd name="T165" fmla="*/ T164 w 8172"/>
                <a:gd name="T166" fmla="+- 0 -2943 -8300"/>
                <a:gd name="T167" fmla="*/ -2943 h 7510"/>
                <a:gd name="T168" fmla="+- 0 11847 3940"/>
                <a:gd name="T169" fmla="*/ T168 w 8172"/>
                <a:gd name="T170" fmla="+- 0 -3495 -8300"/>
                <a:gd name="T171" fmla="*/ -3495 h 7510"/>
                <a:gd name="T172" fmla="+- 0 12107 3940"/>
                <a:gd name="T173" fmla="*/ T172 w 8172"/>
                <a:gd name="T174" fmla="+- 0 -5173 -8300"/>
                <a:gd name="T175" fmla="*/ -5173 h 7510"/>
                <a:gd name="T176" fmla="+- 0 10461 3940"/>
                <a:gd name="T177" fmla="*/ T176 w 8172"/>
                <a:gd name="T178" fmla="+- 0 -6625 -8300"/>
                <a:gd name="T179" fmla="*/ -6625 h 7510"/>
                <a:gd name="T180" fmla="+- 0 10282 3940"/>
                <a:gd name="T181" fmla="*/ T180 w 8172"/>
                <a:gd name="T182" fmla="+- 0 -6622 -8300"/>
                <a:gd name="T183" fmla="*/ -6622 h 7510"/>
                <a:gd name="T184" fmla="+- 0 8774 3940"/>
                <a:gd name="T185" fmla="*/ T184 w 8172"/>
                <a:gd name="T186" fmla="+- 0 -5166 -8300"/>
                <a:gd name="T187" fmla="*/ -5166 h 7510"/>
                <a:gd name="T188" fmla="+- 0 8869 3940"/>
                <a:gd name="T189" fmla="*/ T188 w 8172"/>
                <a:gd name="T190" fmla="+- 0 -5046 -8300"/>
                <a:gd name="T191" fmla="*/ -5046 h 7510"/>
                <a:gd name="T192" fmla="+- 0 9746 3940"/>
                <a:gd name="T193" fmla="*/ T192 w 8172"/>
                <a:gd name="T194" fmla="+- 0 -2975 -8300"/>
                <a:gd name="T195" fmla="*/ -2975 h 7510"/>
                <a:gd name="T196" fmla="+- 0 10238 3940"/>
                <a:gd name="T197" fmla="*/ T196 w 8172"/>
                <a:gd name="T198" fmla="+- 0 -2893 -8300"/>
                <a:gd name="T199" fmla="*/ -2893 h 7510"/>
                <a:gd name="T200" fmla="+- 0 10238 3940"/>
                <a:gd name="T201" fmla="*/ T200 w 8172"/>
                <a:gd name="T202" fmla="+- 0 -3495 -8300"/>
                <a:gd name="T203" fmla="*/ -3495 h 7510"/>
                <a:gd name="T204" fmla="+- 0 9254 3940"/>
                <a:gd name="T205" fmla="*/ T204 w 8172"/>
                <a:gd name="T206" fmla="+- 0 -5310 -8300"/>
                <a:gd name="T207" fmla="*/ -5310 h 7510"/>
                <a:gd name="T208" fmla="+- 0 10887 3940"/>
                <a:gd name="T209" fmla="*/ T208 w 8172"/>
                <a:gd name="T210" fmla="+- 0 -5160 -8300"/>
                <a:gd name="T211" fmla="*/ -5160 h 7510"/>
                <a:gd name="T212" fmla="+- 0 11174 3940"/>
                <a:gd name="T213" fmla="*/ T212 w 8172"/>
                <a:gd name="T214" fmla="+- 0 -3362 -8300"/>
                <a:gd name="T215" fmla="*/ -3362 h 7510"/>
                <a:gd name="T216" fmla="+- 0 12054 3940"/>
                <a:gd name="T217" fmla="*/ T216 w 8172"/>
                <a:gd name="T218" fmla="+- 0 -5029 -8300"/>
                <a:gd name="T219" fmla="*/ -5029 h 75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8172" h="7510">
                  <a:moveTo>
                    <a:pt x="243" y="0"/>
                  </a:moveTo>
                  <a:lnTo>
                    <a:pt x="0" y="0"/>
                  </a:lnTo>
                  <a:lnTo>
                    <a:pt x="0" y="439"/>
                  </a:lnTo>
                  <a:lnTo>
                    <a:pt x="243" y="439"/>
                  </a:lnTo>
                  <a:lnTo>
                    <a:pt x="243" y="0"/>
                  </a:lnTo>
                  <a:moveTo>
                    <a:pt x="764" y="4104"/>
                  </a:moveTo>
                  <a:lnTo>
                    <a:pt x="540" y="4104"/>
                  </a:lnTo>
                  <a:lnTo>
                    <a:pt x="540" y="4329"/>
                  </a:lnTo>
                  <a:lnTo>
                    <a:pt x="764" y="4329"/>
                  </a:lnTo>
                  <a:lnTo>
                    <a:pt x="764" y="4104"/>
                  </a:lnTo>
                  <a:moveTo>
                    <a:pt x="764" y="3574"/>
                  </a:moveTo>
                  <a:lnTo>
                    <a:pt x="540" y="3574"/>
                  </a:lnTo>
                  <a:lnTo>
                    <a:pt x="540" y="3799"/>
                  </a:lnTo>
                  <a:lnTo>
                    <a:pt x="764" y="3799"/>
                  </a:lnTo>
                  <a:lnTo>
                    <a:pt x="764" y="3574"/>
                  </a:lnTo>
                  <a:moveTo>
                    <a:pt x="764" y="2101"/>
                  </a:moveTo>
                  <a:lnTo>
                    <a:pt x="540" y="2101"/>
                  </a:lnTo>
                  <a:lnTo>
                    <a:pt x="540" y="3251"/>
                  </a:lnTo>
                  <a:lnTo>
                    <a:pt x="764" y="3251"/>
                  </a:lnTo>
                  <a:lnTo>
                    <a:pt x="764" y="2101"/>
                  </a:lnTo>
                  <a:moveTo>
                    <a:pt x="1902" y="1148"/>
                  </a:moveTo>
                  <a:lnTo>
                    <a:pt x="785" y="1148"/>
                  </a:lnTo>
                  <a:lnTo>
                    <a:pt x="1431" y="570"/>
                  </a:lnTo>
                  <a:lnTo>
                    <a:pt x="1251" y="370"/>
                  </a:lnTo>
                  <a:lnTo>
                    <a:pt x="342" y="1183"/>
                  </a:lnTo>
                  <a:lnTo>
                    <a:pt x="316" y="1214"/>
                  </a:lnTo>
                  <a:lnTo>
                    <a:pt x="301" y="1251"/>
                  </a:lnTo>
                  <a:lnTo>
                    <a:pt x="297" y="1291"/>
                  </a:lnTo>
                  <a:lnTo>
                    <a:pt x="306" y="1331"/>
                  </a:lnTo>
                  <a:lnTo>
                    <a:pt x="326" y="1367"/>
                  </a:lnTo>
                  <a:lnTo>
                    <a:pt x="355" y="1394"/>
                  </a:lnTo>
                  <a:lnTo>
                    <a:pt x="391" y="1412"/>
                  </a:lnTo>
                  <a:lnTo>
                    <a:pt x="432" y="1418"/>
                  </a:lnTo>
                  <a:lnTo>
                    <a:pt x="1631" y="1418"/>
                  </a:lnTo>
                  <a:lnTo>
                    <a:pt x="1631" y="3197"/>
                  </a:lnTo>
                  <a:lnTo>
                    <a:pt x="1901" y="3197"/>
                  </a:lnTo>
                  <a:lnTo>
                    <a:pt x="1901" y="3192"/>
                  </a:lnTo>
                  <a:lnTo>
                    <a:pt x="1902" y="3192"/>
                  </a:lnTo>
                  <a:lnTo>
                    <a:pt x="1902" y="1148"/>
                  </a:lnTo>
                  <a:moveTo>
                    <a:pt x="2029" y="0"/>
                  </a:moveTo>
                  <a:lnTo>
                    <a:pt x="1645" y="0"/>
                  </a:lnTo>
                  <a:lnTo>
                    <a:pt x="1645" y="627"/>
                  </a:lnTo>
                  <a:lnTo>
                    <a:pt x="1887" y="627"/>
                  </a:lnTo>
                  <a:lnTo>
                    <a:pt x="1887" y="125"/>
                  </a:lnTo>
                  <a:lnTo>
                    <a:pt x="2029" y="0"/>
                  </a:lnTo>
                  <a:moveTo>
                    <a:pt x="2866" y="5882"/>
                  </a:moveTo>
                  <a:lnTo>
                    <a:pt x="2610" y="5882"/>
                  </a:lnTo>
                  <a:lnTo>
                    <a:pt x="2610" y="6138"/>
                  </a:lnTo>
                  <a:lnTo>
                    <a:pt x="2866" y="6138"/>
                  </a:lnTo>
                  <a:lnTo>
                    <a:pt x="2866" y="5882"/>
                  </a:lnTo>
                  <a:moveTo>
                    <a:pt x="2866" y="5335"/>
                  </a:moveTo>
                  <a:lnTo>
                    <a:pt x="2610" y="5335"/>
                  </a:lnTo>
                  <a:lnTo>
                    <a:pt x="2610" y="5591"/>
                  </a:lnTo>
                  <a:lnTo>
                    <a:pt x="2866" y="5591"/>
                  </a:lnTo>
                  <a:lnTo>
                    <a:pt x="2866" y="5335"/>
                  </a:lnTo>
                  <a:moveTo>
                    <a:pt x="2866" y="4805"/>
                  </a:moveTo>
                  <a:lnTo>
                    <a:pt x="2610" y="4805"/>
                  </a:lnTo>
                  <a:lnTo>
                    <a:pt x="2610" y="5061"/>
                  </a:lnTo>
                  <a:lnTo>
                    <a:pt x="2866" y="5061"/>
                  </a:lnTo>
                  <a:lnTo>
                    <a:pt x="2866" y="4805"/>
                  </a:lnTo>
                  <a:moveTo>
                    <a:pt x="4618" y="7258"/>
                  </a:moveTo>
                  <a:lnTo>
                    <a:pt x="4367" y="7258"/>
                  </a:lnTo>
                  <a:lnTo>
                    <a:pt x="4367" y="7509"/>
                  </a:lnTo>
                  <a:lnTo>
                    <a:pt x="4618" y="7509"/>
                  </a:lnTo>
                  <a:lnTo>
                    <a:pt x="4618" y="7258"/>
                  </a:lnTo>
                  <a:moveTo>
                    <a:pt x="4618" y="6732"/>
                  </a:moveTo>
                  <a:lnTo>
                    <a:pt x="4367" y="6732"/>
                  </a:lnTo>
                  <a:lnTo>
                    <a:pt x="4367" y="6984"/>
                  </a:lnTo>
                  <a:lnTo>
                    <a:pt x="4618" y="6984"/>
                  </a:lnTo>
                  <a:lnTo>
                    <a:pt x="4618" y="6732"/>
                  </a:lnTo>
                  <a:moveTo>
                    <a:pt x="4618" y="6206"/>
                  </a:moveTo>
                  <a:lnTo>
                    <a:pt x="4367" y="6206"/>
                  </a:lnTo>
                  <a:lnTo>
                    <a:pt x="4367" y="6458"/>
                  </a:lnTo>
                  <a:lnTo>
                    <a:pt x="4618" y="6458"/>
                  </a:lnTo>
                  <a:lnTo>
                    <a:pt x="4618" y="6206"/>
                  </a:lnTo>
                  <a:moveTo>
                    <a:pt x="4618" y="5200"/>
                  </a:moveTo>
                  <a:lnTo>
                    <a:pt x="4367" y="5200"/>
                  </a:lnTo>
                  <a:lnTo>
                    <a:pt x="4367" y="5882"/>
                  </a:lnTo>
                  <a:lnTo>
                    <a:pt x="4618" y="5882"/>
                  </a:lnTo>
                  <a:lnTo>
                    <a:pt x="4618" y="5200"/>
                  </a:lnTo>
                  <a:moveTo>
                    <a:pt x="4834" y="1292"/>
                  </a:moveTo>
                  <a:lnTo>
                    <a:pt x="4831" y="1253"/>
                  </a:lnTo>
                  <a:lnTo>
                    <a:pt x="4816" y="1216"/>
                  </a:lnTo>
                  <a:lnTo>
                    <a:pt x="4790" y="1184"/>
                  </a:lnTo>
                  <a:lnTo>
                    <a:pt x="3503" y="0"/>
                  </a:lnTo>
                  <a:lnTo>
                    <a:pt x="3105" y="0"/>
                  </a:lnTo>
                  <a:lnTo>
                    <a:pt x="4349" y="1144"/>
                  </a:lnTo>
                  <a:lnTo>
                    <a:pt x="3280" y="1144"/>
                  </a:lnTo>
                  <a:lnTo>
                    <a:pt x="3280" y="3502"/>
                  </a:lnTo>
                  <a:lnTo>
                    <a:pt x="2862" y="3502"/>
                  </a:lnTo>
                  <a:lnTo>
                    <a:pt x="2862" y="3062"/>
                  </a:lnTo>
                  <a:lnTo>
                    <a:pt x="2606" y="3062"/>
                  </a:lnTo>
                  <a:lnTo>
                    <a:pt x="2606" y="3502"/>
                  </a:lnTo>
                  <a:lnTo>
                    <a:pt x="2606" y="3772"/>
                  </a:lnTo>
                  <a:lnTo>
                    <a:pt x="2606" y="4544"/>
                  </a:lnTo>
                  <a:lnTo>
                    <a:pt x="2862" y="4544"/>
                  </a:lnTo>
                  <a:lnTo>
                    <a:pt x="2862" y="3772"/>
                  </a:lnTo>
                  <a:lnTo>
                    <a:pt x="3415" y="3772"/>
                  </a:lnTo>
                  <a:lnTo>
                    <a:pt x="3467" y="3761"/>
                  </a:lnTo>
                  <a:lnTo>
                    <a:pt x="3510" y="3732"/>
                  </a:lnTo>
                  <a:lnTo>
                    <a:pt x="3539" y="3689"/>
                  </a:lnTo>
                  <a:lnTo>
                    <a:pt x="3549" y="3637"/>
                  </a:lnTo>
                  <a:lnTo>
                    <a:pt x="3549" y="1418"/>
                  </a:lnTo>
                  <a:lnTo>
                    <a:pt x="4699" y="1418"/>
                  </a:lnTo>
                  <a:lnTo>
                    <a:pt x="4740" y="1412"/>
                  </a:lnTo>
                  <a:lnTo>
                    <a:pt x="4775" y="1394"/>
                  </a:lnTo>
                  <a:lnTo>
                    <a:pt x="4805" y="1367"/>
                  </a:lnTo>
                  <a:lnTo>
                    <a:pt x="4825" y="1332"/>
                  </a:lnTo>
                  <a:lnTo>
                    <a:pt x="4834" y="1292"/>
                  </a:lnTo>
                  <a:moveTo>
                    <a:pt x="5274" y="0"/>
                  </a:moveTo>
                  <a:lnTo>
                    <a:pt x="5005" y="0"/>
                  </a:lnTo>
                  <a:lnTo>
                    <a:pt x="5005" y="636"/>
                  </a:lnTo>
                  <a:lnTo>
                    <a:pt x="5274" y="636"/>
                  </a:lnTo>
                  <a:lnTo>
                    <a:pt x="5274" y="0"/>
                  </a:lnTo>
                  <a:moveTo>
                    <a:pt x="6541" y="6817"/>
                  </a:moveTo>
                  <a:lnTo>
                    <a:pt x="6298" y="6817"/>
                  </a:lnTo>
                  <a:lnTo>
                    <a:pt x="6298" y="7060"/>
                  </a:lnTo>
                  <a:lnTo>
                    <a:pt x="6541" y="7060"/>
                  </a:lnTo>
                  <a:lnTo>
                    <a:pt x="6541" y="6817"/>
                  </a:lnTo>
                  <a:moveTo>
                    <a:pt x="6541" y="6278"/>
                  </a:moveTo>
                  <a:lnTo>
                    <a:pt x="6298" y="6278"/>
                  </a:lnTo>
                  <a:lnTo>
                    <a:pt x="6298" y="6521"/>
                  </a:lnTo>
                  <a:lnTo>
                    <a:pt x="6541" y="6521"/>
                  </a:lnTo>
                  <a:lnTo>
                    <a:pt x="6541" y="6278"/>
                  </a:lnTo>
                  <a:moveTo>
                    <a:pt x="6622" y="214"/>
                  </a:moveTo>
                  <a:lnTo>
                    <a:pt x="6288" y="214"/>
                  </a:lnTo>
                  <a:lnTo>
                    <a:pt x="6532" y="0"/>
                  </a:lnTo>
                  <a:lnTo>
                    <a:pt x="6123" y="0"/>
                  </a:lnTo>
                  <a:lnTo>
                    <a:pt x="5841" y="247"/>
                  </a:lnTo>
                  <a:lnTo>
                    <a:pt x="5815" y="279"/>
                  </a:lnTo>
                  <a:lnTo>
                    <a:pt x="5799" y="316"/>
                  </a:lnTo>
                  <a:lnTo>
                    <a:pt x="5796" y="356"/>
                  </a:lnTo>
                  <a:lnTo>
                    <a:pt x="5804" y="396"/>
                  </a:lnTo>
                  <a:lnTo>
                    <a:pt x="5824" y="432"/>
                  </a:lnTo>
                  <a:lnTo>
                    <a:pt x="5853" y="460"/>
                  </a:lnTo>
                  <a:lnTo>
                    <a:pt x="5890" y="477"/>
                  </a:lnTo>
                  <a:lnTo>
                    <a:pt x="5930" y="483"/>
                  </a:lnTo>
                  <a:lnTo>
                    <a:pt x="6352" y="483"/>
                  </a:lnTo>
                  <a:lnTo>
                    <a:pt x="6352" y="1094"/>
                  </a:lnTo>
                  <a:lnTo>
                    <a:pt x="6622" y="1094"/>
                  </a:lnTo>
                  <a:lnTo>
                    <a:pt x="6622" y="214"/>
                  </a:lnTo>
                  <a:moveTo>
                    <a:pt x="7906" y="359"/>
                  </a:moveTo>
                  <a:lnTo>
                    <a:pt x="7903" y="319"/>
                  </a:lnTo>
                  <a:lnTo>
                    <a:pt x="7889" y="282"/>
                  </a:lnTo>
                  <a:lnTo>
                    <a:pt x="7864" y="250"/>
                  </a:lnTo>
                  <a:lnTo>
                    <a:pt x="7598" y="0"/>
                  </a:lnTo>
                  <a:lnTo>
                    <a:pt x="7204" y="0"/>
                  </a:lnTo>
                  <a:lnTo>
                    <a:pt x="7432" y="214"/>
                  </a:lnTo>
                  <a:lnTo>
                    <a:pt x="7195" y="214"/>
                  </a:lnTo>
                  <a:lnTo>
                    <a:pt x="7195" y="423"/>
                  </a:lnTo>
                  <a:lnTo>
                    <a:pt x="7157" y="1837"/>
                  </a:lnTo>
                  <a:lnTo>
                    <a:pt x="7427" y="1844"/>
                  </a:lnTo>
                  <a:lnTo>
                    <a:pt x="7463" y="483"/>
                  </a:lnTo>
                  <a:lnTo>
                    <a:pt x="7772" y="483"/>
                  </a:lnTo>
                  <a:lnTo>
                    <a:pt x="7812" y="477"/>
                  </a:lnTo>
                  <a:lnTo>
                    <a:pt x="7848" y="460"/>
                  </a:lnTo>
                  <a:lnTo>
                    <a:pt x="7877" y="433"/>
                  </a:lnTo>
                  <a:lnTo>
                    <a:pt x="7897" y="398"/>
                  </a:lnTo>
                  <a:lnTo>
                    <a:pt x="7906" y="359"/>
                  </a:lnTo>
                  <a:moveTo>
                    <a:pt x="8154" y="5640"/>
                  </a:moveTo>
                  <a:lnTo>
                    <a:pt x="7907" y="5640"/>
                  </a:lnTo>
                  <a:lnTo>
                    <a:pt x="7907" y="5888"/>
                  </a:lnTo>
                  <a:lnTo>
                    <a:pt x="8154" y="5888"/>
                  </a:lnTo>
                  <a:lnTo>
                    <a:pt x="8154" y="5640"/>
                  </a:lnTo>
                  <a:moveTo>
                    <a:pt x="8154" y="5110"/>
                  </a:moveTo>
                  <a:lnTo>
                    <a:pt x="7907" y="5110"/>
                  </a:lnTo>
                  <a:lnTo>
                    <a:pt x="7907" y="5357"/>
                  </a:lnTo>
                  <a:lnTo>
                    <a:pt x="8154" y="5357"/>
                  </a:lnTo>
                  <a:lnTo>
                    <a:pt x="8154" y="5110"/>
                  </a:lnTo>
                  <a:moveTo>
                    <a:pt x="8167" y="3978"/>
                  </a:moveTo>
                  <a:lnTo>
                    <a:pt x="7907" y="3978"/>
                  </a:lnTo>
                  <a:lnTo>
                    <a:pt x="7907" y="4805"/>
                  </a:lnTo>
                  <a:lnTo>
                    <a:pt x="8167" y="4805"/>
                  </a:lnTo>
                  <a:lnTo>
                    <a:pt x="8167" y="3978"/>
                  </a:lnTo>
                  <a:moveTo>
                    <a:pt x="8172" y="3167"/>
                  </a:moveTo>
                  <a:lnTo>
                    <a:pt x="8167" y="3127"/>
                  </a:lnTo>
                  <a:lnTo>
                    <a:pt x="8152" y="3090"/>
                  </a:lnTo>
                  <a:lnTo>
                    <a:pt x="8125" y="3059"/>
                  </a:lnTo>
                  <a:lnTo>
                    <a:pt x="6849" y="1958"/>
                  </a:lnTo>
                  <a:lnTo>
                    <a:pt x="6521" y="1675"/>
                  </a:lnTo>
                  <a:lnTo>
                    <a:pt x="6479" y="1650"/>
                  </a:lnTo>
                  <a:lnTo>
                    <a:pt x="6431" y="1642"/>
                  </a:lnTo>
                  <a:lnTo>
                    <a:pt x="6384" y="1652"/>
                  </a:lnTo>
                  <a:lnTo>
                    <a:pt x="6342" y="1678"/>
                  </a:lnTo>
                  <a:lnTo>
                    <a:pt x="4878" y="3026"/>
                  </a:lnTo>
                  <a:lnTo>
                    <a:pt x="4852" y="3057"/>
                  </a:lnTo>
                  <a:lnTo>
                    <a:pt x="4838" y="3094"/>
                  </a:lnTo>
                  <a:lnTo>
                    <a:pt x="4834" y="3134"/>
                  </a:lnTo>
                  <a:lnTo>
                    <a:pt x="4843" y="3174"/>
                  </a:lnTo>
                  <a:lnTo>
                    <a:pt x="4864" y="3209"/>
                  </a:lnTo>
                  <a:lnTo>
                    <a:pt x="4893" y="3236"/>
                  </a:lnTo>
                  <a:lnTo>
                    <a:pt x="4929" y="3254"/>
                  </a:lnTo>
                  <a:lnTo>
                    <a:pt x="4969" y="3260"/>
                  </a:lnTo>
                  <a:lnTo>
                    <a:pt x="5795" y="3260"/>
                  </a:lnTo>
                  <a:lnTo>
                    <a:pt x="5795" y="5272"/>
                  </a:lnTo>
                  <a:lnTo>
                    <a:pt x="5806" y="5325"/>
                  </a:lnTo>
                  <a:lnTo>
                    <a:pt x="5835" y="5367"/>
                  </a:lnTo>
                  <a:lnTo>
                    <a:pt x="5878" y="5396"/>
                  </a:lnTo>
                  <a:lnTo>
                    <a:pt x="5930" y="5407"/>
                  </a:lnTo>
                  <a:lnTo>
                    <a:pt x="6298" y="5407"/>
                  </a:lnTo>
                  <a:lnTo>
                    <a:pt x="6298" y="5937"/>
                  </a:lnTo>
                  <a:lnTo>
                    <a:pt x="6541" y="5937"/>
                  </a:lnTo>
                  <a:lnTo>
                    <a:pt x="6541" y="4805"/>
                  </a:lnTo>
                  <a:lnTo>
                    <a:pt x="6298" y="4805"/>
                  </a:lnTo>
                  <a:lnTo>
                    <a:pt x="6298" y="5137"/>
                  </a:lnTo>
                  <a:lnTo>
                    <a:pt x="6065" y="5137"/>
                  </a:lnTo>
                  <a:lnTo>
                    <a:pt x="6065" y="2990"/>
                  </a:lnTo>
                  <a:lnTo>
                    <a:pt x="5314" y="2990"/>
                  </a:lnTo>
                  <a:lnTo>
                    <a:pt x="6436" y="1958"/>
                  </a:lnTo>
                  <a:lnTo>
                    <a:pt x="7674" y="3026"/>
                  </a:lnTo>
                  <a:lnTo>
                    <a:pt x="6947" y="3026"/>
                  </a:lnTo>
                  <a:lnTo>
                    <a:pt x="6947" y="3140"/>
                  </a:lnTo>
                  <a:lnTo>
                    <a:pt x="6946" y="3147"/>
                  </a:lnTo>
                  <a:lnTo>
                    <a:pt x="6945" y="3155"/>
                  </a:lnTo>
                  <a:lnTo>
                    <a:pt x="6965" y="4941"/>
                  </a:lnTo>
                  <a:lnTo>
                    <a:pt x="7234" y="4938"/>
                  </a:lnTo>
                  <a:lnTo>
                    <a:pt x="7216" y="3296"/>
                  </a:lnTo>
                  <a:lnTo>
                    <a:pt x="8037" y="3296"/>
                  </a:lnTo>
                  <a:lnTo>
                    <a:pt x="8078" y="3289"/>
                  </a:lnTo>
                  <a:lnTo>
                    <a:pt x="8114" y="3271"/>
                  </a:lnTo>
                  <a:lnTo>
                    <a:pt x="8143" y="3244"/>
                  </a:lnTo>
                  <a:lnTo>
                    <a:pt x="8163" y="3208"/>
                  </a:lnTo>
                  <a:lnTo>
                    <a:pt x="8172" y="3167"/>
                  </a:lnTo>
                </a:path>
              </a:pathLst>
            </a:custGeom>
            <a:solidFill>
              <a:srgbClr val="2D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FFA54D0-8E27-9F44-9D96-897AEF1BE015}"/>
              </a:ext>
            </a:extLst>
          </p:cNvPr>
          <p:cNvSpPr/>
          <p:nvPr/>
        </p:nvSpPr>
        <p:spPr>
          <a:xfrm>
            <a:off x="1111620" y="3213511"/>
            <a:ext cx="19579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E65846"/>
                </a:solidFill>
                <a:latin typeface="Calibri" panose="020F0502020204030204" pitchFamily="34" charset="0"/>
                <a:ea typeface="Helvetica-Light" pitchFamily="2" charset="0"/>
                <a:cs typeface="Helvetica-Light" pitchFamily="2" charset="0"/>
              </a:rPr>
              <a:t>Capital</a:t>
            </a:r>
          </a:p>
        </p:txBody>
      </p:sp>
    </p:spTree>
    <p:extLst>
      <p:ext uri="{BB962C8B-B14F-4D97-AF65-F5344CB8AC3E}">
        <p14:creationId xmlns:p14="http://schemas.microsoft.com/office/powerpoint/2010/main" val="1911626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004AEF-CAF9-7343-8209-2C45BA2CF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as a % of Revenue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D141100-D0BB-244E-B792-9FC57C9E9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9A44-F412-8F45-9F37-5B5536437672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600-00001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5610014"/>
              </p:ext>
            </p:extLst>
          </p:nvPr>
        </p:nvGraphicFramePr>
        <p:xfrm>
          <a:off x="2599404" y="1463890"/>
          <a:ext cx="7120963" cy="4411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5481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8C2DF2-2B41-1342-A079-3E1E91586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6448F7D-460B-394E-AD0F-123E909AC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9A44-F412-8F45-9F37-5B5536437672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ED65E4A-FEE4-BC4A-B959-3E59A87C32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3743" y="1270861"/>
            <a:ext cx="7335954" cy="54506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1B027C-6AD2-EF40-A914-D354CB83D041}"/>
              </a:ext>
            </a:extLst>
          </p:cNvPr>
          <p:cNvSpPr txBox="1"/>
          <p:nvPr/>
        </p:nvSpPr>
        <p:spPr>
          <a:xfrm>
            <a:off x="838200" y="2596424"/>
            <a:ext cx="4978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Raised $340 m by 2007 to get to $153m of revenue</a:t>
            </a:r>
          </a:p>
        </p:txBody>
      </p:sp>
    </p:spTree>
    <p:extLst>
      <p:ext uri="{BB962C8B-B14F-4D97-AF65-F5344CB8AC3E}">
        <p14:creationId xmlns:p14="http://schemas.microsoft.com/office/powerpoint/2010/main" val="2663982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A3AF0A-E457-2949-8024-A23190F2B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should you raise in your 1</a:t>
            </a:r>
            <a:r>
              <a:rPr lang="en-US" baseline="30000" dirty="0"/>
              <a:t>st</a:t>
            </a:r>
            <a:r>
              <a:rPr lang="en-US" dirty="0"/>
              <a:t> round?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293BC7F-39B3-B74F-8836-82E51D561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9A44-F412-8F45-9F37-5B5536437672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9535585"/>
              </p:ext>
            </p:extLst>
          </p:nvPr>
        </p:nvGraphicFramePr>
        <p:xfrm>
          <a:off x="2438400" y="1694546"/>
          <a:ext cx="7887266" cy="4637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3825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9A44-F412-8F45-9F37-5B5536437672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 descr="Screen Shot 2017-05-08 at 11.40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091" y="830912"/>
            <a:ext cx="10268512" cy="62704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81519" y="1002217"/>
            <a:ext cx="2777248" cy="790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over time</a:t>
            </a:r>
          </a:p>
        </p:txBody>
      </p:sp>
    </p:spTree>
    <p:extLst>
      <p:ext uri="{BB962C8B-B14F-4D97-AF65-F5344CB8AC3E}">
        <p14:creationId xmlns:p14="http://schemas.microsoft.com/office/powerpoint/2010/main" val="2219753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FFF1C2-5C0F-6441-8107-68ED673A7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</a:t>
            </a:r>
            <a:r>
              <a:rPr lang="en-US" dirty="0" smtClean="0"/>
              <a:t>Velocity </a:t>
            </a:r>
            <a:r>
              <a:rPr lang="mr-IN" dirty="0" smtClean="0"/>
              <a:t>–</a:t>
            </a:r>
            <a:r>
              <a:rPr lang="en-US" dirty="0" smtClean="0"/>
              <a:t> Public </a:t>
            </a:r>
            <a:r>
              <a:rPr lang="en-US" dirty="0" err="1" smtClean="0"/>
              <a:t>SaaS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C2CB4FF-F227-0246-A7E4-46476C461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9A44-F412-8F45-9F37-5B5536437672}" type="slidenum">
              <a:rPr lang="en-US" smtClean="0"/>
              <a:t>27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6694132-9D16-694A-B118-1C22EFBFA6B7}"/>
              </a:ext>
            </a:extLst>
          </p:cNvPr>
          <p:cNvSpPr txBox="1"/>
          <p:nvPr/>
        </p:nvSpPr>
        <p:spPr>
          <a:xfrm>
            <a:off x="3812583" y="5951349"/>
            <a:ext cx="5133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Financial Velocity </a:t>
            </a:r>
            <a:r>
              <a:rPr lang="en-US" dirty="0" smtClean="0"/>
              <a:t>= </a:t>
            </a:r>
            <a:r>
              <a:rPr lang="en-US" dirty="0"/>
              <a:t>Capital raised / Years in Existence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1705220"/>
              </p:ext>
            </p:extLst>
          </p:nvPr>
        </p:nvGraphicFramePr>
        <p:xfrm>
          <a:off x="2077186" y="1487631"/>
          <a:ext cx="8165399" cy="432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8908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48F32CE-84A4-8D4E-B871-8A56EB9B4DA2}"/>
              </a:ext>
            </a:extLst>
          </p:cNvPr>
          <p:cNvGrpSpPr>
            <a:grpSpLocks/>
          </p:cNvGrpSpPr>
          <p:nvPr/>
        </p:nvGrpSpPr>
        <p:grpSpPr bwMode="auto">
          <a:xfrm>
            <a:off x="6596651" y="0"/>
            <a:ext cx="5676900" cy="4768850"/>
            <a:chOff x="3300" y="-8300"/>
            <a:chExt cx="8940" cy="751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xmlns="" id="{FD8A8752-4115-244D-8F85-5B0715F5A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" y="-8300"/>
              <a:ext cx="8940" cy="7510"/>
            </a:xfrm>
            <a:custGeom>
              <a:avLst/>
              <a:gdLst>
                <a:gd name="T0" fmla="+- 0 3796 3300"/>
                <a:gd name="T1" fmla="*/ T0 w 8940"/>
                <a:gd name="T2" fmla="+- 0 -8058 -8300"/>
                <a:gd name="T3" fmla="*/ -8058 h 7510"/>
                <a:gd name="T4" fmla="+- 0 3680 3300"/>
                <a:gd name="T5" fmla="*/ T4 w 8940"/>
                <a:gd name="T6" fmla="+- 0 -7798 -8300"/>
                <a:gd name="T7" fmla="*/ -7798 h 7510"/>
                <a:gd name="T8" fmla="+- 0 3578 3300"/>
                <a:gd name="T9" fmla="*/ T8 w 8940"/>
                <a:gd name="T10" fmla="+- 0 -7530 -8300"/>
                <a:gd name="T11" fmla="*/ -7530 h 7510"/>
                <a:gd name="T12" fmla="+- 0 3492 3300"/>
                <a:gd name="T13" fmla="*/ T12 w 8940"/>
                <a:gd name="T14" fmla="+- 0 -7255 -8300"/>
                <a:gd name="T15" fmla="*/ -7255 h 7510"/>
                <a:gd name="T16" fmla="+- 0 3421 3300"/>
                <a:gd name="T17" fmla="*/ T16 w 8940"/>
                <a:gd name="T18" fmla="+- 0 -6974 -8300"/>
                <a:gd name="T19" fmla="*/ -6974 h 7510"/>
                <a:gd name="T20" fmla="+- 0 3366 3300"/>
                <a:gd name="T21" fmla="*/ T20 w 8940"/>
                <a:gd name="T22" fmla="+- 0 -6687 -8300"/>
                <a:gd name="T23" fmla="*/ -6687 h 7510"/>
                <a:gd name="T24" fmla="+- 0 3327 3300"/>
                <a:gd name="T25" fmla="*/ T24 w 8940"/>
                <a:gd name="T26" fmla="+- 0 -6394 -8300"/>
                <a:gd name="T27" fmla="*/ -6394 h 7510"/>
                <a:gd name="T28" fmla="+- 0 3305 3300"/>
                <a:gd name="T29" fmla="*/ T28 w 8940"/>
                <a:gd name="T30" fmla="+- 0 -6097 -8300"/>
                <a:gd name="T31" fmla="*/ -6097 h 7510"/>
                <a:gd name="T32" fmla="+- 0 3301 3300"/>
                <a:gd name="T33" fmla="*/ T32 w 8940"/>
                <a:gd name="T34" fmla="+- 0 -5795 -8300"/>
                <a:gd name="T35" fmla="*/ -5795 h 7510"/>
                <a:gd name="T36" fmla="+- 0 3314 3300"/>
                <a:gd name="T37" fmla="*/ T36 w 8940"/>
                <a:gd name="T38" fmla="+- 0 -5495 -8300"/>
                <a:gd name="T39" fmla="*/ -5495 h 7510"/>
                <a:gd name="T40" fmla="+- 0 3344 3300"/>
                <a:gd name="T41" fmla="*/ T40 w 8940"/>
                <a:gd name="T42" fmla="+- 0 -5199 -8300"/>
                <a:gd name="T43" fmla="*/ -5199 h 7510"/>
                <a:gd name="T44" fmla="+- 0 3391 3300"/>
                <a:gd name="T45" fmla="*/ T44 w 8940"/>
                <a:gd name="T46" fmla="+- 0 -4909 -8300"/>
                <a:gd name="T47" fmla="*/ -4909 h 7510"/>
                <a:gd name="T48" fmla="+- 0 3454 3300"/>
                <a:gd name="T49" fmla="*/ T48 w 8940"/>
                <a:gd name="T50" fmla="+- 0 -4625 -8300"/>
                <a:gd name="T51" fmla="*/ -4625 h 7510"/>
                <a:gd name="T52" fmla="+- 0 3533 3300"/>
                <a:gd name="T53" fmla="*/ T52 w 8940"/>
                <a:gd name="T54" fmla="+- 0 -4347 -8300"/>
                <a:gd name="T55" fmla="*/ -4347 h 7510"/>
                <a:gd name="T56" fmla="+- 0 3627 3300"/>
                <a:gd name="T57" fmla="*/ T56 w 8940"/>
                <a:gd name="T58" fmla="+- 0 -4076 -8300"/>
                <a:gd name="T59" fmla="*/ -4076 h 7510"/>
                <a:gd name="T60" fmla="+- 0 3736 3300"/>
                <a:gd name="T61" fmla="*/ T60 w 8940"/>
                <a:gd name="T62" fmla="+- 0 -3811 -8300"/>
                <a:gd name="T63" fmla="*/ -3811 h 7510"/>
                <a:gd name="T64" fmla="+- 0 3859 3300"/>
                <a:gd name="T65" fmla="*/ T64 w 8940"/>
                <a:gd name="T66" fmla="+- 0 -3555 -8300"/>
                <a:gd name="T67" fmla="*/ -3555 h 7510"/>
                <a:gd name="T68" fmla="+- 0 3996 3300"/>
                <a:gd name="T69" fmla="*/ T68 w 8940"/>
                <a:gd name="T70" fmla="+- 0 -3307 -8300"/>
                <a:gd name="T71" fmla="*/ -3307 h 7510"/>
                <a:gd name="T72" fmla="+- 0 4146 3300"/>
                <a:gd name="T73" fmla="*/ T72 w 8940"/>
                <a:gd name="T74" fmla="+- 0 -3067 -8300"/>
                <a:gd name="T75" fmla="*/ -3067 h 7510"/>
                <a:gd name="T76" fmla="+- 0 4309 3300"/>
                <a:gd name="T77" fmla="*/ T76 w 8940"/>
                <a:gd name="T78" fmla="+- 0 -2836 -8300"/>
                <a:gd name="T79" fmla="*/ -2836 h 7510"/>
                <a:gd name="T80" fmla="+- 0 4484 3300"/>
                <a:gd name="T81" fmla="*/ T80 w 8940"/>
                <a:gd name="T82" fmla="+- 0 -2616 -8300"/>
                <a:gd name="T83" fmla="*/ -2616 h 7510"/>
                <a:gd name="T84" fmla="+- 0 4670 3300"/>
                <a:gd name="T85" fmla="*/ T84 w 8940"/>
                <a:gd name="T86" fmla="+- 0 -2405 -8300"/>
                <a:gd name="T87" fmla="*/ -2405 h 7510"/>
                <a:gd name="T88" fmla="+- 0 4868 3300"/>
                <a:gd name="T89" fmla="*/ T88 w 8940"/>
                <a:gd name="T90" fmla="+- 0 -2205 -8300"/>
                <a:gd name="T91" fmla="*/ -2205 h 7510"/>
                <a:gd name="T92" fmla="+- 0 5077 3300"/>
                <a:gd name="T93" fmla="*/ T92 w 8940"/>
                <a:gd name="T94" fmla="+- 0 -2016 -8300"/>
                <a:gd name="T95" fmla="*/ -2016 h 7510"/>
                <a:gd name="T96" fmla="+- 0 5296 3300"/>
                <a:gd name="T97" fmla="*/ T96 w 8940"/>
                <a:gd name="T98" fmla="+- 0 -1838 -8300"/>
                <a:gd name="T99" fmla="*/ -1838 h 7510"/>
                <a:gd name="T100" fmla="+- 0 5525 3300"/>
                <a:gd name="T101" fmla="*/ T100 w 8940"/>
                <a:gd name="T102" fmla="+- 0 -1673 -8300"/>
                <a:gd name="T103" fmla="*/ -1673 h 7510"/>
                <a:gd name="T104" fmla="+- 0 5763 3300"/>
                <a:gd name="T105" fmla="*/ T104 w 8940"/>
                <a:gd name="T106" fmla="+- 0 -1520 -8300"/>
                <a:gd name="T107" fmla="*/ -1520 h 7510"/>
                <a:gd name="T108" fmla="+- 0 6010 3300"/>
                <a:gd name="T109" fmla="*/ T108 w 8940"/>
                <a:gd name="T110" fmla="+- 0 -1381 -8300"/>
                <a:gd name="T111" fmla="*/ -1381 h 7510"/>
                <a:gd name="T112" fmla="+- 0 6266 3300"/>
                <a:gd name="T113" fmla="*/ T112 w 8940"/>
                <a:gd name="T114" fmla="+- 0 -1255 -8300"/>
                <a:gd name="T115" fmla="*/ -1255 h 7510"/>
                <a:gd name="T116" fmla="+- 0 6529 3300"/>
                <a:gd name="T117" fmla="*/ T116 w 8940"/>
                <a:gd name="T118" fmla="+- 0 -1143 -8300"/>
                <a:gd name="T119" fmla="*/ -1143 h 7510"/>
                <a:gd name="T120" fmla="+- 0 6799 3300"/>
                <a:gd name="T121" fmla="*/ T120 w 8940"/>
                <a:gd name="T122" fmla="+- 0 -1045 -8300"/>
                <a:gd name="T123" fmla="*/ -1045 h 7510"/>
                <a:gd name="T124" fmla="+- 0 7077 3300"/>
                <a:gd name="T125" fmla="*/ T124 w 8940"/>
                <a:gd name="T126" fmla="+- 0 -963 -8300"/>
                <a:gd name="T127" fmla="*/ -963 h 7510"/>
                <a:gd name="T128" fmla="+- 0 7361 3300"/>
                <a:gd name="T129" fmla="*/ T128 w 8940"/>
                <a:gd name="T130" fmla="+- 0 -896 -8300"/>
                <a:gd name="T131" fmla="*/ -896 h 7510"/>
                <a:gd name="T132" fmla="+- 0 7650 3300"/>
                <a:gd name="T133" fmla="*/ T132 w 8940"/>
                <a:gd name="T134" fmla="+- 0 -845 -8300"/>
                <a:gd name="T135" fmla="*/ -845 h 7510"/>
                <a:gd name="T136" fmla="+- 0 7945 3300"/>
                <a:gd name="T137" fmla="*/ T136 w 8940"/>
                <a:gd name="T138" fmla="+- 0 -810 -8300"/>
                <a:gd name="T139" fmla="*/ -810 h 7510"/>
                <a:gd name="T140" fmla="+- 0 8245 3300"/>
                <a:gd name="T141" fmla="*/ T140 w 8940"/>
                <a:gd name="T142" fmla="+- 0 -793 -8300"/>
                <a:gd name="T143" fmla="*/ -793 h 7510"/>
                <a:gd name="T144" fmla="+- 0 8548 3300"/>
                <a:gd name="T145" fmla="*/ T144 w 8940"/>
                <a:gd name="T146" fmla="+- 0 -793 -8300"/>
                <a:gd name="T147" fmla="*/ -793 h 7510"/>
                <a:gd name="T148" fmla="+- 0 8848 3300"/>
                <a:gd name="T149" fmla="*/ T148 w 8940"/>
                <a:gd name="T150" fmla="+- 0 -810 -8300"/>
                <a:gd name="T151" fmla="*/ -810 h 7510"/>
                <a:gd name="T152" fmla="+- 0 9143 3300"/>
                <a:gd name="T153" fmla="*/ T152 w 8940"/>
                <a:gd name="T154" fmla="+- 0 -845 -8300"/>
                <a:gd name="T155" fmla="*/ -845 h 7510"/>
                <a:gd name="T156" fmla="+- 0 9433 3300"/>
                <a:gd name="T157" fmla="*/ T156 w 8940"/>
                <a:gd name="T158" fmla="+- 0 -896 -8300"/>
                <a:gd name="T159" fmla="*/ -896 h 7510"/>
                <a:gd name="T160" fmla="+- 0 9717 3300"/>
                <a:gd name="T161" fmla="*/ T160 w 8940"/>
                <a:gd name="T162" fmla="+- 0 -963 -8300"/>
                <a:gd name="T163" fmla="*/ -963 h 7510"/>
                <a:gd name="T164" fmla="+- 0 9994 3300"/>
                <a:gd name="T165" fmla="*/ T164 w 8940"/>
                <a:gd name="T166" fmla="+- 0 -1045 -8300"/>
                <a:gd name="T167" fmla="*/ -1045 h 7510"/>
                <a:gd name="T168" fmla="+- 0 10264 3300"/>
                <a:gd name="T169" fmla="*/ T168 w 8940"/>
                <a:gd name="T170" fmla="+- 0 -1143 -8300"/>
                <a:gd name="T171" fmla="*/ -1143 h 7510"/>
                <a:gd name="T172" fmla="+- 0 10528 3300"/>
                <a:gd name="T173" fmla="*/ T172 w 8940"/>
                <a:gd name="T174" fmla="+- 0 -1255 -8300"/>
                <a:gd name="T175" fmla="*/ -1255 h 7510"/>
                <a:gd name="T176" fmla="+- 0 10783 3300"/>
                <a:gd name="T177" fmla="*/ T176 w 8940"/>
                <a:gd name="T178" fmla="+- 0 -1381 -8300"/>
                <a:gd name="T179" fmla="*/ -1381 h 7510"/>
                <a:gd name="T180" fmla="+- 0 11030 3300"/>
                <a:gd name="T181" fmla="*/ T180 w 8940"/>
                <a:gd name="T182" fmla="+- 0 -1520 -8300"/>
                <a:gd name="T183" fmla="*/ -1520 h 7510"/>
                <a:gd name="T184" fmla="+- 0 11268 3300"/>
                <a:gd name="T185" fmla="*/ T184 w 8940"/>
                <a:gd name="T186" fmla="+- 0 -1673 -8300"/>
                <a:gd name="T187" fmla="*/ -1673 h 7510"/>
                <a:gd name="T188" fmla="+- 0 11497 3300"/>
                <a:gd name="T189" fmla="*/ T188 w 8940"/>
                <a:gd name="T190" fmla="+- 0 -1838 -8300"/>
                <a:gd name="T191" fmla="*/ -1838 h 7510"/>
                <a:gd name="T192" fmla="+- 0 11716 3300"/>
                <a:gd name="T193" fmla="*/ T192 w 8940"/>
                <a:gd name="T194" fmla="+- 0 -2016 -8300"/>
                <a:gd name="T195" fmla="*/ -2016 h 7510"/>
                <a:gd name="T196" fmla="+- 0 11925 3300"/>
                <a:gd name="T197" fmla="*/ T196 w 8940"/>
                <a:gd name="T198" fmla="+- 0 -2205 -8300"/>
                <a:gd name="T199" fmla="*/ -2205 h 7510"/>
                <a:gd name="T200" fmla="+- 0 12123 3300"/>
                <a:gd name="T201" fmla="*/ T200 w 8940"/>
                <a:gd name="T202" fmla="+- 0 -2405 -8300"/>
                <a:gd name="T203" fmla="*/ -2405 h 7510"/>
                <a:gd name="T204" fmla="+- 0 3920 3300"/>
                <a:gd name="T205" fmla="*/ T204 w 8940"/>
                <a:gd name="T206" fmla="+- 0 -8300 -8300"/>
                <a:gd name="T207" fmla="*/ -8300 h 75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8940" h="7510">
                  <a:moveTo>
                    <a:pt x="620" y="0"/>
                  </a:moveTo>
                  <a:lnTo>
                    <a:pt x="559" y="114"/>
                  </a:lnTo>
                  <a:lnTo>
                    <a:pt x="527" y="178"/>
                  </a:lnTo>
                  <a:lnTo>
                    <a:pt x="496" y="242"/>
                  </a:lnTo>
                  <a:lnTo>
                    <a:pt x="466" y="306"/>
                  </a:lnTo>
                  <a:lnTo>
                    <a:pt x="436" y="371"/>
                  </a:lnTo>
                  <a:lnTo>
                    <a:pt x="408" y="436"/>
                  </a:lnTo>
                  <a:lnTo>
                    <a:pt x="380" y="502"/>
                  </a:lnTo>
                  <a:lnTo>
                    <a:pt x="353" y="568"/>
                  </a:lnTo>
                  <a:lnTo>
                    <a:pt x="327" y="635"/>
                  </a:lnTo>
                  <a:lnTo>
                    <a:pt x="302" y="702"/>
                  </a:lnTo>
                  <a:lnTo>
                    <a:pt x="278" y="770"/>
                  </a:lnTo>
                  <a:lnTo>
                    <a:pt x="255" y="838"/>
                  </a:lnTo>
                  <a:lnTo>
                    <a:pt x="233" y="906"/>
                  </a:lnTo>
                  <a:lnTo>
                    <a:pt x="212" y="975"/>
                  </a:lnTo>
                  <a:lnTo>
                    <a:pt x="192" y="1045"/>
                  </a:lnTo>
                  <a:lnTo>
                    <a:pt x="173" y="1114"/>
                  </a:lnTo>
                  <a:lnTo>
                    <a:pt x="154" y="1184"/>
                  </a:lnTo>
                  <a:lnTo>
                    <a:pt x="137" y="1255"/>
                  </a:lnTo>
                  <a:lnTo>
                    <a:pt x="121" y="1326"/>
                  </a:lnTo>
                  <a:lnTo>
                    <a:pt x="105" y="1397"/>
                  </a:lnTo>
                  <a:lnTo>
                    <a:pt x="91" y="1469"/>
                  </a:lnTo>
                  <a:lnTo>
                    <a:pt x="78" y="1541"/>
                  </a:lnTo>
                  <a:lnTo>
                    <a:pt x="66" y="1613"/>
                  </a:lnTo>
                  <a:lnTo>
                    <a:pt x="54" y="1686"/>
                  </a:lnTo>
                  <a:lnTo>
                    <a:pt x="44" y="1759"/>
                  </a:lnTo>
                  <a:lnTo>
                    <a:pt x="35" y="1832"/>
                  </a:lnTo>
                  <a:lnTo>
                    <a:pt x="27" y="1906"/>
                  </a:lnTo>
                  <a:lnTo>
                    <a:pt x="20" y="1980"/>
                  </a:lnTo>
                  <a:lnTo>
                    <a:pt x="14" y="2054"/>
                  </a:lnTo>
                  <a:lnTo>
                    <a:pt x="9" y="2129"/>
                  </a:lnTo>
                  <a:lnTo>
                    <a:pt x="5" y="2203"/>
                  </a:lnTo>
                  <a:lnTo>
                    <a:pt x="2" y="2279"/>
                  </a:lnTo>
                  <a:lnTo>
                    <a:pt x="1" y="2354"/>
                  </a:lnTo>
                  <a:lnTo>
                    <a:pt x="0" y="2430"/>
                  </a:lnTo>
                  <a:lnTo>
                    <a:pt x="1" y="2505"/>
                  </a:lnTo>
                  <a:lnTo>
                    <a:pt x="2" y="2581"/>
                  </a:lnTo>
                  <a:lnTo>
                    <a:pt x="5" y="2656"/>
                  </a:lnTo>
                  <a:lnTo>
                    <a:pt x="9" y="2731"/>
                  </a:lnTo>
                  <a:lnTo>
                    <a:pt x="14" y="2805"/>
                  </a:lnTo>
                  <a:lnTo>
                    <a:pt x="20" y="2880"/>
                  </a:lnTo>
                  <a:lnTo>
                    <a:pt x="27" y="2954"/>
                  </a:lnTo>
                  <a:lnTo>
                    <a:pt x="35" y="3027"/>
                  </a:lnTo>
                  <a:lnTo>
                    <a:pt x="44" y="3101"/>
                  </a:lnTo>
                  <a:lnTo>
                    <a:pt x="54" y="3174"/>
                  </a:lnTo>
                  <a:lnTo>
                    <a:pt x="66" y="3246"/>
                  </a:lnTo>
                  <a:lnTo>
                    <a:pt x="78" y="3319"/>
                  </a:lnTo>
                  <a:lnTo>
                    <a:pt x="91" y="3391"/>
                  </a:lnTo>
                  <a:lnTo>
                    <a:pt x="105" y="3462"/>
                  </a:lnTo>
                  <a:lnTo>
                    <a:pt x="121" y="3534"/>
                  </a:lnTo>
                  <a:lnTo>
                    <a:pt x="137" y="3605"/>
                  </a:lnTo>
                  <a:lnTo>
                    <a:pt x="154" y="3675"/>
                  </a:lnTo>
                  <a:lnTo>
                    <a:pt x="173" y="3745"/>
                  </a:lnTo>
                  <a:lnTo>
                    <a:pt x="192" y="3815"/>
                  </a:lnTo>
                  <a:lnTo>
                    <a:pt x="212" y="3884"/>
                  </a:lnTo>
                  <a:lnTo>
                    <a:pt x="233" y="3953"/>
                  </a:lnTo>
                  <a:lnTo>
                    <a:pt x="255" y="4022"/>
                  </a:lnTo>
                  <a:lnTo>
                    <a:pt x="278" y="4090"/>
                  </a:lnTo>
                  <a:lnTo>
                    <a:pt x="302" y="4157"/>
                  </a:lnTo>
                  <a:lnTo>
                    <a:pt x="327" y="4224"/>
                  </a:lnTo>
                  <a:lnTo>
                    <a:pt x="353" y="4291"/>
                  </a:lnTo>
                  <a:lnTo>
                    <a:pt x="380" y="4358"/>
                  </a:lnTo>
                  <a:lnTo>
                    <a:pt x="408" y="4423"/>
                  </a:lnTo>
                  <a:lnTo>
                    <a:pt x="436" y="4489"/>
                  </a:lnTo>
                  <a:lnTo>
                    <a:pt x="466" y="4554"/>
                  </a:lnTo>
                  <a:lnTo>
                    <a:pt x="496" y="4618"/>
                  </a:lnTo>
                  <a:lnTo>
                    <a:pt x="527" y="4682"/>
                  </a:lnTo>
                  <a:lnTo>
                    <a:pt x="559" y="4745"/>
                  </a:lnTo>
                  <a:lnTo>
                    <a:pt x="592" y="4808"/>
                  </a:lnTo>
                  <a:lnTo>
                    <a:pt x="626" y="4870"/>
                  </a:lnTo>
                  <a:lnTo>
                    <a:pt x="660" y="4932"/>
                  </a:lnTo>
                  <a:lnTo>
                    <a:pt x="696" y="4993"/>
                  </a:lnTo>
                  <a:lnTo>
                    <a:pt x="732" y="5054"/>
                  </a:lnTo>
                  <a:lnTo>
                    <a:pt x="769" y="5114"/>
                  </a:lnTo>
                  <a:lnTo>
                    <a:pt x="807" y="5174"/>
                  </a:lnTo>
                  <a:lnTo>
                    <a:pt x="846" y="5233"/>
                  </a:lnTo>
                  <a:lnTo>
                    <a:pt x="885" y="5292"/>
                  </a:lnTo>
                  <a:lnTo>
                    <a:pt x="926" y="5350"/>
                  </a:lnTo>
                  <a:lnTo>
                    <a:pt x="967" y="5407"/>
                  </a:lnTo>
                  <a:lnTo>
                    <a:pt x="1009" y="5464"/>
                  </a:lnTo>
                  <a:lnTo>
                    <a:pt x="1051" y="5520"/>
                  </a:lnTo>
                  <a:lnTo>
                    <a:pt x="1095" y="5575"/>
                  </a:lnTo>
                  <a:lnTo>
                    <a:pt x="1139" y="5630"/>
                  </a:lnTo>
                  <a:lnTo>
                    <a:pt x="1184" y="5684"/>
                  </a:lnTo>
                  <a:lnTo>
                    <a:pt x="1229" y="5738"/>
                  </a:lnTo>
                  <a:lnTo>
                    <a:pt x="1275" y="5791"/>
                  </a:lnTo>
                  <a:lnTo>
                    <a:pt x="1323" y="5843"/>
                  </a:lnTo>
                  <a:lnTo>
                    <a:pt x="1370" y="5895"/>
                  </a:lnTo>
                  <a:lnTo>
                    <a:pt x="1419" y="5946"/>
                  </a:lnTo>
                  <a:lnTo>
                    <a:pt x="1468" y="5997"/>
                  </a:lnTo>
                  <a:lnTo>
                    <a:pt x="1518" y="6046"/>
                  </a:lnTo>
                  <a:lnTo>
                    <a:pt x="1568" y="6095"/>
                  </a:lnTo>
                  <a:lnTo>
                    <a:pt x="1620" y="6144"/>
                  </a:lnTo>
                  <a:lnTo>
                    <a:pt x="1671" y="6191"/>
                  </a:lnTo>
                  <a:lnTo>
                    <a:pt x="1724" y="6238"/>
                  </a:lnTo>
                  <a:lnTo>
                    <a:pt x="1777" y="6284"/>
                  </a:lnTo>
                  <a:lnTo>
                    <a:pt x="1831" y="6330"/>
                  </a:lnTo>
                  <a:lnTo>
                    <a:pt x="1885" y="6374"/>
                  </a:lnTo>
                  <a:lnTo>
                    <a:pt x="1941" y="6418"/>
                  </a:lnTo>
                  <a:lnTo>
                    <a:pt x="1996" y="6462"/>
                  </a:lnTo>
                  <a:lnTo>
                    <a:pt x="2053" y="6504"/>
                  </a:lnTo>
                  <a:lnTo>
                    <a:pt x="2110" y="6546"/>
                  </a:lnTo>
                  <a:lnTo>
                    <a:pt x="2167" y="6587"/>
                  </a:lnTo>
                  <a:lnTo>
                    <a:pt x="2225" y="6627"/>
                  </a:lnTo>
                  <a:lnTo>
                    <a:pt x="2284" y="6666"/>
                  </a:lnTo>
                  <a:lnTo>
                    <a:pt x="2343" y="6705"/>
                  </a:lnTo>
                  <a:lnTo>
                    <a:pt x="2403" y="6743"/>
                  </a:lnTo>
                  <a:lnTo>
                    <a:pt x="2463" y="6780"/>
                  </a:lnTo>
                  <a:lnTo>
                    <a:pt x="2524" y="6816"/>
                  </a:lnTo>
                  <a:lnTo>
                    <a:pt x="2586" y="6851"/>
                  </a:lnTo>
                  <a:lnTo>
                    <a:pt x="2648" y="6886"/>
                  </a:lnTo>
                  <a:lnTo>
                    <a:pt x="2710" y="6919"/>
                  </a:lnTo>
                  <a:lnTo>
                    <a:pt x="2773" y="6952"/>
                  </a:lnTo>
                  <a:lnTo>
                    <a:pt x="2837" y="6984"/>
                  </a:lnTo>
                  <a:lnTo>
                    <a:pt x="2901" y="7015"/>
                  </a:lnTo>
                  <a:lnTo>
                    <a:pt x="2966" y="7045"/>
                  </a:lnTo>
                  <a:lnTo>
                    <a:pt x="3031" y="7075"/>
                  </a:lnTo>
                  <a:lnTo>
                    <a:pt x="3096" y="7103"/>
                  </a:lnTo>
                  <a:lnTo>
                    <a:pt x="3162" y="7131"/>
                  </a:lnTo>
                  <a:lnTo>
                    <a:pt x="3229" y="7157"/>
                  </a:lnTo>
                  <a:lnTo>
                    <a:pt x="3296" y="7183"/>
                  </a:lnTo>
                  <a:lnTo>
                    <a:pt x="3363" y="7208"/>
                  </a:lnTo>
                  <a:lnTo>
                    <a:pt x="3431" y="7232"/>
                  </a:lnTo>
                  <a:lnTo>
                    <a:pt x="3499" y="7255"/>
                  </a:lnTo>
                  <a:lnTo>
                    <a:pt x="3568" y="7277"/>
                  </a:lnTo>
                  <a:lnTo>
                    <a:pt x="3637" y="7298"/>
                  </a:lnTo>
                  <a:lnTo>
                    <a:pt x="3707" y="7318"/>
                  </a:lnTo>
                  <a:lnTo>
                    <a:pt x="3777" y="7337"/>
                  </a:lnTo>
                  <a:lnTo>
                    <a:pt x="3847" y="7355"/>
                  </a:lnTo>
                  <a:lnTo>
                    <a:pt x="3918" y="7373"/>
                  </a:lnTo>
                  <a:lnTo>
                    <a:pt x="3989" y="7389"/>
                  </a:lnTo>
                  <a:lnTo>
                    <a:pt x="4061" y="7404"/>
                  </a:lnTo>
                  <a:lnTo>
                    <a:pt x="4132" y="7418"/>
                  </a:lnTo>
                  <a:lnTo>
                    <a:pt x="4205" y="7432"/>
                  </a:lnTo>
                  <a:lnTo>
                    <a:pt x="4277" y="7444"/>
                  </a:lnTo>
                  <a:lnTo>
                    <a:pt x="4350" y="7455"/>
                  </a:lnTo>
                  <a:lnTo>
                    <a:pt x="4423" y="7465"/>
                  </a:lnTo>
                  <a:lnTo>
                    <a:pt x="4497" y="7474"/>
                  </a:lnTo>
                  <a:lnTo>
                    <a:pt x="4571" y="7483"/>
                  </a:lnTo>
                  <a:lnTo>
                    <a:pt x="4645" y="7490"/>
                  </a:lnTo>
                  <a:lnTo>
                    <a:pt x="4720" y="7496"/>
                  </a:lnTo>
                  <a:lnTo>
                    <a:pt x="4795" y="7500"/>
                  </a:lnTo>
                  <a:lnTo>
                    <a:pt x="4870" y="7504"/>
                  </a:lnTo>
                  <a:lnTo>
                    <a:pt x="4945" y="7507"/>
                  </a:lnTo>
                  <a:lnTo>
                    <a:pt x="5021" y="7509"/>
                  </a:lnTo>
                  <a:lnTo>
                    <a:pt x="5097" y="7509"/>
                  </a:lnTo>
                  <a:lnTo>
                    <a:pt x="5173" y="7509"/>
                  </a:lnTo>
                  <a:lnTo>
                    <a:pt x="5248" y="7507"/>
                  </a:lnTo>
                  <a:lnTo>
                    <a:pt x="5324" y="7504"/>
                  </a:lnTo>
                  <a:lnTo>
                    <a:pt x="5399" y="7500"/>
                  </a:lnTo>
                  <a:lnTo>
                    <a:pt x="5474" y="7496"/>
                  </a:lnTo>
                  <a:lnTo>
                    <a:pt x="5548" y="7490"/>
                  </a:lnTo>
                  <a:lnTo>
                    <a:pt x="5622" y="7483"/>
                  </a:lnTo>
                  <a:lnTo>
                    <a:pt x="5696" y="7474"/>
                  </a:lnTo>
                  <a:lnTo>
                    <a:pt x="5770" y="7465"/>
                  </a:lnTo>
                  <a:lnTo>
                    <a:pt x="5843" y="7455"/>
                  </a:lnTo>
                  <a:lnTo>
                    <a:pt x="5916" y="7444"/>
                  </a:lnTo>
                  <a:lnTo>
                    <a:pt x="5989" y="7432"/>
                  </a:lnTo>
                  <a:lnTo>
                    <a:pt x="6061" y="7418"/>
                  </a:lnTo>
                  <a:lnTo>
                    <a:pt x="6133" y="7404"/>
                  </a:lnTo>
                  <a:lnTo>
                    <a:pt x="6204" y="7389"/>
                  </a:lnTo>
                  <a:lnTo>
                    <a:pt x="6275" y="7373"/>
                  </a:lnTo>
                  <a:lnTo>
                    <a:pt x="6346" y="7355"/>
                  </a:lnTo>
                  <a:lnTo>
                    <a:pt x="6417" y="7337"/>
                  </a:lnTo>
                  <a:lnTo>
                    <a:pt x="6487" y="7318"/>
                  </a:lnTo>
                  <a:lnTo>
                    <a:pt x="6556" y="7298"/>
                  </a:lnTo>
                  <a:lnTo>
                    <a:pt x="6625" y="7277"/>
                  </a:lnTo>
                  <a:lnTo>
                    <a:pt x="6694" y="7255"/>
                  </a:lnTo>
                  <a:lnTo>
                    <a:pt x="6762" y="7232"/>
                  </a:lnTo>
                  <a:lnTo>
                    <a:pt x="6830" y="7208"/>
                  </a:lnTo>
                  <a:lnTo>
                    <a:pt x="6898" y="7183"/>
                  </a:lnTo>
                  <a:lnTo>
                    <a:pt x="6964" y="7157"/>
                  </a:lnTo>
                  <a:lnTo>
                    <a:pt x="7031" y="7131"/>
                  </a:lnTo>
                  <a:lnTo>
                    <a:pt x="7097" y="7103"/>
                  </a:lnTo>
                  <a:lnTo>
                    <a:pt x="7163" y="7075"/>
                  </a:lnTo>
                  <a:lnTo>
                    <a:pt x="7228" y="7045"/>
                  </a:lnTo>
                  <a:lnTo>
                    <a:pt x="7292" y="7015"/>
                  </a:lnTo>
                  <a:lnTo>
                    <a:pt x="7356" y="6984"/>
                  </a:lnTo>
                  <a:lnTo>
                    <a:pt x="7420" y="6952"/>
                  </a:lnTo>
                  <a:lnTo>
                    <a:pt x="7483" y="6919"/>
                  </a:lnTo>
                  <a:lnTo>
                    <a:pt x="7546" y="6886"/>
                  </a:lnTo>
                  <a:lnTo>
                    <a:pt x="7608" y="6851"/>
                  </a:lnTo>
                  <a:lnTo>
                    <a:pt x="7669" y="6816"/>
                  </a:lnTo>
                  <a:lnTo>
                    <a:pt x="7730" y="6780"/>
                  </a:lnTo>
                  <a:lnTo>
                    <a:pt x="7790" y="6743"/>
                  </a:lnTo>
                  <a:lnTo>
                    <a:pt x="7850" y="6705"/>
                  </a:lnTo>
                  <a:lnTo>
                    <a:pt x="7910" y="6666"/>
                  </a:lnTo>
                  <a:lnTo>
                    <a:pt x="7968" y="6627"/>
                  </a:lnTo>
                  <a:lnTo>
                    <a:pt x="8026" y="6587"/>
                  </a:lnTo>
                  <a:lnTo>
                    <a:pt x="8084" y="6546"/>
                  </a:lnTo>
                  <a:lnTo>
                    <a:pt x="8141" y="6504"/>
                  </a:lnTo>
                  <a:lnTo>
                    <a:pt x="8197" y="6462"/>
                  </a:lnTo>
                  <a:lnTo>
                    <a:pt x="8253" y="6418"/>
                  </a:lnTo>
                  <a:lnTo>
                    <a:pt x="8308" y="6374"/>
                  </a:lnTo>
                  <a:lnTo>
                    <a:pt x="8362" y="6330"/>
                  </a:lnTo>
                  <a:lnTo>
                    <a:pt x="8416" y="6284"/>
                  </a:lnTo>
                  <a:lnTo>
                    <a:pt x="8469" y="6238"/>
                  </a:lnTo>
                  <a:lnTo>
                    <a:pt x="8522" y="6191"/>
                  </a:lnTo>
                  <a:lnTo>
                    <a:pt x="8574" y="6144"/>
                  </a:lnTo>
                  <a:lnTo>
                    <a:pt x="8625" y="6095"/>
                  </a:lnTo>
                  <a:lnTo>
                    <a:pt x="8676" y="6046"/>
                  </a:lnTo>
                  <a:lnTo>
                    <a:pt x="8725" y="5997"/>
                  </a:lnTo>
                  <a:lnTo>
                    <a:pt x="8775" y="5946"/>
                  </a:lnTo>
                  <a:lnTo>
                    <a:pt x="8823" y="5895"/>
                  </a:lnTo>
                  <a:lnTo>
                    <a:pt x="8871" y="5843"/>
                  </a:lnTo>
                  <a:lnTo>
                    <a:pt x="8918" y="5791"/>
                  </a:lnTo>
                  <a:lnTo>
                    <a:pt x="8940" y="5766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88A8B0">
                <a:alpha val="1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A1BCF6CC-181C-744D-95AB-41D4BEE41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-8300"/>
              <a:ext cx="8709" cy="7317"/>
            </a:xfrm>
            <a:custGeom>
              <a:avLst/>
              <a:gdLst>
                <a:gd name="T0" fmla="+- 0 4081 3532"/>
                <a:gd name="T1" fmla="*/ T0 w 8709"/>
                <a:gd name="T2" fmla="+- 0 -8097 -8300"/>
                <a:gd name="T3" fmla="*/ -8097 h 7317"/>
                <a:gd name="T4" fmla="+- 0 3957 3532"/>
                <a:gd name="T5" fmla="*/ T4 w 8709"/>
                <a:gd name="T6" fmla="+- 0 -7841 -8300"/>
                <a:gd name="T7" fmla="*/ -7841 h 7317"/>
                <a:gd name="T8" fmla="+- 0 3847 3532"/>
                <a:gd name="T9" fmla="*/ T8 w 8709"/>
                <a:gd name="T10" fmla="+- 0 -7576 -8300"/>
                <a:gd name="T11" fmla="*/ -7576 h 7317"/>
                <a:gd name="T12" fmla="+- 0 3753 3532"/>
                <a:gd name="T13" fmla="*/ T12 w 8709"/>
                <a:gd name="T14" fmla="+- 0 -7304 -8300"/>
                <a:gd name="T15" fmla="*/ -7304 h 7317"/>
                <a:gd name="T16" fmla="+- 0 3675 3532"/>
                <a:gd name="T17" fmla="*/ T16 w 8709"/>
                <a:gd name="T18" fmla="+- 0 -7025 -8300"/>
                <a:gd name="T19" fmla="*/ -7025 h 7317"/>
                <a:gd name="T20" fmla="+- 0 3613 3532"/>
                <a:gd name="T21" fmla="*/ T20 w 8709"/>
                <a:gd name="T22" fmla="+- 0 -6739 -8300"/>
                <a:gd name="T23" fmla="*/ -6739 h 7317"/>
                <a:gd name="T24" fmla="+- 0 3568 3532"/>
                <a:gd name="T25" fmla="*/ T24 w 8709"/>
                <a:gd name="T26" fmla="+- 0 -6448 -8300"/>
                <a:gd name="T27" fmla="*/ -6448 h 7317"/>
                <a:gd name="T28" fmla="+- 0 3541 3532"/>
                <a:gd name="T29" fmla="*/ T28 w 8709"/>
                <a:gd name="T30" fmla="+- 0 -6151 -8300"/>
                <a:gd name="T31" fmla="*/ -6151 h 7317"/>
                <a:gd name="T32" fmla="+- 0 3532 3532"/>
                <a:gd name="T33" fmla="*/ T32 w 8709"/>
                <a:gd name="T34" fmla="+- 0 -5849 -8300"/>
                <a:gd name="T35" fmla="*/ -5849 h 7317"/>
                <a:gd name="T36" fmla="+- 0 3541 3532"/>
                <a:gd name="T37" fmla="*/ T36 w 8709"/>
                <a:gd name="T38" fmla="+- 0 -5547 -8300"/>
                <a:gd name="T39" fmla="*/ -5547 h 7317"/>
                <a:gd name="T40" fmla="+- 0 3568 3532"/>
                <a:gd name="T41" fmla="*/ T40 w 8709"/>
                <a:gd name="T42" fmla="+- 0 -5250 -8300"/>
                <a:gd name="T43" fmla="*/ -5250 h 7317"/>
                <a:gd name="T44" fmla="+- 0 3613 3532"/>
                <a:gd name="T45" fmla="*/ T44 w 8709"/>
                <a:gd name="T46" fmla="+- 0 -4958 -8300"/>
                <a:gd name="T47" fmla="*/ -4958 h 7317"/>
                <a:gd name="T48" fmla="+- 0 3675 3532"/>
                <a:gd name="T49" fmla="*/ T48 w 8709"/>
                <a:gd name="T50" fmla="+- 0 -4673 -8300"/>
                <a:gd name="T51" fmla="*/ -4673 h 7317"/>
                <a:gd name="T52" fmla="+- 0 3753 3532"/>
                <a:gd name="T53" fmla="*/ T52 w 8709"/>
                <a:gd name="T54" fmla="+- 0 -4394 -8300"/>
                <a:gd name="T55" fmla="*/ -4394 h 7317"/>
                <a:gd name="T56" fmla="+- 0 3847 3532"/>
                <a:gd name="T57" fmla="*/ T56 w 8709"/>
                <a:gd name="T58" fmla="+- 0 -4122 -8300"/>
                <a:gd name="T59" fmla="*/ -4122 h 7317"/>
                <a:gd name="T60" fmla="+- 0 3957 3532"/>
                <a:gd name="T61" fmla="*/ T60 w 8709"/>
                <a:gd name="T62" fmla="+- 0 -3857 -8300"/>
                <a:gd name="T63" fmla="*/ -3857 h 7317"/>
                <a:gd name="T64" fmla="+- 0 4081 3532"/>
                <a:gd name="T65" fmla="*/ T64 w 8709"/>
                <a:gd name="T66" fmla="+- 0 -3601 -8300"/>
                <a:gd name="T67" fmla="*/ -3601 h 7317"/>
                <a:gd name="T68" fmla="+- 0 4220 3532"/>
                <a:gd name="T69" fmla="*/ T68 w 8709"/>
                <a:gd name="T70" fmla="+- 0 -3353 -8300"/>
                <a:gd name="T71" fmla="*/ -3353 h 7317"/>
                <a:gd name="T72" fmla="+- 0 4372 3532"/>
                <a:gd name="T73" fmla="*/ T72 w 8709"/>
                <a:gd name="T74" fmla="+- 0 -3114 -8300"/>
                <a:gd name="T75" fmla="*/ -3114 h 7317"/>
                <a:gd name="T76" fmla="+- 0 4538 3532"/>
                <a:gd name="T77" fmla="*/ T76 w 8709"/>
                <a:gd name="T78" fmla="+- 0 -2885 -8300"/>
                <a:gd name="T79" fmla="*/ -2885 h 7317"/>
                <a:gd name="T80" fmla="+- 0 4717 3532"/>
                <a:gd name="T81" fmla="*/ T80 w 8709"/>
                <a:gd name="T82" fmla="+- 0 -2667 -8300"/>
                <a:gd name="T83" fmla="*/ -2667 h 7317"/>
                <a:gd name="T84" fmla="+- 0 4907 3532"/>
                <a:gd name="T85" fmla="*/ T84 w 8709"/>
                <a:gd name="T86" fmla="+- 0 -2459 -8300"/>
                <a:gd name="T87" fmla="*/ -2459 h 7317"/>
                <a:gd name="T88" fmla="+- 0 5109 3532"/>
                <a:gd name="T89" fmla="*/ T88 w 8709"/>
                <a:gd name="T90" fmla="+- 0 -2263 -8300"/>
                <a:gd name="T91" fmla="*/ -2263 h 7317"/>
                <a:gd name="T92" fmla="+- 0 5323 3532"/>
                <a:gd name="T93" fmla="*/ T92 w 8709"/>
                <a:gd name="T94" fmla="+- 0 -2078 -8300"/>
                <a:gd name="T95" fmla="*/ -2078 h 7317"/>
                <a:gd name="T96" fmla="+- 0 5546 3532"/>
                <a:gd name="T97" fmla="*/ T96 w 8709"/>
                <a:gd name="T98" fmla="+- 0 -1906 -8300"/>
                <a:gd name="T99" fmla="*/ -1906 h 7317"/>
                <a:gd name="T100" fmla="+- 0 5780 3532"/>
                <a:gd name="T101" fmla="*/ T100 w 8709"/>
                <a:gd name="T102" fmla="+- 0 -1747 -8300"/>
                <a:gd name="T103" fmla="*/ -1747 h 7317"/>
                <a:gd name="T104" fmla="+- 0 6023 3532"/>
                <a:gd name="T105" fmla="*/ T104 w 8709"/>
                <a:gd name="T106" fmla="+- 0 -1601 -8300"/>
                <a:gd name="T107" fmla="*/ -1601 h 7317"/>
                <a:gd name="T108" fmla="+- 0 6275 3532"/>
                <a:gd name="T109" fmla="*/ T108 w 8709"/>
                <a:gd name="T110" fmla="+- 0 -1470 -8300"/>
                <a:gd name="T111" fmla="*/ -1470 h 7317"/>
                <a:gd name="T112" fmla="+- 0 6536 3532"/>
                <a:gd name="T113" fmla="*/ T112 w 8709"/>
                <a:gd name="T114" fmla="+- 0 -1352 -8300"/>
                <a:gd name="T115" fmla="*/ -1352 h 7317"/>
                <a:gd name="T116" fmla="+- 0 6804 3532"/>
                <a:gd name="T117" fmla="*/ T116 w 8709"/>
                <a:gd name="T118" fmla="+- 0 -1251 -8300"/>
                <a:gd name="T119" fmla="*/ -1251 h 7317"/>
                <a:gd name="T120" fmla="+- 0 7080 3532"/>
                <a:gd name="T121" fmla="*/ T120 w 8709"/>
                <a:gd name="T122" fmla="+- 0 -1164 -8300"/>
                <a:gd name="T123" fmla="*/ -1164 h 7317"/>
                <a:gd name="T124" fmla="+- 0 7363 3532"/>
                <a:gd name="T125" fmla="*/ T124 w 8709"/>
                <a:gd name="T126" fmla="+- 0 -1094 -8300"/>
                <a:gd name="T127" fmla="*/ -1094 h 7317"/>
                <a:gd name="T128" fmla="+- 0 7651 3532"/>
                <a:gd name="T129" fmla="*/ T128 w 8709"/>
                <a:gd name="T130" fmla="+- 0 -1041 -8300"/>
                <a:gd name="T131" fmla="*/ -1041 h 7317"/>
                <a:gd name="T132" fmla="+- 0 7946 3532"/>
                <a:gd name="T133" fmla="*/ T132 w 8709"/>
                <a:gd name="T134" fmla="+- 0 -1005 -8300"/>
                <a:gd name="T135" fmla="*/ -1005 h 7317"/>
                <a:gd name="T136" fmla="+- 0 8245 3532"/>
                <a:gd name="T137" fmla="*/ T136 w 8709"/>
                <a:gd name="T138" fmla="+- 0 -986 -8300"/>
                <a:gd name="T139" fmla="*/ -986 h 7317"/>
                <a:gd name="T140" fmla="+- 0 8548 3532"/>
                <a:gd name="T141" fmla="*/ T140 w 8709"/>
                <a:gd name="T142" fmla="+- 0 -986 -8300"/>
                <a:gd name="T143" fmla="*/ -986 h 7317"/>
                <a:gd name="T144" fmla="+- 0 8848 3532"/>
                <a:gd name="T145" fmla="*/ T144 w 8709"/>
                <a:gd name="T146" fmla="+- 0 -1005 -8300"/>
                <a:gd name="T147" fmla="*/ -1005 h 7317"/>
                <a:gd name="T148" fmla="+- 0 9142 3532"/>
                <a:gd name="T149" fmla="*/ T148 w 8709"/>
                <a:gd name="T150" fmla="+- 0 -1041 -8300"/>
                <a:gd name="T151" fmla="*/ -1041 h 7317"/>
                <a:gd name="T152" fmla="+- 0 9431 3532"/>
                <a:gd name="T153" fmla="*/ T152 w 8709"/>
                <a:gd name="T154" fmla="+- 0 -1094 -8300"/>
                <a:gd name="T155" fmla="*/ -1094 h 7317"/>
                <a:gd name="T156" fmla="+- 0 9713 3532"/>
                <a:gd name="T157" fmla="*/ T156 w 8709"/>
                <a:gd name="T158" fmla="+- 0 -1164 -8300"/>
                <a:gd name="T159" fmla="*/ -1164 h 7317"/>
                <a:gd name="T160" fmla="+- 0 9989 3532"/>
                <a:gd name="T161" fmla="*/ T160 w 8709"/>
                <a:gd name="T162" fmla="+- 0 -1251 -8300"/>
                <a:gd name="T163" fmla="*/ -1251 h 7317"/>
                <a:gd name="T164" fmla="+- 0 10257 3532"/>
                <a:gd name="T165" fmla="*/ T164 w 8709"/>
                <a:gd name="T166" fmla="+- 0 -1352 -8300"/>
                <a:gd name="T167" fmla="*/ -1352 h 7317"/>
                <a:gd name="T168" fmla="+- 0 10518 3532"/>
                <a:gd name="T169" fmla="*/ T168 w 8709"/>
                <a:gd name="T170" fmla="+- 0 -1470 -8300"/>
                <a:gd name="T171" fmla="*/ -1470 h 7317"/>
                <a:gd name="T172" fmla="+- 0 10770 3532"/>
                <a:gd name="T173" fmla="*/ T172 w 8709"/>
                <a:gd name="T174" fmla="+- 0 -1601 -8300"/>
                <a:gd name="T175" fmla="*/ -1601 h 7317"/>
                <a:gd name="T176" fmla="+- 0 11013 3532"/>
                <a:gd name="T177" fmla="*/ T176 w 8709"/>
                <a:gd name="T178" fmla="+- 0 -1747 -8300"/>
                <a:gd name="T179" fmla="*/ -1747 h 7317"/>
                <a:gd name="T180" fmla="+- 0 11247 3532"/>
                <a:gd name="T181" fmla="*/ T180 w 8709"/>
                <a:gd name="T182" fmla="+- 0 -1906 -8300"/>
                <a:gd name="T183" fmla="*/ -1906 h 7317"/>
                <a:gd name="T184" fmla="+- 0 11471 3532"/>
                <a:gd name="T185" fmla="*/ T184 w 8709"/>
                <a:gd name="T186" fmla="+- 0 -2078 -8300"/>
                <a:gd name="T187" fmla="*/ -2078 h 7317"/>
                <a:gd name="T188" fmla="+- 0 11684 3532"/>
                <a:gd name="T189" fmla="*/ T188 w 8709"/>
                <a:gd name="T190" fmla="+- 0 -2263 -8300"/>
                <a:gd name="T191" fmla="*/ -2263 h 7317"/>
                <a:gd name="T192" fmla="+- 0 11886 3532"/>
                <a:gd name="T193" fmla="*/ T192 w 8709"/>
                <a:gd name="T194" fmla="+- 0 -2459 -8300"/>
                <a:gd name="T195" fmla="*/ -2459 h 7317"/>
                <a:gd name="T196" fmla="+- 0 12077 3532"/>
                <a:gd name="T197" fmla="*/ T196 w 8709"/>
                <a:gd name="T198" fmla="+- 0 -2667 -8300"/>
                <a:gd name="T199" fmla="*/ -2667 h 7317"/>
                <a:gd name="T200" fmla="+- 0 12240 3532"/>
                <a:gd name="T201" fmla="*/ T200 w 8709"/>
                <a:gd name="T202" fmla="+- 0 -2866 -8300"/>
                <a:gd name="T203" fmla="*/ -2866 h 731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8709" h="7317">
                  <a:moveTo>
                    <a:pt x="661" y="0"/>
                  </a:moveTo>
                  <a:lnTo>
                    <a:pt x="617" y="78"/>
                  </a:lnTo>
                  <a:lnTo>
                    <a:pt x="583" y="140"/>
                  </a:lnTo>
                  <a:lnTo>
                    <a:pt x="549" y="203"/>
                  </a:lnTo>
                  <a:lnTo>
                    <a:pt x="517" y="266"/>
                  </a:lnTo>
                  <a:lnTo>
                    <a:pt x="485" y="330"/>
                  </a:lnTo>
                  <a:lnTo>
                    <a:pt x="455" y="394"/>
                  </a:lnTo>
                  <a:lnTo>
                    <a:pt x="425" y="459"/>
                  </a:lnTo>
                  <a:lnTo>
                    <a:pt x="396" y="524"/>
                  </a:lnTo>
                  <a:lnTo>
                    <a:pt x="368" y="590"/>
                  </a:lnTo>
                  <a:lnTo>
                    <a:pt x="341" y="657"/>
                  </a:lnTo>
                  <a:lnTo>
                    <a:pt x="315" y="724"/>
                  </a:lnTo>
                  <a:lnTo>
                    <a:pt x="290" y="791"/>
                  </a:lnTo>
                  <a:lnTo>
                    <a:pt x="266" y="859"/>
                  </a:lnTo>
                  <a:lnTo>
                    <a:pt x="243" y="927"/>
                  </a:lnTo>
                  <a:lnTo>
                    <a:pt x="221" y="996"/>
                  </a:lnTo>
                  <a:lnTo>
                    <a:pt x="200" y="1065"/>
                  </a:lnTo>
                  <a:lnTo>
                    <a:pt x="180" y="1134"/>
                  </a:lnTo>
                  <a:lnTo>
                    <a:pt x="161" y="1204"/>
                  </a:lnTo>
                  <a:lnTo>
                    <a:pt x="143" y="1275"/>
                  </a:lnTo>
                  <a:lnTo>
                    <a:pt x="126" y="1346"/>
                  </a:lnTo>
                  <a:lnTo>
                    <a:pt x="110" y="1417"/>
                  </a:lnTo>
                  <a:lnTo>
                    <a:pt x="95" y="1489"/>
                  </a:lnTo>
                  <a:lnTo>
                    <a:pt x="81" y="1561"/>
                  </a:lnTo>
                  <a:lnTo>
                    <a:pt x="68" y="1633"/>
                  </a:lnTo>
                  <a:lnTo>
                    <a:pt x="56" y="1706"/>
                  </a:lnTo>
                  <a:lnTo>
                    <a:pt x="46" y="1779"/>
                  </a:lnTo>
                  <a:lnTo>
                    <a:pt x="36" y="1852"/>
                  </a:lnTo>
                  <a:lnTo>
                    <a:pt x="28" y="1926"/>
                  </a:lnTo>
                  <a:lnTo>
                    <a:pt x="20" y="2000"/>
                  </a:lnTo>
                  <a:lnTo>
                    <a:pt x="14" y="2074"/>
                  </a:lnTo>
                  <a:lnTo>
                    <a:pt x="9" y="2149"/>
                  </a:lnTo>
                  <a:lnTo>
                    <a:pt x="5" y="2224"/>
                  </a:lnTo>
                  <a:lnTo>
                    <a:pt x="2" y="2300"/>
                  </a:lnTo>
                  <a:lnTo>
                    <a:pt x="0" y="2375"/>
                  </a:lnTo>
                  <a:lnTo>
                    <a:pt x="0" y="2451"/>
                  </a:lnTo>
                  <a:lnTo>
                    <a:pt x="0" y="2527"/>
                  </a:lnTo>
                  <a:lnTo>
                    <a:pt x="2" y="2603"/>
                  </a:lnTo>
                  <a:lnTo>
                    <a:pt x="5" y="2678"/>
                  </a:lnTo>
                  <a:lnTo>
                    <a:pt x="9" y="2753"/>
                  </a:lnTo>
                  <a:lnTo>
                    <a:pt x="14" y="2828"/>
                  </a:lnTo>
                  <a:lnTo>
                    <a:pt x="20" y="2902"/>
                  </a:lnTo>
                  <a:lnTo>
                    <a:pt x="28" y="2976"/>
                  </a:lnTo>
                  <a:lnTo>
                    <a:pt x="36" y="3050"/>
                  </a:lnTo>
                  <a:lnTo>
                    <a:pt x="46" y="3123"/>
                  </a:lnTo>
                  <a:lnTo>
                    <a:pt x="56" y="3197"/>
                  </a:lnTo>
                  <a:lnTo>
                    <a:pt x="68" y="3269"/>
                  </a:lnTo>
                  <a:lnTo>
                    <a:pt x="81" y="3342"/>
                  </a:lnTo>
                  <a:lnTo>
                    <a:pt x="95" y="3414"/>
                  </a:lnTo>
                  <a:lnTo>
                    <a:pt x="110" y="3485"/>
                  </a:lnTo>
                  <a:lnTo>
                    <a:pt x="126" y="3556"/>
                  </a:lnTo>
                  <a:lnTo>
                    <a:pt x="143" y="3627"/>
                  </a:lnTo>
                  <a:lnTo>
                    <a:pt x="161" y="3698"/>
                  </a:lnTo>
                  <a:lnTo>
                    <a:pt x="180" y="3768"/>
                  </a:lnTo>
                  <a:lnTo>
                    <a:pt x="200" y="3837"/>
                  </a:lnTo>
                  <a:lnTo>
                    <a:pt x="221" y="3906"/>
                  </a:lnTo>
                  <a:lnTo>
                    <a:pt x="243" y="3975"/>
                  </a:lnTo>
                  <a:lnTo>
                    <a:pt x="266" y="4043"/>
                  </a:lnTo>
                  <a:lnTo>
                    <a:pt x="290" y="4111"/>
                  </a:lnTo>
                  <a:lnTo>
                    <a:pt x="315" y="4178"/>
                  </a:lnTo>
                  <a:lnTo>
                    <a:pt x="341" y="4245"/>
                  </a:lnTo>
                  <a:lnTo>
                    <a:pt x="368" y="4312"/>
                  </a:lnTo>
                  <a:lnTo>
                    <a:pt x="396" y="4378"/>
                  </a:lnTo>
                  <a:lnTo>
                    <a:pt x="425" y="4443"/>
                  </a:lnTo>
                  <a:lnTo>
                    <a:pt x="455" y="4508"/>
                  </a:lnTo>
                  <a:lnTo>
                    <a:pt x="485" y="4572"/>
                  </a:lnTo>
                  <a:lnTo>
                    <a:pt x="517" y="4636"/>
                  </a:lnTo>
                  <a:lnTo>
                    <a:pt x="549" y="4699"/>
                  </a:lnTo>
                  <a:lnTo>
                    <a:pt x="583" y="4762"/>
                  </a:lnTo>
                  <a:lnTo>
                    <a:pt x="617" y="4824"/>
                  </a:lnTo>
                  <a:lnTo>
                    <a:pt x="652" y="4886"/>
                  </a:lnTo>
                  <a:lnTo>
                    <a:pt x="688" y="4947"/>
                  </a:lnTo>
                  <a:lnTo>
                    <a:pt x="725" y="5008"/>
                  </a:lnTo>
                  <a:lnTo>
                    <a:pt x="763" y="5068"/>
                  </a:lnTo>
                  <a:lnTo>
                    <a:pt x="801" y="5127"/>
                  </a:lnTo>
                  <a:lnTo>
                    <a:pt x="840" y="5186"/>
                  </a:lnTo>
                  <a:lnTo>
                    <a:pt x="881" y="5244"/>
                  </a:lnTo>
                  <a:lnTo>
                    <a:pt x="922" y="5301"/>
                  </a:lnTo>
                  <a:lnTo>
                    <a:pt x="964" y="5358"/>
                  </a:lnTo>
                  <a:lnTo>
                    <a:pt x="1006" y="5415"/>
                  </a:lnTo>
                  <a:lnTo>
                    <a:pt x="1050" y="5470"/>
                  </a:lnTo>
                  <a:lnTo>
                    <a:pt x="1094" y="5525"/>
                  </a:lnTo>
                  <a:lnTo>
                    <a:pt x="1139" y="5580"/>
                  </a:lnTo>
                  <a:lnTo>
                    <a:pt x="1185" y="5633"/>
                  </a:lnTo>
                  <a:lnTo>
                    <a:pt x="1231" y="5686"/>
                  </a:lnTo>
                  <a:lnTo>
                    <a:pt x="1278" y="5738"/>
                  </a:lnTo>
                  <a:lnTo>
                    <a:pt x="1326" y="5790"/>
                  </a:lnTo>
                  <a:lnTo>
                    <a:pt x="1375" y="5841"/>
                  </a:lnTo>
                  <a:lnTo>
                    <a:pt x="1425" y="5891"/>
                  </a:lnTo>
                  <a:lnTo>
                    <a:pt x="1475" y="5941"/>
                  </a:lnTo>
                  <a:lnTo>
                    <a:pt x="1526" y="5989"/>
                  </a:lnTo>
                  <a:lnTo>
                    <a:pt x="1577" y="6037"/>
                  </a:lnTo>
                  <a:lnTo>
                    <a:pt x="1630" y="6085"/>
                  </a:lnTo>
                  <a:lnTo>
                    <a:pt x="1683" y="6131"/>
                  </a:lnTo>
                  <a:lnTo>
                    <a:pt x="1736" y="6177"/>
                  </a:lnTo>
                  <a:lnTo>
                    <a:pt x="1791" y="6222"/>
                  </a:lnTo>
                  <a:lnTo>
                    <a:pt x="1846" y="6266"/>
                  </a:lnTo>
                  <a:lnTo>
                    <a:pt x="1901" y="6310"/>
                  </a:lnTo>
                  <a:lnTo>
                    <a:pt x="1957" y="6352"/>
                  </a:lnTo>
                  <a:lnTo>
                    <a:pt x="2014" y="6394"/>
                  </a:lnTo>
                  <a:lnTo>
                    <a:pt x="2072" y="6435"/>
                  </a:lnTo>
                  <a:lnTo>
                    <a:pt x="2130" y="6475"/>
                  </a:lnTo>
                  <a:lnTo>
                    <a:pt x="2189" y="6515"/>
                  </a:lnTo>
                  <a:lnTo>
                    <a:pt x="2248" y="6553"/>
                  </a:lnTo>
                  <a:lnTo>
                    <a:pt x="2308" y="6591"/>
                  </a:lnTo>
                  <a:lnTo>
                    <a:pt x="2369" y="6628"/>
                  </a:lnTo>
                  <a:lnTo>
                    <a:pt x="2430" y="6664"/>
                  </a:lnTo>
                  <a:lnTo>
                    <a:pt x="2491" y="6699"/>
                  </a:lnTo>
                  <a:lnTo>
                    <a:pt x="2554" y="6733"/>
                  </a:lnTo>
                  <a:lnTo>
                    <a:pt x="2616" y="6766"/>
                  </a:lnTo>
                  <a:lnTo>
                    <a:pt x="2680" y="6799"/>
                  </a:lnTo>
                  <a:lnTo>
                    <a:pt x="2743" y="6830"/>
                  </a:lnTo>
                  <a:lnTo>
                    <a:pt x="2808" y="6861"/>
                  </a:lnTo>
                  <a:lnTo>
                    <a:pt x="2873" y="6891"/>
                  </a:lnTo>
                  <a:lnTo>
                    <a:pt x="2938" y="6920"/>
                  </a:lnTo>
                  <a:lnTo>
                    <a:pt x="3004" y="6948"/>
                  </a:lnTo>
                  <a:lnTo>
                    <a:pt x="3070" y="6974"/>
                  </a:lnTo>
                  <a:lnTo>
                    <a:pt x="3137" y="7000"/>
                  </a:lnTo>
                  <a:lnTo>
                    <a:pt x="3205" y="7025"/>
                  </a:lnTo>
                  <a:lnTo>
                    <a:pt x="3272" y="7049"/>
                  </a:lnTo>
                  <a:lnTo>
                    <a:pt x="3341" y="7073"/>
                  </a:lnTo>
                  <a:lnTo>
                    <a:pt x="3409" y="7095"/>
                  </a:lnTo>
                  <a:lnTo>
                    <a:pt x="3479" y="7116"/>
                  </a:lnTo>
                  <a:lnTo>
                    <a:pt x="3548" y="7136"/>
                  </a:lnTo>
                  <a:lnTo>
                    <a:pt x="3618" y="7155"/>
                  </a:lnTo>
                  <a:lnTo>
                    <a:pt x="3689" y="7173"/>
                  </a:lnTo>
                  <a:lnTo>
                    <a:pt x="3759" y="7190"/>
                  </a:lnTo>
                  <a:lnTo>
                    <a:pt x="3831" y="7206"/>
                  </a:lnTo>
                  <a:lnTo>
                    <a:pt x="3902" y="7221"/>
                  </a:lnTo>
                  <a:lnTo>
                    <a:pt x="3974" y="7235"/>
                  </a:lnTo>
                  <a:lnTo>
                    <a:pt x="4047" y="7248"/>
                  </a:lnTo>
                  <a:lnTo>
                    <a:pt x="4119" y="7259"/>
                  </a:lnTo>
                  <a:lnTo>
                    <a:pt x="4192" y="7270"/>
                  </a:lnTo>
                  <a:lnTo>
                    <a:pt x="4266" y="7280"/>
                  </a:lnTo>
                  <a:lnTo>
                    <a:pt x="4340" y="7288"/>
                  </a:lnTo>
                  <a:lnTo>
                    <a:pt x="4414" y="7295"/>
                  </a:lnTo>
                  <a:lnTo>
                    <a:pt x="4488" y="7302"/>
                  </a:lnTo>
                  <a:lnTo>
                    <a:pt x="4563" y="7307"/>
                  </a:lnTo>
                  <a:lnTo>
                    <a:pt x="4638" y="7311"/>
                  </a:lnTo>
                  <a:lnTo>
                    <a:pt x="4713" y="7314"/>
                  </a:lnTo>
                  <a:lnTo>
                    <a:pt x="4789" y="7315"/>
                  </a:lnTo>
                  <a:lnTo>
                    <a:pt x="4865" y="7316"/>
                  </a:lnTo>
                  <a:lnTo>
                    <a:pt x="4941" y="7315"/>
                  </a:lnTo>
                  <a:lnTo>
                    <a:pt x="5016" y="7314"/>
                  </a:lnTo>
                  <a:lnTo>
                    <a:pt x="5092" y="7311"/>
                  </a:lnTo>
                  <a:lnTo>
                    <a:pt x="5167" y="7307"/>
                  </a:lnTo>
                  <a:lnTo>
                    <a:pt x="5241" y="7302"/>
                  </a:lnTo>
                  <a:lnTo>
                    <a:pt x="5316" y="7295"/>
                  </a:lnTo>
                  <a:lnTo>
                    <a:pt x="5390" y="7288"/>
                  </a:lnTo>
                  <a:lnTo>
                    <a:pt x="5464" y="7280"/>
                  </a:lnTo>
                  <a:lnTo>
                    <a:pt x="5537" y="7270"/>
                  </a:lnTo>
                  <a:lnTo>
                    <a:pt x="5610" y="7259"/>
                  </a:lnTo>
                  <a:lnTo>
                    <a:pt x="5683" y="7248"/>
                  </a:lnTo>
                  <a:lnTo>
                    <a:pt x="5755" y="7235"/>
                  </a:lnTo>
                  <a:lnTo>
                    <a:pt x="5827" y="7221"/>
                  </a:lnTo>
                  <a:lnTo>
                    <a:pt x="5899" y="7206"/>
                  </a:lnTo>
                  <a:lnTo>
                    <a:pt x="5970" y="7190"/>
                  </a:lnTo>
                  <a:lnTo>
                    <a:pt x="6041" y="7173"/>
                  </a:lnTo>
                  <a:lnTo>
                    <a:pt x="6111" y="7155"/>
                  </a:lnTo>
                  <a:lnTo>
                    <a:pt x="6181" y="7136"/>
                  </a:lnTo>
                  <a:lnTo>
                    <a:pt x="6251" y="7116"/>
                  </a:lnTo>
                  <a:lnTo>
                    <a:pt x="6320" y="7095"/>
                  </a:lnTo>
                  <a:lnTo>
                    <a:pt x="6389" y="7073"/>
                  </a:lnTo>
                  <a:lnTo>
                    <a:pt x="6457" y="7049"/>
                  </a:lnTo>
                  <a:lnTo>
                    <a:pt x="6525" y="7025"/>
                  </a:lnTo>
                  <a:lnTo>
                    <a:pt x="6592" y="7000"/>
                  </a:lnTo>
                  <a:lnTo>
                    <a:pt x="6659" y="6974"/>
                  </a:lnTo>
                  <a:lnTo>
                    <a:pt x="6725" y="6948"/>
                  </a:lnTo>
                  <a:lnTo>
                    <a:pt x="6791" y="6920"/>
                  </a:lnTo>
                  <a:lnTo>
                    <a:pt x="6857" y="6891"/>
                  </a:lnTo>
                  <a:lnTo>
                    <a:pt x="6922" y="6861"/>
                  </a:lnTo>
                  <a:lnTo>
                    <a:pt x="6986" y="6830"/>
                  </a:lnTo>
                  <a:lnTo>
                    <a:pt x="7050" y="6799"/>
                  </a:lnTo>
                  <a:lnTo>
                    <a:pt x="7113" y="6766"/>
                  </a:lnTo>
                  <a:lnTo>
                    <a:pt x="7176" y="6733"/>
                  </a:lnTo>
                  <a:lnTo>
                    <a:pt x="7238" y="6699"/>
                  </a:lnTo>
                  <a:lnTo>
                    <a:pt x="7300" y="6664"/>
                  </a:lnTo>
                  <a:lnTo>
                    <a:pt x="7361" y="6628"/>
                  </a:lnTo>
                  <a:lnTo>
                    <a:pt x="7421" y="6591"/>
                  </a:lnTo>
                  <a:lnTo>
                    <a:pt x="7481" y="6553"/>
                  </a:lnTo>
                  <a:lnTo>
                    <a:pt x="7541" y="6515"/>
                  </a:lnTo>
                  <a:lnTo>
                    <a:pt x="7599" y="6475"/>
                  </a:lnTo>
                  <a:lnTo>
                    <a:pt x="7658" y="6435"/>
                  </a:lnTo>
                  <a:lnTo>
                    <a:pt x="7715" y="6394"/>
                  </a:lnTo>
                  <a:lnTo>
                    <a:pt x="7772" y="6352"/>
                  </a:lnTo>
                  <a:lnTo>
                    <a:pt x="7828" y="6310"/>
                  </a:lnTo>
                  <a:lnTo>
                    <a:pt x="7884" y="6266"/>
                  </a:lnTo>
                  <a:lnTo>
                    <a:pt x="7939" y="6222"/>
                  </a:lnTo>
                  <a:lnTo>
                    <a:pt x="7993" y="6177"/>
                  </a:lnTo>
                  <a:lnTo>
                    <a:pt x="8047" y="6131"/>
                  </a:lnTo>
                  <a:lnTo>
                    <a:pt x="8100" y="6085"/>
                  </a:lnTo>
                  <a:lnTo>
                    <a:pt x="8152" y="6037"/>
                  </a:lnTo>
                  <a:lnTo>
                    <a:pt x="8204" y="5989"/>
                  </a:lnTo>
                  <a:lnTo>
                    <a:pt x="8255" y="5941"/>
                  </a:lnTo>
                  <a:lnTo>
                    <a:pt x="8305" y="5891"/>
                  </a:lnTo>
                  <a:lnTo>
                    <a:pt x="8354" y="5841"/>
                  </a:lnTo>
                  <a:lnTo>
                    <a:pt x="8403" y="5790"/>
                  </a:lnTo>
                  <a:lnTo>
                    <a:pt x="8451" y="5738"/>
                  </a:lnTo>
                  <a:lnTo>
                    <a:pt x="8498" y="5686"/>
                  </a:lnTo>
                  <a:lnTo>
                    <a:pt x="8545" y="5633"/>
                  </a:lnTo>
                  <a:lnTo>
                    <a:pt x="8591" y="5580"/>
                  </a:lnTo>
                  <a:lnTo>
                    <a:pt x="8636" y="5525"/>
                  </a:lnTo>
                  <a:lnTo>
                    <a:pt x="8680" y="5470"/>
                  </a:lnTo>
                  <a:lnTo>
                    <a:pt x="8708" y="5434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AutoShape 490">
              <a:extLst>
                <a:ext uri="{FF2B5EF4-FFF2-40B4-BE49-F238E27FC236}">
                  <a16:creationId xmlns:a16="http://schemas.microsoft.com/office/drawing/2014/main" xmlns="" id="{76A9349C-605B-9842-AE05-9C3DD9374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" y="-8300"/>
              <a:ext cx="7637" cy="5273"/>
            </a:xfrm>
            <a:custGeom>
              <a:avLst/>
              <a:gdLst>
                <a:gd name="T0" fmla="+- 0 8729 4282"/>
                <a:gd name="T1" fmla="*/ T0 w 7637"/>
                <a:gd name="T2" fmla="+- 0 -7017 -8300"/>
                <a:gd name="T3" fmla="*/ -7017 h 5273"/>
                <a:gd name="T4" fmla="+- 0 7269 4282"/>
                <a:gd name="T5" fmla="*/ T4 w 7637"/>
                <a:gd name="T6" fmla="+- 0 -8300 -8300"/>
                <a:gd name="T7" fmla="*/ -8300 h 5273"/>
                <a:gd name="T8" fmla="+- 0 5822 4282"/>
                <a:gd name="T9" fmla="*/ T8 w 7637"/>
                <a:gd name="T10" fmla="+- 0 -8300 -8300"/>
                <a:gd name="T11" fmla="*/ -8300 h 5273"/>
                <a:gd name="T12" fmla="+- 0 4282 4282"/>
                <a:gd name="T13" fmla="*/ T12 w 7637"/>
                <a:gd name="T14" fmla="+- 0 -7010 -8300"/>
                <a:gd name="T15" fmla="*/ -7010 h 5273"/>
                <a:gd name="T16" fmla="+- 0 5664 4282"/>
                <a:gd name="T17" fmla="*/ T16 w 7637"/>
                <a:gd name="T18" fmla="+- 0 -7010 -8300"/>
                <a:gd name="T19" fmla="*/ -7010 h 5273"/>
                <a:gd name="T20" fmla="+- 0 5710 4282"/>
                <a:gd name="T21" fmla="*/ T20 w 7637"/>
                <a:gd name="T22" fmla="+- 0 -4614 -8300"/>
                <a:gd name="T23" fmla="*/ -4614 h 5273"/>
                <a:gd name="T24" fmla="+- 0 7369 4282"/>
                <a:gd name="T25" fmla="*/ T24 w 7637"/>
                <a:gd name="T26" fmla="+- 0 -4614 -8300"/>
                <a:gd name="T27" fmla="*/ -4614 h 5273"/>
                <a:gd name="T28" fmla="+- 0 7369 4282"/>
                <a:gd name="T29" fmla="*/ T28 w 7637"/>
                <a:gd name="T30" fmla="+- 0 -7008 -8300"/>
                <a:gd name="T31" fmla="*/ -7008 h 5273"/>
                <a:gd name="T32" fmla="+- 0 8729 4282"/>
                <a:gd name="T33" fmla="*/ T32 w 7637"/>
                <a:gd name="T34" fmla="+- 0 -7017 -8300"/>
                <a:gd name="T35" fmla="*/ -7017 h 5273"/>
                <a:gd name="T36" fmla="+- 0 8738 4282"/>
                <a:gd name="T37" fmla="*/ T36 w 7637"/>
                <a:gd name="T38" fmla="+- 0 -8300 -8300"/>
                <a:gd name="T39" fmla="*/ -8300 h 5273"/>
                <a:gd name="T40" fmla="+- 0 8082 4282"/>
                <a:gd name="T41" fmla="*/ T40 w 7637"/>
                <a:gd name="T42" fmla="+- 0 -8300 -8300"/>
                <a:gd name="T43" fmla="*/ -8300 h 5273"/>
                <a:gd name="T44" fmla="+- 0 8082 4282"/>
                <a:gd name="T45" fmla="*/ T44 w 7637"/>
                <a:gd name="T46" fmla="+- 0 -7799 -8300"/>
                <a:gd name="T47" fmla="*/ -7799 h 5273"/>
                <a:gd name="T48" fmla="+- 0 8738 4282"/>
                <a:gd name="T49" fmla="*/ T48 w 7637"/>
                <a:gd name="T50" fmla="+- 0 -7799 -8300"/>
                <a:gd name="T51" fmla="*/ -7799 h 5273"/>
                <a:gd name="T52" fmla="+- 0 8738 4282"/>
                <a:gd name="T53" fmla="*/ T52 w 7637"/>
                <a:gd name="T54" fmla="+- 0 -8300 -8300"/>
                <a:gd name="T55" fmla="*/ -8300 h 5273"/>
                <a:gd name="T56" fmla="+- 0 11775 4282"/>
                <a:gd name="T57" fmla="*/ T56 w 7637"/>
                <a:gd name="T58" fmla="+- 0 -7933 -8300"/>
                <a:gd name="T59" fmla="*/ -7933 h 5273"/>
                <a:gd name="T60" fmla="+- 0 11380 4282"/>
                <a:gd name="T61" fmla="*/ T60 w 7637"/>
                <a:gd name="T62" fmla="+- 0 -8300 -8300"/>
                <a:gd name="T63" fmla="*/ -8300 h 5273"/>
                <a:gd name="T64" fmla="+- 0 10292 4282"/>
                <a:gd name="T65" fmla="*/ T64 w 7637"/>
                <a:gd name="T66" fmla="+- 0 -8300 -8300"/>
                <a:gd name="T67" fmla="*/ -8300 h 5273"/>
                <a:gd name="T68" fmla="+- 0 9897 4282"/>
                <a:gd name="T69" fmla="*/ T68 w 7637"/>
                <a:gd name="T70" fmla="+- 0 -7933 -8300"/>
                <a:gd name="T71" fmla="*/ -7933 h 5273"/>
                <a:gd name="T72" fmla="+- 0 10481 4282"/>
                <a:gd name="T73" fmla="*/ T72 w 7637"/>
                <a:gd name="T74" fmla="+- 0 -7933 -8300"/>
                <a:gd name="T75" fmla="*/ -7933 h 5273"/>
                <a:gd name="T76" fmla="+- 0 10481 4282"/>
                <a:gd name="T77" fmla="*/ T76 w 7637"/>
                <a:gd name="T78" fmla="+- 0 -6586 -8300"/>
                <a:gd name="T79" fmla="*/ -6586 h 5273"/>
                <a:gd name="T80" fmla="+- 0 11209 4282"/>
                <a:gd name="T81" fmla="*/ T80 w 7637"/>
                <a:gd name="T82" fmla="+- 0 -6586 -8300"/>
                <a:gd name="T83" fmla="*/ -6586 h 5273"/>
                <a:gd name="T84" fmla="+- 0 11209 4282"/>
                <a:gd name="T85" fmla="*/ T84 w 7637"/>
                <a:gd name="T86" fmla="+- 0 -7933 -8300"/>
                <a:gd name="T87" fmla="*/ -7933 h 5273"/>
                <a:gd name="T88" fmla="+- 0 11775 4282"/>
                <a:gd name="T89" fmla="*/ T88 w 7637"/>
                <a:gd name="T90" fmla="+- 0 -7933 -8300"/>
                <a:gd name="T91" fmla="*/ -7933 h 5273"/>
                <a:gd name="T92" fmla="+- 0 11919 4282"/>
                <a:gd name="T93" fmla="*/ T92 w 7637"/>
                <a:gd name="T94" fmla="+- 0 -5157 -8300"/>
                <a:gd name="T95" fmla="*/ -5157 h 5273"/>
                <a:gd name="T96" fmla="+- 0 10405 4282"/>
                <a:gd name="T97" fmla="*/ T96 w 7637"/>
                <a:gd name="T98" fmla="+- 0 -6541 -8300"/>
                <a:gd name="T99" fmla="*/ -6541 h 5273"/>
                <a:gd name="T100" fmla="+- 0 8891 4282"/>
                <a:gd name="T101" fmla="*/ T100 w 7637"/>
                <a:gd name="T102" fmla="+- 0 -5157 -8300"/>
                <a:gd name="T103" fmla="*/ -5157 h 5273"/>
                <a:gd name="T104" fmla="+- 0 9825 4282"/>
                <a:gd name="T105" fmla="*/ T104 w 7637"/>
                <a:gd name="T106" fmla="+- 0 -5157 -8300"/>
                <a:gd name="T107" fmla="*/ -5157 h 5273"/>
                <a:gd name="T108" fmla="+- 0 9825 4282"/>
                <a:gd name="T109" fmla="*/ T108 w 7637"/>
                <a:gd name="T110" fmla="+- 0 -3028 -8300"/>
                <a:gd name="T111" fmla="*/ -3028 h 5273"/>
                <a:gd name="T112" fmla="+- 0 11002 4282"/>
                <a:gd name="T113" fmla="*/ T112 w 7637"/>
                <a:gd name="T114" fmla="+- 0 -3028 -8300"/>
                <a:gd name="T115" fmla="*/ -3028 h 5273"/>
                <a:gd name="T116" fmla="+- 0 11002 4282"/>
                <a:gd name="T117" fmla="*/ T116 w 7637"/>
                <a:gd name="T118" fmla="+- 0 -5157 -8300"/>
                <a:gd name="T119" fmla="*/ -5157 h 5273"/>
                <a:gd name="T120" fmla="+- 0 11919 4282"/>
                <a:gd name="T121" fmla="*/ T120 w 7637"/>
                <a:gd name="T122" fmla="+- 0 -5157 -8300"/>
                <a:gd name="T123" fmla="*/ -5157 h 52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</a:cxnLst>
              <a:rect l="0" t="0" r="r" b="b"/>
              <a:pathLst>
                <a:path w="7637" h="5273">
                  <a:moveTo>
                    <a:pt x="4447" y="1283"/>
                  </a:moveTo>
                  <a:lnTo>
                    <a:pt x="2987" y="0"/>
                  </a:lnTo>
                  <a:lnTo>
                    <a:pt x="1540" y="0"/>
                  </a:lnTo>
                  <a:lnTo>
                    <a:pt x="0" y="1290"/>
                  </a:lnTo>
                  <a:lnTo>
                    <a:pt x="1382" y="1290"/>
                  </a:lnTo>
                  <a:lnTo>
                    <a:pt x="1428" y="3686"/>
                  </a:lnTo>
                  <a:lnTo>
                    <a:pt x="3087" y="3686"/>
                  </a:lnTo>
                  <a:lnTo>
                    <a:pt x="3087" y="1292"/>
                  </a:lnTo>
                  <a:lnTo>
                    <a:pt x="4447" y="1283"/>
                  </a:lnTo>
                  <a:moveTo>
                    <a:pt x="4456" y="0"/>
                  </a:moveTo>
                  <a:lnTo>
                    <a:pt x="3800" y="0"/>
                  </a:lnTo>
                  <a:lnTo>
                    <a:pt x="3800" y="501"/>
                  </a:lnTo>
                  <a:lnTo>
                    <a:pt x="4456" y="501"/>
                  </a:lnTo>
                  <a:lnTo>
                    <a:pt x="4456" y="0"/>
                  </a:lnTo>
                  <a:moveTo>
                    <a:pt x="7493" y="367"/>
                  </a:moveTo>
                  <a:lnTo>
                    <a:pt x="7098" y="0"/>
                  </a:lnTo>
                  <a:lnTo>
                    <a:pt x="6010" y="0"/>
                  </a:lnTo>
                  <a:lnTo>
                    <a:pt x="5615" y="367"/>
                  </a:lnTo>
                  <a:lnTo>
                    <a:pt x="6199" y="367"/>
                  </a:lnTo>
                  <a:lnTo>
                    <a:pt x="6199" y="1714"/>
                  </a:lnTo>
                  <a:lnTo>
                    <a:pt x="6927" y="1714"/>
                  </a:lnTo>
                  <a:lnTo>
                    <a:pt x="6927" y="367"/>
                  </a:lnTo>
                  <a:lnTo>
                    <a:pt x="7493" y="367"/>
                  </a:lnTo>
                  <a:moveTo>
                    <a:pt x="7637" y="3143"/>
                  </a:moveTo>
                  <a:lnTo>
                    <a:pt x="6123" y="1759"/>
                  </a:lnTo>
                  <a:lnTo>
                    <a:pt x="4609" y="3143"/>
                  </a:lnTo>
                  <a:lnTo>
                    <a:pt x="5543" y="3143"/>
                  </a:lnTo>
                  <a:lnTo>
                    <a:pt x="5543" y="5272"/>
                  </a:lnTo>
                  <a:lnTo>
                    <a:pt x="6720" y="5272"/>
                  </a:lnTo>
                  <a:lnTo>
                    <a:pt x="6720" y="3143"/>
                  </a:lnTo>
                  <a:lnTo>
                    <a:pt x="7637" y="3143"/>
                  </a:lnTo>
                </a:path>
              </a:pathLst>
            </a:custGeom>
            <a:solidFill>
              <a:srgbClr val="ABD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AutoShape 489">
              <a:extLst>
                <a:ext uri="{FF2B5EF4-FFF2-40B4-BE49-F238E27FC236}">
                  <a16:creationId xmlns:a16="http://schemas.microsoft.com/office/drawing/2014/main" xmlns="" id="{49F3BBCA-6843-5C4D-88B8-A27A9A4FE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" y="-8300"/>
              <a:ext cx="5043" cy="5273"/>
            </a:xfrm>
            <a:custGeom>
              <a:avLst/>
              <a:gdLst>
                <a:gd name="T0" fmla="+- 0 7355 6805"/>
                <a:gd name="T1" fmla="*/ T0 w 5043"/>
                <a:gd name="T2" fmla="+- 0 -7017 -8300"/>
                <a:gd name="T3" fmla="*/ -7017 h 5273"/>
                <a:gd name="T4" fmla="+- 0 7040 6805"/>
                <a:gd name="T5" fmla="*/ T4 w 5043"/>
                <a:gd name="T6" fmla="+- 0 -7017 -8300"/>
                <a:gd name="T7" fmla="*/ -7017 h 5273"/>
                <a:gd name="T8" fmla="+- 0 7040 6805"/>
                <a:gd name="T9" fmla="*/ T8 w 5043"/>
                <a:gd name="T10" fmla="+- 0 -4663 -8300"/>
                <a:gd name="T11" fmla="*/ -4663 h 5273"/>
                <a:gd name="T12" fmla="+- 0 7355 6805"/>
                <a:gd name="T13" fmla="*/ T12 w 5043"/>
                <a:gd name="T14" fmla="+- 0 -4663 -8300"/>
                <a:gd name="T15" fmla="*/ -4663 h 5273"/>
                <a:gd name="T16" fmla="+- 0 7355 6805"/>
                <a:gd name="T17" fmla="*/ T16 w 5043"/>
                <a:gd name="T18" fmla="+- 0 -7017 -8300"/>
                <a:gd name="T19" fmla="*/ -7017 h 5273"/>
                <a:gd name="T20" fmla="+- 0 8639 6805"/>
                <a:gd name="T21" fmla="*/ T20 w 5043"/>
                <a:gd name="T22" fmla="+- 0 -7017 -8300"/>
                <a:gd name="T23" fmla="*/ -7017 h 5273"/>
                <a:gd name="T24" fmla="+- 0 7244 6805"/>
                <a:gd name="T25" fmla="*/ T24 w 5043"/>
                <a:gd name="T26" fmla="+- 0 -8300 -8300"/>
                <a:gd name="T27" fmla="*/ -8300 h 5273"/>
                <a:gd name="T28" fmla="+- 0 6805 6805"/>
                <a:gd name="T29" fmla="*/ T28 w 5043"/>
                <a:gd name="T30" fmla="+- 0 -8300 -8300"/>
                <a:gd name="T31" fmla="*/ -8300 h 5273"/>
                <a:gd name="T32" fmla="+- 0 8253 6805"/>
                <a:gd name="T33" fmla="*/ T32 w 5043"/>
                <a:gd name="T34" fmla="+- 0 -7017 -8300"/>
                <a:gd name="T35" fmla="*/ -7017 h 5273"/>
                <a:gd name="T36" fmla="+- 0 8639 6805"/>
                <a:gd name="T37" fmla="*/ T36 w 5043"/>
                <a:gd name="T38" fmla="+- 0 -7017 -8300"/>
                <a:gd name="T39" fmla="*/ -7017 h 5273"/>
                <a:gd name="T40" fmla="+- 0 8945 6805"/>
                <a:gd name="T41" fmla="*/ T40 w 5043"/>
                <a:gd name="T42" fmla="+- 0 -8300 -8300"/>
                <a:gd name="T43" fmla="*/ -8300 h 5273"/>
                <a:gd name="T44" fmla="+- 0 8738 6805"/>
                <a:gd name="T45" fmla="*/ T44 w 5043"/>
                <a:gd name="T46" fmla="+- 0 -8300 -8300"/>
                <a:gd name="T47" fmla="*/ -8300 h 5273"/>
                <a:gd name="T48" fmla="+- 0 8738 6805"/>
                <a:gd name="T49" fmla="*/ T48 w 5043"/>
                <a:gd name="T50" fmla="+- 0 -7799 -8300"/>
                <a:gd name="T51" fmla="*/ -7799 h 5273"/>
                <a:gd name="T52" fmla="+- 0 8945 6805"/>
                <a:gd name="T53" fmla="*/ T52 w 5043"/>
                <a:gd name="T54" fmla="+- 0 -7799 -8300"/>
                <a:gd name="T55" fmla="*/ -7799 h 5273"/>
                <a:gd name="T56" fmla="+- 0 8945 6805"/>
                <a:gd name="T57" fmla="*/ T56 w 5043"/>
                <a:gd name="T58" fmla="+- 0 -8300 -8300"/>
                <a:gd name="T59" fmla="*/ -8300 h 5273"/>
                <a:gd name="T60" fmla="+- 0 11020 6805"/>
                <a:gd name="T61" fmla="*/ T60 w 5043"/>
                <a:gd name="T62" fmla="+- 0 -5139 -8300"/>
                <a:gd name="T63" fmla="*/ -5139 h 5273"/>
                <a:gd name="T64" fmla="+- 0 10616 6805"/>
                <a:gd name="T65" fmla="*/ T64 w 5043"/>
                <a:gd name="T66" fmla="+- 0 -5139 -8300"/>
                <a:gd name="T67" fmla="*/ -5139 h 5273"/>
                <a:gd name="T68" fmla="+- 0 10616 6805"/>
                <a:gd name="T69" fmla="*/ T68 w 5043"/>
                <a:gd name="T70" fmla="+- 0 -3028 -8300"/>
                <a:gd name="T71" fmla="*/ -3028 h 5273"/>
                <a:gd name="T72" fmla="+- 0 11020 6805"/>
                <a:gd name="T73" fmla="*/ T72 w 5043"/>
                <a:gd name="T74" fmla="+- 0 -3028 -8300"/>
                <a:gd name="T75" fmla="*/ -3028 h 5273"/>
                <a:gd name="T76" fmla="+- 0 11020 6805"/>
                <a:gd name="T77" fmla="*/ T76 w 5043"/>
                <a:gd name="T78" fmla="+- 0 -5139 -8300"/>
                <a:gd name="T79" fmla="*/ -5139 h 5273"/>
                <a:gd name="T80" fmla="+- 0 11164 6805"/>
                <a:gd name="T81" fmla="*/ T80 w 5043"/>
                <a:gd name="T82" fmla="+- 0 -7951 -8300"/>
                <a:gd name="T83" fmla="*/ -7951 h 5273"/>
                <a:gd name="T84" fmla="+- 0 10912 6805"/>
                <a:gd name="T85" fmla="*/ T84 w 5043"/>
                <a:gd name="T86" fmla="+- 0 -7951 -8300"/>
                <a:gd name="T87" fmla="*/ -7951 h 5273"/>
                <a:gd name="T88" fmla="+- 0 10912 6805"/>
                <a:gd name="T89" fmla="*/ T88 w 5043"/>
                <a:gd name="T90" fmla="+- 0 -6595 -8300"/>
                <a:gd name="T91" fmla="*/ -6595 h 5273"/>
                <a:gd name="T92" fmla="+- 0 11164 6805"/>
                <a:gd name="T93" fmla="*/ T92 w 5043"/>
                <a:gd name="T94" fmla="+- 0 -6595 -8300"/>
                <a:gd name="T95" fmla="*/ -6595 h 5273"/>
                <a:gd name="T96" fmla="+- 0 11164 6805"/>
                <a:gd name="T97" fmla="*/ T96 w 5043"/>
                <a:gd name="T98" fmla="+- 0 -7951 -8300"/>
                <a:gd name="T99" fmla="*/ -7951 h 5273"/>
                <a:gd name="T100" fmla="+- 0 11712 6805"/>
                <a:gd name="T101" fmla="*/ T100 w 5043"/>
                <a:gd name="T102" fmla="+- 0 -7992 -8300"/>
                <a:gd name="T103" fmla="*/ -7992 h 5273"/>
                <a:gd name="T104" fmla="+- 0 11367 6805"/>
                <a:gd name="T105" fmla="*/ T104 w 5043"/>
                <a:gd name="T106" fmla="+- 0 -8300 -8300"/>
                <a:gd name="T107" fmla="*/ -8300 h 5273"/>
                <a:gd name="T108" fmla="+- 0 10993 6805"/>
                <a:gd name="T109" fmla="*/ T108 w 5043"/>
                <a:gd name="T110" fmla="+- 0 -8300 -8300"/>
                <a:gd name="T111" fmla="*/ -8300 h 5273"/>
                <a:gd name="T112" fmla="+- 0 11354 6805"/>
                <a:gd name="T113" fmla="*/ T112 w 5043"/>
                <a:gd name="T114" fmla="+- 0 -7973 -8300"/>
                <a:gd name="T115" fmla="*/ -7973 h 5273"/>
                <a:gd name="T116" fmla="+- 0 11712 6805"/>
                <a:gd name="T117" fmla="*/ T116 w 5043"/>
                <a:gd name="T118" fmla="+- 0 -7992 -8300"/>
                <a:gd name="T119" fmla="*/ -7992 h 5273"/>
                <a:gd name="T120" fmla="+- 0 11847 6805"/>
                <a:gd name="T121" fmla="*/ T120 w 5043"/>
                <a:gd name="T122" fmla="+- 0 -5175 -8300"/>
                <a:gd name="T123" fmla="*/ -5175 h 5273"/>
                <a:gd name="T124" fmla="+- 0 10373 6805"/>
                <a:gd name="T125" fmla="*/ T124 w 5043"/>
                <a:gd name="T126" fmla="+- 0 -6523 -8300"/>
                <a:gd name="T127" fmla="*/ -6523 h 5273"/>
                <a:gd name="T128" fmla="+- 0 10104 6805"/>
                <a:gd name="T129" fmla="*/ T128 w 5043"/>
                <a:gd name="T130" fmla="+- 0 -6262 -8300"/>
                <a:gd name="T131" fmla="*/ -6262 h 5273"/>
                <a:gd name="T132" fmla="+- 0 11281 6805"/>
                <a:gd name="T133" fmla="*/ T132 w 5043"/>
                <a:gd name="T134" fmla="+- 0 -5175 -8300"/>
                <a:gd name="T135" fmla="*/ -5175 h 5273"/>
                <a:gd name="T136" fmla="+- 0 11847 6805"/>
                <a:gd name="T137" fmla="*/ T136 w 5043"/>
                <a:gd name="T138" fmla="+- 0 -5175 -8300"/>
                <a:gd name="T139" fmla="*/ -5175 h 52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</a:cxnLst>
              <a:rect l="0" t="0" r="r" b="b"/>
              <a:pathLst>
                <a:path w="5043" h="5273">
                  <a:moveTo>
                    <a:pt x="550" y="1283"/>
                  </a:moveTo>
                  <a:lnTo>
                    <a:pt x="235" y="1283"/>
                  </a:lnTo>
                  <a:lnTo>
                    <a:pt x="235" y="3637"/>
                  </a:lnTo>
                  <a:lnTo>
                    <a:pt x="550" y="3637"/>
                  </a:lnTo>
                  <a:lnTo>
                    <a:pt x="550" y="1283"/>
                  </a:lnTo>
                  <a:moveTo>
                    <a:pt x="1834" y="1283"/>
                  </a:moveTo>
                  <a:lnTo>
                    <a:pt x="439" y="0"/>
                  </a:lnTo>
                  <a:lnTo>
                    <a:pt x="0" y="0"/>
                  </a:lnTo>
                  <a:lnTo>
                    <a:pt x="1448" y="1283"/>
                  </a:lnTo>
                  <a:lnTo>
                    <a:pt x="1834" y="1283"/>
                  </a:lnTo>
                  <a:moveTo>
                    <a:pt x="2140" y="0"/>
                  </a:moveTo>
                  <a:lnTo>
                    <a:pt x="1933" y="0"/>
                  </a:lnTo>
                  <a:lnTo>
                    <a:pt x="1933" y="501"/>
                  </a:lnTo>
                  <a:lnTo>
                    <a:pt x="2140" y="501"/>
                  </a:lnTo>
                  <a:lnTo>
                    <a:pt x="2140" y="0"/>
                  </a:lnTo>
                  <a:moveTo>
                    <a:pt x="4215" y="3161"/>
                  </a:moveTo>
                  <a:lnTo>
                    <a:pt x="3811" y="3161"/>
                  </a:lnTo>
                  <a:lnTo>
                    <a:pt x="3811" y="5272"/>
                  </a:lnTo>
                  <a:lnTo>
                    <a:pt x="4215" y="5272"/>
                  </a:lnTo>
                  <a:lnTo>
                    <a:pt x="4215" y="3161"/>
                  </a:lnTo>
                  <a:moveTo>
                    <a:pt x="4359" y="349"/>
                  </a:moveTo>
                  <a:lnTo>
                    <a:pt x="4107" y="349"/>
                  </a:lnTo>
                  <a:lnTo>
                    <a:pt x="4107" y="1705"/>
                  </a:lnTo>
                  <a:lnTo>
                    <a:pt x="4359" y="1705"/>
                  </a:lnTo>
                  <a:lnTo>
                    <a:pt x="4359" y="349"/>
                  </a:lnTo>
                  <a:moveTo>
                    <a:pt x="4907" y="308"/>
                  </a:moveTo>
                  <a:lnTo>
                    <a:pt x="4562" y="0"/>
                  </a:lnTo>
                  <a:lnTo>
                    <a:pt x="4188" y="0"/>
                  </a:lnTo>
                  <a:lnTo>
                    <a:pt x="4549" y="327"/>
                  </a:lnTo>
                  <a:lnTo>
                    <a:pt x="4907" y="308"/>
                  </a:lnTo>
                  <a:moveTo>
                    <a:pt x="5042" y="3125"/>
                  </a:moveTo>
                  <a:lnTo>
                    <a:pt x="3568" y="1777"/>
                  </a:lnTo>
                  <a:lnTo>
                    <a:pt x="3299" y="2038"/>
                  </a:lnTo>
                  <a:lnTo>
                    <a:pt x="4476" y="3125"/>
                  </a:lnTo>
                  <a:lnTo>
                    <a:pt x="5042" y="3125"/>
                  </a:lnTo>
                </a:path>
              </a:pathLst>
            </a:custGeom>
            <a:solidFill>
              <a:srgbClr val="88A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AutoShape 488">
              <a:extLst>
                <a:ext uri="{FF2B5EF4-FFF2-40B4-BE49-F238E27FC236}">
                  <a16:creationId xmlns:a16="http://schemas.microsoft.com/office/drawing/2014/main" xmlns="" id="{2AEA0633-37DD-9846-B044-11C1A1B0C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" y="-8300"/>
              <a:ext cx="8172" cy="7510"/>
            </a:xfrm>
            <a:custGeom>
              <a:avLst/>
              <a:gdLst>
                <a:gd name="T0" fmla="+- 0 4183 3940"/>
                <a:gd name="T1" fmla="*/ T0 w 8172"/>
                <a:gd name="T2" fmla="+- 0 -7861 -8300"/>
                <a:gd name="T3" fmla="*/ -7861 h 7510"/>
                <a:gd name="T4" fmla="+- 0 4480 3940"/>
                <a:gd name="T5" fmla="*/ T4 w 8172"/>
                <a:gd name="T6" fmla="+- 0 -3971 -8300"/>
                <a:gd name="T7" fmla="*/ -3971 h 7510"/>
                <a:gd name="T8" fmla="+- 0 4480 3940"/>
                <a:gd name="T9" fmla="*/ T8 w 8172"/>
                <a:gd name="T10" fmla="+- 0 -4726 -8300"/>
                <a:gd name="T11" fmla="*/ -4726 h 7510"/>
                <a:gd name="T12" fmla="+- 0 4704 3940"/>
                <a:gd name="T13" fmla="*/ T12 w 8172"/>
                <a:gd name="T14" fmla="+- 0 -6199 -8300"/>
                <a:gd name="T15" fmla="*/ -6199 h 7510"/>
                <a:gd name="T16" fmla="+- 0 4704 3940"/>
                <a:gd name="T17" fmla="*/ T16 w 8172"/>
                <a:gd name="T18" fmla="+- 0 -6199 -8300"/>
                <a:gd name="T19" fmla="*/ -6199 h 7510"/>
                <a:gd name="T20" fmla="+- 0 5191 3940"/>
                <a:gd name="T21" fmla="*/ T20 w 8172"/>
                <a:gd name="T22" fmla="+- 0 -7930 -8300"/>
                <a:gd name="T23" fmla="*/ -7930 h 7510"/>
                <a:gd name="T24" fmla="+- 0 4237 3940"/>
                <a:gd name="T25" fmla="*/ T24 w 8172"/>
                <a:gd name="T26" fmla="+- 0 -7009 -8300"/>
                <a:gd name="T27" fmla="*/ -7009 h 7510"/>
                <a:gd name="T28" fmla="+- 0 4331 3940"/>
                <a:gd name="T29" fmla="*/ T28 w 8172"/>
                <a:gd name="T30" fmla="+- 0 -6888 -8300"/>
                <a:gd name="T31" fmla="*/ -6888 h 7510"/>
                <a:gd name="T32" fmla="+- 0 5841 3940"/>
                <a:gd name="T33" fmla="*/ T32 w 8172"/>
                <a:gd name="T34" fmla="+- 0 -5103 -8300"/>
                <a:gd name="T35" fmla="*/ -5103 h 7510"/>
                <a:gd name="T36" fmla="+- 0 5969 3940"/>
                <a:gd name="T37" fmla="*/ T36 w 8172"/>
                <a:gd name="T38" fmla="+- 0 -8300 -8300"/>
                <a:gd name="T39" fmla="*/ -8300 h 7510"/>
                <a:gd name="T40" fmla="+- 0 5827 3940"/>
                <a:gd name="T41" fmla="*/ T40 w 8172"/>
                <a:gd name="T42" fmla="+- 0 -8175 -8300"/>
                <a:gd name="T43" fmla="*/ -8175 h 7510"/>
                <a:gd name="T44" fmla="+- 0 6550 3940"/>
                <a:gd name="T45" fmla="*/ T44 w 8172"/>
                <a:gd name="T46" fmla="+- 0 -2162 -8300"/>
                <a:gd name="T47" fmla="*/ -2162 h 7510"/>
                <a:gd name="T48" fmla="+- 0 6550 3940"/>
                <a:gd name="T49" fmla="*/ T48 w 8172"/>
                <a:gd name="T50" fmla="+- 0 -2965 -8300"/>
                <a:gd name="T51" fmla="*/ -2965 h 7510"/>
                <a:gd name="T52" fmla="+- 0 6806 3940"/>
                <a:gd name="T53" fmla="*/ T52 w 8172"/>
                <a:gd name="T54" fmla="+- 0 -3495 -8300"/>
                <a:gd name="T55" fmla="*/ -3495 h 7510"/>
                <a:gd name="T56" fmla="+- 0 6806 3940"/>
                <a:gd name="T57" fmla="*/ T56 w 8172"/>
                <a:gd name="T58" fmla="+- 0 -3495 -8300"/>
                <a:gd name="T59" fmla="*/ -3495 h 7510"/>
                <a:gd name="T60" fmla="+- 0 8558 3940"/>
                <a:gd name="T61" fmla="*/ T60 w 8172"/>
                <a:gd name="T62" fmla="+- 0 -791 -8300"/>
                <a:gd name="T63" fmla="*/ -791 h 7510"/>
                <a:gd name="T64" fmla="+- 0 8307 3940"/>
                <a:gd name="T65" fmla="*/ T64 w 8172"/>
                <a:gd name="T66" fmla="+- 0 -1316 -8300"/>
                <a:gd name="T67" fmla="*/ -1316 h 7510"/>
                <a:gd name="T68" fmla="+- 0 8307 3940"/>
                <a:gd name="T69" fmla="*/ T68 w 8172"/>
                <a:gd name="T70" fmla="+- 0 -2094 -8300"/>
                <a:gd name="T71" fmla="*/ -2094 h 7510"/>
                <a:gd name="T72" fmla="+- 0 8558 3940"/>
                <a:gd name="T73" fmla="*/ T72 w 8172"/>
                <a:gd name="T74" fmla="+- 0 -3100 -8300"/>
                <a:gd name="T75" fmla="*/ -3100 h 7510"/>
                <a:gd name="T76" fmla="+- 0 8558 3940"/>
                <a:gd name="T77" fmla="*/ T76 w 8172"/>
                <a:gd name="T78" fmla="+- 0 -3100 -8300"/>
                <a:gd name="T79" fmla="*/ -3100 h 7510"/>
                <a:gd name="T80" fmla="+- 0 8730 3940"/>
                <a:gd name="T81" fmla="*/ T80 w 8172"/>
                <a:gd name="T82" fmla="+- 0 -7116 -8300"/>
                <a:gd name="T83" fmla="*/ -7116 h 7510"/>
                <a:gd name="T84" fmla="+- 0 7220 3940"/>
                <a:gd name="T85" fmla="*/ T84 w 8172"/>
                <a:gd name="T86" fmla="+- 0 -7156 -8300"/>
                <a:gd name="T87" fmla="*/ -7156 h 7510"/>
                <a:gd name="T88" fmla="+- 0 6546 3940"/>
                <a:gd name="T89" fmla="*/ T88 w 8172"/>
                <a:gd name="T90" fmla="+- 0 -5238 -8300"/>
                <a:gd name="T91" fmla="*/ -5238 h 7510"/>
                <a:gd name="T92" fmla="+- 0 6802 3940"/>
                <a:gd name="T93" fmla="*/ T92 w 8172"/>
                <a:gd name="T94" fmla="+- 0 -3756 -8300"/>
                <a:gd name="T95" fmla="*/ -3756 h 7510"/>
                <a:gd name="T96" fmla="+- 0 7450 3940"/>
                <a:gd name="T97" fmla="*/ T96 w 8172"/>
                <a:gd name="T98" fmla="+- 0 -4568 -8300"/>
                <a:gd name="T99" fmla="*/ -4568 h 7510"/>
                <a:gd name="T100" fmla="+- 0 8639 3940"/>
                <a:gd name="T101" fmla="*/ T100 w 8172"/>
                <a:gd name="T102" fmla="+- 0 -6882 -8300"/>
                <a:gd name="T103" fmla="*/ -6882 h 7510"/>
                <a:gd name="T104" fmla="+- 0 8765 3940"/>
                <a:gd name="T105" fmla="*/ T104 w 8172"/>
                <a:gd name="T106" fmla="+- 0 -6968 -8300"/>
                <a:gd name="T107" fmla="*/ -6968 h 7510"/>
                <a:gd name="T108" fmla="+- 0 8945 3940"/>
                <a:gd name="T109" fmla="*/ T108 w 8172"/>
                <a:gd name="T110" fmla="+- 0 -7664 -8300"/>
                <a:gd name="T111" fmla="*/ -7664 h 7510"/>
                <a:gd name="T112" fmla="+- 0 10238 3940"/>
                <a:gd name="T113" fmla="*/ T112 w 8172"/>
                <a:gd name="T114" fmla="+- 0 -1483 -8300"/>
                <a:gd name="T115" fmla="*/ -1483 h 7510"/>
                <a:gd name="T116" fmla="+- 0 10481 3940"/>
                <a:gd name="T117" fmla="*/ T116 w 8172"/>
                <a:gd name="T118" fmla="+- 0 -2022 -8300"/>
                <a:gd name="T119" fmla="*/ -2022 h 7510"/>
                <a:gd name="T120" fmla="+- 0 10481 3940"/>
                <a:gd name="T121" fmla="*/ T120 w 8172"/>
                <a:gd name="T122" fmla="+- 0 -2022 -8300"/>
                <a:gd name="T123" fmla="*/ -2022 h 7510"/>
                <a:gd name="T124" fmla="+- 0 10063 3940"/>
                <a:gd name="T125" fmla="*/ T124 w 8172"/>
                <a:gd name="T126" fmla="+- 0 -8300 -8300"/>
                <a:gd name="T127" fmla="*/ -8300 h 7510"/>
                <a:gd name="T128" fmla="+- 0 9736 3940"/>
                <a:gd name="T129" fmla="*/ T128 w 8172"/>
                <a:gd name="T130" fmla="+- 0 -7944 -8300"/>
                <a:gd name="T131" fmla="*/ -7944 h 7510"/>
                <a:gd name="T132" fmla="+- 0 9830 3940"/>
                <a:gd name="T133" fmla="*/ T132 w 8172"/>
                <a:gd name="T134" fmla="+- 0 -7823 -8300"/>
                <a:gd name="T135" fmla="*/ -7823 h 7510"/>
                <a:gd name="T136" fmla="+- 0 10562 3940"/>
                <a:gd name="T137" fmla="*/ T136 w 8172"/>
                <a:gd name="T138" fmla="+- 0 -7206 -8300"/>
                <a:gd name="T139" fmla="*/ -7206 h 7510"/>
                <a:gd name="T140" fmla="+- 0 11829 3940"/>
                <a:gd name="T141" fmla="*/ T140 w 8172"/>
                <a:gd name="T142" fmla="+- 0 -8018 -8300"/>
                <a:gd name="T143" fmla="*/ -8018 h 7510"/>
                <a:gd name="T144" fmla="+- 0 11372 3940"/>
                <a:gd name="T145" fmla="*/ T144 w 8172"/>
                <a:gd name="T146" fmla="+- 0 -8086 -8300"/>
                <a:gd name="T147" fmla="*/ -8086 h 7510"/>
                <a:gd name="T148" fmla="+- 0 11367 3940"/>
                <a:gd name="T149" fmla="*/ T148 w 8172"/>
                <a:gd name="T150" fmla="+- 0 -6456 -8300"/>
                <a:gd name="T151" fmla="*/ -6456 h 7510"/>
                <a:gd name="T152" fmla="+- 0 11788 3940"/>
                <a:gd name="T153" fmla="*/ T152 w 8172"/>
                <a:gd name="T154" fmla="+- 0 -7840 -8300"/>
                <a:gd name="T155" fmla="*/ -7840 h 7510"/>
                <a:gd name="T156" fmla="+- 0 12094 3940"/>
                <a:gd name="T157" fmla="*/ T156 w 8172"/>
                <a:gd name="T158" fmla="+- 0 -2660 -8300"/>
                <a:gd name="T159" fmla="*/ -2660 h 7510"/>
                <a:gd name="T160" fmla="+- 0 12094 3940"/>
                <a:gd name="T161" fmla="*/ T160 w 8172"/>
                <a:gd name="T162" fmla="+- 0 -2660 -8300"/>
                <a:gd name="T163" fmla="*/ -2660 h 7510"/>
                <a:gd name="T164" fmla="+- 0 12094 3940"/>
                <a:gd name="T165" fmla="*/ T164 w 8172"/>
                <a:gd name="T166" fmla="+- 0 -2943 -8300"/>
                <a:gd name="T167" fmla="*/ -2943 h 7510"/>
                <a:gd name="T168" fmla="+- 0 11847 3940"/>
                <a:gd name="T169" fmla="*/ T168 w 8172"/>
                <a:gd name="T170" fmla="+- 0 -3495 -8300"/>
                <a:gd name="T171" fmla="*/ -3495 h 7510"/>
                <a:gd name="T172" fmla="+- 0 12107 3940"/>
                <a:gd name="T173" fmla="*/ T172 w 8172"/>
                <a:gd name="T174" fmla="+- 0 -5173 -8300"/>
                <a:gd name="T175" fmla="*/ -5173 h 7510"/>
                <a:gd name="T176" fmla="+- 0 10461 3940"/>
                <a:gd name="T177" fmla="*/ T176 w 8172"/>
                <a:gd name="T178" fmla="+- 0 -6625 -8300"/>
                <a:gd name="T179" fmla="*/ -6625 h 7510"/>
                <a:gd name="T180" fmla="+- 0 10282 3940"/>
                <a:gd name="T181" fmla="*/ T180 w 8172"/>
                <a:gd name="T182" fmla="+- 0 -6622 -8300"/>
                <a:gd name="T183" fmla="*/ -6622 h 7510"/>
                <a:gd name="T184" fmla="+- 0 8774 3940"/>
                <a:gd name="T185" fmla="*/ T184 w 8172"/>
                <a:gd name="T186" fmla="+- 0 -5166 -8300"/>
                <a:gd name="T187" fmla="*/ -5166 h 7510"/>
                <a:gd name="T188" fmla="+- 0 8869 3940"/>
                <a:gd name="T189" fmla="*/ T188 w 8172"/>
                <a:gd name="T190" fmla="+- 0 -5046 -8300"/>
                <a:gd name="T191" fmla="*/ -5046 h 7510"/>
                <a:gd name="T192" fmla="+- 0 9746 3940"/>
                <a:gd name="T193" fmla="*/ T192 w 8172"/>
                <a:gd name="T194" fmla="+- 0 -2975 -8300"/>
                <a:gd name="T195" fmla="*/ -2975 h 7510"/>
                <a:gd name="T196" fmla="+- 0 10238 3940"/>
                <a:gd name="T197" fmla="*/ T196 w 8172"/>
                <a:gd name="T198" fmla="+- 0 -2893 -8300"/>
                <a:gd name="T199" fmla="*/ -2893 h 7510"/>
                <a:gd name="T200" fmla="+- 0 10238 3940"/>
                <a:gd name="T201" fmla="*/ T200 w 8172"/>
                <a:gd name="T202" fmla="+- 0 -3495 -8300"/>
                <a:gd name="T203" fmla="*/ -3495 h 7510"/>
                <a:gd name="T204" fmla="+- 0 9254 3940"/>
                <a:gd name="T205" fmla="*/ T204 w 8172"/>
                <a:gd name="T206" fmla="+- 0 -5310 -8300"/>
                <a:gd name="T207" fmla="*/ -5310 h 7510"/>
                <a:gd name="T208" fmla="+- 0 10887 3940"/>
                <a:gd name="T209" fmla="*/ T208 w 8172"/>
                <a:gd name="T210" fmla="+- 0 -5160 -8300"/>
                <a:gd name="T211" fmla="*/ -5160 h 7510"/>
                <a:gd name="T212" fmla="+- 0 11174 3940"/>
                <a:gd name="T213" fmla="*/ T212 w 8172"/>
                <a:gd name="T214" fmla="+- 0 -3362 -8300"/>
                <a:gd name="T215" fmla="*/ -3362 h 7510"/>
                <a:gd name="T216" fmla="+- 0 12054 3940"/>
                <a:gd name="T217" fmla="*/ T216 w 8172"/>
                <a:gd name="T218" fmla="+- 0 -5029 -8300"/>
                <a:gd name="T219" fmla="*/ -5029 h 75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8172" h="7510">
                  <a:moveTo>
                    <a:pt x="243" y="0"/>
                  </a:moveTo>
                  <a:lnTo>
                    <a:pt x="0" y="0"/>
                  </a:lnTo>
                  <a:lnTo>
                    <a:pt x="0" y="439"/>
                  </a:lnTo>
                  <a:lnTo>
                    <a:pt x="243" y="439"/>
                  </a:lnTo>
                  <a:lnTo>
                    <a:pt x="243" y="0"/>
                  </a:lnTo>
                  <a:moveTo>
                    <a:pt x="764" y="4104"/>
                  </a:moveTo>
                  <a:lnTo>
                    <a:pt x="540" y="4104"/>
                  </a:lnTo>
                  <a:lnTo>
                    <a:pt x="540" y="4329"/>
                  </a:lnTo>
                  <a:lnTo>
                    <a:pt x="764" y="4329"/>
                  </a:lnTo>
                  <a:lnTo>
                    <a:pt x="764" y="4104"/>
                  </a:lnTo>
                  <a:moveTo>
                    <a:pt x="764" y="3574"/>
                  </a:moveTo>
                  <a:lnTo>
                    <a:pt x="540" y="3574"/>
                  </a:lnTo>
                  <a:lnTo>
                    <a:pt x="540" y="3799"/>
                  </a:lnTo>
                  <a:lnTo>
                    <a:pt x="764" y="3799"/>
                  </a:lnTo>
                  <a:lnTo>
                    <a:pt x="764" y="3574"/>
                  </a:lnTo>
                  <a:moveTo>
                    <a:pt x="764" y="2101"/>
                  </a:moveTo>
                  <a:lnTo>
                    <a:pt x="540" y="2101"/>
                  </a:lnTo>
                  <a:lnTo>
                    <a:pt x="540" y="3251"/>
                  </a:lnTo>
                  <a:lnTo>
                    <a:pt x="764" y="3251"/>
                  </a:lnTo>
                  <a:lnTo>
                    <a:pt x="764" y="2101"/>
                  </a:lnTo>
                  <a:moveTo>
                    <a:pt x="1902" y="1148"/>
                  </a:moveTo>
                  <a:lnTo>
                    <a:pt x="785" y="1148"/>
                  </a:lnTo>
                  <a:lnTo>
                    <a:pt x="1431" y="570"/>
                  </a:lnTo>
                  <a:lnTo>
                    <a:pt x="1251" y="370"/>
                  </a:lnTo>
                  <a:lnTo>
                    <a:pt x="342" y="1183"/>
                  </a:lnTo>
                  <a:lnTo>
                    <a:pt x="316" y="1214"/>
                  </a:lnTo>
                  <a:lnTo>
                    <a:pt x="301" y="1251"/>
                  </a:lnTo>
                  <a:lnTo>
                    <a:pt x="297" y="1291"/>
                  </a:lnTo>
                  <a:lnTo>
                    <a:pt x="306" y="1331"/>
                  </a:lnTo>
                  <a:lnTo>
                    <a:pt x="326" y="1367"/>
                  </a:lnTo>
                  <a:lnTo>
                    <a:pt x="355" y="1394"/>
                  </a:lnTo>
                  <a:lnTo>
                    <a:pt x="391" y="1412"/>
                  </a:lnTo>
                  <a:lnTo>
                    <a:pt x="432" y="1418"/>
                  </a:lnTo>
                  <a:lnTo>
                    <a:pt x="1631" y="1418"/>
                  </a:lnTo>
                  <a:lnTo>
                    <a:pt x="1631" y="3197"/>
                  </a:lnTo>
                  <a:lnTo>
                    <a:pt x="1901" y="3197"/>
                  </a:lnTo>
                  <a:lnTo>
                    <a:pt x="1901" y="3192"/>
                  </a:lnTo>
                  <a:lnTo>
                    <a:pt x="1902" y="3192"/>
                  </a:lnTo>
                  <a:lnTo>
                    <a:pt x="1902" y="1148"/>
                  </a:lnTo>
                  <a:moveTo>
                    <a:pt x="2029" y="0"/>
                  </a:moveTo>
                  <a:lnTo>
                    <a:pt x="1645" y="0"/>
                  </a:lnTo>
                  <a:lnTo>
                    <a:pt x="1645" y="627"/>
                  </a:lnTo>
                  <a:lnTo>
                    <a:pt x="1887" y="627"/>
                  </a:lnTo>
                  <a:lnTo>
                    <a:pt x="1887" y="125"/>
                  </a:lnTo>
                  <a:lnTo>
                    <a:pt x="2029" y="0"/>
                  </a:lnTo>
                  <a:moveTo>
                    <a:pt x="2866" y="5882"/>
                  </a:moveTo>
                  <a:lnTo>
                    <a:pt x="2610" y="5882"/>
                  </a:lnTo>
                  <a:lnTo>
                    <a:pt x="2610" y="6138"/>
                  </a:lnTo>
                  <a:lnTo>
                    <a:pt x="2866" y="6138"/>
                  </a:lnTo>
                  <a:lnTo>
                    <a:pt x="2866" y="5882"/>
                  </a:lnTo>
                  <a:moveTo>
                    <a:pt x="2866" y="5335"/>
                  </a:moveTo>
                  <a:lnTo>
                    <a:pt x="2610" y="5335"/>
                  </a:lnTo>
                  <a:lnTo>
                    <a:pt x="2610" y="5591"/>
                  </a:lnTo>
                  <a:lnTo>
                    <a:pt x="2866" y="5591"/>
                  </a:lnTo>
                  <a:lnTo>
                    <a:pt x="2866" y="5335"/>
                  </a:lnTo>
                  <a:moveTo>
                    <a:pt x="2866" y="4805"/>
                  </a:moveTo>
                  <a:lnTo>
                    <a:pt x="2610" y="4805"/>
                  </a:lnTo>
                  <a:lnTo>
                    <a:pt x="2610" y="5061"/>
                  </a:lnTo>
                  <a:lnTo>
                    <a:pt x="2866" y="5061"/>
                  </a:lnTo>
                  <a:lnTo>
                    <a:pt x="2866" y="4805"/>
                  </a:lnTo>
                  <a:moveTo>
                    <a:pt x="4618" y="7258"/>
                  </a:moveTo>
                  <a:lnTo>
                    <a:pt x="4367" y="7258"/>
                  </a:lnTo>
                  <a:lnTo>
                    <a:pt x="4367" y="7509"/>
                  </a:lnTo>
                  <a:lnTo>
                    <a:pt x="4618" y="7509"/>
                  </a:lnTo>
                  <a:lnTo>
                    <a:pt x="4618" y="7258"/>
                  </a:lnTo>
                  <a:moveTo>
                    <a:pt x="4618" y="6732"/>
                  </a:moveTo>
                  <a:lnTo>
                    <a:pt x="4367" y="6732"/>
                  </a:lnTo>
                  <a:lnTo>
                    <a:pt x="4367" y="6984"/>
                  </a:lnTo>
                  <a:lnTo>
                    <a:pt x="4618" y="6984"/>
                  </a:lnTo>
                  <a:lnTo>
                    <a:pt x="4618" y="6732"/>
                  </a:lnTo>
                  <a:moveTo>
                    <a:pt x="4618" y="6206"/>
                  </a:moveTo>
                  <a:lnTo>
                    <a:pt x="4367" y="6206"/>
                  </a:lnTo>
                  <a:lnTo>
                    <a:pt x="4367" y="6458"/>
                  </a:lnTo>
                  <a:lnTo>
                    <a:pt x="4618" y="6458"/>
                  </a:lnTo>
                  <a:lnTo>
                    <a:pt x="4618" y="6206"/>
                  </a:lnTo>
                  <a:moveTo>
                    <a:pt x="4618" y="5200"/>
                  </a:moveTo>
                  <a:lnTo>
                    <a:pt x="4367" y="5200"/>
                  </a:lnTo>
                  <a:lnTo>
                    <a:pt x="4367" y="5882"/>
                  </a:lnTo>
                  <a:lnTo>
                    <a:pt x="4618" y="5882"/>
                  </a:lnTo>
                  <a:lnTo>
                    <a:pt x="4618" y="5200"/>
                  </a:lnTo>
                  <a:moveTo>
                    <a:pt x="4834" y="1292"/>
                  </a:moveTo>
                  <a:lnTo>
                    <a:pt x="4831" y="1253"/>
                  </a:lnTo>
                  <a:lnTo>
                    <a:pt x="4816" y="1216"/>
                  </a:lnTo>
                  <a:lnTo>
                    <a:pt x="4790" y="1184"/>
                  </a:lnTo>
                  <a:lnTo>
                    <a:pt x="3503" y="0"/>
                  </a:lnTo>
                  <a:lnTo>
                    <a:pt x="3105" y="0"/>
                  </a:lnTo>
                  <a:lnTo>
                    <a:pt x="4349" y="1144"/>
                  </a:lnTo>
                  <a:lnTo>
                    <a:pt x="3280" y="1144"/>
                  </a:lnTo>
                  <a:lnTo>
                    <a:pt x="3280" y="3502"/>
                  </a:lnTo>
                  <a:lnTo>
                    <a:pt x="2862" y="3502"/>
                  </a:lnTo>
                  <a:lnTo>
                    <a:pt x="2862" y="3062"/>
                  </a:lnTo>
                  <a:lnTo>
                    <a:pt x="2606" y="3062"/>
                  </a:lnTo>
                  <a:lnTo>
                    <a:pt x="2606" y="3502"/>
                  </a:lnTo>
                  <a:lnTo>
                    <a:pt x="2606" y="3772"/>
                  </a:lnTo>
                  <a:lnTo>
                    <a:pt x="2606" y="4544"/>
                  </a:lnTo>
                  <a:lnTo>
                    <a:pt x="2862" y="4544"/>
                  </a:lnTo>
                  <a:lnTo>
                    <a:pt x="2862" y="3772"/>
                  </a:lnTo>
                  <a:lnTo>
                    <a:pt x="3415" y="3772"/>
                  </a:lnTo>
                  <a:lnTo>
                    <a:pt x="3467" y="3761"/>
                  </a:lnTo>
                  <a:lnTo>
                    <a:pt x="3510" y="3732"/>
                  </a:lnTo>
                  <a:lnTo>
                    <a:pt x="3539" y="3689"/>
                  </a:lnTo>
                  <a:lnTo>
                    <a:pt x="3549" y="3637"/>
                  </a:lnTo>
                  <a:lnTo>
                    <a:pt x="3549" y="1418"/>
                  </a:lnTo>
                  <a:lnTo>
                    <a:pt x="4699" y="1418"/>
                  </a:lnTo>
                  <a:lnTo>
                    <a:pt x="4740" y="1412"/>
                  </a:lnTo>
                  <a:lnTo>
                    <a:pt x="4775" y="1394"/>
                  </a:lnTo>
                  <a:lnTo>
                    <a:pt x="4805" y="1367"/>
                  </a:lnTo>
                  <a:lnTo>
                    <a:pt x="4825" y="1332"/>
                  </a:lnTo>
                  <a:lnTo>
                    <a:pt x="4834" y="1292"/>
                  </a:lnTo>
                  <a:moveTo>
                    <a:pt x="5274" y="0"/>
                  </a:moveTo>
                  <a:lnTo>
                    <a:pt x="5005" y="0"/>
                  </a:lnTo>
                  <a:lnTo>
                    <a:pt x="5005" y="636"/>
                  </a:lnTo>
                  <a:lnTo>
                    <a:pt x="5274" y="636"/>
                  </a:lnTo>
                  <a:lnTo>
                    <a:pt x="5274" y="0"/>
                  </a:lnTo>
                  <a:moveTo>
                    <a:pt x="6541" y="6817"/>
                  </a:moveTo>
                  <a:lnTo>
                    <a:pt x="6298" y="6817"/>
                  </a:lnTo>
                  <a:lnTo>
                    <a:pt x="6298" y="7060"/>
                  </a:lnTo>
                  <a:lnTo>
                    <a:pt x="6541" y="7060"/>
                  </a:lnTo>
                  <a:lnTo>
                    <a:pt x="6541" y="6817"/>
                  </a:lnTo>
                  <a:moveTo>
                    <a:pt x="6541" y="6278"/>
                  </a:moveTo>
                  <a:lnTo>
                    <a:pt x="6298" y="6278"/>
                  </a:lnTo>
                  <a:lnTo>
                    <a:pt x="6298" y="6521"/>
                  </a:lnTo>
                  <a:lnTo>
                    <a:pt x="6541" y="6521"/>
                  </a:lnTo>
                  <a:lnTo>
                    <a:pt x="6541" y="6278"/>
                  </a:lnTo>
                  <a:moveTo>
                    <a:pt x="6622" y="214"/>
                  </a:moveTo>
                  <a:lnTo>
                    <a:pt x="6288" y="214"/>
                  </a:lnTo>
                  <a:lnTo>
                    <a:pt x="6532" y="0"/>
                  </a:lnTo>
                  <a:lnTo>
                    <a:pt x="6123" y="0"/>
                  </a:lnTo>
                  <a:lnTo>
                    <a:pt x="5841" y="247"/>
                  </a:lnTo>
                  <a:lnTo>
                    <a:pt x="5815" y="279"/>
                  </a:lnTo>
                  <a:lnTo>
                    <a:pt x="5799" y="316"/>
                  </a:lnTo>
                  <a:lnTo>
                    <a:pt x="5796" y="356"/>
                  </a:lnTo>
                  <a:lnTo>
                    <a:pt x="5804" y="396"/>
                  </a:lnTo>
                  <a:lnTo>
                    <a:pt x="5824" y="432"/>
                  </a:lnTo>
                  <a:lnTo>
                    <a:pt x="5853" y="460"/>
                  </a:lnTo>
                  <a:lnTo>
                    <a:pt x="5890" y="477"/>
                  </a:lnTo>
                  <a:lnTo>
                    <a:pt x="5930" y="483"/>
                  </a:lnTo>
                  <a:lnTo>
                    <a:pt x="6352" y="483"/>
                  </a:lnTo>
                  <a:lnTo>
                    <a:pt x="6352" y="1094"/>
                  </a:lnTo>
                  <a:lnTo>
                    <a:pt x="6622" y="1094"/>
                  </a:lnTo>
                  <a:lnTo>
                    <a:pt x="6622" y="214"/>
                  </a:lnTo>
                  <a:moveTo>
                    <a:pt x="7906" y="359"/>
                  </a:moveTo>
                  <a:lnTo>
                    <a:pt x="7903" y="319"/>
                  </a:lnTo>
                  <a:lnTo>
                    <a:pt x="7889" y="282"/>
                  </a:lnTo>
                  <a:lnTo>
                    <a:pt x="7864" y="250"/>
                  </a:lnTo>
                  <a:lnTo>
                    <a:pt x="7598" y="0"/>
                  </a:lnTo>
                  <a:lnTo>
                    <a:pt x="7204" y="0"/>
                  </a:lnTo>
                  <a:lnTo>
                    <a:pt x="7432" y="214"/>
                  </a:lnTo>
                  <a:lnTo>
                    <a:pt x="7195" y="214"/>
                  </a:lnTo>
                  <a:lnTo>
                    <a:pt x="7195" y="423"/>
                  </a:lnTo>
                  <a:lnTo>
                    <a:pt x="7157" y="1837"/>
                  </a:lnTo>
                  <a:lnTo>
                    <a:pt x="7427" y="1844"/>
                  </a:lnTo>
                  <a:lnTo>
                    <a:pt x="7463" y="483"/>
                  </a:lnTo>
                  <a:lnTo>
                    <a:pt x="7772" y="483"/>
                  </a:lnTo>
                  <a:lnTo>
                    <a:pt x="7812" y="477"/>
                  </a:lnTo>
                  <a:lnTo>
                    <a:pt x="7848" y="460"/>
                  </a:lnTo>
                  <a:lnTo>
                    <a:pt x="7877" y="433"/>
                  </a:lnTo>
                  <a:lnTo>
                    <a:pt x="7897" y="398"/>
                  </a:lnTo>
                  <a:lnTo>
                    <a:pt x="7906" y="359"/>
                  </a:lnTo>
                  <a:moveTo>
                    <a:pt x="8154" y="5640"/>
                  </a:moveTo>
                  <a:lnTo>
                    <a:pt x="7907" y="5640"/>
                  </a:lnTo>
                  <a:lnTo>
                    <a:pt x="7907" y="5888"/>
                  </a:lnTo>
                  <a:lnTo>
                    <a:pt x="8154" y="5888"/>
                  </a:lnTo>
                  <a:lnTo>
                    <a:pt x="8154" y="5640"/>
                  </a:lnTo>
                  <a:moveTo>
                    <a:pt x="8154" y="5110"/>
                  </a:moveTo>
                  <a:lnTo>
                    <a:pt x="7907" y="5110"/>
                  </a:lnTo>
                  <a:lnTo>
                    <a:pt x="7907" y="5357"/>
                  </a:lnTo>
                  <a:lnTo>
                    <a:pt x="8154" y="5357"/>
                  </a:lnTo>
                  <a:lnTo>
                    <a:pt x="8154" y="5110"/>
                  </a:lnTo>
                  <a:moveTo>
                    <a:pt x="8167" y="3978"/>
                  </a:moveTo>
                  <a:lnTo>
                    <a:pt x="7907" y="3978"/>
                  </a:lnTo>
                  <a:lnTo>
                    <a:pt x="7907" y="4805"/>
                  </a:lnTo>
                  <a:lnTo>
                    <a:pt x="8167" y="4805"/>
                  </a:lnTo>
                  <a:lnTo>
                    <a:pt x="8167" y="3978"/>
                  </a:lnTo>
                  <a:moveTo>
                    <a:pt x="8172" y="3167"/>
                  </a:moveTo>
                  <a:lnTo>
                    <a:pt x="8167" y="3127"/>
                  </a:lnTo>
                  <a:lnTo>
                    <a:pt x="8152" y="3090"/>
                  </a:lnTo>
                  <a:lnTo>
                    <a:pt x="8125" y="3059"/>
                  </a:lnTo>
                  <a:lnTo>
                    <a:pt x="6849" y="1958"/>
                  </a:lnTo>
                  <a:lnTo>
                    <a:pt x="6521" y="1675"/>
                  </a:lnTo>
                  <a:lnTo>
                    <a:pt x="6479" y="1650"/>
                  </a:lnTo>
                  <a:lnTo>
                    <a:pt x="6431" y="1642"/>
                  </a:lnTo>
                  <a:lnTo>
                    <a:pt x="6384" y="1652"/>
                  </a:lnTo>
                  <a:lnTo>
                    <a:pt x="6342" y="1678"/>
                  </a:lnTo>
                  <a:lnTo>
                    <a:pt x="4878" y="3026"/>
                  </a:lnTo>
                  <a:lnTo>
                    <a:pt x="4852" y="3057"/>
                  </a:lnTo>
                  <a:lnTo>
                    <a:pt x="4838" y="3094"/>
                  </a:lnTo>
                  <a:lnTo>
                    <a:pt x="4834" y="3134"/>
                  </a:lnTo>
                  <a:lnTo>
                    <a:pt x="4843" y="3174"/>
                  </a:lnTo>
                  <a:lnTo>
                    <a:pt x="4864" y="3209"/>
                  </a:lnTo>
                  <a:lnTo>
                    <a:pt x="4893" y="3236"/>
                  </a:lnTo>
                  <a:lnTo>
                    <a:pt x="4929" y="3254"/>
                  </a:lnTo>
                  <a:lnTo>
                    <a:pt x="4969" y="3260"/>
                  </a:lnTo>
                  <a:lnTo>
                    <a:pt x="5795" y="3260"/>
                  </a:lnTo>
                  <a:lnTo>
                    <a:pt x="5795" y="5272"/>
                  </a:lnTo>
                  <a:lnTo>
                    <a:pt x="5806" y="5325"/>
                  </a:lnTo>
                  <a:lnTo>
                    <a:pt x="5835" y="5367"/>
                  </a:lnTo>
                  <a:lnTo>
                    <a:pt x="5878" y="5396"/>
                  </a:lnTo>
                  <a:lnTo>
                    <a:pt x="5930" y="5407"/>
                  </a:lnTo>
                  <a:lnTo>
                    <a:pt x="6298" y="5407"/>
                  </a:lnTo>
                  <a:lnTo>
                    <a:pt x="6298" y="5937"/>
                  </a:lnTo>
                  <a:lnTo>
                    <a:pt x="6541" y="5937"/>
                  </a:lnTo>
                  <a:lnTo>
                    <a:pt x="6541" y="4805"/>
                  </a:lnTo>
                  <a:lnTo>
                    <a:pt x="6298" y="4805"/>
                  </a:lnTo>
                  <a:lnTo>
                    <a:pt x="6298" y="5137"/>
                  </a:lnTo>
                  <a:lnTo>
                    <a:pt x="6065" y="5137"/>
                  </a:lnTo>
                  <a:lnTo>
                    <a:pt x="6065" y="2990"/>
                  </a:lnTo>
                  <a:lnTo>
                    <a:pt x="5314" y="2990"/>
                  </a:lnTo>
                  <a:lnTo>
                    <a:pt x="6436" y="1958"/>
                  </a:lnTo>
                  <a:lnTo>
                    <a:pt x="7674" y="3026"/>
                  </a:lnTo>
                  <a:lnTo>
                    <a:pt x="6947" y="3026"/>
                  </a:lnTo>
                  <a:lnTo>
                    <a:pt x="6947" y="3140"/>
                  </a:lnTo>
                  <a:lnTo>
                    <a:pt x="6946" y="3147"/>
                  </a:lnTo>
                  <a:lnTo>
                    <a:pt x="6945" y="3155"/>
                  </a:lnTo>
                  <a:lnTo>
                    <a:pt x="6965" y="4941"/>
                  </a:lnTo>
                  <a:lnTo>
                    <a:pt x="7234" y="4938"/>
                  </a:lnTo>
                  <a:lnTo>
                    <a:pt x="7216" y="3296"/>
                  </a:lnTo>
                  <a:lnTo>
                    <a:pt x="8037" y="3296"/>
                  </a:lnTo>
                  <a:lnTo>
                    <a:pt x="8078" y="3289"/>
                  </a:lnTo>
                  <a:lnTo>
                    <a:pt x="8114" y="3271"/>
                  </a:lnTo>
                  <a:lnTo>
                    <a:pt x="8143" y="3244"/>
                  </a:lnTo>
                  <a:lnTo>
                    <a:pt x="8163" y="3208"/>
                  </a:lnTo>
                  <a:lnTo>
                    <a:pt x="8172" y="3167"/>
                  </a:lnTo>
                </a:path>
              </a:pathLst>
            </a:custGeom>
            <a:solidFill>
              <a:srgbClr val="2D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FFA54D0-8E27-9F44-9D96-897AEF1BE015}"/>
              </a:ext>
            </a:extLst>
          </p:cNvPr>
          <p:cNvSpPr/>
          <p:nvPr/>
        </p:nvSpPr>
        <p:spPr>
          <a:xfrm>
            <a:off x="1111620" y="3213511"/>
            <a:ext cx="25490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E65846"/>
                </a:solidFill>
                <a:latin typeface="Calibri" panose="020F0502020204030204" pitchFamily="34" charset="0"/>
                <a:ea typeface="Helvetica-Light" pitchFamily="2" charset="0"/>
                <a:cs typeface="Helvetica-Light" pitchFamily="2" charset="0"/>
              </a:rPr>
              <a:t>Spending</a:t>
            </a:r>
          </a:p>
        </p:txBody>
      </p:sp>
    </p:spTree>
    <p:extLst>
      <p:ext uri="{BB962C8B-B14F-4D97-AF65-F5344CB8AC3E}">
        <p14:creationId xmlns:p14="http://schemas.microsoft.com/office/powerpoint/2010/main" val="198638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do with all that money?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9A44-F412-8F45-9F37-5B5536437672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 descr="Screen Shot 2019-06-10 at 1.02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1907" y="1690688"/>
            <a:ext cx="7999477" cy="447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26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48F32CE-84A4-8D4E-B871-8A56EB9B4DA2}"/>
              </a:ext>
            </a:extLst>
          </p:cNvPr>
          <p:cNvGrpSpPr>
            <a:grpSpLocks/>
          </p:cNvGrpSpPr>
          <p:nvPr/>
        </p:nvGrpSpPr>
        <p:grpSpPr bwMode="auto">
          <a:xfrm>
            <a:off x="6596651" y="0"/>
            <a:ext cx="5676900" cy="4768850"/>
            <a:chOff x="3300" y="-8300"/>
            <a:chExt cx="8940" cy="751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xmlns="" id="{FD8A8752-4115-244D-8F85-5B0715F5A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" y="-8300"/>
              <a:ext cx="8940" cy="7510"/>
            </a:xfrm>
            <a:custGeom>
              <a:avLst/>
              <a:gdLst>
                <a:gd name="T0" fmla="+- 0 3796 3300"/>
                <a:gd name="T1" fmla="*/ T0 w 8940"/>
                <a:gd name="T2" fmla="+- 0 -8058 -8300"/>
                <a:gd name="T3" fmla="*/ -8058 h 7510"/>
                <a:gd name="T4" fmla="+- 0 3680 3300"/>
                <a:gd name="T5" fmla="*/ T4 w 8940"/>
                <a:gd name="T6" fmla="+- 0 -7798 -8300"/>
                <a:gd name="T7" fmla="*/ -7798 h 7510"/>
                <a:gd name="T8" fmla="+- 0 3578 3300"/>
                <a:gd name="T9" fmla="*/ T8 w 8940"/>
                <a:gd name="T10" fmla="+- 0 -7530 -8300"/>
                <a:gd name="T11" fmla="*/ -7530 h 7510"/>
                <a:gd name="T12" fmla="+- 0 3492 3300"/>
                <a:gd name="T13" fmla="*/ T12 w 8940"/>
                <a:gd name="T14" fmla="+- 0 -7255 -8300"/>
                <a:gd name="T15" fmla="*/ -7255 h 7510"/>
                <a:gd name="T16" fmla="+- 0 3421 3300"/>
                <a:gd name="T17" fmla="*/ T16 w 8940"/>
                <a:gd name="T18" fmla="+- 0 -6974 -8300"/>
                <a:gd name="T19" fmla="*/ -6974 h 7510"/>
                <a:gd name="T20" fmla="+- 0 3366 3300"/>
                <a:gd name="T21" fmla="*/ T20 w 8940"/>
                <a:gd name="T22" fmla="+- 0 -6687 -8300"/>
                <a:gd name="T23" fmla="*/ -6687 h 7510"/>
                <a:gd name="T24" fmla="+- 0 3327 3300"/>
                <a:gd name="T25" fmla="*/ T24 w 8940"/>
                <a:gd name="T26" fmla="+- 0 -6394 -8300"/>
                <a:gd name="T27" fmla="*/ -6394 h 7510"/>
                <a:gd name="T28" fmla="+- 0 3305 3300"/>
                <a:gd name="T29" fmla="*/ T28 w 8940"/>
                <a:gd name="T30" fmla="+- 0 -6097 -8300"/>
                <a:gd name="T31" fmla="*/ -6097 h 7510"/>
                <a:gd name="T32" fmla="+- 0 3301 3300"/>
                <a:gd name="T33" fmla="*/ T32 w 8940"/>
                <a:gd name="T34" fmla="+- 0 -5795 -8300"/>
                <a:gd name="T35" fmla="*/ -5795 h 7510"/>
                <a:gd name="T36" fmla="+- 0 3314 3300"/>
                <a:gd name="T37" fmla="*/ T36 w 8940"/>
                <a:gd name="T38" fmla="+- 0 -5495 -8300"/>
                <a:gd name="T39" fmla="*/ -5495 h 7510"/>
                <a:gd name="T40" fmla="+- 0 3344 3300"/>
                <a:gd name="T41" fmla="*/ T40 w 8940"/>
                <a:gd name="T42" fmla="+- 0 -5199 -8300"/>
                <a:gd name="T43" fmla="*/ -5199 h 7510"/>
                <a:gd name="T44" fmla="+- 0 3391 3300"/>
                <a:gd name="T45" fmla="*/ T44 w 8940"/>
                <a:gd name="T46" fmla="+- 0 -4909 -8300"/>
                <a:gd name="T47" fmla="*/ -4909 h 7510"/>
                <a:gd name="T48" fmla="+- 0 3454 3300"/>
                <a:gd name="T49" fmla="*/ T48 w 8940"/>
                <a:gd name="T50" fmla="+- 0 -4625 -8300"/>
                <a:gd name="T51" fmla="*/ -4625 h 7510"/>
                <a:gd name="T52" fmla="+- 0 3533 3300"/>
                <a:gd name="T53" fmla="*/ T52 w 8940"/>
                <a:gd name="T54" fmla="+- 0 -4347 -8300"/>
                <a:gd name="T55" fmla="*/ -4347 h 7510"/>
                <a:gd name="T56" fmla="+- 0 3627 3300"/>
                <a:gd name="T57" fmla="*/ T56 w 8940"/>
                <a:gd name="T58" fmla="+- 0 -4076 -8300"/>
                <a:gd name="T59" fmla="*/ -4076 h 7510"/>
                <a:gd name="T60" fmla="+- 0 3736 3300"/>
                <a:gd name="T61" fmla="*/ T60 w 8940"/>
                <a:gd name="T62" fmla="+- 0 -3811 -8300"/>
                <a:gd name="T63" fmla="*/ -3811 h 7510"/>
                <a:gd name="T64" fmla="+- 0 3859 3300"/>
                <a:gd name="T65" fmla="*/ T64 w 8940"/>
                <a:gd name="T66" fmla="+- 0 -3555 -8300"/>
                <a:gd name="T67" fmla="*/ -3555 h 7510"/>
                <a:gd name="T68" fmla="+- 0 3996 3300"/>
                <a:gd name="T69" fmla="*/ T68 w 8940"/>
                <a:gd name="T70" fmla="+- 0 -3307 -8300"/>
                <a:gd name="T71" fmla="*/ -3307 h 7510"/>
                <a:gd name="T72" fmla="+- 0 4146 3300"/>
                <a:gd name="T73" fmla="*/ T72 w 8940"/>
                <a:gd name="T74" fmla="+- 0 -3067 -8300"/>
                <a:gd name="T75" fmla="*/ -3067 h 7510"/>
                <a:gd name="T76" fmla="+- 0 4309 3300"/>
                <a:gd name="T77" fmla="*/ T76 w 8940"/>
                <a:gd name="T78" fmla="+- 0 -2836 -8300"/>
                <a:gd name="T79" fmla="*/ -2836 h 7510"/>
                <a:gd name="T80" fmla="+- 0 4484 3300"/>
                <a:gd name="T81" fmla="*/ T80 w 8940"/>
                <a:gd name="T82" fmla="+- 0 -2616 -8300"/>
                <a:gd name="T83" fmla="*/ -2616 h 7510"/>
                <a:gd name="T84" fmla="+- 0 4670 3300"/>
                <a:gd name="T85" fmla="*/ T84 w 8940"/>
                <a:gd name="T86" fmla="+- 0 -2405 -8300"/>
                <a:gd name="T87" fmla="*/ -2405 h 7510"/>
                <a:gd name="T88" fmla="+- 0 4868 3300"/>
                <a:gd name="T89" fmla="*/ T88 w 8940"/>
                <a:gd name="T90" fmla="+- 0 -2205 -8300"/>
                <a:gd name="T91" fmla="*/ -2205 h 7510"/>
                <a:gd name="T92" fmla="+- 0 5077 3300"/>
                <a:gd name="T93" fmla="*/ T92 w 8940"/>
                <a:gd name="T94" fmla="+- 0 -2016 -8300"/>
                <a:gd name="T95" fmla="*/ -2016 h 7510"/>
                <a:gd name="T96" fmla="+- 0 5296 3300"/>
                <a:gd name="T97" fmla="*/ T96 w 8940"/>
                <a:gd name="T98" fmla="+- 0 -1838 -8300"/>
                <a:gd name="T99" fmla="*/ -1838 h 7510"/>
                <a:gd name="T100" fmla="+- 0 5525 3300"/>
                <a:gd name="T101" fmla="*/ T100 w 8940"/>
                <a:gd name="T102" fmla="+- 0 -1673 -8300"/>
                <a:gd name="T103" fmla="*/ -1673 h 7510"/>
                <a:gd name="T104" fmla="+- 0 5763 3300"/>
                <a:gd name="T105" fmla="*/ T104 w 8940"/>
                <a:gd name="T106" fmla="+- 0 -1520 -8300"/>
                <a:gd name="T107" fmla="*/ -1520 h 7510"/>
                <a:gd name="T108" fmla="+- 0 6010 3300"/>
                <a:gd name="T109" fmla="*/ T108 w 8940"/>
                <a:gd name="T110" fmla="+- 0 -1381 -8300"/>
                <a:gd name="T111" fmla="*/ -1381 h 7510"/>
                <a:gd name="T112" fmla="+- 0 6266 3300"/>
                <a:gd name="T113" fmla="*/ T112 w 8940"/>
                <a:gd name="T114" fmla="+- 0 -1255 -8300"/>
                <a:gd name="T115" fmla="*/ -1255 h 7510"/>
                <a:gd name="T116" fmla="+- 0 6529 3300"/>
                <a:gd name="T117" fmla="*/ T116 w 8940"/>
                <a:gd name="T118" fmla="+- 0 -1143 -8300"/>
                <a:gd name="T119" fmla="*/ -1143 h 7510"/>
                <a:gd name="T120" fmla="+- 0 6799 3300"/>
                <a:gd name="T121" fmla="*/ T120 w 8940"/>
                <a:gd name="T122" fmla="+- 0 -1045 -8300"/>
                <a:gd name="T123" fmla="*/ -1045 h 7510"/>
                <a:gd name="T124" fmla="+- 0 7077 3300"/>
                <a:gd name="T125" fmla="*/ T124 w 8940"/>
                <a:gd name="T126" fmla="+- 0 -963 -8300"/>
                <a:gd name="T127" fmla="*/ -963 h 7510"/>
                <a:gd name="T128" fmla="+- 0 7361 3300"/>
                <a:gd name="T129" fmla="*/ T128 w 8940"/>
                <a:gd name="T130" fmla="+- 0 -896 -8300"/>
                <a:gd name="T131" fmla="*/ -896 h 7510"/>
                <a:gd name="T132" fmla="+- 0 7650 3300"/>
                <a:gd name="T133" fmla="*/ T132 w 8940"/>
                <a:gd name="T134" fmla="+- 0 -845 -8300"/>
                <a:gd name="T135" fmla="*/ -845 h 7510"/>
                <a:gd name="T136" fmla="+- 0 7945 3300"/>
                <a:gd name="T137" fmla="*/ T136 w 8940"/>
                <a:gd name="T138" fmla="+- 0 -810 -8300"/>
                <a:gd name="T139" fmla="*/ -810 h 7510"/>
                <a:gd name="T140" fmla="+- 0 8245 3300"/>
                <a:gd name="T141" fmla="*/ T140 w 8940"/>
                <a:gd name="T142" fmla="+- 0 -793 -8300"/>
                <a:gd name="T143" fmla="*/ -793 h 7510"/>
                <a:gd name="T144" fmla="+- 0 8548 3300"/>
                <a:gd name="T145" fmla="*/ T144 w 8940"/>
                <a:gd name="T146" fmla="+- 0 -793 -8300"/>
                <a:gd name="T147" fmla="*/ -793 h 7510"/>
                <a:gd name="T148" fmla="+- 0 8848 3300"/>
                <a:gd name="T149" fmla="*/ T148 w 8940"/>
                <a:gd name="T150" fmla="+- 0 -810 -8300"/>
                <a:gd name="T151" fmla="*/ -810 h 7510"/>
                <a:gd name="T152" fmla="+- 0 9143 3300"/>
                <a:gd name="T153" fmla="*/ T152 w 8940"/>
                <a:gd name="T154" fmla="+- 0 -845 -8300"/>
                <a:gd name="T155" fmla="*/ -845 h 7510"/>
                <a:gd name="T156" fmla="+- 0 9433 3300"/>
                <a:gd name="T157" fmla="*/ T156 w 8940"/>
                <a:gd name="T158" fmla="+- 0 -896 -8300"/>
                <a:gd name="T159" fmla="*/ -896 h 7510"/>
                <a:gd name="T160" fmla="+- 0 9717 3300"/>
                <a:gd name="T161" fmla="*/ T160 w 8940"/>
                <a:gd name="T162" fmla="+- 0 -963 -8300"/>
                <a:gd name="T163" fmla="*/ -963 h 7510"/>
                <a:gd name="T164" fmla="+- 0 9994 3300"/>
                <a:gd name="T165" fmla="*/ T164 w 8940"/>
                <a:gd name="T166" fmla="+- 0 -1045 -8300"/>
                <a:gd name="T167" fmla="*/ -1045 h 7510"/>
                <a:gd name="T168" fmla="+- 0 10264 3300"/>
                <a:gd name="T169" fmla="*/ T168 w 8940"/>
                <a:gd name="T170" fmla="+- 0 -1143 -8300"/>
                <a:gd name="T171" fmla="*/ -1143 h 7510"/>
                <a:gd name="T172" fmla="+- 0 10528 3300"/>
                <a:gd name="T173" fmla="*/ T172 w 8940"/>
                <a:gd name="T174" fmla="+- 0 -1255 -8300"/>
                <a:gd name="T175" fmla="*/ -1255 h 7510"/>
                <a:gd name="T176" fmla="+- 0 10783 3300"/>
                <a:gd name="T177" fmla="*/ T176 w 8940"/>
                <a:gd name="T178" fmla="+- 0 -1381 -8300"/>
                <a:gd name="T179" fmla="*/ -1381 h 7510"/>
                <a:gd name="T180" fmla="+- 0 11030 3300"/>
                <a:gd name="T181" fmla="*/ T180 w 8940"/>
                <a:gd name="T182" fmla="+- 0 -1520 -8300"/>
                <a:gd name="T183" fmla="*/ -1520 h 7510"/>
                <a:gd name="T184" fmla="+- 0 11268 3300"/>
                <a:gd name="T185" fmla="*/ T184 w 8940"/>
                <a:gd name="T186" fmla="+- 0 -1673 -8300"/>
                <a:gd name="T187" fmla="*/ -1673 h 7510"/>
                <a:gd name="T188" fmla="+- 0 11497 3300"/>
                <a:gd name="T189" fmla="*/ T188 w 8940"/>
                <a:gd name="T190" fmla="+- 0 -1838 -8300"/>
                <a:gd name="T191" fmla="*/ -1838 h 7510"/>
                <a:gd name="T192" fmla="+- 0 11716 3300"/>
                <a:gd name="T193" fmla="*/ T192 w 8940"/>
                <a:gd name="T194" fmla="+- 0 -2016 -8300"/>
                <a:gd name="T195" fmla="*/ -2016 h 7510"/>
                <a:gd name="T196" fmla="+- 0 11925 3300"/>
                <a:gd name="T197" fmla="*/ T196 w 8940"/>
                <a:gd name="T198" fmla="+- 0 -2205 -8300"/>
                <a:gd name="T199" fmla="*/ -2205 h 7510"/>
                <a:gd name="T200" fmla="+- 0 12123 3300"/>
                <a:gd name="T201" fmla="*/ T200 w 8940"/>
                <a:gd name="T202" fmla="+- 0 -2405 -8300"/>
                <a:gd name="T203" fmla="*/ -2405 h 7510"/>
                <a:gd name="T204" fmla="+- 0 3920 3300"/>
                <a:gd name="T205" fmla="*/ T204 w 8940"/>
                <a:gd name="T206" fmla="+- 0 -8300 -8300"/>
                <a:gd name="T207" fmla="*/ -8300 h 75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8940" h="7510">
                  <a:moveTo>
                    <a:pt x="620" y="0"/>
                  </a:moveTo>
                  <a:lnTo>
                    <a:pt x="559" y="114"/>
                  </a:lnTo>
                  <a:lnTo>
                    <a:pt x="527" y="178"/>
                  </a:lnTo>
                  <a:lnTo>
                    <a:pt x="496" y="242"/>
                  </a:lnTo>
                  <a:lnTo>
                    <a:pt x="466" y="306"/>
                  </a:lnTo>
                  <a:lnTo>
                    <a:pt x="436" y="371"/>
                  </a:lnTo>
                  <a:lnTo>
                    <a:pt x="408" y="436"/>
                  </a:lnTo>
                  <a:lnTo>
                    <a:pt x="380" y="502"/>
                  </a:lnTo>
                  <a:lnTo>
                    <a:pt x="353" y="568"/>
                  </a:lnTo>
                  <a:lnTo>
                    <a:pt x="327" y="635"/>
                  </a:lnTo>
                  <a:lnTo>
                    <a:pt x="302" y="702"/>
                  </a:lnTo>
                  <a:lnTo>
                    <a:pt x="278" y="770"/>
                  </a:lnTo>
                  <a:lnTo>
                    <a:pt x="255" y="838"/>
                  </a:lnTo>
                  <a:lnTo>
                    <a:pt x="233" y="906"/>
                  </a:lnTo>
                  <a:lnTo>
                    <a:pt x="212" y="975"/>
                  </a:lnTo>
                  <a:lnTo>
                    <a:pt x="192" y="1045"/>
                  </a:lnTo>
                  <a:lnTo>
                    <a:pt x="173" y="1114"/>
                  </a:lnTo>
                  <a:lnTo>
                    <a:pt x="154" y="1184"/>
                  </a:lnTo>
                  <a:lnTo>
                    <a:pt x="137" y="1255"/>
                  </a:lnTo>
                  <a:lnTo>
                    <a:pt x="121" y="1326"/>
                  </a:lnTo>
                  <a:lnTo>
                    <a:pt x="105" y="1397"/>
                  </a:lnTo>
                  <a:lnTo>
                    <a:pt x="91" y="1469"/>
                  </a:lnTo>
                  <a:lnTo>
                    <a:pt x="78" y="1541"/>
                  </a:lnTo>
                  <a:lnTo>
                    <a:pt x="66" y="1613"/>
                  </a:lnTo>
                  <a:lnTo>
                    <a:pt x="54" y="1686"/>
                  </a:lnTo>
                  <a:lnTo>
                    <a:pt x="44" y="1759"/>
                  </a:lnTo>
                  <a:lnTo>
                    <a:pt x="35" y="1832"/>
                  </a:lnTo>
                  <a:lnTo>
                    <a:pt x="27" y="1906"/>
                  </a:lnTo>
                  <a:lnTo>
                    <a:pt x="20" y="1980"/>
                  </a:lnTo>
                  <a:lnTo>
                    <a:pt x="14" y="2054"/>
                  </a:lnTo>
                  <a:lnTo>
                    <a:pt x="9" y="2129"/>
                  </a:lnTo>
                  <a:lnTo>
                    <a:pt x="5" y="2203"/>
                  </a:lnTo>
                  <a:lnTo>
                    <a:pt x="2" y="2279"/>
                  </a:lnTo>
                  <a:lnTo>
                    <a:pt x="1" y="2354"/>
                  </a:lnTo>
                  <a:lnTo>
                    <a:pt x="0" y="2430"/>
                  </a:lnTo>
                  <a:lnTo>
                    <a:pt x="1" y="2505"/>
                  </a:lnTo>
                  <a:lnTo>
                    <a:pt x="2" y="2581"/>
                  </a:lnTo>
                  <a:lnTo>
                    <a:pt x="5" y="2656"/>
                  </a:lnTo>
                  <a:lnTo>
                    <a:pt x="9" y="2731"/>
                  </a:lnTo>
                  <a:lnTo>
                    <a:pt x="14" y="2805"/>
                  </a:lnTo>
                  <a:lnTo>
                    <a:pt x="20" y="2880"/>
                  </a:lnTo>
                  <a:lnTo>
                    <a:pt x="27" y="2954"/>
                  </a:lnTo>
                  <a:lnTo>
                    <a:pt x="35" y="3027"/>
                  </a:lnTo>
                  <a:lnTo>
                    <a:pt x="44" y="3101"/>
                  </a:lnTo>
                  <a:lnTo>
                    <a:pt x="54" y="3174"/>
                  </a:lnTo>
                  <a:lnTo>
                    <a:pt x="66" y="3246"/>
                  </a:lnTo>
                  <a:lnTo>
                    <a:pt x="78" y="3319"/>
                  </a:lnTo>
                  <a:lnTo>
                    <a:pt x="91" y="3391"/>
                  </a:lnTo>
                  <a:lnTo>
                    <a:pt x="105" y="3462"/>
                  </a:lnTo>
                  <a:lnTo>
                    <a:pt x="121" y="3534"/>
                  </a:lnTo>
                  <a:lnTo>
                    <a:pt x="137" y="3605"/>
                  </a:lnTo>
                  <a:lnTo>
                    <a:pt x="154" y="3675"/>
                  </a:lnTo>
                  <a:lnTo>
                    <a:pt x="173" y="3745"/>
                  </a:lnTo>
                  <a:lnTo>
                    <a:pt x="192" y="3815"/>
                  </a:lnTo>
                  <a:lnTo>
                    <a:pt x="212" y="3884"/>
                  </a:lnTo>
                  <a:lnTo>
                    <a:pt x="233" y="3953"/>
                  </a:lnTo>
                  <a:lnTo>
                    <a:pt x="255" y="4022"/>
                  </a:lnTo>
                  <a:lnTo>
                    <a:pt x="278" y="4090"/>
                  </a:lnTo>
                  <a:lnTo>
                    <a:pt x="302" y="4157"/>
                  </a:lnTo>
                  <a:lnTo>
                    <a:pt x="327" y="4224"/>
                  </a:lnTo>
                  <a:lnTo>
                    <a:pt x="353" y="4291"/>
                  </a:lnTo>
                  <a:lnTo>
                    <a:pt x="380" y="4358"/>
                  </a:lnTo>
                  <a:lnTo>
                    <a:pt x="408" y="4423"/>
                  </a:lnTo>
                  <a:lnTo>
                    <a:pt x="436" y="4489"/>
                  </a:lnTo>
                  <a:lnTo>
                    <a:pt x="466" y="4554"/>
                  </a:lnTo>
                  <a:lnTo>
                    <a:pt x="496" y="4618"/>
                  </a:lnTo>
                  <a:lnTo>
                    <a:pt x="527" y="4682"/>
                  </a:lnTo>
                  <a:lnTo>
                    <a:pt x="559" y="4745"/>
                  </a:lnTo>
                  <a:lnTo>
                    <a:pt x="592" y="4808"/>
                  </a:lnTo>
                  <a:lnTo>
                    <a:pt x="626" y="4870"/>
                  </a:lnTo>
                  <a:lnTo>
                    <a:pt x="660" y="4932"/>
                  </a:lnTo>
                  <a:lnTo>
                    <a:pt x="696" y="4993"/>
                  </a:lnTo>
                  <a:lnTo>
                    <a:pt x="732" y="5054"/>
                  </a:lnTo>
                  <a:lnTo>
                    <a:pt x="769" y="5114"/>
                  </a:lnTo>
                  <a:lnTo>
                    <a:pt x="807" y="5174"/>
                  </a:lnTo>
                  <a:lnTo>
                    <a:pt x="846" y="5233"/>
                  </a:lnTo>
                  <a:lnTo>
                    <a:pt x="885" y="5292"/>
                  </a:lnTo>
                  <a:lnTo>
                    <a:pt x="926" y="5350"/>
                  </a:lnTo>
                  <a:lnTo>
                    <a:pt x="967" y="5407"/>
                  </a:lnTo>
                  <a:lnTo>
                    <a:pt x="1009" y="5464"/>
                  </a:lnTo>
                  <a:lnTo>
                    <a:pt x="1051" y="5520"/>
                  </a:lnTo>
                  <a:lnTo>
                    <a:pt x="1095" y="5575"/>
                  </a:lnTo>
                  <a:lnTo>
                    <a:pt x="1139" y="5630"/>
                  </a:lnTo>
                  <a:lnTo>
                    <a:pt x="1184" y="5684"/>
                  </a:lnTo>
                  <a:lnTo>
                    <a:pt x="1229" y="5738"/>
                  </a:lnTo>
                  <a:lnTo>
                    <a:pt x="1275" y="5791"/>
                  </a:lnTo>
                  <a:lnTo>
                    <a:pt x="1323" y="5843"/>
                  </a:lnTo>
                  <a:lnTo>
                    <a:pt x="1370" y="5895"/>
                  </a:lnTo>
                  <a:lnTo>
                    <a:pt x="1419" y="5946"/>
                  </a:lnTo>
                  <a:lnTo>
                    <a:pt x="1468" y="5997"/>
                  </a:lnTo>
                  <a:lnTo>
                    <a:pt x="1518" y="6046"/>
                  </a:lnTo>
                  <a:lnTo>
                    <a:pt x="1568" y="6095"/>
                  </a:lnTo>
                  <a:lnTo>
                    <a:pt x="1620" y="6144"/>
                  </a:lnTo>
                  <a:lnTo>
                    <a:pt x="1671" y="6191"/>
                  </a:lnTo>
                  <a:lnTo>
                    <a:pt x="1724" y="6238"/>
                  </a:lnTo>
                  <a:lnTo>
                    <a:pt x="1777" y="6284"/>
                  </a:lnTo>
                  <a:lnTo>
                    <a:pt x="1831" y="6330"/>
                  </a:lnTo>
                  <a:lnTo>
                    <a:pt x="1885" y="6374"/>
                  </a:lnTo>
                  <a:lnTo>
                    <a:pt x="1941" y="6418"/>
                  </a:lnTo>
                  <a:lnTo>
                    <a:pt x="1996" y="6462"/>
                  </a:lnTo>
                  <a:lnTo>
                    <a:pt x="2053" y="6504"/>
                  </a:lnTo>
                  <a:lnTo>
                    <a:pt x="2110" y="6546"/>
                  </a:lnTo>
                  <a:lnTo>
                    <a:pt x="2167" y="6587"/>
                  </a:lnTo>
                  <a:lnTo>
                    <a:pt x="2225" y="6627"/>
                  </a:lnTo>
                  <a:lnTo>
                    <a:pt x="2284" y="6666"/>
                  </a:lnTo>
                  <a:lnTo>
                    <a:pt x="2343" y="6705"/>
                  </a:lnTo>
                  <a:lnTo>
                    <a:pt x="2403" y="6743"/>
                  </a:lnTo>
                  <a:lnTo>
                    <a:pt x="2463" y="6780"/>
                  </a:lnTo>
                  <a:lnTo>
                    <a:pt x="2524" y="6816"/>
                  </a:lnTo>
                  <a:lnTo>
                    <a:pt x="2586" y="6851"/>
                  </a:lnTo>
                  <a:lnTo>
                    <a:pt x="2648" y="6886"/>
                  </a:lnTo>
                  <a:lnTo>
                    <a:pt x="2710" y="6919"/>
                  </a:lnTo>
                  <a:lnTo>
                    <a:pt x="2773" y="6952"/>
                  </a:lnTo>
                  <a:lnTo>
                    <a:pt x="2837" y="6984"/>
                  </a:lnTo>
                  <a:lnTo>
                    <a:pt x="2901" y="7015"/>
                  </a:lnTo>
                  <a:lnTo>
                    <a:pt x="2966" y="7045"/>
                  </a:lnTo>
                  <a:lnTo>
                    <a:pt x="3031" y="7075"/>
                  </a:lnTo>
                  <a:lnTo>
                    <a:pt x="3096" y="7103"/>
                  </a:lnTo>
                  <a:lnTo>
                    <a:pt x="3162" y="7131"/>
                  </a:lnTo>
                  <a:lnTo>
                    <a:pt x="3229" y="7157"/>
                  </a:lnTo>
                  <a:lnTo>
                    <a:pt x="3296" y="7183"/>
                  </a:lnTo>
                  <a:lnTo>
                    <a:pt x="3363" y="7208"/>
                  </a:lnTo>
                  <a:lnTo>
                    <a:pt x="3431" y="7232"/>
                  </a:lnTo>
                  <a:lnTo>
                    <a:pt x="3499" y="7255"/>
                  </a:lnTo>
                  <a:lnTo>
                    <a:pt x="3568" y="7277"/>
                  </a:lnTo>
                  <a:lnTo>
                    <a:pt x="3637" y="7298"/>
                  </a:lnTo>
                  <a:lnTo>
                    <a:pt x="3707" y="7318"/>
                  </a:lnTo>
                  <a:lnTo>
                    <a:pt x="3777" y="7337"/>
                  </a:lnTo>
                  <a:lnTo>
                    <a:pt x="3847" y="7355"/>
                  </a:lnTo>
                  <a:lnTo>
                    <a:pt x="3918" y="7373"/>
                  </a:lnTo>
                  <a:lnTo>
                    <a:pt x="3989" y="7389"/>
                  </a:lnTo>
                  <a:lnTo>
                    <a:pt x="4061" y="7404"/>
                  </a:lnTo>
                  <a:lnTo>
                    <a:pt x="4132" y="7418"/>
                  </a:lnTo>
                  <a:lnTo>
                    <a:pt x="4205" y="7432"/>
                  </a:lnTo>
                  <a:lnTo>
                    <a:pt x="4277" y="7444"/>
                  </a:lnTo>
                  <a:lnTo>
                    <a:pt x="4350" y="7455"/>
                  </a:lnTo>
                  <a:lnTo>
                    <a:pt x="4423" y="7465"/>
                  </a:lnTo>
                  <a:lnTo>
                    <a:pt x="4497" y="7474"/>
                  </a:lnTo>
                  <a:lnTo>
                    <a:pt x="4571" y="7483"/>
                  </a:lnTo>
                  <a:lnTo>
                    <a:pt x="4645" y="7490"/>
                  </a:lnTo>
                  <a:lnTo>
                    <a:pt x="4720" y="7496"/>
                  </a:lnTo>
                  <a:lnTo>
                    <a:pt x="4795" y="7500"/>
                  </a:lnTo>
                  <a:lnTo>
                    <a:pt x="4870" y="7504"/>
                  </a:lnTo>
                  <a:lnTo>
                    <a:pt x="4945" y="7507"/>
                  </a:lnTo>
                  <a:lnTo>
                    <a:pt x="5021" y="7509"/>
                  </a:lnTo>
                  <a:lnTo>
                    <a:pt x="5097" y="7509"/>
                  </a:lnTo>
                  <a:lnTo>
                    <a:pt x="5173" y="7509"/>
                  </a:lnTo>
                  <a:lnTo>
                    <a:pt x="5248" y="7507"/>
                  </a:lnTo>
                  <a:lnTo>
                    <a:pt x="5324" y="7504"/>
                  </a:lnTo>
                  <a:lnTo>
                    <a:pt x="5399" y="7500"/>
                  </a:lnTo>
                  <a:lnTo>
                    <a:pt x="5474" y="7496"/>
                  </a:lnTo>
                  <a:lnTo>
                    <a:pt x="5548" y="7490"/>
                  </a:lnTo>
                  <a:lnTo>
                    <a:pt x="5622" y="7483"/>
                  </a:lnTo>
                  <a:lnTo>
                    <a:pt x="5696" y="7474"/>
                  </a:lnTo>
                  <a:lnTo>
                    <a:pt x="5770" y="7465"/>
                  </a:lnTo>
                  <a:lnTo>
                    <a:pt x="5843" y="7455"/>
                  </a:lnTo>
                  <a:lnTo>
                    <a:pt x="5916" y="7444"/>
                  </a:lnTo>
                  <a:lnTo>
                    <a:pt x="5989" y="7432"/>
                  </a:lnTo>
                  <a:lnTo>
                    <a:pt x="6061" y="7418"/>
                  </a:lnTo>
                  <a:lnTo>
                    <a:pt x="6133" y="7404"/>
                  </a:lnTo>
                  <a:lnTo>
                    <a:pt x="6204" y="7389"/>
                  </a:lnTo>
                  <a:lnTo>
                    <a:pt x="6275" y="7373"/>
                  </a:lnTo>
                  <a:lnTo>
                    <a:pt x="6346" y="7355"/>
                  </a:lnTo>
                  <a:lnTo>
                    <a:pt x="6417" y="7337"/>
                  </a:lnTo>
                  <a:lnTo>
                    <a:pt x="6487" y="7318"/>
                  </a:lnTo>
                  <a:lnTo>
                    <a:pt x="6556" y="7298"/>
                  </a:lnTo>
                  <a:lnTo>
                    <a:pt x="6625" y="7277"/>
                  </a:lnTo>
                  <a:lnTo>
                    <a:pt x="6694" y="7255"/>
                  </a:lnTo>
                  <a:lnTo>
                    <a:pt x="6762" y="7232"/>
                  </a:lnTo>
                  <a:lnTo>
                    <a:pt x="6830" y="7208"/>
                  </a:lnTo>
                  <a:lnTo>
                    <a:pt x="6898" y="7183"/>
                  </a:lnTo>
                  <a:lnTo>
                    <a:pt x="6964" y="7157"/>
                  </a:lnTo>
                  <a:lnTo>
                    <a:pt x="7031" y="7131"/>
                  </a:lnTo>
                  <a:lnTo>
                    <a:pt x="7097" y="7103"/>
                  </a:lnTo>
                  <a:lnTo>
                    <a:pt x="7163" y="7075"/>
                  </a:lnTo>
                  <a:lnTo>
                    <a:pt x="7228" y="7045"/>
                  </a:lnTo>
                  <a:lnTo>
                    <a:pt x="7292" y="7015"/>
                  </a:lnTo>
                  <a:lnTo>
                    <a:pt x="7356" y="6984"/>
                  </a:lnTo>
                  <a:lnTo>
                    <a:pt x="7420" y="6952"/>
                  </a:lnTo>
                  <a:lnTo>
                    <a:pt x="7483" y="6919"/>
                  </a:lnTo>
                  <a:lnTo>
                    <a:pt x="7546" y="6886"/>
                  </a:lnTo>
                  <a:lnTo>
                    <a:pt x="7608" y="6851"/>
                  </a:lnTo>
                  <a:lnTo>
                    <a:pt x="7669" y="6816"/>
                  </a:lnTo>
                  <a:lnTo>
                    <a:pt x="7730" y="6780"/>
                  </a:lnTo>
                  <a:lnTo>
                    <a:pt x="7790" y="6743"/>
                  </a:lnTo>
                  <a:lnTo>
                    <a:pt x="7850" y="6705"/>
                  </a:lnTo>
                  <a:lnTo>
                    <a:pt x="7910" y="6666"/>
                  </a:lnTo>
                  <a:lnTo>
                    <a:pt x="7968" y="6627"/>
                  </a:lnTo>
                  <a:lnTo>
                    <a:pt x="8026" y="6587"/>
                  </a:lnTo>
                  <a:lnTo>
                    <a:pt x="8084" y="6546"/>
                  </a:lnTo>
                  <a:lnTo>
                    <a:pt x="8141" y="6504"/>
                  </a:lnTo>
                  <a:lnTo>
                    <a:pt x="8197" y="6462"/>
                  </a:lnTo>
                  <a:lnTo>
                    <a:pt x="8253" y="6418"/>
                  </a:lnTo>
                  <a:lnTo>
                    <a:pt x="8308" y="6374"/>
                  </a:lnTo>
                  <a:lnTo>
                    <a:pt x="8362" y="6330"/>
                  </a:lnTo>
                  <a:lnTo>
                    <a:pt x="8416" y="6284"/>
                  </a:lnTo>
                  <a:lnTo>
                    <a:pt x="8469" y="6238"/>
                  </a:lnTo>
                  <a:lnTo>
                    <a:pt x="8522" y="6191"/>
                  </a:lnTo>
                  <a:lnTo>
                    <a:pt x="8574" y="6144"/>
                  </a:lnTo>
                  <a:lnTo>
                    <a:pt x="8625" y="6095"/>
                  </a:lnTo>
                  <a:lnTo>
                    <a:pt x="8676" y="6046"/>
                  </a:lnTo>
                  <a:lnTo>
                    <a:pt x="8725" y="5997"/>
                  </a:lnTo>
                  <a:lnTo>
                    <a:pt x="8775" y="5946"/>
                  </a:lnTo>
                  <a:lnTo>
                    <a:pt x="8823" y="5895"/>
                  </a:lnTo>
                  <a:lnTo>
                    <a:pt x="8871" y="5843"/>
                  </a:lnTo>
                  <a:lnTo>
                    <a:pt x="8918" y="5791"/>
                  </a:lnTo>
                  <a:lnTo>
                    <a:pt x="8940" y="5766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88A8B0">
                <a:alpha val="1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A1BCF6CC-181C-744D-95AB-41D4BEE41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-8300"/>
              <a:ext cx="8709" cy="7317"/>
            </a:xfrm>
            <a:custGeom>
              <a:avLst/>
              <a:gdLst>
                <a:gd name="T0" fmla="+- 0 4081 3532"/>
                <a:gd name="T1" fmla="*/ T0 w 8709"/>
                <a:gd name="T2" fmla="+- 0 -8097 -8300"/>
                <a:gd name="T3" fmla="*/ -8097 h 7317"/>
                <a:gd name="T4" fmla="+- 0 3957 3532"/>
                <a:gd name="T5" fmla="*/ T4 w 8709"/>
                <a:gd name="T6" fmla="+- 0 -7841 -8300"/>
                <a:gd name="T7" fmla="*/ -7841 h 7317"/>
                <a:gd name="T8" fmla="+- 0 3847 3532"/>
                <a:gd name="T9" fmla="*/ T8 w 8709"/>
                <a:gd name="T10" fmla="+- 0 -7576 -8300"/>
                <a:gd name="T11" fmla="*/ -7576 h 7317"/>
                <a:gd name="T12" fmla="+- 0 3753 3532"/>
                <a:gd name="T13" fmla="*/ T12 w 8709"/>
                <a:gd name="T14" fmla="+- 0 -7304 -8300"/>
                <a:gd name="T15" fmla="*/ -7304 h 7317"/>
                <a:gd name="T16" fmla="+- 0 3675 3532"/>
                <a:gd name="T17" fmla="*/ T16 w 8709"/>
                <a:gd name="T18" fmla="+- 0 -7025 -8300"/>
                <a:gd name="T19" fmla="*/ -7025 h 7317"/>
                <a:gd name="T20" fmla="+- 0 3613 3532"/>
                <a:gd name="T21" fmla="*/ T20 w 8709"/>
                <a:gd name="T22" fmla="+- 0 -6739 -8300"/>
                <a:gd name="T23" fmla="*/ -6739 h 7317"/>
                <a:gd name="T24" fmla="+- 0 3568 3532"/>
                <a:gd name="T25" fmla="*/ T24 w 8709"/>
                <a:gd name="T26" fmla="+- 0 -6448 -8300"/>
                <a:gd name="T27" fmla="*/ -6448 h 7317"/>
                <a:gd name="T28" fmla="+- 0 3541 3532"/>
                <a:gd name="T29" fmla="*/ T28 w 8709"/>
                <a:gd name="T30" fmla="+- 0 -6151 -8300"/>
                <a:gd name="T31" fmla="*/ -6151 h 7317"/>
                <a:gd name="T32" fmla="+- 0 3532 3532"/>
                <a:gd name="T33" fmla="*/ T32 w 8709"/>
                <a:gd name="T34" fmla="+- 0 -5849 -8300"/>
                <a:gd name="T35" fmla="*/ -5849 h 7317"/>
                <a:gd name="T36" fmla="+- 0 3541 3532"/>
                <a:gd name="T37" fmla="*/ T36 w 8709"/>
                <a:gd name="T38" fmla="+- 0 -5547 -8300"/>
                <a:gd name="T39" fmla="*/ -5547 h 7317"/>
                <a:gd name="T40" fmla="+- 0 3568 3532"/>
                <a:gd name="T41" fmla="*/ T40 w 8709"/>
                <a:gd name="T42" fmla="+- 0 -5250 -8300"/>
                <a:gd name="T43" fmla="*/ -5250 h 7317"/>
                <a:gd name="T44" fmla="+- 0 3613 3532"/>
                <a:gd name="T45" fmla="*/ T44 w 8709"/>
                <a:gd name="T46" fmla="+- 0 -4958 -8300"/>
                <a:gd name="T47" fmla="*/ -4958 h 7317"/>
                <a:gd name="T48" fmla="+- 0 3675 3532"/>
                <a:gd name="T49" fmla="*/ T48 w 8709"/>
                <a:gd name="T50" fmla="+- 0 -4673 -8300"/>
                <a:gd name="T51" fmla="*/ -4673 h 7317"/>
                <a:gd name="T52" fmla="+- 0 3753 3532"/>
                <a:gd name="T53" fmla="*/ T52 w 8709"/>
                <a:gd name="T54" fmla="+- 0 -4394 -8300"/>
                <a:gd name="T55" fmla="*/ -4394 h 7317"/>
                <a:gd name="T56" fmla="+- 0 3847 3532"/>
                <a:gd name="T57" fmla="*/ T56 w 8709"/>
                <a:gd name="T58" fmla="+- 0 -4122 -8300"/>
                <a:gd name="T59" fmla="*/ -4122 h 7317"/>
                <a:gd name="T60" fmla="+- 0 3957 3532"/>
                <a:gd name="T61" fmla="*/ T60 w 8709"/>
                <a:gd name="T62" fmla="+- 0 -3857 -8300"/>
                <a:gd name="T63" fmla="*/ -3857 h 7317"/>
                <a:gd name="T64" fmla="+- 0 4081 3532"/>
                <a:gd name="T65" fmla="*/ T64 w 8709"/>
                <a:gd name="T66" fmla="+- 0 -3601 -8300"/>
                <a:gd name="T67" fmla="*/ -3601 h 7317"/>
                <a:gd name="T68" fmla="+- 0 4220 3532"/>
                <a:gd name="T69" fmla="*/ T68 w 8709"/>
                <a:gd name="T70" fmla="+- 0 -3353 -8300"/>
                <a:gd name="T71" fmla="*/ -3353 h 7317"/>
                <a:gd name="T72" fmla="+- 0 4372 3532"/>
                <a:gd name="T73" fmla="*/ T72 w 8709"/>
                <a:gd name="T74" fmla="+- 0 -3114 -8300"/>
                <a:gd name="T75" fmla="*/ -3114 h 7317"/>
                <a:gd name="T76" fmla="+- 0 4538 3532"/>
                <a:gd name="T77" fmla="*/ T76 w 8709"/>
                <a:gd name="T78" fmla="+- 0 -2885 -8300"/>
                <a:gd name="T79" fmla="*/ -2885 h 7317"/>
                <a:gd name="T80" fmla="+- 0 4717 3532"/>
                <a:gd name="T81" fmla="*/ T80 w 8709"/>
                <a:gd name="T82" fmla="+- 0 -2667 -8300"/>
                <a:gd name="T83" fmla="*/ -2667 h 7317"/>
                <a:gd name="T84" fmla="+- 0 4907 3532"/>
                <a:gd name="T85" fmla="*/ T84 w 8709"/>
                <a:gd name="T86" fmla="+- 0 -2459 -8300"/>
                <a:gd name="T87" fmla="*/ -2459 h 7317"/>
                <a:gd name="T88" fmla="+- 0 5109 3532"/>
                <a:gd name="T89" fmla="*/ T88 w 8709"/>
                <a:gd name="T90" fmla="+- 0 -2263 -8300"/>
                <a:gd name="T91" fmla="*/ -2263 h 7317"/>
                <a:gd name="T92" fmla="+- 0 5323 3532"/>
                <a:gd name="T93" fmla="*/ T92 w 8709"/>
                <a:gd name="T94" fmla="+- 0 -2078 -8300"/>
                <a:gd name="T95" fmla="*/ -2078 h 7317"/>
                <a:gd name="T96" fmla="+- 0 5546 3532"/>
                <a:gd name="T97" fmla="*/ T96 w 8709"/>
                <a:gd name="T98" fmla="+- 0 -1906 -8300"/>
                <a:gd name="T99" fmla="*/ -1906 h 7317"/>
                <a:gd name="T100" fmla="+- 0 5780 3532"/>
                <a:gd name="T101" fmla="*/ T100 w 8709"/>
                <a:gd name="T102" fmla="+- 0 -1747 -8300"/>
                <a:gd name="T103" fmla="*/ -1747 h 7317"/>
                <a:gd name="T104" fmla="+- 0 6023 3532"/>
                <a:gd name="T105" fmla="*/ T104 w 8709"/>
                <a:gd name="T106" fmla="+- 0 -1601 -8300"/>
                <a:gd name="T107" fmla="*/ -1601 h 7317"/>
                <a:gd name="T108" fmla="+- 0 6275 3532"/>
                <a:gd name="T109" fmla="*/ T108 w 8709"/>
                <a:gd name="T110" fmla="+- 0 -1470 -8300"/>
                <a:gd name="T111" fmla="*/ -1470 h 7317"/>
                <a:gd name="T112" fmla="+- 0 6536 3532"/>
                <a:gd name="T113" fmla="*/ T112 w 8709"/>
                <a:gd name="T114" fmla="+- 0 -1352 -8300"/>
                <a:gd name="T115" fmla="*/ -1352 h 7317"/>
                <a:gd name="T116" fmla="+- 0 6804 3532"/>
                <a:gd name="T117" fmla="*/ T116 w 8709"/>
                <a:gd name="T118" fmla="+- 0 -1251 -8300"/>
                <a:gd name="T119" fmla="*/ -1251 h 7317"/>
                <a:gd name="T120" fmla="+- 0 7080 3532"/>
                <a:gd name="T121" fmla="*/ T120 w 8709"/>
                <a:gd name="T122" fmla="+- 0 -1164 -8300"/>
                <a:gd name="T123" fmla="*/ -1164 h 7317"/>
                <a:gd name="T124" fmla="+- 0 7363 3532"/>
                <a:gd name="T125" fmla="*/ T124 w 8709"/>
                <a:gd name="T126" fmla="+- 0 -1094 -8300"/>
                <a:gd name="T127" fmla="*/ -1094 h 7317"/>
                <a:gd name="T128" fmla="+- 0 7651 3532"/>
                <a:gd name="T129" fmla="*/ T128 w 8709"/>
                <a:gd name="T130" fmla="+- 0 -1041 -8300"/>
                <a:gd name="T131" fmla="*/ -1041 h 7317"/>
                <a:gd name="T132" fmla="+- 0 7946 3532"/>
                <a:gd name="T133" fmla="*/ T132 w 8709"/>
                <a:gd name="T134" fmla="+- 0 -1005 -8300"/>
                <a:gd name="T135" fmla="*/ -1005 h 7317"/>
                <a:gd name="T136" fmla="+- 0 8245 3532"/>
                <a:gd name="T137" fmla="*/ T136 w 8709"/>
                <a:gd name="T138" fmla="+- 0 -986 -8300"/>
                <a:gd name="T139" fmla="*/ -986 h 7317"/>
                <a:gd name="T140" fmla="+- 0 8548 3532"/>
                <a:gd name="T141" fmla="*/ T140 w 8709"/>
                <a:gd name="T142" fmla="+- 0 -986 -8300"/>
                <a:gd name="T143" fmla="*/ -986 h 7317"/>
                <a:gd name="T144" fmla="+- 0 8848 3532"/>
                <a:gd name="T145" fmla="*/ T144 w 8709"/>
                <a:gd name="T146" fmla="+- 0 -1005 -8300"/>
                <a:gd name="T147" fmla="*/ -1005 h 7317"/>
                <a:gd name="T148" fmla="+- 0 9142 3532"/>
                <a:gd name="T149" fmla="*/ T148 w 8709"/>
                <a:gd name="T150" fmla="+- 0 -1041 -8300"/>
                <a:gd name="T151" fmla="*/ -1041 h 7317"/>
                <a:gd name="T152" fmla="+- 0 9431 3532"/>
                <a:gd name="T153" fmla="*/ T152 w 8709"/>
                <a:gd name="T154" fmla="+- 0 -1094 -8300"/>
                <a:gd name="T155" fmla="*/ -1094 h 7317"/>
                <a:gd name="T156" fmla="+- 0 9713 3532"/>
                <a:gd name="T157" fmla="*/ T156 w 8709"/>
                <a:gd name="T158" fmla="+- 0 -1164 -8300"/>
                <a:gd name="T159" fmla="*/ -1164 h 7317"/>
                <a:gd name="T160" fmla="+- 0 9989 3532"/>
                <a:gd name="T161" fmla="*/ T160 w 8709"/>
                <a:gd name="T162" fmla="+- 0 -1251 -8300"/>
                <a:gd name="T163" fmla="*/ -1251 h 7317"/>
                <a:gd name="T164" fmla="+- 0 10257 3532"/>
                <a:gd name="T165" fmla="*/ T164 w 8709"/>
                <a:gd name="T166" fmla="+- 0 -1352 -8300"/>
                <a:gd name="T167" fmla="*/ -1352 h 7317"/>
                <a:gd name="T168" fmla="+- 0 10518 3532"/>
                <a:gd name="T169" fmla="*/ T168 w 8709"/>
                <a:gd name="T170" fmla="+- 0 -1470 -8300"/>
                <a:gd name="T171" fmla="*/ -1470 h 7317"/>
                <a:gd name="T172" fmla="+- 0 10770 3532"/>
                <a:gd name="T173" fmla="*/ T172 w 8709"/>
                <a:gd name="T174" fmla="+- 0 -1601 -8300"/>
                <a:gd name="T175" fmla="*/ -1601 h 7317"/>
                <a:gd name="T176" fmla="+- 0 11013 3532"/>
                <a:gd name="T177" fmla="*/ T176 w 8709"/>
                <a:gd name="T178" fmla="+- 0 -1747 -8300"/>
                <a:gd name="T179" fmla="*/ -1747 h 7317"/>
                <a:gd name="T180" fmla="+- 0 11247 3532"/>
                <a:gd name="T181" fmla="*/ T180 w 8709"/>
                <a:gd name="T182" fmla="+- 0 -1906 -8300"/>
                <a:gd name="T183" fmla="*/ -1906 h 7317"/>
                <a:gd name="T184" fmla="+- 0 11471 3532"/>
                <a:gd name="T185" fmla="*/ T184 w 8709"/>
                <a:gd name="T186" fmla="+- 0 -2078 -8300"/>
                <a:gd name="T187" fmla="*/ -2078 h 7317"/>
                <a:gd name="T188" fmla="+- 0 11684 3532"/>
                <a:gd name="T189" fmla="*/ T188 w 8709"/>
                <a:gd name="T190" fmla="+- 0 -2263 -8300"/>
                <a:gd name="T191" fmla="*/ -2263 h 7317"/>
                <a:gd name="T192" fmla="+- 0 11886 3532"/>
                <a:gd name="T193" fmla="*/ T192 w 8709"/>
                <a:gd name="T194" fmla="+- 0 -2459 -8300"/>
                <a:gd name="T195" fmla="*/ -2459 h 7317"/>
                <a:gd name="T196" fmla="+- 0 12077 3532"/>
                <a:gd name="T197" fmla="*/ T196 w 8709"/>
                <a:gd name="T198" fmla="+- 0 -2667 -8300"/>
                <a:gd name="T199" fmla="*/ -2667 h 7317"/>
                <a:gd name="T200" fmla="+- 0 12240 3532"/>
                <a:gd name="T201" fmla="*/ T200 w 8709"/>
                <a:gd name="T202" fmla="+- 0 -2866 -8300"/>
                <a:gd name="T203" fmla="*/ -2866 h 731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8709" h="7317">
                  <a:moveTo>
                    <a:pt x="661" y="0"/>
                  </a:moveTo>
                  <a:lnTo>
                    <a:pt x="617" y="78"/>
                  </a:lnTo>
                  <a:lnTo>
                    <a:pt x="583" y="140"/>
                  </a:lnTo>
                  <a:lnTo>
                    <a:pt x="549" y="203"/>
                  </a:lnTo>
                  <a:lnTo>
                    <a:pt x="517" y="266"/>
                  </a:lnTo>
                  <a:lnTo>
                    <a:pt x="485" y="330"/>
                  </a:lnTo>
                  <a:lnTo>
                    <a:pt x="455" y="394"/>
                  </a:lnTo>
                  <a:lnTo>
                    <a:pt x="425" y="459"/>
                  </a:lnTo>
                  <a:lnTo>
                    <a:pt x="396" y="524"/>
                  </a:lnTo>
                  <a:lnTo>
                    <a:pt x="368" y="590"/>
                  </a:lnTo>
                  <a:lnTo>
                    <a:pt x="341" y="657"/>
                  </a:lnTo>
                  <a:lnTo>
                    <a:pt x="315" y="724"/>
                  </a:lnTo>
                  <a:lnTo>
                    <a:pt x="290" y="791"/>
                  </a:lnTo>
                  <a:lnTo>
                    <a:pt x="266" y="859"/>
                  </a:lnTo>
                  <a:lnTo>
                    <a:pt x="243" y="927"/>
                  </a:lnTo>
                  <a:lnTo>
                    <a:pt x="221" y="996"/>
                  </a:lnTo>
                  <a:lnTo>
                    <a:pt x="200" y="1065"/>
                  </a:lnTo>
                  <a:lnTo>
                    <a:pt x="180" y="1134"/>
                  </a:lnTo>
                  <a:lnTo>
                    <a:pt x="161" y="1204"/>
                  </a:lnTo>
                  <a:lnTo>
                    <a:pt x="143" y="1275"/>
                  </a:lnTo>
                  <a:lnTo>
                    <a:pt x="126" y="1346"/>
                  </a:lnTo>
                  <a:lnTo>
                    <a:pt x="110" y="1417"/>
                  </a:lnTo>
                  <a:lnTo>
                    <a:pt x="95" y="1489"/>
                  </a:lnTo>
                  <a:lnTo>
                    <a:pt x="81" y="1561"/>
                  </a:lnTo>
                  <a:lnTo>
                    <a:pt x="68" y="1633"/>
                  </a:lnTo>
                  <a:lnTo>
                    <a:pt x="56" y="1706"/>
                  </a:lnTo>
                  <a:lnTo>
                    <a:pt x="46" y="1779"/>
                  </a:lnTo>
                  <a:lnTo>
                    <a:pt x="36" y="1852"/>
                  </a:lnTo>
                  <a:lnTo>
                    <a:pt x="28" y="1926"/>
                  </a:lnTo>
                  <a:lnTo>
                    <a:pt x="20" y="2000"/>
                  </a:lnTo>
                  <a:lnTo>
                    <a:pt x="14" y="2074"/>
                  </a:lnTo>
                  <a:lnTo>
                    <a:pt x="9" y="2149"/>
                  </a:lnTo>
                  <a:lnTo>
                    <a:pt x="5" y="2224"/>
                  </a:lnTo>
                  <a:lnTo>
                    <a:pt x="2" y="2300"/>
                  </a:lnTo>
                  <a:lnTo>
                    <a:pt x="0" y="2375"/>
                  </a:lnTo>
                  <a:lnTo>
                    <a:pt x="0" y="2451"/>
                  </a:lnTo>
                  <a:lnTo>
                    <a:pt x="0" y="2527"/>
                  </a:lnTo>
                  <a:lnTo>
                    <a:pt x="2" y="2603"/>
                  </a:lnTo>
                  <a:lnTo>
                    <a:pt x="5" y="2678"/>
                  </a:lnTo>
                  <a:lnTo>
                    <a:pt x="9" y="2753"/>
                  </a:lnTo>
                  <a:lnTo>
                    <a:pt x="14" y="2828"/>
                  </a:lnTo>
                  <a:lnTo>
                    <a:pt x="20" y="2902"/>
                  </a:lnTo>
                  <a:lnTo>
                    <a:pt x="28" y="2976"/>
                  </a:lnTo>
                  <a:lnTo>
                    <a:pt x="36" y="3050"/>
                  </a:lnTo>
                  <a:lnTo>
                    <a:pt x="46" y="3123"/>
                  </a:lnTo>
                  <a:lnTo>
                    <a:pt x="56" y="3197"/>
                  </a:lnTo>
                  <a:lnTo>
                    <a:pt x="68" y="3269"/>
                  </a:lnTo>
                  <a:lnTo>
                    <a:pt x="81" y="3342"/>
                  </a:lnTo>
                  <a:lnTo>
                    <a:pt x="95" y="3414"/>
                  </a:lnTo>
                  <a:lnTo>
                    <a:pt x="110" y="3485"/>
                  </a:lnTo>
                  <a:lnTo>
                    <a:pt x="126" y="3556"/>
                  </a:lnTo>
                  <a:lnTo>
                    <a:pt x="143" y="3627"/>
                  </a:lnTo>
                  <a:lnTo>
                    <a:pt x="161" y="3698"/>
                  </a:lnTo>
                  <a:lnTo>
                    <a:pt x="180" y="3768"/>
                  </a:lnTo>
                  <a:lnTo>
                    <a:pt x="200" y="3837"/>
                  </a:lnTo>
                  <a:lnTo>
                    <a:pt x="221" y="3906"/>
                  </a:lnTo>
                  <a:lnTo>
                    <a:pt x="243" y="3975"/>
                  </a:lnTo>
                  <a:lnTo>
                    <a:pt x="266" y="4043"/>
                  </a:lnTo>
                  <a:lnTo>
                    <a:pt x="290" y="4111"/>
                  </a:lnTo>
                  <a:lnTo>
                    <a:pt x="315" y="4178"/>
                  </a:lnTo>
                  <a:lnTo>
                    <a:pt x="341" y="4245"/>
                  </a:lnTo>
                  <a:lnTo>
                    <a:pt x="368" y="4312"/>
                  </a:lnTo>
                  <a:lnTo>
                    <a:pt x="396" y="4378"/>
                  </a:lnTo>
                  <a:lnTo>
                    <a:pt x="425" y="4443"/>
                  </a:lnTo>
                  <a:lnTo>
                    <a:pt x="455" y="4508"/>
                  </a:lnTo>
                  <a:lnTo>
                    <a:pt x="485" y="4572"/>
                  </a:lnTo>
                  <a:lnTo>
                    <a:pt x="517" y="4636"/>
                  </a:lnTo>
                  <a:lnTo>
                    <a:pt x="549" y="4699"/>
                  </a:lnTo>
                  <a:lnTo>
                    <a:pt x="583" y="4762"/>
                  </a:lnTo>
                  <a:lnTo>
                    <a:pt x="617" y="4824"/>
                  </a:lnTo>
                  <a:lnTo>
                    <a:pt x="652" y="4886"/>
                  </a:lnTo>
                  <a:lnTo>
                    <a:pt x="688" y="4947"/>
                  </a:lnTo>
                  <a:lnTo>
                    <a:pt x="725" y="5008"/>
                  </a:lnTo>
                  <a:lnTo>
                    <a:pt x="763" y="5068"/>
                  </a:lnTo>
                  <a:lnTo>
                    <a:pt x="801" y="5127"/>
                  </a:lnTo>
                  <a:lnTo>
                    <a:pt x="840" y="5186"/>
                  </a:lnTo>
                  <a:lnTo>
                    <a:pt x="881" y="5244"/>
                  </a:lnTo>
                  <a:lnTo>
                    <a:pt x="922" y="5301"/>
                  </a:lnTo>
                  <a:lnTo>
                    <a:pt x="964" y="5358"/>
                  </a:lnTo>
                  <a:lnTo>
                    <a:pt x="1006" y="5415"/>
                  </a:lnTo>
                  <a:lnTo>
                    <a:pt x="1050" y="5470"/>
                  </a:lnTo>
                  <a:lnTo>
                    <a:pt x="1094" y="5525"/>
                  </a:lnTo>
                  <a:lnTo>
                    <a:pt x="1139" y="5580"/>
                  </a:lnTo>
                  <a:lnTo>
                    <a:pt x="1185" y="5633"/>
                  </a:lnTo>
                  <a:lnTo>
                    <a:pt x="1231" y="5686"/>
                  </a:lnTo>
                  <a:lnTo>
                    <a:pt x="1278" y="5738"/>
                  </a:lnTo>
                  <a:lnTo>
                    <a:pt x="1326" y="5790"/>
                  </a:lnTo>
                  <a:lnTo>
                    <a:pt x="1375" y="5841"/>
                  </a:lnTo>
                  <a:lnTo>
                    <a:pt x="1425" y="5891"/>
                  </a:lnTo>
                  <a:lnTo>
                    <a:pt x="1475" y="5941"/>
                  </a:lnTo>
                  <a:lnTo>
                    <a:pt x="1526" y="5989"/>
                  </a:lnTo>
                  <a:lnTo>
                    <a:pt x="1577" y="6037"/>
                  </a:lnTo>
                  <a:lnTo>
                    <a:pt x="1630" y="6085"/>
                  </a:lnTo>
                  <a:lnTo>
                    <a:pt x="1683" y="6131"/>
                  </a:lnTo>
                  <a:lnTo>
                    <a:pt x="1736" y="6177"/>
                  </a:lnTo>
                  <a:lnTo>
                    <a:pt x="1791" y="6222"/>
                  </a:lnTo>
                  <a:lnTo>
                    <a:pt x="1846" y="6266"/>
                  </a:lnTo>
                  <a:lnTo>
                    <a:pt x="1901" y="6310"/>
                  </a:lnTo>
                  <a:lnTo>
                    <a:pt x="1957" y="6352"/>
                  </a:lnTo>
                  <a:lnTo>
                    <a:pt x="2014" y="6394"/>
                  </a:lnTo>
                  <a:lnTo>
                    <a:pt x="2072" y="6435"/>
                  </a:lnTo>
                  <a:lnTo>
                    <a:pt x="2130" y="6475"/>
                  </a:lnTo>
                  <a:lnTo>
                    <a:pt x="2189" y="6515"/>
                  </a:lnTo>
                  <a:lnTo>
                    <a:pt x="2248" y="6553"/>
                  </a:lnTo>
                  <a:lnTo>
                    <a:pt x="2308" y="6591"/>
                  </a:lnTo>
                  <a:lnTo>
                    <a:pt x="2369" y="6628"/>
                  </a:lnTo>
                  <a:lnTo>
                    <a:pt x="2430" y="6664"/>
                  </a:lnTo>
                  <a:lnTo>
                    <a:pt x="2491" y="6699"/>
                  </a:lnTo>
                  <a:lnTo>
                    <a:pt x="2554" y="6733"/>
                  </a:lnTo>
                  <a:lnTo>
                    <a:pt x="2616" y="6766"/>
                  </a:lnTo>
                  <a:lnTo>
                    <a:pt x="2680" y="6799"/>
                  </a:lnTo>
                  <a:lnTo>
                    <a:pt x="2743" y="6830"/>
                  </a:lnTo>
                  <a:lnTo>
                    <a:pt x="2808" y="6861"/>
                  </a:lnTo>
                  <a:lnTo>
                    <a:pt x="2873" y="6891"/>
                  </a:lnTo>
                  <a:lnTo>
                    <a:pt x="2938" y="6920"/>
                  </a:lnTo>
                  <a:lnTo>
                    <a:pt x="3004" y="6948"/>
                  </a:lnTo>
                  <a:lnTo>
                    <a:pt x="3070" y="6974"/>
                  </a:lnTo>
                  <a:lnTo>
                    <a:pt x="3137" y="7000"/>
                  </a:lnTo>
                  <a:lnTo>
                    <a:pt x="3205" y="7025"/>
                  </a:lnTo>
                  <a:lnTo>
                    <a:pt x="3272" y="7049"/>
                  </a:lnTo>
                  <a:lnTo>
                    <a:pt x="3341" y="7073"/>
                  </a:lnTo>
                  <a:lnTo>
                    <a:pt x="3409" y="7095"/>
                  </a:lnTo>
                  <a:lnTo>
                    <a:pt x="3479" y="7116"/>
                  </a:lnTo>
                  <a:lnTo>
                    <a:pt x="3548" y="7136"/>
                  </a:lnTo>
                  <a:lnTo>
                    <a:pt x="3618" y="7155"/>
                  </a:lnTo>
                  <a:lnTo>
                    <a:pt x="3689" y="7173"/>
                  </a:lnTo>
                  <a:lnTo>
                    <a:pt x="3759" y="7190"/>
                  </a:lnTo>
                  <a:lnTo>
                    <a:pt x="3831" y="7206"/>
                  </a:lnTo>
                  <a:lnTo>
                    <a:pt x="3902" y="7221"/>
                  </a:lnTo>
                  <a:lnTo>
                    <a:pt x="3974" y="7235"/>
                  </a:lnTo>
                  <a:lnTo>
                    <a:pt x="4047" y="7248"/>
                  </a:lnTo>
                  <a:lnTo>
                    <a:pt x="4119" y="7259"/>
                  </a:lnTo>
                  <a:lnTo>
                    <a:pt x="4192" y="7270"/>
                  </a:lnTo>
                  <a:lnTo>
                    <a:pt x="4266" y="7280"/>
                  </a:lnTo>
                  <a:lnTo>
                    <a:pt x="4340" y="7288"/>
                  </a:lnTo>
                  <a:lnTo>
                    <a:pt x="4414" y="7295"/>
                  </a:lnTo>
                  <a:lnTo>
                    <a:pt x="4488" y="7302"/>
                  </a:lnTo>
                  <a:lnTo>
                    <a:pt x="4563" y="7307"/>
                  </a:lnTo>
                  <a:lnTo>
                    <a:pt x="4638" y="7311"/>
                  </a:lnTo>
                  <a:lnTo>
                    <a:pt x="4713" y="7314"/>
                  </a:lnTo>
                  <a:lnTo>
                    <a:pt x="4789" y="7315"/>
                  </a:lnTo>
                  <a:lnTo>
                    <a:pt x="4865" y="7316"/>
                  </a:lnTo>
                  <a:lnTo>
                    <a:pt x="4941" y="7315"/>
                  </a:lnTo>
                  <a:lnTo>
                    <a:pt x="5016" y="7314"/>
                  </a:lnTo>
                  <a:lnTo>
                    <a:pt x="5092" y="7311"/>
                  </a:lnTo>
                  <a:lnTo>
                    <a:pt x="5167" y="7307"/>
                  </a:lnTo>
                  <a:lnTo>
                    <a:pt x="5241" y="7302"/>
                  </a:lnTo>
                  <a:lnTo>
                    <a:pt x="5316" y="7295"/>
                  </a:lnTo>
                  <a:lnTo>
                    <a:pt x="5390" y="7288"/>
                  </a:lnTo>
                  <a:lnTo>
                    <a:pt x="5464" y="7280"/>
                  </a:lnTo>
                  <a:lnTo>
                    <a:pt x="5537" y="7270"/>
                  </a:lnTo>
                  <a:lnTo>
                    <a:pt x="5610" y="7259"/>
                  </a:lnTo>
                  <a:lnTo>
                    <a:pt x="5683" y="7248"/>
                  </a:lnTo>
                  <a:lnTo>
                    <a:pt x="5755" y="7235"/>
                  </a:lnTo>
                  <a:lnTo>
                    <a:pt x="5827" y="7221"/>
                  </a:lnTo>
                  <a:lnTo>
                    <a:pt x="5899" y="7206"/>
                  </a:lnTo>
                  <a:lnTo>
                    <a:pt x="5970" y="7190"/>
                  </a:lnTo>
                  <a:lnTo>
                    <a:pt x="6041" y="7173"/>
                  </a:lnTo>
                  <a:lnTo>
                    <a:pt x="6111" y="7155"/>
                  </a:lnTo>
                  <a:lnTo>
                    <a:pt x="6181" y="7136"/>
                  </a:lnTo>
                  <a:lnTo>
                    <a:pt x="6251" y="7116"/>
                  </a:lnTo>
                  <a:lnTo>
                    <a:pt x="6320" y="7095"/>
                  </a:lnTo>
                  <a:lnTo>
                    <a:pt x="6389" y="7073"/>
                  </a:lnTo>
                  <a:lnTo>
                    <a:pt x="6457" y="7049"/>
                  </a:lnTo>
                  <a:lnTo>
                    <a:pt x="6525" y="7025"/>
                  </a:lnTo>
                  <a:lnTo>
                    <a:pt x="6592" y="7000"/>
                  </a:lnTo>
                  <a:lnTo>
                    <a:pt x="6659" y="6974"/>
                  </a:lnTo>
                  <a:lnTo>
                    <a:pt x="6725" y="6948"/>
                  </a:lnTo>
                  <a:lnTo>
                    <a:pt x="6791" y="6920"/>
                  </a:lnTo>
                  <a:lnTo>
                    <a:pt x="6857" y="6891"/>
                  </a:lnTo>
                  <a:lnTo>
                    <a:pt x="6922" y="6861"/>
                  </a:lnTo>
                  <a:lnTo>
                    <a:pt x="6986" y="6830"/>
                  </a:lnTo>
                  <a:lnTo>
                    <a:pt x="7050" y="6799"/>
                  </a:lnTo>
                  <a:lnTo>
                    <a:pt x="7113" y="6766"/>
                  </a:lnTo>
                  <a:lnTo>
                    <a:pt x="7176" y="6733"/>
                  </a:lnTo>
                  <a:lnTo>
                    <a:pt x="7238" y="6699"/>
                  </a:lnTo>
                  <a:lnTo>
                    <a:pt x="7300" y="6664"/>
                  </a:lnTo>
                  <a:lnTo>
                    <a:pt x="7361" y="6628"/>
                  </a:lnTo>
                  <a:lnTo>
                    <a:pt x="7421" y="6591"/>
                  </a:lnTo>
                  <a:lnTo>
                    <a:pt x="7481" y="6553"/>
                  </a:lnTo>
                  <a:lnTo>
                    <a:pt x="7541" y="6515"/>
                  </a:lnTo>
                  <a:lnTo>
                    <a:pt x="7599" y="6475"/>
                  </a:lnTo>
                  <a:lnTo>
                    <a:pt x="7658" y="6435"/>
                  </a:lnTo>
                  <a:lnTo>
                    <a:pt x="7715" y="6394"/>
                  </a:lnTo>
                  <a:lnTo>
                    <a:pt x="7772" y="6352"/>
                  </a:lnTo>
                  <a:lnTo>
                    <a:pt x="7828" y="6310"/>
                  </a:lnTo>
                  <a:lnTo>
                    <a:pt x="7884" y="6266"/>
                  </a:lnTo>
                  <a:lnTo>
                    <a:pt x="7939" y="6222"/>
                  </a:lnTo>
                  <a:lnTo>
                    <a:pt x="7993" y="6177"/>
                  </a:lnTo>
                  <a:lnTo>
                    <a:pt x="8047" y="6131"/>
                  </a:lnTo>
                  <a:lnTo>
                    <a:pt x="8100" y="6085"/>
                  </a:lnTo>
                  <a:lnTo>
                    <a:pt x="8152" y="6037"/>
                  </a:lnTo>
                  <a:lnTo>
                    <a:pt x="8204" y="5989"/>
                  </a:lnTo>
                  <a:lnTo>
                    <a:pt x="8255" y="5941"/>
                  </a:lnTo>
                  <a:lnTo>
                    <a:pt x="8305" y="5891"/>
                  </a:lnTo>
                  <a:lnTo>
                    <a:pt x="8354" y="5841"/>
                  </a:lnTo>
                  <a:lnTo>
                    <a:pt x="8403" y="5790"/>
                  </a:lnTo>
                  <a:lnTo>
                    <a:pt x="8451" y="5738"/>
                  </a:lnTo>
                  <a:lnTo>
                    <a:pt x="8498" y="5686"/>
                  </a:lnTo>
                  <a:lnTo>
                    <a:pt x="8545" y="5633"/>
                  </a:lnTo>
                  <a:lnTo>
                    <a:pt x="8591" y="5580"/>
                  </a:lnTo>
                  <a:lnTo>
                    <a:pt x="8636" y="5525"/>
                  </a:lnTo>
                  <a:lnTo>
                    <a:pt x="8680" y="5470"/>
                  </a:lnTo>
                  <a:lnTo>
                    <a:pt x="8708" y="5434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AutoShape 490">
              <a:extLst>
                <a:ext uri="{FF2B5EF4-FFF2-40B4-BE49-F238E27FC236}">
                  <a16:creationId xmlns:a16="http://schemas.microsoft.com/office/drawing/2014/main" xmlns="" id="{76A9349C-605B-9842-AE05-9C3DD9374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" y="-8300"/>
              <a:ext cx="7637" cy="5273"/>
            </a:xfrm>
            <a:custGeom>
              <a:avLst/>
              <a:gdLst>
                <a:gd name="T0" fmla="+- 0 8729 4282"/>
                <a:gd name="T1" fmla="*/ T0 w 7637"/>
                <a:gd name="T2" fmla="+- 0 -7017 -8300"/>
                <a:gd name="T3" fmla="*/ -7017 h 5273"/>
                <a:gd name="T4" fmla="+- 0 7269 4282"/>
                <a:gd name="T5" fmla="*/ T4 w 7637"/>
                <a:gd name="T6" fmla="+- 0 -8300 -8300"/>
                <a:gd name="T7" fmla="*/ -8300 h 5273"/>
                <a:gd name="T8" fmla="+- 0 5822 4282"/>
                <a:gd name="T9" fmla="*/ T8 w 7637"/>
                <a:gd name="T10" fmla="+- 0 -8300 -8300"/>
                <a:gd name="T11" fmla="*/ -8300 h 5273"/>
                <a:gd name="T12" fmla="+- 0 4282 4282"/>
                <a:gd name="T13" fmla="*/ T12 w 7637"/>
                <a:gd name="T14" fmla="+- 0 -7010 -8300"/>
                <a:gd name="T15" fmla="*/ -7010 h 5273"/>
                <a:gd name="T16" fmla="+- 0 5664 4282"/>
                <a:gd name="T17" fmla="*/ T16 w 7637"/>
                <a:gd name="T18" fmla="+- 0 -7010 -8300"/>
                <a:gd name="T19" fmla="*/ -7010 h 5273"/>
                <a:gd name="T20" fmla="+- 0 5710 4282"/>
                <a:gd name="T21" fmla="*/ T20 w 7637"/>
                <a:gd name="T22" fmla="+- 0 -4614 -8300"/>
                <a:gd name="T23" fmla="*/ -4614 h 5273"/>
                <a:gd name="T24" fmla="+- 0 7369 4282"/>
                <a:gd name="T25" fmla="*/ T24 w 7637"/>
                <a:gd name="T26" fmla="+- 0 -4614 -8300"/>
                <a:gd name="T27" fmla="*/ -4614 h 5273"/>
                <a:gd name="T28" fmla="+- 0 7369 4282"/>
                <a:gd name="T29" fmla="*/ T28 w 7637"/>
                <a:gd name="T30" fmla="+- 0 -7008 -8300"/>
                <a:gd name="T31" fmla="*/ -7008 h 5273"/>
                <a:gd name="T32" fmla="+- 0 8729 4282"/>
                <a:gd name="T33" fmla="*/ T32 w 7637"/>
                <a:gd name="T34" fmla="+- 0 -7017 -8300"/>
                <a:gd name="T35" fmla="*/ -7017 h 5273"/>
                <a:gd name="T36" fmla="+- 0 8738 4282"/>
                <a:gd name="T37" fmla="*/ T36 w 7637"/>
                <a:gd name="T38" fmla="+- 0 -8300 -8300"/>
                <a:gd name="T39" fmla="*/ -8300 h 5273"/>
                <a:gd name="T40" fmla="+- 0 8082 4282"/>
                <a:gd name="T41" fmla="*/ T40 w 7637"/>
                <a:gd name="T42" fmla="+- 0 -8300 -8300"/>
                <a:gd name="T43" fmla="*/ -8300 h 5273"/>
                <a:gd name="T44" fmla="+- 0 8082 4282"/>
                <a:gd name="T45" fmla="*/ T44 w 7637"/>
                <a:gd name="T46" fmla="+- 0 -7799 -8300"/>
                <a:gd name="T47" fmla="*/ -7799 h 5273"/>
                <a:gd name="T48" fmla="+- 0 8738 4282"/>
                <a:gd name="T49" fmla="*/ T48 w 7637"/>
                <a:gd name="T50" fmla="+- 0 -7799 -8300"/>
                <a:gd name="T51" fmla="*/ -7799 h 5273"/>
                <a:gd name="T52" fmla="+- 0 8738 4282"/>
                <a:gd name="T53" fmla="*/ T52 w 7637"/>
                <a:gd name="T54" fmla="+- 0 -8300 -8300"/>
                <a:gd name="T55" fmla="*/ -8300 h 5273"/>
                <a:gd name="T56" fmla="+- 0 11775 4282"/>
                <a:gd name="T57" fmla="*/ T56 w 7637"/>
                <a:gd name="T58" fmla="+- 0 -7933 -8300"/>
                <a:gd name="T59" fmla="*/ -7933 h 5273"/>
                <a:gd name="T60" fmla="+- 0 11380 4282"/>
                <a:gd name="T61" fmla="*/ T60 w 7637"/>
                <a:gd name="T62" fmla="+- 0 -8300 -8300"/>
                <a:gd name="T63" fmla="*/ -8300 h 5273"/>
                <a:gd name="T64" fmla="+- 0 10292 4282"/>
                <a:gd name="T65" fmla="*/ T64 w 7637"/>
                <a:gd name="T66" fmla="+- 0 -8300 -8300"/>
                <a:gd name="T67" fmla="*/ -8300 h 5273"/>
                <a:gd name="T68" fmla="+- 0 9897 4282"/>
                <a:gd name="T69" fmla="*/ T68 w 7637"/>
                <a:gd name="T70" fmla="+- 0 -7933 -8300"/>
                <a:gd name="T71" fmla="*/ -7933 h 5273"/>
                <a:gd name="T72" fmla="+- 0 10481 4282"/>
                <a:gd name="T73" fmla="*/ T72 w 7637"/>
                <a:gd name="T74" fmla="+- 0 -7933 -8300"/>
                <a:gd name="T75" fmla="*/ -7933 h 5273"/>
                <a:gd name="T76" fmla="+- 0 10481 4282"/>
                <a:gd name="T77" fmla="*/ T76 w 7637"/>
                <a:gd name="T78" fmla="+- 0 -6586 -8300"/>
                <a:gd name="T79" fmla="*/ -6586 h 5273"/>
                <a:gd name="T80" fmla="+- 0 11209 4282"/>
                <a:gd name="T81" fmla="*/ T80 w 7637"/>
                <a:gd name="T82" fmla="+- 0 -6586 -8300"/>
                <a:gd name="T83" fmla="*/ -6586 h 5273"/>
                <a:gd name="T84" fmla="+- 0 11209 4282"/>
                <a:gd name="T85" fmla="*/ T84 w 7637"/>
                <a:gd name="T86" fmla="+- 0 -7933 -8300"/>
                <a:gd name="T87" fmla="*/ -7933 h 5273"/>
                <a:gd name="T88" fmla="+- 0 11775 4282"/>
                <a:gd name="T89" fmla="*/ T88 w 7637"/>
                <a:gd name="T90" fmla="+- 0 -7933 -8300"/>
                <a:gd name="T91" fmla="*/ -7933 h 5273"/>
                <a:gd name="T92" fmla="+- 0 11919 4282"/>
                <a:gd name="T93" fmla="*/ T92 w 7637"/>
                <a:gd name="T94" fmla="+- 0 -5157 -8300"/>
                <a:gd name="T95" fmla="*/ -5157 h 5273"/>
                <a:gd name="T96" fmla="+- 0 10405 4282"/>
                <a:gd name="T97" fmla="*/ T96 w 7637"/>
                <a:gd name="T98" fmla="+- 0 -6541 -8300"/>
                <a:gd name="T99" fmla="*/ -6541 h 5273"/>
                <a:gd name="T100" fmla="+- 0 8891 4282"/>
                <a:gd name="T101" fmla="*/ T100 w 7637"/>
                <a:gd name="T102" fmla="+- 0 -5157 -8300"/>
                <a:gd name="T103" fmla="*/ -5157 h 5273"/>
                <a:gd name="T104" fmla="+- 0 9825 4282"/>
                <a:gd name="T105" fmla="*/ T104 w 7637"/>
                <a:gd name="T106" fmla="+- 0 -5157 -8300"/>
                <a:gd name="T107" fmla="*/ -5157 h 5273"/>
                <a:gd name="T108" fmla="+- 0 9825 4282"/>
                <a:gd name="T109" fmla="*/ T108 w 7637"/>
                <a:gd name="T110" fmla="+- 0 -3028 -8300"/>
                <a:gd name="T111" fmla="*/ -3028 h 5273"/>
                <a:gd name="T112" fmla="+- 0 11002 4282"/>
                <a:gd name="T113" fmla="*/ T112 w 7637"/>
                <a:gd name="T114" fmla="+- 0 -3028 -8300"/>
                <a:gd name="T115" fmla="*/ -3028 h 5273"/>
                <a:gd name="T116" fmla="+- 0 11002 4282"/>
                <a:gd name="T117" fmla="*/ T116 w 7637"/>
                <a:gd name="T118" fmla="+- 0 -5157 -8300"/>
                <a:gd name="T119" fmla="*/ -5157 h 5273"/>
                <a:gd name="T120" fmla="+- 0 11919 4282"/>
                <a:gd name="T121" fmla="*/ T120 w 7637"/>
                <a:gd name="T122" fmla="+- 0 -5157 -8300"/>
                <a:gd name="T123" fmla="*/ -5157 h 52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</a:cxnLst>
              <a:rect l="0" t="0" r="r" b="b"/>
              <a:pathLst>
                <a:path w="7637" h="5273">
                  <a:moveTo>
                    <a:pt x="4447" y="1283"/>
                  </a:moveTo>
                  <a:lnTo>
                    <a:pt x="2987" y="0"/>
                  </a:lnTo>
                  <a:lnTo>
                    <a:pt x="1540" y="0"/>
                  </a:lnTo>
                  <a:lnTo>
                    <a:pt x="0" y="1290"/>
                  </a:lnTo>
                  <a:lnTo>
                    <a:pt x="1382" y="1290"/>
                  </a:lnTo>
                  <a:lnTo>
                    <a:pt x="1428" y="3686"/>
                  </a:lnTo>
                  <a:lnTo>
                    <a:pt x="3087" y="3686"/>
                  </a:lnTo>
                  <a:lnTo>
                    <a:pt x="3087" y="1292"/>
                  </a:lnTo>
                  <a:lnTo>
                    <a:pt x="4447" y="1283"/>
                  </a:lnTo>
                  <a:moveTo>
                    <a:pt x="4456" y="0"/>
                  </a:moveTo>
                  <a:lnTo>
                    <a:pt x="3800" y="0"/>
                  </a:lnTo>
                  <a:lnTo>
                    <a:pt x="3800" y="501"/>
                  </a:lnTo>
                  <a:lnTo>
                    <a:pt x="4456" y="501"/>
                  </a:lnTo>
                  <a:lnTo>
                    <a:pt x="4456" y="0"/>
                  </a:lnTo>
                  <a:moveTo>
                    <a:pt x="7493" y="367"/>
                  </a:moveTo>
                  <a:lnTo>
                    <a:pt x="7098" y="0"/>
                  </a:lnTo>
                  <a:lnTo>
                    <a:pt x="6010" y="0"/>
                  </a:lnTo>
                  <a:lnTo>
                    <a:pt x="5615" y="367"/>
                  </a:lnTo>
                  <a:lnTo>
                    <a:pt x="6199" y="367"/>
                  </a:lnTo>
                  <a:lnTo>
                    <a:pt x="6199" y="1714"/>
                  </a:lnTo>
                  <a:lnTo>
                    <a:pt x="6927" y="1714"/>
                  </a:lnTo>
                  <a:lnTo>
                    <a:pt x="6927" y="367"/>
                  </a:lnTo>
                  <a:lnTo>
                    <a:pt x="7493" y="367"/>
                  </a:lnTo>
                  <a:moveTo>
                    <a:pt x="7637" y="3143"/>
                  </a:moveTo>
                  <a:lnTo>
                    <a:pt x="6123" y="1759"/>
                  </a:lnTo>
                  <a:lnTo>
                    <a:pt x="4609" y="3143"/>
                  </a:lnTo>
                  <a:lnTo>
                    <a:pt x="5543" y="3143"/>
                  </a:lnTo>
                  <a:lnTo>
                    <a:pt x="5543" y="5272"/>
                  </a:lnTo>
                  <a:lnTo>
                    <a:pt x="6720" y="5272"/>
                  </a:lnTo>
                  <a:lnTo>
                    <a:pt x="6720" y="3143"/>
                  </a:lnTo>
                  <a:lnTo>
                    <a:pt x="7637" y="3143"/>
                  </a:lnTo>
                </a:path>
              </a:pathLst>
            </a:custGeom>
            <a:solidFill>
              <a:srgbClr val="ABD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AutoShape 489">
              <a:extLst>
                <a:ext uri="{FF2B5EF4-FFF2-40B4-BE49-F238E27FC236}">
                  <a16:creationId xmlns:a16="http://schemas.microsoft.com/office/drawing/2014/main" xmlns="" id="{49F3BBCA-6843-5C4D-88B8-A27A9A4FE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" y="-8300"/>
              <a:ext cx="5043" cy="5273"/>
            </a:xfrm>
            <a:custGeom>
              <a:avLst/>
              <a:gdLst>
                <a:gd name="T0" fmla="+- 0 7355 6805"/>
                <a:gd name="T1" fmla="*/ T0 w 5043"/>
                <a:gd name="T2" fmla="+- 0 -7017 -8300"/>
                <a:gd name="T3" fmla="*/ -7017 h 5273"/>
                <a:gd name="T4" fmla="+- 0 7040 6805"/>
                <a:gd name="T5" fmla="*/ T4 w 5043"/>
                <a:gd name="T6" fmla="+- 0 -7017 -8300"/>
                <a:gd name="T7" fmla="*/ -7017 h 5273"/>
                <a:gd name="T8" fmla="+- 0 7040 6805"/>
                <a:gd name="T9" fmla="*/ T8 w 5043"/>
                <a:gd name="T10" fmla="+- 0 -4663 -8300"/>
                <a:gd name="T11" fmla="*/ -4663 h 5273"/>
                <a:gd name="T12" fmla="+- 0 7355 6805"/>
                <a:gd name="T13" fmla="*/ T12 w 5043"/>
                <a:gd name="T14" fmla="+- 0 -4663 -8300"/>
                <a:gd name="T15" fmla="*/ -4663 h 5273"/>
                <a:gd name="T16" fmla="+- 0 7355 6805"/>
                <a:gd name="T17" fmla="*/ T16 w 5043"/>
                <a:gd name="T18" fmla="+- 0 -7017 -8300"/>
                <a:gd name="T19" fmla="*/ -7017 h 5273"/>
                <a:gd name="T20" fmla="+- 0 8639 6805"/>
                <a:gd name="T21" fmla="*/ T20 w 5043"/>
                <a:gd name="T22" fmla="+- 0 -7017 -8300"/>
                <a:gd name="T23" fmla="*/ -7017 h 5273"/>
                <a:gd name="T24" fmla="+- 0 7244 6805"/>
                <a:gd name="T25" fmla="*/ T24 w 5043"/>
                <a:gd name="T26" fmla="+- 0 -8300 -8300"/>
                <a:gd name="T27" fmla="*/ -8300 h 5273"/>
                <a:gd name="T28" fmla="+- 0 6805 6805"/>
                <a:gd name="T29" fmla="*/ T28 w 5043"/>
                <a:gd name="T30" fmla="+- 0 -8300 -8300"/>
                <a:gd name="T31" fmla="*/ -8300 h 5273"/>
                <a:gd name="T32" fmla="+- 0 8253 6805"/>
                <a:gd name="T33" fmla="*/ T32 w 5043"/>
                <a:gd name="T34" fmla="+- 0 -7017 -8300"/>
                <a:gd name="T35" fmla="*/ -7017 h 5273"/>
                <a:gd name="T36" fmla="+- 0 8639 6805"/>
                <a:gd name="T37" fmla="*/ T36 w 5043"/>
                <a:gd name="T38" fmla="+- 0 -7017 -8300"/>
                <a:gd name="T39" fmla="*/ -7017 h 5273"/>
                <a:gd name="T40" fmla="+- 0 8945 6805"/>
                <a:gd name="T41" fmla="*/ T40 w 5043"/>
                <a:gd name="T42" fmla="+- 0 -8300 -8300"/>
                <a:gd name="T43" fmla="*/ -8300 h 5273"/>
                <a:gd name="T44" fmla="+- 0 8738 6805"/>
                <a:gd name="T45" fmla="*/ T44 w 5043"/>
                <a:gd name="T46" fmla="+- 0 -8300 -8300"/>
                <a:gd name="T47" fmla="*/ -8300 h 5273"/>
                <a:gd name="T48" fmla="+- 0 8738 6805"/>
                <a:gd name="T49" fmla="*/ T48 w 5043"/>
                <a:gd name="T50" fmla="+- 0 -7799 -8300"/>
                <a:gd name="T51" fmla="*/ -7799 h 5273"/>
                <a:gd name="T52" fmla="+- 0 8945 6805"/>
                <a:gd name="T53" fmla="*/ T52 w 5043"/>
                <a:gd name="T54" fmla="+- 0 -7799 -8300"/>
                <a:gd name="T55" fmla="*/ -7799 h 5273"/>
                <a:gd name="T56" fmla="+- 0 8945 6805"/>
                <a:gd name="T57" fmla="*/ T56 w 5043"/>
                <a:gd name="T58" fmla="+- 0 -8300 -8300"/>
                <a:gd name="T59" fmla="*/ -8300 h 5273"/>
                <a:gd name="T60" fmla="+- 0 11020 6805"/>
                <a:gd name="T61" fmla="*/ T60 w 5043"/>
                <a:gd name="T62" fmla="+- 0 -5139 -8300"/>
                <a:gd name="T63" fmla="*/ -5139 h 5273"/>
                <a:gd name="T64" fmla="+- 0 10616 6805"/>
                <a:gd name="T65" fmla="*/ T64 w 5043"/>
                <a:gd name="T66" fmla="+- 0 -5139 -8300"/>
                <a:gd name="T67" fmla="*/ -5139 h 5273"/>
                <a:gd name="T68" fmla="+- 0 10616 6805"/>
                <a:gd name="T69" fmla="*/ T68 w 5043"/>
                <a:gd name="T70" fmla="+- 0 -3028 -8300"/>
                <a:gd name="T71" fmla="*/ -3028 h 5273"/>
                <a:gd name="T72" fmla="+- 0 11020 6805"/>
                <a:gd name="T73" fmla="*/ T72 w 5043"/>
                <a:gd name="T74" fmla="+- 0 -3028 -8300"/>
                <a:gd name="T75" fmla="*/ -3028 h 5273"/>
                <a:gd name="T76" fmla="+- 0 11020 6805"/>
                <a:gd name="T77" fmla="*/ T76 w 5043"/>
                <a:gd name="T78" fmla="+- 0 -5139 -8300"/>
                <a:gd name="T79" fmla="*/ -5139 h 5273"/>
                <a:gd name="T80" fmla="+- 0 11164 6805"/>
                <a:gd name="T81" fmla="*/ T80 w 5043"/>
                <a:gd name="T82" fmla="+- 0 -7951 -8300"/>
                <a:gd name="T83" fmla="*/ -7951 h 5273"/>
                <a:gd name="T84" fmla="+- 0 10912 6805"/>
                <a:gd name="T85" fmla="*/ T84 w 5043"/>
                <a:gd name="T86" fmla="+- 0 -7951 -8300"/>
                <a:gd name="T87" fmla="*/ -7951 h 5273"/>
                <a:gd name="T88" fmla="+- 0 10912 6805"/>
                <a:gd name="T89" fmla="*/ T88 w 5043"/>
                <a:gd name="T90" fmla="+- 0 -6595 -8300"/>
                <a:gd name="T91" fmla="*/ -6595 h 5273"/>
                <a:gd name="T92" fmla="+- 0 11164 6805"/>
                <a:gd name="T93" fmla="*/ T92 w 5043"/>
                <a:gd name="T94" fmla="+- 0 -6595 -8300"/>
                <a:gd name="T95" fmla="*/ -6595 h 5273"/>
                <a:gd name="T96" fmla="+- 0 11164 6805"/>
                <a:gd name="T97" fmla="*/ T96 w 5043"/>
                <a:gd name="T98" fmla="+- 0 -7951 -8300"/>
                <a:gd name="T99" fmla="*/ -7951 h 5273"/>
                <a:gd name="T100" fmla="+- 0 11712 6805"/>
                <a:gd name="T101" fmla="*/ T100 w 5043"/>
                <a:gd name="T102" fmla="+- 0 -7992 -8300"/>
                <a:gd name="T103" fmla="*/ -7992 h 5273"/>
                <a:gd name="T104" fmla="+- 0 11367 6805"/>
                <a:gd name="T105" fmla="*/ T104 w 5043"/>
                <a:gd name="T106" fmla="+- 0 -8300 -8300"/>
                <a:gd name="T107" fmla="*/ -8300 h 5273"/>
                <a:gd name="T108" fmla="+- 0 10993 6805"/>
                <a:gd name="T109" fmla="*/ T108 w 5043"/>
                <a:gd name="T110" fmla="+- 0 -8300 -8300"/>
                <a:gd name="T111" fmla="*/ -8300 h 5273"/>
                <a:gd name="T112" fmla="+- 0 11354 6805"/>
                <a:gd name="T113" fmla="*/ T112 w 5043"/>
                <a:gd name="T114" fmla="+- 0 -7973 -8300"/>
                <a:gd name="T115" fmla="*/ -7973 h 5273"/>
                <a:gd name="T116" fmla="+- 0 11712 6805"/>
                <a:gd name="T117" fmla="*/ T116 w 5043"/>
                <a:gd name="T118" fmla="+- 0 -7992 -8300"/>
                <a:gd name="T119" fmla="*/ -7992 h 5273"/>
                <a:gd name="T120" fmla="+- 0 11847 6805"/>
                <a:gd name="T121" fmla="*/ T120 w 5043"/>
                <a:gd name="T122" fmla="+- 0 -5175 -8300"/>
                <a:gd name="T123" fmla="*/ -5175 h 5273"/>
                <a:gd name="T124" fmla="+- 0 10373 6805"/>
                <a:gd name="T125" fmla="*/ T124 w 5043"/>
                <a:gd name="T126" fmla="+- 0 -6523 -8300"/>
                <a:gd name="T127" fmla="*/ -6523 h 5273"/>
                <a:gd name="T128" fmla="+- 0 10104 6805"/>
                <a:gd name="T129" fmla="*/ T128 w 5043"/>
                <a:gd name="T130" fmla="+- 0 -6262 -8300"/>
                <a:gd name="T131" fmla="*/ -6262 h 5273"/>
                <a:gd name="T132" fmla="+- 0 11281 6805"/>
                <a:gd name="T133" fmla="*/ T132 w 5043"/>
                <a:gd name="T134" fmla="+- 0 -5175 -8300"/>
                <a:gd name="T135" fmla="*/ -5175 h 5273"/>
                <a:gd name="T136" fmla="+- 0 11847 6805"/>
                <a:gd name="T137" fmla="*/ T136 w 5043"/>
                <a:gd name="T138" fmla="+- 0 -5175 -8300"/>
                <a:gd name="T139" fmla="*/ -5175 h 52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</a:cxnLst>
              <a:rect l="0" t="0" r="r" b="b"/>
              <a:pathLst>
                <a:path w="5043" h="5273">
                  <a:moveTo>
                    <a:pt x="550" y="1283"/>
                  </a:moveTo>
                  <a:lnTo>
                    <a:pt x="235" y="1283"/>
                  </a:lnTo>
                  <a:lnTo>
                    <a:pt x="235" y="3637"/>
                  </a:lnTo>
                  <a:lnTo>
                    <a:pt x="550" y="3637"/>
                  </a:lnTo>
                  <a:lnTo>
                    <a:pt x="550" y="1283"/>
                  </a:lnTo>
                  <a:moveTo>
                    <a:pt x="1834" y="1283"/>
                  </a:moveTo>
                  <a:lnTo>
                    <a:pt x="439" y="0"/>
                  </a:lnTo>
                  <a:lnTo>
                    <a:pt x="0" y="0"/>
                  </a:lnTo>
                  <a:lnTo>
                    <a:pt x="1448" y="1283"/>
                  </a:lnTo>
                  <a:lnTo>
                    <a:pt x="1834" y="1283"/>
                  </a:lnTo>
                  <a:moveTo>
                    <a:pt x="2140" y="0"/>
                  </a:moveTo>
                  <a:lnTo>
                    <a:pt x="1933" y="0"/>
                  </a:lnTo>
                  <a:lnTo>
                    <a:pt x="1933" y="501"/>
                  </a:lnTo>
                  <a:lnTo>
                    <a:pt x="2140" y="501"/>
                  </a:lnTo>
                  <a:lnTo>
                    <a:pt x="2140" y="0"/>
                  </a:lnTo>
                  <a:moveTo>
                    <a:pt x="4215" y="3161"/>
                  </a:moveTo>
                  <a:lnTo>
                    <a:pt x="3811" y="3161"/>
                  </a:lnTo>
                  <a:lnTo>
                    <a:pt x="3811" y="5272"/>
                  </a:lnTo>
                  <a:lnTo>
                    <a:pt x="4215" y="5272"/>
                  </a:lnTo>
                  <a:lnTo>
                    <a:pt x="4215" y="3161"/>
                  </a:lnTo>
                  <a:moveTo>
                    <a:pt x="4359" y="349"/>
                  </a:moveTo>
                  <a:lnTo>
                    <a:pt x="4107" y="349"/>
                  </a:lnTo>
                  <a:lnTo>
                    <a:pt x="4107" y="1705"/>
                  </a:lnTo>
                  <a:lnTo>
                    <a:pt x="4359" y="1705"/>
                  </a:lnTo>
                  <a:lnTo>
                    <a:pt x="4359" y="349"/>
                  </a:lnTo>
                  <a:moveTo>
                    <a:pt x="4907" y="308"/>
                  </a:moveTo>
                  <a:lnTo>
                    <a:pt x="4562" y="0"/>
                  </a:lnTo>
                  <a:lnTo>
                    <a:pt x="4188" y="0"/>
                  </a:lnTo>
                  <a:lnTo>
                    <a:pt x="4549" y="327"/>
                  </a:lnTo>
                  <a:lnTo>
                    <a:pt x="4907" y="308"/>
                  </a:lnTo>
                  <a:moveTo>
                    <a:pt x="5042" y="3125"/>
                  </a:moveTo>
                  <a:lnTo>
                    <a:pt x="3568" y="1777"/>
                  </a:lnTo>
                  <a:lnTo>
                    <a:pt x="3299" y="2038"/>
                  </a:lnTo>
                  <a:lnTo>
                    <a:pt x="4476" y="3125"/>
                  </a:lnTo>
                  <a:lnTo>
                    <a:pt x="5042" y="3125"/>
                  </a:lnTo>
                </a:path>
              </a:pathLst>
            </a:custGeom>
            <a:solidFill>
              <a:srgbClr val="88A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AutoShape 488">
              <a:extLst>
                <a:ext uri="{FF2B5EF4-FFF2-40B4-BE49-F238E27FC236}">
                  <a16:creationId xmlns:a16="http://schemas.microsoft.com/office/drawing/2014/main" xmlns="" id="{2AEA0633-37DD-9846-B044-11C1A1B0C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" y="-8300"/>
              <a:ext cx="8172" cy="7510"/>
            </a:xfrm>
            <a:custGeom>
              <a:avLst/>
              <a:gdLst>
                <a:gd name="T0" fmla="+- 0 4183 3940"/>
                <a:gd name="T1" fmla="*/ T0 w 8172"/>
                <a:gd name="T2" fmla="+- 0 -7861 -8300"/>
                <a:gd name="T3" fmla="*/ -7861 h 7510"/>
                <a:gd name="T4" fmla="+- 0 4480 3940"/>
                <a:gd name="T5" fmla="*/ T4 w 8172"/>
                <a:gd name="T6" fmla="+- 0 -3971 -8300"/>
                <a:gd name="T7" fmla="*/ -3971 h 7510"/>
                <a:gd name="T8" fmla="+- 0 4480 3940"/>
                <a:gd name="T9" fmla="*/ T8 w 8172"/>
                <a:gd name="T10" fmla="+- 0 -4726 -8300"/>
                <a:gd name="T11" fmla="*/ -4726 h 7510"/>
                <a:gd name="T12" fmla="+- 0 4704 3940"/>
                <a:gd name="T13" fmla="*/ T12 w 8172"/>
                <a:gd name="T14" fmla="+- 0 -6199 -8300"/>
                <a:gd name="T15" fmla="*/ -6199 h 7510"/>
                <a:gd name="T16" fmla="+- 0 4704 3940"/>
                <a:gd name="T17" fmla="*/ T16 w 8172"/>
                <a:gd name="T18" fmla="+- 0 -6199 -8300"/>
                <a:gd name="T19" fmla="*/ -6199 h 7510"/>
                <a:gd name="T20" fmla="+- 0 5191 3940"/>
                <a:gd name="T21" fmla="*/ T20 w 8172"/>
                <a:gd name="T22" fmla="+- 0 -7930 -8300"/>
                <a:gd name="T23" fmla="*/ -7930 h 7510"/>
                <a:gd name="T24" fmla="+- 0 4237 3940"/>
                <a:gd name="T25" fmla="*/ T24 w 8172"/>
                <a:gd name="T26" fmla="+- 0 -7009 -8300"/>
                <a:gd name="T27" fmla="*/ -7009 h 7510"/>
                <a:gd name="T28" fmla="+- 0 4331 3940"/>
                <a:gd name="T29" fmla="*/ T28 w 8172"/>
                <a:gd name="T30" fmla="+- 0 -6888 -8300"/>
                <a:gd name="T31" fmla="*/ -6888 h 7510"/>
                <a:gd name="T32" fmla="+- 0 5841 3940"/>
                <a:gd name="T33" fmla="*/ T32 w 8172"/>
                <a:gd name="T34" fmla="+- 0 -5103 -8300"/>
                <a:gd name="T35" fmla="*/ -5103 h 7510"/>
                <a:gd name="T36" fmla="+- 0 5969 3940"/>
                <a:gd name="T37" fmla="*/ T36 w 8172"/>
                <a:gd name="T38" fmla="+- 0 -8300 -8300"/>
                <a:gd name="T39" fmla="*/ -8300 h 7510"/>
                <a:gd name="T40" fmla="+- 0 5827 3940"/>
                <a:gd name="T41" fmla="*/ T40 w 8172"/>
                <a:gd name="T42" fmla="+- 0 -8175 -8300"/>
                <a:gd name="T43" fmla="*/ -8175 h 7510"/>
                <a:gd name="T44" fmla="+- 0 6550 3940"/>
                <a:gd name="T45" fmla="*/ T44 w 8172"/>
                <a:gd name="T46" fmla="+- 0 -2162 -8300"/>
                <a:gd name="T47" fmla="*/ -2162 h 7510"/>
                <a:gd name="T48" fmla="+- 0 6550 3940"/>
                <a:gd name="T49" fmla="*/ T48 w 8172"/>
                <a:gd name="T50" fmla="+- 0 -2965 -8300"/>
                <a:gd name="T51" fmla="*/ -2965 h 7510"/>
                <a:gd name="T52" fmla="+- 0 6806 3940"/>
                <a:gd name="T53" fmla="*/ T52 w 8172"/>
                <a:gd name="T54" fmla="+- 0 -3495 -8300"/>
                <a:gd name="T55" fmla="*/ -3495 h 7510"/>
                <a:gd name="T56" fmla="+- 0 6806 3940"/>
                <a:gd name="T57" fmla="*/ T56 w 8172"/>
                <a:gd name="T58" fmla="+- 0 -3495 -8300"/>
                <a:gd name="T59" fmla="*/ -3495 h 7510"/>
                <a:gd name="T60" fmla="+- 0 8558 3940"/>
                <a:gd name="T61" fmla="*/ T60 w 8172"/>
                <a:gd name="T62" fmla="+- 0 -791 -8300"/>
                <a:gd name="T63" fmla="*/ -791 h 7510"/>
                <a:gd name="T64" fmla="+- 0 8307 3940"/>
                <a:gd name="T65" fmla="*/ T64 w 8172"/>
                <a:gd name="T66" fmla="+- 0 -1316 -8300"/>
                <a:gd name="T67" fmla="*/ -1316 h 7510"/>
                <a:gd name="T68" fmla="+- 0 8307 3940"/>
                <a:gd name="T69" fmla="*/ T68 w 8172"/>
                <a:gd name="T70" fmla="+- 0 -2094 -8300"/>
                <a:gd name="T71" fmla="*/ -2094 h 7510"/>
                <a:gd name="T72" fmla="+- 0 8558 3940"/>
                <a:gd name="T73" fmla="*/ T72 w 8172"/>
                <a:gd name="T74" fmla="+- 0 -3100 -8300"/>
                <a:gd name="T75" fmla="*/ -3100 h 7510"/>
                <a:gd name="T76" fmla="+- 0 8558 3940"/>
                <a:gd name="T77" fmla="*/ T76 w 8172"/>
                <a:gd name="T78" fmla="+- 0 -3100 -8300"/>
                <a:gd name="T79" fmla="*/ -3100 h 7510"/>
                <a:gd name="T80" fmla="+- 0 8730 3940"/>
                <a:gd name="T81" fmla="*/ T80 w 8172"/>
                <a:gd name="T82" fmla="+- 0 -7116 -8300"/>
                <a:gd name="T83" fmla="*/ -7116 h 7510"/>
                <a:gd name="T84" fmla="+- 0 7220 3940"/>
                <a:gd name="T85" fmla="*/ T84 w 8172"/>
                <a:gd name="T86" fmla="+- 0 -7156 -8300"/>
                <a:gd name="T87" fmla="*/ -7156 h 7510"/>
                <a:gd name="T88" fmla="+- 0 6546 3940"/>
                <a:gd name="T89" fmla="*/ T88 w 8172"/>
                <a:gd name="T90" fmla="+- 0 -5238 -8300"/>
                <a:gd name="T91" fmla="*/ -5238 h 7510"/>
                <a:gd name="T92" fmla="+- 0 6802 3940"/>
                <a:gd name="T93" fmla="*/ T92 w 8172"/>
                <a:gd name="T94" fmla="+- 0 -3756 -8300"/>
                <a:gd name="T95" fmla="*/ -3756 h 7510"/>
                <a:gd name="T96" fmla="+- 0 7450 3940"/>
                <a:gd name="T97" fmla="*/ T96 w 8172"/>
                <a:gd name="T98" fmla="+- 0 -4568 -8300"/>
                <a:gd name="T99" fmla="*/ -4568 h 7510"/>
                <a:gd name="T100" fmla="+- 0 8639 3940"/>
                <a:gd name="T101" fmla="*/ T100 w 8172"/>
                <a:gd name="T102" fmla="+- 0 -6882 -8300"/>
                <a:gd name="T103" fmla="*/ -6882 h 7510"/>
                <a:gd name="T104" fmla="+- 0 8765 3940"/>
                <a:gd name="T105" fmla="*/ T104 w 8172"/>
                <a:gd name="T106" fmla="+- 0 -6968 -8300"/>
                <a:gd name="T107" fmla="*/ -6968 h 7510"/>
                <a:gd name="T108" fmla="+- 0 8945 3940"/>
                <a:gd name="T109" fmla="*/ T108 w 8172"/>
                <a:gd name="T110" fmla="+- 0 -7664 -8300"/>
                <a:gd name="T111" fmla="*/ -7664 h 7510"/>
                <a:gd name="T112" fmla="+- 0 10238 3940"/>
                <a:gd name="T113" fmla="*/ T112 w 8172"/>
                <a:gd name="T114" fmla="+- 0 -1483 -8300"/>
                <a:gd name="T115" fmla="*/ -1483 h 7510"/>
                <a:gd name="T116" fmla="+- 0 10481 3940"/>
                <a:gd name="T117" fmla="*/ T116 w 8172"/>
                <a:gd name="T118" fmla="+- 0 -2022 -8300"/>
                <a:gd name="T119" fmla="*/ -2022 h 7510"/>
                <a:gd name="T120" fmla="+- 0 10481 3940"/>
                <a:gd name="T121" fmla="*/ T120 w 8172"/>
                <a:gd name="T122" fmla="+- 0 -2022 -8300"/>
                <a:gd name="T123" fmla="*/ -2022 h 7510"/>
                <a:gd name="T124" fmla="+- 0 10063 3940"/>
                <a:gd name="T125" fmla="*/ T124 w 8172"/>
                <a:gd name="T126" fmla="+- 0 -8300 -8300"/>
                <a:gd name="T127" fmla="*/ -8300 h 7510"/>
                <a:gd name="T128" fmla="+- 0 9736 3940"/>
                <a:gd name="T129" fmla="*/ T128 w 8172"/>
                <a:gd name="T130" fmla="+- 0 -7944 -8300"/>
                <a:gd name="T131" fmla="*/ -7944 h 7510"/>
                <a:gd name="T132" fmla="+- 0 9830 3940"/>
                <a:gd name="T133" fmla="*/ T132 w 8172"/>
                <a:gd name="T134" fmla="+- 0 -7823 -8300"/>
                <a:gd name="T135" fmla="*/ -7823 h 7510"/>
                <a:gd name="T136" fmla="+- 0 10562 3940"/>
                <a:gd name="T137" fmla="*/ T136 w 8172"/>
                <a:gd name="T138" fmla="+- 0 -7206 -8300"/>
                <a:gd name="T139" fmla="*/ -7206 h 7510"/>
                <a:gd name="T140" fmla="+- 0 11829 3940"/>
                <a:gd name="T141" fmla="*/ T140 w 8172"/>
                <a:gd name="T142" fmla="+- 0 -8018 -8300"/>
                <a:gd name="T143" fmla="*/ -8018 h 7510"/>
                <a:gd name="T144" fmla="+- 0 11372 3940"/>
                <a:gd name="T145" fmla="*/ T144 w 8172"/>
                <a:gd name="T146" fmla="+- 0 -8086 -8300"/>
                <a:gd name="T147" fmla="*/ -8086 h 7510"/>
                <a:gd name="T148" fmla="+- 0 11367 3940"/>
                <a:gd name="T149" fmla="*/ T148 w 8172"/>
                <a:gd name="T150" fmla="+- 0 -6456 -8300"/>
                <a:gd name="T151" fmla="*/ -6456 h 7510"/>
                <a:gd name="T152" fmla="+- 0 11788 3940"/>
                <a:gd name="T153" fmla="*/ T152 w 8172"/>
                <a:gd name="T154" fmla="+- 0 -7840 -8300"/>
                <a:gd name="T155" fmla="*/ -7840 h 7510"/>
                <a:gd name="T156" fmla="+- 0 12094 3940"/>
                <a:gd name="T157" fmla="*/ T156 w 8172"/>
                <a:gd name="T158" fmla="+- 0 -2660 -8300"/>
                <a:gd name="T159" fmla="*/ -2660 h 7510"/>
                <a:gd name="T160" fmla="+- 0 12094 3940"/>
                <a:gd name="T161" fmla="*/ T160 w 8172"/>
                <a:gd name="T162" fmla="+- 0 -2660 -8300"/>
                <a:gd name="T163" fmla="*/ -2660 h 7510"/>
                <a:gd name="T164" fmla="+- 0 12094 3940"/>
                <a:gd name="T165" fmla="*/ T164 w 8172"/>
                <a:gd name="T166" fmla="+- 0 -2943 -8300"/>
                <a:gd name="T167" fmla="*/ -2943 h 7510"/>
                <a:gd name="T168" fmla="+- 0 11847 3940"/>
                <a:gd name="T169" fmla="*/ T168 w 8172"/>
                <a:gd name="T170" fmla="+- 0 -3495 -8300"/>
                <a:gd name="T171" fmla="*/ -3495 h 7510"/>
                <a:gd name="T172" fmla="+- 0 12107 3940"/>
                <a:gd name="T173" fmla="*/ T172 w 8172"/>
                <a:gd name="T174" fmla="+- 0 -5173 -8300"/>
                <a:gd name="T175" fmla="*/ -5173 h 7510"/>
                <a:gd name="T176" fmla="+- 0 10461 3940"/>
                <a:gd name="T177" fmla="*/ T176 w 8172"/>
                <a:gd name="T178" fmla="+- 0 -6625 -8300"/>
                <a:gd name="T179" fmla="*/ -6625 h 7510"/>
                <a:gd name="T180" fmla="+- 0 10282 3940"/>
                <a:gd name="T181" fmla="*/ T180 w 8172"/>
                <a:gd name="T182" fmla="+- 0 -6622 -8300"/>
                <a:gd name="T183" fmla="*/ -6622 h 7510"/>
                <a:gd name="T184" fmla="+- 0 8774 3940"/>
                <a:gd name="T185" fmla="*/ T184 w 8172"/>
                <a:gd name="T186" fmla="+- 0 -5166 -8300"/>
                <a:gd name="T187" fmla="*/ -5166 h 7510"/>
                <a:gd name="T188" fmla="+- 0 8869 3940"/>
                <a:gd name="T189" fmla="*/ T188 w 8172"/>
                <a:gd name="T190" fmla="+- 0 -5046 -8300"/>
                <a:gd name="T191" fmla="*/ -5046 h 7510"/>
                <a:gd name="T192" fmla="+- 0 9746 3940"/>
                <a:gd name="T193" fmla="*/ T192 w 8172"/>
                <a:gd name="T194" fmla="+- 0 -2975 -8300"/>
                <a:gd name="T195" fmla="*/ -2975 h 7510"/>
                <a:gd name="T196" fmla="+- 0 10238 3940"/>
                <a:gd name="T197" fmla="*/ T196 w 8172"/>
                <a:gd name="T198" fmla="+- 0 -2893 -8300"/>
                <a:gd name="T199" fmla="*/ -2893 h 7510"/>
                <a:gd name="T200" fmla="+- 0 10238 3940"/>
                <a:gd name="T201" fmla="*/ T200 w 8172"/>
                <a:gd name="T202" fmla="+- 0 -3495 -8300"/>
                <a:gd name="T203" fmla="*/ -3495 h 7510"/>
                <a:gd name="T204" fmla="+- 0 9254 3940"/>
                <a:gd name="T205" fmla="*/ T204 w 8172"/>
                <a:gd name="T206" fmla="+- 0 -5310 -8300"/>
                <a:gd name="T207" fmla="*/ -5310 h 7510"/>
                <a:gd name="T208" fmla="+- 0 10887 3940"/>
                <a:gd name="T209" fmla="*/ T208 w 8172"/>
                <a:gd name="T210" fmla="+- 0 -5160 -8300"/>
                <a:gd name="T211" fmla="*/ -5160 h 7510"/>
                <a:gd name="T212" fmla="+- 0 11174 3940"/>
                <a:gd name="T213" fmla="*/ T212 w 8172"/>
                <a:gd name="T214" fmla="+- 0 -3362 -8300"/>
                <a:gd name="T215" fmla="*/ -3362 h 7510"/>
                <a:gd name="T216" fmla="+- 0 12054 3940"/>
                <a:gd name="T217" fmla="*/ T216 w 8172"/>
                <a:gd name="T218" fmla="+- 0 -5029 -8300"/>
                <a:gd name="T219" fmla="*/ -5029 h 75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8172" h="7510">
                  <a:moveTo>
                    <a:pt x="243" y="0"/>
                  </a:moveTo>
                  <a:lnTo>
                    <a:pt x="0" y="0"/>
                  </a:lnTo>
                  <a:lnTo>
                    <a:pt x="0" y="439"/>
                  </a:lnTo>
                  <a:lnTo>
                    <a:pt x="243" y="439"/>
                  </a:lnTo>
                  <a:lnTo>
                    <a:pt x="243" y="0"/>
                  </a:lnTo>
                  <a:moveTo>
                    <a:pt x="764" y="4104"/>
                  </a:moveTo>
                  <a:lnTo>
                    <a:pt x="540" y="4104"/>
                  </a:lnTo>
                  <a:lnTo>
                    <a:pt x="540" y="4329"/>
                  </a:lnTo>
                  <a:lnTo>
                    <a:pt x="764" y="4329"/>
                  </a:lnTo>
                  <a:lnTo>
                    <a:pt x="764" y="4104"/>
                  </a:lnTo>
                  <a:moveTo>
                    <a:pt x="764" y="3574"/>
                  </a:moveTo>
                  <a:lnTo>
                    <a:pt x="540" y="3574"/>
                  </a:lnTo>
                  <a:lnTo>
                    <a:pt x="540" y="3799"/>
                  </a:lnTo>
                  <a:lnTo>
                    <a:pt x="764" y="3799"/>
                  </a:lnTo>
                  <a:lnTo>
                    <a:pt x="764" y="3574"/>
                  </a:lnTo>
                  <a:moveTo>
                    <a:pt x="764" y="2101"/>
                  </a:moveTo>
                  <a:lnTo>
                    <a:pt x="540" y="2101"/>
                  </a:lnTo>
                  <a:lnTo>
                    <a:pt x="540" y="3251"/>
                  </a:lnTo>
                  <a:lnTo>
                    <a:pt x="764" y="3251"/>
                  </a:lnTo>
                  <a:lnTo>
                    <a:pt x="764" y="2101"/>
                  </a:lnTo>
                  <a:moveTo>
                    <a:pt x="1902" y="1148"/>
                  </a:moveTo>
                  <a:lnTo>
                    <a:pt x="785" y="1148"/>
                  </a:lnTo>
                  <a:lnTo>
                    <a:pt x="1431" y="570"/>
                  </a:lnTo>
                  <a:lnTo>
                    <a:pt x="1251" y="370"/>
                  </a:lnTo>
                  <a:lnTo>
                    <a:pt x="342" y="1183"/>
                  </a:lnTo>
                  <a:lnTo>
                    <a:pt x="316" y="1214"/>
                  </a:lnTo>
                  <a:lnTo>
                    <a:pt x="301" y="1251"/>
                  </a:lnTo>
                  <a:lnTo>
                    <a:pt x="297" y="1291"/>
                  </a:lnTo>
                  <a:lnTo>
                    <a:pt x="306" y="1331"/>
                  </a:lnTo>
                  <a:lnTo>
                    <a:pt x="326" y="1367"/>
                  </a:lnTo>
                  <a:lnTo>
                    <a:pt x="355" y="1394"/>
                  </a:lnTo>
                  <a:lnTo>
                    <a:pt x="391" y="1412"/>
                  </a:lnTo>
                  <a:lnTo>
                    <a:pt x="432" y="1418"/>
                  </a:lnTo>
                  <a:lnTo>
                    <a:pt x="1631" y="1418"/>
                  </a:lnTo>
                  <a:lnTo>
                    <a:pt x="1631" y="3197"/>
                  </a:lnTo>
                  <a:lnTo>
                    <a:pt x="1901" y="3197"/>
                  </a:lnTo>
                  <a:lnTo>
                    <a:pt x="1901" y="3192"/>
                  </a:lnTo>
                  <a:lnTo>
                    <a:pt x="1902" y="3192"/>
                  </a:lnTo>
                  <a:lnTo>
                    <a:pt x="1902" y="1148"/>
                  </a:lnTo>
                  <a:moveTo>
                    <a:pt x="2029" y="0"/>
                  </a:moveTo>
                  <a:lnTo>
                    <a:pt x="1645" y="0"/>
                  </a:lnTo>
                  <a:lnTo>
                    <a:pt x="1645" y="627"/>
                  </a:lnTo>
                  <a:lnTo>
                    <a:pt x="1887" y="627"/>
                  </a:lnTo>
                  <a:lnTo>
                    <a:pt x="1887" y="125"/>
                  </a:lnTo>
                  <a:lnTo>
                    <a:pt x="2029" y="0"/>
                  </a:lnTo>
                  <a:moveTo>
                    <a:pt x="2866" y="5882"/>
                  </a:moveTo>
                  <a:lnTo>
                    <a:pt x="2610" y="5882"/>
                  </a:lnTo>
                  <a:lnTo>
                    <a:pt x="2610" y="6138"/>
                  </a:lnTo>
                  <a:lnTo>
                    <a:pt x="2866" y="6138"/>
                  </a:lnTo>
                  <a:lnTo>
                    <a:pt x="2866" y="5882"/>
                  </a:lnTo>
                  <a:moveTo>
                    <a:pt x="2866" y="5335"/>
                  </a:moveTo>
                  <a:lnTo>
                    <a:pt x="2610" y="5335"/>
                  </a:lnTo>
                  <a:lnTo>
                    <a:pt x="2610" y="5591"/>
                  </a:lnTo>
                  <a:lnTo>
                    <a:pt x="2866" y="5591"/>
                  </a:lnTo>
                  <a:lnTo>
                    <a:pt x="2866" y="5335"/>
                  </a:lnTo>
                  <a:moveTo>
                    <a:pt x="2866" y="4805"/>
                  </a:moveTo>
                  <a:lnTo>
                    <a:pt x="2610" y="4805"/>
                  </a:lnTo>
                  <a:lnTo>
                    <a:pt x="2610" y="5061"/>
                  </a:lnTo>
                  <a:lnTo>
                    <a:pt x="2866" y="5061"/>
                  </a:lnTo>
                  <a:lnTo>
                    <a:pt x="2866" y="4805"/>
                  </a:lnTo>
                  <a:moveTo>
                    <a:pt x="4618" y="7258"/>
                  </a:moveTo>
                  <a:lnTo>
                    <a:pt x="4367" y="7258"/>
                  </a:lnTo>
                  <a:lnTo>
                    <a:pt x="4367" y="7509"/>
                  </a:lnTo>
                  <a:lnTo>
                    <a:pt x="4618" y="7509"/>
                  </a:lnTo>
                  <a:lnTo>
                    <a:pt x="4618" y="7258"/>
                  </a:lnTo>
                  <a:moveTo>
                    <a:pt x="4618" y="6732"/>
                  </a:moveTo>
                  <a:lnTo>
                    <a:pt x="4367" y="6732"/>
                  </a:lnTo>
                  <a:lnTo>
                    <a:pt x="4367" y="6984"/>
                  </a:lnTo>
                  <a:lnTo>
                    <a:pt x="4618" y="6984"/>
                  </a:lnTo>
                  <a:lnTo>
                    <a:pt x="4618" y="6732"/>
                  </a:lnTo>
                  <a:moveTo>
                    <a:pt x="4618" y="6206"/>
                  </a:moveTo>
                  <a:lnTo>
                    <a:pt x="4367" y="6206"/>
                  </a:lnTo>
                  <a:lnTo>
                    <a:pt x="4367" y="6458"/>
                  </a:lnTo>
                  <a:lnTo>
                    <a:pt x="4618" y="6458"/>
                  </a:lnTo>
                  <a:lnTo>
                    <a:pt x="4618" y="6206"/>
                  </a:lnTo>
                  <a:moveTo>
                    <a:pt x="4618" y="5200"/>
                  </a:moveTo>
                  <a:lnTo>
                    <a:pt x="4367" y="5200"/>
                  </a:lnTo>
                  <a:lnTo>
                    <a:pt x="4367" y="5882"/>
                  </a:lnTo>
                  <a:lnTo>
                    <a:pt x="4618" y="5882"/>
                  </a:lnTo>
                  <a:lnTo>
                    <a:pt x="4618" y="5200"/>
                  </a:lnTo>
                  <a:moveTo>
                    <a:pt x="4834" y="1292"/>
                  </a:moveTo>
                  <a:lnTo>
                    <a:pt x="4831" y="1253"/>
                  </a:lnTo>
                  <a:lnTo>
                    <a:pt x="4816" y="1216"/>
                  </a:lnTo>
                  <a:lnTo>
                    <a:pt x="4790" y="1184"/>
                  </a:lnTo>
                  <a:lnTo>
                    <a:pt x="3503" y="0"/>
                  </a:lnTo>
                  <a:lnTo>
                    <a:pt x="3105" y="0"/>
                  </a:lnTo>
                  <a:lnTo>
                    <a:pt x="4349" y="1144"/>
                  </a:lnTo>
                  <a:lnTo>
                    <a:pt x="3280" y="1144"/>
                  </a:lnTo>
                  <a:lnTo>
                    <a:pt x="3280" y="3502"/>
                  </a:lnTo>
                  <a:lnTo>
                    <a:pt x="2862" y="3502"/>
                  </a:lnTo>
                  <a:lnTo>
                    <a:pt x="2862" y="3062"/>
                  </a:lnTo>
                  <a:lnTo>
                    <a:pt x="2606" y="3062"/>
                  </a:lnTo>
                  <a:lnTo>
                    <a:pt x="2606" y="3502"/>
                  </a:lnTo>
                  <a:lnTo>
                    <a:pt x="2606" y="3772"/>
                  </a:lnTo>
                  <a:lnTo>
                    <a:pt x="2606" y="4544"/>
                  </a:lnTo>
                  <a:lnTo>
                    <a:pt x="2862" y="4544"/>
                  </a:lnTo>
                  <a:lnTo>
                    <a:pt x="2862" y="3772"/>
                  </a:lnTo>
                  <a:lnTo>
                    <a:pt x="3415" y="3772"/>
                  </a:lnTo>
                  <a:lnTo>
                    <a:pt x="3467" y="3761"/>
                  </a:lnTo>
                  <a:lnTo>
                    <a:pt x="3510" y="3732"/>
                  </a:lnTo>
                  <a:lnTo>
                    <a:pt x="3539" y="3689"/>
                  </a:lnTo>
                  <a:lnTo>
                    <a:pt x="3549" y="3637"/>
                  </a:lnTo>
                  <a:lnTo>
                    <a:pt x="3549" y="1418"/>
                  </a:lnTo>
                  <a:lnTo>
                    <a:pt x="4699" y="1418"/>
                  </a:lnTo>
                  <a:lnTo>
                    <a:pt x="4740" y="1412"/>
                  </a:lnTo>
                  <a:lnTo>
                    <a:pt x="4775" y="1394"/>
                  </a:lnTo>
                  <a:lnTo>
                    <a:pt x="4805" y="1367"/>
                  </a:lnTo>
                  <a:lnTo>
                    <a:pt x="4825" y="1332"/>
                  </a:lnTo>
                  <a:lnTo>
                    <a:pt x="4834" y="1292"/>
                  </a:lnTo>
                  <a:moveTo>
                    <a:pt x="5274" y="0"/>
                  </a:moveTo>
                  <a:lnTo>
                    <a:pt x="5005" y="0"/>
                  </a:lnTo>
                  <a:lnTo>
                    <a:pt x="5005" y="636"/>
                  </a:lnTo>
                  <a:lnTo>
                    <a:pt x="5274" y="636"/>
                  </a:lnTo>
                  <a:lnTo>
                    <a:pt x="5274" y="0"/>
                  </a:lnTo>
                  <a:moveTo>
                    <a:pt x="6541" y="6817"/>
                  </a:moveTo>
                  <a:lnTo>
                    <a:pt x="6298" y="6817"/>
                  </a:lnTo>
                  <a:lnTo>
                    <a:pt x="6298" y="7060"/>
                  </a:lnTo>
                  <a:lnTo>
                    <a:pt x="6541" y="7060"/>
                  </a:lnTo>
                  <a:lnTo>
                    <a:pt x="6541" y="6817"/>
                  </a:lnTo>
                  <a:moveTo>
                    <a:pt x="6541" y="6278"/>
                  </a:moveTo>
                  <a:lnTo>
                    <a:pt x="6298" y="6278"/>
                  </a:lnTo>
                  <a:lnTo>
                    <a:pt x="6298" y="6521"/>
                  </a:lnTo>
                  <a:lnTo>
                    <a:pt x="6541" y="6521"/>
                  </a:lnTo>
                  <a:lnTo>
                    <a:pt x="6541" y="6278"/>
                  </a:lnTo>
                  <a:moveTo>
                    <a:pt x="6622" y="214"/>
                  </a:moveTo>
                  <a:lnTo>
                    <a:pt x="6288" y="214"/>
                  </a:lnTo>
                  <a:lnTo>
                    <a:pt x="6532" y="0"/>
                  </a:lnTo>
                  <a:lnTo>
                    <a:pt x="6123" y="0"/>
                  </a:lnTo>
                  <a:lnTo>
                    <a:pt x="5841" y="247"/>
                  </a:lnTo>
                  <a:lnTo>
                    <a:pt x="5815" y="279"/>
                  </a:lnTo>
                  <a:lnTo>
                    <a:pt x="5799" y="316"/>
                  </a:lnTo>
                  <a:lnTo>
                    <a:pt x="5796" y="356"/>
                  </a:lnTo>
                  <a:lnTo>
                    <a:pt x="5804" y="396"/>
                  </a:lnTo>
                  <a:lnTo>
                    <a:pt x="5824" y="432"/>
                  </a:lnTo>
                  <a:lnTo>
                    <a:pt x="5853" y="460"/>
                  </a:lnTo>
                  <a:lnTo>
                    <a:pt x="5890" y="477"/>
                  </a:lnTo>
                  <a:lnTo>
                    <a:pt x="5930" y="483"/>
                  </a:lnTo>
                  <a:lnTo>
                    <a:pt x="6352" y="483"/>
                  </a:lnTo>
                  <a:lnTo>
                    <a:pt x="6352" y="1094"/>
                  </a:lnTo>
                  <a:lnTo>
                    <a:pt x="6622" y="1094"/>
                  </a:lnTo>
                  <a:lnTo>
                    <a:pt x="6622" y="214"/>
                  </a:lnTo>
                  <a:moveTo>
                    <a:pt x="7906" y="359"/>
                  </a:moveTo>
                  <a:lnTo>
                    <a:pt x="7903" y="319"/>
                  </a:lnTo>
                  <a:lnTo>
                    <a:pt x="7889" y="282"/>
                  </a:lnTo>
                  <a:lnTo>
                    <a:pt x="7864" y="250"/>
                  </a:lnTo>
                  <a:lnTo>
                    <a:pt x="7598" y="0"/>
                  </a:lnTo>
                  <a:lnTo>
                    <a:pt x="7204" y="0"/>
                  </a:lnTo>
                  <a:lnTo>
                    <a:pt x="7432" y="214"/>
                  </a:lnTo>
                  <a:lnTo>
                    <a:pt x="7195" y="214"/>
                  </a:lnTo>
                  <a:lnTo>
                    <a:pt x="7195" y="423"/>
                  </a:lnTo>
                  <a:lnTo>
                    <a:pt x="7157" y="1837"/>
                  </a:lnTo>
                  <a:lnTo>
                    <a:pt x="7427" y="1844"/>
                  </a:lnTo>
                  <a:lnTo>
                    <a:pt x="7463" y="483"/>
                  </a:lnTo>
                  <a:lnTo>
                    <a:pt x="7772" y="483"/>
                  </a:lnTo>
                  <a:lnTo>
                    <a:pt x="7812" y="477"/>
                  </a:lnTo>
                  <a:lnTo>
                    <a:pt x="7848" y="460"/>
                  </a:lnTo>
                  <a:lnTo>
                    <a:pt x="7877" y="433"/>
                  </a:lnTo>
                  <a:lnTo>
                    <a:pt x="7897" y="398"/>
                  </a:lnTo>
                  <a:lnTo>
                    <a:pt x="7906" y="359"/>
                  </a:lnTo>
                  <a:moveTo>
                    <a:pt x="8154" y="5640"/>
                  </a:moveTo>
                  <a:lnTo>
                    <a:pt x="7907" y="5640"/>
                  </a:lnTo>
                  <a:lnTo>
                    <a:pt x="7907" y="5888"/>
                  </a:lnTo>
                  <a:lnTo>
                    <a:pt x="8154" y="5888"/>
                  </a:lnTo>
                  <a:lnTo>
                    <a:pt x="8154" y="5640"/>
                  </a:lnTo>
                  <a:moveTo>
                    <a:pt x="8154" y="5110"/>
                  </a:moveTo>
                  <a:lnTo>
                    <a:pt x="7907" y="5110"/>
                  </a:lnTo>
                  <a:lnTo>
                    <a:pt x="7907" y="5357"/>
                  </a:lnTo>
                  <a:lnTo>
                    <a:pt x="8154" y="5357"/>
                  </a:lnTo>
                  <a:lnTo>
                    <a:pt x="8154" y="5110"/>
                  </a:lnTo>
                  <a:moveTo>
                    <a:pt x="8167" y="3978"/>
                  </a:moveTo>
                  <a:lnTo>
                    <a:pt x="7907" y="3978"/>
                  </a:lnTo>
                  <a:lnTo>
                    <a:pt x="7907" y="4805"/>
                  </a:lnTo>
                  <a:lnTo>
                    <a:pt x="8167" y="4805"/>
                  </a:lnTo>
                  <a:lnTo>
                    <a:pt x="8167" y="3978"/>
                  </a:lnTo>
                  <a:moveTo>
                    <a:pt x="8172" y="3167"/>
                  </a:moveTo>
                  <a:lnTo>
                    <a:pt x="8167" y="3127"/>
                  </a:lnTo>
                  <a:lnTo>
                    <a:pt x="8152" y="3090"/>
                  </a:lnTo>
                  <a:lnTo>
                    <a:pt x="8125" y="3059"/>
                  </a:lnTo>
                  <a:lnTo>
                    <a:pt x="6849" y="1958"/>
                  </a:lnTo>
                  <a:lnTo>
                    <a:pt x="6521" y="1675"/>
                  </a:lnTo>
                  <a:lnTo>
                    <a:pt x="6479" y="1650"/>
                  </a:lnTo>
                  <a:lnTo>
                    <a:pt x="6431" y="1642"/>
                  </a:lnTo>
                  <a:lnTo>
                    <a:pt x="6384" y="1652"/>
                  </a:lnTo>
                  <a:lnTo>
                    <a:pt x="6342" y="1678"/>
                  </a:lnTo>
                  <a:lnTo>
                    <a:pt x="4878" y="3026"/>
                  </a:lnTo>
                  <a:lnTo>
                    <a:pt x="4852" y="3057"/>
                  </a:lnTo>
                  <a:lnTo>
                    <a:pt x="4838" y="3094"/>
                  </a:lnTo>
                  <a:lnTo>
                    <a:pt x="4834" y="3134"/>
                  </a:lnTo>
                  <a:lnTo>
                    <a:pt x="4843" y="3174"/>
                  </a:lnTo>
                  <a:lnTo>
                    <a:pt x="4864" y="3209"/>
                  </a:lnTo>
                  <a:lnTo>
                    <a:pt x="4893" y="3236"/>
                  </a:lnTo>
                  <a:lnTo>
                    <a:pt x="4929" y="3254"/>
                  </a:lnTo>
                  <a:lnTo>
                    <a:pt x="4969" y="3260"/>
                  </a:lnTo>
                  <a:lnTo>
                    <a:pt x="5795" y="3260"/>
                  </a:lnTo>
                  <a:lnTo>
                    <a:pt x="5795" y="5272"/>
                  </a:lnTo>
                  <a:lnTo>
                    <a:pt x="5806" y="5325"/>
                  </a:lnTo>
                  <a:lnTo>
                    <a:pt x="5835" y="5367"/>
                  </a:lnTo>
                  <a:lnTo>
                    <a:pt x="5878" y="5396"/>
                  </a:lnTo>
                  <a:lnTo>
                    <a:pt x="5930" y="5407"/>
                  </a:lnTo>
                  <a:lnTo>
                    <a:pt x="6298" y="5407"/>
                  </a:lnTo>
                  <a:lnTo>
                    <a:pt x="6298" y="5937"/>
                  </a:lnTo>
                  <a:lnTo>
                    <a:pt x="6541" y="5937"/>
                  </a:lnTo>
                  <a:lnTo>
                    <a:pt x="6541" y="4805"/>
                  </a:lnTo>
                  <a:lnTo>
                    <a:pt x="6298" y="4805"/>
                  </a:lnTo>
                  <a:lnTo>
                    <a:pt x="6298" y="5137"/>
                  </a:lnTo>
                  <a:lnTo>
                    <a:pt x="6065" y="5137"/>
                  </a:lnTo>
                  <a:lnTo>
                    <a:pt x="6065" y="2990"/>
                  </a:lnTo>
                  <a:lnTo>
                    <a:pt x="5314" y="2990"/>
                  </a:lnTo>
                  <a:lnTo>
                    <a:pt x="6436" y="1958"/>
                  </a:lnTo>
                  <a:lnTo>
                    <a:pt x="7674" y="3026"/>
                  </a:lnTo>
                  <a:lnTo>
                    <a:pt x="6947" y="3026"/>
                  </a:lnTo>
                  <a:lnTo>
                    <a:pt x="6947" y="3140"/>
                  </a:lnTo>
                  <a:lnTo>
                    <a:pt x="6946" y="3147"/>
                  </a:lnTo>
                  <a:lnTo>
                    <a:pt x="6945" y="3155"/>
                  </a:lnTo>
                  <a:lnTo>
                    <a:pt x="6965" y="4941"/>
                  </a:lnTo>
                  <a:lnTo>
                    <a:pt x="7234" y="4938"/>
                  </a:lnTo>
                  <a:lnTo>
                    <a:pt x="7216" y="3296"/>
                  </a:lnTo>
                  <a:lnTo>
                    <a:pt x="8037" y="3296"/>
                  </a:lnTo>
                  <a:lnTo>
                    <a:pt x="8078" y="3289"/>
                  </a:lnTo>
                  <a:lnTo>
                    <a:pt x="8114" y="3271"/>
                  </a:lnTo>
                  <a:lnTo>
                    <a:pt x="8143" y="3244"/>
                  </a:lnTo>
                  <a:lnTo>
                    <a:pt x="8163" y="3208"/>
                  </a:lnTo>
                  <a:lnTo>
                    <a:pt x="8172" y="3167"/>
                  </a:lnTo>
                </a:path>
              </a:pathLst>
            </a:custGeom>
            <a:solidFill>
              <a:srgbClr val="2D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FFA54D0-8E27-9F44-9D96-897AEF1BE015}"/>
              </a:ext>
            </a:extLst>
          </p:cNvPr>
          <p:cNvSpPr/>
          <p:nvPr/>
        </p:nvSpPr>
        <p:spPr>
          <a:xfrm>
            <a:off x="450918" y="4003292"/>
            <a:ext cx="61457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E65846"/>
                </a:solidFill>
                <a:latin typeface="Calibri" panose="020F0502020204030204" pitchFamily="34" charset="0"/>
                <a:ea typeface="Helvetica-Light" pitchFamily="2" charset="0"/>
                <a:cs typeface="Helvetica-Light" pitchFamily="2" charset="0"/>
              </a:rPr>
              <a:t>The Growth Imperative</a:t>
            </a:r>
          </a:p>
        </p:txBody>
      </p:sp>
    </p:spTree>
    <p:extLst>
      <p:ext uri="{BB962C8B-B14F-4D97-AF65-F5344CB8AC3E}">
        <p14:creationId xmlns:p14="http://schemas.microsoft.com/office/powerpoint/2010/main" val="1916363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00ACE6-0176-8448-BAA2-259E7F2BD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Spending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5DF3D5-6292-8047-9C16-7E952261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9A44-F412-8F45-9F37-5B5536437672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D2B01CD8-8B40-164D-BF90-C79870EDEB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179069"/>
              </p:ext>
            </p:extLst>
          </p:nvPr>
        </p:nvGraphicFramePr>
        <p:xfrm>
          <a:off x="2491946" y="1690688"/>
          <a:ext cx="7490254" cy="4665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1914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6C1888-F69E-7B47-A8CD-C4103F4A1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M&amp;S to R&amp;D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92F2FD-29DE-4E44-9B53-95658DCD4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9A44-F412-8F45-9F37-5B5536437672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F27F1E54-13D5-E74A-AFAA-2E691E146F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1787738"/>
              </p:ext>
            </p:extLst>
          </p:nvPr>
        </p:nvGraphicFramePr>
        <p:xfrm>
          <a:off x="1428621" y="1517144"/>
          <a:ext cx="9334757" cy="4665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1484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48F32CE-84A4-8D4E-B871-8A56EB9B4DA2}"/>
              </a:ext>
            </a:extLst>
          </p:cNvPr>
          <p:cNvGrpSpPr>
            <a:grpSpLocks/>
          </p:cNvGrpSpPr>
          <p:nvPr/>
        </p:nvGrpSpPr>
        <p:grpSpPr bwMode="auto">
          <a:xfrm>
            <a:off x="6596651" y="0"/>
            <a:ext cx="5676900" cy="4768850"/>
            <a:chOff x="3300" y="-8300"/>
            <a:chExt cx="8940" cy="751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xmlns="" id="{FD8A8752-4115-244D-8F85-5B0715F5A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" y="-8300"/>
              <a:ext cx="8940" cy="7510"/>
            </a:xfrm>
            <a:custGeom>
              <a:avLst/>
              <a:gdLst>
                <a:gd name="T0" fmla="+- 0 3796 3300"/>
                <a:gd name="T1" fmla="*/ T0 w 8940"/>
                <a:gd name="T2" fmla="+- 0 -8058 -8300"/>
                <a:gd name="T3" fmla="*/ -8058 h 7510"/>
                <a:gd name="T4" fmla="+- 0 3680 3300"/>
                <a:gd name="T5" fmla="*/ T4 w 8940"/>
                <a:gd name="T6" fmla="+- 0 -7798 -8300"/>
                <a:gd name="T7" fmla="*/ -7798 h 7510"/>
                <a:gd name="T8" fmla="+- 0 3578 3300"/>
                <a:gd name="T9" fmla="*/ T8 w 8940"/>
                <a:gd name="T10" fmla="+- 0 -7530 -8300"/>
                <a:gd name="T11" fmla="*/ -7530 h 7510"/>
                <a:gd name="T12" fmla="+- 0 3492 3300"/>
                <a:gd name="T13" fmla="*/ T12 w 8940"/>
                <a:gd name="T14" fmla="+- 0 -7255 -8300"/>
                <a:gd name="T15" fmla="*/ -7255 h 7510"/>
                <a:gd name="T16" fmla="+- 0 3421 3300"/>
                <a:gd name="T17" fmla="*/ T16 w 8940"/>
                <a:gd name="T18" fmla="+- 0 -6974 -8300"/>
                <a:gd name="T19" fmla="*/ -6974 h 7510"/>
                <a:gd name="T20" fmla="+- 0 3366 3300"/>
                <a:gd name="T21" fmla="*/ T20 w 8940"/>
                <a:gd name="T22" fmla="+- 0 -6687 -8300"/>
                <a:gd name="T23" fmla="*/ -6687 h 7510"/>
                <a:gd name="T24" fmla="+- 0 3327 3300"/>
                <a:gd name="T25" fmla="*/ T24 w 8940"/>
                <a:gd name="T26" fmla="+- 0 -6394 -8300"/>
                <a:gd name="T27" fmla="*/ -6394 h 7510"/>
                <a:gd name="T28" fmla="+- 0 3305 3300"/>
                <a:gd name="T29" fmla="*/ T28 w 8940"/>
                <a:gd name="T30" fmla="+- 0 -6097 -8300"/>
                <a:gd name="T31" fmla="*/ -6097 h 7510"/>
                <a:gd name="T32" fmla="+- 0 3301 3300"/>
                <a:gd name="T33" fmla="*/ T32 w 8940"/>
                <a:gd name="T34" fmla="+- 0 -5795 -8300"/>
                <a:gd name="T35" fmla="*/ -5795 h 7510"/>
                <a:gd name="T36" fmla="+- 0 3314 3300"/>
                <a:gd name="T37" fmla="*/ T36 w 8940"/>
                <a:gd name="T38" fmla="+- 0 -5495 -8300"/>
                <a:gd name="T39" fmla="*/ -5495 h 7510"/>
                <a:gd name="T40" fmla="+- 0 3344 3300"/>
                <a:gd name="T41" fmla="*/ T40 w 8940"/>
                <a:gd name="T42" fmla="+- 0 -5199 -8300"/>
                <a:gd name="T43" fmla="*/ -5199 h 7510"/>
                <a:gd name="T44" fmla="+- 0 3391 3300"/>
                <a:gd name="T45" fmla="*/ T44 w 8940"/>
                <a:gd name="T46" fmla="+- 0 -4909 -8300"/>
                <a:gd name="T47" fmla="*/ -4909 h 7510"/>
                <a:gd name="T48" fmla="+- 0 3454 3300"/>
                <a:gd name="T49" fmla="*/ T48 w 8940"/>
                <a:gd name="T50" fmla="+- 0 -4625 -8300"/>
                <a:gd name="T51" fmla="*/ -4625 h 7510"/>
                <a:gd name="T52" fmla="+- 0 3533 3300"/>
                <a:gd name="T53" fmla="*/ T52 w 8940"/>
                <a:gd name="T54" fmla="+- 0 -4347 -8300"/>
                <a:gd name="T55" fmla="*/ -4347 h 7510"/>
                <a:gd name="T56" fmla="+- 0 3627 3300"/>
                <a:gd name="T57" fmla="*/ T56 w 8940"/>
                <a:gd name="T58" fmla="+- 0 -4076 -8300"/>
                <a:gd name="T59" fmla="*/ -4076 h 7510"/>
                <a:gd name="T60" fmla="+- 0 3736 3300"/>
                <a:gd name="T61" fmla="*/ T60 w 8940"/>
                <a:gd name="T62" fmla="+- 0 -3811 -8300"/>
                <a:gd name="T63" fmla="*/ -3811 h 7510"/>
                <a:gd name="T64" fmla="+- 0 3859 3300"/>
                <a:gd name="T65" fmla="*/ T64 w 8940"/>
                <a:gd name="T66" fmla="+- 0 -3555 -8300"/>
                <a:gd name="T67" fmla="*/ -3555 h 7510"/>
                <a:gd name="T68" fmla="+- 0 3996 3300"/>
                <a:gd name="T69" fmla="*/ T68 w 8940"/>
                <a:gd name="T70" fmla="+- 0 -3307 -8300"/>
                <a:gd name="T71" fmla="*/ -3307 h 7510"/>
                <a:gd name="T72" fmla="+- 0 4146 3300"/>
                <a:gd name="T73" fmla="*/ T72 w 8940"/>
                <a:gd name="T74" fmla="+- 0 -3067 -8300"/>
                <a:gd name="T75" fmla="*/ -3067 h 7510"/>
                <a:gd name="T76" fmla="+- 0 4309 3300"/>
                <a:gd name="T77" fmla="*/ T76 w 8940"/>
                <a:gd name="T78" fmla="+- 0 -2836 -8300"/>
                <a:gd name="T79" fmla="*/ -2836 h 7510"/>
                <a:gd name="T80" fmla="+- 0 4484 3300"/>
                <a:gd name="T81" fmla="*/ T80 w 8940"/>
                <a:gd name="T82" fmla="+- 0 -2616 -8300"/>
                <a:gd name="T83" fmla="*/ -2616 h 7510"/>
                <a:gd name="T84" fmla="+- 0 4670 3300"/>
                <a:gd name="T85" fmla="*/ T84 w 8940"/>
                <a:gd name="T86" fmla="+- 0 -2405 -8300"/>
                <a:gd name="T87" fmla="*/ -2405 h 7510"/>
                <a:gd name="T88" fmla="+- 0 4868 3300"/>
                <a:gd name="T89" fmla="*/ T88 w 8940"/>
                <a:gd name="T90" fmla="+- 0 -2205 -8300"/>
                <a:gd name="T91" fmla="*/ -2205 h 7510"/>
                <a:gd name="T92" fmla="+- 0 5077 3300"/>
                <a:gd name="T93" fmla="*/ T92 w 8940"/>
                <a:gd name="T94" fmla="+- 0 -2016 -8300"/>
                <a:gd name="T95" fmla="*/ -2016 h 7510"/>
                <a:gd name="T96" fmla="+- 0 5296 3300"/>
                <a:gd name="T97" fmla="*/ T96 w 8940"/>
                <a:gd name="T98" fmla="+- 0 -1838 -8300"/>
                <a:gd name="T99" fmla="*/ -1838 h 7510"/>
                <a:gd name="T100" fmla="+- 0 5525 3300"/>
                <a:gd name="T101" fmla="*/ T100 w 8940"/>
                <a:gd name="T102" fmla="+- 0 -1673 -8300"/>
                <a:gd name="T103" fmla="*/ -1673 h 7510"/>
                <a:gd name="T104" fmla="+- 0 5763 3300"/>
                <a:gd name="T105" fmla="*/ T104 w 8940"/>
                <a:gd name="T106" fmla="+- 0 -1520 -8300"/>
                <a:gd name="T107" fmla="*/ -1520 h 7510"/>
                <a:gd name="T108" fmla="+- 0 6010 3300"/>
                <a:gd name="T109" fmla="*/ T108 w 8940"/>
                <a:gd name="T110" fmla="+- 0 -1381 -8300"/>
                <a:gd name="T111" fmla="*/ -1381 h 7510"/>
                <a:gd name="T112" fmla="+- 0 6266 3300"/>
                <a:gd name="T113" fmla="*/ T112 w 8940"/>
                <a:gd name="T114" fmla="+- 0 -1255 -8300"/>
                <a:gd name="T115" fmla="*/ -1255 h 7510"/>
                <a:gd name="T116" fmla="+- 0 6529 3300"/>
                <a:gd name="T117" fmla="*/ T116 w 8940"/>
                <a:gd name="T118" fmla="+- 0 -1143 -8300"/>
                <a:gd name="T119" fmla="*/ -1143 h 7510"/>
                <a:gd name="T120" fmla="+- 0 6799 3300"/>
                <a:gd name="T121" fmla="*/ T120 w 8940"/>
                <a:gd name="T122" fmla="+- 0 -1045 -8300"/>
                <a:gd name="T123" fmla="*/ -1045 h 7510"/>
                <a:gd name="T124" fmla="+- 0 7077 3300"/>
                <a:gd name="T125" fmla="*/ T124 w 8940"/>
                <a:gd name="T126" fmla="+- 0 -963 -8300"/>
                <a:gd name="T127" fmla="*/ -963 h 7510"/>
                <a:gd name="T128" fmla="+- 0 7361 3300"/>
                <a:gd name="T129" fmla="*/ T128 w 8940"/>
                <a:gd name="T130" fmla="+- 0 -896 -8300"/>
                <a:gd name="T131" fmla="*/ -896 h 7510"/>
                <a:gd name="T132" fmla="+- 0 7650 3300"/>
                <a:gd name="T133" fmla="*/ T132 w 8940"/>
                <a:gd name="T134" fmla="+- 0 -845 -8300"/>
                <a:gd name="T135" fmla="*/ -845 h 7510"/>
                <a:gd name="T136" fmla="+- 0 7945 3300"/>
                <a:gd name="T137" fmla="*/ T136 w 8940"/>
                <a:gd name="T138" fmla="+- 0 -810 -8300"/>
                <a:gd name="T139" fmla="*/ -810 h 7510"/>
                <a:gd name="T140" fmla="+- 0 8245 3300"/>
                <a:gd name="T141" fmla="*/ T140 w 8940"/>
                <a:gd name="T142" fmla="+- 0 -793 -8300"/>
                <a:gd name="T143" fmla="*/ -793 h 7510"/>
                <a:gd name="T144" fmla="+- 0 8548 3300"/>
                <a:gd name="T145" fmla="*/ T144 w 8940"/>
                <a:gd name="T146" fmla="+- 0 -793 -8300"/>
                <a:gd name="T147" fmla="*/ -793 h 7510"/>
                <a:gd name="T148" fmla="+- 0 8848 3300"/>
                <a:gd name="T149" fmla="*/ T148 w 8940"/>
                <a:gd name="T150" fmla="+- 0 -810 -8300"/>
                <a:gd name="T151" fmla="*/ -810 h 7510"/>
                <a:gd name="T152" fmla="+- 0 9143 3300"/>
                <a:gd name="T153" fmla="*/ T152 w 8940"/>
                <a:gd name="T154" fmla="+- 0 -845 -8300"/>
                <a:gd name="T155" fmla="*/ -845 h 7510"/>
                <a:gd name="T156" fmla="+- 0 9433 3300"/>
                <a:gd name="T157" fmla="*/ T156 w 8940"/>
                <a:gd name="T158" fmla="+- 0 -896 -8300"/>
                <a:gd name="T159" fmla="*/ -896 h 7510"/>
                <a:gd name="T160" fmla="+- 0 9717 3300"/>
                <a:gd name="T161" fmla="*/ T160 w 8940"/>
                <a:gd name="T162" fmla="+- 0 -963 -8300"/>
                <a:gd name="T163" fmla="*/ -963 h 7510"/>
                <a:gd name="T164" fmla="+- 0 9994 3300"/>
                <a:gd name="T165" fmla="*/ T164 w 8940"/>
                <a:gd name="T166" fmla="+- 0 -1045 -8300"/>
                <a:gd name="T167" fmla="*/ -1045 h 7510"/>
                <a:gd name="T168" fmla="+- 0 10264 3300"/>
                <a:gd name="T169" fmla="*/ T168 w 8940"/>
                <a:gd name="T170" fmla="+- 0 -1143 -8300"/>
                <a:gd name="T171" fmla="*/ -1143 h 7510"/>
                <a:gd name="T172" fmla="+- 0 10528 3300"/>
                <a:gd name="T173" fmla="*/ T172 w 8940"/>
                <a:gd name="T174" fmla="+- 0 -1255 -8300"/>
                <a:gd name="T175" fmla="*/ -1255 h 7510"/>
                <a:gd name="T176" fmla="+- 0 10783 3300"/>
                <a:gd name="T177" fmla="*/ T176 w 8940"/>
                <a:gd name="T178" fmla="+- 0 -1381 -8300"/>
                <a:gd name="T179" fmla="*/ -1381 h 7510"/>
                <a:gd name="T180" fmla="+- 0 11030 3300"/>
                <a:gd name="T181" fmla="*/ T180 w 8940"/>
                <a:gd name="T182" fmla="+- 0 -1520 -8300"/>
                <a:gd name="T183" fmla="*/ -1520 h 7510"/>
                <a:gd name="T184" fmla="+- 0 11268 3300"/>
                <a:gd name="T185" fmla="*/ T184 w 8940"/>
                <a:gd name="T186" fmla="+- 0 -1673 -8300"/>
                <a:gd name="T187" fmla="*/ -1673 h 7510"/>
                <a:gd name="T188" fmla="+- 0 11497 3300"/>
                <a:gd name="T189" fmla="*/ T188 w 8940"/>
                <a:gd name="T190" fmla="+- 0 -1838 -8300"/>
                <a:gd name="T191" fmla="*/ -1838 h 7510"/>
                <a:gd name="T192" fmla="+- 0 11716 3300"/>
                <a:gd name="T193" fmla="*/ T192 w 8940"/>
                <a:gd name="T194" fmla="+- 0 -2016 -8300"/>
                <a:gd name="T195" fmla="*/ -2016 h 7510"/>
                <a:gd name="T196" fmla="+- 0 11925 3300"/>
                <a:gd name="T197" fmla="*/ T196 w 8940"/>
                <a:gd name="T198" fmla="+- 0 -2205 -8300"/>
                <a:gd name="T199" fmla="*/ -2205 h 7510"/>
                <a:gd name="T200" fmla="+- 0 12123 3300"/>
                <a:gd name="T201" fmla="*/ T200 w 8940"/>
                <a:gd name="T202" fmla="+- 0 -2405 -8300"/>
                <a:gd name="T203" fmla="*/ -2405 h 7510"/>
                <a:gd name="T204" fmla="+- 0 3920 3300"/>
                <a:gd name="T205" fmla="*/ T204 w 8940"/>
                <a:gd name="T206" fmla="+- 0 -8300 -8300"/>
                <a:gd name="T207" fmla="*/ -8300 h 75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8940" h="7510">
                  <a:moveTo>
                    <a:pt x="620" y="0"/>
                  </a:moveTo>
                  <a:lnTo>
                    <a:pt x="559" y="114"/>
                  </a:lnTo>
                  <a:lnTo>
                    <a:pt x="527" y="178"/>
                  </a:lnTo>
                  <a:lnTo>
                    <a:pt x="496" y="242"/>
                  </a:lnTo>
                  <a:lnTo>
                    <a:pt x="466" y="306"/>
                  </a:lnTo>
                  <a:lnTo>
                    <a:pt x="436" y="371"/>
                  </a:lnTo>
                  <a:lnTo>
                    <a:pt x="408" y="436"/>
                  </a:lnTo>
                  <a:lnTo>
                    <a:pt x="380" y="502"/>
                  </a:lnTo>
                  <a:lnTo>
                    <a:pt x="353" y="568"/>
                  </a:lnTo>
                  <a:lnTo>
                    <a:pt x="327" y="635"/>
                  </a:lnTo>
                  <a:lnTo>
                    <a:pt x="302" y="702"/>
                  </a:lnTo>
                  <a:lnTo>
                    <a:pt x="278" y="770"/>
                  </a:lnTo>
                  <a:lnTo>
                    <a:pt x="255" y="838"/>
                  </a:lnTo>
                  <a:lnTo>
                    <a:pt x="233" y="906"/>
                  </a:lnTo>
                  <a:lnTo>
                    <a:pt x="212" y="975"/>
                  </a:lnTo>
                  <a:lnTo>
                    <a:pt x="192" y="1045"/>
                  </a:lnTo>
                  <a:lnTo>
                    <a:pt x="173" y="1114"/>
                  </a:lnTo>
                  <a:lnTo>
                    <a:pt x="154" y="1184"/>
                  </a:lnTo>
                  <a:lnTo>
                    <a:pt x="137" y="1255"/>
                  </a:lnTo>
                  <a:lnTo>
                    <a:pt x="121" y="1326"/>
                  </a:lnTo>
                  <a:lnTo>
                    <a:pt x="105" y="1397"/>
                  </a:lnTo>
                  <a:lnTo>
                    <a:pt x="91" y="1469"/>
                  </a:lnTo>
                  <a:lnTo>
                    <a:pt x="78" y="1541"/>
                  </a:lnTo>
                  <a:lnTo>
                    <a:pt x="66" y="1613"/>
                  </a:lnTo>
                  <a:lnTo>
                    <a:pt x="54" y="1686"/>
                  </a:lnTo>
                  <a:lnTo>
                    <a:pt x="44" y="1759"/>
                  </a:lnTo>
                  <a:lnTo>
                    <a:pt x="35" y="1832"/>
                  </a:lnTo>
                  <a:lnTo>
                    <a:pt x="27" y="1906"/>
                  </a:lnTo>
                  <a:lnTo>
                    <a:pt x="20" y="1980"/>
                  </a:lnTo>
                  <a:lnTo>
                    <a:pt x="14" y="2054"/>
                  </a:lnTo>
                  <a:lnTo>
                    <a:pt x="9" y="2129"/>
                  </a:lnTo>
                  <a:lnTo>
                    <a:pt x="5" y="2203"/>
                  </a:lnTo>
                  <a:lnTo>
                    <a:pt x="2" y="2279"/>
                  </a:lnTo>
                  <a:lnTo>
                    <a:pt x="1" y="2354"/>
                  </a:lnTo>
                  <a:lnTo>
                    <a:pt x="0" y="2430"/>
                  </a:lnTo>
                  <a:lnTo>
                    <a:pt x="1" y="2505"/>
                  </a:lnTo>
                  <a:lnTo>
                    <a:pt x="2" y="2581"/>
                  </a:lnTo>
                  <a:lnTo>
                    <a:pt x="5" y="2656"/>
                  </a:lnTo>
                  <a:lnTo>
                    <a:pt x="9" y="2731"/>
                  </a:lnTo>
                  <a:lnTo>
                    <a:pt x="14" y="2805"/>
                  </a:lnTo>
                  <a:lnTo>
                    <a:pt x="20" y="2880"/>
                  </a:lnTo>
                  <a:lnTo>
                    <a:pt x="27" y="2954"/>
                  </a:lnTo>
                  <a:lnTo>
                    <a:pt x="35" y="3027"/>
                  </a:lnTo>
                  <a:lnTo>
                    <a:pt x="44" y="3101"/>
                  </a:lnTo>
                  <a:lnTo>
                    <a:pt x="54" y="3174"/>
                  </a:lnTo>
                  <a:lnTo>
                    <a:pt x="66" y="3246"/>
                  </a:lnTo>
                  <a:lnTo>
                    <a:pt x="78" y="3319"/>
                  </a:lnTo>
                  <a:lnTo>
                    <a:pt x="91" y="3391"/>
                  </a:lnTo>
                  <a:lnTo>
                    <a:pt x="105" y="3462"/>
                  </a:lnTo>
                  <a:lnTo>
                    <a:pt x="121" y="3534"/>
                  </a:lnTo>
                  <a:lnTo>
                    <a:pt x="137" y="3605"/>
                  </a:lnTo>
                  <a:lnTo>
                    <a:pt x="154" y="3675"/>
                  </a:lnTo>
                  <a:lnTo>
                    <a:pt x="173" y="3745"/>
                  </a:lnTo>
                  <a:lnTo>
                    <a:pt x="192" y="3815"/>
                  </a:lnTo>
                  <a:lnTo>
                    <a:pt x="212" y="3884"/>
                  </a:lnTo>
                  <a:lnTo>
                    <a:pt x="233" y="3953"/>
                  </a:lnTo>
                  <a:lnTo>
                    <a:pt x="255" y="4022"/>
                  </a:lnTo>
                  <a:lnTo>
                    <a:pt x="278" y="4090"/>
                  </a:lnTo>
                  <a:lnTo>
                    <a:pt x="302" y="4157"/>
                  </a:lnTo>
                  <a:lnTo>
                    <a:pt x="327" y="4224"/>
                  </a:lnTo>
                  <a:lnTo>
                    <a:pt x="353" y="4291"/>
                  </a:lnTo>
                  <a:lnTo>
                    <a:pt x="380" y="4358"/>
                  </a:lnTo>
                  <a:lnTo>
                    <a:pt x="408" y="4423"/>
                  </a:lnTo>
                  <a:lnTo>
                    <a:pt x="436" y="4489"/>
                  </a:lnTo>
                  <a:lnTo>
                    <a:pt x="466" y="4554"/>
                  </a:lnTo>
                  <a:lnTo>
                    <a:pt x="496" y="4618"/>
                  </a:lnTo>
                  <a:lnTo>
                    <a:pt x="527" y="4682"/>
                  </a:lnTo>
                  <a:lnTo>
                    <a:pt x="559" y="4745"/>
                  </a:lnTo>
                  <a:lnTo>
                    <a:pt x="592" y="4808"/>
                  </a:lnTo>
                  <a:lnTo>
                    <a:pt x="626" y="4870"/>
                  </a:lnTo>
                  <a:lnTo>
                    <a:pt x="660" y="4932"/>
                  </a:lnTo>
                  <a:lnTo>
                    <a:pt x="696" y="4993"/>
                  </a:lnTo>
                  <a:lnTo>
                    <a:pt x="732" y="5054"/>
                  </a:lnTo>
                  <a:lnTo>
                    <a:pt x="769" y="5114"/>
                  </a:lnTo>
                  <a:lnTo>
                    <a:pt x="807" y="5174"/>
                  </a:lnTo>
                  <a:lnTo>
                    <a:pt x="846" y="5233"/>
                  </a:lnTo>
                  <a:lnTo>
                    <a:pt x="885" y="5292"/>
                  </a:lnTo>
                  <a:lnTo>
                    <a:pt x="926" y="5350"/>
                  </a:lnTo>
                  <a:lnTo>
                    <a:pt x="967" y="5407"/>
                  </a:lnTo>
                  <a:lnTo>
                    <a:pt x="1009" y="5464"/>
                  </a:lnTo>
                  <a:lnTo>
                    <a:pt x="1051" y="5520"/>
                  </a:lnTo>
                  <a:lnTo>
                    <a:pt x="1095" y="5575"/>
                  </a:lnTo>
                  <a:lnTo>
                    <a:pt x="1139" y="5630"/>
                  </a:lnTo>
                  <a:lnTo>
                    <a:pt x="1184" y="5684"/>
                  </a:lnTo>
                  <a:lnTo>
                    <a:pt x="1229" y="5738"/>
                  </a:lnTo>
                  <a:lnTo>
                    <a:pt x="1275" y="5791"/>
                  </a:lnTo>
                  <a:lnTo>
                    <a:pt x="1323" y="5843"/>
                  </a:lnTo>
                  <a:lnTo>
                    <a:pt x="1370" y="5895"/>
                  </a:lnTo>
                  <a:lnTo>
                    <a:pt x="1419" y="5946"/>
                  </a:lnTo>
                  <a:lnTo>
                    <a:pt x="1468" y="5997"/>
                  </a:lnTo>
                  <a:lnTo>
                    <a:pt x="1518" y="6046"/>
                  </a:lnTo>
                  <a:lnTo>
                    <a:pt x="1568" y="6095"/>
                  </a:lnTo>
                  <a:lnTo>
                    <a:pt x="1620" y="6144"/>
                  </a:lnTo>
                  <a:lnTo>
                    <a:pt x="1671" y="6191"/>
                  </a:lnTo>
                  <a:lnTo>
                    <a:pt x="1724" y="6238"/>
                  </a:lnTo>
                  <a:lnTo>
                    <a:pt x="1777" y="6284"/>
                  </a:lnTo>
                  <a:lnTo>
                    <a:pt x="1831" y="6330"/>
                  </a:lnTo>
                  <a:lnTo>
                    <a:pt x="1885" y="6374"/>
                  </a:lnTo>
                  <a:lnTo>
                    <a:pt x="1941" y="6418"/>
                  </a:lnTo>
                  <a:lnTo>
                    <a:pt x="1996" y="6462"/>
                  </a:lnTo>
                  <a:lnTo>
                    <a:pt x="2053" y="6504"/>
                  </a:lnTo>
                  <a:lnTo>
                    <a:pt x="2110" y="6546"/>
                  </a:lnTo>
                  <a:lnTo>
                    <a:pt x="2167" y="6587"/>
                  </a:lnTo>
                  <a:lnTo>
                    <a:pt x="2225" y="6627"/>
                  </a:lnTo>
                  <a:lnTo>
                    <a:pt x="2284" y="6666"/>
                  </a:lnTo>
                  <a:lnTo>
                    <a:pt x="2343" y="6705"/>
                  </a:lnTo>
                  <a:lnTo>
                    <a:pt x="2403" y="6743"/>
                  </a:lnTo>
                  <a:lnTo>
                    <a:pt x="2463" y="6780"/>
                  </a:lnTo>
                  <a:lnTo>
                    <a:pt x="2524" y="6816"/>
                  </a:lnTo>
                  <a:lnTo>
                    <a:pt x="2586" y="6851"/>
                  </a:lnTo>
                  <a:lnTo>
                    <a:pt x="2648" y="6886"/>
                  </a:lnTo>
                  <a:lnTo>
                    <a:pt x="2710" y="6919"/>
                  </a:lnTo>
                  <a:lnTo>
                    <a:pt x="2773" y="6952"/>
                  </a:lnTo>
                  <a:lnTo>
                    <a:pt x="2837" y="6984"/>
                  </a:lnTo>
                  <a:lnTo>
                    <a:pt x="2901" y="7015"/>
                  </a:lnTo>
                  <a:lnTo>
                    <a:pt x="2966" y="7045"/>
                  </a:lnTo>
                  <a:lnTo>
                    <a:pt x="3031" y="7075"/>
                  </a:lnTo>
                  <a:lnTo>
                    <a:pt x="3096" y="7103"/>
                  </a:lnTo>
                  <a:lnTo>
                    <a:pt x="3162" y="7131"/>
                  </a:lnTo>
                  <a:lnTo>
                    <a:pt x="3229" y="7157"/>
                  </a:lnTo>
                  <a:lnTo>
                    <a:pt x="3296" y="7183"/>
                  </a:lnTo>
                  <a:lnTo>
                    <a:pt x="3363" y="7208"/>
                  </a:lnTo>
                  <a:lnTo>
                    <a:pt x="3431" y="7232"/>
                  </a:lnTo>
                  <a:lnTo>
                    <a:pt x="3499" y="7255"/>
                  </a:lnTo>
                  <a:lnTo>
                    <a:pt x="3568" y="7277"/>
                  </a:lnTo>
                  <a:lnTo>
                    <a:pt x="3637" y="7298"/>
                  </a:lnTo>
                  <a:lnTo>
                    <a:pt x="3707" y="7318"/>
                  </a:lnTo>
                  <a:lnTo>
                    <a:pt x="3777" y="7337"/>
                  </a:lnTo>
                  <a:lnTo>
                    <a:pt x="3847" y="7355"/>
                  </a:lnTo>
                  <a:lnTo>
                    <a:pt x="3918" y="7373"/>
                  </a:lnTo>
                  <a:lnTo>
                    <a:pt x="3989" y="7389"/>
                  </a:lnTo>
                  <a:lnTo>
                    <a:pt x="4061" y="7404"/>
                  </a:lnTo>
                  <a:lnTo>
                    <a:pt x="4132" y="7418"/>
                  </a:lnTo>
                  <a:lnTo>
                    <a:pt x="4205" y="7432"/>
                  </a:lnTo>
                  <a:lnTo>
                    <a:pt x="4277" y="7444"/>
                  </a:lnTo>
                  <a:lnTo>
                    <a:pt x="4350" y="7455"/>
                  </a:lnTo>
                  <a:lnTo>
                    <a:pt x="4423" y="7465"/>
                  </a:lnTo>
                  <a:lnTo>
                    <a:pt x="4497" y="7474"/>
                  </a:lnTo>
                  <a:lnTo>
                    <a:pt x="4571" y="7483"/>
                  </a:lnTo>
                  <a:lnTo>
                    <a:pt x="4645" y="7490"/>
                  </a:lnTo>
                  <a:lnTo>
                    <a:pt x="4720" y="7496"/>
                  </a:lnTo>
                  <a:lnTo>
                    <a:pt x="4795" y="7500"/>
                  </a:lnTo>
                  <a:lnTo>
                    <a:pt x="4870" y="7504"/>
                  </a:lnTo>
                  <a:lnTo>
                    <a:pt x="4945" y="7507"/>
                  </a:lnTo>
                  <a:lnTo>
                    <a:pt x="5021" y="7509"/>
                  </a:lnTo>
                  <a:lnTo>
                    <a:pt x="5097" y="7509"/>
                  </a:lnTo>
                  <a:lnTo>
                    <a:pt x="5173" y="7509"/>
                  </a:lnTo>
                  <a:lnTo>
                    <a:pt x="5248" y="7507"/>
                  </a:lnTo>
                  <a:lnTo>
                    <a:pt x="5324" y="7504"/>
                  </a:lnTo>
                  <a:lnTo>
                    <a:pt x="5399" y="7500"/>
                  </a:lnTo>
                  <a:lnTo>
                    <a:pt x="5474" y="7496"/>
                  </a:lnTo>
                  <a:lnTo>
                    <a:pt x="5548" y="7490"/>
                  </a:lnTo>
                  <a:lnTo>
                    <a:pt x="5622" y="7483"/>
                  </a:lnTo>
                  <a:lnTo>
                    <a:pt x="5696" y="7474"/>
                  </a:lnTo>
                  <a:lnTo>
                    <a:pt x="5770" y="7465"/>
                  </a:lnTo>
                  <a:lnTo>
                    <a:pt x="5843" y="7455"/>
                  </a:lnTo>
                  <a:lnTo>
                    <a:pt x="5916" y="7444"/>
                  </a:lnTo>
                  <a:lnTo>
                    <a:pt x="5989" y="7432"/>
                  </a:lnTo>
                  <a:lnTo>
                    <a:pt x="6061" y="7418"/>
                  </a:lnTo>
                  <a:lnTo>
                    <a:pt x="6133" y="7404"/>
                  </a:lnTo>
                  <a:lnTo>
                    <a:pt x="6204" y="7389"/>
                  </a:lnTo>
                  <a:lnTo>
                    <a:pt x="6275" y="7373"/>
                  </a:lnTo>
                  <a:lnTo>
                    <a:pt x="6346" y="7355"/>
                  </a:lnTo>
                  <a:lnTo>
                    <a:pt x="6417" y="7337"/>
                  </a:lnTo>
                  <a:lnTo>
                    <a:pt x="6487" y="7318"/>
                  </a:lnTo>
                  <a:lnTo>
                    <a:pt x="6556" y="7298"/>
                  </a:lnTo>
                  <a:lnTo>
                    <a:pt x="6625" y="7277"/>
                  </a:lnTo>
                  <a:lnTo>
                    <a:pt x="6694" y="7255"/>
                  </a:lnTo>
                  <a:lnTo>
                    <a:pt x="6762" y="7232"/>
                  </a:lnTo>
                  <a:lnTo>
                    <a:pt x="6830" y="7208"/>
                  </a:lnTo>
                  <a:lnTo>
                    <a:pt x="6898" y="7183"/>
                  </a:lnTo>
                  <a:lnTo>
                    <a:pt x="6964" y="7157"/>
                  </a:lnTo>
                  <a:lnTo>
                    <a:pt x="7031" y="7131"/>
                  </a:lnTo>
                  <a:lnTo>
                    <a:pt x="7097" y="7103"/>
                  </a:lnTo>
                  <a:lnTo>
                    <a:pt x="7163" y="7075"/>
                  </a:lnTo>
                  <a:lnTo>
                    <a:pt x="7228" y="7045"/>
                  </a:lnTo>
                  <a:lnTo>
                    <a:pt x="7292" y="7015"/>
                  </a:lnTo>
                  <a:lnTo>
                    <a:pt x="7356" y="6984"/>
                  </a:lnTo>
                  <a:lnTo>
                    <a:pt x="7420" y="6952"/>
                  </a:lnTo>
                  <a:lnTo>
                    <a:pt x="7483" y="6919"/>
                  </a:lnTo>
                  <a:lnTo>
                    <a:pt x="7546" y="6886"/>
                  </a:lnTo>
                  <a:lnTo>
                    <a:pt x="7608" y="6851"/>
                  </a:lnTo>
                  <a:lnTo>
                    <a:pt x="7669" y="6816"/>
                  </a:lnTo>
                  <a:lnTo>
                    <a:pt x="7730" y="6780"/>
                  </a:lnTo>
                  <a:lnTo>
                    <a:pt x="7790" y="6743"/>
                  </a:lnTo>
                  <a:lnTo>
                    <a:pt x="7850" y="6705"/>
                  </a:lnTo>
                  <a:lnTo>
                    <a:pt x="7910" y="6666"/>
                  </a:lnTo>
                  <a:lnTo>
                    <a:pt x="7968" y="6627"/>
                  </a:lnTo>
                  <a:lnTo>
                    <a:pt x="8026" y="6587"/>
                  </a:lnTo>
                  <a:lnTo>
                    <a:pt x="8084" y="6546"/>
                  </a:lnTo>
                  <a:lnTo>
                    <a:pt x="8141" y="6504"/>
                  </a:lnTo>
                  <a:lnTo>
                    <a:pt x="8197" y="6462"/>
                  </a:lnTo>
                  <a:lnTo>
                    <a:pt x="8253" y="6418"/>
                  </a:lnTo>
                  <a:lnTo>
                    <a:pt x="8308" y="6374"/>
                  </a:lnTo>
                  <a:lnTo>
                    <a:pt x="8362" y="6330"/>
                  </a:lnTo>
                  <a:lnTo>
                    <a:pt x="8416" y="6284"/>
                  </a:lnTo>
                  <a:lnTo>
                    <a:pt x="8469" y="6238"/>
                  </a:lnTo>
                  <a:lnTo>
                    <a:pt x="8522" y="6191"/>
                  </a:lnTo>
                  <a:lnTo>
                    <a:pt x="8574" y="6144"/>
                  </a:lnTo>
                  <a:lnTo>
                    <a:pt x="8625" y="6095"/>
                  </a:lnTo>
                  <a:lnTo>
                    <a:pt x="8676" y="6046"/>
                  </a:lnTo>
                  <a:lnTo>
                    <a:pt x="8725" y="5997"/>
                  </a:lnTo>
                  <a:lnTo>
                    <a:pt x="8775" y="5946"/>
                  </a:lnTo>
                  <a:lnTo>
                    <a:pt x="8823" y="5895"/>
                  </a:lnTo>
                  <a:lnTo>
                    <a:pt x="8871" y="5843"/>
                  </a:lnTo>
                  <a:lnTo>
                    <a:pt x="8918" y="5791"/>
                  </a:lnTo>
                  <a:lnTo>
                    <a:pt x="8940" y="5766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88A8B0">
                <a:alpha val="1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A1BCF6CC-181C-744D-95AB-41D4BEE41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-8300"/>
              <a:ext cx="8709" cy="7317"/>
            </a:xfrm>
            <a:custGeom>
              <a:avLst/>
              <a:gdLst>
                <a:gd name="T0" fmla="+- 0 4081 3532"/>
                <a:gd name="T1" fmla="*/ T0 w 8709"/>
                <a:gd name="T2" fmla="+- 0 -8097 -8300"/>
                <a:gd name="T3" fmla="*/ -8097 h 7317"/>
                <a:gd name="T4" fmla="+- 0 3957 3532"/>
                <a:gd name="T5" fmla="*/ T4 w 8709"/>
                <a:gd name="T6" fmla="+- 0 -7841 -8300"/>
                <a:gd name="T7" fmla="*/ -7841 h 7317"/>
                <a:gd name="T8" fmla="+- 0 3847 3532"/>
                <a:gd name="T9" fmla="*/ T8 w 8709"/>
                <a:gd name="T10" fmla="+- 0 -7576 -8300"/>
                <a:gd name="T11" fmla="*/ -7576 h 7317"/>
                <a:gd name="T12" fmla="+- 0 3753 3532"/>
                <a:gd name="T13" fmla="*/ T12 w 8709"/>
                <a:gd name="T14" fmla="+- 0 -7304 -8300"/>
                <a:gd name="T15" fmla="*/ -7304 h 7317"/>
                <a:gd name="T16" fmla="+- 0 3675 3532"/>
                <a:gd name="T17" fmla="*/ T16 w 8709"/>
                <a:gd name="T18" fmla="+- 0 -7025 -8300"/>
                <a:gd name="T19" fmla="*/ -7025 h 7317"/>
                <a:gd name="T20" fmla="+- 0 3613 3532"/>
                <a:gd name="T21" fmla="*/ T20 w 8709"/>
                <a:gd name="T22" fmla="+- 0 -6739 -8300"/>
                <a:gd name="T23" fmla="*/ -6739 h 7317"/>
                <a:gd name="T24" fmla="+- 0 3568 3532"/>
                <a:gd name="T25" fmla="*/ T24 w 8709"/>
                <a:gd name="T26" fmla="+- 0 -6448 -8300"/>
                <a:gd name="T27" fmla="*/ -6448 h 7317"/>
                <a:gd name="T28" fmla="+- 0 3541 3532"/>
                <a:gd name="T29" fmla="*/ T28 w 8709"/>
                <a:gd name="T30" fmla="+- 0 -6151 -8300"/>
                <a:gd name="T31" fmla="*/ -6151 h 7317"/>
                <a:gd name="T32" fmla="+- 0 3532 3532"/>
                <a:gd name="T33" fmla="*/ T32 w 8709"/>
                <a:gd name="T34" fmla="+- 0 -5849 -8300"/>
                <a:gd name="T35" fmla="*/ -5849 h 7317"/>
                <a:gd name="T36" fmla="+- 0 3541 3532"/>
                <a:gd name="T37" fmla="*/ T36 w 8709"/>
                <a:gd name="T38" fmla="+- 0 -5547 -8300"/>
                <a:gd name="T39" fmla="*/ -5547 h 7317"/>
                <a:gd name="T40" fmla="+- 0 3568 3532"/>
                <a:gd name="T41" fmla="*/ T40 w 8709"/>
                <a:gd name="T42" fmla="+- 0 -5250 -8300"/>
                <a:gd name="T43" fmla="*/ -5250 h 7317"/>
                <a:gd name="T44" fmla="+- 0 3613 3532"/>
                <a:gd name="T45" fmla="*/ T44 w 8709"/>
                <a:gd name="T46" fmla="+- 0 -4958 -8300"/>
                <a:gd name="T47" fmla="*/ -4958 h 7317"/>
                <a:gd name="T48" fmla="+- 0 3675 3532"/>
                <a:gd name="T49" fmla="*/ T48 w 8709"/>
                <a:gd name="T50" fmla="+- 0 -4673 -8300"/>
                <a:gd name="T51" fmla="*/ -4673 h 7317"/>
                <a:gd name="T52" fmla="+- 0 3753 3532"/>
                <a:gd name="T53" fmla="*/ T52 w 8709"/>
                <a:gd name="T54" fmla="+- 0 -4394 -8300"/>
                <a:gd name="T55" fmla="*/ -4394 h 7317"/>
                <a:gd name="T56" fmla="+- 0 3847 3532"/>
                <a:gd name="T57" fmla="*/ T56 w 8709"/>
                <a:gd name="T58" fmla="+- 0 -4122 -8300"/>
                <a:gd name="T59" fmla="*/ -4122 h 7317"/>
                <a:gd name="T60" fmla="+- 0 3957 3532"/>
                <a:gd name="T61" fmla="*/ T60 w 8709"/>
                <a:gd name="T62" fmla="+- 0 -3857 -8300"/>
                <a:gd name="T63" fmla="*/ -3857 h 7317"/>
                <a:gd name="T64" fmla="+- 0 4081 3532"/>
                <a:gd name="T65" fmla="*/ T64 w 8709"/>
                <a:gd name="T66" fmla="+- 0 -3601 -8300"/>
                <a:gd name="T67" fmla="*/ -3601 h 7317"/>
                <a:gd name="T68" fmla="+- 0 4220 3532"/>
                <a:gd name="T69" fmla="*/ T68 w 8709"/>
                <a:gd name="T70" fmla="+- 0 -3353 -8300"/>
                <a:gd name="T71" fmla="*/ -3353 h 7317"/>
                <a:gd name="T72" fmla="+- 0 4372 3532"/>
                <a:gd name="T73" fmla="*/ T72 w 8709"/>
                <a:gd name="T74" fmla="+- 0 -3114 -8300"/>
                <a:gd name="T75" fmla="*/ -3114 h 7317"/>
                <a:gd name="T76" fmla="+- 0 4538 3532"/>
                <a:gd name="T77" fmla="*/ T76 w 8709"/>
                <a:gd name="T78" fmla="+- 0 -2885 -8300"/>
                <a:gd name="T79" fmla="*/ -2885 h 7317"/>
                <a:gd name="T80" fmla="+- 0 4717 3532"/>
                <a:gd name="T81" fmla="*/ T80 w 8709"/>
                <a:gd name="T82" fmla="+- 0 -2667 -8300"/>
                <a:gd name="T83" fmla="*/ -2667 h 7317"/>
                <a:gd name="T84" fmla="+- 0 4907 3532"/>
                <a:gd name="T85" fmla="*/ T84 w 8709"/>
                <a:gd name="T86" fmla="+- 0 -2459 -8300"/>
                <a:gd name="T87" fmla="*/ -2459 h 7317"/>
                <a:gd name="T88" fmla="+- 0 5109 3532"/>
                <a:gd name="T89" fmla="*/ T88 w 8709"/>
                <a:gd name="T90" fmla="+- 0 -2263 -8300"/>
                <a:gd name="T91" fmla="*/ -2263 h 7317"/>
                <a:gd name="T92" fmla="+- 0 5323 3532"/>
                <a:gd name="T93" fmla="*/ T92 w 8709"/>
                <a:gd name="T94" fmla="+- 0 -2078 -8300"/>
                <a:gd name="T95" fmla="*/ -2078 h 7317"/>
                <a:gd name="T96" fmla="+- 0 5546 3532"/>
                <a:gd name="T97" fmla="*/ T96 w 8709"/>
                <a:gd name="T98" fmla="+- 0 -1906 -8300"/>
                <a:gd name="T99" fmla="*/ -1906 h 7317"/>
                <a:gd name="T100" fmla="+- 0 5780 3532"/>
                <a:gd name="T101" fmla="*/ T100 w 8709"/>
                <a:gd name="T102" fmla="+- 0 -1747 -8300"/>
                <a:gd name="T103" fmla="*/ -1747 h 7317"/>
                <a:gd name="T104" fmla="+- 0 6023 3532"/>
                <a:gd name="T105" fmla="*/ T104 w 8709"/>
                <a:gd name="T106" fmla="+- 0 -1601 -8300"/>
                <a:gd name="T107" fmla="*/ -1601 h 7317"/>
                <a:gd name="T108" fmla="+- 0 6275 3532"/>
                <a:gd name="T109" fmla="*/ T108 w 8709"/>
                <a:gd name="T110" fmla="+- 0 -1470 -8300"/>
                <a:gd name="T111" fmla="*/ -1470 h 7317"/>
                <a:gd name="T112" fmla="+- 0 6536 3532"/>
                <a:gd name="T113" fmla="*/ T112 w 8709"/>
                <a:gd name="T114" fmla="+- 0 -1352 -8300"/>
                <a:gd name="T115" fmla="*/ -1352 h 7317"/>
                <a:gd name="T116" fmla="+- 0 6804 3532"/>
                <a:gd name="T117" fmla="*/ T116 w 8709"/>
                <a:gd name="T118" fmla="+- 0 -1251 -8300"/>
                <a:gd name="T119" fmla="*/ -1251 h 7317"/>
                <a:gd name="T120" fmla="+- 0 7080 3532"/>
                <a:gd name="T121" fmla="*/ T120 w 8709"/>
                <a:gd name="T122" fmla="+- 0 -1164 -8300"/>
                <a:gd name="T123" fmla="*/ -1164 h 7317"/>
                <a:gd name="T124" fmla="+- 0 7363 3532"/>
                <a:gd name="T125" fmla="*/ T124 w 8709"/>
                <a:gd name="T126" fmla="+- 0 -1094 -8300"/>
                <a:gd name="T127" fmla="*/ -1094 h 7317"/>
                <a:gd name="T128" fmla="+- 0 7651 3532"/>
                <a:gd name="T129" fmla="*/ T128 w 8709"/>
                <a:gd name="T130" fmla="+- 0 -1041 -8300"/>
                <a:gd name="T131" fmla="*/ -1041 h 7317"/>
                <a:gd name="T132" fmla="+- 0 7946 3532"/>
                <a:gd name="T133" fmla="*/ T132 w 8709"/>
                <a:gd name="T134" fmla="+- 0 -1005 -8300"/>
                <a:gd name="T135" fmla="*/ -1005 h 7317"/>
                <a:gd name="T136" fmla="+- 0 8245 3532"/>
                <a:gd name="T137" fmla="*/ T136 w 8709"/>
                <a:gd name="T138" fmla="+- 0 -986 -8300"/>
                <a:gd name="T139" fmla="*/ -986 h 7317"/>
                <a:gd name="T140" fmla="+- 0 8548 3532"/>
                <a:gd name="T141" fmla="*/ T140 w 8709"/>
                <a:gd name="T142" fmla="+- 0 -986 -8300"/>
                <a:gd name="T143" fmla="*/ -986 h 7317"/>
                <a:gd name="T144" fmla="+- 0 8848 3532"/>
                <a:gd name="T145" fmla="*/ T144 w 8709"/>
                <a:gd name="T146" fmla="+- 0 -1005 -8300"/>
                <a:gd name="T147" fmla="*/ -1005 h 7317"/>
                <a:gd name="T148" fmla="+- 0 9142 3532"/>
                <a:gd name="T149" fmla="*/ T148 w 8709"/>
                <a:gd name="T150" fmla="+- 0 -1041 -8300"/>
                <a:gd name="T151" fmla="*/ -1041 h 7317"/>
                <a:gd name="T152" fmla="+- 0 9431 3532"/>
                <a:gd name="T153" fmla="*/ T152 w 8709"/>
                <a:gd name="T154" fmla="+- 0 -1094 -8300"/>
                <a:gd name="T155" fmla="*/ -1094 h 7317"/>
                <a:gd name="T156" fmla="+- 0 9713 3532"/>
                <a:gd name="T157" fmla="*/ T156 w 8709"/>
                <a:gd name="T158" fmla="+- 0 -1164 -8300"/>
                <a:gd name="T159" fmla="*/ -1164 h 7317"/>
                <a:gd name="T160" fmla="+- 0 9989 3532"/>
                <a:gd name="T161" fmla="*/ T160 w 8709"/>
                <a:gd name="T162" fmla="+- 0 -1251 -8300"/>
                <a:gd name="T163" fmla="*/ -1251 h 7317"/>
                <a:gd name="T164" fmla="+- 0 10257 3532"/>
                <a:gd name="T165" fmla="*/ T164 w 8709"/>
                <a:gd name="T166" fmla="+- 0 -1352 -8300"/>
                <a:gd name="T167" fmla="*/ -1352 h 7317"/>
                <a:gd name="T168" fmla="+- 0 10518 3532"/>
                <a:gd name="T169" fmla="*/ T168 w 8709"/>
                <a:gd name="T170" fmla="+- 0 -1470 -8300"/>
                <a:gd name="T171" fmla="*/ -1470 h 7317"/>
                <a:gd name="T172" fmla="+- 0 10770 3532"/>
                <a:gd name="T173" fmla="*/ T172 w 8709"/>
                <a:gd name="T174" fmla="+- 0 -1601 -8300"/>
                <a:gd name="T175" fmla="*/ -1601 h 7317"/>
                <a:gd name="T176" fmla="+- 0 11013 3532"/>
                <a:gd name="T177" fmla="*/ T176 w 8709"/>
                <a:gd name="T178" fmla="+- 0 -1747 -8300"/>
                <a:gd name="T179" fmla="*/ -1747 h 7317"/>
                <a:gd name="T180" fmla="+- 0 11247 3532"/>
                <a:gd name="T181" fmla="*/ T180 w 8709"/>
                <a:gd name="T182" fmla="+- 0 -1906 -8300"/>
                <a:gd name="T183" fmla="*/ -1906 h 7317"/>
                <a:gd name="T184" fmla="+- 0 11471 3532"/>
                <a:gd name="T185" fmla="*/ T184 w 8709"/>
                <a:gd name="T186" fmla="+- 0 -2078 -8300"/>
                <a:gd name="T187" fmla="*/ -2078 h 7317"/>
                <a:gd name="T188" fmla="+- 0 11684 3532"/>
                <a:gd name="T189" fmla="*/ T188 w 8709"/>
                <a:gd name="T190" fmla="+- 0 -2263 -8300"/>
                <a:gd name="T191" fmla="*/ -2263 h 7317"/>
                <a:gd name="T192" fmla="+- 0 11886 3532"/>
                <a:gd name="T193" fmla="*/ T192 w 8709"/>
                <a:gd name="T194" fmla="+- 0 -2459 -8300"/>
                <a:gd name="T195" fmla="*/ -2459 h 7317"/>
                <a:gd name="T196" fmla="+- 0 12077 3532"/>
                <a:gd name="T197" fmla="*/ T196 w 8709"/>
                <a:gd name="T198" fmla="+- 0 -2667 -8300"/>
                <a:gd name="T199" fmla="*/ -2667 h 7317"/>
                <a:gd name="T200" fmla="+- 0 12240 3532"/>
                <a:gd name="T201" fmla="*/ T200 w 8709"/>
                <a:gd name="T202" fmla="+- 0 -2866 -8300"/>
                <a:gd name="T203" fmla="*/ -2866 h 731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8709" h="7317">
                  <a:moveTo>
                    <a:pt x="661" y="0"/>
                  </a:moveTo>
                  <a:lnTo>
                    <a:pt x="617" y="78"/>
                  </a:lnTo>
                  <a:lnTo>
                    <a:pt x="583" y="140"/>
                  </a:lnTo>
                  <a:lnTo>
                    <a:pt x="549" y="203"/>
                  </a:lnTo>
                  <a:lnTo>
                    <a:pt x="517" y="266"/>
                  </a:lnTo>
                  <a:lnTo>
                    <a:pt x="485" y="330"/>
                  </a:lnTo>
                  <a:lnTo>
                    <a:pt x="455" y="394"/>
                  </a:lnTo>
                  <a:lnTo>
                    <a:pt x="425" y="459"/>
                  </a:lnTo>
                  <a:lnTo>
                    <a:pt x="396" y="524"/>
                  </a:lnTo>
                  <a:lnTo>
                    <a:pt x="368" y="590"/>
                  </a:lnTo>
                  <a:lnTo>
                    <a:pt x="341" y="657"/>
                  </a:lnTo>
                  <a:lnTo>
                    <a:pt x="315" y="724"/>
                  </a:lnTo>
                  <a:lnTo>
                    <a:pt x="290" y="791"/>
                  </a:lnTo>
                  <a:lnTo>
                    <a:pt x="266" y="859"/>
                  </a:lnTo>
                  <a:lnTo>
                    <a:pt x="243" y="927"/>
                  </a:lnTo>
                  <a:lnTo>
                    <a:pt x="221" y="996"/>
                  </a:lnTo>
                  <a:lnTo>
                    <a:pt x="200" y="1065"/>
                  </a:lnTo>
                  <a:lnTo>
                    <a:pt x="180" y="1134"/>
                  </a:lnTo>
                  <a:lnTo>
                    <a:pt x="161" y="1204"/>
                  </a:lnTo>
                  <a:lnTo>
                    <a:pt x="143" y="1275"/>
                  </a:lnTo>
                  <a:lnTo>
                    <a:pt x="126" y="1346"/>
                  </a:lnTo>
                  <a:lnTo>
                    <a:pt x="110" y="1417"/>
                  </a:lnTo>
                  <a:lnTo>
                    <a:pt x="95" y="1489"/>
                  </a:lnTo>
                  <a:lnTo>
                    <a:pt x="81" y="1561"/>
                  </a:lnTo>
                  <a:lnTo>
                    <a:pt x="68" y="1633"/>
                  </a:lnTo>
                  <a:lnTo>
                    <a:pt x="56" y="1706"/>
                  </a:lnTo>
                  <a:lnTo>
                    <a:pt x="46" y="1779"/>
                  </a:lnTo>
                  <a:lnTo>
                    <a:pt x="36" y="1852"/>
                  </a:lnTo>
                  <a:lnTo>
                    <a:pt x="28" y="1926"/>
                  </a:lnTo>
                  <a:lnTo>
                    <a:pt x="20" y="2000"/>
                  </a:lnTo>
                  <a:lnTo>
                    <a:pt x="14" y="2074"/>
                  </a:lnTo>
                  <a:lnTo>
                    <a:pt x="9" y="2149"/>
                  </a:lnTo>
                  <a:lnTo>
                    <a:pt x="5" y="2224"/>
                  </a:lnTo>
                  <a:lnTo>
                    <a:pt x="2" y="2300"/>
                  </a:lnTo>
                  <a:lnTo>
                    <a:pt x="0" y="2375"/>
                  </a:lnTo>
                  <a:lnTo>
                    <a:pt x="0" y="2451"/>
                  </a:lnTo>
                  <a:lnTo>
                    <a:pt x="0" y="2527"/>
                  </a:lnTo>
                  <a:lnTo>
                    <a:pt x="2" y="2603"/>
                  </a:lnTo>
                  <a:lnTo>
                    <a:pt x="5" y="2678"/>
                  </a:lnTo>
                  <a:lnTo>
                    <a:pt x="9" y="2753"/>
                  </a:lnTo>
                  <a:lnTo>
                    <a:pt x="14" y="2828"/>
                  </a:lnTo>
                  <a:lnTo>
                    <a:pt x="20" y="2902"/>
                  </a:lnTo>
                  <a:lnTo>
                    <a:pt x="28" y="2976"/>
                  </a:lnTo>
                  <a:lnTo>
                    <a:pt x="36" y="3050"/>
                  </a:lnTo>
                  <a:lnTo>
                    <a:pt x="46" y="3123"/>
                  </a:lnTo>
                  <a:lnTo>
                    <a:pt x="56" y="3197"/>
                  </a:lnTo>
                  <a:lnTo>
                    <a:pt x="68" y="3269"/>
                  </a:lnTo>
                  <a:lnTo>
                    <a:pt x="81" y="3342"/>
                  </a:lnTo>
                  <a:lnTo>
                    <a:pt x="95" y="3414"/>
                  </a:lnTo>
                  <a:lnTo>
                    <a:pt x="110" y="3485"/>
                  </a:lnTo>
                  <a:lnTo>
                    <a:pt x="126" y="3556"/>
                  </a:lnTo>
                  <a:lnTo>
                    <a:pt x="143" y="3627"/>
                  </a:lnTo>
                  <a:lnTo>
                    <a:pt x="161" y="3698"/>
                  </a:lnTo>
                  <a:lnTo>
                    <a:pt x="180" y="3768"/>
                  </a:lnTo>
                  <a:lnTo>
                    <a:pt x="200" y="3837"/>
                  </a:lnTo>
                  <a:lnTo>
                    <a:pt x="221" y="3906"/>
                  </a:lnTo>
                  <a:lnTo>
                    <a:pt x="243" y="3975"/>
                  </a:lnTo>
                  <a:lnTo>
                    <a:pt x="266" y="4043"/>
                  </a:lnTo>
                  <a:lnTo>
                    <a:pt x="290" y="4111"/>
                  </a:lnTo>
                  <a:lnTo>
                    <a:pt x="315" y="4178"/>
                  </a:lnTo>
                  <a:lnTo>
                    <a:pt x="341" y="4245"/>
                  </a:lnTo>
                  <a:lnTo>
                    <a:pt x="368" y="4312"/>
                  </a:lnTo>
                  <a:lnTo>
                    <a:pt x="396" y="4378"/>
                  </a:lnTo>
                  <a:lnTo>
                    <a:pt x="425" y="4443"/>
                  </a:lnTo>
                  <a:lnTo>
                    <a:pt x="455" y="4508"/>
                  </a:lnTo>
                  <a:lnTo>
                    <a:pt x="485" y="4572"/>
                  </a:lnTo>
                  <a:lnTo>
                    <a:pt x="517" y="4636"/>
                  </a:lnTo>
                  <a:lnTo>
                    <a:pt x="549" y="4699"/>
                  </a:lnTo>
                  <a:lnTo>
                    <a:pt x="583" y="4762"/>
                  </a:lnTo>
                  <a:lnTo>
                    <a:pt x="617" y="4824"/>
                  </a:lnTo>
                  <a:lnTo>
                    <a:pt x="652" y="4886"/>
                  </a:lnTo>
                  <a:lnTo>
                    <a:pt x="688" y="4947"/>
                  </a:lnTo>
                  <a:lnTo>
                    <a:pt x="725" y="5008"/>
                  </a:lnTo>
                  <a:lnTo>
                    <a:pt x="763" y="5068"/>
                  </a:lnTo>
                  <a:lnTo>
                    <a:pt x="801" y="5127"/>
                  </a:lnTo>
                  <a:lnTo>
                    <a:pt x="840" y="5186"/>
                  </a:lnTo>
                  <a:lnTo>
                    <a:pt x="881" y="5244"/>
                  </a:lnTo>
                  <a:lnTo>
                    <a:pt x="922" y="5301"/>
                  </a:lnTo>
                  <a:lnTo>
                    <a:pt x="964" y="5358"/>
                  </a:lnTo>
                  <a:lnTo>
                    <a:pt x="1006" y="5415"/>
                  </a:lnTo>
                  <a:lnTo>
                    <a:pt x="1050" y="5470"/>
                  </a:lnTo>
                  <a:lnTo>
                    <a:pt x="1094" y="5525"/>
                  </a:lnTo>
                  <a:lnTo>
                    <a:pt x="1139" y="5580"/>
                  </a:lnTo>
                  <a:lnTo>
                    <a:pt x="1185" y="5633"/>
                  </a:lnTo>
                  <a:lnTo>
                    <a:pt x="1231" y="5686"/>
                  </a:lnTo>
                  <a:lnTo>
                    <a:pt x="1278" y="5738"/>
                  </a:lnTo>
                  <a:lnTo>
                    <a:pt x="1326" y="5790"/>
                  </a:lnTo>
                  <a:lnTo>
                    <a:pt x="1375" y="5841"/>
                  </a:lnTo>
                  <a:lnTo>
                    <a:pt x="1425" y="5891"/>
                  </a:lnTo>
                  <a:lnTo>
                    <a:pt x="1475" y="5941"/>
                  </a:lnTo>
                  <a:lnTo>
                    <a:pt x="1526" y="5989"/>
                  </a:lnTo>
                  <a:lnTo>
                    <a:pt x="1577" y="6037"/>
                  </a:lnTo>
                  <a:lnTo>
                    <a:pt x="1630" y="6085"/>
                  </a:lnTo>
                  <a:lnTo>
                    <a:pt x="1683" y="6131"/>
                  </a:lnTo>
                  <a:lnTo>
                    <a:pt x="1736" y="6177"/>
                  </a:lnTo>
                  <a:lnTo>
                    <a:pt x="1791" y="6222"/>
                  </a:lnTo>
                  <a:lnTo>
                    <a:pt x="1846" y="6266"/>
                  </a:lnTo>
                  <a:lnTo>
                    <a:pt x="1901" y="6310"/>
                  </a:lnTo>
                  <a:lnTo>
                    <a:pt x="1957" y="6352"/>
                  </a:lnTo>
                  <a:lnTo>
                    <a:pt x="2014" y="6394"/>
                  </a:lnTo>
                  <a:lnTo>
                    <a:pt x="2072" y="6435"/>
                  </a:lnTo>
                  <a:lnTo>
                    <a:pt x="2130" y="6475"/>
                  </a:lnTo>
                  <a:lnTo>
                    <a:pt x="2189" y="6515"/>
                  </a:lnTo>
                  <a:lnTo>
                    <a:pt x="2248" y="6553"/>
                  </a:lnTo>
                  <a:lnTo>
                    <a:pt x="2308" y="6591"/>
                  </a:lnTo>
                  <a:lnTo>
                    <a:pt x="2369" y="6628"/>
                  </a:lnTo>
                  <a:lnTo>
                    <a:pt x="2430" y="6664"/>
                  </a:lnTo>
                  <a:lnTo>
                    <a:pt x="2491" y="6699"/>
                  </a:lnTo>
                  <a:lnTo>
                    <a:pt x="2554" y="6733"/>
                  </a:lnTo>
                  <a:lnTo>
                    <a:pt x="2616" y="6766"/>
                  </a:lnTo>
                  <a:lnTo>
                    <a:pt x="2680" y="6799"/>
                  </a:lnTo>
                  <a:lnTo>
                    <a:pt x="2743" y="6830"/>
                  </a:lnTo>
                  <a:lnTo>
                    <a:pt x="2808" y="6861"/>
                  </a:lnTo>
                  <a:lnTo>
                    <a:pt x="2873" y="6891"/>
                  </a:lnTo>
                  <a:lnTo>
                    <a:pt x="2938" y="6920"/>
                  </a:lnTo>
                  <a:lnTo>
                    <a:pt x="3004" y="6948"/>
                  </a:lnTo>
                  <a:lnTo>
                    <a:pt x="3070" y="6974"/>
                  </a:lnTo>
                  <a:lnTo>
                    <a:pt x="3137" y="7000"/>
                  </a:lnTo>
                  <a:lnTo>
                    <a:pt x="3205" y="7025"/>
                  </a:lnTo>
                  <a:lnTo>
                    <a:pt x="3272" y="7049"/>
                  </a:lnTo>
                  <a:lnTo>
                    <a:pt x="3341" y="7073"/>
                  </a:lnTo>
                  <a:lnTo>
                    <a:pt x="3409" y="7095"/>
                  </a:lnTo>
                  <a:lnTo>
                    <a:pt x="3479" y="7116"/>
                  </a:lnTo>
                  <a:lnTo>
                    <a:pt x="3548" y="7136"/>
                  </a:lnTo>
                  <a:lnTo>
                    <a:pt x="3618" y="7155"/>
                  </a:lnTo>
                  <a:lnTo>
                    <a:pt x="3689" y="7173"/>
                  </a:lnTo>
                  <a:lnTo>
                    <a:pt x="3759" y="7190"/>
                  </a:lnTo>
                  <a:lnTo>
                    <a:pt x="3831" y="7206"/>
                  </a:lnTo>
                  <a:lnTo>
                    <a:pt x="3902" y="7221"/>
                  </a:lnTo>
                  <a:lnTo>
                    <a:pt x="3974" y="7235"/>
                  </a:lnTo>
                  <a:lnTo>
                    <a:pt x="4047" y="7248"/>
                  </a:lnTo>
                  <a:lnTo>
                    <a:pt x="4119" y="7259"/>
                  </a:lnTo>
                  <a:lnTo>
                    <a:pt x="4192" y="7270"/>
                  </a:lnTo>
                  <a:lnTo>
                    <a:pt x="4266" y="7280"/>
                  </a:lnTo>
                  <a:lnTo>
                    <a:pt x="4340" y="7288"/>
                  </a:lnTo>
                  <a:lnTo>
                    <a:pt x="4414" y="7295"/>
                  </a:lnTo>
                  <a:lnTo>
                    <a:pt x="4488" y="7302"/>
                  </a:lnTo>
                  <a:lnTo>
                    <a:pt x="4563" y="7307"/>
                  </a:lnTo>
                  <a:lnTo>
                    <a:pt x="4638" y="7311"/>
                  </a:lnTo>
                  <a:lnTo>
                    <a:pt x="4713" y="7314"/>
                  </a:lnTo>
                  <a:lnTo>
                    <a:pt x="4789" y="7315"/>
                  </a:lnTo>
                  <a:lnTo>
                    <a:pt x="4865" y="7316"/>
                  </a:lnTo>
                  <a:lnTo>
                    <a:pt x="4941" y="7315"/>
                  </a:lnTo>
                  <a:lnTo>
                    <a:pt x="5016" y="7314"/>
                  </a:lnTo>
                  <a:lnTo>
                    <a:pt x="5092" y="7311"/>
                  </a:lnTo>
                  <a:lnTo>
                    <a:pt x="5167" y="7307"/>
                  </a:lnTo>
                  <a:lnTo>
                    <a:pt x="5241" y="7302"/>
                  </a:lnTo>
                  <a:lnTo>
                    <a:pt x="5316" y="7295"/>
                  </a:lnTo>
                  <a:lnTo>
                    <a:pt x="5390" y="7288"/>
                  </a:lnTo>
                  <a:lnTo>
                    <a:pt x="5464" y="7280"/>
                  </a:lnTo>
                  <a:lnTo>
                    <a:pt x="5537" y="7270"/>
                  </a:lnTo>
                  <a:lnTo>
                    <a:pt x="5610" y="7259"/>
                  </a:lnTo>
                  <a:lnTo>
                    <a:pt x="5683" y="7248"/>
                  </a:lnTo>
                  <a:lnTo>
                    <a:pt x="5755" y="7235"/>
                  </a:lnTo>
                  <a:lnTo>
                    <a:pt x="5827" y="7221"/>
                  </a:lnTo>
                  <a:lnTo>
                    <a:pt x="5899" y="7206"/>
                  </a:lnTo>
                  <a:lnTo>
                    <a:pt x="5970" y="7190"/>
                  </a:lnTo>
                  <a:lnTo>
                    <a:pt x="6041" y="7173"/>
                  </a:lnTo>
                  <a:lnTo>
                    <a:pt x="6111" y="7155"/>
                  </a:lnTo>
                  <a:lnTo>
                    <a:pt x="6181" y="7136"/>
                  </a:lnTo>
                  <a:lnTo>
                    <a:pt x="6251" y="7116"/>
                  </a:lnTo>
                  <a:lnTo>
                    <a:pt x="6320" y="7095"/>
                  </a:lnTo>
                  <a:lnTo>
                    <a:pt x="6389" y="7073"/>
                  </a:lnTo>
                  <a:lnTo>
                    <a:pt x="6457" y="7049"/>
                  </a:lnTo>
                  <a:lnTo>
                    <a:pt x="6525" y="7025"/>
                  </a:lnTo>
                  <a:lnTo>
                    <a:pt x="6592" y="7000"/>
                  </a:lnTo>
                  <a:lnTo>
                    <a:pt x="6659" y="6974"/>
                  </a:lnTo>
                  <a:lnTo>
                    <a:pt x="6725" y="6948"/>
                  </a:lnTo>
                  <a:lnTo>
                    <a:pt x="6791" y="6920"/>
                  </a:lnTo>
                  <a:lnTo>
                    <a:pt x="6857" y="6891"/>
                  </a:lnTo>
                  <a:lnTo>
                    <a:pt x="6922" y="6861"/>
                  </a:lnTo>
                  <a:lnTo>
                    <a:pt x="6986" y="6830"/>
                  </a:lnTo>
                  <a:lnTo>
                    <a:pt x="7050" y="6799"/>
                  </a:lnTo>
                  <a:lnTo>
                    <a:pt x="7113" y="6766"/>
                  </a:lnTo>
                  <a:lnTo>
                    <a:pt x="7176" y="6733"/>
                  </a:lnTo>
                  <a:lnTo>
                    <a:pt x="7238" y="6699"/>
                  </a:lnTo>
                  <a:lnTo>
                    <a:pt x="7300" y="6664"/>
                  </a:lnTo>
                  <a:lnTo>
                    <a:pt x="7361" y="6628"/>
                  </a:lnTo>
                  <a:lnTo>
                    <a:pt x="7421" y="6591"/>
                  </a:lnTo>
                  <a:lnTo>
                    <a:pt x="7481" y="6553"/>
                  </a:lnTo>
                  <a:lnTo>
                    <a:pt x="7541" y="6515"/>
                  </a:lnTo>
                  <a:lnTo>
                    <a:pt x="7599" y="6475"/>
                  </a:lnTo>
                  <a:lnTo>
                    <a:pt x="7658" y="6435"/>
                  </a:lnTo>
                  <a:lnTo>
                    <a:pt x="7715" y="6394"/>
                  </a:lnTo>
                  <a:lnTo>
                    <a:pt x="7772" y="6352"/>
                  </a:lnTo>
                  <a:lnTo>
                    <a:pt x="7828" y="6310"/>
                  </a:lnTo>
                  <a:lnTo>
                    <a:pt x="7884" y="6266"/>
                  </a:lnTo>
                  <a:lnTo>
                    <a:pt x="7939" y="6222"/>
                  </a:lnTo>
                  <a:lnTo>
                    <a:pt x="7993" y="6177"/>
                  </a:lnTo>
                  <a:lnTo>
                    <a:pt x="8047" y="6131"/>
                  </a:lnTo>
                  <a:lnTo>
                    <a:pt x="8100" y="6085"/>
                  </a:lnTo>
                  <a:lnTo>
                    <a:pt x="8152" y="6037"/>
                  </a:lnTo>
                  <a:lnTo>
                    <a:pt x="8204" y="5989"/>
                  </a:lnTo>
                  <a:lnTo>
                    <a:pt x="8255" y="5941"/>
                  </a:lnTo>
                  <a:lnTo>
                    <a:pt x="8305" y="5891"/>
                  </a:lnTo>
                  <a:lnTo>
                    <a:pt x="8354" y="5841"/>
                  </a:lnTo>
                  <a:lnTo>
                    <a:pt x="8403" y="5790"/>
                  </a:lnTo>
                  <a:lnTo>
                    <a:pt x="8451" y="5738"/>
                  </a:lnTo>
                  <a:lnTo>
                    <a:pt x="8498" y="5686"/>
                  </a:lnTo>
                  <a:lnTo>
                    <a:pt x="8545" y="5633"/>
                  </a:lnTo>
                  <a:lnTo>
                    <a:pt x="8591" y="5580"/>
                  </a:lnTo>
                  <a:lnTo>
                    <a:pt x="8636" y="5525"/>
                  </a:lnTo>
                  <a:lnTo>
                    <a:pt x="8680" y="5470"/>
                  </a:lnTo>
                  <a:lnTo>
                    <a:pt x="8708" y="5434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AutoShape 490">
              <a:extLst>
                <a:ext uri="{FF2B5EF4-FFF2-40B4-BE49-F238E27FC236}">
                  <a16:creationId xmlns:a16="http://schemas.microsoft.com/office/drawing/2014/main" xmlns="" id="{76A9349C-605B-9842-AE05-9C3DD9374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" y="-8300"/>
              <a:ext cx="7637" cy="5273"/>
            </a:xfrm>
            <a:custGeom>
              <a:avLst/>
              <a:gdLst>
                <a:gd name="T0" fmla="+- 0 8729 4282"/>
                <a:gd name="T1" fmla="*/ T0 w 7637"/>
                <a:gd name="T2" fmla="+- 0 -7017 -8300"/>
                <a:gd name="T3" fmla="*/ -7017 h 5273"/>
                <a:gd name="T4" fmla="+- 0 7269 4282"/>
                <a:gd name="T5" fmla="*/ T4 w 7637"/>
                <a:gd name="T6" fmla="+- 0 -8300 -8300"/>
                <a:gd name="T7" fmla="*/ -8300 h 5273"/>
                <a:gd name="T8" fmla="+- 0 5822 4282"/>
                <a:gd name="T9" fmla="*/ T8 w 7637"/>
                <a:gd name="T10" fmla="+- 0 -8300 -8300"/>
                <a:gd name="T11" fmla="*/ -8300 h 5273"/>
                <a:gd name="T12" fmla="+- 0 4282 4282"/>
                <a:gd name="T13" fmla="*/ T12 w 7637"/>
                <a:gd name="T14" fmla="+- 0 -7010 -8300"/>
                <a:gd name="T15" fmla="*/ -7010 h 5273"/>
                <a:gd name="T16" fmla="+- 0 5664 4282"/>
                <a:gd name="T17" fmla="*/ T16 w 7637"/>
                <a:gd name="T18" fmla="+- 0 -7010 -8300"/>
                <a:gd name="T19" fmla="*/ -7010 h 5273"/>
                <a:gd name="T20" fmla="+- 0 5710 4282"/>
                <a:gd name="T21" fmla="*/ T20 w 7637"/>
                <a:gd name="T22" fmla="+- 0 -4614 -8300"/>
                <a:gd name="T23" fmla="*/ -4614 h 5273"/>
                <a:gd name="T24" fmla="+- 0 7369 4282"/>
                <a:gd name="T25" fmla="*/ T24 w 7637"/>
                <a:gd name="T26" fmla="+- 0 -4614 -8300"/>
                <a:gd name="T27" fmla="*/ -4614 h 5273"/>
                <a:gd name="T28" fmla="+- 0 7369 4282"/>
                <a:gd name="T29" fmla="*/ T28 w 7637"/>
                <a:gd name="T30" fmla="+- 0 -7008 -8300"/>
                <a:gd name="T31" fmla="*/ -7008 h 5273"/>
                <a:gd name="T32" fmla="+- 0 8729 4282"/>
                <a:gd name="T33" fmla="*/ T32 w 7637"/>
                <a:gd name="T34" fmla="+- 0 -7017 -8300"/>
                <a:gd name="T35" fmla="*/ -7017 h 5273"/>
                <a:gd name="T36" fmla="+- 0 8738 4282"/>
                <a:gd name="T37" fmla="*/ T36 w 7637"/>
                <a:gd name="T38" fmla="+- 0 -8300 -8300"/>
                <a:gd name="T39" fmla="*/ -8300 h 5273"/>
                <a:gd name="T40" fmla="+- 0 8082 4282"/>
                <a:gd name="T41" fmla="*/ T40 w 7637"/>
                <a:gd name="T42" fmla="+- 0 -8300 -8300"/>
                <a:gd name="T43" fmla="*/ -8300 h 5273"/>
                <a:gd name="T44" fmla="+- 0 8082 4282"/>
                <a:gd name="T45" fmla="*/ T44 w 7637"/>
                <a:gd name="T46" fmla="+- 0 -7799 -8300"/>
                <a:gd name="T47" fmla="*/ -7799 h 5273"/>
                <a:gd name="T48" fmla="+- 0 8738 4282"/>
                <a:gd name="T49" fmla="*/ T48 w 7637"/>
                <a:gd name="T50" fmla="+- 0 -7799 -8300"/>
                <a:gd name="T51" fmla="*/ -7799 h 5273"/>
                <a:gd name="T52" fmla="+- 0 8738 4282"/>
                <a:gd name="T53" fmla="*/ T52 w 7637"/>
                <a:gd name="T54" fmla="+- 0 -8300 -8300"/>
                <a:gd name="T55" fmla="*/ -8300 h 5273"/>
                <a:gd name="T56" fmla="+- 0 11775 4282"/>
                <a:gd name="T57" fmla="*/ T56 w 7637"/>
                <a:gd name="T58" fmla="+- 0 -7933 -8300"/>
                <a:gd name="T59" fmla="*/ -7933 h 5273"/>
                <a:gd name="T60" fmla="+- 0 11380 4282"/>
                <a:gd name="T61" fmla="*/ T60 w 7637"/>
                <a:gd name="T62" fmla="+- 0 -8300 -8300"/>
                <a:gd name="T63" fmla="*/ -8300 h 5273"/>
                <a:gd name="T64" fmla="+- 0 10292 4282"/>
                <a:gd name="T65" fmla="*/ T64 w 7637"/>
                <a:gd name="T66" fmla="+- 0 -8300 -8300"/>
                <a:gd name="T67" fmla="*/ -8300 h 5273"/>
                <a:gd name="T68" fmla="+- 0 9897 4282"/>
                <a:gd name="T69" fmla="*/ T68 w 7637"/>
                <a:gd name="T70" fmla="+- 0 -7933 -8300"/>
                <a:gd name="T71" fmla="*/ -7933 h 5273"/>
                <a:gd name="T72" fmla="+- 0 10481 4282"/>
                <a:gd name="T73" fmla="*/ T72 w 7637"/>
                <a:gd name="T74" fmla="+- 0 -7933 -8300"/>
                <a:gd name="T75" fmla="*/ -7933 h 5273"/>
                <a:gd name="T76" fmla="+- 0 10481 4282"/>
                <a:gd name="T77" fmla="*/ T76 w 7637"/>
                <a:gd name="T78" fmla="+- 0 -6586 -8300"/>
                <a:gd name="T79" fmla="*/ -6586 h 5273"/>
                <a:gd name="T80" fmla="+- 0 11209 4282"/>
                <a:gd name="T81" fmla="*/ T80 w 7637"/>
                <a:gd name="T82" fmla="+- 0 -6586 -8300"/>
                <a:gd name="T83" fmla="*/ -6586 h 5273"/>
                <a:gd name="T84" fmla="+- 0 11209 4282"/>
                <a:gd name="T85" fmla="*/ T84 w 7637"/>
                <a:gd name="T86" fmla="+- 0 -7933 -8300"/>
                <a:gd name="T87" fmla="*/ -7933 h 5273"/>
                <a:gd name="T88" fmla="+- 0 11775 4282"/>
                <a:gd name="T89" fmla="*/ T88 w 7637"/>
                <a:gd name="T90" fmla="+- 0 -7933 -8300"/>
                <a:gd name="T91" fmla="*/ -7933 h 5273"/>
                <a:gd name="T92" fmla="+- 0 11919 4282"/>
                <a:gd name="T93" fmla="*/ T92 w 7637"/>
                <a:gd name="T94" fmla="+- 0 -5157 -8300"/>
                <a:gd name="T95" fmla="*/ -5157 h 5273"/>
                <a:gd name="T96" fmla="+- 0 10405 4282"/>
                <a:gd name="T97" fmla="*/ T96 w 7637"/>
                <a:gd name="T98" fmla="+- 0 -6541 -8300"/>
                <a:gd name="T99" fmla="*/ -6541 h 5273"/>
                <a:gd name="T100" fmla="+- 0 8891 4282"/>
                <a:gd name="T101" fmla="*/ T100 w 7637"/>
                <a:gd name="T102" fmla="+- 0 -5157 -8300"/>
                <a:gd name="T103" fmla="*/ -5157 h 5273"/>
                <a:gd name="T104" fmla="+- 0 9825 4282"/>
                <a:gd name="T105" fmla="*/ T104 w 7637"/>
                <a:gd name="T106" fmla="+- 0 -5157 -8300"/>
                <a:gd name="T107" fmla="*/ -5157 h 5273"/>
                <a:gd name="T108" fmla="+- 0 9825 4282"/>
                <a:gd name="T109" fmla="*/ T108 w 7637"/>
                <a:gd name="T110" fmla="+- 0 -3028 -8300"/>
                <a:gd name="T111" fmla="*/ -3028 h 5273"/>
                <a:gd name="T112" fmla="+- 0 11002 4282"/>
                <a:gd name="T113" fmla="*/ T112 w 7637"/>
                <a:gd name="T114" fmla="+- 0 -3028 -8300"/>
                <a:gd name="T115" fmla="*/ -3028 h 5273"/>
                <a:gd name="T116" fmla="+- 0 11002 4282"/>
                <a:gd name="T117" fmla="*/ T116 w 7637"/>
                <a:gd name="T118" fmla="+- 0 -5157 -8300"/>
                <a:gd name="T119" fmla="*/ -5157 h 5273"/>
                <a:gd name="T120" fmla="+- 0 11919 4282"/>
                <a:gd name="T121" fmla="*/ T120 w 7637"/>
                <a:gd name="T122" fmla="+- 0 -5157 -8300"/>
                <a:gd name="T123" fmla="*/ -5157 h 52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</a:cxnLst>
              <a:rect l="0" t="0" r="r" b="b"/>
              <a:pathLst>
                <a:path w="7637" h="5273">
                  <a:moveTo>
                    <a:pt x="4447" y="1283"/>
                  </a:moveTo>
                  <a:lnTo>
                    <a:pt x="2987" y="0"/>
                  </a:lnTo>
                  <a:lnTo>
                    <a:pt x="1540" y="0"/>
                  </a:lnTo>
                  <a:lnTo>
                    <a:pt x="0" y="1290"/>
                  </a:lnTo>
                  <a:lnTo>
                    <a:pt x="1382" y="1290"/>
                  </a:lnTo>
                  <a:lnTo>
                    <a:pt x="1428" y="3686"/>
                  </a:lnTo>
                  <a:lnTo>
                    <a:pt x="3087" y="3686"/>
                  </a:lnTo>
                  <a:lnTo>
                    <a:pt x="3087" y="1292"/>
                  </a:lnTo>
                  <a:lnTo>
                    <a:pt x="4447" y="1283"/>
                  </a:lnTo>
                  <a:moveTo>
                    <a:pt x="4456" y="0"/>
                  </a:moveTo>
                  <a:lnTo>
                    <a:pt x="3800" y="0"/>
                  </a:lnTo>
                  <a:lnTo>
                    <a:pt x="3800" y="501"/>
                  </a:lnTo>
                  <a:lnTo>
                    <a:pt x="4456" y="501"/>
                  </a:lnTo>
                  <a:lnTo>
                    <a:pt x="4456" y="0"/>
                  </a:lnTo>
                  <a:moveTo>
                    <a:pt x="7493" y="367"/>
                  </a:moveTo>
                  <a:lnTo>
                    <a:pt x="7098" y="0"/>
                  </a:lnTo>
                  <a:lnTo>
                    <a:pt x="6010" y="0"/>
                  </a:lnTo>
                  <a:lnTo>
                    <a:pt x="5615" y="367"/>
                  </a:lnTo>
                  <a:lnTo>
                    <a:pt x="6199" y="367"/>
                  </a:lnTo>
                  <a:lnTo>
                    <a:pt x="6199" y="1714"/>
                  </a:lnTo>
                  <a:lnTo>
                    <a:pt x="6927" y="1714"/>
                  </a:lnTo>
                  <a:lnTo>
                    <a:pt x="6927" y="367"/>
                  </a:lnTo>
                  <a:lnTo>
                    <a:pt x="7493" y="367"/>
                  </a:lnTo>
                  <a:moveTo>
                    <a:pt x="7637" y="3143"/>
                  </a:moveTo>
                  <a:lnTo>
                    <a:pt x="6123" y="1759"/>
                  </a:lnTo>
                  <a:lnTo>
                    <a:pt x="4609" y="3143"/>
                  </a:lnTo>
                  <a:lnTo>
                    <a:pt x="5543" y="3143"/>
                  </a:lnTo>
                  <a:lnTo>
                    <a:pt x="5543" y="5272"/>
                  </a:lnTo>
                  <a:lnTo>
                    <a:pt x="6720" y="5272"/>
                  </a:lnTo>
                  <a:lnTo>
                    <a:pt x="6720" y="3143"/>
                  </a:lnTo>
                  <a:lnTo>
                    <a:pt x="7637" y="3143"/>
                  </a:lnTo>
                </a:path>
              </a:pathLst>
            </a:custGeom>
            <a:solidFill>
              <a:srgbClr val="ABD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AutoShape 489">
              <a:extLst>
                <a:ext uri="{FF2B5EF4-FFF2-40B4-BE49-F238E27FC236}">
                  <a16:creationId xmlns:a16="http://schemas.microsoft.com/office/drawing/2014/main" xmlns="" id="{49F3BBCA-6843-5C4D-88B8-A27A9A4FE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" y="-8300"/>
              <a:ext cx="5043" cy="5273"/>
            </a:xfrm>
            <a:custGeom>
              <a:avLst/>
              <a:gdLst>
                <a:gd name="T0" fmla="+- 0 7355 6805"/>
                <a:gd name="T1" fmla="*/ T0 w 5043"/>
                <a:gd name="T2" fmla="+- 0 -7017 -8300"/>
                <a:gd name="T3" fmla="*/ -7017 h 5273"/>
                <a:gd name="T4" fmla="+- 0 7040 6805"/>
                <a:gd name="T5" fmla="*/ T4 w 5043"/>
                <a:gd name="T6" fmla="+- 0 -7017 -8300"/>
                <a:gd name="T7" fmla="*/ -7017 h 5273"/>
                <a:gd name="T8" fmla="+- 0 7040 6805"/>
                <a:gd name="T9" fmla="*/ T8 w 5043"/>
                <a:gd name="T10" fmla="+- 0 -4663 -8300"/>
                <a:gd name="T11" fmla="*/ -4663 h 5273"/>
                <a:gd name="T12" fmla="+- 0 7355 6805"/>
                <a:gd name="T13" fmla="*/ T12 w 5043"/>
                <a:gd name="T14" fmla="+- 0 -4663 -8300"/>
                <a:gd name="T15" fmla="*/ -4663 h 5273"/>
                <a:gd name="T16" fmla="+- 0 7355 6805"/>
                <a:gd name="T17" fmla="*/ T16 w 5043"/>
                <a:gd name="T18" fmla="+- 0 -7017 -8300"/>
                <a:gd name="T19" fmla="*/ -7017 h 5273"/>
                <a:gd name="T20" fmla="+- 0 8639 6805"/>
                <a:gd name="T21" fmla="*/ T20 w 5043"/>
                <a:gd name="T22" fmla="+- 0 -7017 -8300"/>
                <a:gd name="T23" fmla="*/ -7017 h 5273"/>
                <a:gd name="T24" fmla="+- 0 7244 6805"/>
                <a:gd name="T25" fmla="*/ T24 w 5043"/>
                <a:gd name="T26" fmla="+- 0 -8300 -8300"/>
                <a:gd name="T27" fmla="*/ -8300 h 5273"/>
                <a:gd name="T28" fmla="+- 0 6805 6805"/>
                <a:gd name="T29" fmla="*/ T28 w 5043"/>
                <a:gd name="T30" fmla="+- 0 -8300 -8300"/>
                <a:gd name="T31" fmla="*/ -8300 h 5273"/>
                <a:gd name="T32" fmla="+- 0 8253 6805"/>
                <a:gd name="T33" fmla="*/ T32 w 5043"/>
                <a:gd name="T34" fmla="+- 0 -7017 -8300"/>
                <a:gd name="T35" fmla="*/ -7017 h 5273"/>
                <a:gd name="T36" fmla="+- 0 8639 6805"/>
                <a:gd name="T37" fmla="*/ T36 w 5043"/>
                <a:gd name="T38" fmla="+- 0 -7017 -8300"/>
                <a:gd name="T39" fmla="*/ -7017 h 5273"/>
                <a:gd name="T40" fmla="+- 0 8945 6805"/>
                <a:gd name="T41" fmla="*/ T40 w 5043"/>
                <a:gd name="T42" fmla="+- 0 -8300 -8300"/>
                <a:gd name="T43" fmla="*/ -8300 h 5273"/>
                <a:gd name="T44" fmla="+- 0 8738 6805"/>
                <a:gd name="T45" fmla="*/ T44 w 5043"/>
                <a:gd name="T46" fmla="+- 0 -8300 -8300"/>
                <a:gd name="T47" fmla="*/ -8300 h 5273"/>
                <a:gd name="T48" fmla="+- 0 8738 6805"/>
                <a:gd name="T49" fmla="*/ T48 w 5043"/>
                <a:gd name="T50" fmla="+- 0 -7799 -8300"/>
                <a:gd name="T51" fmla="*/ -7799 h 5273"/>
                <a:gd name="T52" fmla="+- 0 8945 6805"/>
                <a:gd name="T53" fmla="*/ T52 w 5043"/>
                <a:gd name="T54" fmla="+- 0 -7799 -8300"/>
                <a:gd name="T55" fmla="*/ -7799 h 5273"/>
                <a:gd name="T56" fmla="+- 0 8945 6805"/>
                <a:gd name="T57" fmla="*/ T56 w 5043"/>
                <a:gd name="T58" fmla="+- 0 -8300 -8300"/>
                <a:gd name="T59" fmla="*/ -8300 h 5273"/>
                <a:gd name="T60" fmla="+- 0 11020 6805"/>
                <a:gd name="T61" fmla="*/ T60 w 5043"/>
                <a:gd name="T62" fmla="+- 0 -5139 -8300"/>
                <a:gd name="T63" fmla="*/ -5139 h 5273"/>
                <a:gd name="T64" fmla="+- 0 10616 6805"/>
                <a:gd name="T65" fmla="*/ T64 w 5043"/>
                <a:gd name="T66" fmla="+- 0 -5139 -8300"/>
                <a:gd name="T67" fmla="*/ -5139 h 5273"/>
                <a:gd name="T68" fmla="+- 0 10616 6805"/>
                <a:gd name="T69" fmla="*/ T68 w 5043"/>
                <a:gd name="T70" fmla="+- 0 -3028 -8300"/>
                <a:gd name="T71" fmla="*/ -3028 h 5273"/>
                <a:gd name="T72" fmla="+- 0 11020 6805"/>
                <a:gd name="T73" fmla="*/ T72 w 5043"/>
                <a:gd name="T74" fmla="+- 0 -3028 -8300"/>
                <a:gd name="T75" fmla="*/ -3028 h 5273"/>
                <a:gd name="T76" fmla="+- 0 11020 6805"/>
                <a:gd name="T77" fmla="*/ T76 w 5043"/>
                <a:gd name="T78" fmla="+- 0 -5139 -8300"/>
                <a:gd name="T79" fmla="*/ -5139 h 5273"/>
                <a:gd name="T80" fmla="+- 0 11164 6805"/>
                <a:gd name="T81" fmla="*/ T80 w 5043"/>
                <a:gd name="T82" fmla="+- 0 -7951 -8300"/>
                <a:gd name="T83" fmla="*/ -7951 h 5273"/>
                <a:gd name="T84" fmla="+- 0 10912 6805"/>
                <a:gd name="T85" fmla="*/ T84 w 5043"/>
                <a:gd name="T86" fmla="+- 0 -7951 -8300"/>
                <a:gd name="T87" fmla="*/ -7951 h 5273"/>
                <a:gd name="T88" fmla="+- 0 10912 6805"/>
                <a:gd name="T89" fmla="*/ T88 w 5043"/>
                <a:gd name="T90" fmla="+- 0 -6595 -8300"/>
                <a:gd name="T91" fmla="*/ -6595 h 5273"/>
                <a:gd name="T92" fmla="+- 0 11164 6805"/>
                <a:gd name="T93" fmla="*/ T92 w 5043"/>
                <a:gd name="T94" fmla="+- 0 -6595 -8300"/>
                <a:gd name="T95" fmla="*/ -6595 h 5273"/>
                <a:gd name="T96" fmla="+- 0 11164 6805"/>
                <a:gd name="T97" fmla="*/ T96 w 5043"/>
                <a:gd name="T98" fmla="+- 0 -7951 -8300"/>
                <a:gd name="T99" fmla="*/ -7951 h 5273"/>
                <a:gd name="T100" fmla="+- 0 11712 6805"/>
                <a:gd name="T101" fmla="*/ T100 w 5043"/>
                <a:gd name="T102" fmla="+- 0 -7992 -8300"/>
                <a:gd name="T103" fmla="*/ -7992 h 5273"/>
                <a:gd name="T104" fmla="+- 0 11367 6805"/>
                <a:gd name="T105" fmla="*/ T104 w 5043"/>
                <a:gd name="T106" fmla="+- 0 -8300 -8300"/>
                <a:gd name="T107" fmla="*/ -8300 h 5273"/>
                <a:gd name="T108" fmla="+- 0 10993 6805"/>
                <a:gd name="T109" fmla="*/ T108 w 5043"/>
                <a:gd name="T110" fmla="+- 0 -8300 -8300"/>
                <a:gd name="T111" fmla="*/ -8300 h 5273"/>
                <a:gd name="T112" fmla="+- 0 11354 6805"/>
                <a:gd name="T113" fmla="*/ T112 w 5043"/>
                <a:gd name="T114" fmla="+- 0 -7973 -8300"/>
                <a:gd name="T115" fmla="*/ -7973 h 5273"/>
                <a:gd name="T116" fmla="+- 0 11712 6805"/>
                <a:gd name="T117" fmla="*/ T116 w 5043"/>
                <a:gd name="T118" fmla="+- 0 -7992 -8300"/>
                <a:gd name="T119" fmla="*/ -7992 h 5273"/>
                <a:gd name="T120" fmla="+- 0 11847 6805"/>
                <a:gd name="T121" fmla="*/ T120 w 5043"/>
                <a:gd name="T122" fmla="+- 0 -5175 -8300"/>
                <a:gd name="T123" fmla="*/ -5175 h 5273"/>
                <a:gd name="T124" fmla="+- 0 10373 6805"/>
                <a:gd name="T125" fmla="*/ T124 w 5043"/>
                <a:gd name="T126" fmla="+- 0 -6523 -8300"/>
                <a:gd name="T127" fmla="*/ -6523 h 5273"/>
                <a:gd name="T128" fmla="+- 0 10104 6805"/>
                <a:gd name="T129" fmla="*/ T128 w 5043"/>
                <a:gd name="T130" fmla="+- 0 -6262 -8300"/>
                <a:gd name="T131" fmla="*/ -6262 h 5273"/>
                <a:gd name="T132" fmla="+- 0 11281 6805"/>
                <a:gd name="T133" fmla="*/ T132 w 5043"/>
                <a:gd name="T134" fmla="+- 0 -5175 -8300"/>
                <a:gd name="T135" fmla="*/ -5175 h 5273"/>
                <a:gd name="T136" fmla="+- 0 11847 6805"/>
                <a:gd name="T137" fmla="*/ T136 w 5043"/>
                <a:gd name="T138" fmla="+- 0 -5175 -8300"/>
                <a:gd name="T139" fmla="*/ -5175 h 52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</a:cxnLst>
              <a:rect l="0" t="0" r="r" b="b"/>
              <a:pathLst>
                <a:path w="5043" h="5273">
                  <a:moveTo>
                    <a:pt x="550" y="1283"/>
                  </a:moveTo>
                  <a:lnTo>
                    <a:pt x="235" y="1283"/>
                  </a:lnTo>
                  <a:lnTo>
                    <a:pt x="235" y="3637"/>
                  </a:lnTo>
                  <a:lnTo>
                    <a:pt x="550" y="3637"/>
                  </a:lnTo>
                  <a:lnTo>
                    <a:pt x="550" y="1283"/>
                  </a:lnTo>
                  <a:moveTo>
                    <a:pt x="1834" y="1283"/>
                  </a:moveTo>
                  <a:lnTo>
                    <a:pt x="439" y="0"/>
                  </a:lnTo>
                  <a:lnTo>
                    <a:pt x="0" y="0"/>
                  </a:lnTo>
                  <a:lnTo>
                    <a:pt x="1448" y="1283"/>
                  </a:lnTo>
                  <a:lnTo>
                    <a:pt x="1834" y="1283"/>
                  </a:lnTo>
                  <a:moveTo>
                    <a:pt x="2140" y="0"/>
                  </a:moveTo>
                  <a:lnTo>
                    <a:pt x="1933" y="0"/>
                  </a:lnTo>
                  <a:lnTo>
                    <a:pt x="1933" y="501"/>
                  </a:lnTo>
                  <a:lnTo>
                    <a:pt x="2140" y="501"/>
                  </a:lnTo>
                  <a:lnTo>
                    <a:pt x="2140" y="0"/>
                  </a:lnTo>
                  <a:moveTo>
                    <a:pt x="4215" y="3161"/>
                  </a:moveTo>
                  <a:lnTo>
                    <a:pt x="3811" y="3161"/>
                  </a:lnTo>
                  <a:lnTo>
                    <a:pt x="3811" y="5272"/>
                  </a:lnTo>
                  <a:lnTo>
                    <a:pt x="4215" y="5272"/>
                  </a:lnTo>
                  <a:lnTo>
                    <a:pt x="4215" y="3161"/>
                  </a:lnTo>
                  <a:moveTo>
                    <a:pt x="4359" y="349"/>
                  </a:moveTo>
                  <a:lnTo>
                    <a:pt x="4107" y="349"/>
                  </a:lnTo>
                  <a:lnTo>
                    <a:pt x="4107" y="1705"/>
                  </a:lnTo>
                  <a:lnTo>
                    <a:pt x="4359" y="1705"/>
                  </a:lnTo>
                  <a:lnTo>
                    <a:pt x="4359" y="349"/>
                  </a:lnTo>
                  <a:moveTo>
                    <a:pt x="4907" y="308"/>
                  </a:moveTo>
                  <a:lnTo>
                    <a:pt x="4562" y="0"/>
                  </a:lnTo>
                  <a:lnTo>
                    <a:pt x="4188" y="0"/>
                  </a:lnTo>
                  <a:lnTo>
                    <a:pt x="4549" y="327"/>
                  </a:lnTo>
                  <a:lnTo>
                    <a:pt x="4907" y="308"/>
                  </a:lnTo>
                  <a:moveTo>
                    <a:pt x="5042" y="3125"/>
                  </a:moveTo>
                  <a:lnTo>
                    <a:pt x="3568" y="1777"/>
                  </a:lnTo>
                  <a:lnTo>
                    <a:pt x="3299" y="2038"/>
                  </a:lnTo>
                  <a:lnTo>
                    <a:pt x="4476" y="3125"/>
                  </a:lnTo>
                  <a:lnTo>
                    <a:pt x="5042" y="3125"/>
                  </a:lnTo>
                </a:path>
              </a:pathLst>
            </a:custGeom>
            <a:solidFill>
              <a:srgbClr val="88A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AutoShape 488">
              <a:extLst>
                <a:ext uri="{FF2B5EF4-FFF2-40B4-BE49-F238E27FC236}">
                  <a16:creationId xmlns:a16="http://schemas.microsoft.com/office/drawing/2014/main" xmlns="" id="{2AEA0633-37DD-9846-B044-11C1A1B0C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" y="-8300"/>
              <a:ext cx="8172" cy="7510"/>
            </a:xfrm>
            <a:custGeom>
              <a:avLst/>
              <a:gdLst>
                <a:gd name="T0" fmla="+- 0 4183 3940"/>
                <a:gd name="T1" fmla="*/ T0 w 8172"/>
                <a:gd name="T2" fmla="+- 0 -7861 -8300"/>
                <a:gd name="T3" fmla="*/ -7861 h 7510"/>
                <a:gd name="T4" fmla="+- 0 4480 3940"/>
                <a:gd name="T5" fmla="*/ T4 w 8172"/>
                <a:gd name="T6" fmla="+- 0 -3971 -8300"/>
                <a:gd name="T7" fmla="*/ -3971 h 7510"/>
                <a:gd name="T8" fmla="+- 0 4480 3940"/>
                <a:gd name="T9" fmla="*/ T8 w 8172"/>
                <a:gd name="T10" fmla="+- 0 -4726 -8300"/>
                <a:gd name="T11" fmla="*/ -4726 h 7510"/>
                <a:gd name="T12" fmla="+- 0 4704 3940"/>
                <a:gd name="T13" fmla="*/ T12 w 8172"/>
                <a:gd name="T14" fmla="+- 0 -6199 -8300"/>
                <a:gd name="T15" fmla="*/ -6199 h 7510"/>
                <a:gd name="T16" fmla="+- 0 4704 3940"/>
                <a:gd name="T17" fmla="*/ T16 w 8172"/>
                <a:gd name="T18" fmla="+- 0 -6199 -8300"/>
                <a:gd name="T19" fmla="*/ -6199 h 7510"/>
                <a:gd name="T20" fmla="+- 0 5191 3940"/>
                <a:gd name="T21" fmla="*/ T20 w 8172"/>
                <a:gd name="T22" fmla="+- 0 -7930 -8300"/>
                <a:gd name="T23" fmla="*/ -7930 h 7510"/>
                <a:gd name="T24" fmla="+- 0 4237 3940"/>
                <a:gd name="T25" fmla="*/ T24 w 8172"/>
                <a:gd name="T26" fmla="+- 0 -7009 -8300"/>
                <a:gd name="T27" fmla="*/ -7009 h 7510"/>
                <a:gd name="T28" fmla="+- 0 4331 3940"/>
                <a:gd name="T29" fmla="*/ T28 w 8172"/>
                <a:gd name="T30" fmla="+- 0 -6888 -8300"/>
                <a:gd name="T31" fmla="*/ -6888 h 7510"/>
                <a:gd name="T32" fmla="+- 0 5841 3940"/>
                <a:gd name="T33" fmla="*/ T32 w 8172"/>
                <a:gd name="T34" fmla="+- 0 -5103 -8300"/>
                <a:gd name="T35" fmla="*/ -5103 h 7510"/>
                <a:gd name="T36" fmla="+- 0 5969 3940"/>
                <a:gd name="T37" fmla="*/ T36 w 8172"/>
                <a:gd name="T38" fmla="+- 0 -8300 -8300"/>
                <a:gd name="T39" fmla="*/ -8300 h 7510"/>
                <a:gd name="T40" fmla="+- 0 5827 3940"/>
                <a:gd name="T41" fmla="*/ T40 w 8172"/>
                <a:gd name="T42" fmla="+- 0 -8175 -8300"/>
                <a:gd name="T43" fmla="*/ -8175 h 7510"/>
                <a:gd name="T44" fmla="+- 0 6550 3940"/>
                <a:gd name="T45" fmla="*/ T44 w 8172"/>
                <a:gd name="T46" fmla="+- 0 -2162 -8300"/>
                <a:gd name="T47" fmla="*/ -2162 h 7510"/>
                <a:gd name="T48" fmla="+- 0 6550 3940"/>
                <a:gd name="T49" fmla="*/ T48 w 8172"/>
                <a:gd name="T50" fmla="+- 0 -2965 -8300"/>
                <a:gd name="T51" fmla="*/ -2965 h 7510"/>
                <a:gd name="T52" fmla="+- 0 6806 3940"/>
                <a:gd name="T53" fmla="*/ T52 w 8172"/>
                <a:gd name="T54" fmla="+- 0 -3495 -8300"/>
                <a:gd name="T55" fmla="*/ -3495 h 7510"/>
                <a:gd name="T56" fmla="+- 0 6806 3940"/>
                <a:gd name="T57" fmla="*/ T56 w 8172"/>
                <a:gd name="T58" fmla="+- 0 -3495 -8300"/>
                <a:gd name="T59" fmla="*/ -3495 h 7510"/>
                <a:gd name="T60" fmla="+- 0 8558 3940"/>
                <a:gd name="T61" fmla="*/ T60 w 8172"/>
                <a:gd name="T62" fmla="+- 0 -791 -8300"/>
                <a:gd name="T63" fmla="*/ -791 h 7510"/>
                <a:gd name="T64" fmla="+- 0 8307 3940"/>
                <a:gd name="T65" fmla="*/ T64 w 8172"/>
                <a:gd name="T66" fmla="+- 0 -1316 -8300"/>
                <a:gd name="T67" fmla="*/ -1316 h 7510"/>
                <a:gd name="T68" fmla="+- 0 8307 3940"/>
                <a:gd name="T69" fmla="*/ T68 w 8172"/>
                <a:gd name="T70" fmla="+- 0 -2094 -8300"/>
                <a:gd name="T71" fmla="*/ -2094 h 7510"/>
                <a:gd name="T72" fmla="+- 0 8558 3940"/>
                <a:gd name="T73" fmla="*/ T72 w 8172"/>
                <a:gd name="T74" fmla="+- 0 -3100 -8300"/>
                <a:gd name="T75" fmla="*/ -3100 h 7510"/>
                <a:gd name="T76" fmla="+- 0 8558 3940"/>
                <a:gd name="T77" fmla="*/ T76 w 8172"/>
                <a:gd name="T78" fmla="+- 0 -3100 -8300"/>
                <a:gd name="T79" fmla="*/ -3100 h 7510"/>
                <a:gd name="T80" fmla="+- 0 8730 3940"/>
                <a:gd name="T81" fmla="*/ T80 w 8172"/>
                <a:gd name="T82" fmla="+- 0 -7116 -8300"/>
                <a:gd name="T83" fmla="*/ -7116 h 7510"/>
                <a:gd name="T84" fmla="+- 0 7220 3940"/>
                <a:gd name="T85" fmla="*/ T84 w 8172"/>
                <a:gd name="T86" fmla="+- 0 -7156 -8300"/>
                <a:gd name="T87" fmla="*/ -7156 h 7510"/>
                <a:gd name="T88" fmla="+- 0 6546 3940"/>
                <a:gd name="T89" fmla="*/ T88 w 8172"/>
                <a:gd name="T90" fmla="+- 0 -5238 -8300"/>
                <a:gd name="T91" fmla="*/ -5238 h 7510"/>
                <a:gd name="T92" fmla="+- 0 6802 3940"/>
                <a:gd name="T93" fmla="*/ T92 w 8172"/>
                <a:gd name="T94" fmla="+- 0 -3756 -8300"/>
                <a:gd name="T95" fmla="*/ -3756 h 7510"/>
                <a:gd name="T96" fmla="+- 0 7450 3940"/>
                <a:gd name="T97" fmla="*/ T96 w 8172"/>
                <a:gd name="T98" fmla="+- 0 -4568 -8300"/>
                <a:gd name="T99" fmla="*/ -4568 h 7510"/>
                <a:gd name="T100" fmla="+- 0 8639 3940"/>
                <a:gd name="T101" fmla="*/ T100 w 8172"/>
                <a:gd name="T102" fmla="+- 0 -6882 -8300"/>
                <a:gd name="T103" fmla="*/ -6882 h 7510"/>
                <a:gd name="T104" fmla="+- 0 8765 3940"/>
                <a:gd name="T105" fmla="*/ T104 w 8172"/>
                <a:gd name="T106" fmla="+- 0 -6968 -8300"/>
                <a:gd name="T107" fmla="*/ -6968 h 7510"/>
                <a:gd name="T108" fmla="+- 0 8945 3940"/>
                <a:gd name="T109" fmla="*/ T108 w 8172"/>
                <a:gd name="T110" fmla="+- 0 -7664 -8300"/>
                <a:gd name="T111" fmla="*/ -7664 h 7510"/>
                <a:gd name="T112" fmla="+- 0 10238 3940"/>
                <a:gd name="T113" fmla="*/ T112 w 8172"/>
                <a:gd name="T114" fmla="+- 0 -1483 -8300"/>
                <a:gd name="T115" fmla="*/ -1483 h 7510"/>
                <a:gd name="T116" fmla="+- 0 10481 3940"/>
                <a:gd name="T117" fmla="*/ T116 w 8172"/>
                <a:gd name="T118" fmla="+- 0 -2022 -8300"/>
                <a:gd name="T119" fmla="*/ -2022 h 7510"/>
                <a:gd name="T120" fmla="+- 0 10481 3940"/>
                <a:gd name="T121" fmla="*/ T120 w 8172"/>
                <a:gd name="T122" fmla="+- 0 -2022 -8300"/>
                <a:gd name="T123" fmla="*/ -2022 h 7510"/>
                <a:gd name="T124" fmla="+- 0 10063 3940"/>
                <a:gd name="T125" fmla="*/ T124 w 8172"/>
                <a:gd name="T126" fmla="+- 0 -8300 -8300"/>
                <a:gd name="T127" fmla="*/ -8300 h 7510"/>
                <a:gd name="T128" fmla="+- 0 9736 3940"/>
                <a:gd name="T129" fmla="*/ T128 w 8172"/>
                <a:gd name="T130" fmla="+- 0 -7944 -8300"/>
                <a:gd name="T131" fmla="*/ -7944 h 7510"/>
                <a:gd name="T132" fmla="+- 0 9830 3940"/>
                <a:gd name="T133" fmla="*/ T132 w 8172"/>
                <a:gd name="T134" fmla="+- 0 -7823 -8300"/>
                <a:gd name="T135" fmla="*/ -7823 h 7510"/>
                <a:gd name="T136" fmla="+- 0 10562 3940"/>
                <a:gd name="T137" fmla="*/ T136 w 8172"/>
                <a:gd name="T138" fmla="+- 0 -7206 -8300"/>
                <a:gd name="T139" fmla="*/ -7206 h 7510"/>
                <a:gd name="T140" fmla="+- 0 11829 3940"/>
                <a:gd name="T141" fmla="*/ T140 w 8172"/>
                <a:gd name="T142" fmla="+- 0 -8018 -8300"/>
                <a:gd name="T143" fmla="*/ -8018 h 7510"/>
                <a:gd name="T144" fmla="+- 0 11372 3940"/>
                <a:gd name="T145" fmla="*/ T144 w 8172"/>
                <a:gd name="T146" fmla="+- 0 -8086 -8300"/>
                <a:gd name="T147" fmla="*/ -8086 h 7510"/>
                <a:gd name="T148" fmla="+- 0 11367 3940"/>
                <a:gd name="T149" fmla="*/ T148 w 8172"/>
                <a:gd name="T150" fmla="+- 0 -6456 -8300"/>
                <a:gd name="T151" fmla="*/ -6456 h 7510"/>
                <a:gd name="T152" fmla="+- 0 11788 3940"/>
                <a:gd name="T153" fmla="*/ T152 w 8172"/>
                <a:gd name="T154" fmla="+- 0 -7840 -8300"/>
                <a:gd name="T155" fmla="*/ -7840 h 7510"/>
                <a:gd name="T156" fmla="+- 0 12094 3940"/>
                <a:gd name="T157" fmla="*/ T156 w 8172"/>
                <a:gd name="T158" fmla="+- 0 -2660 -8300"/>
                <a:gd name="T159" fmla="*/ -2660 h 7510"/>
                <a:gd name="T160" fmla="+- 0 12094 3940"/>
                <a:gd name="T161" fmla="*/ T160 w 8172"/>
                <a:gd name="T162" fmla="+- 0 -2660 -8300"/>
                <a:gd name="T163" fmla="*/ -2660 h 7510"/>
                <a:gd name="T164" fmla="+- 0 12094 3940"/>
                <a:gd name="T165" fmla="*/ T164 w 8172"/>
                <a:gd name="T166" fmla="+- 0 -2943 -8300"/>
                <a:gd name="T167" fmla="*/ -2943 h 7510"/>
                <a:gd name="T168" fmla="+- 0 11847 3940"/>
                <a:gd name="T169" fmla="*/ T168 w 8172"/>
                <a:gd name="T170" fmla="+- 0 -3495 -8300"/>
                <a:gd name="T171" fmla="*/ -3495 h 7510"/>
                <a:gd name="T172" fmla="+- 0 12107 3940"/>
                <a:gd name="T173" fmla="*/ T172 w 8172"/>
                <a:gd name="T174" fmla="+- 0 -5173 -8300"/>
                <a:gd name="T175" fmla="*/ -5173 h 7510"/>
                <a:gd name="T176" fmla="+- 0 10461 3940"/>
                <a:gd name="T177" fmla="*/ T176 w 8172"/>
                <a:gd name="T178" fmla="+- 0 -6625 -8300"/>
                <a:gd name="T179" fmla="*/ -6625 h 7510"/>
                <a:gd name="T180" fmla="+- 0 10282 3940"/>
                <a:gd name="T181" fmla="*/ T180 w 8172"/>
                <a:gd name="T182" fmla="+- 0 -6622 -8300"/>
                <a:gd name="T183" fmla="*/ -6622 h 7510"/>
                <a:gd name="T184" fmla="+- 0 8774 3940"/>
                <a:gd name="T185" fmla="*/ T184 w 8172"/>
                <a:gd name="T186" fmla="+- 0 -5166 -8300"/>
                <a:gd name="T187" fmla="*/ -5166 h 7510"/>
                <a:gd name="T188" fmla="+- 0 8869 3940"/>
                <a:gd name="T189" fmla="*/ T188 w 8172"/>
                <a:gd name="T190" fmla="+- 0 -5046 -8300"/>
                <a:gd name="T191" fmla="*/ -5046 h 7510"/>
                <a:gd name="T192" fmla="+- 0 9746 3940"/>
                <a:gd name="T193" fmla="*/ T192 w 8172"/>
                <a:gd name="T194" fmla="+- 0 -2975 -8300"/>
                <a:gd name="T195" fmla="*/ -2975 h 7510"/>
                <a:gd name="T196" fmla="+- 0 10238 3940"/>
                <a:gd name="T197" fmla="*/ T196 w 8172"/>
                <a:gd name="T198" fmla="+- 0 -2893 -8300"/>
                <a:gd name="T199" fmla="*/ -2893 h 7510"/>
                <a:gd name="T200" fmla="+- 0 10238 3940"/>
                <a:gd name="T201" fmla="*/ T200 w 8172"/>
                <a:gd name="T202" fmla="+- 0 -3495 -8300"/>
                <a:gd name="T203" fmla="*/ -3495 h 7510"/>
                <a:gd name="T204" fmla="+- 0 9254 3940"/>
                <a:gd name="T205" fmla="*/ T204 w 8172"/>
                <a:gd name="T206" fmla="+- 0 -5310 -8300"/>
                <a:gd name="T207" fmla="*/ -5310 h 7510"/>
                <a:gd name="T208" fmla="+- 0 10887 3940"/>
                <a:gd name="T209" fmla="*/ T208 w 8172"/>
                <a:gd name="T210" fmla="+- 0 -5160 -8300"/>
                <a:gd name="T211" fmla="*/ -5160 h 7510"/>
                <a:gd name="T212" fmla="+- 0 11174 3940"/>
                <a:gd name="T213" fmla="*/ T212 w 8172"/>
                <a:gd name="T214" fmla="+- 0 -3362 -8300"/>
                <a:gd name="T215" fmla="*/ -3362 h 7510"/>
                <a:gd name="T216" fmla="+- 0 12054 3940"/>
                <a:gd name="T217" fmla="*/ T216 w 8172"/>
                <a:gd name="T218" fmla="+- 0 -5029 -8300"/>
                <a:gd name="T219" fmla="*/ -5029 h 75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8172" h="7510">
                  <a:moveTo>
                    <a:pt x="243" y="0"/>
                  </a:moveTo>
                  <a:lnTo>
                    <a:pt x="0" y="0"/>
                  </a:lnTo>
                  <a:lnTo>
                    <a:pt x="0" y="439"/>
                  </a:lnTo>
                  <a:lnTo>
                    <a:pt x="243" y="439"/>
                  </a:lnTo>
                  <a:lnTo>
                    <a:pt x="243" y="0"/>
                  </a:lnTo>
                  <a:moveTo>
                    <a:pt x="764" y="4104"/>
                  </a:moveTo>
                  <a:lnTo>
                    <a:pt x="540" y="4104"/>
                  </a:lnTo>
                  <a:lnTo>
                    <a:pt x="540" y="4329"/>
                  </a:lnTo>
                  <a:lnTo>
                    <a:pt x="764" y="4329"/>
                  </a:lnTo>
                  <a:lnTo>
                    <a:pt x="764" y="4104"/>
                  </a:lnTo>
                  <a:moveTo>
                    <a:pt x="764" y="3574"/>
                  </a:moveTo>
                  <a:lnTo>
                    <a:pt x="540" y="3574"/>
                  </a:lnTo>
                  <a:lnTo>
                    <a:pt x="540" y="3799"/>
                  </a:lnTo>
                  <a:lnTo>
                    <a:pt x="764" y="3799"/>
                  </a:lnTo>
                  <a:lnTo>
                    <a:pt x="764" y="3574"/>
                  </a:lnTo>
                  <a:moveTo>
                    <a:pt x="764" y="2101"/>
                  </a:moveTo>
                  <a:lnTo>
                    <a:pt x="540" y="2101"/>
                  </a:lnTo>
                  <a:lnTo>
                    <a:pt x="540" y="3251"/>
                  </a:lnTo>
                  <a:lnTo>
                    <a:pt x="764" y="3251"/>
                  </a:lnTo>
                  <a:lnTo>
                    <a:pt x="764" y="2101"/>
                  </a:lnTo>
                  <a:moveTo>
                    <a:pt x="1902" y="1148"/>
                  </a:moveTo>
                  <a:lnTo>
                    <a:pt x="785" y="1148"/>
                  </a:lnTo>
                  <a:lnTo>
                    <a:pt x="1431" y="570"/>
                  </a:lnTo>
                  <a:lnTo>
                    <a:pt x="1251" y="370"/>
                  </a:lnTo>
                  <a:lnTo>
                    <a:pt x="342" y="1183"/>
                  </a:lnTo>
                  <a:lnTo>
                    <a:pt x="316" y="1214"/>
                  </a:lnTo>
                  <a:lnTo>
                    <a:pt x="301" y="1251"/>
                  </a:lnTo>
                  <a:lnTo>
                    <a:pt x="297" y="1291"/>
                  </a:lnTo>
                  <a:lnTo>
                    <a:pt x="306" y="1331"/>
                  </a:lnTo>
                  <a:lnTo>
                    <a:pt x="326" y="1367"/>
                  </a:lnTo>
                  <a:lnTo>
                    <a:pt x="355" y="1394"/>
                  </a:lnTo>
                  <a:lnTo>
                    <a:pt x="391" y="1412"/>
                  </a:lnTo>
                  <a:lnTo>
                    <a:pt x="432" y="1418"/>
                  </a:lnTo>
                  <a:lnTo>
                    <a:pt x="1631" y="1418"/>
                  </a:lnTo>
                  <a:lnTo>
                    <a:pt x="1631" y="3197"/>
                  </a:lnTo>
                  <a:lnTo>
                    <a:pt x="1901" y="3197"/>
                  </a:lnTo>
                  <a:lnTo>
                    <a:pt x="1901" y="3192"/>
                  </a:lnTo>
                  <a:lnTo>
                    <a:pt x="1902" y="3192"/>
                  </a:lnTo>
                  <a:lnTo>
                    <a:pt x="1902" y="1148"/>
                  </a:lnTo>
                  <a:moveTo>
                    <a:pt x="2029" y="0"/>
                  </a:moveTo>
                  <a:lnTo>
                    <a:pt x="1645" y="0"/>
                  </a:lnTo>
                  <a:lnTo>
                    <a:pt x="1645" y="627"/>
                  </a:lnTo>
                  <a:lnTo>
                    <a:pt x="1887" y="627"/>
                  </a:lnTo>
                  <a:lnTo>
                    <a:pt x="1887" y="125"/>
                  </a:lnTo>
                  <a:lnTo>
                    <a:pt x="2029" y="0"/>
                  </a:lnTo>
                  <a:moveTo>
                    <a:pt x="2866" y="5882"/>
                  </a:moveTo>
                  <a:lnTo>
                    <a:pt x="2610" y="5882"/>
                  </a:lnTo>
                  <a:lnTo>
                    <a:pt x="2610" y="6138"/>
                  </a:lnTo>
                  <a:lnTo>
                    <a:pt x="2866" y="6138"/>
                  </a:lnTo>
                  <a:lnTo>
                    <a:pt x="2866" y="5882"/>
                  </a:lnTo>
                  <a:moveTo>
                    <a:pt x="2866" y="5335"/>
                  </a:moveTo>
                  <a:lnTo>
                    <a:pt x="2610" y="5335"/>
                  </a:lnTo>
                  <a:lnTo>
                    <a:pt x="2610" y="5591"/>
                  </a:lnTo>
                  <a:lnTo>
                    <a:pt x="2866" y="5591"/>
                  </a:lnTo>
                  <a:lnTo>
                    <a:pt x="2866" y="5335"/>
                  </a:lnTo>
                  <a:moveTo>
                    <a:pt x="2866" y="4805"/>
                  </a:moveTo>
                  <a:lnTo>
                    <a:pt x="2610" y="4805"/>
                  </a:lnTo>
                  <a:lnTo>
                    <a:pt x="2610" y="5061"/>
                  </a:lnTo>
                  <a:lnTo>
                    <a:pt x="2866" y="5061"/>
                  </a:lnTo>
                  <a:lnTo>
                    <a:pt x="2866" y="4805"/>
                  </a:lnTo>
                  <a:moveTo>
                    <a:pt x="4618" y="7258"/>
                  </a:moveTo>
                  <a:lnTo>
                    <a:pt x="4367" y="7258"/>
                  </a:lnTo>
                  <a:lnTo>
                    <a:pt x="4367" y="7509"/>
                  </a:lnTo>
                  <a:lnTo>
                    <a:pt x="4618" y="7509"/>
                  </a:lnTo>
                  <a:lnTo>
                    <a:pt x="4618" y="7258"/>
                  </a:lnTo>
                  <a:moveTo>
                    <a:pt x="4618" y="6732"/>
                  </a:moveTo>
                  <a:lnTo>
                    <a:pt x="4367" y="6732"/>
                  </a:lnTo>
                  <a:lnTo>
                    <a:pt x="4367" y="6984"/>
                  </a:lnTo>
                  <a:lnTo>
                    <a:pt x="4618" y="6984"/>
                  </a:lnTo>
                  <a:lnTo>
                    <a:pt x="4618" y="6732"/>
                  </a:lnTo>
                  <a:moveTo>
                    <a:pt x="4618" y="6206"/>
                  </a:moveTo>
                  <a:lnTo>
                    <a:pt x="4367" y="6206"/>
                  </a:lnTo>
                  <a:lnTo>
                    <a:pt x="4367" y="6458"/>
                  </a:lnTo>
                  <a:lnTo>
                    <a:pt x="4618" y="6458"/>
                  </a:lnTo>
                  <a:lnTo>
                    <a:pt x="4618" y="6206"/>
                  </a:lnTo>
                  <a:moveTo>
                    <a:pt x="4618" y="5200"/>
                  </a:moveTo>
                  <a:lnTo>
                    <a:pt x="4367" y="5200"/>
                  </a:lnTo>
                  <a:lnTo>
                    <a:pt x="4367" y="5882"/>
                  </a:lnTo>
                  <a:lnTo>
                    <a:pt x="4618" y="5882"/>
                  </a:lnTo>
                  <a:lnTo>
                    <a:pt x="4618" y="5200"/>
                  </a:lnTo>
                  <a:moveTo>
                    <a:pt x="4834" y="1292"/>
                  </a:moveTo>
                  <a:lnTo>
                    <a:pt x="4831" y="1253"/>
                  </a:lnTo>
                  <a:lnTo>
                    <a:pt x="4816" y="1216"/>
                  </a:lnTo>
                  <a:lnTo>
                    <a:pt x="4790" y="1184"/>
                  </a:lnTo>
                  <a:lnTo>
                    <a:pt x="3503" y="0"/>
                  </a:lnTo>
                  <a:lnTo>
                    <a:pt x="3105" y="0"/>
                  </a:lnTo>
                  <a:lnTo>
                    <a:pt x="4349" y="1144"/>
                  </a:lnTo>
                  <a:lnTo>
                    <a:pt x="3280" y="1144"/>
                  </a:lnTo>
                  <a:lnTo>
                    <a:pt x="3280" y="3502"/>
                  </a:lnTo>
                  <a:lnTo>
                    <a:pt x="2862" y="3502"/>
                  </a:lnTo>
                  <a:lnTo>
                    <a:pt x="2862" y="3062"/>
                  </a:lnTo>
                  <a:lnTo>
                    <a:pt x="2606" y="3062"/>
                  </a:lnTo>
                  <a:lnTo>
                    <a:pt x="2606" y="3502"/>
                  </a:lnTo>
                  <a:lnTo>
                    <a:pt x="2606" y="3772"/>
                  </a:lnTo>
                  <a:lnTo>
                    <a:pt x="2606" y="4544"/>
                  </a:lnTo>
                  <a:lnTo>
                    <a:pt x="2862" y="4544"/>
                  </a:lnTo>
                  <a:lnTo>
                    <a:pt x="2862" y="3772"/>
                  </a:lnTo>
                  <a:lnTo>
                    <a:pt x="3415" y="3772"/>
                  </a:lnTo>
                  <a:lnTo>
                    <a:pt x="3467" y="3761"/>
                  </a:lnTo>
                  <a:lnTo>
                    <a:pt x="3510" y="3732"/>
                  </a:lnTo>
                  <a:lnTo>
                    <a:pt x="3539" y="3689"/>
                  </a:lnTo>
                  <a:lnTo>
                    <a:pt x="3549" y="3637"/>
                  </a:lnTo>
                  <a:lnTo>
                    <a:pt x="3549" y="1418"/>
                  </a:lnTo>
                  <a:lnTo>
                    <a:pt x="4699" y="1418"/>
                  </a:lnTo>
                  <a:lnTo>
                    <a:pt x="4740" y="1412"/>
                  </a:lnTo>
                  <a:lnTo>
                    <a:pt x="4775" y="1394"/>
                  </a:lnTo>
                  <a:lnTo>
                    <a:pt x="4805" y="1367"/>
                  </a:lnTo>
                  <a:lnTo>
                    <a:pt x="4825" y="1332"/>
                  </a:lnTo>
                  <a:lnTo>
                    <a:pt x="4834" y="1292"/>
                  </a:lnTo>
                  <a:moveTo>
                    <a:pt x="5274" y="0"/>
                  </a:moveTo>
                  <a:lnTo>
                    <a:pt x="5005" y="0"/>
                  </a:lnTo>
                  <a:lnTo>
                    <a:pt x="5005" y="636"/>
                  </a:lnTo>
                  <a:lnTo>
                    <a:pt x="5274" y="636"/>
                  </a:lnTo>
                  <a:lnTo>
                    <a:pt x="5274" y="0"/>
                  </a:lnTo>
                  <a:moveTo>
                    <a:pt x="6541" y="6817"/>
                  </a:moveTo>
                  <a:lnTo>
                    <a:pt x="6298" y="6817"/>
                  </a:lnTo>
                  <a:lnTo>
                    <a:pt x="6298" y="7060"/>
                  </a:lnTo>
                  <a:lnTo>
                    <a:pt x="6541" y="7060"/>
                  </a:lnTo>
                  <a:lnTo>
                    <a:pt x="6541" y="6817"/>
                  </a:lnTo>
                  <a:moveTo>
                    <a:pt x="6541" y="6278"/>
                  </a:moveTo>
                  <a:lnTo>
                    <a:pt x="6298" y="6278"/>
                  </a:lnTo>
                  <a:lnTo>
                    <a:pt x="6298" y="6521"/>
                  </a:lnTo>
                  <a:lnTo>
                    <a:pt x="6541" y="6521"/>
                  </a:lnTo>
                  <a:lnTo>
                    <a:pt x="6541" y="6278"/>
                  </a:lnTo>
                  <a:moveTo>
                    <a:pt x="6622" y="214"/>
                  </a:moveTo>
                  <a:lnTo>
                    <a:pt x="6288" y="214"/>
                  </a:lnTo>
                  <a:lnTo>
                    <a:pt x="6532" y="0"/>
                  </a:lnTo>
                  <a:lnTo>
                    <a:pt x="6123" y="0"/>
                  </a:lnTo>
                  <a:lnTo>
                    <a:pt x="5841" y="247"/>
                  </a:lnTo>
                  <a:lnTo>
                    <a:pt x="5815" y="279"/>
                  </a:lnTo>
                  <a:lnTo>
                    <a:pt x="5799" y="316"/>
                  </a:lnTo>
                  <a:lnTo>
                    <a:pt x="5796" y="356"/>
                  </a:lnTo>
                  <a:lnTo>
                    <a:pt x="5804" y="396"/>
                  </a:lnTo>
                  <a:lnTo>
                    <a:pt x="5824" y="432"/>
                  </a:lnTo>
                  <a:lnTo>
                    <a:pt x="5853" y="460"/>
                  </a:lnTo>
                  <a:lnTo>
                    <a:pt x="5890" y="477"/>
                  </a:lnTo>
                  <a:lnTo>
                    <a:pt x="5930" y="483"/>
                  </a:lnTo>
                  <a:lnTo>
                    <a:pt x="6352" y="483"/>
                  </a:lnTo>
                  <a:lnTo>
                    <a:pt x="6352" y="1094"/>
                  </a:lnTo>
                  <a:lnTo>
                    <a:pt x="6622" y="1094"/>
                  </a:lnTo>
                  <a:lnTo>
                    <a:pt x="6622" y="214"/>
                  </a:lnTo>
                  <a:moveTo>
                    <a:pt x="7906" y="359"/>
                  </a:moveTo>
                  <a:lnTo>
                    <a:pt x="7903" y="319"/>
                  </a:lnTo>
                  <a:lnTo>
                    <a:pt x="7889" y="282"/>
                  </a:lnTo>
                  <a:lnTo>
                    <a:pt x="7864" y="250"/>
                  </a:lnTo>
                  <a:lnTo>
                    <a:pt x="7598" y="0"/>
                  </a:lnTo>
                  <a:lnTo>
                    <a:pt x="7204" y="0"/>
                  </a:lnTo>
                  <a:lnTo>
                    <a:pt x="7432" y="214"/>
                  </a:lnTo>
                  <a:lnTo>
                    <a:pt x="7195" y="214"/>
                  </a:lnTo>
                  <a:lnTo>
                    <a:pt x="7195" y="423"/>
                  </a:lnTo>
                  <a:lnTo>
                    <a:pt x="7157" y="1837"/>
                  </a:lnTo>
                  <a:lnTo>
                    <a:pt x="7427" y="1844"/>
                  </a:lnTo>
                  <a:lnTo>
                    <a:pt x="7463" y="483"/>
                  </a:lnTo>
                  <a:lnTo>
                    <a:pt x="7772" y="483"/>
                  </a:lnTo>
                  <a:lnTo>
                    <a:pt x="7812" y="477"/>
                  </a:lnTo>
                  <a:lnTo>
                    <a:pt x="7848" y="460"/>
                  </a:lnTo>
                  <a:lnTo>
                    <a:pt x="7877" y="433"/>
                  </a:lnTo>
                  <a:lnTo>
                    <a:pt x="7897" y="398"/>
                  </a:lnTo>
                  <a:lnTo>
                    <a:pt x="7906" y="359"/>
                  </a:lnTo>
                  <a:moveTo>
                    <a:pt x="8154" y="5640"/>
                  </a:moveTo>
                  <a:lnTo>
                    <a:pt x="7907" y="5640"/>
                  </a:lnTo>
                  <a:lnTo>
                    <a:pt x="7907" y="5888"/>
                  </a:lnTo>
                  <a:lnTo>
                    <a:pt x="8154" y="5888"/>
                  </a:lnTo>
                  <a:lnTo>
                    <a:pt x="8154" y="5640"/>
                  </a:lnTo>
                  <a:moveTo>
                    <a:pt x="8154" y="5110"/>
                  </a:moveTo>
                  <a:lnTo>
                    <a:pt x="7907" y="5110"/>
                  </a:lnTo>
                  <a:lnTo>
                    <a:pt x="7907" y="5357"/>
                  </a:lnTo>
                  <a:lnTo>
                    <a:pt x="8154" y="5357"/>
                  </a:lnTo>
                  <a:lnTo>
                    <a:pt x="8154" y="5110"/>
                  </a:lnTo>
                  <a:moveTo>
                    <a:pt x="8167" y="3978"/>
                  </a:moveTo>
                  <a:lnTo>
                    <a:pt x="7907" y="3978"/>
                  </a:lnTo>
                  <a:lnTo>
                    <a:pt x="7907" y="4805"/>
                  </a:lnTo>
                  <a:lnTo>
                    <a:pt x="8167" y="4805"/>
                  </a:lnTo>
                  <a:lnTo>
                    <a:pt x="8167" y="3978"/>
                  </a:lnTo>
                  <a:moveTo>
                    <a:pt x="8172" y="3167"/>
                  </a:moveTo>
                  <a:lnTo>
                    <a:pt x="8167" y="3127"/>
                  </a:lnTo>
                  <a:lnTo>
                    <a:pt x="8152" y="3090"/>
                  </a:lnTo>
                  <a:lnTo>
                    <a:pt x="8125" y="3059"/>
                  </a:lnTo>
                  <a:lnTo>
                    <a:pt x="6849" y="1958"/>
                  </a:lnTo>
                  <a:lnTo>
                    <a:pt x="6521" y="1675"/>
                  </a:lnTo>
                  <a:lnTo>
                    <a:pt x="6479" y="1650"/>
                  </a:lnTo>
                  <a:lnTo>
                    <a:pt x="6431" y="1642"/>
                  </a:lnTo>
                  <a:lnTo>
                    <a:pt x="6384" y="1652"/>
                  </a:lnTo>
                  <a:lnTo>
                    <a:pt x="6342" y="1678"/>
                  </a:lnTo>
                  <a:lnTo>
                    <a:pt x="4878" y="3026"/>
                  </a:lnTo>
                  <a:lnTo>
                    <a:pt x="4852" y="3057"/>
                  </a:lnTo>
                  <a:lnTo>
                    <a:pt x="4838" y="3094"/>
                  </a:lnTo>
                  <a:lnTo>
                    <a:pt x="4834" y="3134"/>
                  </a:lnTo>
                  <a:lnTo>
                    <a:pt x="4843" y="3174"/>
                  </a:lnTo>
                  <a:lnTo>
                    <a:pt x="4864" y="3209"/>
                  </a:lnTo>
                  <a:lnTo>
                    <a:pt x="4893" y="3236"/>
                  </a:lnTo>
                  <a:lnTo>
                    <a:pt x="4929" y="3254"/>
                  </a:lnTo>
                  <a:lnTo>
                    <a:pt x="4969" y="3260"/>
                  </a:lnTo>
                  <a:lnTo>
                    <a:pt x="5795" y="3260"/>
                  </a:lnTo>
                  <a:lnTo>
                    <a:pt x="5795" y="5272"/>
                  </a:lnTo>
                  <a:lnTo>
                    <a:pt x="5806" y="5325"/>
                  </a:lnTo>
                  <a:lnTo>
                    <a:pt x="5835" y="5367"/>
                  </a:lnTo>
                  <a:lnTo>
                    <a:pt x="5878" y="5396"/>
                  </a:lnTo>
                  <a:lnTo>
                    <a:pt x="5930" y="5407"/>
                  </a:lnTo>
                  <a:lnTo>
                    <a:pt x="6298" y="5407"/>
                  </a:lnTo>
                  <a:lnTo>
                    <a:pt x="6298" y="5937"/>
                  </a:lnTo>
                  <a:lnTo>
                    <a:pt x="6541" y="5937"/>
                  </a:lnTo>
                  <a:lnTo>
                    <a:pt x="6541" y="4805"/>
                  </a:lnTo>
                  <a:lnTo>
                    <a:pt x="6298" y="4805"/>
                  </a:lnTo>
                  <a:lnTo>
                    <a:pt x="6298" y="5137"/>
                  </a:lnTo>
                  <a:lnTo>
                    <a:pt x="6065" y="5137"/>
                  </a:lnTo>
                  <a:lnTo>
                    <a:pt x="6065" y="2990"/>
                  </a:lnTo>
                  <a:lnTo>
                    <a:pt x="5314" y="2990"/>
                  </a:lnTo>
                  <a:lnTo>
                    <a:pt x="6436" y="1958"/>
                  </a:lnTo>
                  <a:lnTo>
                    <a:pt x="7674" y="3026"/>
                  </a:lnTo>
                  <a:lnTo>
                    <a:pt x="6947" y="3026"/>
                  </a:lnTo>
                  <a:lnTo>
                    <a:pt x="6947" y="3140"/>
                  </a:lnTo>
                  <a:lnTo>
                    <a:pt x="6946" y="3147"/>
                  </a:lnTo>
                  <a:lnTo>
                    <a:pt x="6945" y="3155"/>
                  </a:lnTo>
                  <a:lnTo>
                    <a:pt x="6965" y="4941"/>
                  </a:lnTo>
                  <a:lnTo>
                    <a:pt x="7234" y="4938"/>
                  </a:lnTo>
                  <a:lnTo>
                    <a:pt x="7216" y="3296"/>
                  </a:lnTo>
                  <a:lnTo>
                    <a:pt x="8037" y="3296"/>
                  </a:lnTo>
                  <a:lnTo>
                    <a:pt x="8078" y="3289"/>
                  </a:lnTo>
                  <a:lnTo>
                    <a:pt x="8114" y="3271"/>
                  </a:lnTo>
                  <a:lnTo>
                    <a:pt x="8143" y="3244"/>
                  </a:lnTo>
                  <a:lnTo>
                    <a:pt x="8163" y="3208"/>
                  </a:lnTo>
                  <a:lnTo>
                    <a:pt x="8172" y="3167"/>
                  </a:lnTo>
                </a:path>
              </a:pathLst>
            </a:custGeom>
            <a:solidFill>
              <a:srgbClr val="2D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FFA54D0-8E27-9F44-9D96-897AEF1BE015}"/>
              </a:ext>
            </a:extLst>
          </p:cNvPr>
          <p:cNvSpPr/>
          <p:nvPr/>
        </p:nvSpPr>
        <p:spPr>
          <a:xfrm>
            <a:off x="685233" y="3876575"/>
            <a:ext cx="65343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E65846"/>
                </a:solidFill>
                <a:latin typeface="Calibri" panose="020F0502020204030204" pitchFamily="34" charset="0"/>
                <a:ea typeface="Helvetica-Light" pitchFamily="2" charset="0"/>
                <a:cs typeface="Helvetica-Light" pitchFamily="2" charset="0"/>
              </a:rPr>
              <a:t>An Algorithm for Growth</a:t>
            </a:r>
          </a:p>
        </p:txBody>
      </p:sp>
    </p:spTree>
    <p:extLst>
      <p:ext uri="{BB962C8B-B14F-4D97-AF65-F5344CB8AC3E}">
        <p14:creationId xmlns:p14="http://schemas.microsoft.com/office/powerpoint/2010/main" val="268041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1AB3F-F712-BE4B-91CA-AE1F4526E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Foundation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B366BB7-BAFA-D34F-9180-4BEBE6C3A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9A44-F412-8F45-9F37-5B5536437672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F8645791-7641-D948-A173-0C0A96972F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311388"/>
              </p:ext>
            </p:extLst>
          </p:nvPr>
        </p:nvGraphicFramePr>
        <p:xfrm>
          <a:off x="838200" y="2077283"/>
          <a:ext cx="3263055" cy="2049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 descr="ProductMarketPriceFi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452" y="2077283"/>
            <a:ext cx="2058053" cy="2124763"/>
          </a:xfrm>
          <a:prstGeom prst="rect">
            <a:avLst/>
          </a:prstGeom>
        </p:spPr>
      </p:pic>
      <p:pic>
        <p:nvPicPr>
          <p:cNvPr id="7" name="Picture 6" descr="unit-economics-header-tractionwise-1200x30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405" y="2710433"/>
            <a:ext cx="3155300" cy="7888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1438" y="1707395"/>
            <a:ext cx="3334657" cy="2760360"/>
          </a:xfrm>
          <a:prstGeom prst="rect">
            <a:avLst/>
          </a:prstGeom>
          <a:noFill/>
          <a:ln w="69850">
            <a:solidFill>
              <a:srgbClr val="E758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56277" y="1707395"/>
            <a:ext cx="3334657" cy="2760360"/>
          </a:xfrm>
          <a:prstGeom prst="rect">
            <a:avLst/>
          </a:prstGeom>
          <a:noFill/>
          <a:ln w="69850">
            <a:solidFill>
              <a:srgbClr val="E758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53405" y="1707395"/>
            <a:ext cx="3334657" cy="2760360"/>
          </a:xfrm>
          <a:prstGeom prst="rect">
            <a:avLst/>
          </a:prstGeom>
          <a:noFill/>
          <a:ln w="69850">
            <a:solidFill>
              <a:srgbClr val="E758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C72DAC8D-C74F-D54F-B975-5B3F9D5A817A}"/>
              </a:ext>
            </a:extLst>
          </p:cNvPr>
          <p:cNvSpPr txBox="1">
            <a:spLocks/>
          </p:cNvSpPr>
          <p:nvPr/>
        </p:nvSpPr>
        <p:spPr>
          <a:xfrm>
            <a:off x="741438" y="4729492"/>
            <a:ext cx="3334657" cy="1217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75846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Large</a:t>
            </a:r>
          </a:p>
          <a:p>
            <a:pPr algn="ctr"/>
            <a:r>
              <a:rPr lang="en-US" dirty="0" smtClean="0"/>
              <a:t>Market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C72DAC8D-C74F-D54F-B975-5B3F9D5A817A}"/>
              </a:ext>
            </a:extLst>
          </p:cNvPr>
          <p:cNvSpPr txBox="1">
            <a:spLocks/>
          </p:cNvSpPr>
          <p:nvPr/>
        </p:nvSpPr>
        <p:spPr>
          <a:xfrm>
            <a:off x="4556277" y="4729492"/>
            <a:ext cx="3334657" cy="1217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75846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Product Market Fit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C72DAC8D-C74F-D54F-B975-5B3F9D5A817A}"/>
              </a:ext>
            </a:extLst>
          </p:cNvPr>
          <p:cNvSpPr txBox="1">
            <a:spLocks/>
          </p:cNvSpPr>
          <p:nvPr/>
        </p:nvSpPr>
        <p:spPr>
          <a:xfrm>
            <a:off x="8553405" y="4729492"/>
            <a:ext cx="3334657" cy="1217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75846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Unit Economics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2380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64CEE84-2869-CD43-BBE8-7EBCDE6B1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9A44-F412-8F45-9F37-5B5536437672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242" y="2139657"/>
            <a:ext cx="1756154" cy="1756154"/>
          </a:xfrm>
          <a:prstGeom prst="rect">
            <a:avLst/>
          </a:prstGeom>
        </p:spPr>
      </p:pic>
      <p:pic>
        <p:nvPicPr>
          <p:cNvPr id="7" name="Picture 6" descr="IMG_8229_1024x102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237" y="2139657"/>
            <a:ext cx="2426804" cy="1959928"/>
          </a:xfrm>
          <a:prstGeom prst="rect">
            <a:avLst/>
          </a:prstGeom>
        </p:spPr>
      </p:pic>
      <p:pic>
        <p:nvPicPr>
          <p:cNvPr id="8" name="Picture 7" descr="261339_2gears-redblu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0497" y="1989666"/>
            <a:ext cx="2880964" cy="23260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1438" y="4762884"/>
            <a:ext cx="333465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E75846"/>
                </a:solidFill>
              </a:rPr>
              <a:t>100% </a:t>
            </a:r>
          </a:p>
          <a:p>
            <a:pPr algn="ctr"/>
            <a:r>
              <a:rPr lang="en-US" sz="4400" b="1" dirty="0" smtClean="0">
                <a:solidFill>
                  <a:srgbClr val="E75846"/>
                </a:solidFill>
              </a:rPr>
              <a:t>Growth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4762884"/>
            <a:ext cx="323482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E75846"/>
                </a:solidFill>
              </a:rPr>
              <a:t>Capital 2.5 X</a:t>
            </a:r>
          </a:p>
          <a:p>
            <a:pPr algn="ctr"/>
            <a:r>
              <a:rPr lang="en-US" sz="4400" b="1" dirty="0" smtClean="0">
                <a:solidFill>
                  <a:srgbClr val="E75846"/>
                </a:solidFill>
              </a:rPr>
              <a:t>Revenue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610600" y="4762884"/>
            <a:ext cx="333465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E75846"/>
                </a:solidFill>
              </a:rPr>
              <a:t>M&amp;S 2.6 X</a:t>
            </a:r>
          </a:p>
          <a:p>
            <a:pPr algn="ctr"/>
            <a:r>
              <a:rPr lang="en-US" sz="4400" b="1" dirty="0" smtClean="0">
                <a:solidFill>
                  <a:srgbClr val="E75846"/>
                </a:solidFill>
              </a:rPr>
              <a:t>R&amp;D</a:t>
            </a:r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41438" y="1700761"/>
            <a:ext cx="3334657" cy="2760360"/>
          </a:xfrm>
          <a:prstGeom prst="rect">
            <a:avLst/>
          </a:prstGeom>
          <a:noFill/>
          <a:ln w="69850">
            <a:solidFill>
              <a:srgbClr val="E758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24400" y="1700761"/>
            <a:ext cx="3334657" cy="2760360"/>
          </a:xfrm>
          <a:prstGeom prst="rect">
            <a:avLst/>
          </a:prstGeom>
          <a:noFill/>
          <a:ln w="69850">
            <a:solidFill>
              <a:srgbClr val="E758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610600" y="1710834"/>
            <a:ext cx="3334657" cy="2760360"/>
          </a:xfrm>
          <a:prstGeom prst="rect">
            <a:avLst/>
          </a:prstGeom>
          <a:noFill/>
          <a:ln w="69850">
            <a:solidFill>
              <a:srgbClr val="E758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9AB1AB3F-F712-BE4B-91CA-AE1F4526E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The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41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48F32CE-84A4-8D4E-B871-8A56EB9B4DA2}"/>
              </a:ext>
            </a:extLst>
          </p:cNvPr>
          <p:cNvGrpSpPr>
            <a:grpSpLocks/>
          </p:cNvGrpSpPr>
          <p:nvPr/>
        </p:nvGrpSpPr>
        <p:grpSpPr bwMode="auto">
          <a:xfrm>
            <a:off x="6596651" y="0"/>
            <a:ext cx="5676900" cy="4768850"/>
            <a:chOff x="3300" y="-8300"/>
            <a:chExt cx="8940" cy="751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xmlns="" id="{FD8A8752-4115-244D-8F85-5B0715F5A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" y="-8300"/>
              <a:ext cx="8940" cy="7510"/>
            </a:xfrm>
            <a:custGeom>
              <a:avLst/>
              <a:gdLst>
                <a:gd name="T0" fmla="+- 0 3796 3300"/>
                <a:gd name="T1" fmla="*/ T0 w 8940"/>
                <a:gd name="T2" fmla="+- 0 -8058 -8300"/>
                <a:gd name="T3" fmla="*/ -8058 h 7510"/>
                <a:gd name="T4" fmla="+- 0 3680 3300"/>
                <a:gd name="T5" fmla="*/ T4 w 8940"/>
                <a:gd name="T6" fmla="+- 0 -7798 -8300"/>
                <a:gd name="T7" fmla="*/ -7798 h 7510"/>
                <a:gd name="T8" fmla="+- 0 3578 3300"/>
                <a:gd name="T9" fmla="*/ T8 w 8940"/>
                <a:gd name="T10" fmla="+- 0 -7530 -8300"/>
                <a:gd name="T11" fmla="*/ -7530 h 7510"/>
                <a:gd name="T12" fmla="+- 0 3492 3300"/>
                <a:gd name="T13" fmla="*/ T12 w 8940"/>
                <a:gd name="T14" fmla="+- 0 -7255 -8300"/>
                <a:gd name="T15" fmla="*/ -7255 h 7510"/>
                <a:gd name="T16" fmla="+- 0 3421 3300"/>
                <a:gd name="T17" fmla="*/ T16 w 8940"/>
                <a:gd name="T18" fmla="+- 0 -6974 -8300"/>
                <a:gd name="T19" fmla="*/ -6974 h 7510"/>
                <a:gd name="T20" fmla="+- 0 3366 3300"/>
                <a:gd name="T21" fmla="*/ T20 w 8940"/>
                <a:gd name="T22" fmla="+- 0 -6687 -8300"/>
                <a:gd name="T23" fmla="*/ -6687 h 7510"/>
                <a:gd name="T24" fmla="+- 0 3327 3300"/>
                <a:gd name="T25" fmla="*/ T24 w 8940"/>
                <a:gd name="T26" fmla="+- 0 -6394 -8300"/>
                <a:gd name="T27" fmla="*/ -6394 h 7510"/>
                <a:gd name="T28" fmla="+- 0 3305 3300"/>
                <a:gd name="T29" fmla="*/ T28 w 8940"/>
                <a:gd name="T30" fmla="+- 0 -6097 -8300"/>
                <a:gd name="T31" fmla="*/ -6097 h 7510"/>
                <a:gd name="T32" fmla="+- 0 3301 3300"/>
                <a:gd name="T33" fmla="*/ T32 w 8940"/>
                <a:gd name="T34" fmla="+- 0 -5795 -8300"/>
                <a:gd name="T35" fmla="*/ -5795 h 7510"/>
                <a:gd name="T36" fmla="+- 0 3314 3300"/>
                <a:gd name="T37" fmla="*/ T36 w 8940"/>
                <a:gd name="T38" fmla="+- 0 -5495 -8300"/>
                <a:gd name="T39" fmla="*/ -5495 h 7510"/>
                <a:gd name="T40" fmla="+- 0 3344 3300"/>
                <a:gd name="T41" fmla="*/ T40 w 8940"/>
                <a:gd name="T42" fmla="+- 0 -5199 -8300"/>
                <a:gd name="T43" fmla="*/ -5199 h 7510"/>
                <a:gd name="T44" fmla="+- 0 3391 3300"/>
                <a:gd name="T45" fmla="*/ T44 w 8940"/>
                <a:gd name="T46" fmla="+- 0 -4909 -8300"/>
                <a:gd name="T47" fmla="*/ -4909 h 7510"/>
                <a:gd name="T48" fmla="+- 0 3454 3300"/>
                <a:gd name="T49" fmla="*/ T48 w 8940"/>
                <a:gd name="T50" fmla="+- 0 -4625 -8300"/>
                <a:gd name="T51" fmla="*/ -4625 h 7510"/>
                <a:gd name="T52" fmla="+- 0 3533 3300"/>
                <a:gd name="T53" fmla="*/ T52 w 8940"/>
                <a:gd name="T54" fmla="+- 0 -4347 -8300"/>
                <a:gd name="T55" fmla="*/ -4347 h 7510"/>
                <a:gd name="T56" fmla="+- 0 3627 3300"/>
                <a:gd name="T57" fmla="*/ T56 w 8940"/>
                <a:gd name="T58" fmla="+- 0 -4076 -8300"/>
                <a:gd name="T59" fmla="*/ -4076 h 7510"/>
                <a:gd name="T60" fmla="+- 0 3736 3300"/>
                <a:gd name="T61" fmla="*/ T60 w 8940"/>
                <a:gd name="T62" fmla="+- 0 -3811 -8300"/>
                <a:gd name="T63" fmla="*/ -3811 h 7510"/>
                <a:gd name="T64" fmla="+- 0 3859 3300"/>
                <a:gd name="T65" fmla="*/ T64 w 8940"/>
                <a:gd name="T66" fmla="+- 0 -3555 -8300"/>
                <a:gd name="T67" fmla="*/ -3555 h 7510"/>
                <a:gd name="T68" fmla="+- 0 3996 3300"/>
                <a:gd name="T69" fmla="*/ T68 w 8940"/>
                <a:gd name="T70" fmla="+- 0 -3307 -8300"/>
                <a:gd name="T71" fmla="*/ -3307 h 7510"/>
                <a:gd name="T72" fmla="+- 0 4146 3300"/>
                <a:gd name="T73" fmla="*/ T72 w 8940"/>
                <a:gd name="T74" fmla="+- 0 -3067 -8300"/>
                <a:gd name="T75" fmla="*/ -3067 h 7510"/>
                <a:gd name="T76" fmla="+- 0 4309 3300"/>
                <a:gd name="T77" fmla="*/ T76 w 8940"/>
                <a:gd name="T78" fmla="+- 0 -2836 -8300"/>
                <a:gd name="T79" fmla="*/ -2836 h 7510"/>
                <a:gd name="T80" fmla="+- 0 4484 3300"/>
                <a:gd name="T81" fmla="*/ T80 w 8940"/>
                <a:gd name="T82" fmla="+- 0 -2616 -8300"/>
                <a:gd name="T83" fmla="*/ -2616 h 7510"/>
                <a:gd name="T84" fmla="+- 0 4670 3300"/>
                <a:gd name="T85" fmla="*/ T84 w 8940"/>
                <a:gd name="T86" fmla="+- 0 -2405 -8300"/>
                <a:gd name="T87" fmla="*/ -2405 h 7510"/>
                <a:gd name="T88" fmla="+- 0 4868 3300"/>
                <a:gd name="T89" fmla="*/ T88 w 8940"/>
                <a:gd name="T90" fmla="+- 0 -2205 -8300"/>
                <a:gd name="T91" fmla="*/ -2205 h 7510"/>
                <a:gd name="T92" fmla="+- 0 5077 3300"/>
                <a:gd name="T93" fmla="*/ T92 w 8940"/>
                <a:gd name="T94" fmla="+- 0 -2016 -8300"/>
                <a:gd name="T95" fmla="*/ -2016 h 7510"/>
                <a:gd name="T96" fmla="+- 0 5296 3300"/>
                <a:gd name="T97" fmla="*/ T96 w 8940"/>
                <a:gd name="T98" fmla="+- 0 -1838 -8300"/>
                <a:gd name="T99" fmla="*/ -1838 h 7510"/>
                <a:gd name="T100" fmla="+- 0 5525 3300"/>
                <a:gd name="T101" fmla="*/ T100 w 8940"/>
                <a:gd name="T102" fmla="+- 0 -1673 -8300"/>
                <a:gd name="T103" fmla="*/ -1673 h 7510"/>
                <a:gd name="T104" fmla="+- 0 5763 3300"/>
                <a:gd name="T105" fmla="*/ T104 w 8940"/>
                <a:gd name="T106" fmla="+- 0 -1520 -8300"/>
                <a:gd name="T107" fmla="*/ -1520 h 7510"/>
                <a:gd name="T108" fmla="+- 0 6010 3300"/>
                <a:gd name="T109" fmla="*/ T108 w 8940"/>
                <a:gd name="T110" fmla="+- 0 -1381 -8300"/>
                <a:gd name="T111" fmla="*/ -1381 h 7510"/>
                <a:gd name="T112" fmla="+- 0 6266 3300"/>
                <a:gd name="T113" fmla="*/ T112 w 8940"/>
                <a:gd name="T114" fmla="+- 0 -1255 -8300"/>
                <a:gd name="T115" fmla="*/ -1255 h 7510"/>
                <a:gd name="T116" fmla="+- 0 6529 3300"/>
                <a:gd name="T117" fmla="*/ T116 w 8940"/>
                <a:gd name="T118" fmla="+- 0 -1143 -8300"/>
                <a:gd name="T119" fmla="*/ -1143 h 7510"/>
                <a:gd name="T120" fmla="+- 0 6799 3300"/>
                <a:gd name="T121" fmla="*/ T120 w 8940"/>
                <a:gd name="T122" fmla="+- 0 -1045 -8300"/>
                <a:gd name="T123" fmla="*/ -1045 h 7510"/>
                <a:gd name="T124" fmla="+- 0 7077 3300"/>
                <a:gd name="T125" fmla="*/ T124 w 8940"/>
                <a:gd name="T126" fmla="+- 0 -963 -8300"/>
                <a:gd name="T127" fmla="*/ -963 h 7510"/>
                <a:gd name="T128" fmla="+- 0 7361 3300"/>
                <a:gd name="T129" fmla="*/ T128 w 8940"/>
                <a:gd name="T130" fmla="+- 0 -896 -8300"/>
                <a:gd name="T131" fmla="*/ -896 h 7510"/>
                <a:gd name="T132" fmla="+- 0 7650 3300"/>
                <a:gd name="T133" fmla="*/ T132 w 8940"/>
                <a:gd name="T134" fmla="+- 0 -845 -8300"/>
                <a:gd name="T135" fmla="*/ -845 h 7510"/>
                <a:gd name="T136" fmla="+- 0 7945 3300"/>
                <a:gd name="T137" fmla="*/ T136 w 8940"/>
                <a:gd name="T138" fmla="+- 0 -810 -8300"/>
                <a:gd name="T139" fmla="*/ -810 h 7510"/>
                <a:gd name="T140" fmla="+- 0 8245 3300"/>
                <a:gd name="T141" fmla="*/ T140 w 8940"/>
                <a:gd name="T142" fmla="+- 0 -793 -8300"/>
                <a:gd name="T143" fmla="*/ -793 h 7510"/>
                <a:gd name="T144" fmla="+- 0 8548 3300"/>
                <a:gd name="T145" fmla="*/ T144 w 8940"/>
                <a:gd name="T146" fmla="+- 0 -793 -8300"/>
                <a:gd name="T147" fmla="*/ -793 h 7510"/>
                <a:gd name="T148" fmla="+- 0 8848 3300"/>
                <a:gd name="T149" fmla="*/ T148 w 8940"/>
                <a:gd name="T150" fmla="+- 0 -810 -8300"/>
                <a:gd name="T151" fmla="*/ -810 h 7510"/>
                <a:gd name="T152" fmla="+- 0 9143 3300"/>
                <a:gd name="T153" fmla="*/ T152 w 8940"/>
                <a:gd name="T154" fmla="+- 0 -845 -8300"/>
                <a:gd name="T155" fmla="*/ -845 h 7510"/>
                <a:gd name="T156" fmla="+- 0 9433 3300"/>
                <a:gd name="T157" fmla="*/ T156 w 8940"/>
                <a:gd name="T158" fmla="+- 0 -896 -8300"/>
                <a:gd name="T159" fmla="*/ -896 h 7510"/>
                <a:gd name="T160" fmla="+- 0 9717 3300"/>
                <a:gd name="T161" fmla="*/ T160 w 8940"/>
                <a:gd name="T162" fmla="+- 0 -963 -8300"/>
                <a:gd name="T163" fmla="*/ -963 h 7510"/>
                <a:gd name="T164" fmla="+- 0 9994 3300"/>
                <a:gd name="T165" fmla="*/ T164 w 8940"/>
                <a:gd name="T166" fmla="+- 0 -1045 -8300"/>
                <a:gd name="T167" fmla="*/ -1045 h 7510"/>
                <a:gd name="T168" fmla="+- 0 10264 3300"/>
                <a:gd name="T169" fmla="*/ T168 w 8940"/>
                <a:gd name="T170" fmla="+- 0 -1143 -8300"/>
                <a:gd name="T171" fmla="*/ -1143 h 7510"/>
                <a:gd name="T172" fmla="+- 0 10528 3300"/>
                <a:gd name="T173" fmla="*/ T172 w 8940"/>
                <a:gd name="T174" fmla="+- 0 -1255 -8300"/>
                <a:gd name="T175" fmla="*/ -1255 h 7510"/>
                <a:gd name="T176" fmla="+- 0 10783 3300"/>
                <a:gd name="T177" fmla="*/ T176 w 8940"/>
                <a:gd name="T178" fmla="+- 0 -1381 -8300"/>
                <a:gd name="T179" fmla="*/ -1381 h 7510"/>
                <a:gd name="T180" fmla="+- 0 11030 3300"/>
                <a:gd name="T181" fmla="*/ T180 w 8940"/>
                <a:gd name="T182" fmla="+- 0 -1520 -8300"/>
                <a:gd name="T183" fmla="*/ -1520 h 7510"/>
                <a:gd name="T184" fmla="+- 0 11268 3300"/>
                <a:gd name="T185" fmla="*/ T184 w 8940"/>
                <a:gd name="T186" fmla="+- 0 -1673 -8300"/>
                <a:gd name="T187" fmla="*/ -1673 h 7510"/>
                <a:gd name="T188" fmla="+- 0 11497 3300"/>
                <a:gd name="T189" fmla="*/ T188 w 8940"/>
                <a:gd name="T190" fmla="+- 0 -1838 -8300"/>
                <a:gd name="T191" fmla="*/ -1838 h 7510"/>
                <a:gd name="T192" fmla="+- 0 11716 3300"/>
                <a:gd name="T193" fmla="*/ T192 w 8940"/>
                <a:gd name="T194" fmla="+- 0 -2016 -8300"/>
                <a:gd name="T195" fmla="*/ -2016 h 7510"/>
                <a:gd name="T196" fmla="+- 0 11925 3300"/>
                <a:gd name="T197" fmla="*/ T196 w 8940"/>
                <a:gd name="T198" fmla="+- 0 -2205 -8300"/>
                <a:gd name="T199" fmla="*/ -2205 h 7510"/>
                <a:gd name="T200" fmla="+- 0 12123 3300"/>
                <a:gd name="T201" fmla="*/ T200 w 8940"/>
                <a:gd name="T202" fmla="+- 0 -2405 -8300"/>
                <a:gd name="T203" fmla="*/ -2405 h 7510"/>
                <a:gd name="T204" fmla="+- 0 3920 3300"/>
                <a:gd name="T205" fmla="*/ T204 w 8940"/>
                <a:gd name="T206" fmla="+- 0 -8300 -8300"/>
                <a:gd name="T207" fmla="*/ -8300 h 75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8940" h="7510">
                  <a:moveTo>
                    <a:pt x="620" y="0"/>
                  </a:moveTo>
                  <a:lnTo>
                    <a:pt x="559" y="114"/>
                  </a:lnTo>
                  <a:lnTo>
                    <a:pt x="527" y="178"/>
                  </a:lnTo>
                  <a:lnTo>
                    <a:pt x="496" y="242"/>
                  </a:lnTo>
                  <a:lnTo>
                    <a:pt x="466" y="306"/>
                  </a:lnTo>
                  <a:lnTo>
                    <a:pt x="436" y="371"/>
                  </a:lnTo>
                  <a:lnTo>
                    <a:pt x="408" y="436"/>
                  </a:lnTo>
                  <a:lnTo>
                    <a:pt x="380" y="502"/>
                  </a:lnTo>
                  <a:lnTo>
                    <a:pt x="353" y="568"/>
                  </a:lnTo>
                  <a:lnTo>
                    <a:pt x="327" y="635"/>
                  </a:lnTo>
                  <a:lnTo>
                    <a:pt x="302" y="702"/>
                  </a:lnTo>
                  <a:lnTo>
                    <a:pt x="278" y="770"/>
                  </a:lnTo>
                  <a:lnTo>
                    <a:pt x="255" y="838"/>
                  </a:lnTo>
                  <a:lnTo>
                    <a:pt x="233" y="906"/>
                  </a:lnTo>
                  <a:lnTo>
                    <a:pt x="212" y="975"/>
                  </a:lnTo>
                  <a:lnTo>
                    <a:pt x="192" y="1045"/>
                  </a:lnTo>
                  <a:lnTo>
                    <a:pt x="173" y="1114"/>
                  </a:lnTo>
                  <a:lnTo>
                    <a:pt x="154" y="1184"/>
                  </a:lnTo>
                  <a:lnTo>
                    <a:pt x="137" y="1255"/>
                  </a:lnTo>
                  <a:lnTo>
                    <a:pt x="121" y="1326"/>
                  </a:lnTo>
                  <a:lnTo>
                    <a:pt x="105" y="1397"/>
                  </a:lnTo>
                  <a:lnTo>
                    <a:pt x="91" y="1469"/>
                  </a:lnTo>
                  <a:lnTo>
                    <a:pt x="78" y="1541"/>
                  </a:lnTo>
                  <a:lnTo>
                    <a:pt x="66" y="1613"/>
                  </a:lnTo>
                  <a:lnTo>
                    <a:pt x="54" y="1686"/>
                  </a:lnTo>
                  <a:lnTo>
                    <a:pt x="44" y="1759"/>
                  </a:lnTo>
                  <a:lnTo>
                    <a:pt x="35" y="1832"/>
                  </a:lnTo>
                  <a:lnTo>
                    <a:pt x="27" y="1906"/>
                  </a:lnTo>
                  <a:lnTo>
                    <a:pt x="20" y="1980"/>
                  </a:lnTo>
                  <a:lnTo>
                    <a:pt x="14" y="2054"/>
                  </a:lnTo>
                  <a:lnTo>
                    <a:pt x="9" y="2129"/>
                  </a:lnTo>
                  <a:lnTo>
                    <a:pt x="5" y="2203"/>
                  </a:lnTo>
                  <a:lnTo>
                    <a:pt x="2" y="2279"/>
                  </a:lnTo>
                  <a:lnTo>
                    <a:pt x="1" y="2354"/>
                  </a:lnTo>
                  <a:lnTo>
                    <a:pt x="0" y="2430"/>
                  </a:lnTo>
                  <a:lnTo>
                    <a:pt x="1" y="2505"/>
                  </a:lnTo>
                  <a:lnTo>
                    <a:pt x="2" y="2581"/>
                  </a:lnTo>
                  <a:lnTo>
                    <a:pt x="5" y="2656"/>
                  </a:lnTo>
                  <a:lnTo>
                    <a:pt x="9" y="2731"/>
                  </a:lnTo>
                  <a:lnTo>
                    <a:pt x="14" y="2805"/>
                  </a:lnTo>
                  <a:lnTo>
                    <a:pt x="20" y="2880"/>
                  </a:lnTo>
                  <a:lnTo>
                    <a:pt x="27" y="2954"/>
                  </a:lnTo>
                  <a:lnTo>
                    <a:pt x="35" y="3027"/>
                  </a:lnTo>
                  <a:lnTo>
                    <a:pt x="44" y="3101"/>
                  </a:lnTo>
                  <a:lnTo>
                    <a:pt x="54" y="3174"/>
                  </a:lnTo>
                  <a:lnTo>
                    <a:pt x="66" y="3246"/>
                  </a:lnTo>
                  <a:lnTo>
                    <a:pt x="78" y="3319"/>
                  </a:lnTo>
                  <a:lnTo>
                    <a:pt x="91" y="3391"/>
                  </a:lnTo>
                  <a:lnTo>
                    <a:pt x="105" y="3462"/>
                  </a:lnTo>
                  <a:lnTo>
                    <a:pt x="121" y="3534"/>
                  </a:lnTo>
                  <a:lnTo>
                    <a:pt x="137" y="3605"/>
                  </a:lnTo>
                  <a:lnTo>
                    <a:pt x="154" y="3675"/>
                  </a:lnTo>
                  <a:lnTo>
                    <a:pt x="173" y="3745"/>
                  </a:lnTo>
                  <a:lnTo>
                    <a:pt x="192" y="3815"/>
                  </a:lnTo>
                  <a:lnTo>
                    <a:pt x="212" y="3884"/>
                  </a:lnTo>
                  <a:lnTo>
                    <a:pt x="233" y="3953"/>
                  </a:lnTo>
                  <a:lnTo>
                    <a:pt x="255" y="4022"/>
                  </a:lnTo>
                  <a:lnTo>
                    <a:pt x="278" y="4090"/>
                  </a:lnTo>
                  <a:lnTo>
                    <a:pt x="302" y="4157"/>
                  </a:lnTo>
                  <a:lnTo>
                    <a:pt x="327" y="4224"/>
                  </a:lnTo>
                  <a:lnTo>
                    <a:pt x="353" y="4291"/>
                  </a:lnTo>
                  <a:lnTo>
                    <a:pt x="380" y="4358"/>
                  </a:lnTo>
                  <a:lnTo>
                    <a:pt x="408" y="4423"/>
                  </a:lnTo>
                  <a:lnTo>
                    <a:pt x="436" y="4489"/>
                  </a:lnTo>
                  <a:lnTo>
                    <a:pt x="466" y="4554"/>
                  </a:lnTo>
                  <a:lnTo>
                    <a:pt x="496" y="4618"/>
                  </a:lnTo>
                  <a:lnTo>
                    <a:pt x="527" y="4682"/>
                  </a:lnTo>
                  <a:lnTo>
                    <a:pt x="559" y="4745"/>
                  </a:lnTo>
                  <a:lnTo>
                    <a:pt x="592" y="4808"/>
                  </a:lnTo>
                  <a:lnTo>
                    <a:pt x="626" y="4870"/>
                  </a:lnTo>
                  <a:lnTo>
                    <a:pt x="660" y="4932"/>
                  </a:lnTo>
                  <a:lnTo>
                    <a:pt x="696" y="4993"/>
                  </a:lnTo>
                  <a:lnTo>
                    <a:pt x="732" y="5054"/>
                  </a:lnTo>
                  <a:lnTo>
                    <a:pt x="769" y="5114"/>
                  </a:lnTo>
                  <a:lnTo>
                    <a:pt x="807" y="5174"/>
                  </a:lnTo>
                  <a:lnTo>
                    <a:pt x="846" y="5233"/>
                  </a:lnTo>
                  <a:lnTo>
                    <a:pt x="885" y="5292"/>
                  </a:lnTo>
                  <a:lnTo>
                    <a:pt x="926" y="5350"/>
                  </a:lnTo>
                  <a:lnTo>
                    <a:pt x="967" y="5407"/>
                  </a:lnTo>
                  <a:lnTo>
                    <a:pt x="1009" y="5464"/>
                  </a:lnTo>
                  <a:lnTo>
                    <a:pt x="1051" y="5520"/>
                  </a:lnTo>
                  <a:lnTo>
                    <a:pt x="1095" y="5575"/>
                  </a:lnTo>
                  <a:lnTo>
                    <a:pt x="1139" y="5630"/>
                  </a:lnTo>
                  <a:lnTo>
                    <a:pt x="1184" y="5684"/>
                  </a:lnTo>
                  <a:lnTo>
                    <a:pt x="1229" y="5738"/>
                  </a:lnTo>
                  <a:lnTo>
                    <a:pt x="1275" y="5791"/>
                  </a:lnTo>
                  <a:lnTo>
                    <a:pt x="1323" y="5843"/>
                  </a:lnTo>
                  <a:lnTo>
                    <a:pt x="1370" y="5895"/>
                  </a:lnTo>
                  <a:lnTo>
                    <a:pt x="1419" y="5946"/>
                  </a:lnTo>
                  <a:lnTo>
                    <a:pt x="1468" y="5997"/>
                  </a:lnTo>
                  <a:lnTo>
                    <a:pt x="1518" y="6046"/>
                  </a:lnTo>
                  <a:lnTo>
                    <a:pt x="1568" y="6095"/>
                  </a:lnTo>
                  <a:lnTo>
                    <a:pt x="1620" y="6144"/>
                  </a:lnTo>
                  <a:lnTo>
                    <a:pt x="1671" y="6191"/>
                  </a:lnTo>
                  <a:lnTo>
                    <a:pt x="1724" y="6238"/>
                  </a:lnTo>
                  <a:lnTo>
                    <a:pt x="1777" y="6284"/>
                  </a:lnTo>
                  <a:lnTo>
                    <a:pt x="1831" y="6330"/>
                  </a:lnTo>
                  <a:lnTo>
                    <a:pt x="1885" y="6374"/>
                  </a:lnTo>
                  <a:lnTo>
                    <a:pt x="1941" y="6418"/>
                  </a:lnTo>
                  <a:lnTo>
                    <a:pt x="1996" y="6462"/>
                  </a:lnTo>
                  <a:lnTo>
                    <a:pt x="2053" y="6504"/>
                  </a:lnTo>
                  <a:lnTo>
                    <a:pt x="2110" y="6546"/>
                  </a:lnTo>
                  <a:lnTo>
                    <a:pt x="2167" y="6587"/>
                  </a:lnTo>
                  <a:lnTo>
                    <a:pt x="2225" y="6627"/>
                  </a:lnTo>
                  <a:lnTo>
                    <a:pt x="2284" y="6666"/>
                  </a:lnTo>
                  <a:lnTo>
                    <a:pt x="2343" y="6705"/>
                  </a:lnTo>
                  <a:lnTo>
                    <a:pt x="2403" y="6743"/>
                  </a:lnTo>
                  <a:lnTo>
                    <a:pt x="2463" y="6780"/>
                  </a:lnTo>
                  <a:lnTo>
                    <a:pt x="2524" y="6816"/>
                  </a:lnTo>
                  <a:lnTo>
                    <a:pt x="2586" y="6851"/>
                  </a:lnTo>
                  <a:lnTo>
                    <a:pt x="2648" y="6886"/>
                  </a:lnTo>
                  <a:lnTo>
                    <a:pt x="2710" y="6919"/>
                  </a:lnTo>
                  <a:lnTo>
                    <a:pt x="2773" y="6952"/>
                  </a:lnTo>
                  <a:lnTo>
                    <a:pt x="2837" y="6984"/>
                  </a:lnTo>
                  <a:lnTo>
                    <a:pt x="2901" y="7015"/>
                  </a:lnTo>
                  <a:lnTo>
                    <a:pt x="2966" y="7045"/>
                  </a:lnTo>
                  <a:lnTo>
                    <a:pt x="3031" y="7075"/>
                  </a:lnTo>
                  <a:lnTo>
                    <a:pt x="3096" y="7103"/>
                  </a:lnTo>
                  <a:lnTo>
                    <a:pt x="3162" y="7131"/>
                  </a:lnTo>
                  <a:lnTo>
                    <a:pt x="3229" y="7157"/>
                  </a:lnTo>
                  <a:lnTo>
                    <a:pt x="3296" y="7183"/>
                  </a:lnTo>
                  <a:lnTo>
                    <a:pt x="3363" y="7208"/>
                  </a:lnTo>
                  <a:lnTo>
                    <a:pt x="3431" y="7232"/>
                  </a:lnTo>
                  <a:lnTo>
                    <a:pt x="3499" y="7255"/>
                  </a:lnTo>
                  <a:lnTo>
                    <a:pt x="3568" y="7277"/>
                  </a:lnTo>
                  <a:lnTo>
                    <a:pt x="3637" y="7298"/>
                  </a:lnTo>
                  <a:lnTo>
                    <a:pt x="3707" y="7318"/>
                  </a:lnTo>
                  <a:lnTo>
                    <a:pt x="3777" y="7337"/>
                  </a:lnTo>
                  <a:lnTo>
                    <a:pt x="3847" y="7355"/>
                  </a:lnTo>
                  <a:lnTo>
                    <a:pt x="3918" y="7373"/>
                  </a:lnTo>
                  <a:lnTo>
                    <a:pt x="3989" y="7389"/>
                  </a:lnTo>
                  <a:lnTo>
                    <a:pt x="4061" y="7404"/>
                  </a:lnTo>
                  <a:lnTo>
                    <a:pt x="4132" y="7418"/>
                  </a:lnTo>
                  <a:lnTo>
                    <a:pt x="4205" y="7432"/>
                  </a:lnTo>
                  <a:lnTo>
                    <a:pt x="4277" y="7444"/>
                  </a:lnTo>
                  <a:lnTo>
                    <a:pt x="4350" y="7455"/>
                  </a:lnTo>
                  <a:lnTo>
                    <a:pt x="4423" y="7465"/>
                  </a:lnTo>
                  <a:lnTo>
                    <a:pt x="4497" y="7474"/>
                  </a:lnTo>
                  <a:lnTo>
                    <a:pt x="4571" y="7483"/>
                  </a:lnTo>
                  <a:lnTo>
                    <a:pt x="4645" y="7490"/>
                  </a:lnTo>
                  <a:lnTo>
                    <a:pt x="4720" y="7496"/>
                  </a:lnTo>
                  <a:lnTo>
                    <a:pt x="4795" y="7500"/>
                  </a:lnTo>
                  <a:lnTo>
                    <a:pt x="4870" y="7504"/>
                  </a:lnTo>
                  <a:lnTo>
                    <a:pt x="4945" y="7507"/>
                  </a:lnTo>
                  <a:lnTo>
                    <a:pt x="5021" y="7509"/>
                  </a:lnTo>
                  <a:lnTo>
                    <a:pt x="5097" y="7509"/>
                  </a:lnTo>
                  <a:lnTo>
                    <a:pt x="5173" y="7509"/>
                  </a:lnTo>
                  <a:lnTo>
                    <a:pt x="5248" y="7507"/>
                  </a:lnTo>
                  <a:lnTo>
                    <a:pt x="5324" y="7504"/>
                  </a:lnTo>
                  <a:lnTo>
                    <a:pt x="5399" y="7500"/>
                  </a:lnTo>
                  <a:lnTo>
                    <a:pt x="5474" y="7496"/>
                  </a:lnTo>
                  <a:lnTo>
                    <a:pt x="5548" y="7490"/>
                  </a:lnTo>
                  <a:lnTo>
                    <a:pt x="5622" y="7483"/>
                  </a:lnTo>
                  <a:lnTo>
                    <a:pt x="5696" y="7474"/>
                  </a:lnTo>
                  <a:lnTo>
                    <a:pt x="5770" y="7465"/>
                  </a:lnTo>
                  <a:lnTo>
                    <a:pt x="5843" y="7455"/>
                  </a:lnTo>
                  <a:lnTo>
                    <a:pt x="5916" y="7444"/>
                  </a:lnTo>
                  <a:lnTo>
                    <a:pt x="5989" y="7432"/>
                  </a:lnTo>
                  <a:lnTo>
                    <a:pt x="6061" y="7418"/>
                  </a:lnTo>
                  <a:lnTo>
                    <a:pt x="6133" y="7404"/>
                  </a:lnTo>
                  <a:lnTo>
                    <a:pt x="6204" y="7389"/>
                  </a:lnTo>
                  <a:lnTo>
                    <a:pt x="6275" y="7373"/>
                  </a:lnTo>
                  <a:lnTo>
                    <a:pt x="6346" y="7355"/>
                  </a:lnTo>
                  <a:lnTo>
                    <a:pt x="6417" y="7337"/>
                  </a:lnTo>
                  <a:lnTo>
                    <a:pt x="6487" y="7318"/>
                  </a:lnTo>
                  <a:lnTo>
                    <a:pt x="6556" y="7298"/>
                  </a:lnTo>
                  <a:lnTo>
                    <a:pt x="6625" y="7277"/>
                  </a:lnTo>
                  <a:lnTo>
                    <a:pt x="6694" y="7255"/>
                  </a:lnTo>
                  <a:lnTo>
                    <a:pt x="6762" y="7232"/>
                  </a:lnTo>
                  <a:lnTo>
                    <a:pt x="6830" y="7208"/>
                  </a:lnTo>
                  <a:lnTo>
                    <a:pt x="6898" y="7183"/>
                  </a:lnTo>
                  <a:lnTo>
                    <a:pt x="6964" y="7157"/>
                  </a:lnTo>
                  <a:lnTo>
                    <a:pt x="7031" y="7131"/>
                  </a:lnTo>
                  <a:lnTo>
                    <a:pt x="7097" y="7103"/>
                  </a:lnTo>
                  <a:lnTo>
                    <a:pt x="7163" y="7075"/>
                  </a:lnTo>
                  <a:lnTo>
                    <a:pt x="7228" y="7045"/>
                  </a:lnTo>
                  <a:lnTo>
                    <a:pt x="7292" y="7015"/>
                  </a:lnTo>
                  <a:lnTo>
                    <a:pt x="7356" y="6984"/>
                  </a:lnTo>
                  <a:lnTo>
                    <a:pt x="7420" y="6952"/>
                  </a:lnTo>
                  <a:lnTo>
                    <a:pt x="7483" y="6919"/>
                  </a:lnTo>
                  <a:lnTo>
                    <a:pt x="7546" y="6886"/>
                  </a:lnTo>
                  <a:lnTo>
                    <a:pt x="7608" y="6851"/>
                  </a:lnTo>
                  <a:lnTo>
                    <a:pt x="7669" y="6816"/>
                  </a:lnTo>
                  <a:lnTo>
                    <a:pt x="7730" y="6780"/>
                  </a:lnTo>
                  <a:lnTo>
                    <a:pt x="7790" y="6743"/>
                  </a:lnTo>
                  <a:lnTo>
                    <a:pt x="7850" y="6705"/>
                  </a:lnTo>
                  <a:lnTo>
                    <a:pt x="7910" y="6666"/>
                  </a:lnTo>
                  <a:lnTo>
                    <a:pt x="7968" y="6627"/>
                  </a:lnTo>
                  <a:lnTo>
                    <a:pt x="8026" y="6587"/>
                  </a:lnTo>
                  <a:lnTo>
                    <a:pt x="8084" y="6546"/>
                  </a:lnTo>
                  <a:lnTo>
                    <a:pt x="8141" y="6504"/>
                  </a:lnTo>
                  <a:lnTo>
                    <a:pt x="8197" y="6462"/>
                  </a:lnTo>
                  <a:lnTo>
                    <a:pt x="8253" y="6418"/>
                  </a:lnTo>
                  <a:lnTo>
                    <a:pt x="8308" y="6374"/>
                  </a:lnTo>
                  <a:lnTo>
                    <a:pt x="8362" y="6330"/>
                  </a:lnTo>
                  <a:lnTo>
                    <a:pt x="8416" y="6284"/>
                  </a:lnTo>
                  <a:lnTo>
                    <a:pt x="8469" y="6238"/>
                  </a:lnTo>
                  <a:lnTo>
                    <a:pt x="8522" y="6191"/>
                  </a:lnTo>
                  <a:lnTo>
                    <a:pt x="8574" y="6144"/>
                  </a:lnTo>
                  <a:lnTo>
                    <a:pt x="8625" y="6095"/>
                  </a:lnTo>
                  <a:lnTo>
                    <a:pt x="8676" y="6046"/>
                  </a:lnTo>
                  <a:lnTo>
                    <a:pt x="8725" y="5997"/>
                  </a:lnTo>
                  <a:lnTo>
                    <a:pt x="8775" y="5946"/>
                  </a:lnTo>
                  <a:lnTo>
                    <a:pt x="8823" y="5895"/>
                  </a:lnTo>
                  <a:lnTo>
                    <a:pt x="8871" y="5843"/>
                  </a:lnTo>
                  <a:lnTo>
                    <a:pt x="8918" y="5791"/>
                  </a:lnTo>
                  <a:lnTo>
                    <a:pt x="8940" y="5766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88A8B0">
                <a:alpha val="1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A1BCF6CC-181C-744D-95AB-41D4BEE41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-8300"/>
              <a:ext cx="8709" cy="7317"/>
            </a:xfrm>
            <a:custGeom>
              <a:avLst/>
              <a:gdLst>
                <a:gd name="T0" fmla="+- 0 4081 3532"/>
                <a:gd name="T1" fmla="*/ T0 w 8709"/>
                <a:gd name="T2" fmla="+- 0 -8097 -8300"/>
                <a:gd name="T3" fmla="*/ -8097 h 7317"/>
                <a:gd name="T4" fmla="+- 0 3957 3532"/>
                <a:gd name="T5" fmla="*/ T4 w 8709"/>
                <a:gd name="T6" fmla="+- 0 -7841 -8300"/>
                <a:gd name="T7" fmla="*/ -7841 h 7317"/>
                <a:gd name="T8" fmla="+- 0 3847 3532"/>
                <a:gd name="T9" fmla="*/ T8 w 8709"/>
                <a:gd name="T10" fmla="+- 0 -7576 -8300"/>
                <a:gd name="T11" fmla="*/ -7576 h 7317"/>
                <a:gd name="T12" fmla="+- 0 3753 3532"/>
                <a:gd name="T13" fmla="*/ T12 w 8709"/>
                <a:gd name="T14" fmla="+- 0 -7304 -8300"/>
                <a:gd name="T15" fmla="*/ -7304 h 7317"/>
                <a:gd name="T16" fmla="+- 0 3675 3532"/>
                <a:gd name="T17" fmla="*/ T16 w 8709"/>
                <a:gd name="T18" fmla="+- 0 -7025 -8300"/>
                <a:gd name="T19" fmla="*/ -7025 h 7317"/>
                <a:gd name="T20" fmla="+- 0 3613 3532"/>
                <a:gd name="T21" fmla="*/ T20 w 8709"/>
                <a:gd name="T22" fmla="+- 0 -6739 -8300"/>
                <a:gd name="T23" fmla="*/ -6739 h 7317"/>
                <a:gd name="T24" fmla="+- 0 3568 3532"/>
                <a:gd name="T25" fmla="*/ T24 w 8709"/>
                <a:gd name="T26" fmla="+- 0 -6448 -8300"/>
                <a:gd name="T27" fmla="*/ -6448 h 7317"/>
                <a:gd name="T28" fmla="+- 0 3541 3532"/>
                <a:gd name="T29" fmla="*/ T28 w 8709"/>
                <a:gd name="T30" fmla="+- 0 -6151 -8300"/>
                <a:gd name="T31" fmla="*/ -6151 h 7317"/>
                <a:gd name="T32" fmla="+- 0 3532 3532"/>
                <a:gd name="T33" fmla="*/ T32 w 8709"/>
                <a:gd name="T34" fmla="+- 0 -5849 -8300"/>
                <a:gd name="T35" fmla="*/ -5849 h 7317"/>
                <a:gd name="T36" fmla="+- 0 3541 3532"/>
                <a:gd name="T37" fmla="*/ T36 w 8709"/>
                <a:gd name="T38" fmla="+- 0 -5547 -8300"/>
                <a:gd name="T39" fmla="*/ -5547 h 7317"/>
                <a:gd name="T40" fmla="+- 0 3568 3532"/>
                <a:gd name="T41" fmla="*/ T40 w 8709"/>
                <a:gd name="T42" fmla="+- 0 -5250 -8300"/>
                <a:gd name="T43" fmla="*/ -5250 h 7317"/>
                <a:gd name="T44" fmla="+- 0 3613 3532"/>
                <a:gd name="T45" fmla="*/ T44 w 8709"/>
                <a:gd name="T46" fmla="+- 0 -4958 -8300"/>
                <a:gd name="T47" fmla="*/ -4958 h 7317"/>
                <a:gd name="T48" fmla="+- 0 3675 3532"/>
                <a:gd name="T49" fmla="*/ T48 w 8709"/>
                <a:gd name="T50" fmla="+- 0 -4673 -8300"/>
                <a:gd name="T51" fmla="*/ -4673 h 7317"/>
                <a:gd name="T52" fmla="+- 0 3753 3532"/>
                <a:gd name="T53" fmla="*/ T52 w 8709"/>
                <a:gd name="T54" fmla="+- 0 -4394 -8300"/>
                <a:gd name="T55" fmla="*/ -4394 h 7317"/>
                <a:gd name="T56" fmla="+- 0 3847 3532"/>
                <a:gd name="T57" fmla="*/ T56 w 8709"/>
                <a:gd name="T58" fmla="+- 0 -4122 -8300"/>
                <a:gd name="T59" fmla="*/ -4122 h 7317"/>
                <a:gd name="T60" fmla="+- 0 3957 3532"/>
                <a:gd name="T61" fmla="*/ T60 w 8709"/>
                <a:gd name="T62" fmla="+- 0 -3857 -8300"/>
                <a:gd name="T63" fmla="*/ -3857 h 7317"/>
                <a:gd name="T64" fmla="+- 0 4081 3532"/>
                <a:gd name="T65" fmla="*/ T64 w 8709"/>
                <a:gd name="T66" fmla="+- 0 -3601 -8300"/>
                <a:gd name="T67" fmla="*/ -3601 h 7317"/>
                <a:gd name="T68" fmla="+- 0 4220 3532"/>
                <a:gd name="T69" fmla="*/ T68 w 8709"/>
                <a:gd name="T70" fmla="+- 0 -3353 -8300"/>
                <a:gd name="T71" fmla="*/ -3353 h 7317"/>
                <a:gd name="T72" fmla="+- 0 4372 3532"/>
                <a:gd name="T73" fmla="*/ T72 w 8709"/>
                <a:gd name="T74" fmla="+- 0 -3114 -8300"/>
                <a:gd name="T75" fmla="*/ -3114 h 7317"/>
                <a:gd name="T76" fmla="+- 0 4538 3532"/>
                <a:gd name="T77" fmla="*/ T76 w 8709"/>
                <a:gd name="T78" fmla="+- 0 -2885 -8300"/>
                <a:gd name="T79" fmla="*/ -2885 h 7317"/>
                <a:gd name="T80" fmla="+- 0 4717 3532"/>
                <a:gd name="T81" fmla="*/ T80 w 8709"/>
                <a:gd name="T82" fmla="+- 0 -2667 -8300"/>
                <a:gd name="T83" fmla="*/ -2667 h 7317"/>
                <a:gd name="T84" fmla="+- 0 4907 3532"/>
                <a:gd name="T85" fmla="*/ T84 w 8709"/>
                <a:gd name="T86" fmla="+- 0 -2459 -8300"/>
                <a:gd name="T87" fmla="*/ -2459 h 7317"/>
                <a:gd name="T88" fmla="+- 0 5109 3532"/>
                <a:gd name="T89" fmla="*/ T88 w 8709"/>
                <a:gd name="T90" fmla="+- 0 -2263 -8300"/>
                <a:gd name="T91" fmla="*/ -2263 h 7317"/>
                <a:gd name="T92" fmla="+- 0 5323 3532"/>
                <a:gd name="T93" fmla="*/ T92 w 8709"/>
                <a:gd name="T94" fmla="+- 0 -2078 -8300"/>
                <a:gd name="T95" fmla="*/ -2078 h 7317"/>
                <a:gd name="T96" fmla="+- 0 5546 3532"/>
                <a:gd name="T97" fmla="*/ T96 w 8709"/>
                <a:gd name="T98" fmla="+- 0 -1906 -8300"/>
                <a:gd name="T99" fmla="*/ -1906 h 7317"/>
                <a:gd name="T100" fmla="+- 0 5780 3532"/>
                <a:gd name="T101" fmla="*/ T100 w 8709"/>
                <a:gd name="T102" fmla="+- 0 -1747 -8300"/>
                <a:gd name="T103" fmla="*/ -1747 h 7317"/>
                <a:gd name="T104" fmla="+- 0 6023 3532"/>
                <a:gd name="T105" fmla="*/ T104 w 8709"/>
                <a:gd name="T106" fmla="+- 0 -1601 -8300"/>
                <a:gd name="T107" fmla="*/ -1601 h 7317"/>
                <a:gd name="T108" fmla="+- 0 6275 3532"/>
                <a:gd name="T109" fmla="*/ T108 w 8709"/>
                <a:gd name="T110" fmla="+- 0 -1470 -8300"/>
                <a:gd name="T111" fmla="*/ -1470 h 7317"/>
                <a:gd name="T112" fmla="+- 0 6536 3532"/>
                <a:gd name="T113" fmla="*/ T112 w 8709"/>
                <a:gd name="T114" fmla="+- 0 -1352 -8300"/>
                <a:gd name="T115" fmla="*/ -1352 h 7317"/>
                <a:gd name="T116" fmla="+- 0 6804 3532"/>
                <a:gd name="T117" fmla="*/ T116 w 8709"/>
                <a:gd name="T118" fmla="+- 0 -1251 -8300"/>
                <a:gd name="T119" fmla="*/ -1251 h 7317"/>
                <a:gd name="T120" fmla="+- 0 7080 3532"/>
                <a:gd name="T121" fmla="*/ T120 w 8709"/>
                <a:gd name="T122" fmla="+- 0 -1164 -8300"/>
                <a:gd name="T123" fmla="*/ -1164 h 7317"/>
                <a:gd name="T124" fmla="+- 0 7363 3532"/>
                <a:gd name="T125" fmla="*/ T124 w 8709"/>
                <a:gd name="T126" fmla="+- 0 -1094 -8300"/>
                <a:gd name="T127" fmla="*/ -1094 h 7317"/>
                <a:gd name="T128" fmla="+- 0 7651 3532"/>
                <a:gd name="T129" fmla="*/ T128 w 8709"/>
                <a:gd name="T130" fmla="+- 0 -1041 -8300"/>
                <a:gd name="T131" fmla="*/ -1041 h 7317"/>
                <a:gd name="T132" fmla="+- 0 7946 3532"/>
                <a:gd name="T133" fmla="*/ T132 w 8709"/>
                <a:gd name="T134" fmla="+- 0 -1005 -8300"/>
                <a:gd name="T135" fmla="*/ -1005 h 7317"/>
                <a:gd name="T136" fmla="+- 0 8245 3532"/>
                <a:gd name="T137" fmla="*/ T136 w 8709"/>
                <a:gd name="T138" fmla="+- 0 -986 -8300"/>
                <a:gd name="T139" fmla="*/ -986 h 7317"/>
                <a:gd name="T140" fmla="+- 0 8548 3532"/>
                <a:gd name="T141" fmla="*/ T140 w 8709"/>
                <a:gd name="T142" fmla="+- 0 -986 -8300"/>
                <a:gd name="T143" fmla="*/ -986 h 7317"/>
                <a:gd name="T144" fmla="+- 0 8848 3532"/>
                <a:gd name="T145" fmla="*/ T144 w 8709"/>
                <a:gd name="T146" fmla="+- 0 -1005 -8300"/>
                <a:gd name="T147" fmla="*/ -1005 h 7317"/>
                <a:gd name="T148" fmla="+- 0 9142 3532"/>
                <a:gd name="T149" fmla="*/ T148 w 8709"/>
                <a:gd name="T150" fmla="+- 0 -1041 -8300"/>
                <a:gd name="T151" fmla="*/ -1041 h 7317"/>
                <a:gd name="T152" fmla="+- 0 9431 3532"/>
                <a:gd name="T153" fmla="*/ T152 w 8709"/>
                <a:gd name="T154" fmla="+- 0 -1094 -8300"/>
                <a:gd name="T155" fmla="*/ -1094 h 7317"/>
                <a:gd name="T156" fmla="+- 0 9713 3532"/>
                <a:gd name="T157" fmla="*/ T156 w 8709"/>
                <a:gd name="T158" fmla="+- 0 -1164 -8300"/>
                <a:gd name="T159" fmla="*/ -1164 h 7317"/>
                <a:gd name="T160" fmla="+- 0 9989 3532"/>
                <a:gd name="T161" fmla="*/ T160 w 8709"/>
                <a:gd name="T162" fmla="+- 0 -1251 -8300"/>
                <a:gd name="T163" fmla="*/ -1251 h 7317"/>
                <a:gd name="T164" fmla="+- 0 10257 3532"/>
                <a:gd name="T165" fmla="*/ T164 w 8709"/>
                <a:gd name="T166" fmla="+- 0 -1352 -8300"/>
                <a:gd name="T167" fmla="*/ -1352 h 7317"/>
                <a:gd name="T168" fmla="+- 0 10518 3532"/>
                <a:gd name="T169" fmla="*/ T168 w 8709"/>
                <a:gd name="T170" fmla="+- 0 -1470 -8300"/>
                <a:gd name="T171" fmla="*/ -1470 h 7317"/>
                <a:gd name="T172" fmla="+- 0 10770 3532"/>
                <a:gd name="T173" fmla="*/ T172 w 8709"/>
                <a:gd name="T174" fmla="+- 0 -1601 -8300"/>
                <a:gd name="T175" fmla="*/ -1601 h 7317"/>
                <a:gd name="T176" fmla="+- 0 11013 3532"/>
                <a:gd name="T177" fmla="*/ T176 w 8709"/>
                <a:gd name="T178" fmla="+- 0 -1747 -8300"/>
                <a:gd name="T179" fmla="*/ -1747 h 7317"/>
                <a:gd name="T180" fmla="+- 0 11247 3532"/>
                <a:gd name="T181" fmla="*/ T180 w 8709"/>
                <a:gd name="T182" fmla="+- 0 -1906 -8300"/>
                <a:gd name="T183" fmla="*/ -1906 h 7317"/>
                <a:gd name="T184" fmla="+- 0 11471 3532"/>
                <a:gd name="T185" fmla="*/ T184 w 8709"/>
                <a:gd name="T186" fmla="+- 0 -2078 -8300"/>
                <a:gd name="T187" fmla="*/ -2078 h 7317"/>
                <a:gd name="T188" fmla="+- 0 11684 3532"/>
                <a:gd name="T189" fmla="*/ T188 w 8709"/>
                <a:gd name="T190" fmla="+- 0 -2263 -8300"/>
                <a:gd name="T191" fmla="*/ -2263 h 7317"/>
                <a:gd name="T192" fmla="+- 0 11886 3532"/>
                <a:gd name="T193" fmla="*/ T192 w 8709"/>
                <a:gd name="T194" fmla="+- 0 -2459 -8300"/>
                <a:gd name="T195" fmla="*/ -2459 h 7317"/>
                <a:gd name="T196" fmla="+- 0 12077 3532"/>
                <a:gd name="T197" fmla="*/ T196 w 8709"/>
                <a:gd name="T198" fmla="+- 0 -2667 -8300"/>
                <a:gd name="T199" fmla="*/ -2667 h 7317"/>
                <a:gd name="T200" fmla="+- 0 12240 3532"/>
                <a:gd name="T201" fmla="*/ T200 w 8709"/>
                <a:gd name="T202" fmla="+- 0 -2866 -8300"/>
                <a:gd name="T203" fmla="*/ -2866 h 731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8709" h="7317">
                  <a:moveTo>
                    <a:pt x="661" y="0"/>
                  </a:moveTo>
                  <a:lnTo>
                    <a:pt x="617" y="78"/>
                  </a:lnTo>
                  <a:lnTo>
                    <a:pt x="583" y="140"/>
                  </a:lnTo>
                  <a:lnTo>
                    <a:pt x="549" y="203"/>
                  </a:lnTo>
                  <a:lnTo>
                    <a:pt x="517" y="266"/>
                  </a:lnTo>
                  <a:lnTo>
                    <a:pt x="485" y="330"/>
                  </a:lnTo>
                  <a:lnTo>
                    <a:pt x="455" y="394"/>
                  </a:lnTo>
                  <a:lnTo>
                    <a:pt x="425" y="459"/>
                  </a:lnTo>
                  <a:lnTo>
                    <a:pt x="396" y="524"/>
                  </a:lnTo>
                  <a:lnTo>
                    <a:pt x="368" y="590"/>
                  </a:lnTo>
                  <a:lnTo>
                    <a:pt x="341" y="657"/>
                  </a:lnTo>
                  <a:lnTo>
                    <a:pt x="315" y="724"/>
                  </a:lnTo>
                  <a:lnTo>
                    <a:pt x="290" y="791"/>
                  </a:lnTo>
                  <a:lnTo>
                    <a:pt x="266" y="859"/>
                  </a:lnTo>
                  <a:lnTo>
                    <a:pt x="243" y="927"/>
                  </a:lnTo>
                  <a:lnTo>
                    <a:pt x="221" y="996"/>
                  </a:lnTo>
                  <a:lnTo>
                    <a:pt x="200" y="1065"/>
                  </a:lnTo>
                  <a:lnTo>
                    <a:pt x="180" y="1134"/>
                  </a:lnTo>
                  <a:lnTo>
                    <a:pt x="161" y="1204"/>
                  </a:lnTo>
                  <a:lnTo>
                    <a:pt x="143" y="1275"/>
                  </a:lnTo>
                  <a:lnTo>
                    <a:pt x="126" y="1346"/>
                  </a:lnTo>
                  <a:lnTo>
                    <a:pt x="110" y="1417"/>
                  </a:lnTo>
                  <a:lnTo>
                    <a:pt x="95" y="1489"/>
                  </a:lnTo>
                  <a:lnTo>
                    <a:pt x="81" y="1561"/>
                  </a:lnTo>
                  <a:lnTo>
                    <a:pt x="68" y="1633"/>
                  </a:lnTo>
                  <a:lnTo>
                    <a:pt x="56" y="1706"/>
                  </a:lnTo>
                  <a:lnTo>
                    <a:pt x="46" y="1779"/>
                  </a:lnTo>
                  <a:lnTo>
                    <a:pt x="36" y="1852"/>
                  </a:lnTo>
                  <a:lnTo>
                    <a:pt x="28" y="1926"/>
                  </a:lnTo>
                  <a:lnTo>
                    <a:pt x="20" y="2000"/>
                  </a:lnTo>
                  <a:lnTo>
                    <a:pt x="14" y="2074"/>
                  </a:lnTo>
                  <a:lnTo>
                    <a:pt x="9" y="2149"/>
                  </a:lnTo>
                  <a:lnTo>
                    <a:pt x="5" y="2224"/>
                  </a:lnTo>
                  <a:lnTo>
                    <a:pt x="2" y="2300"/>
                  </a:lnTo>
                  <a:lnTo>
                    <a:pt x="0" y="2375"/>
                  </a:lnTo>
                  <a:lnTo>
                    <a:pt x="0" y="2451"/>
                  </a:lnTo>
                  <a:lnTo>
                    <a:pt x="0" y="2527"/>
                  </a:lnTo>
                  <a:lnTo>
                    <a:pt x="2" y="2603"/>
                  </a:lnTo>
                  <a:lnTo>
                    <a:pt x="5" y="2678"/>
                  </a:lnTo>
                  <a:lnTo>
                    <a:pt x="9" y="2753"/>
                  </a:lnTo>
                  <a:lnTo>
                    <a:pt x="14" y="2828"/>
                  </a:lnTo>
                  <a:lnTo>
                    <a:pt x="20" y="2902"/>
                  </a:lnTo>
                  <a:lnTo>
                    <a:pt x="28" y="2976"/>
                  </a:lnTo>
                  <a:lnTo>
                    <a:pt x="36" y="3050"/>
                  </a:lnTo>
                  <a:lnTo>
                    <a:pt x="46" y="3123"/>
                  </a:lnTo>
                  <a:lnTo>
                    <a:pt x="56" y="3197"/>
                  </a:lnTo>
                  <a:lnTo>
                    <a:pt x="68" y="3269"/>
                  </a:lnTo>
                  <a:lnTo>
                    <a:pt x="81" y="3342"/>
                  </a:lnTo>
                  <a:lnTo>
                    <a:pt x="95" y="3414"/>
                  </a:lnTo>
                  <a:lnTo>
                    <a:pt x="110" y="3485"/>
                  </a:lnTo>
                  <a:lnTo>
                    <a:pt x="126" y="3556"/>
                  </a:lnTo>
                  <a:lnTo>
                    <a:pt x="143" y="3627"/>
                  </a:lnTo>
                  <a:lnTo>
                    <a:pt x="161" y="3698"/>
                  </a:lnTo>
                  <a:lnTo>
                    <a:pt x="180" y="3768"/>
                  </a:lnTo>
                  <a:lnTo>
                    <a:pt x="200" y="3837"/>
                  </a:lnTo>
                  <a:lnTo>
                    <a:pt x="221" y="3906"/>
                  </a:lnTo>
                  <a:lnTo>
                    <a:pt x="243" y="3975"/>
                  </a:lnTo>
                  <a:lnTo>
                    <a:pt x="266" y="4043"/>
                  </a:lnTo>
                  <a:lnTo>
                    <a:pt x="290" y="4111"/>
                  </a:lnTo>
                  <a:lnTo>
                    <a:pt x="315" y="4178"/>
                  </a:lnTo>
                  <a:lnTo>
                    <a:pt x="341" y="4245"/>
                  </a:lnTo>
                  <a:lnTo>
                    <a:pt x="368" y="4312"/>
                  </a:lnTo>
                  <a:lnTo>
                    <a:pt x="396" y="4378"/>
                  </a:lnTo>
                  <a:lnTo>
                    <a:pt x="425" y="4443"/>
                  </a:lnTo>
                  <a:lnTo>
                    <a:pt x="455" y="4508"/>
                  </a:lnTo>
                  <a:lnTo>
                    <a:pt x="485" y="4572"/>
                  </a:lnTo>
                  <a:lnTo>
                    <a:pt x="517" y="4636"/>
                  </a:lnTo>
                  <a:lnTo>
                    <a:pt x="549" y="4699"/>
                  </a:lnTo>
                  <a:lnTo>
                    <a:pt x="583" y="4762"/>
                  </a:lnTo>
                  <a:lnTo>
                    <a:pt x="617" y="4824"/>
                  </a:lnTo>
                  <a:lnTo>
                    <a:pt x="652" y="4886"/>
                  </a:lnTo>
                  <a:lnTo>
                    <a:pt x="688" y="4947"/>
                  </a:lnTo>
                  <a:lnTo>
                    <a:pt x="725" y="5008"/>
                  </a:lnTo>
                  <a:lnTo>
                    <a:pt x="763" y="5068"/>
                  </a:lnTo>
                  <a:lnTo>
                    <a:pt x="801" y="5127"/>
                  </a:lnTo>
                  <a:lnTo>
                    <a:pt x="840" y="5186"/>
                  </a:lnTo>
                  <a:lnTo>
                    <a:pt x="881" y="5244"/>
                  </a:lnTo>
                  <a:lnTo>
                    <a:pt x="922" y="5301"/>
                  </a:lnTo>
                  <a:lnTo>
                    <a:pt x="964" y="5358"/>
                  </a:lnTo>
                  <a:lnTo>
                    <a:pt x="1006" y="5415"/>
                  </a:lnTo>
                  <a:lnTo>
                    <a:pt x="1050" y="5470"/>
                  </a:lnTo>
                  <a:lnTo>
                    <a:pt x="1094" y="5525"/>
                  </a:lnTo>
                  <a:lnTo>
                    <a:pt x="1139" y="5580"/>
                  </a:lnTo>
                  <a:lnTo>
                    <a:pt x="1185" y="5633"/>
                  </a:lnTo>
                  <a:lnTo>
                    <a:pt x="1231" y="5686"/>
                  </a:lnTo>
                  <a:lnTo>
                    <a:pt x="1278" y="5738"/>
                  </a:lnTo>
                  <a:lnTo>
                    <a:pt x="1326" y="5790"/>
                  </a:lnTo>
                  <a:lnTo>
                    <a:pt x="1375" y="5841"/>
                  </a:lnTo>
                  <a:lnTo>
                    <a:pt x="1425" y="5891"/>
                  </a:lnTo>
                  <a:lnTo>
                    <a:pt x="1475" y="5941"/>
                  </a:lnTo>
                  <a:lnTo>
                    <a:pt x="1526" y="5989"/>
                  </a:lnTo>
                  <a:lnTo>
                    <a:pt x="1577" y="6037"/>
                  </a:lnTo>
                  <a:lnTo>
                    <a:pt x="1630" y="6085"/>
                  </a:lnTo>
                  <a:lnTo>
                    <a:pt x="1683" y="6131"/>
                  </a:lnTo>
                  <a:lnTo>
                    <a:pt x="1736" y="6177"/>
                  </a:lnTo>
                  <a:lnTo>
                    <a:pt x="1791" y="6222"/>
                  </a:lnTo>
                  <a:lnTo>
                    <a:pt x="1846" y="6266"/>
                  </a:lnTo>
                  <a:lnTo>
                    <a:pt x="1901" y="6310"/>
                  </a:lnTo>
                  <a:lnTo>
                    <a:pt x="1957" y="6352"/>
                  </a:lnTo>
                  <a:lnTo>
                    <a:pt x="2014" y="6394"/>
                  </a:lnTo>
                  <a:lnTo>
                    <a:pt x="2072" y="6435"/>
                  </a:lnTo>
                  <a:lnTo>
                    <a:pt x="2130" y="6475"/>
                  </a:lnTo>
                  <a:lnTo>
                    <a:pt x="2189" y="6515"/>
                  </a:lnTo>
                  <a:lnTo>
                    <a:pt x="2248" y="6553"/>
                  </a:lnTo>
                  <a:lnTo>
                    <a:pt x="2308" y="6591"/>
                  </a:lnTo>
                  <a:lnTo>
                    <a:pt x="2369" y="6628"/>
                  </a:lnTo>
                  <a:lnTo>
                    <a:pt x="2430" y="6664"/>
                  </a:lnTo>
                  <a:lnTo>
                    <a:pt x="2491" y="6699"/>
                  </a:lnTo>
                  <a:lnTo>
                    <a:pt x="2554" y="6733"/>
                  </a:lnTo>
                  <a:lnTo>
                    <a:pt x="2616" y="6766"/>
                  </a:lnTo>
                  <a:lnTo>
                    <a:pt x="2680" y="6799"/>
                  </a:lnTo>
                  <a:lnTo>
                    <a:pt x="2743" y="6830"/>
                  </a:lnTo>
                  <a:lnTo>
                    <a:pt x="2808" y="6861"/>
                  </a:lnTo>
                  <a:lnTo>
                    <a:pt x="2873" y="6891"/>
                  </a:lnTo>
                  <a:lnTo>
                    <a:pt x="2938" y="6920"/>
                  </a:lnTo>
                  <a:lnTo>
                    <a:pt x="3004" y="6948"/>
                  </a:lnTo>
                  <a:lnTo>
                    <a:pt x="3070" y="6974"/>
                  </a:lnTo>
                  <a:lnTo>
                    <a:pt x="3137" y="7000"/>
                  </a:lnTo>
                  <a:lnTo>
                    <a:pt x="3205" y="7025"/>
                  </a:lnTo>
                  <a:lnTo>
                    <a:pt x="3272" y="7049"/>
                  </a:lnTo>
                  <a:lnTo>
                    <a:pt x="3341" y="7073"/>
                  </a:lnTo>
                  <a:lnTo>
                    <a:pt x="3409" y="7095"/>
                  </a:lnTo>
                  <a:lnTo>
                    <a:pt x="3479" y="7116"/>
                  </a:lnTo>
                  <a:lnTo>
                    <a:pt x="3548" y="7136"/>
                  </a:lnTo>
                  <a:lnTo>
                    <a:pt x="3618" y="7155"/>
                  </a:lnTo>
                  <a:lnTo>
                    <a:pt x="3689" y="7173"/>
                  </a:lnTo>
                  <a:lnTo>
                    <a:pt x="3759" y="7190"/>
                  </a:lnTo>
                  <a:lnTo>
                    <a:pt x="3831" y="7206"/>
                  </a:lnTo>
                  <a:lnTo>
                    <a:pt x="3902" y="7221"/>
                  </a:lnTo>
                  <a:lnTo>
                    <a:pt x="3974" y="7235"/>
                  </a:lnTo>
                  <a:lnTo>
                    <a:pt x="4047" y="7248"/>
                  </a:lnTo>
                  <a:lnTo>
                    <a:pt x="4119" y="7259"/>
                  </a:lnTo>
                  <a:lnTo>
                    <a:pt x="4192" y="7270"/>
                  </a:lnTo>
                  <a:lnTo>
                    <a:pt x="4266" y="7280"/>
                  </a:lnTo>
                  <a:lnTo>
                    <a:pt x="4340" y="7288"/>
                  </a:lnTo>
                  <a:lnTo>
                    <a:pt x="4414" y="7295"/>
                  </a:lnTo>
                  <a:lnTo>
                    <a:pt x="4488" y="7302"/>
                  </a:lnTo>
                  <a:lnTo>
                    <a:pt x="4563" y="7307"/>
                  </a:lnTo>
                  <a:lnTo>
                    <a:pt x="4638" y="7311"/>
                  </a:lnTo>
                  <a:lnTo>
                    <a:pt x="4713" y="7314"/>
                  </a:lnTo>
                  <a:lnTo>
                    <a:pt x="4789" y="7315"/>
                  </a:lnTo>
                  <a:lnTo>
                    <a:pt x="4865" y="7316"/>
                  </a:lnTo>
                  <a:lnTo>
                    <a:pt x="4941" y="7315"/>
                  </a:lnTo>
                  <a:lnTo>
                    <a:pt x="5016" y="7314"/>
                  </a:lnTo>
                  <a:lnTo>
                    <a:pt x="5092" y="7311"/>
                  </a:lnTo>
                  <a:lnTo>
                    <a:pt x="5167" y="7307"/>
                  </a:lnTo>
                  <a:lnTo>
                    <a:pt x="5241" y="7302"/>
                  </a:lnTo>
                  <a:lnTo>
                    <a:pt x="5316" y="7295"/>
                  </a:lnTo>
                  <a:lnTo>
                    <a:pt x="5390" y="7288"/>
                  </a:lnTo>
                  <a:lnTo>
                    <a:pt x="5464" y="7280"/>
                  </a:lnTo>
                  <a:lnTo>
                    <a:pt x="5537" y="7270"/>
                  </a:lnTo>
                  <a:lnTo>
                    <a:pt x="5610" y="7259"/>
                  </a:lnTo>
                  <a:lnTo>
                    <a:pt x="5683" y="7248"/>
                  </a:lnTo>
                  <a:lnTo>
                    <a:pt x="5755" y="7235"/>
                  </a:lnTo>
                  <a:lnTo>
                    <a:pt x="5827" y="7221"/>
                  </a:lnTo>
                  <a:lnTo>
                    <a:pt x="5899" y="7206"/>
                  </a:lnTo>
                  <a:lnTo>
                    <a:pt x="5970" y="7190"/>
                  </a:lnTo>
                  <a:lnTo>
                    <a:pt x="6041" y="7173"/>
                  </a:lnTo>
                  <a:lnTo>
                    <a:pt x="6111" y="7155"/>
                  </a:lnTo>
                  <a:lnTo>
                    <a:pt x="6181" y="7136"/>
                  </a:lnTo>
                  <a:lnTo>
                    <a:pt x="6251" y="7116"/>
                  </a:lnTo>
                  <a:lnTo>
                    <a:pt x="6320" y="7095"/>
                  </a:lnTo>
                  <a:lnTo>
                    <a:pt x="6389" y="7073"/>
                  </a:lnTo>
                  <a:lnTo>
                    <a:pt x="6457" y="7049"/>
                  </a:lnTo>
                  <a:lnTo>
                    <a:pt x="6525" y="7025"/>
                  </a:lnTo>
                  <a:lnTo>
                    <a:pt x="6592" y="7000"/>
                  </a:lnTo>
                  <a:lnTo>
                    <a:pt x="6659" y="6974"/>
                  </a:lnTo>
                  <a:lnTo>
                    <a:pt x="6725" y="6948"/>
                  </a:lnTo>
                  <a:lnTo>
                    <a:pt x="6791" y="6920"/>
                  </a:lnTo>
                  <a:lnTo>
                    <a:pt x="6857" y="6891"/>
                  </a:lnTo>
                  <a:lnTo>
                    <a:pt x="6922" y="6861"/>
                  </a:lnTo>
                  <a:lnTo>
                    <a:pt x="6986" y="6830"/>
                  </a:lnTo>
                  <a:lnTo>
                    <a:pt x="7050" y="6799"/>
                  </a:lnTo>
                  <a:lnTo>
                    <a:pt x="7113" y="6766"/>
                  </a:lnTo>
                  <a:lnTo>
                    <a:pt x="7176" y="6733"/>
                  </a:lnTo>
                  <a:lnTo>
                    <a:pt x="7238" y="6699"/>
                  </a:lnTo>
                  <a:lnTo>
                    <a:pt x="7300" y="6664"/>
                  </a:lnTo>
                  <a:lnTo>
                    <a:pt x="7361" y="6628"/>
                  </a:lnTo>
                  <a:lnTo>
                    <a:pt x="7421" y="6591"/>
                  </a:lnTo>
                  <a:lnTo>
                    <a:pt x="7481" y="6553"/>
                  </a:lnTo>
                  <a:lnTo>
                    <a:pt x="7541" y="6515"/>
                  </a:lnTo>
                  <a:lnTo>
                    <a:pt x="7599" y="6475"/>
                  </a:lnTo>
                  <a:lnTo>
                    <a:pt x="7658" y="6435"/>
                  </a:lnTo>
                  <a:lnTo>
                    <a:pt x="7715" y="6394"/>
                  </a:lnTo>
                  <a:lnTo>
                    <a:pt x="7772" y="6352"/>
                  </a:lnTo>
                  <a:lnTo>
                    <a:pt x="7828" y="6310"/>
                  </a:lnTo>
                  <a:lnTo>
                    <a:pt x="7884" y="6266"/>
                  </a:lnTo>
                  <a:lnTo>
                    <a:pt x="7939" y="6222"/>
                  </a:lnTo>
                  <a:lnTo>
                    <a:pt x="7993" y="6177"/>
                  </a:lnTo>
                  <a:lnTo>
                    <a:pt x="8047" y="6131"/>
                  </a:lnTo>
                  <a:lnTo>
                    <a:pt x="8100" y="6085"/>
                  </a:lnTo>
                  <a:lnTo>
                    <a:pt x="8152" y="6037"/>
                  </a:lnTo>
                  <a:lnTo>
                    <a:pt x="8204" y="5989"/>
                  </a:lnTo>
                  <a:lnTo>
                    <a:pt x="8255" y="5941"/>
                  </a:lnTo>
                  <a:lnTo>
                    <a:pt x="8305" y="5891"/>
                  </a:lnTo>
                  <a:lnTo>
                    <a:pt x="8354" y="5841"/>
                  </a:lnTo>
                  <a:lnTo>
                    <a:pt x="8403" y="5790"/>
                  </a:lnTo>
                  <a:lnTo>
                    <a:pt x="8451" y="5738"/>
                  </a:lnTo>
                  <a:lnTo>
                    <a:pt x="8498" y="5686"/>
                  </a:lnTo>
                  <a:lnTo>
                    <a:pt x="8545" y="5633"/>
                  </a:lnTo>
                  <a:lnTo>
                    <a:pt x="8591" y="5580"/>
                  </a:lnTo>
                  <a:lnTo>
                    <a:pt x="8636" y="5525"/>
                  </a:lnTo>
                  <a:lnTo>
                    <a:pt x="8680" y="5470"/>
                  </a:lnTo>
                  <a:lnTo>
                    <a:pt x="8708" y="5434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AutoShape 490">
              <a:extLst>
                <a:ext uri="{FF2B5EF4-FFF2-40B4-BE49-F238E27FC236}">
                  <a16:creationId xmlns:a16="http://schemas.microsoft.com/office/drawing/2014/main" xmlns="" id="{76A9349C-605B-9842-AE05-9C3DD9374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" y="-8300"/>
              <a:ext cx="7637" cy="5273"/>
            </a:xfrm>
            <a:custGeom>
              <a:avLst/>
              <a:gdLst>
                <a:gd name="T0" fmla="+- 0 8729 4282"/>
                <a:gd name="T1" fmla="*/ T0 w 7637"/>
                <a:gd name="T2" fmla="+- 0 -7017 -8300"/>
                <a:gd name="T3" fmla="*/ -7017 h 5273"/>
                <a:gd name="T4" fmla="+- 0 7269 4282"/>
                <a:gd name="T5" fmla="*/ T4 w 7637"/>
                <a:gd name="T6" fmla="+- 0 -8300 -8300"/>
                <a:gd name="T7" fmla="*/ -8300 h 5273"/>
                <a:gd name="T8" fmla="+- 0 5822 4282"/>
                <a:gd name="T9" fmla="*/ T8 w 7637"/>
                <a:gd name="T10" fmla="+- 0 -8300 -8300"/>
                <a:gd name="T11" fmla="*/ -8300 h 5273"/>
                <a:gd name="T12" fmla="+- 0 4282 4282"/>
                <a:gd name="T13" fmla="*/ T12 w 7637"/>
                <a:gd name="T14" fmla="+- 0 -7010 -8300"/>
                <a:gd name="T15" fmla="*/ -7010 h 5273"/>
                <a:gd name="T16" fmla="+- 0 5664 4282"/>
                <a:gd name="T17" fmla="*/ T16 w 7637"/>
                <a:gd name="T18" fmla="+- 0 -7010 -8300"/>
                <a:gd name="T19" fmla="*/ -7010 h 5273"/>
                <a:gd name="T20" fmla="+- 0 5710 4282"/>
                <a:gd name="T21" fmla="*/ T20 w 7637"/>
                <a:gd name="T22" fmla="+- 0 -4614 -8300"/>
                <a:gd name="T23" fmla="*/ -4614 h 5273"/>
                <a:gd name="T24" fmla="+- 0 7369 4282"/>
                <a:gd name="T25" fmla="*/ T24 w 7637"/>
                <a:gd name="T26" fmla="+- 0 -4614 -8300"/>
                <a:gd name="T27" fmla="*/ -4614 h 5273"/>
                <a:gd name="T28" fmla="+- 0 7369 4282"/>
                <a:gd name="T29" fmla="*/ T28 w 7637"/>
                <a:gd name="T30" fmla="+- 0 -7008 -8300"/>
                <a:gd name="T31" fmla="*/ -7008 h 5273"/>
                <a:gd name="T32" fmla="+- 0 8729 4282"/>
                <a:gd name="T33" fmla="*/ T32 w 7637"/>
                <a:gd name="T34" fmla="+- 0 -7017 -8300"/>
                <a:gd name="T35" fmla="*/ -7017 h 5273"/>
                <a:gd name="T36" fmla="+- 0 8738 4282"/>
                <a:gd name="T37" fmla="*/ T36 w 7637"/>
                <a:gd name="T38" fmla="+- 0 -8300 -8300"/>
                <a:gd name="T39" fmla="*/ -8300 h 5273"/>
                <a:gd name="T40" fmla="+- 0 8082 4282"/>
                <a:gd name="T41" fmla="*/ T40 w 7637"/>
                <a:gd name="T42" fmla="+- 0 -8300 -8300"/>
                <a:gd name="T43" fmla="*/ -8300 h 5273"/>
                <a:gd name="T44" fmla="+- 0 8082 4282"/>
                <a:gd name="T45" fmla="*/ T44 w 7637"/>
                <a:gd name="T46" fmla="+- 0 -7799 -8300"/>
                <a:gd name="T47" fmla="*/ -7799 h 5273"/>
                <a:gd name="T48" fmla="+- 0 8738 4282"/>
                <a:gd name="T49" fmla="*/ T48 w 7637"/>
                <a:gd name="T50" fmla="+- 0 -7799 -8300"/>
                <a:gd name="T51" fmla="*/ -7799 h 5273"/>
                <a:gd name="T52" fmla="+- 0 8738 4282"/>
                <a:gd name="T53" fmla="*/ T52 w 7637"/>
                <a:gd name="T54" fmla="+- 0 -8300 -8300"/>
                <a:gd name="T55" fmla="*/ -8300 h 5273"/>
                <a:gd name="T56" fmla="+- 0 11775 4282"/>
                <a:gd name="T57" fmla="*/ T56 w 7637"/>
                <a:gd name="T58" fmla="+- 0 -7933 -8300"/>
                <a:gd name="T59" fmla="*/ -7933 h 5273"/>
                <a:gd name="T60" fmla="+- 0 11380 4282"/>
                <a:gd name="T61" fmla="*/ T60 w 7637"/>
                <a:gd name="T62" fmla="+- 0 -8300 -8300"/>
                <a:gd name="T63" fmla="*/ -8300 h 5273"/>
                <a:gd name="T64" fmla="+- 0 10292 4282"/>
                <a:gd name="T65" fmla="*/ T64 w 7637"/>
                <a:gd name="T66" fmla="+- 0 -8300 -8300"/>
                <a:gd name="T67" fmla="*/ -8300 h 5273"/>
                <a:gd name="T68" fmla="+- 0 9897 4282"/>
                <a:gd name="T69" fmla="*/ T68 w 7637"/>
                <a:gd name="T70" fmla="+- 0 -7933 -8300"/>
                <a:gd name="T71" fmla="*/ -7933 h 5273"/>
                <a:gd name="T72" fmla="+- 0 10481 4282"/>
                <a:gd name="T73" fmla="*/ T72 w 7637"/>
                <a:gd name="T74" fmla="+- 0 -7933 -8300"/>
                <a:gd name="T75" fmla="*/ -7933 h 5273"/>
                <a:gd name="T76" fmla="+- 0 10481 4282"/>
                <a:gd name="T77" fmla="*/ T76 w 7637"/>
                <a:gd name="T78" fmla="+- 0 -6586 -8300"/>
                <a:gd name="T79" fmla="*/ -6586 h 5273"/>
                <a:gd name="T80" fmla="+- 0 11209 4282"/>
                <a:gd name="T81" fmla="*/ T80 w 7637"/>
                <a:gd name="T82" fmla="+- 0 -6586 -8300"/>
                <a:gd name="T83" fmla="*/ -6586 h 5273"/>
                <a:gd name="T84" fmla="+- 0 11209 4282"/>
                <a:gd name="T85" fmla="*/ T84 w 7637"/>
                <a:gd name="T86" fmla="+- 0 -7933 -8300"/>
                <a:gd name="T87" fmla="*/ -7933 h 5273"/>
                <a:gd name="T88" fmla="+- 0 11775 4282"/>
                <a:gd name="T89" fmla="*/ T88 w 7637"/>
                <a:gd name="T90" fmla="+- 0 -7933 -8300"/>
                <a:gd name="T91" fmla="*/ -7933 h 5273"/>
                <a:gd name="T92" fmla="+- 0 11919 4282"/>
                <a:gd name="T93" fmla="*/ T92 w 7637"/>
                <a:gd name="T94" fmla="+- 0 -5157 -8300"/>
                <a:gd name="T95" fmla="*/ -5157 h 5273"/>
                <a:gd name="T96" fmla="+- 0 10405 4282"/>
                <a:gd name="T97" fmla="*/ T96 w 7637"/>
                <a:gd name="T98" fmla="+- 0 -6541 -8300"/>
                <a:gd name="T99" fmla="*/ -6541 h 5273"/>
                <a:gd name="T100" fmla="+- 0 8891 4282"/>
                <a:gd name="T101" fmla="*/ T100 w 7637"/>
                <a:gd name="T102" fmla="+- 0 -5157 -8300"/>
                <a:gd name="T103" fmla="*/ -5157 h 5273"/>
                <a:gd name="T104" fmla="+- 0 9825 4282"/>
                <a:gd name="T105" fmla="*/ T104 w 7637"/>
                <a:gd name="T106" fmla="+- 0 -5157 -8300"/>
                <a:gd name="T107" fmla="*/ -5157 h 5273"/>
                <a:gd name="T108" fmla="+- 0 9825 4282"/>
                <a:gd name="T109" fmla="*/ T108 w 7637"/>
                <a:gd name="T110" fmla="+- 0 -3028 -8300"/>
                <a:gd name="T111" fmla="*/ -3028 h 5273"/>
                <a:gd name="T112" fmla="+- 0 11002 4282"/>
                <a:gd name="T113" fmla="*/ T112 w 7637"/>
                <a:gd name="T114" fmla="+- 0 -3028 -8300"/>
                <a:gd name="T115" fmla="*/ -3028 h 5273"/>
                <a:gd name="T116" fmla="+- 0 11002 4282"/>
                <a:gd name="T117" fmla="*/ T116 w 7637"/>
                <a:gd name="T118" fmla="+- 0 -5157 -8300"/>
                <a:gd name="T119" fmla="*/ -5157 h 5273"/>
                <a:gd name="T120" fmla="+- 0 11919 4282"/>
                <a:gd name="T121" fmla="*/ T120 w 7637"/>
                <a:gd name="T122" fmla="+- 0 -5157 -8300"/>
                <a:gd name="T123" fmla="*/ -5157 h 52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</a:cxnLst>
              <a:rect l="0" t="0" r="r" b="b"/>
              <a:pathLst>
                <a:path w="7637" h="5273">
                  <a:moveTo>
                    <a:pt x="4447" y="1283"/>
                  </a:moveTo>
                  <a:lnTo>
                    <a:pt x="2987" y="0"/>
                  </a:lnTo>
                  <a:lnTo>
                    <a:pt x="1540" y="0"/>
                  </a:lnTo>
                  <a:lnTo>
                    <a:pt x="0" y="1290"/>
                  </a:lnTo>
                  <a:lnTo>
                    <a:pt x="1382" y="1290"/>
                  </a:lnTo>
                  <a:lnTo>
                    <a:pt x="1428" y="3686"/>
                  </a:lnTo>
                  <a:lnTo>
                    <a:pt x="3087" y="3686"/>
                  </a:lnTo>
                  <a:lnTo>
                    <a:pt x="3087" y="1292"/>
                  </a:lnTo>
                  <a:lnTo>
                    <a:pt x="4447" y="1283"/>
                  </a:lnTo>
                  <a:moveTo>
                    <a:pt x="4456" y="0"/>
                  </a:moveTo>
                  <a:lnTo>
                    <a:pt x="3800" y="0"/>
                  </a:lnTo>
                  <a:lnTo>
                    <a:pt x="3800" y="501"/>
                  </a:lnTo>
                  <a:lnTo>
                    <a:pt x="4456" y="501"/>
                  </a:lnTo>
                  <a:lnTo>
                    <a:pt x="4456" y="0"/>
                  </a:lnTo>
                  <a:moveTo>
                    <a:pt x="7493" y="367"/>
                  </a:moveTo>
                  <a:lnTo>
                    <a:pt x="7098" y="0"/>
                  </a:lnTo>
                  <a:lnTo>
                    <a:pt x="6010" y="0"/>
                  </a:lnTo>
                  <a:lnTo>
                    <a:pt x="5615" y="367"/>
                  </a:lnTo>
                  <a:lnTo>
                    <a:pt x="6199" y="367"/>
                  </a:lnTo>
                  <a:lnTo>
                    <a:pt x="6199" y="1714"/>
                  </a:lnTo>
                  <a:lnTo>
                    <a:pt x="6927" y="1714"/>
                  </a:lnTo>
                  <a:lnTo>
                    <a:pt x="6927" y="367"/>
                  </a:lnTo>
                  <a:lnTo>
                    <a:pt x="7493" y="367"/>
                  </a:lnTo>
                  <a:moveTo>
                    <a:pt x="7637" y="3143"/>
                  </a:moveTo>
                  <a:lnTo>
                    <a:pt x="6123" y="1759"/>
                  </a:lnTo>
                  <a:lnTo>
                    <a:pt x="4609" y="3143"/>
                  </a:lnTo>
                  <a:lnTo>
                    <a:pt x="5543" y="3143"/>
                  </a:lnTo>
                  <a:lnTo>
                    <a:pt x="5543" y="5272"/>
                  </a:lnTo>
                  <a:lnTo>
                    <a:pt x="6720" y="5272"/>
                  </a:lnTo>
                  <a:lnTo>
                    <a:pt x="6720" y="3143"/>
                  </a:lnTo>
                  <a:lnTo>
                    <a:pt x="7637" y="3143"/>
                  </a:lnTo>
                </a:path>
              </a:pathLst>
            </a:custGeom>
            <a:solidFill>
              <a:srgbClr val="ABD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AutoShape 489">
              <a:extLst>
                <a:ext uri="{FF2B5EF4-FFF2-40B4-BE49-F238E27FC236}">
                  <a16:creationId xmlns:a16="http://schemas.microsoft.com/office/drawing/2014/main" xmlns="" id="{49F3BBCA-6843-5C4D-88B8-A27A9A4FE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" y="-8300"/>
              <a:ext cx="5043" cy="5273"/>
            </a:xfrm>
            <a:custGeom>
              <a:avLst/>
              <a:gdLst>
                <a:gd name="T0" fmla="+- 0 7355 6805"/>
                <a:gd name="T1" fmla="*/ T0 w 5043"/>
                <a:gd name="T2" fmla="+- 0 -7017 -8300"/>
                <a:gd name="T3" fmla="*/ -7017 h 5273"/>
                <a:gd name="T4" fmla="+- 0 7040 6805"/>
                <a:gd name="T5" fmla="*/ T4 w 5043"/>
                <a:gd name="T6" fmla="+- 0 -7017 -8300"/>
                <a:gd name="T7" fmla="*/ -7017 h 5273"/>
                <a:gd name="T8" fmla="+- 0 7040 6805"/>
                <a:gd name="T9" fmla="*/ T8 w 5043"/>
                <a:gd name="T10" fmla="+- 0 -4663 -8300"/>
                <a:gd name="T11" fmla="*/ -4663 h 5273"/>
                <a:gd name="T12" fmla="+- 0 7355 6805"/>
                <a:gd name="T13" fmla="*/ T12 w 5043"/>
                <a:gd name="T14" fmla="+- 0 -4663 -8300"/>
                <a:gd name="T15" fmla="*/ -4663 h 5273"/>
                <a:gd name="T16" fmla="+- 0 7355 6805"/>
                <a:gd name="T17" fmla="*/ T16 w 5043"/>
                <a:gd name="T18" fmla="+- 0 -7017 -8300"/>
                <a:gd name="T19" fmla="*/ -7017 h 5273"/>
                <a:gd name="T20" fmla="+- 0 8639 6805"/>
                <a:gd name="T21" fmla="*/ T20 w 5043"/>
                <a:gd name="T22" fmla="+- 0 -7017 -8300"/>
                <a:gd name="T23" fmla="*/ -7017 h 5273"/>
                <a:gd name="T24" fmla="+- 0 7244 6805"/>
                <a:gd name="T25" fmla="*/ T24 w 5043"/>
                <a:gd name="T26" fmla="+- 0 -8300 -8300"/>
                <a:gd name="T27" fmla="*/ -8300 h 5273"/>
                <a:gd name="T28" fmla="+- 0 6805 6805"/>
                <a:gd name="T29" fmla="*/ T28 w 5043"/>
                <a:gd name="T30" fmla="+- 0 -8300 -8300"/>
                <a:gd name="T31" fmla="*/ -8300 h 5273"/>
                <a:gd name="T32" fmla="+- 0 8253 6805"/>
                <a:gd name="T33" fmla="*/ T32 w 5043"/>
                <a:gd name="T34" fmla="+- 0 -7017 -8300"/>
                <a:gd name="T35" fmla="*/ -7017 h 5273"/>
                <a:gd name="T36" fmla="+- 0 8639 6805"/>
                <a:gd name="T37" fmla="*/ T36 w 5043"/>
                <a:gd name="T38" fmla="+- 0 -7017 -8300"/>
                <a:gd name="T39" fmla="*/ -7017 h 5273"/>
                <a:gd name="T40" fmla="+- 0 8945 6805"/>
                <a:gd name="T41" fmla="*/ T40 w 5043"/>
                <a:gd name="T42" fmla="+- 0 -8300 -8300"/>
                <a:gd name="T43" fmla="*/ -8300 h 5273"/>
                <a:gd name="T44" fmla="+- 0 8738 6805"/>
                <a:gd name="T45" fmla="*/ T44 w 5043"/>
                <a:gd name="T46" fmla="+- 0 -8300 -8300"/>
                <a:gd name="T47" fmla="*/ -8300 h 5273"/>
                <a:gd name="T48" fmla="+- 0 8738 6805"/>
                <a:gd name="T49" fmla="*/ T48 w 5043"/>
                <a:gd name="T50" fmla="+- 0 -7799 -8300"/>
                <a:gd name="T51" fmla="*/ -7799 h 5273"/>
                <a:gd name="T52" fmla="+- 0 8945 6805"/>
                <a:gd name="T53" fmla="*/ T52 w 5043"/>
                <a:gd name="T54" fmla="+- 0 -7799 -8300"/>
                <a:gd name="T55" fmla="*/ -7799 h 5273"/>
                <a:gd name="T56" fmla="+- 0 8945 6805"/>
                <a:gd name="T57" fmla="*/ T56 w 5043"/>
                <a:gd name="T58" fmla="+- 0 -8300 -8300"/>
                <a:gd name="T59" fmla="*/ -8300 h 5273"/>
                <a:gd name="T60" fmla="+- 0 11020 6805"/>
                <a:gd name="T61" fmla="*/ T60 w 5043"/>
                <a:gd name="T62" fmla="+- 0 -5139 -8300"/>
                <a:gd name="T63" fmla="*/ -5139 h 5273"/>
                <a:gd name="T64" fmla="+- 0 10616 6805"/>
                <a:gd name="T65" fmla="*/ T64 w 5043"/>
                <a:gd name="T66" fmla="+- 0 -5139 -8300"/>
                <a:gd name="T67" fmla="*/ -5139 h 5273"/>
                <a:gd name="T68" fmla="+- 0 10616 6805"/>
                <a:gd name="T69" fmla="*/ T68 w 5043"/>
                <a:gd name="T70" fmla="+- 0 -3028 -8300"/>
                <a:gd name="T71" fmla="*/ -3028 h 5273"/>
                <a:gd name="T72" fmla="+- 0 11020 6805"/>
                <a:gd name="T73" fmla="*/ T72 w 5043"/>
                <a:gd name="T74" fmla="+- 0 -3028 -8300"/>
                <a:gd name="T75" fmla="*/ -3028 h 5273"/>
                <a:gd name="T76" fmla="+- 0 11020 6805"/>
                <a:gd name="T77" fmla="*/ T76 w 5043"/>
                <a:gd name="T78" fmla="+- 0 -5139 -8300"/>
                <a:gd name="T79" fmla="*/ -5139 h 5273"/>
                <a:gd name="T80" fmla="+- 0 11164 6805"/>
                <a:gd name="T81" fmla="*/ T80 w 5043"/>
                <a:gd name="T82" fmla="+- 0 -7951 -8300"/>
                <a:gd name="T83" fmla="*/ -7951 h 5273"/>
                <a:gd name="T84" fmla="+- 0 10912 6805"/>
                <a:gd name="T85" fmla="*/ T84 w 5043"/>
                <a:gd name="T86" fmla="+- 0 -7951 -8300"/>
                <a:gd name="T87" fmla="*/ -7951 h 5273"/>
                <a:gd name="T88" fmla="+- 0 10912 6805"/>
                <a:gd name="T89" fmla="*/ T88 w 5043"/>
                <a:gd name="T90" fmla="+- 0 -6595 -8300"/>
                <a:gd name="T91" fmla="*/ -6595 h 5273"/>
                <a:gd name="T92" fmla="+- 0 11164 6805"/>
                <a:gd name="T93" fmla="*/ T92 w 5043"/>
                <a:gd name="T94" fmla="+- 0 -6595 -8300"/>
                <a:gd name="T95" fmla="*/ -6595 h 5273"/>
                <a:gd name="T96" fmla="+- 0 11164 6805"/>
                <a:gd name="T97" fmla="*/ T96 w 5043"/>
                <a:gd name="T98" fmla="+- 0 -7951 -8300"/>
                <a:gd name="T99" fmla="*/ -7951 h 5273"/>
                <a:gd name="T100" fmla="+- 0 11712 6805"/>
                <a:gd name="T101" fmla="*/ T100 w 5043"/>
                <a:gd name="T102" fmla="+- 0 -7992 -8300"/>
                <a:gd name="T103" fmla="*/ -7992 h 5273"/>
                <a:gd name="T104" fmla="+- 0 11367 6805"/>
                <a:gd name="T105" fmla="*/ T104 w 5043"/>
                <a:gd name="T106" fmla="+- 0 -8300 -8300"/>
                <a:gd name="T107" fmla="*/ -8300 h 5273"/>
                <a:gd name="T108" fmla="+- 0 10993 6805"/>
                <a:gd name="T109" fmla="*/ T108 w 5043"/>
                <a:gd name="T110" fmla="+- 0 -8300 -8300"/>
                <a:gd name="T111" fmla="*/ -8300 h 5273"/>
                <a:gd name="T112" fmla="+- 0 11354 6805"/>
                <a:gd name="T113" fmla="*/ T112 w 5043"/>
                <a:gd name="T114" fmla="+- 0 -7973 -8300"/>
                <a:gd name="T115" fmla="*/ -7973 h 5273"/>
                <a:gd name="T116" fmla="+- 0 11712 6805"/>
                <a:gd name="T117" fmla="*/ T116 w 5043"/>
                <a:gd name="T118" fmla="+- 0 -7992 -8300"/>
                <a:gd name="T119" fmla="*/ -7992 h 5273"/>
                <a:gd name="T120" fmla="+- 0 11847 6805"/>
                <a:gd name="T121" fmla="*/ T120 w 5043"/>
                <a:gd name="T122" fmla="+- 0 -5175 -8300"/>
                <a:gd name="T123" fmla="*/ -5175 h 5273"/>
                <a:gd name="T124" fmla="+- 0 10373 6805"/>
                <a:gd name="T125" fmla="*/ T124 w 5043"/>
                <a:gd name="T126" fmla="+- 0 -6523 -8300"/>
                <a:gd name="T127" fmla="*/ -6523 h 5273"/>
                <a:gd name="T128" fmla="+- 0 10104 6805"/>
                <a:gd name="T129" fmla="*/ T128 w 5043"/>
                <a:gd name="T130" fmla="+- 0 -6262 -8300"/>
                <a:gd name="T131" fmla="*/ -6262 h 5273"/>
                <a:gd name="T132" fmla="+- 0 11281 6805"/>
                <a:gd name="T133" fmla="*/ T132 w 5043"/>
                <a:gd name="T134" fmla="+- 0 -5175 -8300"/>
                <a:gd name="T135" fmla="*/ -5175 h 5273"/>
                <a:gd name="T136" fmla="+- 0 11847 6805"/>
                <a:gd name="T137" fmla="*/ T136 w 5043"/>
                <a:gd name="T138" fmla="+- 0 -5175 -8300"/>
                <a:gd name="T139" fmla="*/ -5175 h 52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</a:cxnLst>
              <a:rect l="0" t="0" r="r" b="b"/>
              <a:pathLst>
                <a:path w="5043" h="5273">
                  <a:moveTo>
                    <a:pt x="550" y="1283"/>
                  </a:moveTo>
                  <a:lnTo>
                    <a:pt x="235" y="1283"/>
                  </a:lnTo>
                  <a:lnTo>
                    <a:pt x="235" y="3637"/>
                  </a:lnTo>
                  <a:lnTo>
                    <a:pt x="550" y="3637"/>
                  </a:lnTo>
                  <a:lnTo>
                    <a:pt x="550" y="1283"/>
                  </a:lnTo>
                  <a:moveTo>
                    <a:pt x="1834" y="1283"/>
                  </a:moveTo>
                  <a:lnTo>
                    <a:pt x="439" y="0"/>
                  </a:lnTo>
                  <a:lnTo>
                    <a:pt x="0" y="0"/>
                  </a:lnTo>
                  <a:lnTo>
                    <a:pt x="1448" y="1283"/>
                  </a:lnTo>
                  <a:lnTo>
                    <a:pt x="1834" y="1283"/>
                  </a:lnTo>
                  <a:moveTo>
                    <a:pt x="2140" y="0"/>
                  </a:moveTo>
                  <a:lnTo>
                    <a:pt x="1933" y="0"/>
                  </a:lnTo>
                  <a:lnTo>
                    <a:pt x="1933" y="501"/>
                  </a:lnTo>
                  <a:lnTo>
                    <a:pt x="2140" y="501"/>
                  </a:lnTo>
                  <a:lnTo>
                    <a:pt x="2140" y="0"/>
                  </a:lnTo>
                  <a:moveTo>
                    <a:pt x="4215" y="3161"/>
                  </a:moveTo>
                  <a:lnTo>
                    <a:pt x="3811" y="3161"/>
                  </a:lnTo>
                  <a:lnTo>
                    <a:pt x="3811" y="5272"/>
                  </a:lnTo>
                  <a:lnTo>
                    <a:pt x="4215" y="5272"/>
                  </a:lnTo>
                  <a:lnTo>
                    <a:pt x="4215" y="3161"/>
                  </a:lnTo>
                  <a:moveTo>
                    <a:pt x="4359" y="349"/>
                  </a:moveTo>
                  <a:lnTo>
                    <a:pt x="4107" y="349"/>
                  </a:lnTo>
                  <a:lnTo>
                    <a:pt x="4107" y="1705"/>
                  </a:lnTo>
                  <a:lnTo>
                    <a:pt x="4359" y="1705"/>
                  </a:lnTo>
                  <a:lnTo>
                    <a:pt x="4359" y="349"/>
                  </a:lnTo>
                  <a:moveTo>
                    <a:pt x="4907" y="308"/>
                  </a:moveTo>
                  <a:lnTo>
                    <a:pt x="4562" y="0"/>
                  </a:lnTo>
                  <a:lnTo>
                    <a:pt x="4188" y="0"/>
                  </a:lnTo>
                  <a:lnTo>
                    <a:pt x="4549" y="327"/>
                  </a:lnTo>
                  <a:lnTo>
                    <a:pt x="4907" y="308"/>
                  </a:lnTo>
                  <a:moveTo>
                    <a:pt x="5042" y="3125"/>
                  </a:moveTo>
                  <a:lnTo>
                    <a:pt x="3568" y="1777"/>
                  </a:lnTo>
                  <a:lnTo>
                    <a:pt x="3299" y="2038"/>
                  </a:lnTo>
                  <a:lnTo>
                    <a:pt x="4476" y="3125"/>
                  </a:lnTo>
                  <a:lnTo>
                    <a:pt x="5042" y="3125"/>
                  </a:lnTo>
                </a:path>
              </a:pathLst>
            </a:custGeom>
            <a:solidFill>
              <a:srgbClr val="88A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AutoShape 488">
              <a:extLst>
                <a:ext uri="{FF2B5EF4-FFF2-40B4-BE49-F238E27FC236}">
                  <a16:creationId xmlns:a16="http://schemas.microsoft.com/office/drawing/2014/main" xmlns="" id="{2AEA0633-37DD-9846-B044-11C1A1B0C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" y="-8300"/>
              <a:ext cx="8172" cy="7510"/>
            </a:xfrm>
            <a:custGeom>
              <a:avLst/>
              <a:gdLst>
                <a:gd name="T0" fmla="+- 0 4183 3940"/>
                <a:gd name="T1" fmla="*/ T0 w 8172"/>
                <a:gd name="T2" fmla="+- 0 -7861 -8300"/>
                <a:gd name="T3" fmla="*/ -7861 h 7510"/>
                <a:gd name="T4" fmla="+- 0 4480 3940"/>
                <a:gd name="T5" fmla="*/ T4 w 8172"/>
                <a:gd name="T6" fmla="+- 0 -3971 -8300"/>
                <a:gd name="T7" fmla="*/ -3971 h 7510"/>
                <a:gd name="T8" fmla="+- 0 4480 3940"/>
                <a:gd name="T9" fmla="*/ T8 w 8172"/>
                <a:gd name="T10" fmla="+- 0 -4726 -8300"/>
                <a:gd name="T11" fmla="*/ -4726 h 7510"/>
                <a:gd name="T12" fmla="+- 0 4704 3940"/>
                <a:gd name="T13" fmla="*/ T12 w 8172"/>
                <a:gd name="T14" fmla="+- 0 -6199 -8300"/>
                <a:gd name="T15" fmla="*/ -6199 h 7510"/>
                <a:gd name="T16" fmla="+- 0 4704 3940"/>
                <a:gd name="T17" fmla="*/ T16 w 8172"/>
                <a:gd name="T18" fmla="+- 0 -6199 -8300"/>
                <a:gd name="T19" fmla="*/ -6199 h 7510"/>
                <a:gd name="T20" fmla="+- 0 5191 3940"/>
                <a:gd name="T21" fmla="*/ T20 w 8172"/>
                <a:gd name="T22" fmla="+- 0 -7930 -8300"/>
                <a:gd name="T23" fmla="*/ -7930 h 7510"/>
                <a:gd name="T24" fmla="+- 0 4237 3940"/>
                <a:gd name="T25" fmla="*/ T24 w 8172"/>
                <a:gd name="T26" fmla="+- 0 -7009 -8300"/>
                <a:gd name="T27" fmla="*/ -7009 h 7510"/>
                <a:gd name="T28" fmla="+- 0 4331 3940"/>
                <a:gd name="T29" fmla="*/ T28 w 8172"/>
                <a:gd name="T30" fmla="+- 0 -6888 -8300"/>
                <a:gd name="T31" fmla="*/ -6888 h 7510"/>
                <a:gd name="T32" fmla="+- 0 5841 3940"/>
                <a:gd name="T33" fmla="*/ T32 w 8172"/>
                <a:gd name="T34" fmla="+- 0 -5103 -8300"/>
                <a:gd name="T35" fmla="*/ -5103 h 7510"/>
                <a:gd name="T36" fmla="+- 0 5969 3940"/>
                <a:gd name="T37" fmla="*/ T36 w 8172"/>
                <a:gd name="T38" fmla="+- 0 -8300 -8300"/>
                <a:gd name="T39" fmla="*/ -8300 h 7510"/>
                <a:gd name="T40" fmla="+- 0 5827 3940"/>
                <a:gd name="T41" fmla="*/ T40 w 8172"/>
                <a:gd name="T42" fmla="+- 0 -8175 -8300"/>
                <a:gd name="T43" fmla="*/ -8175 h 7510"/>
                <a:gd name="T44" fmla="+- 0 6550 3940"/>
                <a:gd name="T45" fmla="*/ T44 w 8172"/>
                <a:gd name="T46" fmla="+- 0 -2162 -8300"/>
                <a:gd name="T47" fmla="*/ -2162 h 7510"/>
                <a:gd name="T48" fmla="+- 0 6550 3940"/>
                <a:gd name="T49" fmla="*/ T48 w 8172"/>
                <a:gd name="T50" fmla="+- 0 -2965 -8300"/>
                <a:gd name="T51" fmla="*/ -2965 h 7510"/>
                <a:gd name="T52" fmla="+- 0 6806 3940"/>
                <a:gd name="T53" fmla="*/ T52 w 8172"/>
                <a:gd name="T54" fmla="+- 0 -3495 -8300"/>
                <a:gd name="T55" fmla="*/ -3495 h 7510"/>
                <a:gd name="T56" fmla="+- 0 6806 3940"/>
                <a:gd name="T57" fmla="*/ T56 w 8172"/>
                <a:gd name="T58" fmla="+- 0 -3495 -8300"/>
                <a:gd name="T59" fmla="*/ -3495 h 7510"/>
                <a:gd name="T60" fmla="+- 0 8558 3940"/>
                <a:gd name="T61" fmla="*/ T60 w 8172"/>
                <a:gd name="T62" fmla="+- 0 -791 -8300"/>
                <a:gd name="T63" fmla="*/ -791 h 7510"/>
                <a:gd name="T64" fmla="+- 0 8307 3940"/>
                <a:gd name="T65" fmla="*/ T64 w 8172"/>
                <a:gd name="T66" fmla="+- 0 -1316 -8300"/>
                <a:gd name="T67" fmla="*/ -1316 h 7510"/>
                <a:gd name="T68" fmla="+- 0 8307 3940"/>
                <a:gd name="T69" fmla="*/ T68 w 8172"/>
                <a:gd name="T70" fmla="+- 0 -2094 -8300"/>
                <a:gd name="T71" fmla="*/ -2094 h 7510"/>
                <a:gd name="T72" fmla="+- 0 8558 3940"/>
                <a:gd name="T73" fmla="*/ T72 w 8172"/>
                <a:gd name="T74" fmla="+- 0 -3100 -8300"/>
                <a:gd name="T75" fmla="*/ -3100 h 7510"/>
                <a:gd name="T76" fmla="+- 0 8558 3940"/>
                <a:gd name="T77" fmla="*/ T76 w 8172"/>
                <a:gd name="T78" fmla="+- 0 -3100 -8300"/>
                <a:gd name="T79" fmla="*/ -3100 h 7510"/>
                <a:gd name="T80" fmla="+- 0 8730 3940"/>
                <a:gd name="T81" fmla="*/ T80 w 8172"/>
                <a:gd name="T82" fmla="+- 0 -7116 -8300"/>
                <a:gd name="T83" fmla="*/ -7116 h 7510"/>
                <a:gd name="T84" fmla="+- 0 7220 3940"/>
                <a:gd name="T85" fmla="*/ T84 w 8172"/>
                <a:gd name="T86" fmla="+- 0 -7156 -8300"/>
                <a:gd name="T87" fmla="*/ -7156 h 7510"/>
                <a:gd name="T88" fmla="+- 0 6546 3940"/>
                <a:gd name="T89" fmla="*/ T88 w 8172"/>
                <a:gd name="T90" fmla="+- 0 -5238 -8300"/>
                <a:gd name="T91" fmla="*/ -5238 h 7510"/>
                <a:gd name="T92" fmla="+- 0 6802 3940"/>
                <a:gd name="T93" fmla="*/ T92 w 8172"/>
                <a:gd name="T94" fmla="+- 0 -3756 -8300"/>
                <a:gd name="T95" fmla="*/ -3756 h 7510"/>
                <a:gd name="T96" fmla="+- 0 7450 3940"/>
                <a:gd name="T97" fmla="*/ T96 w 8172"/>
                <a:gd name="T98" fmla="+- 0 -4568 -8300"/>
                <a:gd name="T99" fmla="*/ -4568 h 7510"/>
                <a:gd name="T100" fmla="+- 0 8639 3940"/>
                <a:gd name="T101" fmla="*/ T100 w 8172"/>
                <a:gd name="T102" fmla="+- 0 -6882 -8300"/>
                <a:gd name="T103" fmla="*/ -6882 h 7510"/>
                <a:gd name="T104" fmla="+- 0 8765 3940"/>
                <a:gd name="T105" fmla="*/ T104 w 8172"/>
                <a:gd name="T106" fmla="+- 0 -6968 -8300"/>
                <a:gd name="T107" fmla="*/ -6968 h 7510"/>
                <a:gd name="T108" fmla="+- 0 8945 3940"/>
                <a:gd name="T109" fmla="*/ T108 w 8172"/>
                <a:gd name="T110" fmla="+- 0 -7664 -8300"/>
                <a:gd name="T111" fmla="*/ -7664 h 7510"/>
                <a:gd name="T112" fmla="+- 0 10238 3940"/>
                <a:gd name="T113" fmla="*/ T112 w 8172"/>
                <a:gd name="T114" fmla="+- 0 -1483 -8300"/>
                <a:gd name="T115" fmla="*/ -1483 h 7510"/>
                <a:gd name="T116" fmla="+- 0 10481 3940"/>
                <a:gd name="T117" fmla="*/ T116 w 8172"/>
                <a:gd name="T118" fmla="+- 0 -2022 -8300"/>
                <a:gd name="T119" fmla="*/ -2022 h 7510"/>
                <a:gd name="T120" fmla="+- 0 10481 3940"/>
                <a:gd name="T121" fmla="*/ T120 w 8172"/>
                <a:gd name="T122" fmla="+- 0 -2022 -8300"/>
                <a:gd name="T123" fmla="*/ -2022 h 7510"/>
                <a:gd name="T124" fmla="+- 0 10063 3940"/>
                <a:gd name="T125" fmla="*/ T124 w 8172"/>
                <a:gd name="T126" fmla="+- 0 -8300 -8300"/>
                <a:gd name="T127" fmla="*/ -8300 h 7510"/>
                <a:gd name="T128" fmla="+- 0 9736 3940"/>
                <a:gd name="T129" fmla="*/ T128 w 8172"/>
                <a:gd name="T130" fmla="+- 0 -7944 -8300"/>
                <a:gd name="T131" fmla="*/ -7944 h 7510"/>
                <a:gd name="T132" fmla="+- 0 9830 3940"/>
                <a:gd name="T133" fmla="*/ T132 w 8172"/>
                <a:gd name="T134" fmla="+- 0 -7823 -8300"/>
                <a:gd name="T135" fmla="*/ -7823 h 7510"/>
                <a:gd name="T136" fmla="+- 0 10562 3940"/>
                <a:gd name="T137" fmla="*/ T136 w 8172"/>
                <a:gd name="T138" fmla="+- 0 -7206 -8300"/>
                <a:gd name="T139" fmla="*/ -7206 h 7510"/>
                <a:gd name="T140" fmla="+- 0 11829 3940"/>
                <a:gd name="T141" fmla="*/ T140 w 8172"/>
                <a:gd name="T142" fmla="+- 0 -8018 -8300"/>
                <a:gd name="T143" fmla="*/ -8018 h 7510"/>
                <a:gd name="T144" fmla="+- 0 11372 3940"/>
                <a:gd name="T145" fmla="*/ T144 w 8172"/>
                <a:gd name="T146" fmla="+- 0 -8086 -8300"/>
                <a:gd name="T147" fmla="*/ -8086 h 7510"/>
                <a:gd name="T148" fmla="+- 0 11367 3940"/>
                <a:gd name="T149" fmla="*/ T148 w 8172"/>
                <a:gd name="T150" fmla="+- 0 -6456 -8300"/>
                <a:gd name="T151" fmla="*/ -6456 h 7510"/>
                <a:gd name="T152" fmla="+- 0 11788 3940"/>
                <a:gd name="T153" fmla="*/ T152 w 8172"/>
                <a:gd name="T154" fmla="+- 0 -7840 -8300"/>
                <a:gd name="T155" fmla="*/ -7840 h 7510"/>
                <a:gd name="T156" fmla="+- 0 12094 3940"/>
                <a:gd name="T157" fmla="*/ T156 w 8172"/>
                <a:gd name="T158" fmla="+- 0 -2660 -8300"/>
                <a:gd name="T159" fmla="*/ -2660 h 7510"/>
                <a:gd name="T160" fmla="+- 0 12094 3940"/>
                <a:gd name="T161" fmla="*/ T160 w 8172"/>
                <a:gd name="T162" fmla="+- 0 -2660 -8300"/>
                <a:gd name="T163" fmla="*/ -2660 h 7510"/>
                <a:gd name="T164" fmla="+- 0 12094 3940"/>
                <a:gd name="T165" fmla="*/ T164 w 8172"/>
                <a:gd name="T166" fmla="+- 0 -2943 -8300"/>
                <a:gd name="T167" fmla="*/ -2943 h 7510"/>
                <a:gd name="T168" fmla="+- 0 11847 3940"/>
                <a:gd name="T169" fmla="*/ T168 w 8172"/>
                <a:gd name="T170" fmla="+- 0 -3495 -8300"/>
                <a:gd name="T171" fmla="*/ -3495 h 7510"/>
                <a:gd name="T172" fmla="+- 0 12107 3940"/>
                <a:gd name="T173" fmla="*/ T172 w 8172"/>
                <a:gd name="T174" fmla="+- 0 -5173 -8300"/>
                <a:gd name="T175" fmla="*/ -5173 h 7510"/>
                <a:gd name="T176" fmla="+- 0 10461 3940"/>
                <a:gd name="T177" fmla="*/ T176 w 8172"/>
                <a:gd name="T178" fmla="+- 0 -6625 -8300"/>
                <a:gd name="T179" fmla="*/ -6625 h 7510"/>
                <a:gd name="T180" fmla="+- 0 10282 3940"/>
                <a:gd name="T181" fmla="*/ T180 w 8172"/>
                <a:gd name="T182" fmla="+- 0 -6622 -8300"/>
                <a:gd name="T183" fmla="*/ -6622 h 7510"/>
                <a:gd name="T184" fmla="+- 0 8774 3940"/>
                <a:gd name="T185" fmla="*/ T184 w 8172"/>
                <a:gd name="T186" fmla="+- 0 -5166 -8300"/>
                <a:gd name="T187" fmla="*/ -5166 h 7510"/>
                <a:gd name="T188" fmla="+- 0 8869 3940"/>
                <a:gd name="T189" fmla="*/ T188 w 8172"/>
                <a:gd name="T190" fmla="+- 0 -5046 -8300"/>
                <a:gd name="T191" fmla="*/ -5046 h 7510"/>
                <a:gd name="T192" fmla="+- 0 9746 3940"/>
                <a:gd name="T193" fmla="*/ T192 w 8172"/>
                <a:gd name="T194" fmla="+- 0 -2975 -8300"/>
                <a:gd name="T195" fmla="*/ -2975 h 7510"/>
                <a:gd name="T196" fmla="+- 0 10238 3940"/>
                <a:gd name="T197" fmla="*/ T196 w 8172"/>
                <a:gd name="T198" fmla="+- 0 -2893 -8300"/>
                <a:gd name="T199" fmla="*/ -2893 h 7510"/>
                <a:gd name="T200" fmla="+- 0 10238 3940"/>
                <a:gd name="T201" fmla="*/ T200 w 8172"/>
                <a:gd name="T202" fmla="+- 0 -3495 -8300"/>
                <a:gd name="T203" fmla="*/ -3495 h 7510"/>
                <a:gd name="T204" fmla="+- 0 9254 3940"/>
                <a:gd name="T205" fmla="*/ T204 w 8172"/>
                <a:gd name="T206" fmla="+- 0 -5310 -8300"/>
                <a:gd name="T207" fmla="*/ -5310 h 7510"/>
                <a:gd name="T208" fmla="+- 0 10887 3940"/>
                <a:gd name="T209" fmla="*/ T208 w 8172"/>
                <a:gd name="T210" fmla="+- 0 -5160 -8300"/>
                <a:gd name="T211" fmla="*/ -5160 h 7510"/>
                <a:gd name="T212" fmla="+- 0 11174 3940"/>
                <a:gd name="T213" fmla="*/ T212 w 8172"/>
                <a:gd name="T214" fmla="+- 0 -3362 -8300"/>
                <a:gd name="T215" fmla="*/ -3362 h 7510"/>
                <a:gd name="T216" fmla="+- 0 12054 3940"/>
                <a:gd name="T217" fmla="*/ T216 w 8172"/>
                <a:gd name="T218" fmla="+- 0 -5029 -8300"/>
                <a:gd name="T219" fmla="*/ -5029 h 75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8172" h="7510">
                  <a:moveTo>
                    <a:pt x="243" y="0"/>
                  </a:moveTo>
                  <a:lnTo>
                    <a:pt x="0" y="0"/>
                  </a:lnTo>
                  <a:lnTo>
                    <a:pt x="0" y="439"/>
                  </a:lnTo>
                  <a:lnTo>
                    <a:pt x="243" y="439"/>
                  </a:lnTo>
                  <a:lnTo>
                    <a:pt x="243" y="0"/>
                  </a:lnTo>
                  <a:moveTo>
                    <a:pt x="764" y="4104"/>
                  </a:moveTo>
                  <a:lnTo>
                    <a:pt x="540" y="4104"/>
                  </a:lnTo>
                  <a:lnTo>
                    <a:pt x="540" y="4329"/>
                  </a:lnTo>
                  <a:lnTo>
                    <a:pt x="764" y="4329"/>
                  </a:lnTo>
                  <a:lnTo>
                    <a:pt x="764" y="4104"/>
                  </a:lnTo>
                  <a:moveTo>
                    <a:pt x="764" y="3574"/>
                  </a:moveTo>
                  <a:lnTo>
                    <a:pt x="540" y="3574"/>
                  </a:lnTo>
                  <a:lnTo>
                    <a:pt x="540" y="3799"/>
                  </a:lnTo>
                  <a:lnTo>
                    <a:pt x="764" y="3799"/>
                  </a:lnTo>
                  <a:lnTo>
                    <a:pt x="764" y="3574"/>
                  </a:lnTo>
                  <a:moveTo>
                    <a:pt x="764" y="2101"/>
                  </a:moveTo>
                  <a:lnTo>
                    <a:pt x="540" y="2101"/>
                  </a:lnTo>
                  <a:lnTo>
                    <a:pt x="540" y="3251"/>
                  </a:lnTo>
                  <a:lnTo>
                    <a:pt x="764" y="3251"/>
                  </a:lnTo>
                  <a:lnTo>
                    <a:pt x="764" y="2101"/>
                  </a:lnTo>
                  <a:moveTo>
                    <a:pt x="1902" y="1148"/>
                  </a:moveTo>
                  <a:lnTo>
                    <a:pt x="785" y="1148"/>
                  </a:lnTo>
                  <a:lnTo>
                    <a:pt x="1431" y="570"/>
                  </a:lnTo>
                  <a:lnTo>
                    <a:pt x="1251" y="370"/>
                  </a:lnTo>
                  <a:lnTo>
                    <a:pt x="342" y="1183"/>
                  </a:lnTo>
                  <a:lnTo>
                    <a:pt x="316" y="1214"/>
                  </a:lnTo>
                  <a:lnTo>
                    <a:pt x="301" y="1251"/>
                  </a:lnTo>
                  <a:lnTo>
                    <a:pt x="297" y="1291"/>
                  </a:lnTo>
                  <a:lnTo>
                    <a:pt x="306" y="1331"/>
                  </a:lnTo>
                  <a:lnTo>
                    <a:pt x="326" y="1367"/>
                  </a:lnTo>
                  <a:lnTo>
                    <a:pt x="355" y="1394"/>
                  </a:lnTo>
                  <a:lnTo>
                    <a:pt x="391" y="1412"/>
                  </a:lnTo>
                  <a:lnTo>
                    <a:pt x="432" y="1418"/>
                  </a:lnTo>
                  <a:lnTo>
                    <a:pt x="1631" y="1418"/>
                  </a:lnTo>
                  <a:lnTo>
                    <a:pt x="1631" y="3197"/>
                  </a:lnTo>
                  <a:lnTo>
                    <a:pt x="1901" y="3197"/>
                  </a:lnTo>
                  <a:lnTo>
                    <a:pt x="1901" y="3192"/>
                  </a:lnTo>
                  <a:lnTo>
                    <a:pt x="1902" y="3192"/>
                  </a:lnTo>
                  <a:lnTo>
                    <a:pt x="1902" y="1148"/>
                  </a:lnTo>
                  <a:moveTo>
                    <a:pt x="2029" y="0"/>
                  </a:moveTo>
                  <a:lnTo>
                    <a:pt x="1645" y="0"/>
                  </a:lnTo>
                  <a:lnTo>
                    <a:pt x="1645" y="627"/>
                  </a:lnTo>
                  <a:lnTo>
                    <a:pt x="1887" y="627"/>
                  </a:lnTo>
                  <a:lnTo>
                    <a:pt x="1887" y="125"/>
                  </a:lnTo>
                  <a:lnTo>
                    <a:pt x="2029" y="0"/>
                  </a:lnTo>
                  <a:moveTo>
                    <a:pt x="2866" y="5882"/>
                  </a:moveTo>
                  <a:lnTo>
                    <a:pt x="2610" y="5882"/>
                  </a:lnTo>
                  <a:lnTo>
                    <a:pt x="2610" y="6138"/>
                  </a:lnTo>
                  <a:lnTo>
                    <a:pt x="2866" y="6138"/>
                  </a:lnTo>
                  <a:lnTo>
                    <a:pt x="2866" y="5882"/>
                  </a:lnTo>
                  <a:moveTo>
                    <a:pt x="2866" y="5335"/>
                  </a:moveTo>
                  <a:lnTo>
                    <a:pt x="2610" y="5335"/>
                  </a:lnTo>
                  <a:lnTo>
                    <a:pt x="2610" y="5591"/>
                  </a:lnTo>
                  <a:lnTo>
                    <a:pt x="2866" y="5591"/>
                  </a:lnTo>
                  <a:lnTo>
                    <a:pt x="2866" y="5335"/>
                  </a:lnTo>
                  <a:moveTo>
                    <a:pt x="2866" y="4805"/>
                  </a:moveTo>
                  <a:lnTo>
                    <a:pt x="2610" y="4805"/>
                  </a:lnTo>
                  <a:lnTo>
                    <a:pt x="2610" y="5061"/>
                  </a:lnTo>
                  <a:lnTo>
                    <a:pt x="2866" y="5061"/>
                  </a:lnTo>
                  <a:lnTo>
                    <a:pt x="2866" y="4805"/>
                  </a:lnTo>
                  <a:moveTo>
                    <a:pt x="4618" y="7258"/>
                  </a:moveTo>
                  <a:lnTo>
                    <a:pt x="4367" y="7258"/>
                  </a:lnTo>
                  <a:lnTo>
                    <a:pt x="4367" y="7509"/>
                  </a:lnTo>
                  <a:lnTo>
                    <a:pt x="4618" y="7509"/>
                  </a:lnTo>
                  <a:lnTo>
                    <a:pt x="4618" y="7258"/>
                  </a:lnTo>
                  <a:moveTo>
                    <a:pt x="4618" y="6732"/>
                  </a:moveTo>
                  <a:lnTo>
                    <a:pt x="4367" y="6732"/>
                  </a:lnTo>
                  <a:lnTo>
                    <a:pt x="4367" y="6984"/>
                  </a:lnTo>
                  <a:lnTo>
                    <a:pt x="4618" y="6984"/>
                  </a:lnTo>
                  <a:lnTo>
                    <a:pt x="4618" y="6732"/>
                  </a:lnTo>
                  <a:moveTo>
                    <a:pt x="4618" y="6206"/>
                  </a:moveTo>
                  <a:lnTo>
                    <a:pt x="4367" y="6206"/>
                  </a:lnTo>
                  <a:lnTo>
                    <a:pt x="4367" y="6458"/>
                  </a:lnTo>
                  <a:lnTo>
                    <a:pt x="4618" y="6458"/>
                  </a:lnTo>
                  <a:lnTo>
                    <a:pt x="4618" y="6206"/>
                  </a:lnTo>
                  <a:moveTo>
                    <a:pt x="4618" y="5200"/>
                  </a:moveTo>
                  <a:lnTo>
                    <a:pt x="4367" y="5200"/>
                  </a:lnTo>
                  <a:lnTo>
                    <a:pt x="4367" y="5882"/>
                  </a:lnTo>
                  <a:lnTo>
                    <a:pt x="4618" y="5882"/>
                  </a:lnTo>
                  <a:lnTo>
                    <a:pt x="4618" y="5200"/>
                  </a:lnTo>
                  <a:moveTo>
                    <a:pt x="4834" y="1292"/>
                  </a:moveTo>
                  <a:lnTo>
                    <a:pt x="4831" y="1253"/>
                  </a:lnTo>
                  <a:lnTo>
                    <a:pt x="4816" y="1216"/>
                  </a:lnTo>
                  <a:lnTo>
                    <a:pt x="4790" y="1184"/>
                  </a:lnTo>
                  <a:lnTo>
                    <a:pt x="3503" y="0"/>
                  </a:lnTo>
                  <a:lnTo>
                    <a:pt x="3105" y="0"/>
                  </a:lnTo>
                  <a:lnTo>
                    <a:pt x="4349" y="1144"/>
                  </a:lnTo>
                  <a:lnTo>
                    <a:pt x="3280" y="1144"/>
                  </a:lnTo>
                  <a:lnTo>
                    <a:pt x="3280" y="3502"/>
                  </a:lnTo>
                  <a:lnTo>
                    <a:pt x="2862" y="3502"/>
                  </a:lnTo>
                  <a:lnTo>
                    <a:pt x="2862" y="3062"/>
                  </a:lnTo>
                  <a:lnTo>
                    <a:pt x="2606" y="3062"/>
                  </a:lnTo>
                  <a:lnTo>
                    <a:pt x="2606" y="3502"/>
                  </a:lnTo>
                  <a:lnTo>
                    <a:pt x="2606" y="3772"/>
                  </a:lnTo>
                  <a:lnTo>
                    <a:pt x="2606" y="4544"/>
                  </a:lnTo>
                  <a:lnTo>
                    <a:pt x="2862" y="4544"/>
                  </a:lnTo>
                  <a:lnTo>
                    <a:pt x="2862" y="3772"/>
                  </a:lnTo>
                  <a:lnTo>
                    <a:pt x="3415" y="3772"/>
                  </a:lnTo>
                  <a:lnTo>
                    <a:pt x="3467" y="3761"/>
                  </a:lnTo>
                  <a:lnTo>
                    <a:pt x="3510" y="3732"/>
                  </a:lnTo>
                  <a:lnTo>
                    <a:pt x="3539" y="3689"/>
                  </a:lnTo>
                  <a:lnTo>
                    <a:pt x="3549" y="3637"/>
                  </a:lnTo>
                  <a:lnTo>
                    <a:pt x="3549" y="1418"/>
                  </a:lnTo>
                  <a:lnTo>
                    <a:pt x="4699" y="1418"/>
                  </a:lnTo>
                  <a:lnTo>
                    <a:pt x="4740" y="1412"/>
                  </a:lnTo>
                  <a:lnTo>
                    <a:pt x="4775" y="1394"/>
                  </a:lnTo>
                  <a:lnTo>
                    <a:pt x="4805" y="1367"/>
                  </a:lnTo>
                  <a:lnTo>
                    <a:pt x="4825" y="1332"/>
                  </a:lnTo>
                  <a:lnTo>
                    <a:pt x="4834" y="1292"/>
                  </a:lnTo>
                  <a:moveTo>
                    <a:pt x="5274" y="0"/>
                  </a:moveTo>
                  <a:lnTo>
                    <a:pt x="5005" y="0"/>
                  </a:lnTo>
                  <a:lnTo>
                    <a:pt x="5005" y="636"/>
                  </a:lnTo>
                  <a:lnTo>
                    <a:pt x="5274" y="636"/>
                  </a:lnTo>
                  <a:lnTo>
                    <a:pt x="5274" y="0"/>
                  </a:lnTo>
                  <a:moveTo>
                    <a:pt x="6541" y="6817"/>
                  </a:moveTo>
                  <a:lnTo>
                    <a:pt x="6298" y="6817"/>
                  </a:lnTo>
                  <a:lnTo>
                    <a:pt x="6298" y="7060"/>
                  </a:lnTo>
                  <a:lnTo>
                    <a:pt x="6541" y="7060"/>
                  </a:lnTo>
                  <a:lnTo>
                    <a:pt x="6541" y="6817"/>
                  </a:lnTo>
                  <a:moveTo>
                    <a:pt x="6541" y="6278"/>
                  </a:moveTo>
                  <a:lnTo>
                    <a:pt x="6298" y="6278"/>
                  </a:lnTo>
                  <a:lnTo>
                    <a:pt x="6298" y="6521"/>
                  </a:lnTo>
                  <a:lnTo>
                    <a:pt x="6541" y="6521"/>
                  </a:lnTo>
                  <a:lnTo>
                    <a:pt x="6541" y="6278"/>
                  </a:lnTo>
                  <a:moveTo>
                    <a:pt x="6622" y="214"/>
                  </a:moveTo>
                  <a:lnTo>
                    <a:pt x="6288" y="214"/>
                  </a:lnTo>
                  <a:lnTo>
                    <a:pt x="6532" y="0"/>
                  </a:lnTo>
                  <a:lnTo>
                    <a:pt x="6123" y="0"/>
                  </a:lnTo>
                  <a:lnTo>
                    <a:pt x="5841" y="247"/>
                  </a:lnTo>
                  <a:lnTo>
                    <a:pt x="5815" y="279"/>
                  </a:lnTo>
                  <a:lnTo>
                    <a:pt x="5799" y="316"/>
                  </a:lnTo>
                  <a:lnTo>
                    <a:pt x="5796" y="356"/>
                  </a:lnTo>
                  <a:lnTo>
                    <a:pt x="5804" y="396"/>
                  </a:lnTo>
                  <a:lnTo>
                    <a:pt x="5824" y="432"/>
                  </a:lnTo>
                  <a:lnTo>
                    <a:pt x="5853" y="460"/>
                  </a:lnTo>
                  <a:lnTo>
                    <a:pt x="5890" y="477"/>
                  </a:lnTo>
                  <a:lnTo>
                    <a:pt x="5930" y="483"/>
                  </a:lnTo>
                  <a:lnTo>
                    <a:pt x="6352" y="483"/>
                  </a:lnTo>
                  <a:lnTo>
                    <a:pt x="6352" y="1094"/>
                  </a:lnTo>
                  <a:lnTo>
                    <a:pt x="6622" y="1094"/>
                  </a:lnTo>
                  <a:lnTo>
                    <a:pt x="6622" y="214"/>
                  </a:lnTo>
                  <a:moveTo>
                    <a:pt x="7906" y="359"/>
                  </a:moveTo>
                  <a:lnTo>
                    <a:pt x="7903" y="319"/>
                  </a:lnTo>
                  <a:lnTo>
                    <a:pt x="7889" y="282"/>
                  </a:lnTo>
                  <a:lnTo>
                    <a:pt x="7864" y="250"/>
                  </a:lnTo>
                  <a:lnTo>
                    <a:pt x="7598" y="0"/>
                  </a:lnTo>
                  <a:lnTo>
                    <a:pt x="7204" y="0"/>
                  </a:lnTo>
                  <a:lnTo>
                    <a:pt x="7432" y="214"/>
                  </a:lnTo>
                  <a:lnTo>
                    <a:pt x="7195" y="214"/>
                  </a:lnTo>
                  <a:lnTo>
                    <a:pt x="7195" y="423"/>
                  </a:lnTo>
                  <a:lnTo>
                    <a:pt x="7157" y="1837"/>
                  </a:lnTo>
                  <a:lnTo>
                    <a:pt x="7427" y="1844"/>
                  </a:lnTo>
                  <a:lnTo>
                    <a:pt x="7463" y="483"/>
                  </a:lnTo>
                  <a:lnTo>
                    <a:pt x="7772" y="483"/>
                  </a:lnTo>
                  <a:lnTo>
                    <a:pt x="7812" y="477"/>
                  </a:lnTo>
                  <a:lnTo>
                    <a:pt x="7848" y="460"/>
                  </a:lnTo>
                  <a:lnTo>
                    <a:pt x="7877" y="433"/>
                  </a:lnTo>
                  <a:lnTo>
                    <a:pt x="7897" y="398"/>
                  </a:lnTo>
                  <a:lnTo>
                    <a:pt x="7906" y="359"/>
                  </a:lnTo>
                  <a:moveTo>
                    <a:pt x="8154" y="5640"/>
                  </a:moveTo>
                  <a:lnTo>
                    <a:pt x="7907" y="5640"/>
                  </a:lnTo>
                  <a:lnTo>
                    <a:pt x="7907" y="5888"/>
                  </a:lnTo>
                  <a:lnTo>
                    <a:pt x="8154" y="5888"/>
                  </a:lnTo>
                  <a:lnTo>
                    <a:pt x="8154" y="5640"/>
                  </a:lnTo>
                  <a:moveTo>
                    <a:pt x="8154" y="5110"/>
                  </a:moveTo>
                  <a:lnTo>
                    <a:pt x="7907" y="5110"/>
                  </a:lnTo>
                  <a:lnTo>
                    <a:pt x="7907" y="5357"/>
                  </a:lnTo>
                  <a:lnTo>
                    <a:pt x="8154" y="5357"/>
                  </a:lnTo>
                  <a:lnTo>
                    <a:pt x="8154" y="5110"/>
                  </a:lnTo>
                  <a:moveTo>
                    <a:pt x="8167" y="3978"/>
                  </a:moveTo>
                  <a:lnTo>
                    <a:pt x="7907" y="3978"/>
                  </a:lnTo>
                  <a:lnTo>
                    <a:pt x="7907" y="4805"/>
                  </a:lnTo>
                  <a:lnTo>
                    <a:pt x="8167" y="4805"/>
                  </a:lnTo>
                  <a:lnTo>
                    <a:pt x="8167" y="3978"/>
                  </a:lnTo>
                  <a:moveTo>
                    <a:pt x="8172" y="3167"/>
                  </a:moveTo>
                  <a:lnTo>
                    <a:pt x="8167" y="3127"/>
                  </a:lnTo>
                  <a:lnTo>
                    <a:pt x="8152" y="3090"/>
                  </a:lnTo>
                  <a:lnTo>
                    <a:pt x="8125" y="3059"/>
                  </a:lnTo>
                  <a:lnTo>
                    <a:pt x="6849" y="1958"/>
                  </a:lnTo>
                  <a:lnTo>
                    <a:pt x="6521" y="1675"/>
                  </a:lnTo>
                  <a:lnTo>
                    <a:pt x="6479" y="1650"/>
                  </a:lnTo>
                  <a:lnTo>
                    <a:pt x="6431" y="1642"/>
                  </a:lnTo>
                  <a:lnTo>
                    <a:pt x="6384" y="1652"/>
                  </a:lnTo>
                  <a:lnTo>
                    <a:pt x="6342" y="1678"/>
                  </a:lnTo>
                  <a:lnTo>
                    <a:pt x="4878" y="3026"/>
                  </a:lnTo>
                  <a:lnTo>
                    <a:pt x="4852" y="3057"/>
                  </a:lnTo>
                  <a:lnTo>
                    <a:pt x="4838" y="3094"/>
                  </a:lnTo>
                  <a:lnTo>
                    <a:pt x="4834" y="3134"/>
                  </a:lnTo>
                  <a:lnTo>
                    <a:pt x="4843" y="3174"/>
                  </a:lnTo>
                  <a:lnTo>
                    <a:pt x="4864" y="3209"/>
                  </a:lnTo>
                  <a:lnTo>
                    <a:pt x="4893" y="3236"/>
                  </a:lnTo>
                  <a:lnTo>
                    <a:pt x="4929" y="3254"/>
                  </a:lnTo>
                  <a:lnTo>
                    <a:pt x="4969" y="3260"/>
                  </a:lnTo>
                  <a:lnTo>
                    <a:pt x="5795" y="3260"/>
                  </a:lnTo>
                  <a:lnTo>
                    <a:pt x="5795" y="5272"/>
                  </a:lnTo>
                  <a:lnTo>
                    <a:pt x="5806" y="5325"/>
                  </a:lnTo>
                  <a:lnTo>
                    <a:pt x="5835" y="5367"/>
                  </a:lnTo>
                  <a:lnTo>
                    <a:pt x="5878" y="5396"/>
                  </a:lnTo>
                  <a:lnTo>
                    <a:pt x="5930" y="5407"/>
                  </a:lnTo>
                  <a:lnTo>
                    <a:pt x="6298" y="5407"/>
                  </a:lnTo>
                  <a:lnTo>
                    <a:pt x="6298" y="5937"/>
                  </a:lnTo>
                  <a:lnTo>
                    <a:pt x="6541" y="5937"/>
                  </a:lnTo>
                  <a:lnTo>
                    <a:pt x="6541" y="4805"/>
                  </a:lnTo>
                  <a:lnTo>
                    <a:pt x="6298" y="4805"/>
                  </a:lnTo>
                  <a:lnTo>
                    <a:pt x="6298" y="5137"/>
                  </a:lnTo>
                  <a:lnTo>
                    <a:pt x="6065" y="5137"/>
                  </a:lnTo>
                  <a:lnTo>
                    <a:pt x="6065" y="2990"/>
                  </a:lnTo>
                  <a:lnTo>
                    <a:pt x="5314" y="2990"/>
                  </a:lnTo>
                  <a:lnTo>
                    <a:pt x="6436" y="1958"/>
                  </a:lnTo>
                  <a:lnTo>
                    <a:pt x="7674" y="3026"/>
                  </a:lnTo>
                  <a:lnTo>
                    <a:pt x="6947" y="3026"/>
                  </a:lnTo>
                  <a:lnTo>
                    <a:pt x="6947" y="3140"/>
                  </a:lnTo>
                  <a:lnTo>
                    <a:pt x="6946" y="3147"/>
                  </a:lnTo>
                  <a:lnTo>
                    <a:pt x="6945" y="3155"/>
                  </a:lnTo>
                  <a:lnTo>
                    <a:pt x="6965" y="4941"/>
                  </a:lnTo>
                  <a:lnTo>
                    <a:pt x="7234" y="4938"/>
                  </a:lnTo>
                  <a:lnTo>
                    <a:pt x="7216" y="3296"/>
                  </a:lnTo>
                  <a:lnTo>
                    <a:pt x="8037" y="3296"/>
                  </a:lnTo>
                  <a:lnTo>
                    <a:pt x="8078" y="3289"/>
                  </a:lnTo>
                  <a:lnTo>
                    <a:pt x="8114" y="3271"/>
                  </a:lnTo>
                  <a:lnTo>
                    <a:pt x="8143" y="3244"/>
                  </a:lnTo>
                  <a:lnTo>
                    <a:pt x="8163" y="3208"/>
                  </a:lnTo>
                  <a:lnTo>
                    <a:pt x="8172" y="3167"/>
                  </a:lnTo>
                </a:path>
              </a:pathLst>
            </a:custGeom>
            <a:solidFill>
              <a:srgbClr val="2D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FFA54D0-8E27-9F44-9D96-897AEF1BE015}"/>
              </a:ext>
            </a:extLst>
          </p:cNvPr>
          <p:cNvSpPr/>
          <p:nvPr/>
        </p:nvSpPr>
        <p:spPr>
          <a:xfrm>
            <a:off x="685233" y="3876575"/>
            <a:ext cx="5105785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E65846"/>
                </a:solidFill>
                <a:latin typeface="Calibri" panose="020F0502020204030204" pitchFamily="34" charset="0"/>
                <a:ea typeface="Helvetica-Light" pitchFamily="2" charset="0"/>
                <a:cs typeface="Helvetica-Light" pitchFamily="2" charset="0"/>
              </a:rPr>
              <a:t>More Resources</a:t>
            </a:r>
          </a:p>
          <a:p>
            <a:endParaRPr lang="en-US" sz="4800" b="1" dirty="0">
              <a:solidFill>
                <a:srgbClr val="E65846"/>
              </a:solidFill>
              <a:latin typeface="Calibri" panose="020F0502020204030204" pitchFamily="34" charset="0"/>
              <a:ea typeface="Helvetica-Light" pitchFamily="2" charset="0"/>
              <a:cs typeface="Helvetica-Light" pitchFamily="2" charset="0"/>
            </a:endParaRPr>
          </a:p>
          <a:p>
            <a:r>
              <a:rPr lang="en-US" sz="4800" b="1" dirty="0" err="1">
                <a:solidFill>
                  <a:srgbClr val="E65846"/>
                </a:solidFill>
                <a:latin typeface="Calibri" panose="020F0502020204030204" pitchFamily="34" charset="0"/>
                <a:ea typeface="Helvetica-Light" pitchFamily="2" charset="0"/>
                <a:cs typeface="Helvetica-Light" pitchFamily="2" charset="0"/>
              </a:rPr>
              <a:t>n</a:t>
            </a:r>
            <a:r>
              <a:rPr lang="en-US" sz="4800" b="1" dirty="0" err="1" smtClean="0">
                <a:solidFill>
                  <a:srgbClr val="E65846"/>
                </a:solidFill>
                <a:latin typeface="Calibri" panose="020F0502020204030204" pitchFamily="34" charset="0"/>
                <a:ea typeface="Helvetica-Light" pitchFamily="2" charset="0"/>
                <a:cs typeface="Helvetica-Light" pitchFamily="2" charset="0"/>
              </a:rPr>
              <a:t>arwhalproject.org</a:t>
            </a:r>
            <a:endParaRPr lang="en-US" sz="4800" b="1" dirty="0">
              <a:solidFill>
                <a:srgbClr val="E65846"/>
              </a:solidFill>
              <a:latin typeface="Calibri" panose="020F0502020204030204" pitchFamily="34" charset="0"/>
              <a:ea typeface="Helvetica-Light" pitchFamily="2" charset="0"/>
              <a:cs typeface="Helvetica-Light" pitchFamily="2" charset="0"/>
            </a:endParaRPr>
          </a:p>
          <a:p>
            <a:endParaRPr lang="en-US" sz="4800" b="1" dirty="0">
              <a:solidFill>
                <a:srgbClr val="E65846"/>
              </a:solidFill>
              <a:latin typeface="Calibri" panose="020F0502020204030204" pitchFamily="34" charset="0"/>
              <a:ea typeface="Helvetica-Light" pitchFamily="2" charset="0"/>
              <a:cs typeface="Helvetica-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861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95F4B4-9136-3445-80BA-3EE29522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33D41B-CEF4-BA4F-8004-DA99E4F3D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b="1" dirty="0"/>
              <a:t>Revenue X Revenue Multiple = Valuation</a:t>
            </a:r>
          </a:p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4400" b="1" dirty="0"/>
              <a:t>Growth Rate increases revenue multiple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6BF3C44-C5E1-EA4B-AC0E-367FE8E1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9A44-F412-8F45-9F37-5B55364376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67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2345D6-3344-C344-93D9-9B913D8B2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Software Company Revenue Multiples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BEB15FA-1E76-0441-A77B-96F110D4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9A44-F412-8F45-9F37-5B5536437672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D50BAB-D05B-7248-BDDB-B232000FF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082" y="1690688"/>
            <a:ext cx="7305836" cy="487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10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FDDFC6-F8CF-F742-805E-0B191CBA2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SaaS Growth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B0ECBF8-1E40-0547-BD9D-81219F99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9A44-F412-8F45-9F37-5B5536437672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7061783"/>
              </p:ext>
            </p:extLst>
          </p:nvPr>
        </p:nvGraphicFramePr>
        <p:xfrm>
          <a:off x="2243347" y="1368929"/>
          <a:ext cx="7868683" cy="4791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1947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305764-2106-EE42-90EE-CF740EA85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Realistic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3A866B-9D06-614A-8A6E-9B1995B22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Under $1 million			10% - 20% a month</a:t>
            </a:r>
          </a:p>
          <a:p>
            <a:pPr marL="0" indent="0">
              <a:buNone/>
            </a:pPr>
            <a:r>
              <a:rPr lang="en-US" dirty="0"/>
              <a:t>		$1 - $5 million			100% - 200% a year</a:t>
            </a:r>
          </a:p>
          <a:p>
            <a:pPr marL="0" indent="0">
              <a:buNone/>
            </a:pPr>
            <a:r>
              <a:rPr lang="en-US" dirty="0"/>
              <a:t>		Over $5 million			60% to 100% a year</a:t>
            </a:r>
          </a:p>
          <a:p>
            <a:pPr marL="0" indent="0">
              <a:buNone/>
            </a:pPr>
            <a:r>
              <a:rPr lang="en-US" dirty="0"/>
              <a:t>		IPO Stage				60% a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3850F2B-8540-A74D-BAEB-96F28B5C6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9A44-F412-8F45-9F37-5B55364376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13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48F32CE-84A4-8D4E-B871-8A56EB9B4DA2}"/>
              </a:ext>
            </a:extLst>
          </p:cNvPr>
          <p:cNvGrpSpPr>
            <a:grpSpLocks/>
          </p:cNvGrpSpPr>
          <p:nvPr/>
        </p:nvGrpSpPr>
        <p:grpSpPr bwMode="auto">
          <a:xfrm>
            <a:off x="6596651" y="0"/>
            <a:ext cx="5676900" cy="4768850"/>
            <a:chOff x="3300" y="-8300"/>
            <a:chExt cx="8940" cy="751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xmlns="" id="{FD8A8752-4115-244D-8F85-5B0715F5A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" y="-8300"/>
              <a:ext cx="8940" cy="7510"/>
            </a:xfrm>
            <a:custGeom>
              <a:avLst/>
              <a:gdLst>
                <a:gd name="T0" fmla="+- 0 3796 3300"/>
                <a:gd name="T1" fmla="*/ T0 w 8940"/>
                <a:gd name="T2" fmla="+- 0 -8058 -8300"/>
                <a:gd name="T3" fmla="*/ -8058 h 7510"/>
                <a:gd name="T4" fmla="+- 0 3680 3300"/>
                <a:gd name="T5" fmla="*/ T4 w 8940"/>
                <a:gd name="T6" fmla="+- 0 -7798 -8300"/>
                <a:gd name="T7" fmla="*/ -7798 h 7510"/>
                <a:gd name="T8" fmla="+- 0 3578 3300"/>
                <a:gd name="T9" fmla="*/ T8 w 8940"/>
                <a:gd name="T10" fmla="+- 0 -7530 -8300"/>
                <a:gd name="T11" fmla="*/ -7530 h 7510"/>
                <a:gd name="T12" fmla="+- 0 3492 3300"/>
                <a:gd name="T13" fmla="*/ T12 w 8940"/>
                <a:gd name="T14" fmla="+- 0 -7255 -8300"/>
                <a:gd name="T15" fmla="*/ -7255 h 7510"/>
                <a:gd name="T16" fmla="+- 0 3421 3300"/>
                <a:gd name="T17" fmla="*/ T16 w 8940"/>
                <a:gd name="T18" fmla="+- 0 -6974 -8300"/>
                <a:gd name="T19" fmla="*/ -6974 h 7510"/>
                <a:gd name="T20" fmla="+- 0 3366 3300"/>
                <a:gd name="T21" fmla="*/ T20 w 8940"/>
                <a:gd name="T22" fmla="+- 0 -6687 -8300"/>
                <a:gd name="T23" fmla="*/ -6687 h 7510"/>
                <a:gd name="T24" fmla="+- 0 3327 3300"/>
                <a:gd name="T25" fmla="*/ T24 w 8940"/>
                <a:gd name="T26" fmla="+- 0 -6394 -8300"/>
                <a:gd name="T27" fmla="*/ -6394 h 7510"/>
                <a:gd name="T28" fmla="+- 0 3305 3300"/>
                <a:gd name="T29" fmla="*/ T28 w 8940"/>
                <a:gd name="T30" fmla="+- 0 -6097 -8300"/>
                <a:gd name="T31" fmla="*/ -6097 h 7510"/>
                <a:gd name="T32" fmla="+- 0 3301 3300"/>
                <a:gd name="T33" fmla="*/ T32 w 8940"/>
                <a:gd name="T34" fmla="+- 0 -5795 -8300"/>
                <a:gd name="T35" fmla="*/ -5795 h 7510"/>
                <a:gd name="T36" fmla="+- 0 3314 3300"/>
                <a:gd name="T37" fmla="*/ T36 w 8940"/>
                <a:gd name="T38" fmla="+- 0 -5495 -8300"/>
                <a:gd name="T39" fmla="*/ -5495 h 7510"/>
                <a:gd name="T40" fmla="+- 0 3344 3300"/>
                <a:gd name="T41" fmla="*/ T40 w 8940"/>
                <a:gd name="T42" fmla="+- 0 -5199 -8300"/>
                <a:gd name="T43" fmla="*/ -5199 h 7510"/>
                <a:gd name="T44" fmla="+- 0 3391 3300"/>
                <a:gd name="T45" fmla="*/ T44 w 8940"/>
                <a:gd name="T46" fmla="+- 0 -4909 -8300"/>
                <a:gd name="T47" fmla="*/ -4909 h 7510"/>
                <a:gd name="T48" fmla="+- 0 3454 3300"/>
                <a:gd name="T49" fmla="*/ T48 w 8940"/>
                <a:gd name="T50" fmla="+- 0 -4625 -8300"/>
                <a:gd name="T51" fmla="*/ -4625 h 7510"/>
                <a:gd name="T52" fmla="+- 0 3533 3300"/>
                <a:gd name="T53" fmla="*/ T52 w 8940"/>
                <a:gd name="T54" fmla="+- 0 -4347 -8300"/>
                <a:gd name="T55" fmla="*/ -4347 h 7510"/>
                <a:gd name="T56" fmla="+- 0 3627 3300"/>
                <a:gd name="T57" fmla="*/ T56 w 8940"/>
                <a:gd name="T58" fmla="+- 0 -4076 -8300"/>
                <a:gd name="T59" fmla="*/ -4076 h 7510"/>
                <a:gd name="T60" fmla="+- 0 3736 3300"/>
                <a:gd name="T61" fmla="*/ T60 w 8940"/>
                <a:gd name="T62" fmla="+- 0 -3811 -8300"/>
                <a:gd name="T63" fmla="*/ -3811 h 7510"/>
                <a:gd name="T64" fmla="+- 0 3859 3300"/>
                <a:gd name="T65" fmla="*/ T64 w 8940"/>
                <a:gd name="T66" fmla="+- 0 -3555 -8300"/>
                <a:gd name="T67" fmla="*/ -3555 h 7510"/>
                <a:gd name="T68" fmla="+- 0 3996 3300"/>
                <a:gd name="T69" fmla="*/ T68 w 8940"/>
                <a:gd name="T70" fmla="+- 0 -3307 -8300"/>
                <a:gd name="T71" fmla="*/ -3307 h 7510"/>
                <a:gd name="T72" fmla="+- 0 4146 3300"/>
                <a:gd name="T73" fmla="*/ T72 w 8940"/>
                <a:gd name="T74" fmla="+- 0 -3067 -8300"/>
                <a:gd name="T75" fmla="*/ -3067 h 7510"/>
                <a:gd name="T76" fmla="+- 0 4309 3300"/>
                <a:gd name="T77" fmla="*/ T76 w 8940"/>
                <a:gd name="T78" fmla="+- 0 -2836 -8300"/>
                <a:gd name="T79" fmla="*/ -2836 h 7510"/>
                <a:gd name="T80" fmla="+- 0 4484 3300"/>
                <a:gd name="T81" fmla="*/ T80 w 8940"/>
                <a:gd name="T82" fmla="+- 0 -2616 -8300"/>
                <a:gd name="T83" fmla="*/ -2616 h 7510"/>
                <a:gd name="T84" fmla="+- 0 4670 3300"/>
                <a:gd name="T85" fmla="*/ T84 w 8940"/>
                <a:gd name="T86" fmla="+- 0 -2405 -8300"/>
                <a:gd name="T87" fmla="*/ -2405 h 7510"/>
                <a:gd name="T88" fmla="+- 0 4868 3300"/>
                <a:gd name="T89" fmla="*/ T88 w 8940"/>
                <a:gd name="T90" fmla="+- 0 -2205 -8300"/>
                <a:gd name="T91" fmla="*/ -2205 h 7510"/>
                <a:gd name="T92" fmla="+- 0 5077 3300"/>
                <a:gd name="T93" fmla="*/ T92 w 8940"/>
                <a:gd name="T94" fmla="+- 0 -2016 -8300"/>
                <a:gd name="T95" fmla="*/ -2016 h 7510"/>
                <a:gd name="T96" fmla="+- 0 5296 3300"/>
                <a:gd name="T97" fmla="*/ T96 w 8940"/>
                <a:gd name="T98" fmla="+- 0 -1838 -8300"/>
                <a:gd name="T99" fmla="*/ -1838 h 7510"/>
                <a:gd name="T100" fmla="+- 0 5525 3300"/>
                <a:gd name="T101" fmla="*/ T100 w 8940"/>
                <a:gd name="T102" fmla="+- 0 -1673 -8300"/>
                <a:gd name="T103" fmla="*/ -1673 h 7510"/>
                <a:gd name="T104" fmla="+- 0 5763 3300"/>
                <a:gd name="T105" fmla="*/ T104 w 8940"/>
                <a:gd name="T106" fmla="+- 0 -1520 -8300"/>
                <a:gd name="T107" fmla="*/ -1520 h 7510"/>
                <a:gd name="T108" fmla="+- 0 6010 3300"/>
                <a:gd name="T109" fmla="*/ T108 w 8940"/>
                <a:gd name="T110" fmla="+- 0 -1381 -8300"/>
                <a:gd name="T111" fmla="*/ -1381 h 7510"/>
                <a:gd name="T112" fmla="+- 0 6266 3300"/>
                <a:gd name="T113" fmla="*/ T112 w 8940"/>
                <a:gd name="T114" fmla="+- 0 -1255 -8300"/>
                <a:gd name="T115" fmla="*/ -1255 h 7510"/>
                <a:gd name="T116" fmla="+- 0 6529 3300"/>
                <a:gd name="T117" fmla="*/ T116 w 8940"/>
                <a:gd name="T118" fmla="+- 0 -1143 -8300"/>
                <a:gd name="T119" fmla="*/ -1143 h 7510"/>
                <a:gd name="T120" fmla="+- 0 6799 3300"/>
                <a:gd name="T121" fmla="*/ T120 w 8940"/>
                <a:gd name="T122" fmla="+- 0 -1045 -8300"/>
                <a:gd name="T123" fmla="*/ -1045 h 7510"/>
                <a:gd name="T124" fmla="+- 0 7077 3300"/>
                <a:gd name="T125" fmla="*/ T124 w 8940"/>
                <a:gd name="T126" fmla="+- 0 -963 -8300"/>
                <a:gd name="T127" fmla="*/ -963 h 7510"/>
                <a:gd name="T128" fmla="+- 0 7361 3300"/>
                <a:gd name="T129" fmla="*/ T128 w 8940"/>
                <a:gd name="T130" fmla="+- 0 -896 -8300"/>
                <a:gd name="T131" fmla="*/ -896 h 7510"/>
                <a:gd name="T132" fmla="+- 0 7650 3300"/>
                <a:gd name="T133" fmla="*/ T132 w 8940"/>
                <a:gd name="T134" fmla="+- 0 -845 -8300"/>
                <a:gd name="T135" fmla="*/ -845 h 7510"/>
                <a:gd name="T136" fmla="+- 0 7945 3300"/>
                <a:gd name="T137" fmla="*/ T136 w 8940"/>
                <a:gd name="T138" fmla="+- 0 -810 -8300"/>
                <a:gd name="T139" fmla="*/ -810 h 7510"/>
                <a:gd name="T140" fmla="+- 0 8245 3300"/>
                <a:gd name="T141" fmla="*/ T140 w 8940"/>
                <a:gd name="T142" fmla="+- 0 -793 -8300"/>
                <a:gd name="T143" fmla="*/ -793 h 7510"/>
                <a:gd name="T144" fmla="+- 0 8548 3300"/>
                <a:gd name="T145" fmla="*/ T144 w 8940"/>
                <a:gd name="T146" fmla="+- 0 -793 -8300"/>
                <a:gd name="T147" fmla="*/ -793 h 7510"/>
                <a:gd name="T148" fmla="+- 0 8848 3300"/>
                <a:gd name="T149" fmla="*/ T148 w 8940"/>
                <a:gd name="T150" fmla="+- 0 -810 -8300"/>
                <a:gd name="T151" fmla="*/ -810 h 7510"/>
                <a:gd name="T152" fmla="+- 0 9143 3300"/>
                <a:gd name="T153" fmla="*/ T152 w 8940"/>
                <a:gd name="T154" fmla="+- 0 -845 -8300"/>
                <a:gd name="T155" fmla="*/ -845 h 7510"/>
                <a:gd name="T156" fmla="+- 0 9433 3300"/>
                <a:gd name="T157" fmla="*/ T156 w 8940"/>
                <a:gd name="T158" fmla="+- 0 -896 -8300"/>
                <a:gd name="T159" fmla="*/ -896 h 7510"/>
                <a:gd name="T160" fmla="+- 0 9717 3300"/>
                <a:gd name="T161" fmla="*/ T160 w 8940"/>
                <a:gd name="T162" fmla="+- 0 -963 -8300"/>
                <a:gd name="T163" fmla="*/ -963 h 7510"/>
                <a:gd name="T164" fmla="+- 0 9994 3300"/>
                <a:gd name="T165" fmla="*/ T164 w 8940"/>
                <a:gd name="T166" fmla="+- 0 -1045 -8300"/>
                <a:gd name="T167" fmla="*/ -1045 h 7510"/>
                <a:gd name="T168" fmla="+- 0 10264 3300"/>
                <a:gd name="T169" fmla="*/ T168 w 8940"/>
                <a:gd name="T170" fmla="+- 0 -1143 -8300"/>
                <a:gd name="T171" fmla="*/ -1143 h 7510"/>
                <a:gd name="T172" fmla="+- 0 10528 3300"/>
                <a:gd name="T173" fmla="*/ T172 w 8940"/>
                <a:gd name="T174" fmla="+- 0 -1255 -8300"/>
                <a:gd name="T175" fmla="*/ -1255 h 7510"/>
                <a:gd name="T176" fmla="+- 0 10783 3300"/>
                <a:gd name="T177" fmla="*/ T176 w 8940"/>
                <a:gd name="T178" fmla="+- 0 -1381 -8300"/>
                <a:gd name="T179" fmla="*/ -1381 h 7510"/>
                <a:gd name="T180" fmla="+- 0 11030 3300"/>
                <a:gd name="T181" fmla="*/ T180 w 8940"/>
                <a:gd name="T182" fmla="+- 0 -1520 -8300"/>
                <a:gd name="T183" fmla="*/ -1520 h 7510"/>
                <a:gd name="T184" fmla="+- 0 11268 3300"/>
                <a:gd name="T185" fmla="*/ T184 w 8940"/>
                <a:gd name="T186" fmla="+- 0 -1673 -8300"/>
                <a:gd name="T187" fmla="*/ -1673 h 7510"/>
                <a:gd name="T188" fmla="+- 0 11497 3300"/>
                <a:gd name="T189" fmla="*/ T188 w 8940"/>
                <a:gd name="T190" fmla="+- 0 -1838 -8300"/>
                <a:gd name="T191" fmla="*/ -1838 h 7510"/>
                <a:gd name="T192" fmla="+- 0 11716 3300"/>
                <a:gd name="T193" fmla="*/ T192 w 8940"/>
                <a:gd name="T194" fmla="+- 0 -2016 -8300"/>
                <a:gd name="T195" fmla="*/ -2016 h 7510"/>
                <a:gd name="T196" fmla="+- 0 11925 3300"/>
                <a:gd name="T197" fmla="*/ T196 w 8940"/>
                <a:gd name="T198" fmla="+- 0 -2205 -8300"/>
                <a:gd name="T199" fmla="*/ -2205 h 7510"/>
                <a:gd name="T200" fmla="+- 0 12123 3300"/>
                <a:gd name="T201" fmla="*/ T200 w 8940"/>
                <a:gd name="T202" fmla="+- 0 -2405 -8300"/>
                <a:gd name="T203" fmla="*/ -2405 h 7510"/>
                <a:gd name="T204" fmla="+- 0 3920 3300"/>
                <a:gd name="T205" fmla="*/ T204 w 8940"/>
                <a:gd name="T206" fmla="+- 0 -8300 -8300"/>
                <a:gd name="T207" fmla="*/ -8300 h 75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8940" h="7510">
                  <a:moveTo>
                    <a:pt x="620" y="0"/>
                  </a:moveTo>
                  <a:lnTo>
                    <a:pt x="559" y="114"/>
                  </a:lnTo>
                  <a:lnTo>
                    <a:pt x="527" y="178"/>
                  </a:lnTo>
                  <a:lnTo>
                    <a:pt x="496" y="242"/>
                  </a:lnTo>
                  <a:lnTo>
                    <a:pt x="466" y="306"/>
                  </a:lnTo>
                  <a:lnTo>
                    <a:pt x="436" y="371"/>
                  </a:lnTo>
                  <a:lnTo>
                    <a:pt x="408" y="436"/>
                  </a:lnTo>
                  <a:lnTo>
                    <a:pt x="380" y="502"/>
                  </a:lnTo>
                  <a:lnTo>
                    <a:pt x="353" y="568"/>
                  </a:lnTo>
                  <a:lnTo>
                    <a:pt x="327" y="635"/>
                  </a:lnTo>
                  <a:lnTo>
                    <a:pt x="302" y="702"/>
                  </a:lnTo>
                  <a:lnTo>
                    <a:pt x="278" y="770"/>
                  </a:lnTo>
                  <a:lnTo>
                    <a:pt x="255" y="838"/>
                  </a:lnTo>
                  <a:lnTo>
                    <a:pt x="233" y="906"/>
                  </a:lnTo>
                  <a:lnTo>
                    <a:pt x="212" y="975"/>
                  </a:lnTo>
                  <a:lnTo>
                    <a:pt x="192" y="1045"/>
                  </a:lnTo>
                  <a:lnTo>
                    <a:pt x="173" y="1114"/>
                  </a:lnTo>
                  <a:lnTo>
                    <a:pt x="154" y="1184"/>
                  </a:lnTo>
                  <a:lnTo>
                    <a:pt x="137" y="1255"/>
                  </a:lnTo>
                  <a:lnTo>
                    <a:pt x="121" y="1326"/>
                  </a:lnTo>
                  <a:lnTo>
                    <a:pt x="105" y="1397"/>
                  </a:lnTo>
                  <a:lnTo>
                    <a:pt x="91" y="1469"/>
                  </a:lnTo>
                  <a:lnTo>
                    <a:pt x="78" y="1541"/>
                  </a:lnTo>
                  <a:lnTo>
                    <a:pt x="66" y="1613"/>
                  </a:lnTo>
                  <a:lnTo>
                    <a:pt x="54" y="1686"/>
                  </a:lnTo>
                  <a:lnTo>
                    <a:pt x="44" y="1759"/>
                  </a:lnTo>
                  <a:lnTo>
                    <a:pt x="35" y="1832"/>
                  </a:lnTo>
                  <a:lnTo>
                    <a:pt x="27" y="1906"/>
                  </a:lnTo>
                  <a:lnTo>
                    <a:pt x="20" y="1980"/>
                  </a:lnTo>
                  <a:lnTo>
                    <a:pt x="14" y="2054"/>
                  </a:lnTo>
                  <a:lnTo>
                    <a:pt x="9" y="2129"/>
                  </a:lnTo>
                  <a:lnTo>
                    <a:pt x="5" y="2203"/>
                  </a:lnTo>
                  <a:lnTo>
                    <a:pt x="2" y="2279"/>
                  </a:lnTo>
                  <a:lnTo>
                    <a:pt x="1" y="2354"/>
                  </a:lnTo>
                  <a:lnTo>
                    <a:pt x="0" y="2430"/>
                  </a:lnTo>
                  <a:lnTo>
                    <a:pt x="1" y="2505"/>
                  </a:lnTo>
                  <a:lnTo>
                    <a:pt x="2" y="2581"/>
                  </a:lnTo>
                  <a:lnTo>
                    <a:pt x="5" y="2656"/>
                  </a:lnTo>
                  <a:lnTo>
                    <a:pt x="9" y="2731"/>
                  </a:lnTo>
                  <a:lnTo>
                    <a:pt x="14" y="2805"/>
                  </a:lnTo>
                  <a:lnTo>
                    <a:pt x="20" y="2880"/>
                  </a:lnTo>
                  <a:lnTo>
                    <a:pt x="27" y="2954"/>
                  </a:lnTo>
                  <a:lnTo>
                    <a:pt x="35" y="3027"/>
                  </a:lnTo>
                  <a:lnTo>
                    <a:pt x="44" y="3101"/>
                  </a:lnTo>
                  <a:lnTo>
                    <a:pt x="54" y="3174"/>
                  </a:lnTo>
                  <a:lnTo>
                    <a:pt x="66" y="3246"/>
                  </a:lnTo>
                  <a:lnTo>
                    <a:pt x="78" y="3319"/>
                  </a:lnTo>
                  <a:lnTo>
                    <a:pt x="91" y="3391"/>
                  </a:lnTo>
                  <a:lnTo>
                    <a:pt x="105" y="3462"/>
                  </a:lnTo>
                  <a:lnTo>
                    <a:pt x="121" y="3534"/>
                  </a:lnTo>
                  <a:lnTo>
                    <a:pt x="137" y="3605"/>
                  </a:lnTo>
                  <a:lnTo>
                    <a:pt x="154" y="3675"/>
                  </a:lnTo>
                  <a:lnTo>
                    <a:pt x="173" y="3745"/>
                  </a:lnTo>
                  <a:lnTo>
                    <a:pt x="192" y="3815"/>
                  </a:lnTo>
                  <a:lnTo>
                    <a:pt x="212" y="3884"/>
                  </a:lnTo>
                  <a:lnTo>
                    <a:pt x="233" y="3953"/>
                  </a:lnTo>
                  <a:lnTo>
                    <a:pt x="255" y="4022"/>
                  </a:lnTo>
                  <a:lnTo>
                    <a:pt x="278" y="4090"/>
                  </a:lnTo>
                  <a:lnTo>
                    <a:pt x="302" y="4157"/>
                  </a:lnTo>
                  <a:lnTo>
                    <a:pt x="327" y="4224"/>
                  </a:lnTo>
                  <a:lnTo>
                    <a:pt x="353" y="4291"/>
                  </a:lnTo>
                  <a:lnTo>
                    <a:pt x="380" y="4358"/>
                  </a:lnTo>
                  <a:lnTo>
                    <a:pt x="408" y="4423"/>
                  </a:lnTo>
                  <a:lnTo>
                    <a:pt x="436" y="4489"/>
                  </a:lnTo>
                  <a:lnTo>
                    <a:pt x="466" y="4554"/>
                  </a:lnTo>
                  <a:lnTo>
                    <a:pt x="496" y="4618"/>
                  </a:lnTo>
                  <a:lnTo>
                    <a:pt x="527" y="4682"/>
                  </a:lnTo>
                  <a:lnTo>
                    <a:pt x="559" y="4745"/>
                  </a:lnTo>
                  <a:lnTo>
                    <a:pt x="592" y="4808"/>
                  </a:lnTo>
                  <a:lnTo>
                    <a:pt x="626" y="4870"/>
                  </a:lnTo>
                  <a:lnTo>
                    <a:pt x="660" y="4932"/>
                  </a:lnTo>
                  <a:lnTo>
                    <a:pt x="696" y="4993"/>
                  </a:lnTo>
                  <a:lnTo>
                    <a:pt x="732" y="5054"/>
                  </a:lnTo>
                  <a:lnTo>
                    <a:pt x="769" y="5114"/>
                  </a:lnTo>
                  <a:lnTo>
                    <a:pt x="807" y="5174"/>
                  </a:lnTo>
                  <a:lnTo>
                    <a:pt x="846" y="5233"/>
                  </a:lnTo>
                  <a:lnTo>
                    <a:pt x="885" y="5292"/>
                  </a:lnTo>
                  <a:lnTo>
                    <a:pt x="926" y="5350"/>
                  </a:lnTo>
                  <a:lnTo>
                    <a:pt x="967" y="5407"/>
                  </a:lnTo>
                  <a:lnTo>
                    <a:pt x="1009" y="5464"/>
                  </a:lnTo>
                  <a:lnTo>
                    <a:pt x="1051" y="5520"/>
                  </a:lnTo>
                  <a:lnTo>
                    <a:pt x="1095" y="5575"/>
                  </a:lnTo>
                  <a:lnTo>
                    <a:pt x="1139" y="5630"/>
                  </a:lnTo>
                  <a:lnTo>
                    <a:pt x="1184" y="5684"/>
                  </a:lnTo>
                  <a:lnTo>
                    <a:pt x="1229" y="5738"/>
                  </a:lnTo>
                  <a:lnTo>
                    <a:pt x="1275" y="5791"/>
                  </a:lnTo>
                  <a:lnTo>
                    <a:pt x="1323" y="5843"/>
                  </a:lnTo>
                  <a:lnTo>
                    <a:pt x="1370" y="5895"/>
                  </a:lnTo>
                  <a:lnTo>
                    <a:pt x="1419" y="5946"/>
                  </a:lnTo>
                  <a:lnTo>
                    <a:pt x="1468" y="5997"/>
                  </a:lnTo>
                  <a:lnTo>
                    <a:pt x="1518" y="6046"/>
                  </a:lnTo>
                  <a:lnTo>
                    <a:pt x="1568" y="6095"/>
                  </a:lnTo>
                  <a:lnTo>
                    <a:pt x="1620" y="6144"/>
                  </a:lnTo>
                  <a:lnTo>
                    <a:pt x="1671" y="6191"/>
                  </a:lnTo>
                  <a:lnTo>
                    <a:pt x="1724" y="6238"/>
                  </a:lnTo>
                  <a:lnTo>
                    <a:pt x="1777" y="6284"/>
                  </a:lnTo>
                  <a:lnTo>
                    <a:pt x="1831" y="6330"/>
                  </a:lnTo>
                  <a:lnTo>
                    <a:pt x="1885" y="6374"/>
                  </a:lnTo>
                  <a:lnTo>
                    <a:pt x="1941" y="6418"/>
                  </a:lnTo>
                  <a:lnTo>
                    <a:pt x="1996" y="6462"/>
                  </a:lnTo>
                  <a:lnTo>
                    <a:pt x="2053" y="6504"/>
                  </a:lnTo>
                  <a:lnTo>
                    <a:pt x="2110" y="6546"/>
                  </a:lnTo>
                  <a:lnTo>
                    <a:pt x="2167" y="6587"/>
                  </a:lnTo>
                  <a:lnTo>
                    <a:pt x="2225" y="6627"/>
                  </a:lnTo>
                  <a:lnTo>
                    <a:pt x="2284" y="6666"/>
                  </a:lnTo>
                  <a:lnTo>
                    <a:pt x="2343" y="6705"/>
                  </a:lnTo>
                  <a:lnTo>
                    <a:pt x="2403" y="6743"/>
                  </a:lnTo>
                  <a:lnTo>
                    <a:pt x="2463" y="6780"/>
                  </a:lnTo>
                  <a:lnTo>
                    <a:pt x="2524" y="6816"/>
                  </a:lnTo>
                  <a:lnTo>
                    <a:pt x="2586" y="6851"/>
                  </a:lnTo>
                  <a:lnTo>
                    <a:pt x="2648" y="6886"/>
                  </a:lnTo>
                  <a:lnTo>
                    <a:pt x="2710" y="6919"/>
                  </a:lnTo>
                  <a:lnTo>
                    <a:pt x="2773" y="6952"/>
                  </a:lnTo>
                  <a:lnTo>
                    <a:pt x="2837" y="6984"/>
                  </a:lnTo>
                  <a:lnTo>
                    <a:pt x="2901" y="7015"/>
                  </a:lnTo>
                  <a:lnTo>
                    <a:pt x="2966" y="7045"/>
                  </a:lnTo>
                  <a:lnTo>
                    <a:pt x="3031" y="7075"/>
                  </a:lnTo>
                  <a:lnTo>
                    <a:pt x="3096" y="7103"/>
                  </a:lnTo>
                  <a:lnTo>
                    <a:pt x="3162" y="7131"/>
                  </a:lnTo>
                  <a:lnTo>
                    <a:pt x="3229" y="7157"/>
                  </a:lnTo>
                  <a:lnTo>
                    <a:pt x="3296" y="7183"/>
                  </a:lnTo>
                  <a:lnTo>
                    <a:pt x="3363" y="7208"/>
                  </a:lnTo>
                  <a:lnTo>
                    <a:pt x="3431" y="7232"/>
                  </a:lnTo>
                  <a:lnTo>
                    <a:pt x="3499" y="7255"/>
                  </a:lnTo>
                  <a:lnTo>
                    <a:pt x="3568" y="7277"/>
                  </a:lnTo>
                  <a:lnTo>
                    <a:pt x="3637" y="7298"/>
                  </a:lnTo>
                  <a:lnTo>
                    <a:pt x="3707" y="7318"/>
                  </a:lnTo>
                  <a:lnTo>
                    <a:pt x="3777" y="7337"/>
                  </a:lnTo>
                  <a:lnTo>
                    <a:pt x="3847" y="7355"/>
                  </a:lnTo>
                  <a:lnTo>
                    <a:pt x="3918" y="7373"/>
                  </a:lnTo>
                  <a:lnTo>
                    <a:pt x="3989" y="7389"/>
                  </a:lnTo>
                  <a:lnTo>
                    <a:pt x="4061" y="7404"/>
                  </a:lnTo>
                  <a:lnTo>
                    <a:pt x="4132" y="7418"/>
                  </a:lnTo>
                  <a:lnTo>
                    <a:pt x="4205" y="7432"/>
                  </a:lnTo>
                  <a:lnTo>
                    <a:pt x="4277" y="7444"/>
                  </a:lnTo>
                  <a:lnTo>
                    <a:pt x="4350" y="7455"/>
                  </a:lnTo>
                  <a:lnTo>
                    <a:pt x="4423" y="7465"/>
                  </a:lnTo>
                  <a:lnTo>
                    <a:pt x="4497" y="7474"/>
                  </a:lnTo>
                  <a:lnTo>
                    <a:pt x="4571" y="7483"/>
                  </a:lnTo>
                  <a:lnTo>
                    <a:pt x="4645" y="7490"/>
                  </a:lnTo>
                  <a:lnTo>
                    <a:pt x="4720" y="7496"/>
                  </a:lnTo>
                  <a:lnTo>
                    <a:pt x="4795" y="7500"/>
                  </a:lnTo>
                  <a:lnTo>
                    <a:pt x="4870" y="7504"/>
                  </a:lnTo>
                  <a:lnTo>
                    <a:pt x="4945" y="7507"/>
                  </a:lnTo>
                  <a:lnTo>
                    <a:pt x="5021" y="7509"/>
                  </a:lnTo>
                  <a:lnTo>
                    <a:pt x="5097" y="7509"/>
                  </a:lnTo>
                  <a:lnTo>
                    <a:pt x="5173" y="7509"/>
                  </a:lnTo>
                  <a:lnTo>
                    <a:pt x="5248" y="7507"/>
                  </a:lnTo>
                  <a:lnTo>
                    <a:pt x="5324" y="7504"/>
                  </a:lnTo>
                  <a:lnTo>
                    <a:pt x="5399" y="7500"/>
                  </a:lnTo>
                  <a:lnTo>
                    <a:pt x="5474" y="7496"/>
                  </a:lnTo>
                  <a:lnTo>
                    <a:pt x="5548" y="7490"/>
                  </a:lnTo>
                  <a:lnTo>
                    <a:pt x="5622" y="7483"/>
                  </a:lnTo>
                  <a:lnTo>
                    <a:pt x="5696" y="7474"/>
                  </a:lnTo>
                  <a:lnTo>
                    <a:pt x="5770" y="7465"/>
                  </a:lnTo>
                  <a:lnTo>
                    <a:pt x="5843" y="7455"/>
                  </a:lnTo>
                  <a:lnTo>
                    <a:pt x="5916" y="7444"/>
                  </a:lnTo>
                  <a:lnTo>
                    <a:pt x="5989" y="7432"/>
                  </a:lnTo>
                  <a:lnTo>
                    <a:pt x="6061" y="7418"/>
                  </a:lnTo>
                  <a:lnTo>
                    <a:pt x="6133" y="7404"/>
                  </a:lnTo>
                  <a:lnTo>
                    <a:pt x="6204" y="7389"/>
                  </a:lnTo>
                  <a:lnTo>
                    <a:pt x="6275" y="7373"/>
                  </a:lnTo>
                  <a:lnTo>
                    <a:pt x="6346" y="7355"/>
                  </a:lnTo>
                  <a:lnTo>
                    <a:pt x="6417" y="7337"/>
                  </a:lnTo>
                  <a:lnTo>
                    <a:pt x="6487" y="7318"/>
                  </a:lnTo>
                  <a:lnTo>
                    <a:pt x="6556" y="7298"/>
                  </a:lnTo>
                  <a:lnTo>
                    <a:pt x="6625" y="7277"/>
                  </a:lnTo>
                  <a:lnTo>
                    <a:pt x="6694" y="7255"/>
                  </a:lnTo>
                  <a:lnTo>
                    <a:pt x="6762" y="7232"/>
                  </a:lnTo>
                  <a:lnTo>
                    <a:pt x="6830" y="7208"/>
                  </a:lnTo>
                  <a:lnTo>
                    <a:pt x="6898" y="7183"/>
                  </a:lnTo>
                  <a:lnTo>
                    <a:pt x="6964" y="7157"/>
                  </a:lnTo>
                  <a:lnTo>
                    <a:pt x="7031" y="7131"/>
                  </a:lnTo>
                  <a:lnTo>
                    <a:pt x="7097" y="7103"/>
                  </a:lnTo>
                  <a:lnTo>
                    <a:pt x="7163" y="7075"/>
                  </a:lnTo>
                  <a:lnTo>
                    <a:pt x="7228" y="7045"/>
                  </a:lnTo>
                  <a:lnTo>
                    <a:pt x="7292" y="7015"/>
                  </a:lnTo>
                  <a:lnTo>
                    <a:pt x="7356" y="6984"/>
                  </a:lnTo>
                  <a:lnTo>
                    <a:pt x="7420" y="6952"/>
                  </a:lnTo>
                  <a:lnTo>
                    <a:pt x="7483" y="6919"/>
                  </a:lnTo>
                  <a:lnTo>
                    <a:pt x="7546" y="6886"/>
                  </a:lnTo>
                  <a:lnTo>
                    <a:pt x="7608" y="6851"/>
                  </a:lnTo>
                  <a:lnTo>
                    <a:pt x="7669" y="6816"/>
                  </a:lnTo>
                  <a:lnTo>
                    <a:pt x="7730" y="6780"/>
                  </a:lnTo>
                  <a:lnTo>
                    <a:pt x="7790" y="6743"/>
                  </a:lnTo>
                  <a:lnTo>
                    <a:pt x="7850" y="6705"/>
                  </a:lnTo>
                  <a:lnTo>
                    <a:pt x="7910" y="6666"/>
                  </a:lnTo>
                  <a:lnTo>
                    <a:pt x="7968" y="6627"/>
                  </a:lnTo>
                  <a:lnTo>
                    <a:pt x="8026" y="6587"/>
                  </a:lnTo>
                  <a:lnTo>
                    <a:pt x="8084" y="6546"/>
                  </a:lnTo>
                  <a:lnTo>
                    <a:pt x="8141" y="6504"/>
                  </a:lnTo>
                  <a:lnTo>
                    <a:pt x="8197" y="6462"/>
                  </a:lnTo>
                  <a:lnTo>
                    <a:pt x="8253" y="6418"/>
                  </a:lnTo>
                  <a:lnTo>
                    <a:pt x="8308" y="6374"/>
                  </a:lnTo>
                  <a:lnTo>
                    <a:pt x="8362" y="6330"/>
                  </a:lnTo>
                  <a:lnTo>
                    <a:pt x="8416" y="6284"/>
                  </a:lnTo>
                  <a:lnTo>
                    <a:pt x="8469" y="6238"/>
                  </a:lnTo>
                  <a:lnTo>
                    <a:pt x="8522" y="6191"/>
                  </a:lnTo>
                  <a:lnTo>
                    <a:pt x="8574" y="6144"/>
                  </a:lnTo>
                  <a:lnTo>
                    <a:pt x="8625" y="6095"/>
                  </a:lnTo>
                  <a:lnTo>
                    <a:pt x="8676" y="6046"/>
                  </a:lnTo>
                  <a:lnTo>
                    <a:pt x="8725" y="5997"/>
                  </a:lnTo>
                  <a:lnTo>
                    <a:pt x="8775" y="5946"/>
                  </a:lnTo>
                  <a:lnTo>
                    <a:pt x="8823" y="5895"/>
                  </a:lnTo>
                  <a:lnTo>
                    <a:pt x="8871" y="5843"/>
                  </a:lnTo>
                  <a:lnTo>
                    <a:pt x="8918" y="5791"/>
                  </a:lnTo>
                  <a:lnTo>
                    <a:pt x="8940" y="5766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88A8B0">
                <a:alpha val="1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A1BCF6CC-181C-744D-95AB-41D4BEE41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-8300"/>
              <a:ext cx="8709" cy="7317"/>
            </a:xfrm>
            <a:custGeom>
              <a:avLst/>
              <a:gdLst>
                <a:gd name="T0" fmla="+- 0 4081 3532"/>
                <a:gd name="T1" fmla="*/ T0 w 8709"/>
                <a:gd name="T2" fmla="+- 0 -8097 -8300"/>
                <a:gd name="T3" fmla="*/ -8097 h 7317"/>
                <a:gd name="T4" fmla="+- 0 3957 3532"/>
                <a:gd name="T5" fmla="*/ T4 w 8709"/>
                <a:gd name="T6" fmla="+- 0 -7841 -8300"/>
                <a:gd name="T7" fmla="*/ -7841 h 7317"/>
                <a:gd name="T8" fmla="+- 0 3847 3532"/>
                <a:gd name="T9" fmla="*/ T8 w 8709"/>
                <a:gd name="T10" fmla="+- 0 -7576 -8300"/>
                <a:gd name="T11" fmla="*/ -7576 h 7317"/>
                <a:gd name="T12" fmla="+- 0 3753 3532"/>
                <a:gd name="T13" fmla="*/ T12 w 8709"/>
                <a:gd name="T14" fmla="+- 0 -7304 -8300"/>
                <a:gd name="T15" fmla="*/ -7304 h 7317"/>
                <a:gd name="T16" fmla="+- 0 3675 3532"/>
                <a:gd name="T17" fmla="*/ T16 w 8709"/>
                <a:gd name="T18" fmla="+- 0 -7025 -8300"/>
                <a:gd name="T19" fmla="*/ -7025 h 7317"/>
                <a:gd name="T20" fmla="+- 0 3613 3532"/>
                <a:gd name="T21" fmla="*/ T20 w 8709"/>
                <a:gd name="T22" fmla="+- 0 -6739 -8300"/>
                <a:gd name="T23" fmla="*/ -6739 h 7317"/>
                <a:gd name="T24" fmla="+- 0 3568 3532"/>
                <a:gd name="T25" fmla="*/ T24 w 8709"/>
                <a:gd name="T26" fmla="+- 0 -6448 -8300"/>
                <a:gd name="T27" fmla="*/ -6448 h 7317"/>
                <a:gd name="T28" fmla="+- 0 3541 3532"/>
                <a:gd name="T29" fmla="*/ T28 w 8709"/>
                <a:gd name="T30" fmla="+- 0 -6151 -8300"/>
                <a:gd name="T31" fmla="*/ -6151 h 7317"/>
                <a:gd name="T32" fmla="+- 0 3532 3532"/>
                <a:gd name="T33" fmla="*/ T32 w 8709"/>
                <a:gd name="T34" fmla="+- 0 -5849 -8300"/>
                <a:gd name="T35" fmla="*/ -5849 h 7317"/>
                <a:gd name="T36" fmla="+- 0 3541 3532"/>
                <a:gd name="T37" fmla="*/ T36 w 8709"/>
                <a:gd name="T38" fmla="+- 0 -5547 -8300"/>
                <a:gd name="T39" fmla="*/ -5547 h 7317"/>
                <a:gd name="T40" fmla="+- 0 3568 3532"/>
                <a:gd name="T41" fmla="*/ T40 w 8709"/>
                <a:gd name="T42" fmla="+- 0 -5250 -8300"/>
                <a:gd name="T43" fmla="*/ -5250 h 7317"/>
                <a:gd name="T44" fmla="+- 0 3613 3532"/>
                <a:gd name="T45" fmla="*/ T44 w 8709"/>
                <a:gd name="T46" fmla="+- 0 -4958 -8300"/>
                <a:gd name="T47" fmla="*/ -4958 h 7317"/>
                <a:gd name="T48" fmla="+- 0 3675 3532"/>
                <a:gd name="T49" fmla="*/ T48 w 8709"/>
                <a:gd name="T50" fmla="+- 0 -4673 -8300"/>
                <a:gd name="T51" fmla="*/ -4673 h 7317"/>
                <a:gd name="T52" fmla="+- 0 3753 3532"/>
                <a:gd name="T53" fmla="*/ T52 w 8709"/>
                <a:gd name="T54" fmla="+- 0 -4394 -8300"/>
                <a:gd name="T55" fmla="*/ -4394 h 7317"/>
                <a:gd name="T56" fmla="+- 0 3847 3532"/>
                <a:gd name="T57" fmla="*/ T56 w 8709"/>
                <a:gd name="T58" fmla="+- 0 -4122 -8300"/>
                <a:gd name="T59" fmla="*/ -4122 h 7317"/>
                <a:gd name="T60" fmla="+- 0 3957 3532"/>
                <a:gd name="T61" fmla="*/ T60 w 8709"/>
                <a:gd name="T62" fmla="+- 0 -3857 -8300"/>
                <a:gd name="T63" fmla="*/ -3857 h 7317"/>
                <a:gd name="T64" fmla="+- 0 4081 3532"/>
                <a:gd name="T65" fmla="*/ T64 w 8709"/>
                <a:gd name="T66" fmla="+- 0 -3601 -8300"/>
                <a:gd name="T67" fmla="*/ -3601 h 7317"/>
                <a:gd name="T68" fmla="+- 0 4220 3532"/>
                <a:gd name="T69" fmla="*/ T68 w 8709"/>
                <a:gd name="T70" fmla="+- 0 -3353 -8300"/>
                <a:gd name="T71" fmla="*/ -3353 h 7317"/>
                <a:gd name="T72" fmla="+- 0 4372 3532"/>
                <a:gd name="T73" fmla="*/ T72 w 8709"/>
                <a:gd name="T74" fmla="+- 0 -3114 -8300"/>
                <a:gd name="T75" fmla="*/ -3114 h 7317"/>
                <a:gd name="T76" fmla="+- 0 4538 3532"/>
                <a:gd name="T77" fmla="*/ T76 w 8709"/>
                <a:gd name="T78" fmla="+- 0 -2885 -8300"/>
                <a:gd name="T79" fmla="*/ -2885 h 7317"/>
                <a:gd name="T80" fmla="+- 0 4717 3532"/>
                <a:gd name="T81" fmla="*/ T80 w 8709"/>
                <a:gd name="T82" fmla="+- 0 -2667 -8300"/>
                <a:gd name="T83" fmla="*/ -2667 h 7317"/>
                <a:gd name="T84" fmla="+- 0 4907 3532"/>
                <a:gd name="T85" fmla="*/ T84 w 8709"/>
                <a:gd name="T86" fmla="+- 0 -2459 -8300"/>
                <a:gd name="T87" fmla="*/ -2459 h 7317"/>
                <a:gd name="T88" fmla="+- 0 5109 3532"/>
                <a:gd name="T89" fmla="*/ T88 w 8709"/>
                <a:gd name="T90" fmla="+- 0 -2263 -8300"/>
                <a:gd name="T91" fmla="*/ -2263 h 7317"/>
                <a:gd name="T92" fmla="+- 0 5323 3532"/>
                <a:gd name="T93" fmla="*/ T92 w 8709"/>
                <a:gd name="T94" fmla="+- 0 -2078 -8300"/>
                <a:gd name="T95" fmla="*/ -2078 h 7317"/>
                <a:gd name="T96" fmla="+- 0 5546 3532"/>
                <a:gd name="T97" fmla="*/ T96 w 8709"/>
                <a:gd name="T98" fmla="+- 0 -1906 -8300"/>
                <a:gd name="T99" fmla="*/ -1906 h 7317"/>
                <a:gd name="T100" fmla="+- 0 5780 3532"/>
                <a:gd name="T101" fmla="*/ T100 w 8709"/>
                <a:gd name="T102" fmla="+- 0 -1747 -8300"/>
                <a:gd name="T103" fmla="*/ -1747 h 7317"/>
                <a:gd name="T104" fmla="+- 0 6023 3532"/>
                <a:gd name="T105" fmla="*/ T104 w 8709"/>
                <a:gd name="T106" fmla="+- 0 -1601 -8300"/>
                <a:gd name="T107" fmla="*/ -1601 h 7317"/>
                <a:gd name="T108" fmla="+- 0 6275 3532"/>
                <a:gd name="T109" fmla="*/ T108 w 8709"/>
                <a:gd name="T110" fmla="+- 0 -1470 -8300"/>
                <a:gd name="T111" fmla="*/ -1470 h 7317"/>
                <a:gd name="T112" fmla="+- 0 6536 3532"/>
                <a:gd name="T113" fmla="*/ T112 w 8709"/>
                <a:gd name="T114" fmla="+- 0 -1352 -8300"/>
                <a:gd name="T115" fmla="*/ -1352 h 7317"/>
                <a:gd name="T116" fmla="+- 0 6804 3532"/>
                <a:gd name="T117" fmla="*/ T116 w 8709"/>
                <a:gd name="T118" fmla="+- 0 -1251 -8300"/>
                <a:gd name="T119" fmla="*/ -1251 h 7317"/>
                <a:gd name="T120" fmla="+- 0 7080 3532"/>
                <a:gd name="T121" fmla="*/ T120 w 8709"/>
                <a:gd name="T122" fmla="+- 0 -1164 -8300"/>
                <a:gd name="T123" fmla="*/ -1164 h 7317"/>
                <a:gd name="T124" fmla="+- 0 7363 3532"/>
                <a:gd name="T125" fmla="*/ T124 w 8709"/>
                <a:gd name="T126" fmla="+- 0 -1094 -8300"/>
                <a:gd name="T127" fmla="*/ -1094 h 7317"/>
                <a:gd name="T128" fmla="+- 0 7651 3532"/>
                <a:gd name="T129" fmla="*/ T128 w 8709"/>
                <a:gd name="T130" fmla="+- 0 -1041 -8300"/>
                <a:gd name="T131" fmla="*/ -1041 h 7317"/>
                <a:gd name="T132" fmla="+- 0 7946 3532"/>
                <a:gd name="T133" fmla="*/ T132 w 8709"/>
                <a:gd name="T134" fmla="+- 0 -1005 -8300"/>
                <a:gd name="T135" fmla="*/ -1005 h 7317"/>
                <a:gd name="T136" fmla="+- 0 8245 3532"/>
                <a:gd name="T137" fmla="*/ T136 w 8709"/>
                <a:gd name="T138" fmla="+- 0 -986 -8300"/>
                <a:gd name="T139" fmla="*/ -986 h 7317"/>
                <a:gd name="T140" fmla="+- 0 8548 3532"/>
                <a:gd name="T141" fmla="*/ T140 w 8709"/>
                <a:gd name="T142" fmla="+- 0 -986 -8300"/>
                <a:gd name="T143" fmla="*/ -986 h 7317"/>
                <a:gd name="T144" fmla="+- 0 8848 3532"/>
                <a:gd name="T145" fmla="*/ T144 w 8709"/>
                <a:gd name="T146" fmla="+- 0 -1005 -8300"/>
                <a:gd name="T147" fmla="*/ -1005 h 7317"/>
                <a:gd name="T148" fmla="+- 0 9142 3532"/>
                <a:gd name="T149" fmla="*/ T148 w 8709"/>
                <a:gd name="T150" fmla="+- 0 -1041 -8300"/>
                <a:gd name="T151" fmla="*/ -1041 h 7317"/>
                <a:gd name="T152" fmla="+- 0 9431 3532"/>
                <a:gd name="T153" fmla="*/ T152 w 8709"/>
                <a:gd name="T154" fmla="+- 0 -1094 -8300"/>
                <a:gd name="T155" fmla="*/ -1094 h 7317"/>
                <a:gd name="T156" fmla="+- 0 9713 3532"/>
                <a:gd name="T157" fmla="*/ T156 w 8709"/>
                <a:gd name="T158" fmla="+- 0 -1164 -8300"/>
                <a:gd name="T159" fmla="*/ -1164 h 7317"/>
                <a:gd name="T160" fmla="+- 0 9989 3532"/>
                <a:gd name="T161" fmla="*/ T160 w 8709"/>
                <a:gd name="T162" fmla="+- 0 -1251 -8300"/>
                <a:gd name="T163" fmla="*/ -1251 h 7317"/>
                <a:gd name="T164" fmla="+- 0 10257 3532"/>
                <a:gd name="T165" fmla="*/ T164 w 8709"/>
                <a:gd name="T166" fmla="+- 0 -1352 -8300"/>
                <a:gd name="T167" fmla="*/ -1352 h 7317"/>
                <a:gd name="T168" fmla="+- 0 10518 3532"/>
                <a:gd name="T169" fmla="*/ T168 w 8709"/>
                <a:gd name="T170" fmla="+- 0 -1470 -8300"/>
                <a:gd name="T171" fmla="*/ -1470 h 7317"/>
                <a:gd name="T172" fmla="+- 0 10770 3532"/>
                <a:gd name="T173" fmla="*/ T172 w 8709"/>
                <a:gd name="T174" fmla="+- 0 -1601 -8300"/>
                <a:gd name="T175" fmla="*/ -1601 h 7317"/>
                <a:gd name="T176" fmla="+- 0 11013 3532"/>
                <a:gd name="T177" fmla="*/ T176 w 8709"/>
                <a:gd name="T178" fmla="+- 0 -1747 -8300"/>
                <a:gd name="T179" fmla="*/ -1747 h 7317"/>
                <a:gd name="T180" fmla="+- 0 11247 3532"/>
                <a:gd name="T181" fmla="*/ T180 w 8709"/>
                <a:gd name="T182" fmla="+- 0 -1906 -8300"/>
                <a:gd name="T183" fmla="*/ -1906 h 7317"/>
                <a:gd name="T184" fmla="+- 0 11471 3532"/>
                <a:gd name="T185" fmla="*/ T184 w 8709"/>
                <a:gd name="T186" fmla="+- 0 -2078 -8300"/>
                <a:gd name="T187" fmla="*/ -2078 h 7317"/>
                <a:gd name="T188" fmla="+- 0 11684 3532"/>
                <a:gd name="T189" fmla="*/ T188 w 8709"/>
                <a:gd name="T190" fmla="+- 0 -2263 -8300"/>
                <a:gd name="T191" fmla="*/ -2263 h 7317"/>
                <a:gd name="T192" fmla="+- 0 11886 3532"/>
                <a:gd name="T193" fmla="*/ T192 w 8709"/>
                <a:gd name="T194" fmla="+- 0 -2459 -8300"/>
                <a:gd name="T195" fmla="*/ -2459 h 7317"/>
                <a:gd name="T196" fmla="+- 0 12077 3532"/>
                <a:gd name="T197" fmla="*/ T196 w 8709"/>
                <a:gd name="T198" fmla="+- 0 -2667 -8300"/>
                <a:gd name="T199" fmla="*/ -2667 h 7317"/>
                <a:gd name="T200" fmla="+- 0 12240 3532"/>
                <a:gd name="T201" fmla="*/ T200 w 8709"/>
                <a:gd name="T202" fmla="+- 0 -2866 -8300"/>
                <a:gd name="T203" fmla="*/ -2866 h 731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8709" h="7317">
                  <a:moveTo>
                    <a:pt x="661" y="0"/>
                  </a:moveTo>
                  <a:lnTo>
                    <a:pt x="617" y="78"/>
                  </a:lnTo>
                  <a:lnTo>
                    <a:pt x="583" y="140"/>
                  </a:lnTo>
                  <a:lnTo>
                    <a:pt x="549" y="203"/>
                  </a:lnTo>
                  <a:lnTo>
                    <a:pt x="517" y="266"/>
                  </a:lnTo>
                  <a:lnTo>
                    <a:pt x="485" y="330"/>
                  </a:lnTo>
                  <a:lnTo>
                    <a:pt x="455" y="394"/>
                  </a:lnTo>
                  <a:lnTo>
                    <a:pt x="425" y="459"/>
                  </a:lnTo>
                  <a:lnTo>
                    <a:pt x="396" y="524"/>
                  </a:lnTo>
                  <a:lnTo>
                    <a:pt x="368" y="590"/>
                  </a:lnTo>
                  <a:lnTo>
                    <a:pt x="341" y="657"/>
                  </a:lnTo>
                  <a:lnTo>
                    <a:pt x="315" y="724"/>
                  </a:lnTo>
                  <a:lnTo>
                    <a:pt x="290" y="791"/>
                  </a:lnTo>
                  <a:lnTo>
                    <a:pt x="266" y="859"/>
                  </a:lnTo>
                  <a:lnTo>
                    <a:pt x="243" y="927"/>
                  </a:lnTo>
                  <a:lnTo>
                    <a:pt x="221" y="996"/>
                  </a:lnTo>
                  <a:lnTo>
                    <a:pt x="200" y="1065"/>
                  </a:lnTo>
                  <a:lnTo>
                    <a:pt x="180" y="1134"/>
                  </a:lnTo>
                  <a:lnTo>
                    <a:pt x="161" y="1204"/>
                  </a:lnTo>
                  <a:lnTo>
                    <a:pt x="143" y="1275"/>
                  </a:lnTo>
                  <a:lnTo>
                    <a:pt x="126" y="1346"/>
                  </a:lnTo>
                  <a:lnTo>
                    <a:pt x="110" y="1417"/>
                  </a:lnTo>
                  <a:lnTo>
                    <a:pt x="95" y="1489"/>
                  </a:lnTo>
                  <a:lnTo>
                    <a:pt x="81" y="1561"/>
                  </a:lnTo>
                  <a:lnTo>
                    <a:pt x="68" y="1633"/>
                  </a:lnTo>
                  <a:lnTo>
                    <a:pt x="56" y="1706"/>
                  </a:lnTo>
                  <a:lnTo>
                    <a:pt x="46" y="1779"/>
                  </a:lnTo>
                  <a:lnTo>
                    <a:pt x="36" y="1852"/>
                  </a:lnTo>
                  <a:lnTo>
                    <a:pt x="28" y="1926"/>
                  </a:lnTo>
                  <a:lnTo>
                    <a:pt x="20" y="2000"/>
                  </a:lnTo>
                  <a:lnTo>
                    <a:pt x="14" y="2074"/>
                  </a:lnTo>
                  <a:lnTo>
                    <a:pt x="9" y="2149"/>
                  </a:lnTo>
                  <a:lnTo>
                    <a:pt x="5" y="2224"/>
                  </a:lnTo>
                  <a:lnTo>
                    <a:pt x="2" y="2300"/>
                  </a:lnTo>
                  <a:lnTo>
                    <a:pt x="0" y="2375"/>
                  </a:lnTo>
                  <a:lnTo>
                    <a:pt x="0" y="2451"/>
                  </a:lnTo>
                  <a:lnTo>
                    <a:pt x="0" y="2527"/>
                  </a:lnTo>
                  <a:lnTo>
                    <a:pt x="2" y="2603"/>
                  </a:lnTo>
                  <a:lnTo>
                    <a:pt x="5" y="2678"/>
                  </a:lnTo>
                  <a:lnTo>
                    <a:pt x="9" y="2753"/>
                  </a:lnTo>
                  <a:lnTo>
                    <a:pt x="14" y="2828"/>
                  </a:lnTo>
                  <a:lnTo>
                    <a:pt x="20" y="2902"/>
                  </a:lnTo>
                  <a:lnTo>
                    <a:pt x="28" y="2976"/>
                  </a:lnTo>
                  <a:lnTo>
                    <a:pt x="36" y="3050"/>
                  </a:lnTo>
                  <a:lnTo>
                    <a:pt x="46" y="3123"/>
                  </a:lnTo>
                  <a:lnTo>
                    <a:pt x="56" y="3197"/>
                  </a:lnTo>
                  <a:lnTo>
                    <a:pt x="68" y="3269"/>
                  </a:lnTo>
                  <a:lnTo>
                    <a:pt x="81" y="3342"/>
                  </a:lnTo>
                  <a:lnTo>
                    <a:pt x="95" y="3414"/>
                  </a:lnTo>
                  <a:lnTo>
                    <a:pt x="110" y="3485"/>
                  </a:lnTo>
                  <a:lnTo>
                    <a:pt x="126" y="3556"/>
                  </a:lnTo>
                  <a:lnTo>
                    <a:pt x="143" y="3627"/>
                  </a:lnTo>
                  <a:lnTo>
                    <a:pt x="161" y="3698"/>
                  </a:lnTo>
                  <a:lnTo>
                    <a:pt x="180" y="3768"/>
                  </a:lnTo>
                  <a:lnTo>
                    <a:pt x="200" y="3837"/>
                  </a:lnTo>
                  <a:lnTo>
                    <a:pt x="221" y="3906"/>
                  </a:lnTo>
                  <a:lnTo>
                    <a:pt x="243" y="3975"/>
                  </a:lnTo>
                  <a:lnTo>
                    <a:pt x="266" y="4043"/>
                  </a:lnTo>
                  <a:lnTo>
                    <a:pt x="290" y="4111"/>
                  </a:lnTo>
                  <a:lnTo>
                    <a:pt x="315" y="4178"/>
                  </a:lnTo>
                  <a:lnTo>
                    <a:pt x="341" y="4245"/>
                  </a:lnTo>
                  <a:lnTo>
                    <a:pt x="368" y="4312"/>
                  </a:lnTo>
                  <a:lnTo>
                    <a:pt x="396" y="4378"/>
                  </a:lnTo>
                  <a:lnTo>
                    <a:pt x="425" y="4443"/>
                  </a:lnTo>
                  <a:lnTo>
                    <a:pt x="455" y="4508"/>
                  </a:lnTo>
                  <a:lnTo>
                    <a:pt x="485" y="4572"/>
                  </a:lnTo>
                  <a:lnTo>
                    <a:pt x="517" y="4636"/>
                  </a:lnTo>
                  <a:lnTo>
                    <a:pt x="549" y="4699"/>
                  </a:lnTo>
                  <a:lnTo>
                    <a:pt x="583" y="4762"/>
                  </a:lnTo>
                  <a:lnTo>
                    <a:pt x="617" y="4824"/>
                  </a:lnTo>
                  <a:lnTo>
                    <a:pt x="652" y="4886"/>
                  </a:lnTo>
                  <a:lnTo>
                    <a:pt x="688" y="4947"/>
                  </a:lnTo>
                  <a:lnTo>
                    <a:pt x="725" y="5008"/>
                  </a:lnTo>
                  <a:lnTo>
                    <a:pt x="763" y="5068"/>
                  </a:lnTo>
                  <a:lnTo>
                    <a:pt x="801" y="5127"/>
                  </a:lnTo>
                  <a:lnTo>
                    <a:pt x="840" y="5186"/>
                  </a:lnTo>
                  <a:lnTo>
                    <a:pt x="881" y="5244"/>
                  </a:lnTo>
                  <a:lnTo>
                    <a:pt x="922" y="5301"/>
                  </a:lnTo>
                  <a:lnTo>
                    <a:pt x="964" y="5358"/>
                  </a:lnTo>
                  <a:lnTo>
                    <a:pt x="1006" y="5415"/>
                  </a:lnTo>
                  <a:lnTo>
                    <a:pt x="1050" y="5470"/>
                  </a:lnTo>
                  <a:lnTo>
                    <a:pt x="1094" y="5525"/>
                  </a:lnTo>
                  <a:lnTo>
                    <a:pt x="1139" y="5580"/>
                  </a:lnTo>
                  <a:lnTo>
                    <a:pt x="1185" y="5633"/>
                  </a:lnTo>
                  <a:lnTo>
                    <a:pt x="1231" y="5686"/>
                  </a:lnTo>
                  <a:lnTo>
                    <a:pt x="1278" y="5738"/>
                  </a:lnTo>
                  <a:lnTo>
                    <a:pt x="1326" y="5790"/>
                  </a:lnTo>
                  <a:lnTo>
                    <a:pt x="1375" y="5841"/>
                  </a:lnTo>
                  <a:lnTo>
                    <a:pt x="1425" y="5891"/>
                  </a:lnTo>
                  <a:lnTo>
                    <a:pt x="1475" y="5941"/>
                  </a:lnTo>
                  <a:lnTo>
                    <a:pt x="1526" y="5989"/>
                  </a:lnTo>
                  <a:lnTo>
                    <a:pt x="1577" y="6037"/>
                  </a:lnTo>
                  <a:lnTo>
                    <a:pt x="1630" y="6085"/>
                  </a:lnTo>
                  <a:lnTo>
                    <a:pt x="1683" y="6131"/>
                  </a:lnTo>
                  <a:lnTo>
                    <a:pt x="1736" y="6177"/>
                  </a:lnTo>
                  <a:lnTo>
                    <a:pt x="1791" y="6222"/>
                  </a:lnTo>
                  <a:lnTo>
                    <a:pt x="1846" y="6266"/>
                  </a:lnTo>
                  <a:lnTo>
                    <a:pt x="1901" y="6310"/>
                  </a:lnTo>
                  <a:lnTo>
                    <a:pt x="1957" y="6352"/>
                  </a:lnTo>
                  <a:lnTo>
                    <a:pt x="2014" y="6394"/>
                  </a:lnTo>
                  <a:lnTo>
                    <a:pt x="2072" y="6435"/>
                  </a:lnTo>
                  <a:lnTo>
                    <a:pt x="2130" y="6475"/>
                  </a:lnTo>
                  <a:lnTo>
                    <a:pt x="2189" y="6515"/>
                  </a:lnTo>
                  <a:lnTo>
                    <a:pt x="2248" y="6553"/>
                  </a:lnTo>
                  <a:lnTo>
                    <a:pt x="2308" y="6591"/>
                  </a:lnTo>
                  <a:lnTo>
                    <a:pt x="2369" y="6628"/>
                  </a:lnTo>
                  <a:lnTo>
                    <a:pt x="2430" y="6664"/>
                  </a:lnTo>
                  <a:lnTo>
                    <a:pt x="2491" y="6699"/>
                  </a:lnTo>
                  <a:lnTo>
                    <a:pt x="2554" y="6733"/>
                  </a:lnTo>
                  <a:lnTo>
                    <a:pt x="2616" y="6766"/>
                  </a:lnTo>
                  <a:lnTo>
                    <a:pt x="2680" y="6799"/>
                  </a:lnTo>
                  <a:lnTo>
                    <a:pt x="2743" y="6830"/>
                  </a:lnTo>
                  <a:lnTo>
                    <a:pt x="2808" y="6861"/>
                  </a:lnTo>
                  <a:lnTo>
                    <a:pt x="2873" y="6891"/>
                  </a:lnTo>
                  <a:lnTo>
                    <a:pt x="2938" y="6920"/>
                  </a:lnTo>
                  <a:lnTo>
                    <a:pt x="3004" y="6948"/>
                  </a:lnTo>
                  <a:lnTo>
                    <a:pt x="3070" y="6974"/>
                  </a:lnTo>
                  <a:lnTo>
                    <a:pt x="3137" y="7000"/>
                  </a:lnTo>
                  <a:lnTo>
                    <a:pt x="3205" y="7025"/>
                  </a:lnTo>
                  <a:lnTo>
                    <a:pt x="3272" y="7049"/>
                  </a:lnTo>
                  <a:lnTo>
                    <a:pt x="3341" y="7073"/>
                  </a:lnTo>
                  <a:lnTo>
                    <a:pt x="3409" y="7095"/>
                  </a:lnTo>
                  <a:lnTo>
                    <a:pt x="3479" y="7116"/>
                  </a:lnTo>
                  <a:lnTo>
                    <a:pt x="3548" y="7136"/>
                  </a:lnTo>
                  <a:lnTo>
                    <a:pt x="3618" y="7155"/>
                  </a:lnTo>
                  <a:lnTo>
                    <a:pt x="3689" y="7173"/>
                  </a:lnTo>
                  <a:lnTo>
                    <a:pt x="3759" y="7190"/>
                  </a:lnTo>
                  <a:lnTo>
                    <a:pt x="3831" y="7206"/>
                  </a:lnTo>
                  <a:lnTo>
                    <a:pt x="3902" y="7221"/>
                  </a:lnTo>
                  <a:lnTo>
                    <a:pt x="3974" y="7235"/>
                  </a:lnTo>
                  <a:lnTo>
                    <a:pt x="4047" y="7248"/>
                  </a:lnTo>
                  <a:lnTo>
                    <a:pt x="4119" y="7259"/>
                  </a:lnTo>
                  <a:lnTo>
                    <a:pt x="4192" y="7270"/>
                  </a:lnTo>
                  <a:lnTo>
                    <a:pt x="4266" y="7280"/>
                  </a:lnTo>
                  <a:lnTo>
                    <a:pt x="4340" y="7288"/>
                  </a:lnTo>
                  <a:lnTo>
                    <a:pt x="4414" y="7295"/>
                  </a:lnTo>
                  <a:lnTo>
                    <a:pt x="4488" y="7302"/>
                  </a:lnTo>
                  <a:lnTo>
                    <a:pt x="4563" y="7307"/>
                  </a:lnTo>
                  <a:lnTo>
                    <a:pt x="4638" y="7311"/>
                  </a:lnTo>
                  <a:lnTo>
                    <a:pt x="4713" y="7314"/>
                  </a:lnTo>
                  <a:lnTo>
                    <a:pt x="4789" y="7315"/>
                  </a:lnTo>
                  <a:lnTo>
                    <a:pt x="4865" y="7316"/>
                  </a:lnTo>
                  <a:lnTo>
                    <a:pt x="4941" y="7315"/>
                  </a:lnTo>
                  <a:lnTo>
                    <a:pt x="5016" y="7314"/>
                  </a:lnTo>
                  <a:lnTo>
                    <a:pt x="5092" y="7311"/>
                  </a:lnTo>
                  <a:lnTo>
                    <a:pt x="5167" y="7307"/>
                  </a:lnTo>
                  <a:lnTo>
                    <a:pt x="5241" y="7302"/>
                  </a:lnTo>
                  <a:lnTo>
                    <a:pt x="5316" y="7295"/>
                  </a:lnTo>
                  <a:lnTo>
                    <a:pt x="5390" y="7288"/>
                  </a:lnTo>
                  <a:lnTo>
                    <a:pt x="5464" y="7280"/>
                  </a:lnTo>
                  <a:lnTo>
                    <a:pt x="5537" y="7270"/>
                  </a:lnTo>
                  <a:lnTo>
                    <a:pt x="5610" y="7259"/>
                  </a:lnTo>
                  <a:lnTo>
                    <a:pt x="5683" y="7248"/>
                  </a:lnTo>
                  <a:lnTo>
                    <a:pt x="5755" y="7235"/>
                  </a:lnTo>
                  <a:lnTo>
                    <a:pt x="5827" y="7221"/>
                  </a:lnTo>
                  <a:lnTo>
                    <a:pt x="5899" y="7206"/>
                  </a:lnTo>
                  <a:lnTo>
                    <a:pt x="5970" y="7190"/>
                  </a:lnTo>
                  <a:lnTo>
                    <a:pt x="6041" y="7173"/>
                  </a:lnTo>
                  <a:lnTo>
                    <a:pt x="6111" y="7155"/>
                  </a:lnTo>
                  <a:lnTo>
                    <a:pt x="6181" y="7136"/>
                  </a:lnTo>
                  <a:lnTo>
                    <a:pt x="6251" y="7116"/>
                  </a:lnTo>
                  <a:lnTo>
                    <a:pt x="6320" y="7095"/>
                  </a:lnTo>
                  <a:lnTo>
                    <a:pt x="6389" y="7073"/>
                  </a:lnTo>
                  <a:lnTo>
                    <a:pt x="6457" y="7049"/>
                  </a:lnTo>
                  <a:lnTo>
                    <a:pt x="6525" y="7025"/>
                  </a:lnTo>
                  <a:lnTo>
                    <a:pt x="6592" y="7000"/>
                  </a:lnTo>
                  <a:lnTo>
                    <a:pt x="6659" y="6974"/>
                  </a:lnTo>
                  <a:lnTo>
                    <a:pt x="6725" y="6948"/>
                  </a:lnTo>
                  <a:lnTo>
                    <a:pt x="6791" y="6920"/>
                  </a:lnTo>
                  <a:lnTo>
                    <a:pt x="6857" y="6891"/>
                  </a:lnTo>
                  <a:lnTo>
                    <a:pt x="6922" y="6861"/>
                  </a:lnTo>
                  <a:lnTo>
                    <a:pt x="6986" y="6830"/>
                  </a:lnTo>
                  <a:lnTo>
                    <a:pt x="7050" y="6799"/>
                  </a:lnTo>
                  <a:lnTo>
                    <a:pt x="7113" y="6766"/>
                  </a:lnTo>
                  <a:lnTo>
                    <a:pt x="7176" y="6733"/>
                  </a:lnTo>
                  <a:lnTo>
                    <a:pt x="7238" y="6699"/>
                  </a:lnTo>
                  <a:lnTo>
                    <a:pt x="7300" y="6664"/>
                  </a:lnTo>
                  <a:lnTo>
                    <a:pt x="7361" y="6628"/>
                  </a:lnTo>
                  <a:lnTo>
                    <a:pt x="7421" y="6591"/>
                  </a:lnTo>
                  <a:lnTo>
                    <a:pt x="7481" y="6553"/>
                  </a:lnTo>
                  <a:lnTo>
                    <a:pt x="7541" y="6515"/>
                  </a:lnTo>
                  <a:lnTo>
                    <a:pt x="7599" y="6475"/>
                  </a:lnTo>
                  <a:lnTo>
                    <a:pt x="7658" y="6435"/>
                  </a:lnTo>
                  <a:lnTo>
                    <a:pt x="7715" y="6394"/>
                  </a:lnTo>
                  <a:lnTo>
                    <a:pt x="7772" y="6352"/>
                  </a:lnTo>
                  <a:lnTo>
                    <a:pt x="7828" y="6310"/>
                  </a:lnTo>
                  <a:lnTo>
                    <a:pt x="7884" y="6266"/>
                  </a:lnTo>
                  <a:lnTo>
                    <a:pt x="7939" y="6222"/>
                  </a:lnTo>
                  <a:lnTo>
                    <a:pt x="7993" y="6177"/>
                  </a:lnTo>
                  <a:lnTo>
                    <a:pt x="8047" y="6131"/>
                  </a:lnTo>
                  <a:lnTo>
                    <a:pt x="8100" y="6085"/>
                  </a:lnTo>
                  <a:lnTo>
                    <a:pt x="8152" y="6037"/>
                  </a:lnTo>
                  <a:lnTo>
                    <a:pt x="8204" y="5989"/>
                  </a:lnTo>
                  <a:lnTo>
                    <a:pt x="8255" y="5941"/>
                  </a:lnTo>
                  <a:lnTo>
                    <a:pt x="8305" y="5891"/>
                  </a:lnTo>
                  <a:lnTo>
                    <a:pt x="8354" y="5841"/>
                  </a:lnTo>
                  <a:lnTo>
                    <a:pt x="8403" y="5790"/>
                  </a:lnTo>
                  <a:lnTo>
                    <a:pt x="8451" y="5738"/>
                  </a:lnTo>
                  <a:lnTo>
                    <a:pt x="8498" y="5686"/>
                  </a:lnTo>
                  <a:lnTo>
                    <a:pt x="8545" y="5633"/>
                  </a:lnTo>
                  <a:lnTo>
                    <a:pt x="8591" y="5580"/>
                  </a:lnTo>
                  <a:lnTo>
                    <a:pt x="8636" y="5525"/>
                  </a:lnTo>
                  <a:lnTo>
                    <a:pt x="8680" y="5470"/>
                  </a:lnTo>
                  <a:lnTo>
                    <a:pt x="8708" y="5434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AutoShape 490">
              <a:extLst>
                <a:ext uri="{FF2B5EF4-FFF2-40B4-BE49-F238E27FC236}">
                  <a16:creationId xmlns:a16="http://schemas.microsoft.com/office/drawing/2014/main" xmlns="" id="{76A9349C-605B-9842-AE05-9C3DD9374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" y="-8300"/>
              <a:ext cx="7637" cy="5273"/>
            </a:xfrm>
            <a:custGeom>
              <a:avLst/>
              <a:gdLst>
                <a:gd name="T0" fmla="+- 0 8729 4282"/>
                <a:gd name="T1" fmla="*/ T0 w 7637"/>
                <a:gd name="T2" fmla="+- 0 -7017 -8300"/>
                <a:gd name="T3" fmla="*/ -7017 h 5273"/>
                <a:gd name="T4" fmla="+- 0 7269 4282"/>
                <a:gd name="T5" fmla="*/ T4 w 7637"/>
                <a:gd name="T6" fmla="+- 0 -8300 -8300"/>
                <a:gd name="T7" fmla="*/ -8300 h 5273"/>
                <a:gd name="T8" fmla="+- 0 5822 4282"/>
                <a:gd name="T9" fmla="*/ T8 w 7637"/>
                <a:gd name="T10" fmla="+- 0 -8300 -8300"/>
                <a:gd name="T11" fmla="*/ -8300 h 5273"/>
                <a:gd name="T12" fmla="+- 0 4282 4282"/>
                <a:gd name="T13" fmla="*/ T12 w 7637"/>
                <a:gd name="T14" fmla="+- 0 -7010 -8300"/>
                <a:gd name="T15" fmla="*/ -7010 h 5273"/>
                <a:gd name="T16" fmla="+- 0 5664 4282"/>
                <a:gd name="T17" fmla="*/ T16 w 7637"/>
                <a:gd name="T18" fmla="+- 0 -7010 -8300"/>
                <a:gd name="T19" fmla="*/ -7010 h 5273"/>
                <a:gd name="T20" fmla="+- 0 5710 4282"/>
                <a:gd name="T21" fmla="*/ T20 w 7637"/>
                <a:gd name="T22" fmla="+- 0 -4614 -8300"/>
                <a:gd name="T23" fmla="*/ -4614 h 5273"/>
                <a:gd name="T24" fmla="+- 0 7369 4282"/>
                <a:gd name="T25" fmla="*/ T24 w 7637"/>
                <a:gd name="T26" fmla="+- 0 -4614 -8300"/>
                <a:gd name="T27" fmla="*/ -4614 h 5273"/>
                <a:gd name="T28" fmla="+- 0 7369 4282"/>
                <a:gd name="T29" fmla="*/ T28 w 7637"/>
                <a:gd name="T30" fmla="+- 0 -7008 -8300"/>
                <a:gd name="T31" fmla="*/ -7008 h 5273"/>
                <a:gd name="T32" fmla="+- 0 8729 4282"/>
                <a:gd name="T33" fmla="*/ T32 w 7637"/>
                <a:gd name="T34" fmla="+- 0 -7017 -8300"/>
                <a:gd name="T35" fmla="*/ -7017 h 5273"/>
                <a:gd name="T36" fmla="+- 0 8738 4282"/>
                <a:gd name="T37" fmla="*/ T36 w 7637"/>
                <a:gd name="T38" fmla="+- 0 -8300 -8300"/>
                <a:gd name="T39" fmla="*/ -8300 h 5273"/>
                <a:gd name="T40" fmla="+- 0 8082 4282"/>
                <a:gd name="T41" fmla="*/ T40 w 7637"/>
                <a:gd name="T42" fmla="+- 0 -8300 -8300"/>
                <a:gd name="T43" fmla="*/ -8300 h 5273"/>
                <a:gd name="T44" fmla="+- 0 8082 4282"/>
                <a:gd name="T45" fmla="*/ T44 w 7637"/>
                <a:gd name="T46" fmla="+- 0 -7799 -8300"/>
                <a:gd name="T47" fmla="*/ -7799 h 5273"/>
                <a:gd name="T48" fmla="+- 0 8738 4282"/>
                <a:gd name="T49" fmla="*/ T48 w 7637"/>
                <a:gd name="T50" fmla="+- 0 -7799 -8300"/>
                <a:gd name="T51" fmla="*/ -7799 h 5273"/>
                <a:gd name="T52" fmla="+- 0 8738 4282"/>
                <a:gd name="T53" fmla="*/ T52 w 7637"/>
                <a:gd name="T54" fmla="+- 0 -8300 -8300"/>
                <a:gd name="T55" fmla="*/ -8300 h 5273"/>
                <a:gd name="T56" fmla="+- 0 11775 4282"/>
                <a:gd name="T57" fmla="*/ T56 w 7637"/>
                <a:gd name="T58" fmla="+- 0 -7933 -8300"/>
                <a:gd name="T59" fmla="*/ -7933 h 5273"/>
                <a:gd name="T60" fmla="+- 0 11380 4282"/>
                <a:gd name="T61" fmla="*/ T60 w 7637"/>
                <a:gd name="T62" fmla="+- 0 -8300 -8300"/>
                <a:gd name="T63" fmla="*/ -8300 h 5273"/>
                <a:gd name="T64" fmla="+- 0 10292 4282"/>
                <a:gd name="T65" fmla="*/ T64 w 7637"/>
                <a:gd name="T66" fmla="+- 0 -8300 -8300"/>
                <a:gd name="T67" fmla="*/ -8300 h 5273"/>
                <a:gd name="T68" fmla="+- 0 9897 4282"/>
                <a:gd name="T69" fmla="*/ T68 w 7637"/>
                <a:gd name="T70" fmla="+- 0 -7933 -8300"/>
                <a:gd name="T71" fmla="*/ -7933 h 5273"/>
                <a:gd name="T72" fmla="+- 0 10481 4282"/>
                <a:gd name="T73" fmla="*/ T72 w 7637"/>
                <a:gd name="T74" fmla="+- 0 -7933 -8300"/>
                <a:gd name="T75" fmla="*/ -7933 h 5273"/>
                <a:gd name="T76" fmla="+- 0 10481 4282"/>
                <a:gd name="T77" fmla="*/ T76 w 7637"/>
                <a:gd name="T78" fmla="+- 0 -6586 -8300"/>
                <a:gd name="T79" fmla="*/ -6586 h 5273"/>
                <a:gd name="T80" fmla="+- 0 11209 4282"/>
                <a:gd name="T81" fmla="*/ T80 w 7637"/>
                <a:gd name="T82" fmla="+- 0 -6586 -8300"/>
                <a:gd name="T83" fmla="*/ -6586 h 5273"/>
                <a:gd name="T84" fmla="+- 0 11209 4282"/>
                <a:gd name="T85" fmla="*/ T84 w 7637"/>
                <a:gd name="T86" fmla="+- 0 -7933 -8300"/>
                <a:gd name="T87" fmla="*/ -7933 h 5273"/>
                <a:gd name="T88" fmla="+- 0 11775 4282"/>
                <a:gd name="T89" fmla="*/ T88 w 7637"/>
                <a:gd name="T90" fmla="+- 0 -7933 -8300"/>
                <a:gd name="T91" fmla="*/ -7933 h 5273"/>
                <a:gd name="T92" fmla="+- 0 11919 4282"/>
                <a:gd name="T93" fmla="*/ T92 w 7637"/>
                <a:gd name="T94" fmla="+- 0 -5157 -8300"/>
                <a:gd name="T95" fmla="*/ -5157 h 5273"/>
                <a:gd name="T96" fmla="+- 0 10405 4282"/>
                <a:gd name="T97" fmla="*/ T96 w 7637"/>
                <a:gd name="T98" fmla="+- 0 -6541 -8300"/>
                <a:gd name="T99" fmla="*/ -6541 h 5273"/>
                <a:gd name="T100" fmla="+- 0 8891 4282"/>
                <a:gd name="T101" fmla="*/ T100 w 7637"/>
                <a:gd name="T102" fmla="+- 0 -5157 -8300"/>
                <a:gd name="T103" fmla="*/ -5157 h 5273"/>
                <a:gd name="T104" fmla="+- 0 9825 4282"/>
                <a:gd name="T105" fmla="*/ T104 w 7637"/>
                <a:gd name="T106" fmla="+- 0 -5157 -8300"/>
                <a:gd name="T107" fmla="*/ -5157 h 5273"/>
                <a:gd name="T108" fmla="+- 0 9825 4282"/>
                <a:gd name="T109" fmla="*/ T108 w 7637"/>
                <a:gd name="T110" fmla="+- 0 -3028 -8300"/>
                <a:gd name="T111" fmla="*/ -3028 h 5273"/>
                <a:gd name="T112" fmla="+- 0 11002 4282"/>
                <a:gd name="T113" fmla="*/ T112 w 7637"/>
                <a:gd name="T114" fmla="+- 0 -3028 -8300"/>
                <a:gd name="T115" fmla="*/ -3028 h 5273"/>
                <a:gd name="T116" fmla="+- 0 11002 4282"/>
                <a:gd name="T117" fmla="*/ T116 w 7637"/>
                <a:gd name="T118" fmla="+- 0 -5157 -8300"/>
                <a:gd name="T119" fmla="*/ -5157 h 5273"/>
                <a:gd name="T120" fmla="+- 0 11919 4282"/>
                <a:gd name="T121" fmla="*/ T120 w 7637"/>
                <a:gd name="T122" fmla="+- 0 -5157 -8300"/>
                <a:gd name="T123" fmla="*/ -5157 h 52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</a:cxnLst>
              <a:rect l="0" t="0" r="r" b="b"/>
              <a:pathLst>
                <a:path w="7637" h="5273">
                  <a:moveTo>
                    <a:pt x="4447" y="1283"/>
                  </a:moveTo>
                  <a:lnTo>
                    <a:pt x="2987" y="0"/>
                  </a:lnTo>
                  <a:lnTo>
                    <a:pt x="1540" y="0"/>
                  </a:lnTo>
                  <a:lnTo>
                    <a:pt x="0" y="1290"/>
                  </a:lnTo>
                  <a:lnTo>
                    <a:pt x="1382" y="1290"/>
                  </a:lnTo>
                  <a:lnTo>
                    <a:pt x="1428" y="3686"/>
                  </a:lnTo>
                  <a:lnTo>
                    <a:pt x="3087" y="3686"/>
                  </a:lnTo>
                  <a:lnTo>
                    <a:pt x="3087" y="1292"/>
                  </a:lnTo>
                  <a:lnTo>
                    <a:pt x="4447" y="1283"/>
                  </a:lnTo>
                  <a:moveTo>
                    <a:pt x="4456" y="0"/>
                  </a:moveTo>
                  <a:lnTo>
                    <a:pt x="3800" y="0"/>
                  </a:lnTo>
                  <a:lnTo>
                    <a:pt x="3800" y="501"/>
                  </a:lnTo>
                  <a:lnTo>
                    <a:pt x="4456" y="501"/>
                  </a:lnTo>
                  <a:lnTo>
                    <a:pt x="4456" y="0"/>
                  </a:lnTo>
                  <a:moveTo>
                    <a:pt x="7493" y="367"/>
                  </a:moveTo>
                  <a:lnTo>
                    <a:pt x="7098" y="0"/>
                  </a:lnTo>
                  <a:lnTo>
                    <a:pt x="6010" y="0"/>
                  </a:lnTo>
                  <a:lnTo>
                    <a:pt x="5615" y="367"/>
                  </a:lnTo>
                  <a:lnTo>
                    <a:pt x="6199" y="367"/>
                  </a:lnTo>
                  <a:lnTo>
                    <a:pt x="6199" y="1714"/>
                  </a:lnTo>
                  <a:lnTo>
                    <a:pt x="6927" y="1714"/>
                  </a:lnTo>
                  <a:lnTo>
                    <a:pt x="6927" y="367"/>
                  </a:lnTo>
                  <a:lnTo>
                    <a:pt x="7493" y="367"/>
                  </a:lnTo>
                  <a:moveTo>
                    <a:pt x="7637" y="3143"/>
                  </a:moveTo>
                  <a:lnTo>
                    <a:pt x="6123" y="1759"/>
                  </a:lnTo>
                  <a:lnTo>
                    <a:pt x="4609" y="3143"/>
                  </a:lnTo>
                  <a:lnTo>
                    <a:pt x="5543" y="3143"/>
                  </a:lnTo>
                  <a:lnTo>
                    <a:pt x="5543" y="5272"/>
                  </a:lnTo>
                  <a:lnTo>
                    <a:pt x="6720" y="5272"/>
                  </a:lnTo>
                  <a:lnTo>
                    <a:pt x="6720" y="3143"/>
                  </a:lnTo>
                  <a:lnTo>
                    <a:pt x="7637" y="3143"/>
                  </a:lnTo>
                </a:path>
              </a:pathLst>
            </a:custGeom>
            <a:solidFill>
              <a:srgbClr val="ABD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AutoShape 489">
              <a:extLst>
                <a:ext uri="{FF2B5EF4-FFF2-40B4-BE49-F238E27FC236}">
                  <a16:creationId xmlns:a16="http://schemas.microsoft.com/office/drawing/2014/main" xmlns="" id="{49F3BBCA-6843-5C4D-88B8-A27A9A4FE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" y="-8300"/>
              <a:ext cx="5043" cy="5273"/>
            </a:xfrm>
            <a:custGeom>
              <a:avLst/>
              <a:gdLst>
                <a:gd name="T0" fmla="+- 0 7355 6805"/>
                <a:gd name="T1" fmla="*/ T0 w 5043"/>
                <a:gd name="T2" fmla="+- 0 -7017 -8300"/>
                <a:gd name="T3" fmla="*/ -7017 h 5273"/>
                <a:gd name="T4" fmla="+- 0 7040 6805"/>
                <a:gd name="T5" fmla="*/ T4 w 5043"/>
                <a:gd name="T6" fmla="+- 0 -7017 -8300"/>
                <a:gd name="T7" fmla="*/ -7017 h 5273"/>
                <a:gd name="T8" fmla="+- 0 7040 6805"/>
                <a:gd name="T9" fmla="*/ T8 w 5043"/>
                <a:gd name="T10" fmla="+- 0 -4663 -8300"/>
                <a:gd name="T11" fmla="*/ -4663 h 5273"/>
                <a:gd name="T12" fmla="+- 0 7355 6805"/>
                <a:gd name="T13" fmla="*/ T12 w 5043"/>
                <a:gd name="T14" fmla="+- 0 -4663 -8300"/>
                <a:gd name="T15" fmla="*/ -4663 h 5273"/>
                <a:gd name="T16" fmla="+- 0 7355 6805"/>
                <a:gd name="T17" fmla="*/ T16 w 5043"/>
                <a:gd name="T18" fmla="+- 0 -7017 -8300"/>
                <a:gd name="T19" fmla="*/ -7017 h 5273"/>
                <a:gd name="T20" fmla="+- 0 8639 6805"/>
                <a:gd name="T21" fmla="*/ T20 w 5043"/>
                <a:gd name="T22" fmla="+- 0 -7017 -8300"/>
                <a:gd name="T23" fmla="*/ -7017 h 5273"/>
                <a:gd name="T24" fmla="+- 0 7244 6805"/>
                <a:gd name="T25" fmla="*/ T24 w 5043"/>
                <a:gd name="T26" fmla="+- 0 -8300 -8300"/>
                <a:gd name="T27" fmla="*/ -8300 h 5273"/>
                <a:gd name="T28" fmla="+- 0 6805 6805"/>
                <a:gd name="T29" fmla="*/ T28 w 5043"/>
                <a:gd name="T30" fmla="+- 0 -8300 -8300"/>
                <a:gd name="T31" fmla="*/ -8300 h 5273"/>
                <a:gd name="T32" fmla="+- 0 8253 6805"/>
                <a:gd name="T33" fmla="*/ T32 w 5043"/>
                <a:gd name="T34" fmla="+- 0 -7017 -8300"/>
                <a:gd name="T35" fmla="*/ -7017 h 5273"/>
                <a:gd name="T36" fmla="+- 0 8639 6805"/>
                <a:gd name="T37" fmla="*/ T36 w 5043"/>
                <a:gd name="T38" fmla="+- 0 -7017 -8300"/>
                <a:gd name="T39" fmla="*/ -7017 h 5273"/>
                <a:gd name="T40" fmla="+- 0 8945 6805"/>
                <a:gd name="T41" fmla="*/ T40 w 5043"/>
                <a:gd name="T42" fmla="+- 0 -8300 -8300"/>
                <a:gd name="T43" fmla="*/ -8300 h 5273"/>
                <a:gd name="T44" fmla="+- 0 8738 6805"/>
                <a:gd name="T45" fmla="*/ T44 w 5043"/>
                <a:gd name="T46" fmla="+- 0 -8300 -8300"/>
                <a:gd name="T47" fmla="*/ -8300 h 5273"/>
                <a:gd name="T48" fmla="+- 0 8738 6805"/>
                <a:gd name="T49" fmla="*/ T48 w 5043"/>
                <a:gd name="T50" fmla="+- 0 -7799 -8300"/>
                <a:gd name="T51" fmla="*/ -7799 h 5273"/>
                <a:gd name="T52" fmla="+- 0 8945 6805"/>
                <a:gd name="T53" fmla="*/ T52 w 5043"/>
                <a:gd name="T54" fmla="+- 0 -7799 -8300"/>
                <a:gd name="T55" fmla="*/ -7799 h 5273"/>
                <a:gd name="T56" fmla="+- 0 8945 6805"/>
                <a:gd name="T57" fmla="*/ T56 w 5043"/>
                <a:gd name="T58" fmla="+- 0 -8300 -8300"/>
                <a:gd name="T59" fmla="*/ -8300 h 5273"/>
                <a:gd name="T60" fmla="+- 0 11020 6805"/>
                <a:gd name="T61" fmla="*/ T60 w 5043"/>
                <a:gd name="T62" fmla="+- 0 -5139 -8300"/>
                <a:gd name="T63" fmla="*/ -5139 h 5273"/>
                <a:gd name="T64" fmla="+- 0 10616 6805"/>
                <a:gd name="T65" fmla="*/ T64 w 5043"/>
                <a:gd name="T66" fmla="+- 0 -5139 -8300"/>
                <a:gd name="T67" fmla="*/ -5139 h 5273"/>
                <a:gd name="T68" fmla="+- 0 10616 6805"/>
                <a:gd name="T69" fmla="*/ T68 w 5043"/>
                <a:gd name="T70" fmla="+- 0 -3028 -8300"/>
                <a:gd name="T71" fmla="*/ -3028 h 5273"/>
                <a:gd name="T72" fmla="+- 0 11020 6805"/>
                <a:gd name="T73" fmla="*/ T72 w 5043"/>
                <a:gd name="T74" fmla="+- 0 -3028 -8300"/>
                <a:gd name="T75" fmla="*/ -3028 h 5273"/>
                <a:gd name="T76" fmla="+- 0 11020 6805"/>
                <a:gd name="T77" fmla="*/ T76 w 5043"/>
                <a:gd name="T78" fmla="+- 0 -5139 -8300"/>
                <a:gd name="T79" fmla="*/ -5139 h 5273"/>
                <a:gd name="T80" fmla="+- 0 11164 6805"/>
                <a:gd name="T81" fmla="*/ T80 w 5043"/>
                <a:gd name="T82" fmla="+- 0 -7951 -8300"/>
                <a:gd name="T83" fmla="*/ -7951 h 5273"/>
                <a:gd name="T84" fmla="+- 0 10912 6805"/>
                <a:gd name="T85" fmla="*/ T84 w 5043"/>
                <a:gd name="T86" fmla="+- 0 -7951 -8300"/>
                <a:gd name="T87" fmla="*/ -7951 h 5273"/>
                <a:gd name="T88" fmla="+- 0 10912 6805"/>
                <a:gd name="T89" fmla="*/ T88 w 5043"/>
                <a:gd name="T90" fmla="+- 0 -6595 -8300"/>
                <a:gd name="T91" fmla="*/ -6595 h 5273"/>
                <a:gd name="T92" fmla="+- 0 11164 6805"/>
                <a:gd name="T93" fmla="*/ T92 w 5043"/>
                <a:gd name="T94" fmla="+- 0 -6595 -8300"/>
                <a:gd name="T95" fmla="*/ -6595 h 5273"/>
                <a:gd name="T96" fmla="+- 0 11164 6805"/>
                <a:gd name="T97" fmla="*/ T96 w 5043"/>
                <a:gd name="T98" fmla="+- 0 -7951 -8300"/>
                <a:gd name="T99" fmla="*/ -7951 h 5273"/>
                <a:gd name="T100" fmla="+- 0 11712 6805"/>
                <a:gd name="T101" fmla="*/ T100 w 5043"/>
                <a:gd name="T102" fmla="+- 0 -7992 -8300"/>
                <a:gd name="T103" fmla="*/ -7992 h 5273"/>
                <a:gd name="T104" fmla="+- 0 11367 6805"/>
                <a:gd name="T105" fmla="*/ T104 w 5043"/>
                <a:gd name="T106" fmla="+- 0 -8300 -8300"/>
                <a:gd name="T107" fmla="*/ -8300 h 5273"/>
                <a:gd name="T108" fmla="+- 0 10993 6805"/>
                <a:gd name="T109" fmla="*/ T108 w 5043"/>
                <a:gd name="T110" fmla="+- 0 -8300 -8300"/>
                <a:gd name="T111" fmla="*/ -8300 h 5273"/>
                <a:gd name="T112" fmla="+- 0 11354 6805"/>
                <a:gd name="T113" fmla="*/ T112 w 5043"/>
                <a:gd name="T114" fmla="+- 0 -7973 -8300"/>
                <a:gd name="T115" fmla="*/ -7973 h 5273"/>
                <a:gd name="T116" fmla="+- 0 11712 6805"/>
                <a:gd name="T117" fmla="*/ T116 w 5043"/>
                <a:gd name="T118" fmla="+- 0 -7992 -8300"/>
                <a:gd name="T119" fmla="*/ -7992 h 5273"/>
                <a:gd name="T120" fmla="+- 0 11847 6805"/>
                <a:gd name="T121" fmla="*/ T120 w 5043"/>
                <a:gd name="T122" fmla="+- 0 -5175 -8300"/>
                <a:gd name="T123" fmla="*/ -5175 h 5273"/>
                <a:gd name="T124" fmla="+- 0 10373 6805"/>
                <a:gd name="T125" fmla="*/ T124 w 5043"/>
                <a:gd name="T126" fmla="+- 0 -6523 -8300"/>
                <a:gd name="T127" fmla="*/ -6523 h 5273"/>
                <a:gd name="T128" fmla="+- 0 10104 6805"/>
                <a:gd name="T129" fmla="*/ T128 w 5043"/>
                <a:gd name="T130" fmla="+- 0 -6262 -8300"/>
                <a:gd name="T131" fmla="*/ -6262 h 5273"/>
                <a:gd name="T132" fmla="+- 0 11281 6805"/>
                <a:gd name="T133" fmla="*/ T132 w 5043"/>
                <a:gd name="T134" fmla="+- 0 -5175 -8300"/>
                <a:gd name="T135" fmla="*/ -5175 h 5273"/>
                <a:gd name="T136" fmla="+- 0 11847 6805"/>
                <a:gd name="T137" fmla="*/ T136 w 5043"/>
                <a:gd name="T138" fmla="+- 0 -5175 -8300"/>
                <a:gd name="T139" fmla="*/ -5175 h 52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</a:cxnLst>
              <a:rect l="0" t="0" r="r" b="b"/>
              <a:pathLst>
                <a:path w="5043" h="5273">
                  <a:moveTo>
                    <a:pt x="550" y="1283"/>
                  </a:moveTo>
                  <a:lnTo>
                    <a:pt x="235" y="1283"/>
                  </a:lnTo>
                  <a:lnTo>
                    <a:pt x="235" y="3637"/>
                  </a:lnTo>
                  <a:lnTo>
                    <a:pt x="550" y="3637"/>
                  </a:lnTo>
                  <a:lnTo>
                    <a:pt x="550" y="1283"/>
                  </a:lnTo>
                  <a:moveTo>
                    <a:pt x="1834" y="1283"/>
                  </a:moveTo>
                  <a:lnTo>
                    <a:pt x="439" y="0"/>
                  </a:lnTo>
                  <a:lnTo>
                    <a:pt x="0" y="0"/>
                  </a:lnTo>
                  <a:lnTo>
                    <a:pt x="1448" y="1283"/>
                  </a:lnTo>
                  <a:lnTo>
                    <a:pt x="1834" y="1283"/>
                  </a:lnTo>
                  <a:moveTo>
                    <a:pt x="2140" y="0"/>
                  </a:moveTo>
                  <a:lnTo>
                    <a:pt x="1933" y="0"/>
                  </a:lnTo>
                  <a:lnTo>
                    <a:pt x="1933" y="501"/>
                  </a:lnTo>
                  <a:lnTo>
                    <a:pt x="2140" y="501"/>
                  </a:lnTo>
                  <a:lnTo>
                    <a:pt x="2140" y="0"/>
                  </a:lnTo>
                  <a:moveTo>
                    <a:pt x="4215" y="3161"/>
                  </a:moveTo>
                  <a:lnTo>
                    <a:pt x="3811" y="3161"/>
                  </a:lnTo>
                  <a:lnTo>
                    <a:pt x="3811" y="5272"/>
                  </a:lnTo>
                  <a:lnTo>
                    <a:pt x="4215" y="5272"/>
                  </a:lnTo>
                  <a:lnTo>
                    <a:pt x="4215" y="3161"/>
                  </a:lnTo>
                  <a:moveTo>
                    <a:pt x="4359" y="349"/>
                  </a:moveTo>
                  <a:lnTo>
                    <a:pt x="4107" y="349"/>
                  </a:lnTo>
                  <a:lnTo>
                    <a:pt x="4107" y="1705"/>
                  </a:lnTo>
                  <a:lnTo>
                    <a:pt x="4359" y="1705"/>
                  </a:lnTo>
                  <a:lnTo>
                    <a:pt x="4359" y="349"/>
                  </a:lnTo>
                  <a:moveTo>
                    <a:pt x="4907" y="308"/>
                  </a:moveTo>
                  <a:lnTo>
                    <a:pt x="4562" y="0"/>
                  </a:lnTo>
                  <a:lnTo>
                    <a:pt x="4188" y="0"/>
                  </a:lnTo>
                  <a:lnTo>
                    <a:pt x="4549" y="327"/>
                  </a:lnTo>
                  <a:lnTo>
                    <a:pt x="4907" y="308"/>
                  </a:lnTo>
                  <a:moveTo>
                    <a:pt x="5042" y="3125"/>
                  </a:moveTo>
                  <a:lnTo>
                    <a:pt x="3568" y="1777"/>
                  </a:lnTo>
                  <a:lnTo>
                    <a:pt x="3299" y="2038"/>
                  </a:lnTo>
                  <a:lnTo>
                    <a:pt x="4476" y="3125"/>
                  </a:lnTo>
                  <a:lnTo>
                    <a:pt x="5042" y="3125"/>
                  </a:lnTo>
                </a:path>
              </a:pathLst>
            </a:custGeom>
            <a:solidFill>
              <a:srgbClr val="88A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AutoShape 488">
              <a:extLst>
                <a:ext uri="{FF2B5EF4-FFF2-40B4-BE49-F238E27FC236}">
                  <a16:creationId xmlns:a16="http://schemas.microsoft.com/office/drawing/2014/main" xmlns="" id="{2AEA0633-37DD-9846-B044-11C1A1B0C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" y="-8300"/>
              <a:ext cx="8172" cy="7510"/>
            </a:xfrm>
            <a:custGeom>
              <a:avLst/>
              <a:gdLst>
                <a:gd name="T0" fmla="+- 0 4183 3940"/>
                <a:gd name="T1" fmla="*/ T0 w 8172"/>
                <a:gd name="T2" fmla="+- 0 -7861 -8300"/>
                <a:gd name="T3" fmla="*/ -7861 h 7510"/>
                <a:gd name="T4" fmla="+- 0 4480 3940"/>
                <a:gd name="T5" fmla="*/ T4 w 8172"/>
                <a:gd name="T6" fmla="+- 0 -3971 -8300"/>
                <a:gd name="T7" fmla="*/ -3971 h 7510"/>
                <a:gd name="T8" fmla="+- 0 4480 3940"/>
                <a:gd name="T9" fmla="*/ T8 w 8172"/>
                <a:gd name="T10" fmla="+- 0 -4726 -8300"/>
                <a:gd name="T11" fmla="*/ -4726 h 7510"/>
                <a:gd name="T12" fmla="+- 0 4704 3940"/>
                <a:gd name="T13" fmla="*/ T12 w 8172"/>
                <a:gd name="T14" fmla="+- 0 -6199 -8300"/>
                <a:gd name="T15" fmla="*/ -6199 h 7510"/>
                <a:gd name="T16" fmla="+- 0 4704 3940"/>
                <a:gd name="T17" fmla="*/ T16 w 8172"/>
                <a:gd name="T18" fmla="+- 0 -6199 -8300"/>
                <a:gd name="T19" fmla="*/ -6199 h 7510"/>
                <a:gd name="T20" fmla="+- 0 5191 3940"/>
                <a:gd name="T21" fmla="*/ T20 w 8172"/>
                <a:gd name="T22" fmla="+- 0 -7930 -8300"/>
                <a:gd name="T23" fmla="*/ -7930 h 7510"/>
                <a:gd name="T24" fmla="+- 0 4237 3940"/>
                <a:gd name="T25" fmla="*/ T24 w 8172"/>
                <a:gd name="T26" fmla="+- 0 -7009 -8300"/>
                <a:gd name="T27" fmla="*/ -7009 h 7510"/>
                <a:gd name="T28" fmla="+- 0 4331 3940"/>
                <a:gd name="T29" fmla="*/ T28 w 8172"/>
                <a:gd name="T30" fmla="+- 0 -6888 -8300"/>
                <a:gd name="T31" fmla="*/ -6888 h 7510"/>
                <a:gd name="T32" fmla="+- 0 5841 3940"/>
                <a:gd name="T33" fmla="*/ T32 w 8172"/>
                <a:gd name="T34" fmla="+- 0 -5103 -8300"/>
                <a:gd name="T35" fmla="*/ -5103 h 7510"/>
                <a:gd name="T36" fmla="+- 0 5969 3940"/>
                <a:gd name="T37" fmla="*/ T36 w 8172"/>
                <a:gd name="T38" fmla="+- 0 -8300 -8300"/>
                <a:gd name="T39" fmla="*/ -8300 h 7510"/>
                <a:gd name="T40" fmla="+- 0 5827 3940"/>
                <a:gd name="T41" fmla="*/ T40 w 8172"/>
                <a:gd name="T42" fmla="+- 0 -8175 -8300"/>
                <a:gd name="T43" fmla="*/ -8175 h 7510"/>
                <a:gd name="T44" fmla="+- 0 6550 3940"/>
                <a:gd name="T45" fmla="*/ T44 w 8172"/>
                <a:gd name="T46" fmla="+- 0 -2162 -8300"/>
                <a:gd name="T47" fmla="*/ -2162 h 7510"/>
                <a:gd name="T48" fmla="+- 0 6550 3940"/>
                <a:gd name="T49" fmla="*/ T48 w 8172"/>
                <a:gd name="T50" fmla="+- 0 -2965 -8300"/>
                <a:gd name="T51" fmla="*/ -2965 h 7510"/>
                <a:gd name="T52" fmla="+- 0 6806 3940"/>
                <a:gd name="T53" fmla="*/ T52 w 8172"/>
                <a:gd name="T54" fmla="+- 0 -3495 -8300"/>
                <a:gd name="T55" fmla="*/ -3495 h 7510"/>
                <a:gd name="T56" fmla="+- 0 6806 3940"/>
                <a:gd name="T57" fmla="*/ T56 w 8172"/>
                <a:gd name="T58" fmla="+- 0 -3495 -8300"/>
                <a:gd name="T59" fmla="*/ -3495 h 7510"/>
                <a:gd name="T60" fmla="+- 0 8558 3940"/>
                <a:gd name="T61" fmla="*/ T60 w 8172"/>
                <a:gd name="T62" fmla="+- 0 -791 -8300"/>
                <a:gd name="T63" fmla="*/ -791 h 7510"/>
                <a:gd name="T64" fmla="+- 0 8307 3940"/>
                <a:gd name="T65" fmla="*/ T64 w 8172"/>
                <a:gd name="T66" fmla="+- 0 -1316 -8300"/>
                <a:gd name="T67" fmla="*/ -1316 h 7510"/>
                <a:gd name="T68" fmla="+- 0 8307 3940"/>
                <a:gd name="T69" fmla="*/ T68 w 8172"/>
                <a:gd name="T70" fmla="+- 0 -2094 -8300"/>
                <a:gd name="T71" fmla="*/ -2094 h 7510"/>
                <a:gd name="T72" fmla="+- 0 8558 3940"/>
                <a:gd name="T73" fmla="*/ T72 w 8172"/>
                <a:gd name="T74" fmla="+- 0 -3100 -8300"/>
                <a:gd name="T75" fmla="*/ -3100 h 7510"/>
                <a:gd name="T76" fmla="+- 0 8558 3940"/>
                <a:gd name="T77" fmla="*/ T76 w 8172"/>
                <a:gd name="T78" fmla="+- 0 -3100 -8300"/>
                <a:gd name="T79" fmla="*/ -3100 h 7510"/>
                <a:gd name="T80" fmla="+- 0 8730 3940"/>
                <a:gd name="T81" fmla="*/ T80 w 8172"/>
                <a:gd name="T82" fmla="+- 0 -7116 -8300"/>
                <a:gd name="T83" fmla="*/ -7116 h 7510"/>
                <a:gd name="T84" fmla="+- 0 7220 3940"/>
                <a:gd name="T85" fmla="*/ T84 w 8172"/>
                <a:gd name="T86" fmla="+- 0 -7156 -8300"/>
                <a:gd name="T87" fmla="*/ -7156 h 7510"/>
                <a:gd name="T88" fmla="+- 0 6546 3940"/>
                <a:gd name="T89" fmla="*/ T88 w 8172"/>
                <a:gd name="T90" fmla="+- 0 -5238 -8300"/>
                <a:gd name="T91" fmla="*/ -5238 h 7510"/>
                <a:gd name="T92" fmla="+- 0 6802 3940"/>
                <a:gd name="T93" fmla="*/ T92 w 8172"/>
                <a:gd name="T94" fmla="+- 0 -3756 -8300"/>
                <a:gd name="T95" fmla="*/ -3756 h 7510"/>
                <a:gd name="T96" fmla="+- 0 7450 3940"/>
                <a:gd name="T97" fmla="*/ T96 w 8172"/>
                <a:gd name="T98" fmla="+- 0 -4568 -8300"/>
                <a:gd name="T99" fmla="*/ -4568 h 7510"/>
                <a:gd name="T100" fmla="+- 0 8639 3940"/>
                <a:gd name="T101" fmla="*/ T100 w 8172"/>
                <a:gd name="T102" fmla="+- 0 -6882 -8300"/>
                <a:gd name="T103" fmla="*/ -6882 h 7510"/>
                <a:gd name="T104" fmla="+- 0 8765 3940"/>
                <a:gd name="T105" fmla="*/ T104 w 8172"/>
                <a:gd name="T106" fmla="+- 0 -6968 -8300"/>
                <a:gd name="T107" fmla="*/ -6968 h 7510"/>
                <a:gd name="T108" fmla="+- 0 8945 3940"/>
                <a:gd name="T109" fmla="*/ T108 w 8172"/>
                <a:gd name="T110" fmla="+- 0 -7664 -8300"/>
                <a:gd name="T111" fmla="*/ -7664 h 7510"/>
                <a:gd name="T112" fmla="+- 0 10238 3940"/>
                <a:gd name="T113" fmla="*/ T112 w 8172"/>
                <a:gd name="T114" fmla="+- 0 -1483 -8300"/>
                <a:gd name="T115" fmla="*/ -1483 h 7510"/>
                <a:gd name="T116" fmla="+- 0 10481 3940"/>
                <a:gd name="T117" fmla="*/ T116 w 8172"/>
                <a:gd name="T118" fmla="+- 0 -2022 -8300"/>
                <a:gd name="T119" fmla="*/ -2022 h 7510"/>
                <a:gd name="T120" fmla="+- 0 10481 3940"/>
                <a:gd name="T121" fmla="*/ T120 w 8172"/>
                <a:gd name="T122" fmla="+- 0 -2022 -8300"/>
                <a:gd name="T123" fmla="*/ -2022 h 7510"/>
                <a:gd name="T124" fmla="+- 0 10063 3940"/>
                <a:gd name="T125" fmla="*/ T124 w 8172"/>
                <a:gd name="T126" fmla="+- 0 -8300 -8300"/>
                <a:gd name="T127" fmla="*/ -8300 h 7510"/>
                <a:gd name="T128" fmla="+- 0 9736 3940"/>
                <a:gd name="T129" fmla="*/ T128 w 8172"/>
                <a:gd name="T130" fmla="+- 0 -7944 -8300"/>
                <a:gd name="T131" fmla="*/ -7944 h 7510"/>
                <a:gd name="T132" fmla="+- 0 9830 3940"/>
                <a:gd name="T133" fmla="*/ T132 w 8172"/>
                <a:gd name="T134" fmla="+- 0 -7823 -8300"/>
                <a:gd name="T135" fmla="*/ -7823 h 7510"/>
                <a:gd name="T136" fmla="+- 0 10562 3940"/>
                <a:gd name="T137" fmla="*/ T136 w 8172"/>
                <a:gd name="T138" fmla="+- 0 -7206 -8300"/>
                <a:gd name="T139" fmla="*/ -7206 h 7510"/>
                <a:gd name="T140" fmla="+- 0 11829 3940"/>
                <a:gd name="T141" fmla="*/ T140 w 8172"/>
                <a:gd name="T142" fmla="+- 0 -8018 -8300"/>
                <a:gd name="T143" fmla="*/ -8018 h 7510"/>
                <a:gd name="T144" fmla="+- 0 11372 3940"/>
                <a:gd name="T145" fmla="*/ T144 w 8172"/>
                <a:gd name="T146" fmla="+- 0 -8086 -8300"/>
                <a:gd name="T147" fmla="*/ -8086 h 7510"/>
                <a:gd name="T148" fmla="+- 0 11367 3940"/>
                <a:gd name="T149" fmla="*/ T148 w 8172"/>
                <a:gd name="T150" fmla="+- 0 -6456 -8300"/>
                <a:gd name="T151" fmla="*/ -6456 h 7510"/>
                <a:gd name="T152" fmla="+- 0 11788 3940"/>
                <a:gd name="T153" fmla="*/ T152 w 8172"/>
                <a:gd name="T154" fmla="+- 0 -7840 -8300"/>
                <a:gd name="T155" fmla="*/ -7840 h 7510"/>
                <a:gd name="T156" fmla="+- 0 12094 3940"/>
                <a:gd name="T157" fmla="*/ T156 w 8172"/>
                <a:gd name="T158" fmla="+- 0 -2660 -8300"/>
                <a:gd name="T159" fmla="*/ -2660 h 7510"/>
                <a:gd name="T160" fmla="+- 0 12094 3940"/>
                <a:gd name="T161" fmla="*/ T160 w 8172"/>
                <a:gd name="T162" fmla="+- 0 -2660 -8300"/>
                <a:gd name="T163" fmla="*/ -2660 h 7510"/>
                <a:gd name="T164" fmla="+- 0 12094 3940"/>
                <a:gd name="T165" fmla="*/ T164 w 8172"/>
                <a:gd name="T166" fmla="+- 0 -2943 -8300"/>
                <a:gd name="T167" fmla="*/ -2943 h 7510"/>
                <a:gd name="T168" fmla="+- 0 11847 3940"/>
                <a:gd name="T169" fmla="*/ T168 w 8172"/>
                <a:gd name="T170" fmla="+- 0 -3495 -8300"/>
                <a:gd name="T171" fmla="*/ -3495 h 7510"/>
                <a:gd name="T172" fmla="+- 0 12107 3940"/>
                <a:gd name="T173" fmla="*/ T172 w 8172"/>
                <a:gd name="T174" fmla="+- 0 -5173 -8300"/>
                <a:gd name="T175" fmla="*/ -5173 h 7510"/>
                <a:gd name="T176" fmla="+- 0 10461 3940"/>
                <a:gd name="T177" fmla="*/ T176 w 8172"/>
                <a:gd name="T178" fmla="+- 0 -6625 -8300"/>
                <a:gd name="T179" fmla="*/ -6625 h 7510"/>
                <a:gd name="T180" fmla="+- 0 10282 3940"/>
                <a:gd name="T181" fmla="*/ T180 w 8172"/>
                <a:gd name="T182" fmla="+- 0 -6622 -8300"/>
                <a:gd name="T183" fmla="*/ -6622 h 7510"/>
                <a:gd name="T184" fmla="+- 0 8774 3940"/>
                <a:gd name="T185" fmla="*/ T184 w 8172"/>
                <a:gd name="T186" fmla="+- 0 -5166 -8300"/>
                <a:gd name="T187" fmla="*/ -5166 h 7510"/>
                <a:gd name="T188" fmla="+- 0 8869 3940"/>
                <a:gd name="T189" fmla="*/ T188 w 8172"/>
                <a:gd name="T190" fmla="+- 0 -5046 -8300"/>
                <a:gd name="T191" fmla="*/ -5046 h 7510"/>
                <a:gd name="T192" fmla="+- 0 9746 3940"/>
                <a:gd name="T193" fmla="*/ T192 w 8172"/>
                <a:gd name="T194" fmla="+- 0 -2975 -8300"/>
                <a:gd name="T195" fmla="*/ -2975 h 7510"/>
                <a:gd name="T196" fmla="+- 0 10238 3940"/>
                <a:gd name="T197" fmla="*/ T196 w 8172"/>
                <a:gd name="T198" fmla="+- 0 -2893 -8300"/>
                <a:gd name="T199" fmla="*/ -2893 h 7510"/>
                <a:gd name="T200" fmla="+- 0 10238 3940"/>
                <a:gd name="T201" fmla="*/ T200 w 8172"/>
                <a:gd name="T202" fmla="+- 0 -3495 -8300"/>
                <a:gd name="T203" fmla="*/ -3495 h 7510"/>
                <a:gd name="T204" fmla="+- 0 9254 3940"/>
                <a:gd name="T205" fmla="*/ T204 w 8172"/>
                <a:gd name="T206" fmla="+- 0 -5310 -8300"/>
                <a:gd name="T207" fmla="*/ -5310 h 7510"/>
                <a:gd name="T208" fmla="+- 0 10887 3940"/>
                <a:gd name="T209" fmla="*/ T208 w 8172"/>
                <a:gd name="T210" fmla="+- 0 -5160 -8300"/>
                <a:gd name="T211" fmla="*/ -5160 h 7510"/>
                <a:gd name="T212" fmla="+- 0 11174 3940"/>
                <a:gd name="T213" fmla="*/ T212 w 8172"/>
                <a:gd name="T214" fmla="+- 0 -3362 -8300"/>
                <a:gd name="T215" fmla="*/ -3362 h 7510"/>
                <a:gd name="T216" fmla="+- 0 12054 3940"/>
                <a:gd name="T217" fmla="*/ T216 w 8172"/>
                <a:gd name="T218" fmla="+- 0 -5029 -8300"/>
                <a:gd name="T219" fmla="*/ -5029 h 75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8172" h="7510">
                  <a:moveTo>
                    <a:pt x="243" y="0"/>
                  </a:moveTo>
                  <a:lnTo>
                    <a:pt x="0" y="0"/>
                  </a:lnTo>
                  <a:lnTo>
                    <a:pt x="0" y="439"/>
                  </a:lnTo>
                  <a:lnTo>
                    <a:pt x="243" y="439"/>
                  </a:lnTo>
                  <a:lnTo>
                    <a:pt x="243" y="0"/>
                  </a:lnTo>
                  <a:moveTo>
                    <a:pt x="764" y="4104"/>
                  </a:moveTo>
                  <a:lnTo>
                    <a:pt x="540" y="4104"/>
                  </a:lnTo>
                  <a:lnTo>
                    <a:pt x="540" y="4329"/>
                  </a:lnTo>
                  <a:lnTo>
                    <a:pt x="764" y="4329"/>
                  </a:lnTo>
                  <a:lnTo>
                    <a:pt x="764" y="4104"/>
                  </a:lnTo>
                  <a:moveTo>
                    <a:pt x="764" y="3574"/>
                  </a:moveTo>
                  <a:lnTo>
                    <a:pt x="540" y="3574"/>
                  </a:lnTo>
                  <a:lnTo>
                    <a:pt x="540" y="3799"/>
                  </a:lnTo>
                  <a:lnTo>
                    <a:pt x="764" y="3799"/>
                  </a:lnTo>
                  <a:lnTo>
                    <a:pt x="764" y="3574"/>
                  </a:lnTo>
                  <a:moveTo>
                    <a:pt x="764" y="2101"/>
                  </a:moveTo>
                  <a:lnTo>
                    <a:pt x="540" y="2101"/>
                  </a:lnTo>
                  <a:lnTo>
                    <a:pt x="540" y="3251"/>
                  </a:lnTo>
                  <a:lnTo>
                    <a:pt x="764" y="3251"/>
                  </a:lnTo>
                  <a:lnTo>
                    <a:pt x="764" y="2101"/>
                  </a:lnTo>
                  <a:moveTo>
                    <a:pt x="1902" y="1148"/>
                  </a:moveTo>
                  <a:lnTo>
                    <a:pt x="785" y="1148"/>
                  </a:lnTo>
                  <a:lnTo>
                    <a:pt x="1431" y="570"/>
                  </a:lnTo>
                  <a:lnTo>
                    <a:pt x="1251" y="370"/>
                  </a:lnTo>
                  <a:lnTo>
                    <a:pt x="342" y="1183"/>
                  </a:lnTo>
                  <a:lnTo>
                    <a:pt x="316" y="1214"/>
                  </a:lnTo>
                  <a:lnTo>
                    <a:pt x="301" y="1251"/>
                  </a:lnTo>
                  <a:lnTo>
                    <a:pt x="297" y="1291"/>
                  </a:lnTo>
                  <a:lnTo>
                    <a:pt x="306" y="1331"/>
                  </a:lnTo>
                  <a:lnTo>
                    <a:pt x="326" y="1367"/>
                  </a:lnTo>
                  <a:lnTo>
                    <a:pt x="355" y="1394"/>
                  </a:lnTo>
                  <a:lnTo>
                    <a:pt x="391" y="1412"/>
                  </a:lnTo>
                  <a:lnTo>
                    <a:pt x="432" y="1418"/>
                  </a:lnTo>
                  <a:lnTo>
                    <a:pt x="1631" y="1418"/>
                  </a:lnTo>
                  <a:lnTo>
                    <a:pt x="1631" y="3197"/>
                  </a:lnTo>
                  <a:lnTo>
                    <a:pt x="1901" y="3197"/>
                  </a:lnTo>
                  <a:lnTo>
                    <a:pt x="1901" y="3192"/>
                  </a:lnTo>
                  <a:lnTo>
                    <a:pt x="1902" y="3192"/>
                  </a:lnTo>
                  <a:lnTo>
                    <a:pt x="1902" y="1148"/>
                  </a:lnTo>
                  <a:moveTo>
                    <a:pt x="2029" y="0"/>
                  </a:moveTo>
                  <a:lnTo>
                    <a:pt x="1645" y="0"/>
                  </a:lnTo>
                  <a:lnTo>
                    <a:pt x="1645" y="627"/>
                  </a:lnTo>
                  <a:lnTo>
                    <a:pt x="1887" y="627"/>
                  </a:lnTo>
                  <a:lnTo>
                    <a:pt x="1887" y="125"/>
                  </a:lnTo>
                  <a:lnTo>
                    <a:pt x="2029" y="0"/>
                  </a:lnTo>
                  <a:moveTo>
                    <a:pt x="2866" y="5882"/>
                  </a:moveTo>
                  <a:lnTo>
                    <a:pt x="2610" y="5882"/>
                  </a:lnTo>
                  <a:lnTo>
                    <a:pt x="2610" y="6138"/>
                  </a:lnTo>
                  <a:lnTo>
                    <a:pt x="2866" y="6138"/>
                  </a:lnTo>
                  <a:lnTo>
                    <a:pt x="2866" y="5882"/>
                  </a:lnTo>
                  <a:moveTo>
                    <a:pt x="2866" y="5335"/>
                  </a:moveTo>
                  <a:lnTo>
                    <a:pt x="2610" y="5335"/>
                  </a:lnTo>
                  <a:lnTo>
                    <a:pt x="2610" y="5591"/>
                  </a:lnTo>
                  <a:lnTo>
                    <a:pt x="2866" y="5591"/>
                  </a:lnTo>
                  <a:lnTo>
                    <a:pt x="2866" y="5335"/>
                  </a:lnTo>
                  <a:moveTo>
                    <a:pt x="2866" y="4805"/>
                  </a:moveTo>
                  <a:lnTo>
                    <a:pt x="2610" y="4805"/>
                  </a:lnTo>
                  <a:lnTo>
                    <a:pt x="2610" y="5061"/>
                  </a:lnTo>
                  <a:lnTo>
                    <a:pt x="2866" y="5061"/>
                  </a:lnTo>
                  <a:lnTo>
                    <a:pt x="2866" y="4805"/>
                  </a:lnTo>
                  <a:moveTo>
                    <a:pt x="4618" y="7258"/>
                  </a:moveTo>
                  <a:lnTo>
                    <a:pt x="4367" y="7258"/>
                  </a:lnTo>
                  <a:lnTo>
                    <a:pt x="4367" y="7509"/>
                  </a:lnTo>
                  <a:lnTo>
                    <a:pt x="4618" y="7509"/>
                  </a:lnTo>
                  <a:lnTo>
                    <a:pt x="4618" y="7258"/>
                  </a:lnTo>
                  <a:moveTo>
                    <a:pt x="4618" y="6732"/>
                  </a:moveTo>
                  <a:lnTo>
                    <a:pt x="4367" y="6732"/>
                  </a:lnTo>
                  <a:lnTo>
                    <a:pt x="4367" y="6984"/>
                  </a:lnTo>
                  <a:lnTo>
                    <a:pt x="4618" y="6984"/>
                  </a:lnTo>
                  <a:lnTo>
                    <a:pt x="4618" y="6732"/>
                  </a:lnTo>
                  <a:moveTo>
                    <a:pt x="4618" y="6206"/>
                  </a:moveTo>
                  <a:lnTo>
                    <a:pt x="4367" y="6206"/>
                  </a:lnTo>
                  <a:lnTo>
                    <a:pt x="4367" y="6458"/>
                  </a:lnTo>
                  <a:lnTo>
                    <a:pt x="4618" y="6458"/>
                  </a:lnTo>
                  <a:lnTo>
                    <a:pt x="4618" y="6206"/>
                  </a:lnTo>
                  <a:moveTo>
                    <a:pt x="4618" y="5200"/>
                  </a:moveTo>
                  <a:lnTo>
                    <a:pt x="4367" y="5200"/>
                  </a:lnTo>
                  <a:lnTo>
                    <a:pt x="4367" y="5882"/>
                  </a:lnTo>
                  <a:lnTo>
                    <a:pt x="4618" y="5882"/>
                  </a:lnTo>
                  <a:lnTo>
                    <a:pt x="4618" y="5200"/>
                  </a:lnTo>
                  <a:moveTo>
                    <a:pt x="4834" y="1292"/>
                  </a:moveTo>
                  <a:lnTo>
                    <a:pt x="4831" y="1253"/>
                  </a:lnTo>
                  <a:lnTo>
                    <a:pt x="4816" y="1216"/>
                  </a:lnTo>
                  <a:lnTo>
                    <a:pt x="4790" y="1184"/>
                  </a:lnTo>
                  <a:lnTo>
                    <a:pt x="3503" y="0"/>
                  </a:lnTo>
                  <a:lnTo>
                    <a:pt x="3105" y="0"/>
                  </a:lnTo>
                  <a:lnTo>
                    <a:pt x="4349" y="1144"/>
                  </a:lnTo>
                  <a:lnTo>
                    <a:pt x="3280" y="1144"/>
                  </a:lnTo>
                  <a:lnTo>
                    <a:pt x="3280" y="3502"/>
                  </a:lnTo>
                  <a:lnTo>
                    <a:pt x="2862" y="3502"/>
                  </a:lnTo>
                  <a:lnTo>
                    <a:pt x="2862" y="3062"/>
                  </a:lnTo>
                  <a:lnTo>
                    <a:pt x="2606" y="3062"/>
                  </a:lnTo>
                  <a:lnTo>
                    <a:pt x="2606" y="3502"/>
                  </a:lnTo>
                  <a:lnTo>
                    <a:pt x="2606" y="3772"/>
                  </a:lnTo>
                  <a:lnTo>
                    <a:pt x="2606" y="4544"/>
                  </a:lnTo>
                  <a:lnTo>
                    <a:pt x="2862" y="4544"/>
                  </a:lnTo>
                  <a:lnTo>
                    <a:pt x="2862" y="3772"/>
                  </a:lnTo>
                  <a:lnTo>
                    <a:pt x="3415" y="3772"/>
                  </a:lnTo>
                  <a:lnTo>
                    <a:pt x="3467" y="3761"/>
                  </a:lnTo>
                  <a:lnTo>
                    <a:pt x="3510" y="3732"/>
                  </a:lnTo>
                  <a:lnTo>
                    <a:pt x="3539" y="3689"/>
                  </a:lnTo>
                  <a:lnTo>
                    <a:pt x="3549" y="3637"/>
                  </a:lnTo>
                  <a:lnTo>
                    <a:pt x="3549" y="1418"/>
                  </a:lnTo>
                  <a:lnTo>
                    <a:pt x="4699" y="1418"/>
                  </a:lnTo>
                  <a:lnTo>
                    <a:pt x="4740" y="1412"/>
                  </a:lnTo>
                  <a:lnTo>
                    <a:pt x="4775" y="1394"/>
                  </a:lnTo>
                  <a:lnTo>
                    <a:pt x="4805" y="1367"/>
                  </a:lnTo>
                  <a:lnTo>
                    <a:pt x="4825" y="1332"/>
                  </a:lnTo>
                  <a:lnTo>
                    <a:pt x="4834" y="1292"/>
                  </a:lnTo>
                  <a:moveTo>
                    <a:pt x="5274" y="0"/>
                  </a:moveTo>
                  <a:lnTo>
                    <a:pt x="5005" y="0"/>
                  </a:lnTo>
                  <a:lnTo>
                    <a:pt x="5005" y="636"/>
                  </a:lnTo>
                  <a:lnTo>
                    <a:pt x="5274" y="636"/>
                  </a:lnTo>
                  <a:lnTo>
                    <a:pt x="5274" y="0"/>
                  </a:lnTo>
                  <a:moveTo>
                    <a:pt x="6541" y="6817"/>
                  </a:moveTo>
                  <a:lnTo>
                    <a:pt x="6298" y="6817"/>
                  </a:lnTo>
                  <a:lnTo>
                    <a:pt x="6298" y="7060"/>
                  </a:lnTo>
                  <a:lnTo>
                    <a:pt x="6541" y="7060"/>
                  </a:lnTo>
                  <a:lnTo>
                    <a:pt x="6541" y="6817"/>
                  </a:lnTo>
                  <a:moveTo>
                    <a:pt x="6541" y="6278"/>
                  </a:moveTo>
                  <a:lnTo>
                    <a:pt x="6298" y="6278"/>
                  </a:lnTo>
                  <a:lnTo>
                    <a:pt x="6298" y="6521"/>
                  </a:lnTo>
                  <a:lnTo>
                    <a:pt x="6541" y="6521"/>
                  </a:lnTo>
                  <a:lnTo>
                    <a:pt x="6541" y="6278"/>
                  </a:lnTo>
                  <a:moveTo>
                    <a:pt x="6622" y="214"/>
                  </a:moveTo>
                  <a:lnTo>
                    <a:pt x="6288" y="214"/>
                  </a:lnTo>
                  <a:lnTo>
                    <a:pt x="6532" y="0"/>
                  </a:lnTo>
                  <a:lnTo>
                    <a:pt x="6123" y="0"/>
                  </a:lnTo>
                  <a:lnTo>
                    <a:pt x="5841" y="247"/>
                  </a:lnTo>
                  <a:lnTo>
                    <a:pt x="5815" y="279"/>
                  </a:lnTo>
                  <a:lnTo>
                    <a:pt x="5799" y="316"/>
                  </a:lnTo>
                  <a:lnTo>
                    <a:pt x="5796" y="356"/>
                  </a:lnTo>
                  <a:lnTo>
                    <a:pt x="5804" y="396"/>
                  </a:lnTo>
                  <a:lnTo>
                    <a:pt x="5824" y="432"/>
                  </a:lnTo>
                  <a:lnTo>
                    <a:pt x="5853" y="460"/>
                  </a:lnTo>
                  <a:lnTo>
                    <a:pt x="5890" y="477"/>
                  </a:lnTo>
                  <a:lnTo>
                    <a:pt x="5930" y="483"/>
                  </a:lnTo>
                  <a:lnTo>
                    <a:pt x="6352" y="483"/>
                  </a:lnTo>
                  <a:lnTo>
                    <a:pt x="6352" y="1094"/>
                  </a:lnTo>
                  <a:lnTo>
                    <a:pt x="6622" y="1094"/>
                  </a:lnTo>
                  <a:lnTo>
                    <a:pt x="6622" y="214"/>
                  </a:lnTo>
                  <a:moveTo>
                    <a:pt x="7906" y="359"/>
                  </a:moveTo>
                  <a:lnTo>
                    <a:pt x="7903" y="319"/>
                  </a:lnTo>
                  <a:lnTo>
                    <a:pt x="7889" y="282"/>
                  </a:lnTo>
                  <a:lnTo>
                    <a:pt x="7864" y="250"/>
                  </a:lnTo>
                  <a:lnTo>
                    <a:pt x="7598" y="0"/>
                  </a:lnTo>
                  <a:lnTo>
                    <a:pt x="7204" y="0"/>
                  </a:lnTo>
                  <a:lnTo>
                    <a:pt x="7432" y="214"/>
                  </a:lnTo>
                  <a:lnTo>
                    <a:pt x="7195" y="214"/>
                  </a:lnTo>
                  <a:lnTo>
                    <a:pt x="7195" y="423"/>
                  </a:lnTo>
                  <a:lnTo>
                    <a:pt x="7157" y="1837"/>
                  </a:lnTo>
                  <a:lnTo>
                    <a:pt x="7427" y="1844"/>
                  </a:lnTo>
                  <a:lnTo>
                    <a:pt x="7463" y="483"/>
                  </a:lnTo>
                  <a:lnTo>
                    <a:pt x="7772" y="483"/>
                  </a:lnTo>
                  <a:lnTo>
                    <a:pt x="7812" y="477"/>
                  </a:lnTo>
                  <a:lnTo>
                    <a:pt x="7848" y="460"/>
                  </a:lnTo>
                  <a:lnTo>
                    <a:pt x="7877" y="433"/>
                  </a:lnTo>
                  <a:lnTo>
                    <a:pt x="7897" y="398"/>
                  </a:lnTo>
                  <a:lnTo>
                    <a:pt x="7906" y="359"/>
                  </a:lnTo>
                  <a:moveTo>
                    <a:pt x="8154" y="5640"/>
                  </a:moveTo>
                  <a:lnTo>
                    <a:pt x="7907" y="5640"/>
                  </a:lnTo>
                  <a:lnTo>
                    <a:pt x="7907" y="5888"/>
                  </a:lnTo>
                  <a:lnTo>
                    <a:pt x="8154" y="5888"/>
                  </a:lnTo>
                  <a:lnTo>
                    <a:pt x="8154" y="5640"/>
                  </a:lnTo>
                  <a:moveTo>
                    <a:pt x="8154" y="5110"/>
                  </a:moveTo>
                  <a:lnTo>
                    <a:pt x="7907" y="5110"/>
                  </a:lnTo>
                  <a:lnTo>
                    <a:pt x="7907" y="5357"/>
                  </a:lnTo>
                  <a:lnTo>
                    <a:pt x="8154" y="5357"/>
                  </a:lnTo>
                  <a:lnTo>
                    <a:pt x="8154" y="5110"/>
                  </a:lnTo>
                  <a:moveTo>
                    <a:pt x="8167" y="3978"/>
                  </a:moveTo>
                  <a:lnTo>
                    <a:pt x="7907" y="3978"/>
                  </a:lnTo>
                  <a:lnTo>
                    <a:pt x="7907" y="4805"/>
                  </a:lnTo>
                  <a:lnTo>
                    <a:pt x="8167" y="4805"/>
                  </a:lnTo>
                  <a:lnTo>
                    <a:pt x="8167" y="3978"/>
                  </a:lnTo>
                  <a:moveTo>
                    <a:pt x="8172" y="3167"/>
                  </a:moveTo>
                  <a:lnTo>
                    <a:pt x="8167" y="3127"/>
                  </a:lnTo>
                  <a:lnTo>
                    <a:pt x="8152" y="3090"/>
                  </a:lnTo>
                  <a:lnTo>
                    <a:pt x="8125" y="3059"/>
                  </a:lnTo>
                  <a:lnTo>
                    <a:pt x="6849" y="1958"/>
                  </a:lnTo>
                  <a:lnTo>
                    <a:pt x="6521" y="1675"/>
                  </a:lnTo>
                  <a:lnTo>
                    <a:pt x="6479" y="1650"/>
                  </a:lnTo>
                  <a:lnTo>
                    <a:pt x="6431" y="1642"/>
                  </a:lnTo>
                  <a:lnTo>
                    <a:pt x="6384" y="1652"/>
                  </a:lnTo>
                  <a:lnTo>
                    <a:pt x="6342" y="1678"/>
                  </a:lnTo>
                  <a:lnTo>
                    <a:pt x="4878" y="3026"/>
                  </a:lnTo>
                  <a:lnTo>
                    <a:pt x="4852" y="3057"/>
                  </a:lnTo>
                  <a:lnTo>
                    <a:pt x="4838" y="3094"/>
                  </a:lnTo>
                  <a:lnTo>
                    <a:pt x="4834" y="3134"/>
                  </a:lnTo>
                  <a:lnTo>
                    <a:pt x="4843" y="3174"/>
                  </a:lnTo>
                  <a:lnTo>
                    <a:pt x="4864" y="3209"/>
                  </a:lnTo>
                  <a:lnTo>
                    <a:pt x="4893" y="3236"/>
                  </a:lnTo>
                  <a:lnTo>
                    <a:pt x="4929" y="3254"/>
                  </a:lnTo>
                  <a:lnTo>
                    <a:pt x="4969" y="3260"/>
                  </a:lnTo>
                  <a:lnTo>
                    <a:pt x="5795" y="3260"/>
                  </a:lnTo>
                  <a:lnTo>
                    <a:pt x="5795" y="5272"/>
                  </a:lnTo>
                  <a:lnTo>
                    <a:pt x="5806" y="5325"/>
                  </a:lnTo>
                  <a:lnTo>
                    <a:pt x="5835" y="5367"/>
                  </a:lnTo>
                  <a:lnTo>
                    <a:pt x="5878" y="5396"/>
                  </a:lnTo>
                  <a:lnTo>
                    <a:pt x="5930" y="5407"/>
                  </a:lnTo>
                  <a:lnTo>
                    <a:pt x="6298" y="5407"/>
                  </a:lnTo>
                  <a:lnTo>
                    <a:pt x="6298" y="5937"/>
                  </a:lnTo>
                  <a:lnTo>
                    <a:pt x="6541" y="5937"/>
                  </a:lnTo>
                  <a:lnTo>
                    <a:pt x="6541" y="4805"/>
                  </a:lnTo>
                  <a:lnTo>
                    <a:pt x="6298" y="4805"/>
                  </a:lnTo>
                  <a:lnTo>
                    <a:pt x="6298" y="5137"/>
                  </a:lnTo>
                  <a:lnTo>
                    <a:pt x="6065" y="5137"/>
                  </a:lnTo>
                  <a:lnTo>
                    <a:pt x="6065" y="2990"/>
                  </a:lnTo>
                  <a:lnTo>
                    <a:pt x="5314" y="2990"/>
                  </a:lnTo>
                  <a:lnTo>
                    <a:pt x="6436" y="1958"/>
                  </a:lnTo>
                  <a:lnTo>
                    <a:pt x="7674" y="3026"/>
                  </a:lnTo>
                  <a:lnTo>
                    <a:pt x="6947" y="3026"/>
                  </a:lnTo>
                  <a:lnTo>
                    <a:pt x="6947" y="3140"/>
                  </a:lnTo>
                  <a:lnTo>
                    <a:pt x="6946" y="3147"/>
                  </a:lnTo>
                  <a:lnTo>
                    <a:pt x="6945" y="3155"/>
                  </a:lnTo>
                  <a:lnTo>
                    <a:pt x="6965" y="4941"/>
                  </a:lnTo>
                  <a:lnTo>
                    <a:pt x="7234" y="4938"/>
                  </a:lnTo>
                  <a:lnTo>
                    <a:pt x="7216" y="3296"/>
                  </a:lnTo>
                  <a:lnTo>
                    <a:pt x="8037" y="3296"/>
                  </a:lnTo>
                  <a:lnTo>
                    <a:pt x="8078" y="3289"/>
                  </a:lnTo>
                  <a:lnTo>
                    <a:pt x="8114" y="3271"/>
                  </a:lnTo>
                  <a:lnTo>
                    <a:pt x="8143" y="3244"/>
                  </a:lnTo>
                  <a:lnTo>
                    <a:pt x="8163" y="3208"/>
                  </a:lnTo>
                  <a:lnTo>
                    <a:pt x="8172" y="3167"/>
                  </a:lnTo>
                </a:path>
              </a:pathLst>
            </a:custGeom>
            <a:solidFill>
              <a:srgbClr val="2D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FFA54D0-8E27-9F44-9D96-897AEF1BE015}"/>
              </a:ext>
            </a:extLst>
          </p:cNvPr>
          <p:cNvSpPr/>
          <p:nvPr/>
        </p:nvSpPr>
        <p:spPr>
          <a:xfrm>
            <a:off x="1111620" y="3213511"/>
            <a:ext cx="31482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E65846"/>
                </a:solidFill>
                <a:latin typeface="Calibri" panose="020F0502020204030204" pitchFamily="34" charset="0"/>
                <a:ea typeface="Helvetica-Light" pitchFamily="2" charset="0"/>
                <a:cs typeface="Helvetica-Light" pitchFamily="2" charset="0"/>
              </a:rPr>
              <a:t>The Market</a:t>
            </a:r>
          </a:p>
        </p:txBody>
      </p:sp>
    </p:spTree>
    <p:extLst>
      <p:ext uri="{BB962C8B-B14F-4D97-AF65-F5344CB8AC3E}">
        <p14:creationId xmlns:p14="http://schemas.microsoft.com/office/powerpoint/2010/main" val="3575010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0252FB-3933-7A4B-B3DB-F92B9F704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Number of Buyers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C7E93FE-1E28-3747-A942-75C8B6DA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9A44-F412-8F45-9F37-5B5536437672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570B57AD-1082-1B47-A55C-DEC057ECDD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305791"/>
              </p:ext>
            </p:extLst>
          </p:nvPr>
        </p:nvGraphicFramePr>
        <p:xfrm>
          <a:off x="2505075" y="1558925"/>
          <a:ext cx="7181850" cy="516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3515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2735</TotalTime>
  <Words>404</Words>
  <Application>Microsoft Macintosh PowerPoint</Application>
  <PresentationFormat>Custom</PresentationFormat>
  <Paragraphs>162</Paragraphs>
  <Slides>35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The Problem</vt:lpstr>
      <vt:lpstr>PowerPoint Presentation</vt:lpstr>
      <vt:lpstr>Why Growth</vt:lpstr>
      <vt:lpstr>Public Software Company Revenue Multiples</vt:lpstr>
      <vt:lpstr>Real SaaS Growth Rates</vt:lpstr>
      <vt:lpstr>Realistic Objectives</vt:lpstr>
      <vt:lpstr>PowerPoint Presentation</vt:lpstr>
      <vt:lpstr>Large Number of Buyers</vt:lpstr>
      <vt:lpstr>Horizontal Solution</vt:lpstr>
      <vt:lpstr>Existing Budget</vt:lpstr>
      <vt:lpstr>PowerPoint Presentation</vt:lpstr>
      <vt:lpstr>Strong Buying Triggers</vt:lpstr>
      <vt:lpstr>Weak Buying Barriers</vt:lpstr>
      <vt:lpstr>High Degree of Competitive Differentiation</vt:lpstr>
      <vt:lpstr>The 40% Rule</vt:lpstr>
      <vt:lpstr>PowerPoint Presentation</vt:lpstr>
      <vt:lpstr>Months to Payback</vt:lpstr>
      <vt:lpstr>Marketing Efficiency</vt:lpstr>
      <vt:lpstr>You need strong unit economics</vt:lpstr>
      <vt:lpstr>Premature Scaling</vt:lpstr>
      <vt:lpstr>PowerPoint Presentation</vt:lpstr>
      <vt:lpstr>Capital as a % of Revenue</vt:lpstr>
      <vt:lpstr>Facebook</vt:lpstr>
      <vt:lpstr>How much should you raise in your 1st round?</vt:lpstr>
      <vt:lpstr>Implications over time</vt:lpstr>
      <vt:lpstr>Financial Velocity – Public SaaS</vt:lpstr>
      <vt:lpstr>PowerPoint Presentation</vt:lpstr>
      <vt:lpstr>What do you do with all that money?</vt:lpstr>
      <vt:lpstr>Operational Spending</vt:lpstr>
      <vt:lpstr>M&amp;S to R&amp;D</vt:lpstr>
      <vt:lpstr>PowerPoint Presentation</vt:lpstr>
      <vt:lpstr>The Foundation</vt:lpstr>
      <vt:lpstr>The Algorithm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Plant</dc:creator>
  <cp:lastModifiedBy>Charles Plant</cp:lastModifiedBy>
  <cp:revision>64</cp:revision>
  <dcterms:created xsi:type="dcterms:W3CDTF">2018-10-31T13:03:08Z</dcterms:created>
  <dcterms:modified xsi:type="dcterms:W3CDTF">2019-09-10T16:45:13Z</dcterms:modified>
</cp:coreProperties>
</file>