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4.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notesSlides/notesSlide5.xml" ContentType="application/vnd.openxmlformats-officedocument.presentationml.notesSlide+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8" r:id="rId5"/>
  </p:sldMasterIdLst>
  <p:notesMasterIdLst>
    <p:notesMasterId r:id="rId12"/>
  </p:notesMasterIdLst>
  <p:sldIdLst>
    <p:sldId id="256" r:id="rId6"/>
    <p:sldId id="258" r:id="rId7"/>
    <p:sldId id="261" r:id="rId8"/>
    <p:sldId id="262" r:id="rId9"/>
    <p:sldId id="264" r:id="rId10"/>
    <p:sldId id="4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541"/>
    <a:srgbClr val="FFD54F"/>
    <a:srgbClr val="E4B429"/>
    <a:srgbClr val="FFEA3D"/>
    <a:srgbClr val="FFFFFF"/>
    <a:srgbClr val="FFFFAA"/>
    <a:srgbClr val="E0249A"/>
    <a:srgbClr val="0073CF"/>
    <a:srgbClr val="57068C"/>
    <a:srgbClr val="FFDB4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CBE8A-3B93-423E-903C-857891133874}" v="1088" dt="2022-11-17T02:49:54.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87" d="100"/>
          <a:sy n="87" d="100"/>
        </p:scale>
        <p:origin x="64" y="236"/>
      </p:cViewPr>
      <p:guideLst>
        <p:guide orient="horz" pos="2160"/>
        <p:guide pos="3840"/>
      </p:guideLst>
    </p:cSldViewPr>
  </p:slideViewPr>
  <p:outlineViewPr>
    <p:cViewPr>
      <p:scale>
        <a:sx n="33" d="100"/>
        <a:sy n="33" d="100"/>
      </p:scale>
      <p:origin x="0" y="-9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3E737-B5F0-4A9E-8128-88AB01420A8E}"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EBD8D9AC-2041-4965-A4B0-71AF759F7C81}">
      <dgm:prSet/>
      <dgm:spPr/>
      <dgm:t>
        <a:bodyPr/>
        <a:lstStyle/>
        <a:p>
          <a:pPr>
            <a:lnSpc>
              <a:spcPct val="100000"/>
            </a:lnSpc>
            <a:defRPr cap="all"/>
          </a:pPr>
          <a:r>
            <a:rPr lang="en-CA" dirty="0"/>
            <a:t>Academic</a:t>
          </a:r>
          <a:endParaRPr lang="en-US" dirty="0"/>
        </a:p>
      </dgm:t>
      <dgm:extLst>
        <a:ext uri="{E40237B7-FDA0-4F09-8148-C483321AD2D9}">
          <dgm14:cNvPr xmlns:dgm14="http://schemas.microsoft.com/office/drawing/2010/diagram" id="0" name="" descr="F"/>
        </a:ext>
      </dgm:extLst>
    </dgm:pt>
    <dgm:pt modelId="{6CAC14E1-CA4C-497B-8B5B-E3295802914C}" type="parTrans" cxnId="{789AD85B-E9F0-43B9-B3F9-0A366397B26E}">
      <dgm:prSet/>
      <dgm:spPr/>
      <dgm:t>
        <a:bodyPr/>
        <a:lstStyle/>
        <a:p>
          <a:endParaRPr lang="en-US"/>
        </a:p>
      </dgm:t>
    </dgm:pt>
    <dgm:pt modelId="{70A94151-594B-4B0D-A5B7-BDF778C875CD}" type="sibTrans" cxnId="{789AD85B-E9F0-43B9-B3F9-0A366397B26E}">
      <dgm:prSet/>
      <dgm:spPr/>
      <dgm:t>
        <a:bodyPr/>
        <a:lstStyle/>
        <a:p>
          <a:endParaRPr lang="en-US"/>
        </a:p>
      </dgm:t>
    </dgm:pt>
    <dgm:pt modelId="{49A9966B-6419-4F2A-BA9C-4A07D20F3050}">
      <dgm:prSet/>
      <dgm:spPr/>
      <dgm:t>
        <a:bodyPr/>
        <a:lstStyle/>
        <a:p>
          <a:pPr>
            <a:lnSpc>
              <a:spcPct val="100000"/>
            </a:lnSpc>
            <a:defRPr cap="all"/>
          </a:pPr>
          <a:r>
            <a:rPr lang="en-CA"/>
            <a:t>non-specialist</a:t>
          </a:r>
          <a:endParaRPr lang="en-US"/>
        </a:p>
      </dgm:t>
      <dgm:extLst>
        <a:ext uri="{E40237B7-FDA0-4F09-8148-C483321AD2D9}">
          <dgm14:cNvPr xmlns:dgm14="http://schemas.microsoft.com/office/drawing/2010/diagram" id="0" name="" descr="F"/>
        </a:ext>
      </dgm:extLst>
    </dgm:pt>
    <dgm:pt modelId="{43DB0A1E-2A8D-407E-B556-F1EE02021E7B}" type="parTrans" cxnId="{507B30B8-90D9-4224-BB54-12C9B7E0E00F}">
      <dgm:prSet/>
      <dgm:spPr/>
      <dgm:t>
        <a:bodyPr/>
        <a:lstStyle/>
        <a:p>
          <a:endParaRPr lang="en-US"/>
        </a:p>
      </dgm:t>
    </dgm:pt>
    <dgm:pt modelId="{F310C58C-DC27-4DE3-A8B1-D73CAE4E0CCF}" type="sibTrans" cxnId="{507B30B8-90D9-4224-BB54-12C9B7E0E00F}">
      <dgm:prSet/>
      <dgm:spPr/>
      <dgm:t>
        <a:bodyPr/>
        <a:lstStyle/>
        <a:p>
          <a:endParaRPr lang="en-US"/>
        </a:p>
      </dgm:t>
    </dgm:pt>
    <dgm:pt modelId="{4BF58919-87FE-4165-A6B7-A42C90DFD5FE}">
      <dgm:prSet/>
      <dgm:spPr/>
      <dgm:t>
        <a:bodyPr/>
        <a:lstStyle/>
        <a:p>
          <a:pPr>
            <a:lnSpc>
              <a:spcPct val="100000"/>
            </a:lnSpc>
            <a:defRPr cap="all"/>
          </a:pPr>
          <a:r>
            <a:rPr lang="en-CA" dirty="0"/>
            <a:t>Intelligent</a:t>
          </a:r>
          <a:endParaRPr lang="en-US" dirty="0"/>
        </a:p>
      </dgm:t>
      <dgm:extLst>
        <a:ext uri="{E40237B7-FDA0-4F09-8148-C483321AD2D9}">
          <dgm14:cNvPr xmlns:dgm14="http://schemas.microsoft.com/office/drawing/2010/diagram" id="0" name="" descr="F"/>
        </a:ext>
      </dgm:extLst>
    </dgm:pt>
    <dgm:pt modelId="{9CC6AD93-625C-44C4-ABB6-930D4DE7F826}" type="parTrans" cxnId="{87386309-C640-4247-B825-B5A43DDB2BF2}">
      <dgm:prSet/>
      <dgm:spPr/>
      <dgm:t>
        <a:bodyPr/>
        <a:lstStyle/>
        <a:p>
          <a:endParaRPr lang="en-US"/>
        </a:p>
      </dgm:t>
    </dgm:pt>
    <dgm:pt modelId="{AEE1D457-49AF-4D3B-90C8-027F4BABD028}" type="sibTrans" cxnId="{87386309-C640-4247-B825-B5A43DDB2BF2}">
      <dgm:prSet/>
      <dgm:spPr/>
      <dgm:t>
        <a:bodyPr/>
        <a:lstStyle/>
        <a:p>
          <a:endParaRPr lang="en-US"/>
        </a:p>
      </dgm:t>
    </dgm:pt>
    <dgm:pt modelId="{C427AF3D-13D2-4314-B0A1-128BEAB3633B}">
      <dgm:prSet/>
      <dgm:spPr/>
      <dgm:t>
        <a:bodyPr/>
        <a:lstStyle/>
        <a:p>
          <a:pPr>
            <a:lnSpc>
              <a:spcPct val="100000"/>
            </a:lnSpc>
            <a:defRPr cap="all"/>
          </a:pPr>
          <a:r>
            <a:rPr lang="en-CA" dirty="0"/>
            <a:t>from many different disciplines.</a:t>
          </a:r>
          <a:endParaRPr lang="en-US" dirty="0"/>
        </a:p>
      </dgm:t>
      <dgm:extLst>
        <a:ext uri="{E40237B7-FDA0-4F09-8148-C483321AD2D9}">
          <dgm14:cNvPr xmlns:dgm14="http://schemas.microsoft.com/office/drawing/2010/diagram" id="0" name="" descr="F"/>
        </a:ext>
      </dgm:extLst>
    </dgm:pt>
    <dgm:pt modelId="{8841263A-00BC-4EBB-AC02-20A2F23B9B21}" type="parTrans" cxnId="{383FB65C-4135-4BF4-957F-A16A4D5A8239}">
      <dgm:prSet/>
      <dgm:spPr/>
      <dgm:t>
        <a:bodyPr/>
        <a:lstStyle/>
        <a:p>
          <a:endParaRPr lang="en-US"/>
        </a:p>
      </dgm:t>
    </dgm:pt>
    <dgm:pt modelId="{36D84650-92F5-452B-BE4F-6D13036BB0C7}" type="sibTrans" cxnId="{383FB65C-4135-4BF4-957F-A16A4D5A8239}">
      <dgm:prSet/>
      <dgm:spPr/>
      <dgm:t>
        <a:bodyPr/>
        <a:lstStyle/>
        <a:p>
          <a:endParaRPr lang="en-US"/>
        </a:p>
      </dgm:t>
    </dgm:pt>
    <dgm:pt modelId="{B5124B80-9502-478A-888F-CCE7DC93173D}" type="pres">
      <dgm:prSet presAssocID="{B3F3E737-B5F0-4A9E-8128-88AB01420A8E}" presName="root" presStyleCnt="0">
        <dgm:presLayoutVars>
          <dgm:dir/>
          <dgm:resizeHandles val="exact"/>
        </dgm:presLayoutVars>
      </dgm:prSet>
      <dgm:spPr/>
    </dgm:pt>
    <dgm:pt modelId="{AA9DEE24-35BF-4422-AEB5-5D43299F4F2B}" type="pres">
      <dgm:prSet presAssocID="{EBD8D9AC-2041-4965-A4B0-71AF759F7C81}" presName="compNode" presStyleCnt="0"/>
      <dgm:spPr/>
    </dgm:pt>
    <dgm:pt modelId="{BF7B0405-26BD-44B3-9527-C68BA8B40F83}" type="pres">
      <dgm:prSet presAssocID="{EBD8D9AC-2041-4965-A4B0-71AF759F7C81}" presName="iconBgRect" presStyleLbl="bgShp" presStyleIdx="0" presStyleCnt="4"/>
      <dgm:spPr/>
    </dgm:pt>
    <dgm:pt modelId="{CE0269A4-F7FB-4FAC-A391-ED4991D583EB}" type="pres">
      <dgm:prSet presAssocID="{EBD8D9AC-2041-4965-A4B0-71AF759F7C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239BDE8-5B9B-474A-861A-16AAF801301F}" type="pres">
      <dgm:prSet presAssocID="{EBD8D9AC-2041-4965-A4B0-71AF759F7C81}" presName="spaceRect" presStyleCnt="0"/>
      <dgm:spPr/>
    </dgm:pt>
    <dgm:pt modelId="{89783394-9B3B-4D36-BA7C-626BB372C523}" type="pres">
      <dgm:prSet presAssocID="{EBD8D9AC-2041-4965-A4B0-71AF759F7C81}" presName="textRect" presStyleLbl="revTx" presStyleIdx="0" presStyleCnt="4">
        <dgm:presLayoutVars>
          <dgm:chMax val="1"/>
          <dgm:chPref val="1"/>
        </dgm:presLayoutVars>
      </dgm:prSet>
      <dgm:spPr/>
    </dgm:pt>
    <dgm:pt modelId="{789D043C-F8E5-4B0C-A068-2583373F0382}" type="pres">
      <dgm:prSet presAssocID="{70A94151-594B-4B0D-A5B7-BDF778C875CD}" presName="sibTrans" presStyleCnt="0"/>
      <dgm:spPr/>
    </dgm:pt>
    <dgm:pt modelId="{B05ED878-315D-44D6-99E4-F2FC6D2AA822}" type="pres">
      <dgm:prSet presAssocID="{49A9966B-6419-4F2A-BA9C-4A07D20F3050}" presName="compNode" presStyleCnt="0"/>
      <dgm:spPr/>
    </dgm:pt>
    <dgm:pt modelId="{0824A9C6-91EF-4534-A0B5-029C57963173}" type="pres">
      <dgm:prSet presAssocID="{49A9966B-6419-4F2A-BA9C-4A07D20F3050}" presName="iconBgRect" presStyleLbl="bgShp" presStyleIdx="1" presStyleCnt="4"/>
      <dgm:spPr/>
    </dgm:pt>
    <dgm:pt modelId="{DEBAB0F9-24A3-4360-8CFB-233EA5843BB7}" type="pres">
      <dgm:prSet presAssocID="{49A9966B-6419-4F2A-BA9C-4A07D20F305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arget Audience"/>
        </a:ext>
      </dgm:extLst>
    </dgm:pt>
    <dgm:pt modelId="{5DCD24B0-21B9-4374-AD6D-6D19A48E772D}" type="pres">
      <dgm:prSet presAssocID="{49A9966B-6419-4F2A-BA9C-4A07D20F3050}" presName="spaceRect" presStyleCnt="0"/>
      <dgm:spPr/>
    </dgm:pt>
    <dgm:pt modelId="{2866BB29-342E-4B85-B79D-8E28CFD1A614}" type="pres">
      <dgm:prSet presAssocID="{49A9966B-6419-4F2A-BA9C-4A07D20F3050}" presName="textRect" presStyleLbl="revTx" presStyleIdx="1" presStyleCnt="4">
        <dgm:presLayoutVars>
          <dgm:chMax val="1"/>
          <dgm:chPref val="1"/>
        </dgm:presLayoutVars>
      </dgm:prSet>
      <dgm:spPr/>
    </dgm:pt>
    <dgm:pt modelId="{1614B1EB-4B1D-4365-91BA-0B6AB2A1EE8B}" type="pres">
      <dgm:prSet presAssocID="{F310C58C-DC27-4DE3-A8B1-D73CAE4E0CCF}" presName="sibTrans" presStyleCnt="0"/>
      <dgm:spPr/>
    </dgm:pt>
    <dgm:pt modelId="{B653D02E-D6ED-48AC-8C7C-C2D0A4D7ECD1}" type="pres">
      <dgm:prSet presAssocID="{4BF58919-87FE-4165-A6B7-A42C90DFD5FE}" presName="compNode" presStyleCnt="0"/>
      <dgm:spPr/>
    </dgm:pt>
    <dgm:pt modelId="{280CE72A-83C9-43D3-9FC6-15745700D27B}" type="pres">
      <dgm:prSet presAssocID="{4BF58919-87FE-4165-A6B7-A42C90DFD5FE}" presName="iconBgRect" presStyleLbl="bgShp" presStyleIdx="2" presStyleCnt="4"/>
      <dgm:spPr/>
    </dgm:pt>
    <dgm:pt modelId="{7CAB5153-6083-4C15-8758-9B8C965E5974}" type="pres">
      <dgm:prSet presAssocID="{4BF58919-87FE-4165-A6B7-A42C90DFD5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60117FD2-C31A-4124-BA69-6C688ED03F28}" type="pres">
      <dgm:prSet presAssocID="{4BF58919-87FE-4165-A6B7-A42C90DFD5FE}" presName="spaceRect" presStyleCnt="0"/>
      <dgm:spPr/>
    </dgm:pt>
    <dgm:pt modelId="{595803B3-C070-46AF-9DB4-5B27CEB81A65}" type="pres">
      <dgm:prSet presAssocID="{4BF58919-87FE-4165-A6B7-A42C90DFD5FE}" presName="textRect" presStyleLbl="revTx" presStyleIdx="2" presStyleCnt="4">
        <dgm:presLayoutVars>
          <dgm:chMax val="1"/>
          <dgm:chPref val="1"/>
        </dgm:presLayoutVars>
      </dgm:prSet>
      <dgm:spPr/>
    </dgm:pt>
    <dgm:pt modelId="{5DB20A8E-0B29-433D-BA73-1A1424E2CAD3}" type="pres">
      <dgm:prSet presAssocID="{AEE1D457-49AF-4D3B-90C8-027F4BABD028}" presName="sibTrans" presStyleCnt="0"/>
      <dgm:spPr/>
    </dgm:pt>
    <dgm:pt modelId="{B9C9F576-93F2-4B99-B04B-C101942C0DF2}" type="pres">
      <dgm:prSet presAssocID="{C427AF3D-13D2-4314-B0A1-128BEAB3633B}" presName="compNode" presStyleCnt="0"/>
      <dgm:spPr/>
    </dgm:pt>
    <dgm:pt modelId="{FE95E715-4646-4740-AE20-78AA8767D749}" type="pres">
      <dgm:prSet presAssocID="{C427AF3D-13D2-4314-B0A1-128BEAB3633B}" presName="iconBgRect" presStyleLbl="bgShp" presStyleIdx="3" presStyleCnt="4"/>
      <dgm:spPr/>
    </dgm:pt>
    <dgm:pt modelId="{E37A3284-63FD-433A-9F7C-03EFD269553E}" type="pres">
      <dgm:prSet presAssocID="{C427AF3D-13D2-4314-B0A1-128BEAB363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705546F5-9404-4271-B491-D899B6F5B1B0}" type="pres">
      <dgm:prSet presAssocID="{C427AF3D-13D2-4314-B0A1-128BEAB3633B}" presName="spaceRect" presStyleCnt="0"/>
      <dgm:spPr/>
    </dgm:pt>
    <dgm:pt modelId="{996A2BFE-E9A2-4E89-A3BC-C3F3E65E2475}" type="pres">
      <dgm:prSet presAssocID="{C427AF3D-13D2-4314-B0A1-128BEAB3633B}" presName="textRect" presStyleLbl="revTx" presStyleIdx="3" presStyleCnt="4">
        <dgm:presLayoutVars>
          <dgm:chMax val="1"/>
          <dgm:chPref val="1"/>
        </dgm:presLayoutVars>
      </dgm:prSet>
      <dgm:spPr/>
    </dgm:pt>
  </dgm:ptLst>
  <dgm:cxnLst>
    <dgm:cxn modelId="{87386309-C640-4247-B825-B5A43DDB2BF2}" srcId="{B3F3E737-B5F0-4A9E-8128-88AB01420A8E}" destId="{4BF58919-87FE-4165-A6B7-A42C90DFD5FE}" srcOrd="2" destOrd="0" parTransId="{9CC6AD93-625C-44C4-ABB6-930D4DE7F826}" sibTransId="{AEE1D457-49AF-4D3B-90C8-027F4BABD028}"/>
    <dgm:cxn modelId="{8092EC0F-CFF8-43C9-8C1E-4D5BBC2A2973}" type="presOf" srcId="{49A9966B-6419-4F2A-BA9C-4A07D20F3050}" destId="{2866BB29-342E-4B85-B79D-8E28CFD1A614}" srcOrd="0" destOrd="0" presId="urn:microsoft.com/office/officeart/2018/5/layout/IconCircleLabelList"/>
    <dgm:cxn modelId="{452A9840-6582-45D6-B7FF-D800EFCC77C0}" type="presOf" srcId="{B3F3E737-B5F0-4A9E-8128-88AB01420A8E}" destId="{B5124B80-9502-478A-888F-CCE7DC93173D}" srcOrd="0" destOrd="0" presId="urn:microsoft.com/office/officeart/2018/5/layout/IconCircleLabelList"/>
    <dgm:cxn modelId="{789AD85B-E9F0-43B9-B3F9-0A366397B26E}" srcId="{B3F3E737-B5F0-4A9E-8128-88AB01420A8E}" destId="{EBD8D9AC-2041-4965-A4B0-71AF759F7C81}" srcOrd="0" destOrd="0" parTransId="{6CAC14E1-CA4C-497B-8B5B-E3295802914C}" sibTransId="{70A94151-594B-4B0D-A5B7-BDF778C875CD}"/>
    <dgm:cxn modelId="{383FB65C-4135-4BF4-957F-A16A4D5A8239}" srcId="{B3F3E737-B5F0-4A9E-8128-88AB01420A8E}" destId="{C427AF3D-13D2-4314-B0A1-128BEAB3633B}" srcOrd="3" destOrd="0" parTransId="{8841263A-00BC-4EBB-AC02-20A2F23B9B21}" sibTransId="{36D84650-92F5-452B-BE4F-6D13036BB0C7}"/>
    <dgm:cxn modelId="{B9DE8DA1-FCF8-442A-B524-3566244F0822}" type="presOf" srcId="{C427AF3D-13D2-4314-B0A1-128BEAB3633B}" destId="{996A2BFE-E9A2-4E89-A3BC-C3F3E65E2475}" srcOrd="0" destOrd="0" presId="urn:microsoft.com/office/officeart/2018/5/layout/IconCircleLabelList"/>
    <dgm:cxn modelId="{507B30B8-90D9-4224-BB54-12C9B7E0E00F}" srcId="{B3F3E737-B5F0-4A9E-8128-88AB01420A8E}" destId="{49A9966B-6419-4F2A-BA9C-4A07D20F3050}" srcOrd="1" destOrd="0" parTransId="{43DB0A1E-2A8D-407E-B556-F1EE02021E7B}" sibTransId="{F310C58C-DC27-4DE3-A8B1-D73CAE4E0CCF}"/>
    <dgm:cxn modelId="{BF48A6D1-364C-4608-949E-20B6468775F6}" type="presOf" srcId="{EBD8D9AC-2041-4965-A4B0-71AF759F7C81}" destId="{89783394-9B3B-4D36-BA7C-626BB372C523}" srcOrd="0" destOrd="0" presId="urn:microsoft.com/office/officeart/2018/5/layout/IconCircleLabelList"/>
    <dgm:cxn modelId="{3917BEFE-17FB-441F-B1C3-B33E6D0B0FBD}" type="presOf" srcId="{4BF58919-87FE-4165-A6B7-A42C90DFD5FE}" destId="{595803B3-C070-46AF-9DB4-5B27CEB81A65}" srcOrd="0" destOrd="0" presId="urn:microsoft.com/office/officeart/2018/5/layout/IconCircleLabelList"/>
    <dgm:cxn modelId="{4DB2A379-11AB-4496-9918-3996057BC6B5}" type="presParOf" srcId="{B5124B80-9502-478A-888F-CCE7DC93173D}" destId="{AA9DEE24-35BF-4422-AEB5-5D43299F4F2B}" srcOrd="0" destOrd="0" presId="urn:microsoft.com/office/officeart/2018/5/layout/IconCircleLabelList"/>
    <dgm:cxn modelId="{5E7CAD4C-EFD6-4C52-A976-69B72B26203B}" type="presParOf" srcId="{AA9DEE24-35BF-4422-AEB5-5D43299F4F2B}" destId="{BF7B0405-26BD-44B3-9527-C68BA8B40F83}" srcOrd="0" destOrd="0" presId="urn:microsoft.com/office/officeart/2018/5/layout/IconCircleLabelList"/>
    <dgm:cxn modelId="{2B84ADD5-C884-44B9-A336-265644CE3629}" type="presParOf" srcId="{AA9DEE24-35BF-4422-AEB5-5D43299F4F2B}" destId="{CE0269A4-F7FB-4FAC-A391-ED4991D583EB}" srcOrd="1" destOrd="0" presId="urn:microsoft.com/office/officeart/2018/5/layout/IconCircleLabelList"/>
    <dgm:cxn modelId="{A5A3D569-08D9-41AC-BBEA-805382D0186C}" type="presParOf" srcId="{AA9DEE24-35BF-4422-AEB5-5D43299F4F2B}" destId="{6239BDE8-5B9B-474A-861A-16AAF801301F}" srcOrd="2" destOrd="0" presId="urn:microsoft.com/office/officeart/2018/5/layout/IconCircleLabelList"/>
    <dgm:cxn modelId="{07A059A5-EC97-417B-8A2D-74D5AE455B95}" type="presParOf" srcId="{AA9DEE24-35BF-4422-AEB5-5D43299F4F2B}" destId="{89783394-9B3B-4D36-BA7C-626BB372C523}" srcOrd="3" destOrd="0" presId="urn:microsoft.com/office/officeart/2018/5/layout/IconCircleLabelList"/>
    <dgm:cxn modelId="{9B6A1093-FABD-4E49-82CA-BAAE496ABC5D}" type="presParOf" srcId="{B5124B80-9502-478A-888F-CCE7DC93173D}" destId="{789D043C-F8E5-4B0C-A068-2583373F0382}" srcOrd="1" destOrd="0" presId="urn:microsoft.com/office/officeart/2018/5/layout/IconCircleLabelList"/>
    <dgm:cxn modelId="{C875CA9C-8DCA-48A6-B560-F1A7354358FF}" type="presParOf" srcId="{B5124B80-9502-478A-888F-CCE7DC93173D}" destId="{B05ED878-315D-44D6-99E4-F2FC6D2AA822}" srcOrd="2" destOrd="0" presId="urn:microsoft.com/office/officeart/2018/5/layout/IconCircleLabelList"/>
    <dgm:cxn modelId="{1534ED7D-A664-4E89-9188-4F779DF4FC82}" type="presParOf" srcId="{B05ED878-315D-44D6-99E4-F2FC6D2AA822}" destId="{0824A9C6-91EF-4534-A0B5-029C57963173}" srcOrd="0" destOrd="0" presId="urn:microsoft.com/office/officeart/2018/5/layout/IconCircleLabelList"/>
    <dgm:cxn modelId="{B8932AE8-B09A-4302-94B6-C09A33C0CAF7}" type="presParOf" srcId="{B05ED878-315D-44D6-99E4-F2FC6D2AA822}" destId="{DEBAB0F9-24A3-4360-8CFB-233EA5843BB7}" srcOrd="1" destOrd="0" presId="urn:microsoft.com/office/officeart/2018/5/layout/IconCircleLabelList"/>
    <dgm:cxn modelId="{D1B0EB97-7847-47AC-AF2A-9F45280599E6}" type="presParOf" srcId="{B05ED878-315D-44D6-99E4-F2FC6D2AA822}" destId="{5DCD24B0-21B9-4374-AD6D-6D19A48E772D}" srcOrd="2" destOrd="0" presId="urn:microsoft.com/office/officeart/2018/5/layout/IconCircleLabelList"/>
    <dgm:cxn modelId="{7F7864A6-73BF-45B1-8EEE-66B8A8278D31}" type="presParOf" srcId="{B05ED878-315D-44D6-99E4-F2FC6D2AA822}" destId="{2866BB29-342E-4B85-B79D-8E28CFD1A614}" srcOrd="3" destOrd="0" presId="urn:microsoft.com/office/officeart/2018/5/layout/IconCircleLabelList"/>
    <dgm:cxn modelId="{B469936D-6C02-4B01-870B-03527F0F73F0}" type="presParOf" srcId="{B5124B80-9502-478A-888F-CCE7DC93173D}" destId="{1614B1EB-4B1D-4365-91BA-0B6AB2A1EE8B}" srcOrd="3" destOrd="0" presId="urn:microsoft.com/office/officeart/2018/5/layout/IconCircleLabelList"/>
    <dgm:cxn modelId="{3987B47C-4A85-4E68-AEE2-E3E341DE61D4}" type="presParOf" srcId="{B5124B80-9502-478A-888F-CCE7DC93173D}" destId="{B653D02E-D6ED-48AC-8C7C-C2D0A4D7ECD1}" srcOrd="4" destOrd="0" presId="urn:microsoft.com/office/officeart/2018/5/layout/IconCircleLabelList"/>
    <dgm:cxn modelId="{BD63BFBE-1FB3-443F-A302-D7CBD779197B}" type="presParOf" srcId="{B653D02E-D6ED-48AC-8C7C-C2D0A4D7ECD1}" destId="{280CE72A-83C9-43D3-9FC6-15745700D27B}" srcOrd="0" destOrd="0" presId="urn:microsoft.com/office/officeart/2018/5/layout/IconCircleLabelList"/>
    <dgm:cxn modelId="{E6905676-453E-40A4-BFE6-640A474E15F8}" type="presParOf" srcId="{B653D02E-D6ED-48AC-8C7C-C2D0A4D7ECD1}" destId="{7CAB5153-6083-4C15-8758-9B8C965E5974}" srcOrd="1" destOrd="0" presId="urn:microsoft.com/office/officeart/2018/5/layout/IconCircleLabelList"/>
    <dgm:cxn modelId="{D12DA11E-A48A-4FF8-AE8B-09ED08F1CD50}" type="presParOf" srcId="{B653D02E-D6ED-48AC-8C7C-C2D0A4D7ECD1}" destId="{60117FD2-C31A-4124-BA69-6C688ED03F28}" srcOrd="2" destOrd="0" presId="urn:microsoft.com/office/officeart/2018/5/layout/IconCircleLabelList"/>
    <dgm:cxn modelId="{77AF76F7-51A2-4727-AF12-0FECECA89D25}" type="presParOf" srcId="{B653D02E-D6ED-48AC-8C7C-C2D0A4D7ECD1}" destId="{595803B3-C070-46AF-9DB4-5B27CEB81A65}" srcOrd="3" destOrd="0" presId="urn:microsoft.com/office/officeart/2018/5/layout/IconCircleLabelList"/>
    <dgm:cxn modelId="{7E82AA85-6E49-48D2-B5EE-F9669127E813}" type="presParOf" srcId="{B5124B80-9502-478A-888F-CCE7DC93173D}" destId="{5DB20A8E-0B29-433D-BA73-1A1424E2CAD3}" srcOrd="5" destOrd="0" presId="urn:microsoft.com/office/officeart/2018/5/layout/IconCircleLabelList"/>
    <dgm:cxn modelId="{621701BC-FF82-47A0-94A3-D7DB1EB9CFC0}" type="presParOf" srcId="{B5124B80-9502-478A-888F-CCE7DC93173D}" destId="{B9C9F576-93F2-4B99-B04B-C101942C0DF2}" srcOrd="6" destOrd="0" presId="urn:microsoft.com/office/officeart/2018/5/layout/IconCircleLabelList"/>
    <dgm:cxn modelId="{5082074C-2EDD-4B4A-B1E2-9C9EF7C2F2E6}" type="presParOf" srcId="{B9C9F576-93F2-4B99-B04B-C101942C0DF2}" destId="{FE95E715-4646-4740-AE20-78AA8767D749}" srcOrd="0" destOrd="0" presId="urn:microsoft.com/office/officeart/2018/5/layout/IconCircleLabelList"/>
    <dgm:cxn modelId="{ED7E9525-3EEB-4066-8087-570E335CE734}" type="presParOf" srcId="{B9C9F576-93F2-4B99-B04B-C101942C0DF2}" destId="{E37A3284-63FD-433A-9F7C-03EFD269553E}" srcOrd="1" destOrd="0" presId="urn:microsoft.com/office/officeart/2018/5/layout/IconCircleLabelList"/>
    <dgm:cxn modelId="{E1670BE0-433C-4B53-95F5-26466A0FDDDD}" type="presParOf" srcId="{B9C9F576-93F2-4B99-B04B-C101942C0DF2}" destId="{705546F5-9404-4271-B491-D899B6F5B1B0}" srcOrd="2" destOrd="0" presId="urn:microsoft.com/office/officeart/2018/5/layout/IconCircleLabelList"/>
    <dgm:cxn modelId="{C90A8373-ADB8-4992-8B2C-6C4037CD9D9E}" type="presParOf" srcId="{B9C9F576-93F2-4B99-B04B-C101942C0DF2}" destId="{996A2BFE-E9A2-4E89-A3BC-C3F3E65E247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B0405-26BD-44B3-9527-C68BA8B40F83}">
      <dsp:nvSpPr>
        <dsp:cNvPr id="0" name=""/>
        <dsp:cNvSpPr/>
      </dsp:nvSpPr>
      <dsp:spPr>
        <a:xfrm>
          <a:off x="800921" y="973663"/>
          <a:ext cx="1470469" cy="147046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0269A4-F7FB-4FAC-A391-ED4991D583EB}">
      <dsp:nvSpPr>
        <dsp:cNvPr id="0" name=""/>
        <dsp:cNvSpPr/>
      </dsp:nvSpPr>
      <dsp:spPr>
        <a:xfrm>
          <a:off x="1114300" y="1287042"/>
          <a:ext cx="843712" cy="843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783394-9B3B-4D36-BA7C-626BB372C523}">
      <dsp:nvSpPr>
        <dsp:cNvPr id="0" name=""/>
        <dsp:cNvSpPr/>
      </dsp:nvSpPr>
      <dsp:spPr>
        <a:xfrm>
          <a:off x="330853" y="2902149"/>
          <a:ext cx="24106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dirty="0"/>
            <a:t>Academic</a:t>
          </a:r>
          <a:endParaRPr lang="en-US" sz="1600" kern="1200" dirty="0"/>
        </a:p>
      </dsp:txBody>
      <dsp:txXfrm>
        <a:off x="330853" y="2902149"/>
        <a:ext cx="2410606" cy="720000"/>
      </dsp:txXfrm>
    </dsp:sp>
    <dsp:sp modelId="{0824A9C6-91EF-4534-A0B5-029C57963173}">
      <dsp:nvSpPr>
        <dsp:cNvPr id="0" name=""/>
        <dsp:cNvSpPr/>
      </dsp:nvSpPr>
      <dsp:spPr>
        <a:xfrm>
          <a:off x="3633383" y="973663"/>
          <a:ext cx="1470469" cy="147046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BAB0F9-24A3-4360-8CFB-233EA5843BB7}">
      <dsp:nvSpPr>
        <dsp:cNvPr id="0" name=""/>
        <dsp:cNvSpPr/>
      </dsp:nvSpPr>
      <dsp:spPr>
        <a:xfrm>
          <a:off x="3946762" y="1287042"/>
          <a:ext cx="843712" cy="8437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66BB29-342E-4B85-B79D-8E28CFD1A614}">
      <dsp:nvSpPr>
        <dsp:cNvPr id="0" name=""/>
        <dsp:cNvSpPr/>
      </dsp:nvSpPr>
      <dsp:spPr>
        <a:xfrm>
          <a:off x="3163315" y="2902149"/>
          <a:ext cx="24106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a:t>non-specialist</a:t>
          </a:r>
          <a:endParaRPr lang="en-US" sz="1600" kern="1200"/>
        </a:p>
      </dsp:txBody>
      <dsp:txXfrm>
        <a:off x="3163315" y="2902149"/>
        <a:ext cx="2410606" cy="720000"/>
      </dsp:txXfrm>
    </dsp:sp>
    <dsp:sp modelId="{280CE72A-83C9-43D3-9FC6-15745700D27B}">
      <dsp:nvSpPr>
        <dsp:cNvPr id="0" name=""/>
        <dsp:cNvSpPr/>
      </dsp:nvSpPr>
      <dsp:spPr>
        <a:xfrm>
          <a:off x="6465846" y="973663"/>
          <a:ext cx="1470469" cy="147046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B5153-6083-4C15-8758-9B8C965E5974}">
      <dsp:nvSpPr>
        <dsp:cNvPr id="0" name=""/>
        <dsp:cNvSpPr/>
      </dsp:nvSpPr>
      <dsp:spPr>
        <a:xfrm>
          <a:off x="6779225" y="1287042"/>
          <a:ext cx="843712" cy="8437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5803B3-C070-46AF-9DB4-5B27CEB81A65}">
      <dsp:nvSpPr>
        <dsp:cNvPr id="0" name=""/>
        <dsp:cNvSpPr/>
      </dsp:nvSpPr>
      <dsp:spPr>
        <a:xfrm>
          <a:off x="5995778" y="2902149"/>
          <a:ext cx="24106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dirty="0"/>
            <a:t>Intelligent</a:t>
          </a:r>
          <a:endParaRPr lang="en-US" sz="1600" kern="1200" dirty="0"/>
        </a:p>
      </dsp:txBody>
      <dsp:txXfrm>
        <a:off x="5995778" y="2902149"/>
        <a:ext cx="2410606" cy="720000"/>
      </dsp:txXfrm>
    </dsp:sp>
    <dsp:sp modelId="{FE95E715-4646-4740-AE20-78AA8767D749}">
      <dsp:nvSpPr>
        <dsp:cNvPr id="0" name=""/>
        <dsp:cNvSpPr/>
      </dsp:nvSpPr>
      <dsp:spPr>
        <a:xfrm>
          <a:off x="9298308" y="973663"/>
          <a:ext cx="1470469" cy="147046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A3284-63FD-433A-9F7C-03EFD269553E}">
      <dsp:nvSpPr>
        <dsp:cNvPr id="0" name=""/>
        <dsp:cNvSpPr/>
      </dsp:nvSpPr>
      <dsp:spPr>
        <a:xfrm>
          <a:off x="9611687" y="1287042"/>
          <a:ext cx="843712" cy="8437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A2BFE-E9A2-4E89-A3BC-C3F3E65E2475}">
      <dsp:nvSpPr>
        <dsp:cNvPr id="0" name=""/>
        <dsp:cNvSpPr/>
      </dsp:nvSpPr>
      <dsp:spPr>
        <a:xfrm>
          <a:off x="8828240" y="2902149"/>
          <a:ext cx="24106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CA" sz="1600" kern="1200" dirty="0"/>
            <a:t>from many different disciplines.</a:t>
          </a:r>
          <a:endParaRPr lang="en-US" sz="1600" kern="1200" dirty="0"/>
        </a:p>
      </dsp:txBody>
      <dsp:txXfrm>
        <a:off x="8828240" y="2902149"/>
        <a:ext cx="2410606"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04.155"/>
    </inkml:context>
    <inkml:brush xml:id="br0">
      <inkml:brushProperty name="width" value="0.35" units="cm"/>
      <inkml:brushProperty name="height" value="0.35" units="cm"/>
      <inkml:brushProperty name="color" value="#AE198D"/>
      <inkml:brushProperty name="inkEffects" value="galaxy"/>
      <inkml:brushProperty name="anchorX" value="-293.27151"/>
      <inkml:brushProperty name="anchorY" value="-10222.59277"/>
      <inkml:brushProperty name="scaleFactor" value="0.5"/>
    </inkml:brush>
  </inkml:definitions>
  <inkml:trace contextRef="#ctx0" brushRef="#br0">30 274 5769,'0'0'0,"-2"1"2937,-1-1 392,-2-1-1130,0 1-438,0 0 519,1-1-687,1 1 24,1 0-334,2-1-121,0 0-513,6-6-131,17-16-207,8-6-71,10-7-114,8-2-122,6 0 42,8 4-99,5 4 24,8 8-58,4 9 153,3 12-92,1 12 117,-58-5-94,0 1 0,8 4 3,47 25 156,-2 11-140,-7 9 158,-8 7 47,-9 3 139,-11 4-67,-13 1 173,-27-55-348,1 0 0,-2 0 1,1 9-119,-3-11 89,0 0 0,-1 0 0,0 0 0,-1 2-89,-1-2 77,-1 0 1,0-1 0,-1 1-1,-1 3-77,-1-3 110,0 1-1,-1 0 0,-6 9-109,3-8 76,-2-1-1,1 1 0,-5 2-75,-46 43 281,-13 0-114,-8-2-16,-9 2-122,-2 3 28,-1 5-54,6 2 48,6 3-119,12 2 128,13-1-32,15-3 10,14-3-91,12-6 120,11-4-78,8-7 15,6-8-124,4-7 61,3-7-314,2-7-26,-1-6-784,-1-6-140,-2-5-1953,-4-5-2520,-4-2 689,-1-2-8208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1.892"/>
    </inkml:context>
    <inkml:brush xml:id="br0">
      <inkml:brushProperty name="width" value="0.05" units="cm"/>
      <inkml:brushProperty name="height" value="0.05" units="cm"/>
      <inkml:brushProperty name="color" value="#004F8B"/>
    </inkml:brush>
  </inkml:definitions>
  <inkml:trace contextRef="#ctx0" brushRef="#br0">41 0 7346,'-3'128'7538,"-11"62"-4090,5-68-1938,7-102-1361,0 11-12,-1 0-1,-4 14-136,31-85-1348,-9 12 1232,14-24-513,17-23 629,-38 63-63,0 0 0,1 1 0,1 0-1,0 0 1,0 1 0,1 0 0,0 1 0,0 1-1,3-1 64,-13 7 17,1 1 0,1 0 0,-1 0 0,0 0 0,0 0 0,0 1 0,0-1 0,1 1 0,-1-1 0,0 1 0,1 0 0,-1-1 0,0 1 0,1 1 0,-1-1 0,0 0 0,1 0 0,-1 1 0,0-1 0,0 1 0,2 1-17,-1-1 51,0 1 0,0 0 0,-1 0 0,1 0 0,-1 1 1,1-1-1,-1 1 0,0-1 0,0 1 0,0 0 0,0 0 0,-1-1 0,2 4-51,2 7 213,0 0 0,-1 1-1,0-1 1,-1 1-1,0 0 1,-1 8-213,0 2 123,-2 1 1,0-1-1,-2 0 0,0 1 1,-2-1-1,-1 0 0,0 0 1,-2-1-1,-1 0 1,-3 6-124,1-3-913,8-20-1100,9-17-624,7-17-1248,3-10-518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1.800"/>
    </inkml:context>
    <inkml:brush xml:id="br0">
      <inkml:brushProperty name="width" value="0.05" units="cm"/>
      <inkml:brushProperty name="height" value="0.05" units="cm"/>
    </inkml:brush>
  </inkml:definitions>
  <inkml:trace contextRef="#ctx0" brushRef="#br0">900 9 9690,'-9'-3'4473,"-27"-3"-72,-17 6-2017,-14 6-1375,-9 8-257,-12 10 152,12 8-240,-18 12-32,12 0-280,-7 16-200,14-2-88,6 4-104,28-15-144,10-2-360,18-21-352,13-12-1552,11-19-2586,16-27 153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2.137"/>
    </inkml:context>
    <inkml:brush xml:id="br0">
      <inkml:brushProperty name="width" value="0.05" units="cm"/>
      <inkml:brushProperty name="height" value="0.05" units="cm"/>
    </inkml:brush>
  </inkml:definitions>
  <inkml:trace contextRef="#ctx0" brushRef="#br0">241 82 10922,'-1'0'395,"-1"-1"0,1 1-1,0-1 1,0 1 0,-1-1-1,1 1 1,0-1 0,-1 1-1,1 0 1,0 0 0,-1 0-1,1 0 1,0 0 0,-1 0-1,1 0 1,0 0 0,-1 1-1,1-1 1,0 1 0,-1-1-395,-28 13 2068,25-10-1743,-9 4 24,0 1 1,0 0-1,1 1 1,1 1-1,-1 0 1,2 1-1,-1 0 1,1 1-1,1 0 1,-2 4-350,6-8 42,1 0 1,0 0 0,1 1-1,0-1 1,1 1-1,-1 0 1,2 0 0,-1 0-1,1 0 1,0 1 0,1-1-1,0 1 1,1-1-1,0 0 1,0 1 0,1-1-1,1 1 1,0 5-43,3 0-79,0 1 0,1-1 0,1 0 0,0-1 1,1 1-1,1-1 0,0-1 0,1 0 0,0 0 0,1-1 1,0 0-1,1-1 0,12 9 79,-3-4-171,0 0-1,1-2 1,1-1 0,0-1-1,1-1 1,0-1 0,0-1 0,15 3 171,-29-9-23,1-1 1,0 1-1,0-2 1,0 0-1,0 0 1,0-1 0,0 0-1,0-1 1,2 0 22,-9 0 15,1 0 0,-1-1 0,1 1 0,-1-1 0,0 0 0,0 0 1,0 0-1,0 0 0,0-1 0,0 0 0,0 0 0,-1 0 0,1 0 0,-1 0 0,0-1 1,0 1-1,0-1 0,-1 0 0,1 0 0,-1 0 0,0 0 0,2-5-15,0-5 56,1-1 1,-2 0-1,0 1 0,-1-1 0,0-1 0,-1 1 0,-1 0 0,-1 0 0,0 0 0,0 0 0,-2 0 1,0-1-57,-3-12 61,-1 1 1,-2 0-1,0 0 1,-2 1 0,-1 1-1,-2-2-61,5 11-105,-2 0-1,0 0 1,0 1-1,-2 0 1,0 1-1,0 1 1,-1 0-1,-1 1 0,0 0 1,-1 1-1,0 1 1,-1 1-1,0 0 1,0 1-1,-1 1 1,-13-4 105,-40-12-1599,71 23 1429,-1 0 1,0 0-1,0-1 0,0 1 1,1-1-1,-1 1 0,0-1 1,1 1-1,-1-1 0,0 1 1,1-1-1,-1 1 1,1-1-1,-1 0 0,0 1 1,1-1-1,0 0 0,-1 1 1,1-1-1,-1 0 170,7-13-2798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2.484"/>
    </inkml:context>
    <inkml:brush xml:id="br0">
      <inkml:brushProperty name="width" value="0.05" units="cm"/>
      <inkml:brushProperty name="height" value="0.05" units="cm"/>
    </inkml:brush>
  </inkml:definitions>
  <inkml:trace contextRef="#ctx0" brushRef="#br0">54 13 8466,'0'0'322,"0"-1"1,-1 0-1,1 0 1,0 1-1,-1-1 1,1 0-1,-1 1 1,1-1-1,-1 0 1,1 1-1,-1-1 1,0 1-1,1-1 1,-1 1-1,0-1 1,1 1-1,-1-1 1,0 1-1,1 0 1,-1-1-1,0 1 1,0 0-1,1 0 1,-1-1-1,0 1 1,0 0-323,0 0 197,0 1 0,0-1 0,0 0 1,0 1-1,0-1 0,0 0 0,0 1 1,0 0-1,0-1 0,0 1 0,0-1 0,0 1 1,1 0-1,-1 0 0,0-1 0,0 1 1,0 0-198,-1 3 220,0-1 1,-1 0-1,1 1 1,0-1 0,1 1-1,-1 0 1,1 0-1,-1 0 1,1-1 0,0 1-1,0 1-220,1 12 315,0-1-1,1 1 1,0 0 0,1-1-1,1 1 1,1-1-1,0 0 1,1 0 0,1 0-1,5 9-314,15 28 274,3-1 1,14 18-275,-30-49 46,57 96-635,-46-73-3544,-61-121 348,12 22 980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2.820"/>
    </inkml:context>
    <inkml:brush xml:id="br0">
      <inkml:brushProperty name="width" value="0.05" units="cm"/>
      <inkml:brushProperty name="height" value="0.05" units="cm"/>
    </inkml:brush>
  </inkml:definitions>
  <inkml:trace contextRef="#ctx0" brushRef="#br0">0 114 9434,'5'-31'5383,"-4"23"-3836,0 0 0,0 0 0,1-1 0,2-6-1547,-3 13 103,0 1-1,0-1 0,-1 0 1,1 0-1,0 1 1,0-1-1,1 1 1,-1-1-1,0 1 0,0-1 1,1 1-1,-1 0 1,1 0-1,-1-1 0,1 1 1,0 0-1,-1 0 1,1 1-1,0-1 0,0 0 1,-1 1-1,3-1-102,8-1 143,1 0 0,-1 1 0,1 1 0,0 0 0,0 1 0,-1 0-1,7 2-141,92 22 128,-39-3-19,-1 4-1,-2 3 1,0 2 0,-3 4 0,0 2-1,-3 4 1,18 16-110,-60-43 108,-2 1 0,0 1 0,0 1 0,-2 1 0,0 0 0,2 5-108,-14-17 33,-1 1 0,0-1 0,0 1 0,0 0 0,-1 0 0,0 0 0,-1 0 0,1 1 0,-2-1 0,1 1 0,-1-1 0,0 1 0,0 0 0,-1-1 1,0 1-1,0 0 0,-1-1 0,0 1 0,-1 0 0,1-1 0,-2 1 0,0 1-33,-1 3 25,-1-1 1,0 0-1,0 0 1,-1-1-1,-1 0 1,0 0-1,0 0 1,-1-1-1,0 0 1,-1 0-1,1-1 1,-2 0-1,-2 1-25,5-4-105,0-1 0,-1 0 0,1-1-1,0 1 1,-1-1 0,0-1 0,0 1-1,0-2 1,0 1 0,0-1 0,0 0-1,0-1 1,-1 1 0,1-2 0,0 1-1,0-1 1,0 0 0,0-1 0,0 0-1,-5-2 106,2 0-571,0 0 0,0 0 0,1-1-1,0-1 1,0 1 0,0-2 0,1 1 0,-1-1-1,2-1 1,-1 0 0,1 0 0,0-1 0,1 0-1,0 0 1,0 0 0,0-3 571,-18-52-4840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3.171"/>
    </inkml:context>
    <inkml:brush xml:id="br0">
      <inkml:brushProperty name="width" value="0.05" units="cm"/>
      <inkml:brushProperty name="height" value="0.05" units="cm"/>
    </inkml:brush>
  </inkml:definitions>
  <inkml:trace contextRef="#ctx0" brushRef="#br0">0 326 7009,'1'-1'320,"-1"0"0,0 0 0,1 0-1,-1 0 1,1 0 0,-1 1 0,1-1-1,-1 0 1,1 0 0,0 0 0,-1 0-1,1 1 1,0-1 0,0 0 0,0 1-1,-1-1 1,1 1 0,0-1 0,0 1-1,0-1 1,0 1 0,0-1 0,0 1-1,0 0 1,0 0 0,1-1-320,-1 2 238,0 0 0,0 0 1,1 0-1,-1 1 0,0-1 0,0 0 1,0 0-1,0 1 0,0-1 0,-1 0 0,1 1 1,0-1-1,-1 1 0,1-1 0,-1 1 0,1-1 1,-1 1-1,1 1-238,53 176 6240,31 180-6240,-83-351-4,-1-4-23,-1 0 1,1 0 0,0 0 0,-1 0 0,0 0 0,0 1 0,0-1-1,-1 3 27,1-6-10,-1-1 0,1 0 0,0 1-1,0-1 1,0 0 0,0 0 0,0 1-1,-1-1 1,1 0 0,0 0-1,0 1 1,0-1 0,-1 0 0,1 0-1,0 1 1,0-1 0,-1 0-1,1 0 1,0 0 0,0 0 0,-1 1-1,1-1 1,0 0 0,-1 0-1,1 0 1,0 0 0,0 0 0,-1 0-1,1 0 1,0 0 0,-1 0-1,1 0 1,0 0 0,-1 0 0,1 0-1,0 0 1,-1 0 0,1 0-1,0 0 1,0-1 0,-1 1 0,1 0-1,0 0 1,0 0 0,-1 0-1,1-1 1,0 1 0,0 0 0,-1 0-1,1 0 1,0-1 0,0 1-1,0 0 1,-1 0 0,1-1 0,0 1-1,0 0 1,0-1 0,0 1 10,-16-20-467,15 19 422,-5-9-86,0-1 0,1 0 0,0 0 0,0 0 0,1 0 0,1-1 0,0 0 1,1 1-1,-1-10 131,-1-21-353,2 0 1,2-13 352,2-38-446,4 1 0,4 0 0,4 0 0,4 1 0,6-7 446,-22 91 16,1 0 0,-1 0 0,1 0 0,0 1 1,1 0-1,-1-1 0,1 1 0,4-5-16,-6 10 34,0-1 0,-1 0 0,1 1 1,0-1-1,0 1 0,0 0 0,0-1 0,0 1 0,0 0 0,0 0 0,0 0 0,1 1 1,-1-1-1,0 0 0,1 1 0,-1-1 0,0 1 0,1 0 0,-1 0 0,0 0 0,1 0 0,-1 0 1,0 1-1,1-1 0,-1 1 0,1 0-34,5 2 113,-1 0 1,1 1-1,-1 0 1,0 0-1,-1 1 0,1 0 1,-1 0-1,0 1 1,0-1-1,0 1 1,-1 1-1,0-1 0,3 6-113,10 15 343,-1 1-1,11 26-342,51 115 446,39 75-330,-103-210-131,-12-26-192,0 0 0,0 0 0,1 0 0,1 0 0,-1 0 1,1-1-1,1 0 0,2 4 207,-7-11-84,-1 0 0,0 0 0,0 1 0,1-1 0,-1 0 0,0 0 0,1 0 0,-1 0 0,0 0 0,0 0 0,1 0 0,-1 0 0,0 0 0,1 0 0,-1 0 0,0 0 0,1 0 0,-1 0 0,0 0 0,1 0 0,-1 0 0,0 0 0,1 0 0,-1 0 0,0 0 0,1 0 0,-1-1 0,0 1 1,0 0-1,1 0 0,-1 0 0,0-1 0,0 1 0,1 0 0,-1 0 0,0-1 84,0-2-6188,-2 1 1224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3.499"/>
    </inkml:context>
    <inkml:brush xml:id="br0">
      <inkml:brushProperty name="width" value="0.05" units="cm"/>
      <inkml:brushProperty name="height" value="0.05" units="cm"/>
    </inkml:brush>
  </inkml:definitions>
  <inkml:trace contextRef="#ctx0" brushRef="#br0">484 49 6945,'-33'-49'3977,"13"60"56,-11 4-1096,-9-1-1161,-14-1-39,3-2-809,-11-4-208,8-5-496,-1-2-792,10-4-696,17-8 2096,17 1-5577,24 0 2208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3.834"/>
    </inkml:context>
    <inkml:brush xml:id="br0">
      <inkml:brushProperty name="width" value="0.05" units="cm"/>
      <inkml:brushProperty name="height" value="0.05" units="cm"/>
    </inkml:brush>
  </inkml:definitions>
  <inkml:trace contextRef="#ctx0" brushRef="#br0">0 0 6937,'2'0'459,"0"0"0,-1 0-1,1 0 1,0 0 0,-1 0-1,1 1 1,0-1 0,-1 0-1,1 1 1,-1-1 0,1 1-1,-1 0 1,1-1 0,-1 1-1,1 0 1,-1 0 0,1 0-459,28 22 2644,-15-10-1724,133 102 3236,-78-61-3096,-37-27-715,2-2 1,0-1 0,29 14-346,-33-23-234,0-1 0,0-2-1,1-1 1,0-1 0,1-2 0,0-2 0,22 2 234,-51-7-254,0-1 1,1 0-1,-1 0 0,0 0 1,0-1-1,0 1 1,1-1-1,-1 0 0,0 0 1,0 0-1,0-1 0,0 0 1,2 0 253,-5 0-289,1 1 1,0-1-1,-1 1 0,1-1 1,-1 0-1,0 1 0,1-1 1,-1 0-1,0 0 1,0 0-1,0 0 0,0 0 1,-1 0-1,1 0 0,0-1 1,-1 1-1,1 0 0,-1 0 1,0 0-1,0-1 1,0 1-1,0 0 0,0 0 1,-1 0-1,1-1 289,-7-40-4806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4.165"/>
    </inkml:context>
    <inkml:brush xml:id="br0">
      <inkml:brushProperty name="width" value="0.05" units="cm"/>
      <inkml:brushProperty name="height" value="0.05" units="cm"/>
    </inkml:brush>
  </inkml:definitions>
  <inkml:trace contextRef="#ctx0" brushRef="#br0">1 1 8818,'0'2'7485,"-1"5"-4199,1 22-1901,4 22-817,3 0 1,2 0 0,1-1-1,4 0 1,2 2-569,29 74 1550,55 108-1550,17 41-691,-112-261-136,0 0 0,-1 1-1,0 0 1,-1 0 827,-3-9-922,1 0 0,-1-1 0,0 1-1,0 0 1,-1 0 0,0-1 0,0 1 0,0-1 922,-7 15-6348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4.503"/>
    </inkml:context>
    <inkml:brush xml:id="br0">
      <inkml:brushProperty name="width" value="0.05" units="cm"/>
      <inkml:brushProperty name="height" value="0.05" units="cm"/>
    </inkml:brush>
  </inkml:definitions>
  <inkml:trace contextRef="#ctx0" brushRef="#br0">3359 44 6377,'0'-2'238,"-1"1"-1,1-1 0,-1 1 0,1-1 0,-1 1 1,1 0-1,-1-1 0,0 1 0,0 0 0,0 0 0,0-1 1,0 1-1,0 0 0,0 0 0,0 0 0,0 0 1,0 0-1,0 0 0,-1 1 0,1-1 0,0 0 1,-1 0-238,-38-10 2344,-7 7-741,0 2 0,-1 3 0,1 1 0,-27 5-1603,12 2 1190,0 3 1,1 2-1,-54 20-1190,-174 77 1703,206-77-1362,-505 214 717,426-178-951,-618 288-12,720-327-92,-211 107-33,-3 18 30,70-15-153,185-133-149,19-8 276,0 0 0,0 0 0,-1 0 0,1 0 1,0 0-1,0 0 0,-1 0 0,1-1 0,0 1 1,0 0-1,0 0 0,0 0 0,-1 0 0,1 0 0,0 0 1,0 0-1,0-1 0,0 1 0,-1 0 0,1 0 1,0 0-1,0 0 0,0-1 0,0 1 0,0 0 0,0 0 1,0 0-1,-1-1 0,1 1 0,0 0 0,0 0 1,0 0-1,0-1 0,0 1 0,0 0 0,0 0 0,0-1 1,0 1-1,0 0 0,0 0 0,0 0 0,1-1 26,-1-2-277,1 0 0,0 0 0,1 0-1,-1 0 1,1 0 0,-1 0-1,1 1 1,0-1 0,2-2 277,5-7-591,2 0 0,0 1 0,0 0 0,1 1 0,0 0 0,1 1 0,0 0 0,1 1 0,9-4 591,55-21-2259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4.832"/>
    </inkml:context>
    <inkml:brush xml:id="br0">
      <inkml:brushProperty name="width" value="0.05" units="cm"/>
      <inkml:brushProperty name="height" value="0.05" units="cm"/>
    </inkml:brush>
  </inkml:definitions>
  <inkml:trace contextRef="#ctx0" brushRef="#br0">3584 16 5857,'33'-8'1545,"-18"3"36,-15 5-1500,0 0 0,0 0 0,0 0 0,0 0 1,0 0-1,0-1 0,0 1 0,0 0 0,0 0 1,0 0-1,0 0 0,0 0 0,0 0 0,0 0 1,0 0-1,0 0 0,0 0 0,0 0 0,0 0 1,0 0-1,0-1 0,0 1 0,0 0 0,0 0 1,0 0-1,0 0 0,0 0 0,0 0 1,0 0-1,0 0 0,1 0 0,-1 0 0,0 0 1,0 0-1,0 0 0,0 0 0,0 0 0,0 0 1,0 0-1,0 0 0,0 0-81,-38-1 2212,1 3-1,-1 1 1,-19 5-2212,-117 27 3561,158-32-3273,-267 71 2762,3 11 0,-95 52-3050,53-8 804,-233 133-804,258-97 264,-149 115-264,49 17 129,197-142-274,182-140 4,10-8-94,0-1 0,0 1 0,-1-1 0,0 0 0,0-1 0,0 0 0,-1-1 1,0 0-1,-4 1 235,8-6-2168,14-6 6,18-7-2725,9 2-42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2.241"/>
    </inkml:context>
    <inkml:brush xml:id="br0">
      <inkml:brushProperty name="width" value="0.05" units="cm"/>
      <inkml:brushProperty name="height" value="0.05" units="cm"/>
      <inkml:brushProperty name="color" value="#004F8B"/>
    </inkml:brush>
  </inkml:definitions>
  <inkml:trace contextRef="#ctx0" brushRef="#br0">294 53 6985,'-7'-6'417,"0"0"-1,0 1 0,-1 0 0,1 1 1,-1 0-1,0 0 0,0 0 0,0 1 1,-1 1-1,1-1 0,-1 1 0,1 1 0,-1-1 1,0 1-1,0 1 0,1 0 0,-1 0 1,-5 1-417,8 0 115,-1 0 0,1 0 1,0 1-1,0-1 0,0 1 1,1 1-1,-1-1 0,0 1 1,1 0-1,-1 0 1,1 1-1,0 0 0,0-1 1,1 2-1,-1-1 0,1 0 1,0 1-1,0 0 1,0 0-1,0 0 0,1 1 1,0-1-1,0 1 0,1-1 1,0 1-1,-1 1-115,1 3 34,0 0 0,0 0-1,0 0 1,1 0 0,1 1-1,0-1 1,0 0 0,1 0 0,1 0-1,-1 0 1,2 0 0,-1 0-1,1 0 1,1 0-34,-2-5-4,0-1-1,0 1 1,0-1 0,1 1-1,-1-1 1,1 0 0,0 0-1,0 0 1,1 0-1,-1-1 1,1 1 0,0-1-1,0 0 1,0 0 0,0-1-1,0 1 1,1-1 0,-1 0-1,1 0 1,0 0-1,0 0 1,-1-1 0,1 0-1,0 0 1,0-1 0,0 1-1,0-1 1,0 0-1,1 0 5,2-1-25,0 0-1,-1 0 0,1-1 1,-1 0-1,1 0 0,-1-1 1,0 0-1,0 0 0,0-1 1,0 0-1,0 0 0,-1-1 1,0 1-1,0-1 0,0-1 1,-1 1-1,1-1 0,-1 0 1,-1 0-1,4-6 26,7-13 47,-1-1 0,-2 0 0,0-1 0,6-24-47,-15 42 65,2 10 268,3 9-167,12 22-161,-12-19-78,-8-13 45,44 61-1734,-42-58 1381,0-1-1,1 1 0,-1 0 0,1-1 0,0 1 0,0-1 0,0 0 1,0 0-1,0 0 0,0 0 0,0 0 0,1-1 0,-1 1 0,1-1 1,-1 0-1,1 0 0,-1 0 0,4 0 382,10-9-3305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0.880"/>
    </inkml:context>
    <inkml:brush xml:id="br0">
      <inkml:brushProperty name="width" value="0.05" units="cm"/>
      <inkml:brushProperty name="height" value="0.05" units="cm"/>
      <inkml:brushProperty name="color" value="#5B2D90"/>
    </inkml:brush>
  </inkml:definitions>
  <inkml:trace contextRef="#ctx0" brushRef="#br0">11 19 6697,'-5'-11'3642,"1"3"-18,3 21 2617,7 99-5404,6 0-1,5-1 1,4 0-1,8 8-836,-20-85 10,21 77-171,-5 1 0,6 73 161,-29-169-213,5 55-1251,0-24-2557,0-25-152,2-15-424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1.595"/>
    </inkml:context>
    <inkml:brush xml:id="br0">
      <inkml:brushProperty name="width" value="0.05" units="cm"/>
      <inkml:brushProperty name="height" value="0.05" units="cm"/>
      <inkml:brushProperty name="color" value="#5B2D90"/>
    </inkml:brush>
  </inkml:definitions>
  <inkml:trace contextRef="#ctx0" brushRef="#br0">53 10 5537,'0'0'153,"0"-1"1,0 1-1,0 0 0,0-1 0,0 1 0,0 0 0,0-1 0,0 1 1,0-1-1,0 1 0,-1 0 0,1-1 0,0 1 0,0 0 1,0-1-1,-1 1 0,1 0 0,0-1 0,0 1 0,-1 0 1,1 0-1,0-1 0,0 1 0,-1 0 0,1 0 0,0 0 0,-1-1 1,1 1-1,-1 0 0,1 0 0,0 0 0,-1 0 0,1 0 1,0 0-1,-1 0 0,1 0 0,-1 0 0,1 0 0,0 0 1,-1 0-1,1 0 0,0 0 0,-1 0 0,1 0 0,-1 0 1,1 0-1,0 0 0,-1 1 0,1-1-153,-2 1 479,1 1 1,0-1-1,-1 1 0,1 0 0,0-1 1,0 1-1,0 0 0,0 0 1,0-1-1,1 1 0,-1 0 0,0 2-479,-6 23 466,1 0 1,1 0-1,1 1 0,1 4-466,3-16 31,0-1 1,1 1 0,1-1 0,0 1-1,1-1 1,1 0 0,0 0 0,1 0-1,1-1 1,0 0 0,1 0 0,0 0-1,1-1 1,1 0 0,1 1-32,-7-11-13,-1 1 0,2-1 0,-1 1 0,0-1 0,1 0 0,-1-1 0,1 1 0,0-1 0,0 1 0,0-1 0,0 0 0,0 0 0,0-1 0,1 1 1,-1-1-1,0 0 0,1 0 0,-1-1 0,1 1 0,0-1 0,-1 0 0,1 0 0,-1-1 0,1 1 0,-1-1 0,1 0 0,0-1 13,3 0-19,1-1 1,-1-1-1,-1 1 0,1-1 1,0-1-1,-1 0 1,0 0-1,0 0 0,0-1 1,-1 0-1,0 0 0,0 0 1,0-1-1,2-4 19,3-10-14,0-1 1,-2 0-1,0 0 1,-2-1-1,0 0 1,0-11 13,8-35-26,8-25 116,-21 80 145,-2 14-227,2 16 170,5 29-166,3 0-1,2-1 1,10 26-12,-17-56 22,1-1 1,-1 0 0,2-1-1,0 1 1,1-1-1,0 0 1,0-1 0,1 0-1,1-1 1,0 0-1,0 0 1,10 7-23,-15-14 25,0 1 1,0-1-1,1 0 1,-1 0-1,1-1 1,-1 0-1,1 0 1,0 0-1,0 0 1,0-1-1,0 0 0,0 0 1,0-1-1,0 0 1,0 0-1,0 0 1,0-1-1,0 1 1,0-2-1,0 1 1,0-1-1,-1 1 0,1-2 1,0 1-1,-1-1 1,1 1-1,-1-2 1,0 1-1,0 0 1,3-4-26,1-1 21,0-1 0,0 0 0,-1-1 0,0 0 1,0 0-1,-1 0 0,-1-1 0,0 0 0,0-1 0,-1 1 1,-1-1-1,2-7-21,-1 2-161,0 0 1,-2-1 0,0 0 0,-1 1-1,-1-1 1,0 0 0,-2 0-1,-1-6 161,-8-17-1650,-3 22-2403,12 20 216,2 5-397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1.996"/>
    </inkml:context>
    <inkml:brush xml:id="br0">
      <inkml:brushProperty name="width" value="0.05" units="cm"/>
      <inkml:brushProperty name="height" value="0.05" units="cm"/>
      <inkml:brushProperty name="color" value="#5B2D90"/>
    </inkml:brush>
  </inkml:definitions>
  <inkml:trace contextRef="#ctx0" brushRef="#br0">466 81 7682,'-1'-5'386,"-1"1"0,0-1 0,-1 1 0,1 0-1,-1 0 1,0 0 0,0 0 0,0 0 0,0 1 0,-1-1 0,1 1 0,-1 0 0,0 0 0,0 0 0,0 0 0,0 1 0,-1 0 0,1 0 0,-1 0 0,1 0 0,-1 1 0,0 0 0,1 0 0,-6-1-386,-3 0 392,0 1 0,-1-1 0,1 2 0,-1 0 0,1 1 0,-1 0 1,1 1-1,-6 2-392,-1 1 348,0 1 1,1 1 0,0 1 0,0 0 0,1 2 0,-5 3-349,14-8-32,0 1 0,0 1 0,1-1 0,0 2 0,0-1 0,0 1 0,1 0 0,1 0 0,-1 1 0,1 0 0,1 0 0,-3 6 32,6-12-78,1 0-1,-1 1 1,1-1 0,0 0-1,0 1 1,1-1-1,-1 1 1,1-1-1,-1 1 1,1-1 0,0 1-1,1-1 1,-1 1-1,1-1 1,-1 1-1,1-1 1,0 0-1,0 1 1,2 2 78,-1-3-91,0 1 0,1 0 0,0-1 0,0 1 0,0-1 0,0 0 0,0 0 0,1 0 0,-1-1-1,1 1 1,0-1 0,0 0 0,0 0 0,1 0 91,6 3-116,1-1 0,0-1-1,0 0 1,0 0 0,0-1-1,0-1 1,1 0-1,-1-1 1,0 0 0,1 0-1,-1-2 117,8-1-33,0-2-1,-1 0 0,1-1 1,-1-1-1,0-1 0,-1-1 1,6-3 33,-11 4 45,0 0 0,0-1 0,-1 0 0,0 0 0,-1-2 0,0 1 0,-1-1 0,0-1 0,0 0 0,0-3-45,-11 20 43,1-1 0,0 1 0,0-1 0,0 1 0,1-1 0,0 1 0,-1-1 0,1 1 0,1-1 0,-1 0 0,1 0 0,0 1 0,2 2-43,1 6-350,1 0 0,1-1 0,0 1 0,0-2 0,6 7 350,-2-6-251,-1 0-1,2-1 1,-1-1-1,2 0 1,-1 0-1,1-1 1,1-1-1,-1 0 1,1-1-1,1-1 1,-1 0-1,12 3 252,32 1 99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2.396"/>
    </inkml:context>
    <inkml:brush xml:id="br0">
      <inkml:brushProperty name="width" value="0.05" units="cm"/>
      <inkml:brushProperty name="height" value="0.05" units="cm"/>
      <inkml:brushProperty name="color" value="#5B2D90"/>
    </inkml:brush>
  </inkml:definitions>
  <inkml:trace contextRef="#ctx0" brushRef="#br0">31 2 7034,'-7'17'6252,"4"3"-4801,-1 7-622,-3 11-180,3 0 1,0 1-1,3-1 1,1 1-1,4 23-649,-1-42 208,-1-15-210,-1 1 0,0 0 1,0-1-1,-1 1 0,1-1 0,-1 1 0,-1 0 0,1-1 1,-1 1-1,-1 2 2,2-8-29,0 0 0,0 0 0,0 0-1,-1 0 1,1 1 0,0-1 0,0 0 0,0 0 0,-1 0 0,1 0 0,0 0 0,0 0 0,-1 0 0,1 0 0,0 0 0,0 0-1,-1 0 1,1 0 0,0 0 0,0 0 0,-1 0 0,1 0 0,0-1 0,0 1 0,-1 0 0,1 0 0,0 0 0,0 0 0,0 0 0,-1 0-1,1-1 1,0 1 0,0 0 0,0 0 0,0 0 0,0-1 0,-1 1 0,1 0 0,0 0 0,0 0 0,0-1 0,0 1 0,0 0 0,0 0-1,0-1 1,0 1 0,0 0 0,0 0 0,0-1 0,0 1 0,0 0 0,0 0 0,0-1 0,0 1 0,0 0 0,0 0 0,0 0-1,0-1 1,0 1 0,0 0 0,0 0 0,0-1 0,1 1 0,-1 0 0,0 0 29,8-31-287,2 0-1,1 0 1,1 2 0,14-25 287,-21 44-45,9-21-70,2 2-1,1 0 0,5-5 116,-16 26 40,1 0-1,0 0 0,0 1 0,0-1 0,1 2 1,0-1-1,1 1 0,-1 0 0,1 1 0,0 0 0,4-1-39,-10 4 61,1 1 0,-1 0 0,1 0 0,0 0 0,-1 1 0,1-1 0,0 1 0,-1 0 0,1 0 0,0 0 0,-1 1 0,1-1 0,0 1 0,-1 0 0,1 0 0,0 0 0,-1 0 0,0 1 0,1-1 0,-1 1 0,0 0 0,0 0 0,0 0 0,0 1 0,0-1 0,0 1 0,-1-1 0,1 1 0,-1 0 0,0 0 0,1 1-61,8 12 243,0 1 0,-1 0 0,-1 0 0,-1 1 0,2 5-243,-10-23 0,8 21 137,-1 0-1,-1 0 0,-1 0 0,0 1 1,0 16-137,-1 22-2021,-2 31 2021,-2-91-162,0 0-1,-1 0 1,1 1-1,0-1 1,0 0-1,0 1 0,0-1 1,0 0-1,0 0 1,0 1-1,0-1 0,0 0 1,1 0-1,-1 1 1,0-1-1,0 0 0,0 0 1,0 1-1,0-1 1,0 0-1,1 0 0,-1 1 1,0-1-1,0 0 1,0 0-1,0 0 1,1 1-1,-1-1 0,0 0 1,0 0-1,1 0 1,-1 0-1,0 0 0,0 1 1,1-1-1,-1 0 163,1 0-4067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2.730"/>
    </inkml:context>
    <inkml:brush xml:id="br0">
      <inkml:brushProperty name="width" value="0.05" units="cm"/>
      <inkml:brushProperty name="height" value="0.05" units="cm"/>
      <inkml:brushProperty name="color" value="#5B2D90"/>
    </inkml:brush>
  </inkml:definitions>
  <inkml:trace contextRef="#ctx0" brushRef="#br0">41 1 9018,'11'2'3089,"-2"14"367,-13 19-2455,-3 21 23,9 8-304,-17 32 16,4-2 24,4 8-176,0-15-256,-2 0-208,7-28-352,5-12-584,-6-20-512,8-23-384,10-19-2401,8-16 328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3.075"/>
    </inkml:context>
    <inkml:brush xml:id="br0">
      <inkml:brushProperty name="width" value="0.05" units="cm"/>
      <inkml:brushProperty name="height" value="0.05" units="cm"/>
      <inkml:brushProperty name="color" value="#5B2D90"/>
    </inkml:brush>
  </inkml:definitions>
  <inkml:trace contextRef="#ctx0" brushRef="#br0">485 202 6841,'-11'0'2977,"-14"-4"120,-6 3-1553,-24 2-624,-1 1-208,-7-9-151,10 9-81,-5-6-696,14 1-841,6 1 2322,7 4-4762,11 5 1745</inkml:trace>
  <inkml:trace contextRef="#ctx0" brushRef="#br0" timeOffset="1">1326 2 10530,'15'-2'3361,"-6"22"640,-11 6-2825,-9 14 136,-7 14-207,-15 23-17,-3 3-56,-6 12-232,6-3-288,-6 11-272,15-20-168,7-4-568,9-16-312,-4-12-1352,17-25-593,11-21-2288,0-17-224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3.409"/>
    </inkml:context>
    <inkml:brush xml:id="br0">
      <inkml:brushProperty name="width" value="0.05" units="cm"/>
      <inkml:brushProperty name="height" value="0.05" units="cm"/>
      <inkml:brushProperty name="color" value="#5B2D90"/>
    </inkml:brush>
  </inkml:definitions>
  <inkml:trace contextRef="#ctx0" brushRef="#br0">504 30 8706,'-13'-6'3257,"-11"-1"495,-26 0-1927,-5 0-441,-16 5-136,6 4-432,-4-1-183,22 3-561,-1 1-1105,19-3-1031,6 2-2345,14-2-392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3.746"/>
    </inkml:context>
    <inkml:brush xml:id="br0">
      <inkml:brushProperty name="width" value="0.05" units="cm"/>
      <inkml:brushProperty name="height" value="0.05" units="cm"/>
      <inkml:brushProperty name="color" value="#5B2D90"/>
    </inkml:brush>
  </inkml:definitions>
  <inkml:trace contextRef="#ctx0" brushRef="#br0">250 66 10258,'-18'6'1648,"0"1"-1,1 1 1,0 1 0,0 0-1,-7 7-1647,11-7 436,1 1 0,0 0-1,0 1 1,1 0 0,1 1-1,-7 9-435,10-12 34,1 0 0,1 1-1,-1 0 1,2 0 0,-1 0 0,1 0-1,1 1 1,0-1 0,0 1-1,1 0 1,1 0 0,0 0-1,0 0 1,1 0 0,0 0 0,1 0-1,0 0 1,1 0 0,0 0-1,1 0 1,0 0-34,-1-5 0,0 1 1,1-1-1,-1 0 0,1 0 0,0 0 1,1 0-1,-1-1 0,1 1 1,1-1-1,-1 0 0,1 0 0,-1 0 1,1-1-1,1 0 0,-1 0 0,0 0 1,1-1-1,0 1 0,0-1 1,0-1-1,0 1 0,1-1 0,-1 0 1,1 0-1,-1-1 0,1 0 0,-1 0 1,1-1-1,0 1 0,-1-2 1,1 1-1,2-1 0,2 0 0,1-1 0,0-1 0,-1 0 0,1 0 0,-1-1 0,0 0 0,0-1 0,0-1 0,-1 0 0,0 0 0,0-1 0,0 0 0,-1 0 0,0-1 0,0-1 0,-1 1 0,6-9 0,-8 6-1,0 0 0,0 0 0,-1 0-1,0-1 1,-1 0 0,0 0 0,-1 0-1,-1-1 1,0 1 0,0-1 0,-1 1-1,-1-1 1,0 0 0,-1 1 0,0-1-1,-1 1 1,0-1 0,-1 1 0,0 0 0,-1 0-1,-1 0 1,0-1 1,-1 2-163,1-1 0,-1 1 0,-1 0 0,0 0 0,0 1 0,-1 0 0,-1 0 0,0 1 0,0 0 0,-4-2 163,6 5-441,-1 0-1,0 1 1,-1 0-1,1 1 0,-1 0 1,0 0-1,0 1 1,0 0-1,0 0 1,0 1-1,-1 0 0,1 1 1,-1 0-1,0 1 442,-24-1-3810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4.613"/>
    </inkml:context>
    <inkml:brush xml:id="br0">
      <inkml:brushProperty name="width" value="0.05" units="cm"/>
      <inkml:brushProperty name="height" value="0.05" units="cm"/>
      <inkml:brushProperty name="color" value="#5B2D90"/>
    </inkml:brush>
  </inkml:definitions>
  <inkml:trace contextRef="#ctx0" brushRef="#br0">10 21 4913,'-6'-14'7501,"3"7"-4490,3 8 2276,17 44-4603,-3 1 0,6 33-684,-8-32 147,15 59 111,-10-35-165,4 0-1,28 66-92,-31-92-53,12 23-1629,-29-67 1513,-1 0 1,1-1-1,0 1 0,-1 0 0,1-1 1,0 1-1,-1 0 0,1-1 1,0 1-1,0-1 0,-1 0 0,1 1 1,0-1-1,0 1 0,0-1 0,0 0 1,0 0-1,-1 0 0,1 1 1,0-1-1,0 0 0,0 0 0,0 0 1,0 0-1,0-1 0,0 1 0,0 0 1,-1 0-1,1 0 0,0-1 1,0 1-1,0 0 0,0-1 0,-1 1 169,34-20-4315,-25 15 3159,33-21-3298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4.965"/>
    </inkml:context>
    <inkml:brush xml:id="br0">
      <inkml:brushProperty name="width" value="0.05" units="cm"/>
      <inkml:brushProperty name="height" value="0.05" units="cm"/>
      <inkml:brushProperty name="color" value="#5B2D90"/>
    </inkml:brush>
  </inkml:definitions>
  <inkml:trace contextRef="#ctx0" brushRef="#br0">11 5 6473,'0'0'80,"0"0"1,0 0-1,0 0 0,0 0 0,0 0 0,0 0 0,0 0 0,0-1 0,0 1 0,0 0 0,0 0 0,-1 0 0,1 0 0,0 0 0,0-1 1,0 1-1,1 0 0,-1 0 0,0 0 0,0 0 0,0 0 0,0 0 0,0-1 0,0 1 0,0 0 0,0 0 0,0 0 0,0 0 0,0 0 1,0 0-1,0 0 0,0 0 0,0-1 0,1 1 0,-1 0 0,0 0 0,0 0 0,0 0 0,0 0 0,0 0 0,0 0 0,0 0 0,1 0 1,-1 0-1,0 0 0,0 0 0,0 0 0,0 0 0,0 0 0,0 0 0,1 0 0,-1 0 0,0 0 0,0 0 0,0 0 0,0 0 0,0 0 1,0 0-1,1 0 0,-1 0 0,0 0 0,0 0 0,0 0 0,0 0 0,0 0 0,0 0 0,0 0 0,1 1-80,-1-1 67,0-1-1,0 1 0,0 0 1,0 0-1,0 0 1,1 0-1,-1 0 0,0 0 1,0 0-1,0 0 0,0 0 1,1 0-1,-1 0 1,0 0-1,0 0 0,0 0 1,0 0-1,0 1 1,1-1-1,-1 0 0,0 0 1,0 0-1,0 0 0,0 0 1,0 0-1,0 0 1,1 0-1,-1 0 0,0 1 1,0-1-1,0 0 1,0 0-1,0 0 0,0 0 1,0 0-1,0 0 0,0 1 1,0-1-1,0 0 1,0 0-1,1 0 0,-1 0 1,0 1-1,0-1 1,0 0-1,0 0 0,0 0 1,0 0-1,0 0 0,-1 1 1,1-1-1,0 0 1,0 0-1,0 0 0,0 0 1,0 0-1,0 1 1,0-1-1,0 0 0,0 0 1,0 0-1,0 0-66,-3 4 349,1-1-1,0 1 1,0-1-1,0 1 1,0 0-1,1 0 1,0 0-1,-1-1 1,1 1 0,1 1-1,-1-1 1,1 0-1,-1 4-348,1 62 1584,8-7-1124,3 0 0,2 0 1,3-2-1,9 19-460,-22-72 11,2 8-228,0 1 1,1-1-1,1-1 0,1 1 0,0-1 0,1 0 0,4 4 217,-10-19-1571,-2-10 549,-3-12-724,-32-135-6488,15 87 4765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2.569"/>
    </inkml:context>
    <inkml:brush xml:id="br0">
      <inkml:brushProperty name="width" value="0.05" units="cm"/>
      <inkml:brushProperty name="height" value="0.05" units="cm"/>
      <inkml:brushProperty name="color" value="#004F8B"/>
    </inkml:brush>
  </inkml:definitions>
  <inkml:trace contextRef="#ctx0" brushRef="#br0">93 0 7714,'-3'15'4089,"-9"13"-273,-4 22-1111,-2 12-1897,-3 16 112,11-4-328,0 9-23,7-13-257,5-7-104,3-20-472,8-9-585,1-18-559,11-14-936,1-12 4576,1-11-6305,3-10 3289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5.397"/>
    </inkml:context>
    <inkml:brush xml:id="br0">
      <inkml:brushProperty name="width" value="0.05" units="cm"/>
      <inkml:brushProperty name="height" value="0.05" units="cm"/>
      <inkml:brushProperty name="color" value="#5B2D90"/>
    </inkml:brush>
  </inkml:definitions>
  <inkml:trace contextRef="#ctx0" brushRef="#br0">16 157 6145,'-1'-1'223,"-1"0"96,1 0 0,0 0 0,0 0 0,0 0 0,0 0 0,0 0 0,0 0 0,1-1 0,-1 1 0,0 0 0,1 0 0,-1-1 0,0 1 0,1-1 1,0 1-1,-1 0 0,1-1 0,0-1-319,7 55 9031,2-22-8828,2 0-1,12 24-202,-19-46 499,23 45-222,2-1 0,3-2 0,26 33-277,-30-44 44,-8-12-35,1-1 0,1-1 0,2-1 0,6 5-9,-17-17 1,0-2 1,1 1-1,0-2 0,1 0 1,-1 0-1,2-2 0,-1 0 1,16 5-2,-29-12-4,0 1 0,-1-1 1,1 0-1,-1 0 0,1 0 1,0 0-1,-1-1 1,1 1-1,-1 0 0,1-1 1,0 1-1,-1-1 1,1 1-1,-1-1 0,1 0 1,-1 0-1,0 1 0,1-1 1,-1 0-1,0 0 1,0-1-1,0 1 0,1 0 1,-1 0-1,0 0 0,-1-1 1,1 1-1,0 0 1,0-1-1,0 1 0,-1-1 1,1 1-1,-1-1 0,1-1 4,2-4-64,-1 0 0,0-1 0,0 1 0,-1-1 0,0 1-1,0-6 65,-1-237-830,-6 174 771,-4 0 0,-13-48 59,5 26 44,13 75-51,3 18 0,1 1 1,0-1-1,0 0 0,1 0 1,-1 1-1,1-1 1,0 0-1,0 0 0,1 0 1,-1 0-1,2-4 7,-2 9-39,0 0 0,0-1 0,1 1 1,-1 0-1,0 0 0,0-1 0,0 1 0,0 0 0,1 0 0,-1 0 0,0 0 0,0-1 0,0 1 0,1 0 0,-1 0 0,0 0 1,0 0-1,1 0 0,-1 0 0,0 0 0,0 0 0,1 0 0,-1 0 0,0 0 0,0 0 0,1 0 0,-1 0 0,0 0 0,1 0 1,-1 0-1,0 0 0,0 0 0,1 0 0,-1 0 0,0 0 0,0 0 0,0 0 0,1 0 0,-1 1 0,0-1 0,0 0 1,1 0-1,-1 0 0,0 0 0,0 1 39,17 11-2547,1 1-2047,5-6 213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5.790"/>
    </inkml:context>
    <inkml:brush xml:id="br0">
      <inkml:brushProperty name="width" value="0.05" units="cm"/>
      <inkml:brushProperty name="height" value="0.05" units="cm"/>
      <inkml:brushProperty name="color" value="#5B2D90"/>
    </inkml:brush>
  </inkml:definitions>
  <inkml:trace contextRef="#ctx0" brushRef="#br0">272 92 8466,'-2'-5'558,"0"1"0,0 0 0,-1 0 0,1 0 0,-1 1 0,0-1 0,0 0 0,0 1 0,-1 0 0,1 0 0,-1 0-558,-3-2 441,-1 0 0,1 0 0,-1 0-1,0 1 1,0 1 0,0-1-441,-2 1 210,0 0 0,0 0 0,0 1 0,0 0 0,0 0-1,0 1 1,0 1 0,-1-1 0,1 2 0,-8 0-210,14 0 60,-1 0-1,1 0 1,-1 0 0,1 1-1,0 0 1,-1 0 0,1 0-1,-4 2-59,7-3-2,-1 1 0,0-1 0,1 1-1,-1-1 1,1 1 0,0 0 0,-1 0-1,1-1 1,0 1 0,0 0 0,0 0 0,0 0-1,0 0 1,1 0 0,-1 0 0,1 0-1,-1 1 1,1-1 0,0 2 2,-1 6-151,0 0 1,1 0-1,1 1 0,0-1 1,0 0-1,1 0 1,0 0-1,0 0 0,2 0 1,-1 0-1,1-1 0,0 1 1,1-1-1,0 0 1,1-1-1,0 1 0,0-1 1,6 6 150,6 5-178,1 0 0,1-1 0,1-2 0,8 6 178,45 38 197,-57-45 46,-2 1 0,0 0 0,0 1 0,-2 1 0,0 0 1,-1 1-1,6 13-243,-16-27 45,0 0 1,0-1 0,0 1 0,0 0 0,-1 0-1,0 0 1,0 0 0,0 0 0,0 1-1,-1-1 1,0 0 0,0 0 0,0 0-1,-1 0 1,0 0 0,0 1 0,0-1-1,-1-1 1,1 1 0,-1 0 0,0 0-1,-1 0 1,1-1 0,-1 0 0,0 1-1,0-1 1,0 0 0,-1 0 0,1-1-1,-1 1 1,0-1 0,0 1 0,0-1 0,-1-1-1,-1 2-45,-1 0-82,0 0 0,0-1 0,0 0 0,0-1 0,-1 1 0,1-1 0,-1-1 0,0 0 0,1 0 0,-1 0 0,0-1 0,0 0 0,-2 0 82,3-1-664,0 0-1,0 0 1,0-1-1,0 1 1,1-1-1,-1-1 1,1 1-1,0-1 0,-4-2 665,-13-13-4339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6.307"/>
    </inkml:context>
    <inkml:brush xml:id="br0">
      <inkml:brushProperty name="width" value="0.05" units="cm"/>
      <inkml:brushProperty name="height" value="0.05" units="cm"/>
      <inkml:brushProperty name="color" value="#5B2D90"/>
    </inkml:brush>
  </inkml:definitions>
  <inkml:trace contextRef="#ctx0" brushRef="#br0">64 245 6433,'-12'44'5210,"-11"38"337,15-47-4642,0 1 0,3 0 0,1 0 0,1 17-905,2-12 361,3-1 1,2 3-362,-3-27-241,2 0 0,0-1 1,1 1-1,1-1 0,0 0 0,6 11 241,-17-58-4341,-2-42 2281,1 2 1177,4-1 1,4-35 882,1 69 132,2 1 0,2 0 0,1 0 0,1 1 1,10-23-133,-12 43 135,1 1 1,1-1 0,1 2-1,0-1 1,1 1 0,0 0-1,1 1 1,1 1 0,2-2-136,-9 10 104,1 0 0,-1 0 0,1 1 0,0 0 1,1 0-1,-1 0 0,1 1 0,0 0 0,0 0 1,6-1-105,-8 3 84,0 0 0,0 0 0,1 1 0,-1 0 0,0 0 0,1 0 0,-1 1 0,0-1 0,1 1 0,-1 0 0,0 1 0,0 0 0,0-1 0,0 2 0,0-1 0,0 0-84,6 5 127,-1-1 0,1 1 1,-1 1-1,0 0 0,-1 1 0,0-1 0,0 2 0,-1-1 1,0 1-1,-1 1 0,0-1 0,-1 1 0,0 0 0,0 1 1,-2-1-1,1 1 0,-1 0 0,-1 0 0,0 1 0,-1-1 0,0 1 1,-1-1-1,0 9-127,-2-13 23,0-1 1,0 1-1,-1-1 1,0 0 0,0 0-1,-1 1 1,0-1-1,0-1 1,-1 1-1,0 0 1,0-1-1,0 0 1,-1 0-1,0 0 1,0 0 0,0-1-1,-1 0 1,0 0-1,0-1 1,0 1-1,0-1 1,-1-1-1,0 1 1,0-1 0,0 0-1,-1 0-23,-5 1-420,1 0-1,-1 0 1,0-1-1,0-1 1,0-1-1,0 1 1,-1-2-1,1 0 1,0 0-1,0-2 1,0 1-1,0-2 1,0 0-1,-8-3 421,-7-8-3539,14 0-289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6.639"/>
    </inkml:context>
    <inkml:brush xml:id="br0">
      <inkml:brushProperty name="width" value="0.05" units="cm"/>
      <inkml:brushProperty name="height" value="0.05" units="cm"/>
      <inkml:brushProperty name="color" value="#5B2D90"/>
    </inkml:brush>
  </inkml:definitions>
  <inkml:trace contextRef="#ctx0" brushRef="#br0">91 1 6865,'4'12'3257,"-6"8"240,-7 10-1737,-4 9-31,4 9-625,-11 13-80,7-4-328,6 10-80,-6-3-424,4 1 48,11-16-192,-2 4-208,2-17-208,0-5-552,1-11-928,1-11-2345,1-14 40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7.259"/>
    </inkml:context>
    <inkml:brush xml:id="br0">
      <inkml:brushProperty name="width" value="0.05" units="cm"/>
      <inkml:brushProperty name="height" value="0.05" units="cm"/>
      <inkml:brushProperty name="color" value="#5B2D90"/>
    </inkml:brush>
  </inkml:definitions>
  <inkml:trace contextRef="#ctx0" brushRef="#br0">98 196 8098,'-7'9'1700,"1"0"0,0 0 0,0 1-1,1 0 1,-1 3-1700,-6 16 895,2 1-1,-1 10-894,7-26 514,-2 14-200,1-1-1,2 1 1,1 0-1,1 0 0,2 24-313,-3 62-413,-5-161-4416,9-87 1133,3 69 3097,3-1 1,4-7 598,-7 50 174,2 1 0,7-18-174,7-21 768,-19 54-607,0 1 0,0-1 0,1 0 0,0 1 0,0 0 0,0 0 0,1 0 0,-1 0 0,2 0 0,-1 1 0,0 0 0,1 0 0,0 0 1,1 0-1,-1 1 0,1 0 0,3-2-161,-1 0 175,0 1 0,0 1 0,1 0 1,-1 0-1,1 0 0,0 1 0,0 0 0,0 1 1,0 0-1,0 1 0,0 0 0,1 0 0,-1 1 1,1 0-1,-1 0 0,7 2-175,-12-2 46,1 1 1,0 0-1,-1 0 0,1 0 1,-1 1-1,1-1 1,-1 1-1,0 0 0,0 0 1,0 1-1,0-1 1,0 1-1,0 0 0,-1 0 1,1 0-1,-1 0 1,0 1-1,0-1 0,0 1 1,0 0-1,-1 0 1,0 0-1,1 0 0,-1 0 1,-1 1-1,1-1 1,-1 1-1,0-1 0,0 1 1,0-1-1,0 1 1,-1 0-1,0 1-46,0 4 32,-2 0 1,1-1-1,-1 1 0,-1 0 1,0 0-1,0-1 1,-1 0-1,0 0 0,0 0 1,-1 0-1,0 0 0,-1-1 1,0 0-1,0 0 1,-1-1-1,-5 5-32,-16 16 64,-2-1 0,-2-2-1,-15 10-63,24-20-34,-20 15-40,41-28 18,-1 0-1,0 1 1,1 0 0,-1-1-1,1 1 1,0 0 0,0 0-1,0 0 1,0 0 0,0 1-1,-1 2 57,3-4-24,1-1 0,-1 0 0,0 0 0,0 1 0,1-1 0,-1 0 0,0 0 0,1 0 0,-1 1 0,1-1 0,0 0 0,-1 0 0,1 0 0,0 0 0,0 0 0,-1 0 0,1 0-1,0 0 1,0-1 0,0 1 0,0 0 0,0 0 0,1-1 0,-1 1 0,0 0 24,39 21-168,-29-16 120,268 164 624,-275-167-613,2 1-309,0 0 1,0 0-1,0-1 0,1 1 0,-1-1 0,1-1 0,0 1 0,0-1 0,0 0 0,3 0 346,-1-6-3383,-3-4-524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7.861"/>
    </inkml:context>
    <inkml:brush xml:id="br0">
      <inkml:brushProperty name="width" value="0.05" units="cm"/>
      <inkml:brushProperty name="height" value="0.05" units="cm"/>
      <inkml:brushProperty name="color" value="#5B2D90"/>
    </inkml:brush>
  </inkml:definitions>
  <inkml:trace contextRef="#ctx0" brushRef="#br0">388 54 2649,'-1'0'192,"1"0"1,-1 0 0,1 0 0,-1 0 0,1 1 0,0-1-1,-1 0 1,1 0 0,-1 0 0,1 1 0,-1-1 0,1 0-1,0 0 1,-1 1 0,1-1 0,0 0 0,-1 1 0,1-1-1,0 0 1,-1 1 0,1-1 0,0 0 0,0 1 0,-1-1-1,1 1 1,0-1 0,0 0 0,0 1 0,0-1 0,0 1-1,0-1 1,-1 1 0,1-1 0,0 1 0,0-1 0,0 1-1,0-1 1,1 1 0,-1-1 0,0 0 0,0 1 0,0-1 0,0 1-1,0-1 1,1 1 0,-1-1 0,0 0 0,0 1 0,1-1-1,-1 1 1,0-1 0,0 0-193,-24-12 231,0 1 0,-1 1 1,-1 1-1,1 1 0,-1 2 0,-1 0 1,1 2-1,-23-1-231,45 5 20,0-1 0,-1 1 0,1 1 0,-1-1 0,1 0-1,0 1 1,-1 0 0,1 0 0,0 0 0,0 1 0,0-1 0,0 1 0,0 0 0,0 0 0,0 1 0,0-1 0,1 1 0,-1 0 0,1-1 0,0 2 0,-1 0-20,0 2 109,0 0 1,0 0-1,0 1 0,1 0 1,0-1-1,0 1 1,0 1-1,1-1 1,0 0-1,1 0 1,0 1-1,-1 2-109,0 28 492,1 1-1,2 0 1,1 0-1,3 3-491,0 18 411,-2 12-411,-3-31 16,-2-17-12,2 0 0,1 0 0,1 0 1,1 0-1,0 0 0,5 11-4,-7-32 0,0 0-1,0-1 1,0 1 0,0-1-1,1 1 1,-1-1 0,1 1 0,0-1-1,-1 0 1,1 0 0,0 0-1,0 0 1,0 0 0,1 0-1,-1 0 1,0-1 0,1 1-1,-1-1 1,1 0 0,-1 0-1,1 0 1,0 0 0,-1 0 0,1 0-1,0-1 1,0 1 0,-1-1 0,10 0 4,-1 0 1,0-1-1,0 0 1,0 0-1,0-1 1,3-2-5,26-4 38,16 2-128,163-22-2113,-217 27 1962,-1 1 99,-1 0-1,1 0 1,0 0-1,0 0 1,-1 0-1,1 0 1,0 0-1,-1-1 0,1 1 1,0 0-1,0 0 1,-1-1-1,1 1 1,0-1-1,-1 1 1,1 0-1,-1-1 1,1 1-1,-1-1 0,1 0 1,-1 1-1,1-1 1,-1 1-1,1-1 1,-1 0-1,0 1 1,1-1-1,-1 0 1,0 1-1,1-1 1,-1 0-1,0 0 0,0 1 1,0-1-1,0 0 143,1-23-3552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8.192"/>
    </inkml:context>
    <inkml:brush xml:id="br0">
      <inkml:brushProperty name="width" value="0.05" units="cm"/>
      <inkml:brushProperty name="height" value="0.05" units="cm"/>
      <inkml:brushProperty name="color" value="#5B2D90"/>
    </inkml:brush>
  </inkml:definitions>
  <inkml:trace contextRef="#ctx0" brushRef="#br0">566 61 7074,'-13'-6'3888,"-7"-3"-87,-16 0-936,-6-4-1529,-11 0-104,1 8-456,-12 1-175,6 3-401,-4 4-272,10-3-416,3 4-921,18-6-663,11 0-2281,7 0-216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8.628"/>
    </inkml:context>
    <inkml:brush xml:id="br0">
      <inkml:brushProperty name="width" value="0.05" units="cm"/>
      <inkml:brushProperty name="height" value="0.05" units="cm"/>
      <inkml:brushProperty name="color" value="#5B2D90"/>
    </inkml:brush>
  </inkml:definitions>
  <inkml:trace contextRef="#ctx0" brushRef="#br0">204 223 7930,'-12'50'6991,"-16"25"-3960,-4 9-1700,13-3-325,4 1 0,-2 54-1006,2-18 40,15-117-44,0 0-1,0 0 0,0-1 1,0 1-1,-1 0 0,1 0 1,0 0-1,0-1 0,-1 1 1,1 0-1,0 0 0,-1-1 1,1 1-1,-1 0 0,1-1 1,-1 1-1,1 0 0,-1-1 1,1 1-1,-1-1 0,0 1 5,1-1-6,-1 0 0,1 0 0,-1 0 0,1 0-1,-1 0 1,1 0 0,-1 0 0,1 0 0,-1 0 0,0 0 0,1 0-1,-1 0 1,1-1 0,-1 1 0,1 0 0,-1 0 0,1 0 0,0-1-1,-1 1 1,1 0 0,-1-1 0,1 1 0,-1-1 6,-1-1-37,-1-1-1,0 0 1,1 0 0,0 0 0,0 0-1,0 0 1,0 0 0,0-2 37,-4-9-101,2 0 0,0-1 0,0 1 0,1-1 0,1 0 0,0-15 101,3-92-378,-1 121 374,2-41-141,2 0 1,2 1-1,1-1 1,3 2-1,1-1 1,14-32 144,-17 53-44,1 1 1,0-1-1,2 1 1,1 1-1,0 0 0,1 1 1,0 0-1,2 1 1,0 1-1,1 0 1,0 1-1,1 0 1,1 2-1,1-1 44,-13 10 23,-1 0 0,1 0 0,0 0 0,0 1 0,0-1 0,1 1 0,-1 1 0,1-1 0,-1 1 0,1 1 0,-1-1 0,1 1-1,-1 0 1,1 0 0,-1 1 0,1 0 0,-1 0 0,1 1 0,-1-1 0,0 1 0,1 1 0,-1-1 0,0 1 0,-1 0 0,1 1 0,0-1 0,-1 1 0,0 0-1,0 0 1,0 1 0,0 0 0,-1 0 0,0 0 0,0 0 0,0 1-23,2 1 75,0 1 1,-1 0-1,0 0 0,-1 0 1,1 0-1,-2 1 0,1-1 1,-1 1-1,1 5-75,-4-9 26,1-1 0,-1 1 0,0 0 0,0 0 0,-1 0 0,1 0 0,-1-1 0,0 1-1,0 0 1,-1-1 0,0 1 0,1-1 0,-2 1 0,1-1 0,0 0 0,-1 0 0,0 0 0,0 0 0,-1 1-26,-12 13 2,-1 0 0,0-1 0,-1-1 0,-1-1 0,0-1 0,-2 0 1,1-2-1,-1 0 0,-14 5-2,32-16-282,0 0 1,0 1-1,-1-1 1,1 0-1,0-1 0,-1 1 1,1 0-1,0-1 1,-2 0 281,3 0-155,0 0 0,0-1 0,0 1 0,0-1 0,0 0 0,0 0 0,0 0 0,1 0 0,-1 0 0,0 0 0,0 0 155,1 0-52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9.008"/>
    </inkml:context>
    <inkml:brush xml:id="br0">
      <inkml:brushProperty name="width" value="0.05" units="cm"/>
      <inkml:brushProperty name="height" value="0.05" units="cm"/>
      <inkml:brushProperty name="color" value="#5B2D90"/>
    </inkml:brush>
  </inkml:definitions>
  <inkml:trace contextRef="#ctx0" brushRef="#br0">1 158 5553,'50'-8'980,"-24"4"865,0 1 1,26 0-1846,-20 4 1442,0 2 1,0 1 0,7 3-1443,29 3 1551,-26-5-708,1-1-1,0-2 1,-1-3-1,24-2-842,-60 2 32,1-1 0,-1 1 0,0-1 0,0 0 0,1 0-1,-1-1 1,-1 1 0,2-2-32,-6 4 0,0-1 0,0 1 0,0-1 0,0 0 0,0 1 0,0-1 0,0 0 0,0 0 0,0 1 0,0-1 0,-1 0 0,1 0 0,0 0 1,0 0-1,-1 0 0,1-1 0,-1 1 0,1 0 0,-1 0 0,1 0 0,-1 0 0,0-1 0,0 1 0,0 0 0,1 0 0,-1-1 0,0 1 0,0 0 0,-1 0 0,1 0 0,0-1 0,0 1 0,-1 0 0,1 0 0,0 0 0,-1-1 0,1 1 0,-1 0 0,0 0 0,1 0 1,-1 0-1,0 0 0,-5-6-14,0 0 1,-1 0-1,1 1 1,-1 0-1,-1 1 1,1-1-1,-1 2 1,0-1-1,-6-2 14,-8-3-34,0 0-1,-1 2 0,-1 0 35,13 5-15,-1 0-1,0 1 0,0 0 1,1 1-1,-1 0 1,0 1-1,0 0 1,0 1-1,0 0 1,0 1-1,0 1 0,1-1 1,-1 2-1,1 0 1,-2 1 15,5-1-12,0 0 0,0 0 0,1 1 0,0 0-1,0 0 1,0 0 0,1 1 0,-1 0 0,1 1 0,1 0 0,-1 0 0,1 0 0,1 0 0,-1 1 0,1-1 0,0 1 0,1 0 0,0 1-1,0-1 1,0 4 12,1 1 7,0 0-1,1-1 1,0 1-1,1 0 1,0 0-1,1 0 1,1 0-1,0-1 0,1 1 1,0-1-1,1 1 1,0-1-1,5 8-6,-3-5 33,2 0-1,0-1 0,1 0 0,0-1 1,1 1-1,1-2 0,0 1 1,0-2-1,1 1 0,5 1-32,-12-9-63,0 0-1,0-1 1,0 0 0,1 0-1,-1-1 1,1 1 0,0-1-1,0 0 1,0-1 0,0 1-1,0-1 1,0 0 0,5-1 63,2 0-961,1-1 0,0-1 1,-1 0-1,1-1 1,7-2 960,35-12-3824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9.360"/>
    </inkml:context>
    <inkml:brush xml:id="br0">
      <inkml:brushProperty name="width" value="0.05" units="cm"/>
      <inkml:brushProperty name="height" value="0.05" units="cm"/>
      <inkml:brushProperty name="color" value="#5B2D90"/>
    </inkml:brush>
  </inkml:definitions>
  <inkml:trace contextRef="#ctx0" brushRef="#br0">306 142 8794,'-1'-2'205,"0"1"0,0-1 1,0 0-1,0 0 0,-1 1 0,1-1 1,0 1-1,-1-1 0,1 1 0,-1 0 1,1-1-1,-1 1 0,0 0 0,0 0 1,1 0-1,-1 0 0,0 0 0,0 1 1,0-1-1,0 1 0,0-1 0,0 1 1,0-1-1,0 1 0,0 0 0,0 0 1,0 0-1,0 0 0,0 1 0,-1-1-205,-8 2 443,-1 0 0,0 1 1,1 1-1,0 0 0,-1 0-443,11-4 15,-14 7 371,0 0 0,0 0-1,0 1 1,1 1 0,1 1-1,-7 5-385,13-9 100,0 0-1,0 0 0,0 1 0,1 0 1,0 1-1,0-1 0,1 1 0,0 0 0,1 1 1,0-1-1,0 1 0,0 1-99,3-8 10,0 0 1,1 0-1,-1 1 1,1-1-1,0 0 0,0 1 1,0-1-1,0 0 0,0 1 1,0-1-1,1 0 0,-1 1 1,1-1-1,-1 0 0,1 0 1,0 0-1,0 0 0,0 1 1,0-1-1,0 0-10,2 1 8,-1 0 0,1-1 0,0 1 0,0 0-1,0-1 1,0 1 0,0-1 0,0 0 0,0 0 0,1-1-1,1 2-7,6 1 13,-1-1-1,0 0 0,1 0 1,-1-1-1,1 0 0,0-1 1,-1 0-1,3-1-12,7-1 17,1-1 0,-1 0-1,1-2 1,-1 0 0,1-1-17,-10 1 6,1 0 1,-1 0 0,0-1-1,0 0 1,0-1-1,0-1 1,-1 1-1,0-2 1,0 0-7,-7 5-4,0 0 0,-1 0 0,1 0 0,-1 0-1,1 0 1,-1-1 0,0 1 0,0-1 0,-1 0 0,1 1 0,-1-1 0,0 0 0,0 0 0,0 0 0,0 0-1,-1 0 1,1 0 0,-1 0 0,0 0 0,0 0 0,-1 0 0,1 0 0,-1-1 4,-3-11-70,-1 0 1,0 0-1,-1 1 1,0-1-1,-2-1 70,-6-12-137,11 19-39,-1 1-1,0 0 1,0 0 0,-1 0 0,0 1-1,-1 0 1,0 0 0,0 0-1,-1 1 1,-6-6 176,13 13-75,-1-1 0,1 1 0,-1 0-1,1 0 1,0-1 0,-1 1 0,1 0 0,-1 0 0,0-1-1,1 1 1,-1 0 0,1 0 0,-1 0 0,1 0 0,-1 0 0,1 0-1,-1 0 1,1 0 0,-1 0 0,0 0 0,1 0 0,-1 0-1,1 0 1,-1 0 0,1 1 0,-1-1 0,1 0 0,-1 0 0,1 1-1,-1-1 1,1 0 0,-1 1 0,1-1 0,0 0 0,-1 1-1,1-1 1,0 0 0,-1 1 0,1-1 0,0 1 0,-1-1-1,1 1 1,0 0 75,-10 23-3571,7 5-184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2.903"/>
    </inkml:context>
    <inkml:brush xml:id="br0">
      <inkml:brushProperty name="width" value="0.05" units="cm"/>
      <inkml:brushProperty name="height" value="0.05" units="cm"/>
      <inkml:brushProperty name="color" value="#004F8B"/>
    </inkml:brush>
  </inkml:definitions>
  <inkml:trace contextRef="#ctx0" brushRef="#br0">313 36 5769,'-15'-2'3313,"-6"2"-72,-21-4-1097,0-3-1136,-11 0-104,9-1-807,0 3-906,20 2 4042,3 6-6522,14 4 2657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39.709"/>
    </inkml:context>
    <inkml:brush xml:id="br0">
      <inkml:brushProperty name="width" value="0.05" units="cm"/>
      <inkml:brushProperty name="height" value="0.05" units="cm"/>
      <inkml:brushProperty name="color" value="#5B2D90"/>
    </inkml:brush>
  </inkml:definitions>
  <inkml:trace contextRef="#ctx0" brushRef="#br0">15 810 4625,'6'-11'553,"0"0"0,0-1 0,-1 0 0,-1 0 0,0 0 0,0 0 0,-1-1 0,0-6-553,12-74 1999,4 1 1,6-6-2000,-9 45 274,2 1 1,3 1-1,1 1 1,10-12-275,-24 47 143,1 1 1,1 1 0,0-1-1,1 2 1,1-1 0,0 2-1,0-1 1,11-6-144,-19 15 92,0 1-1,0-1 1,1 1-1,-1 0 1,1 0-1,-1 0 1,1 1-1,-1-1 1,1 1 0,0 0-1,0 0 1,-1 1-1,1 0 1,3 0-92,-5 0 69,1 1 0,0 0 0,0 0 0,-1 1 1,1-1-1,-1 1 0,1-1 0,-1 1 0,0 0 0,1 1 0,-1-1 1,0 0-1,-1 1 0,1 0 0,0-1 0,-1 1 0,1 0 1,-1 1-1,0-1 0,1 2-69,2 3 40,-1 0 1,0 1-1,-1 0 0,0 0 1,0 0-1,-1 0 0,0 0 1,0 0-1,-1 1 1,0-1-1,-1 1 0,0-1 1,-1 0-1,0 1 0,0-1 1,-1 0-1,0 1 1,-1-1-1,1 0 0,-2-1 1,0 1-1,-1 2-40,-1 3 18,-1-1 1,-1 0-1,0-1 1,-1 0-1,0 0 1,0-1-1,-2 0 1,1 0-1,-1-1 1,-1-1-1,0 0 1,0-1-1,-7 4-18,7-6-61,-1-1 0,0 0-1,0-1 1,-1 0 0,1-1-1,-1-1 1,1 0 0,-1-1 0,0 0-1,0-1 1,1-1 0,-1 0 0,0-1-1,1 0 1,-2-1 61,4 0-392,1 0-1,0-1 1,-1 0-1,2-1 1,-1 1-1,0-2 1,-3-2 392,-16-17-2139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0.163"/>
    </inkml:context>
    <inkml:brush xml:id="br0">
      <inkml:brushProperty name="width" value="0.05" units="cm"/>
      <inkml:brushProperty name="height" value="0.05" units="cm"/>
      <inkml:brushProperty name="color" value="#5B2D90"/>
    </inkml:brush>
  </inkml:definitions>
  <inkml:trace contextRef="#ctx0" brushRef="#br0">233 11 7786,'-1'-11'5111,"-8"16"-2059,-11 22-769,12-11-2029,-1 1 1,0-2-1,-1 1 0,-1-1 1,-6 6-255,4-5 108,1 0 0,0 1 0,2 0 0,0 1 0,-4 10-108,-3 8 99,2 1 1,-7 25-100,19-51 0,0 1 1,0 0-1,1 0 0,1 0 1,0 0-1,0 0 1,1 0-1,1 0 1,0 0-1,2 10 0,-2-18 0,0-1-1,1 1 1,-1-1 0,1 0-1,-1 0 1,1 1 0,0-1-1,0 0 1,0-1 0,0 1 0,1 0-1,-1-1 1,1 1 0,0-1-1,2 2 1,1 0 2,0-1 0,0 0 0,0 0 0,0-1 0,0 0 0,1 0 0,-1 0 0,4 0-2,12 1 39,0-2-1,0 0 1,0-1-1,15-2-38,-10 0 99,1-2-1,-1 0 1,0-2 0,-1-1-1,0-1 1,0-1-1,0-2 1,7-4-99,-24 10 33,1-1-1,-1 0 1,0 0 0,-1-1 0,1 0 0,-1-1 0,-1 0-1,1 0 1,-2 0 0,3-3-33,-6 4 6,1 1 1,-1 0-1,0-1 1,0 0-1,-1 0 0,0 0 1,0 0-1,0 0 1,-1 0-1,0 0 0,-1 0 1,0-1-1,0 1 1,0 0-1,-1-1 0,0 0-6,0 3-3,0-1-1,0 0 1,-1 1-1,0-1 1,0 1-1,0 0 1,-1-1-1,0 1 1,0 0-1,0 1 1,0-1-1,-1 0 1,0 1-1,0 0 1,0 0-1,0 0 1,-1 0-1,0 1 1,1 0-1,-1 0 0,-2-1 4,3 3-3,0-1 0,1 1 0,-1 0 0,0 0 0,0 1 0,0-1 0,0 1 0,0 0 0,0 0 0,0 0 0,0 0 0,0 1 0,0 0 0,0 0 0,1 0 0,-1 0 0,0 0 0,1 1 0,-1 0 0,0 0 0,1 0 0,0 0 0,-1 0 0,1 1 0,0-1 0,0 1 0,1 0 0,-1 0 0,1 0 0,-1 0 0,1 0 0,-1 1 3,-6 10-7,0 0 0,1 1 0,1 0 0,0 0 0,1 1 0,1 0 0,0 0 0,1 0 0,0 6 7,-5 36-628,3 0 0,3 4 628,-6 51-5143,4-79 1274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0.741"/>
    </inkml:context>
    <inkml:brush xml:id="br0">
      <inkml:brushProperty name="width" value="0.05" units="cm"/>
      <inkml:brushProperty name="height" value="0.05" units="cm"/>
      <inkml:brushProperty name="color" value="#5B2D90"/>
    </inkml:brush>
  </inkml:definitions>
  <inkml:trace contextRef="#ctx0" brushRef="#br0">94 0 7986,'-45'131'10534,"30"-80"-7470,-4 31-3064,14-51 57,0 0-1,2 0 1,1 0-1,2 0 0,1 1 1,2-1-1,4 25-56,-3-32-16,1 0-1,1-1 1,1 0-1,1 0 1,1 0-1,6 8 17,-12-25-83,1 0 0,0-1 1,0 1-1,0-1 0,0 0 0,1 0 1,0 0-1,0 0 0,1-1 0,-1 0 1,1 0-1,0-1 0,0 1 0,0-1 1,0 0-1,1-1 0,-1 0 0,1 0 0,0 0 1,-1-1-1,1 0 0,0 0 0,0-1 1,0 1-1,1-2 83,7 0-355,0-1 1,-1 0-1,0-2 0,1 1 1,-1-2-1,-1 0 0,1 0 1,-1-2-1,0 1 0,0-2 1,0 1-1,1-4 355,3-1-839,-1 0 0,-1-1 0,-1-1 1,0 0-1,0-1 0,-1-1 0,-1 0 1,5-10 838,5-19-2692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1.073"/>
    </inkml:context>
    <inkml:brush xml:id="br0">
      <inkml:brushProperty name="width" value="0.05" units="cm"/>
      <inkml:brushProperty name="height" value="0.05" units="cm"/>
      <inkml:brushProperty name="color" value="#5B2D90"/>
    </inkml:brush>
  </inkml:definitions>
  <inkml:trace contextRef="#ctx0" brushRef="#br0">605 58 4065,'-62'-47'3169,"60"46"-2867,0 0 0,0-1 0,0 1 0,0 0 0,0 0 0,0 0 0,-1 1 0,1-1 0,0 0 0,0 1 0,-1 0 0,1-1 0,0 1 0,-1 0 0,1 0 0,-1 0 0,1 1 0,0-1 0,0 1 0,-1-1 0,1 1 0,0 0 0,-2 0-302,-11 3 1325,-140 28 4612,-54 9-4506,198-39-1741,1-1 0,0 0 0,-1-1 0,1 0 0,-1 0 0,1-1 0,-9-2 310,19 3-110,-1-1 0,0 1 0,0 0 0,1 0 0,-1 0 0,0 0 0,0-1 0,1 1 0,-1 0 0,0 0 0,1-1 0,-1 1 0,1-1 0,-1 1 0,0 0 0,1-1 0,-1 1 0,1-1 0,-1 0-1,1 1 1,0-1 0,-1 1 0,1-1 0,-1 0 0,1 1 0,0-1 0,0 0 0,-1 1 0,1-1 0,0 0 0,0 0 110,0 0-234,0 0-1,1 0 1,-1 0-1,1 0 0,-1 0 1,1 0-1,-1 0 1,1 0-1,0 0 1,-1 0-1,1 0 1,0 1-1,0-1 0,0 0 1,0 1-1,-1-1 1,1 0-1,0 1 1,0-1-1,0 1 1,1-1 234,26-12-4029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1.406"/>
    </inkml:context>
    <inkml:brush xml:id="br0">
      <inkml:brushProperty name="width" value="0.05" units="cm"/>
      <inkml:brushProperty name="height" value="0.05" units="cm"/>
      <inkml:brushProperty name="color" value="#5B2D90"/>
    </inkml:brush>
  </inkml:definitions>
  <inkml:trace contextRef="#ctx0" brushRef="#br0">118 0 7242,'-4'10'4831,"-8"4"-2440,1 0-1153,-9 21 656,6-13-1225,2 0 1,1 1-1,1 0 1,-6 20-670,14-38 10,1 1 0,-1-1 0,1 1 0,0 0 0,1 0 0,-1-1 0,1 1 0,1 0 0,-1 0 0,1-1 0,0 1 0,0 0 0,0-1 0,1 1 0,0-1 0,0 1 0,0-1 0,1 0 0,0 0 0,0 0 0,0 0 0,4 4-10,-2-5-14,0 0 0,0 0 1,0 0-1,1-1 0,-1 1 0,1-1 1,0-1-1,0 1 0,0-1 1,1 0-1,-1 0 0,0-1 1,1 0-1,-1 0 0,1-1 0,-1 1 1,1-1-1,3-1 14,7 0-91,0 0-1,-1-2 1,1 0 0,-1 0-1,0-2 1,12-4 91,-17 5-74,1-1-1,-1 0 1,0-1-1,0-1 1,-1 1 0,10-9 74,-18 13-6,0 0-1,0 1 1,0-1 0,0 0 0,0 0 0,-1 0 0,1-1-1,-1 1 1,1 0 0,-1 0 0,0-1 0,0 1 0,0-1 0,0 1-1,0-1 1,-1 0 0,1 1 0,-1-1 0,0 0 0,1 1 0,-1-1-1,-1 0 1,1 1 0,0-1 0,-1 0 0,1 1 0,-1-1-1,0 1 1,1-1 0,-1 1 0,-1-1 0,1 1 0,0 0 0,-1-1-1,0 0 7,-11-15 58,-2 1 0,0 1-1,0 0 1,-17-13-58,10 10-2254,1-1 0,-9-12 2254,24 24-3526,5 2-554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1.737"/>
    </inkml:context>
    <inkml:brush xml:id="br0">
      <inkml:brushProperty name="width" value="0.05" units="cm"/>
      <inkml:brushProperty name="height" value="0.05" units="cm"/>
      <inkml:brushProperty name="color" value="#5B2D90"/>
    </inkml:brush>
  </inkml:definitions>
  <inkml:trace contextRef="#ctx0" brushRef="#br0">403 1 8906,'-35'3'2528,"0"2"0,0 1 0,0 2 0,-6 3-2528,28-7 206,1 1-1,-1 1 0,1 0 1,1 0-1,-1 1 0,1 1 0,0 0 1,1 0-1,0 1 0,0 0 1,1 1-1,-6 8-205,6-6 26,1 0-1,0 1 1,1 0-1,0 0 1,1 1 0,0 0-1,1 0 1,1 0 0,0 0-1,1 1 1,1 0 0,0 0-1,1 0 1,1 6-26,0-11-70,1 0 1,0-1-1,0 1 1,1-1-1,0 0 1,1 0-1,0 0 1,1 0 0,0 0-1,0 0 1,1-1-1,0 0 1,0 0-1,1 0 1,0-1-1,0 0 1,1 0-1,0 0 1,0-1-1,0 0 1,1 0-1,0-1 1,2 1 69,2 0-173,1 0 0,0-1-1,0 0 1,0-1 0,1 0 0,-1-1-1,1-1 1,0 0 0,0-1 0,-1 0 0,1-1-1,0-1 1,1 0 173,5-2-975,0 0 0,0-1 1,0-1-1,0-1 0,-1-1 0,0-1 1,-1 0-1,16-10 975,33-29-4336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2.069"/>
    </inkml:context>
    <inkml:brush xml:id="br0">
      <inkml:brushProperty name="width" value="0.05" units="cm"/>
      <inkml:brushProperty name="height" value="0.05" units="cm"/>
      <inkml:brushProperty name="color" value="#5B2D90"/>
    </inkml:brush>
  </inkml:definitions>
  <inkml:trace contextRef="#ctx0" brushRef="#br0">164 15 9626,'-15'25'3337,"-5"17"808,-3 12-2617,-6 17 184,5-3-543,4 4-89,5-14-432,1 8-208,10-21-328,4 2-88,4-12-344,3-2-496,2-23-504,0-6-25,4-6-3328,9-23 816</inkml:trace>
  <inkml:trace contextRef="#ctx0" brushRef="#br0" timeOffset="1">473 0 8634,'9'7'3545,"-11"4"79,-5 18-1615,-2 13-1353,-4 15 288,-2 6-120,3 8 57,4-13-225,6-2-160,4-7-360,6-10-152,1-10-456,-2 0-881,0-15-799,-1-6-2337,-1-7-272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2.407"/>
    </inkml:context>
    <inkml:brush xml:id="br0">
      <inkml:brushProperty name="width" value="0.05" units="cm"/>
      <inkml:brushProperty name="height" value="0.05" units="cm"/>
      <inkml:brushProperty name="color" value="#5B2D90"/>
    </inkml:brush>
  </inkml:definitions>
  <inkml:trace contextRef="#ctx0" brushRef="#br0">453 144 5001,'0'-10'3929,"-6"-6"-448,-5-4-169,-34 4-2007,-66-53 47,62 65-576,-4 2-160,8 8-480,3-4-680,6-1-976,-1-8-2489,19-2-40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2.738"/>
    </inkml:context>
    <inkml:brush xml:id="br0">
      <inkml:brushProperty name="width" value="0.05" units="cm"/>
      <inkml:brushProperty name="height" value="0.05" units="cm"/>
      <inkml:brushProperty name="color" value="#5B2D90"/>
    </inkml:brush>
  </inkml:definitions>
  <inkml:trace contextRef="#ctx0" brushRef="#br0">0 576 5769,'11'-22'5817,"2"-16"-2344,-4 10-1844,26-79 1671,-14 42-1503,25-58-1797,-38 105-38,1 0 0,1 1-1,1 0 1,0 1 0,1 0 0,0 0-1,2 2 1,10-11 38,-21 22-26,1-1-1,0 1 1,0 0-1,0 0 1,1 0-1,-1 1 1,0 0-1,1 0 0,0 0 1,0 0-1,-1 0 1,1 1-1,0 0 1,0 0-1,0 1 1,4-1 26,-5 2-3,-1-1 0,1 1 0,-1 0 0,0 1 0,0-1 0,0 0 0,1 1 0,-1 0 0,-1 0 0,1 0 0,0 0 0,0 0 0,-1 0 0,1 1 0,-1-1 0,0 1 0,0 0 0,0 0 0,0 0 0,0 0 0,-1 0 0,1 0 0,-1 0 0,1 3 3,5 10 25,-2 1 0,0-1 1,0 1-1,-2 0 0,0 0 0,-1 1 0,-1-1 0,0 11-25,-4 23 100,-1 0 0,-5 11-100,2-14-103,2-1 0,2 43 103,3-87-141,0 0 0,0 0 0,1 0 0,-1 0 0,1 0 0,0 0 0,0 0 0,0 0 0,0 0 0,1 0 0,0 1 141,-2-3-304,1 0 0,0 0-1,0 0 1,0 0 0,0 0-1,0 0 1,0-1 0,0 1 0,0 0-1,0 0 1,0-1 0,1 1-1,-1-1 1,0 1 0,0-1 0,1 1-1,-1-1 1,0 0 0,1 1 0,-1-1-1,0 0 1,1 0 0,-1 0-1,0 0 1,1-1 0,0 1 304,12-2-3986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3.069"/>
    </inkml:context>
    <inkml:brush xml:id="br0">
      <inkml:brushProperty name="width" value="0.05" units="cm"/>
      <inkml:brushProperty name="height" value="0.05" units="cm"/>
      <inkml:brushProperty name="color" value="#5B2D90"/>
    </inkml:brush>
  </inkml:definitions>
  <inkml:trace contextRef="#ctx0" brushRef="#br0">457 186 5793,'-9'-56'3721,"-9"47"-440,-4-8-1217,-18 5-680,-11-5-727,-16 1-25,9 3-296,-4 6-1144,13-2-777,-2-2-2039,22-7-673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3.240"/>
    </inkml:context>
    <inkml:brush xml:id="br0">
      <inkml:brushProperty name="width" value="0.05" units="cm"/>
      <inkml:brushProperty name="height" value="0.05" units="cm"/>
      <inkml:brushProperty name="color" value="#004F8B"/>
    </inkml:brush>
  </inkml:definitions>
  <inkml:trace contextRef="#ctx0" brushRef="#br0">338 378 9002,'-20'-11'3360,"0"1"1,-16-6-3361,23 10 637,-1 2-1,0 0 1,0 1 0,-14-2-637,21 4 29,0 0 1,0 1 0,0 0 0,0 0-1,0 0 1,0 1 0,0 0 0,0 1-1,0-1 1,0 1 0,1 1 0,-1-1-1,1 1 1,-1 1 0,1-1 0,0 1-1,0 0 1,0 0 0,1 0 0,0 1-1,0 0 1,-3 3-30,5-5-10,0 0 1,1 1-1,-1-1 1,1 0-1,0 1 1,0-1-1,0 1 1,0 0-1,0 0 0,1 0 1,0-1-1,0 1 1,0 1-1,0-1 1,1 0-1,-1 0 1,1 0-1,0 0 1,0 0-1,1 0 0,-1 0 1,1 1-1,0-1 1,0 0-1,1-1 1,-1 1-1,1 0 1,-1 0-1,1 0 0,0-1 1,1 1-1,-1-1 1,1 0-1,-1 0 1,4 3 9,-1-1-108,1 0 1,0 0-1,0-1 1,0 0 0,0 0-1,1 0 1,0-1-1,-1 0 1,1 0 0,0-1-1,1 0 1,-1 0-1,0 0 1,1-1 0,-1 0-1,1-1 1,-1 0-1,0 0 1,7-1 107,-7 0-367,0 0 0,0 0 0,-1 0 0,1-1 0,0 0 0,-1-1 1,0 1-1,1-1 0,-1 0 0,0-1 0,-1 0 0,1 0 0,-1 0 0,1 0 0,-1-1 0,0 0 1,3-4 366,15-32-3343</inkml:trace>
  <inkml:trace contextRef="#ctx0" brushRef="#br0" timeOffset="1">393 0 10746,'7'36'3465,"-7"13"664,-7 6-2993,-4 9-152,-4-4-488,5 4-95,2-7-201,8-2-200,7-17-328,1-4-585,7-15-671,7-6 3352,-5-3-6001,9-8 2721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3.410"/>
    </inkml:context>
    <inkml:brush xml:id="br0">
      <inkml:brushProperty name="width" value="0.05" units="cm"/>
      <inkml:brushProperty name="height" value="0.05" units="cm"/>
      <inkml:brushProperty name="color" value="#5B2D90"/>
    </inkml:brush>
  </inkml:definitions>
  <inkml:trace contextRef="#ctx0" brushRef="#br0">159 94 3585,'5'9'1074,"-1"1"0,0 1 0,-1-1 0,0 0 0,-1 1 0,0-1 0,-1 1 0,0 2-1074,0 4 1211,-1 1-1,-1-1 1,-1 0-1,-4 15-1210,-6 17 1350,-2-2-1,-2 0 1,-5 6-1350,10-26 521,-12 34-134,5-13-605,-16 31 218,34-79-51,0 1 1,0-1-1,0 1 0,0-1 1,0 1-1,-1-1 0,1 0 1,0 1-1,0-1 0,0 0 0,-1 1 1,1-1-1,0 0 0,0 1 1,-1-1-1,1 0 0,0 1 1,-1-1-1,1 0 0,0 0 1,-1 1-1,1-1 0,0 0 1,-1 0-1,1 0 0,-1 1 1,1-1-1,0 0 0,-1 0 0,1 0 1,-1 0-1,1 0 0,0 0 1,-1 0-1,1 0 0,-1 0 51,-7-15-1296,0-27-460,8 22 1292,1-1-1,0 0 1,2 1-1,0 0 1,2 0-1,1-5 465,11-31-1243,17-33 1243,-31 81-39,8-19-36,1-1 0,1 2 1,4-5 74,-13 25 101,-1 0 0,1 0 1,0 1-1,1-1 1,-1 1-1,1 0 0,0 0 1,1 1-1,-1-1 0,1 1 1,0 0-1,0 1 1,0-1-1,0 1 0,0 1 1,5-2-102,-6 3 151,1 0 1,-1 0 0,1 1 0,-1 0-1,0 0 1,1 1 0,-1-1 0,0 1-1,1 0 1,-1 1 0,0-1-1,0 1 1,0 0 0,0 0 0,0 1-1,-1-1 1,1 1 0,-1 0 0,1 1-1,-1-1 1,0 1 0,0-1-1,-1 1 1,4 4-152,7 10 350,0 2 0,-1-1 0,-1 2 0,-1-1 0,-1 2-350,0-3 258,30 58 1603,35 47-1861,-60-101 106,1-1 0,1-1 1,1-1-1,1 0 0,0-2 0,2 0 0,10 7-106,-29-24 2,0 1 0,0-1 0,1 1-1,-1-1 1,0 0 0,0 0 0,1 0-1,-1 0 1,1 0 0,-1-1 0,1 1-1,-1-1 1,1 1 0,-1-1 0,1 0-1,0 0 1,-1 0 0,1-1-1,-1 1 1,1 0 0,0-1-2,0-1 2,0 1 0,0-1 0,0 0 0,-1 1 0,1-1 0,0-1 0,-1 1 0,0 0 0,1 0 0,-1-1 0,0 0 0,-1 1 0,1-1 0,1-2-2,4-10 6,-1 1 0,0-1 0,-1 0 0,-1 0 0,-1 0-1,1-6-5,9-74-154,-4-1 0,-4-8 154,8-103-2109,-12 201 1846,-1 1 1,1 0-1,0-1 0,0 1 1,1 0-1,0 0 1,0 0-1,0 0 1,0 0-1,3-3 263,-3 6-276,-1 0 0,1 0 0,0 0-1,0 1 1,0-1 0,0 1 0,0 0 0,0-1 0,0 1-1,0 0 1,1 0 0,-1 1 0,0-1 0,1 0-1,-1 1 1,1-1 0,-1 1 0,1 0 0,-1 0-1,1 0 1,-1 0 0,0 0 0,1 0 0,0 1 276,21 3-3122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3.757"/>
    </inkml:context>
    <inkml:brush xml:id="br0">
      <inkml:brushProperty name="width" value="0.05" units="cm"/>
      <inkml:brushProperty name="height" value="0.05" units="cm"/>
      <inkml:brushProperty name="color" value="#5B2D90"/>
    </inkml:brush>
  </inkml:definitions>
  <inkml:trace contextRef="#ctx0" brushRef="#br0">509 62 7770,'-1'-2'359,"0"0"1,0-1 0,0 1-1,0 0 1,0 0 0,0 0-1,-1 0 1,1 0 0,-1 0-1,1 0 1,-1 0-1,0 0 1,0 1 0,1-1-1,-1 1 1,0-1 0,-1 1-1,1 0 1,0 0 0,-2-1-360,-5-2 564,-1 0 0,1 0-1,-1 1 1,-3 0-564,0 1 315,0 0 0,0 1 0,0 0 0,0 1 0,0 1-1,0 0 1,0 1 0,1 0 0,-1 1 0,0 0 0,1 1-1,0 0 1,0 1 0,-3 2-315,-1 1 91,0 1 1,1 0-1,0 1 1,1 0-1,0 1 1,0 1-1,2 0 0,-1 1 1,-9 14-92,12-13-60,0 0 1,2 1-1,0 0 1,0 1-1,2-1 1,0 1-1,0 1 1,2-1-1,0 1 1,1 0-1,0 0 1,2 0-1,0 0 1,1 0-1,0 0 1,2 0-1,0 0 1,1 0-1,0 0 1,1 0-1,1-1 1,1 0-1,1 0 1,3 7 58,-7-17-39,0 0-1,1-1 0,-1 1 1,1-1-1,1 0 0,-1 0 1,0 0-1,1-1 0,0 0 1,0 1-1,1-2 0,-1 1 1,1-1-1,-1 1 0,1-2 1,0 1-1,1-1 0,-1 0 1,0 0-1,0 0 0,1-1 1,-1 0-1,2 0 41,2-1-281,0 0 0,0-1 0,-1 0 0,1 0 0,0-1 0,0 0 0,-1-1 0,0 0 0,1-1 0,-1 0 0,0 0 0,-1-1 0,1 0 0,-1 0 0,1-2 281,27-19-3573,-4 5-506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4.088"/>
    </inkml:context>
    <inkml:brush xml:id="br0">
      <inkml:brushProperty name="width" value="0.05" units="cm"/>
      <inkml:brushProperty name="height" value="0.05" units="cm"/>
      <inkml:brushProperty name="color" value="#5B2D90"/>
    </inkml:brush>
  </inkml:definitions>
  <inkml:trace contextRef="#ctx0" brushRef="#br0">1 109 8058,'31'-21'9984,"12"1"-7908,-31 15-2307,8-5 330,1 0-57,0 1 1,1 0-1,0 2 0,0 1 0,10-2-42,-27 7-9,0 0 0,1 0 0,-1 1 0,0-1 0,1 1 0,-1 1 0,0-1 0,1 1 0,-1 0 0,0 0-1,0 0 1,1 1 0,-1-1 0,0 1 0,-1 1 0,1-1 0,0 1 0,-1 0 0,1 0 0,-1 0 0,0 0 0,0 1 0,0 0 0,0 0-1,-1 0 1,0 0 0,2 2 9,0 4 9,0 0-1,-1 0 0,-1 0 0,1 0 1,-2 0-1,1 1 0,-1-1 1,-1 1-1,0 0 0,0 0 0,-1-1 1,-1 1-1,0 1-8,-3 31 20,-3-1 0,-7 28-20,9-48-24,-20 61-2294,25-83 2283,0 1 0,0-1-1,0 0 1,1 0 0,-1 0-1,0 0 1,0 0-1,1 0 1,-1 1 0,0-1-1,0 0 1,0 0 0,1 0-1,-1 0 1,0 0 0,0 0-1,1 0 1,-1 0-1,0 0 1,0 0 0,1 0-1,-1 0 1,0 0 0,0-1-1,1 1 1,-1 0-1,0 0 1,0 0 0,0 0-1,1 0 1,-1 0 0,0 0-1,0-1 1,0 1-1,1 0 1,-1 0 0,0 0-1,0-1 1,0 1 0,0 0-1,0 0 1,1 0-1,-1-1 1,0 1 0,0 0-1,0 0 36,0 0-16,14-12-1520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4.427"/>
    </inkml:context>
    <inkml:brush xml:id="br0">
      <inkml:brushProperty name="width" value="0.05" units="cm"/>
      <inkml:brushProperty name="height" value="0.05" units="cm"/>
      <inkml:brushProperty name="color" value="#5B2D90"/>
    </inkml:brush>
  </inkml:definitions>
  <inkml:trace contextRef="#ctx0" brushRef="#br0">190 1 7426,'-71'155'8889,"47"-108"-8284,2 1 0,3 0-1,1 2 1,3 0 0,0 7-605,13-48 46,1 1-1,0-1 1,0 0 0,1 0 0,0 1 0,1-1-1,0 0 1,0 1 0,1-1 0,2 6-46,-3-11 8,1 0-1,-1 0 1,1-1 0,0 1 0,1 0-1,-1-1 1,0 0 0,1 0 0,0 0-1,0 0 1,0 0 0,0 0 0,0-1 0,0 1-1,1-1 1,-1 0 0,1 0 0,0 0-1,-1-1 1,1 1 0,0-1 0,0 0-1,0 0 1,0 0 0,2 0-8,8 0-25,0 0 0,-1-1 0,1-1 1,0 0-1,0-1 0,0 0 0,-1-1 0,1-1 1,-1 0-1,0 0 0,2-2 25,2-2-440,-1 0 0,0 0 1,0-2-1,0 0 0,-1-1 0,-1 0 0,0-1 0,3-4 440,-11 9-1120,1 0-1,-1 0 0,0-1 0,0 0 1,1-4 1120,-1-7-3643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44.767"/>
    </inkml:context>
    <inkml:brush xml:id="br0">
      <inkml:brushProperty name="width" value="0.05" units="cm"/>
      <inkml:brushProperty name="height" value="0.05" units="cm"/>
      <inkml:brushProperty name="color" value="#5B2D90"/>
    </inkml:brush>
  </inkml:definitions>
  <inkml:trace contextRef="#ctx0" brushRef="#br0">484 556 7946,'-37'-56'3120,"21"52"385,-22-1-1624,-8 1-969,-10-1-48,-2-2-376,-9-4-216,10-2-784,7-5-1160,11-2-2161,19 2-176</inkml:trace>
  <inkml:trace contextRef="#ctx0" brushRef="#br0" timeOffset="1">822 242 7498,'-6'-29'3552,"-14"0"-143,-9 2-1689,-20 1-927,-11 1-393,-20 1-32,0 12-72,-14 1-448,-1 3-872,4-3 1872,11-7-4521,26-4 1441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07.322"/>
    </inkml:context>
    <inkml:brush xml:id="br0">
      <inkml:brushProperty name="width" value="0.05" units="cm"/>
      <inkml:brushProperty name="height" value="0.05" units="cm"/>
      <inkml:brushProperty name="color" value="#00A0D7"/>
    </inkml:brush>
  </inkml:definitions>
  <inkml:trace contextRef="#ctx0" brushRef="#br0">440 30 4761,'4'-27'5788,"-4"27"-5714,0 0-1,0 0 0,0 0 1,0 0-1,0-1 0,0 1 0,0 0 1,0 0-1,0 0 0,0 0 1,0 0-1,-1 0 0,1 0 1,0 0-1,0-1 0,0 1 0,0 0 1,0 0-1,0 0 0,0 0 1,0 0-1,0 0 0,0 0 1,-1 0-1,1 0 0,0 0 0,0 0 1,0 0-1,0 0 0,0 0 1,0 0-1,-1 0 0,1-1 1,0 1-1,0 0 0,0 0 0,0 1 1,0-1-1,0 0 0,0 0 1,-1 0-1,1 0 0,0 0 1,0 0-1,0 0 0,0 0 0,0 0 1,0 0-1,0 0 0,-1 0 1,1 0-1,0 0-73,-12 13 2233,-50 66 2137,20-27-2748,-33 55-1622,29-24-431,4 1-1,4 2 0,3 1 1,4 2-1,-9 51 432,35-123-857,-4 12-83,8-17-1207,7-19 1002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08.089"/>
    </inkml:context>
    <inkml:brush xml:id="br0">
      <inkml:brushProperty name="width" value="0.05" units="cm"/>
      <inkml:brushProperty name="height" value="0.05" units="cm"/>
      <inkml:brushProperty name="color" value="#00A0D7"/>
    </inkml:brush>
  </inkml:definitions>
  <inkml:trace contextRef="#ctx0" brushRef="#br0">115 32 3705,'1'-2'818,"0"1"-416,0 0 0,0 1 0,0-1 0,-1 0 0,1 0 0,0 0 0,-1 0 0,1 0 0,0 0 0,-1 0-1,1 0 1,-1 0 0,1 0 0,-1 0 0,0-1 0,0 1 0,1 0 0,-1 0 0,0 0 0,0 0 0,0-1 0,0 1 0,0 0 0,0 0-1,-1 0 1,1 0 0,0-1-402,-5 3 4497,-6 8-3659,-1 2-723,1 1 0,0 0 0,1 1 0,0 0 1,-2 6-116,3-6 49,4-5-69,1 0 0,0 0 0,0 0 0,0 1 0,1-1 0,1 1 0,-1 0 0,1 0 0,1 0-1,0 0 1,0 0 0,1 9 20,0-13-40,0 1-1,1 0 1,-1 0-1,2-1 1,-1 1-1,0 0 0,1-1 1,0 1-1,0-1 1,1 0-1,0 1 1,-1-1-1,2-1 1,-1 1-1,1 0 0,-1-1 1,1 1-1,4 2 41,-6-5-7,0-1-1,0 1 0,0-1 0,1 0 0,-1 1 1,0-1-1,1 0 0,-1 0 0,1-1 0,-1 1 1,1 0-1,-1-1 0,1 0 0,0 1 1,-1-1-1,1 0 0,-1 0 0,1-1 0,0 1 8,1-1-3,0 0 0,0-1-1,0 1 1,0-1 0,-1 0-1,1 0 1,0 0 0,-1 0-1,0-1 1,1 1 0,0-2 3,8-9-20,0 0 0,-1-1 0,0 0 0,-1-1 0,1-3 20,-7 12-29,9-19-4,-11 20 30,1 0 0,-1 0 1,1 0-1,0 1 0,1-1 1,-1 1-1,2-2 3,-4 6 1,-1 0-1,0-1 1,0 1-1,1 0 1,-1 0 0,0 0-1,0 0 1,0 0-1,1 0 1,-1 0 0,0 0-1,0 0 1,1 0-1,-1 0 1,0 0 0,1 0-1,-1 0 1,0 0-1,0 0 1,1 0 0,-1 0-1,0 0 1,0 0-1,0 0 1,1 0 0,-1 1-1,0-1 1,0 0-1,1 0 1,-1 0 0,0 0-1,0 1 1,0-1-1,0 0 1,1 0 0,-1 0-1,0 1 1,0-1-1,0 0 1,0 0 0,0 0-1,0 1 1,1-1-1,-1 0 1,0 0 0,0 1-1,0-1 1,0 0 0,0 0-1,0 1 1,0-1-1,0 0 1,0 0 0,0 1-1,0-1 1,0 0-1,-1 0 1,1 1-1,2 20 29,-1-17-33,1 31-10,-1-6-9,1 0 0,2-1 0,3 12 23,-6-33 29,1 0 1,0-1-1,0 1 1,1-1-1,-1 0 1,1 1-1,1-1 1,-1-1-1,1 1 0,0 0 1,0-1-1,1 0 1,0 0-1,0 0 1,0-1-1,4 3-29,-7-5 28,0-1 0,0 0 0,1 0 0,-1 0 0,0 0 0,0 0 0,1 0 0,-1 0-1,1-1 1,-1 1 0,1-1 0,-1 0 0,0 0 0,1 0 0,-1 0 0,1 0 0,-1-1 0,1 1 0,-1-1 0,1 1 0,-1-1-28,2-1 13,0 0 0,0 0 0,0-1 0,-1 1 1,1-1-1,-1 1 0,0-1 0,0 0 0,0-1 0,0 1 1,1-3-14,5-7-173,0-1 0,-2-1 0,0 1 0,0-1 0,3-13 173,5-22-2514,1-19 2514,14-43-6603,-19 88 2544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08.472"/>
    </inkml:context>
    <inkml:brush xml:id="br0">
      <inkml:brushProperty name="width" value="0.05" units="cm"/>
      <inkml:brushProperty name="height" value="0.05" units="cm"/>
      <inkml:brushProperty name="color" value="#00A0D7"/>
    </inkml:brush>
  </inkml:definitions>
  <inkml:trace contextRef="#ctx0" brushRef="#br0">222 176 5105,'2'-7'622,"-1"-1"0,1 1 1,-1 0-1,0-1 0,-1 1 0,0 0 0,0-1 0,0 1 0,-1-1 1,0 1-1,-1 0 0,1 0 0,-2-1 0,-1-5-622,2 10 106,1-1-1,0 1 0,-1 0 1,0-1-1,0 1 0,0 0 1,0 0-1,-1 0 0,1 0 1,-1 1-1,1-1 0,-1 1 1,0-1-1,0 1 0,0 0 1,0 0-1,-1 0 0,1 1 1,0-1-1,-1 1 1,1 0-1,-1 0 0,0 0 1,1 0-1,-1 1 0,0-1 1,0 1-1,1 0 0,-1 0 1,-1 0-106,0 2-21,-1-1 0,0 1 0,1 0 0,-1 0 0,1 1 0,0 0 0,-1 0 0,1 0 0,1 0 1,-1 1-1,0 0 0,1 0 0,0 0 0,0 0 0,0 1 0,0 0 0,1 0 0,-2 3 21,0-1-173,1 0 0,0 0-1,0 1 1,1 0-1,0-1 1,0 1 0,1 1-1,0-1 1,0 0 0,1 0-1,0 1 1,1-1 0,-1 1 173,1-6-70,1-1 0,-1 1 0,0-1 0,1 1 0,-1-1 0,1 1 0,0-1 0,0 1 0,0-1 0,0 0 0,0 1 0,0-1 0,1 0 0,-1 0 0,1 0 0,-1 0 0,1 0 1,0 0-1,0-1 0,2 2 70,-1-1-45,0 0 0,1-1 0,-1 1 1,1-1-1,-1 0 0,1 0 1,-1 0-1,1-1 0,0 1 1,0-1-1,-1 0 0,1 0 1,0 0 44,13-2 122,-1-1 0,1 0 0,-1-1 0,0-1 0,13-5-122,-15 4 169,-9 4 20,0 0 1,0 0-1,0 0 1,0 1-1,0-1 1,0 1-1,2 0-189,-5 1 38,-1 0 1,0 1-1,0-1 1,0 0-1,1 0 0,-1 1 1,0-1-1,0 0 0,0 1 1,0-1-1,0 1 0,0-1 1,0 1-1,0 0 1,0-1-1,0 1 0,0 0 1,0 0-1,0 0 0,-1 0 1,1 0-1,0 0 0,-1 0 1,1 0-1,0 0 0,-1 0 1,1 0-1,-1 0 1,0 0-1,1 0 0,-1 1 1,0-1-1,0 0 0,0 1-38,2 9 47,-1 1 0,-1 0 0,1-1 0,-2 1-1,-1 9-46,0-10-1175,2 1 0,-1-1 0,1 0 0,1 1 0,1 9 1175,3-15-3157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08.837"/>
    </inkml:context>
    <inkml:brush xml:id="br0">
      <inkml:brushProperty name="width" value="0.05" units="cm"/>
      <inkml:brushProperty name="height" value="0.05" units="cm"/>
      <inkml:brushProperty name="color" value="#00A0D7"/>
    </inkml:brush>
  </inkml:definitions>
  <inkml:trace contextRef="#ctx0" brushRef="#br0">61 2 10058,'-13'37'6851,"-3"0"-4849,9-22-1896,0 0 1,2 0-1,-1 0 0,1 6-106,5-21-54,0 1-1,-1-1 1,1 0-1,0 0 0,0 0 1,0 1-1,0-1 1,0 0-1,0 0 1,0 0-1,0 1 1,0-1-1,0 0 1,0 0-1,0 1 0,0-1 1,0 0-1,0 0 1,0 0-1,0 1 1,0-1-1,0 0 1,0 0-1,0 0 1,1 1-1,-1-1 1,0 0-1,0 0 0,0 0 1,0 1-1,0-1 1,0 0-1,1 0 1,-1 0-1,0 0 1,0 0-1,0 1 1,1-1-1,-1 0 0,0 0 1,0 0 54,11-5-1284,20-21 482,-23 18 762,-4 4 17,17-15-31,1 1-1,0 1 1,1 1 0,1 1-1,10-4 55,-28 16 61,0 0 0,0 1 0,0 0-1,1 0 1,-1 0 0,0 1 0,1 0-1,-1 0 1,1 1 0,0 0 0,-1 0-1,5 1-60,-7-1 93,0 2-1,0-1 0,0 0 1,0 1-1,0 0 0,-1 0 1,1 0-1,-1 0 1,1 1-1,-1-1 0,0 1 1,0 0-1,0 0 0,-1 0 1,1 0-1,0 0 0,-1 1 1,0-1-1,0 1 0,0-1 1,1 4-93,1 3 175,-1-1 1,0 1-1,0 0 0,-1-1 1,0 1-1,0 0 1,-1 0-1,-1 0 0,0 3-175,-1 20 145,-2 0-1,-3 7-144,-4 50-2177,10-90 2122,0 1-1,0 0 0,0 0 0,0 0 0,0-1 1,0 1-1,0 0 0,0 0 0,0 0 0,0-1 1,0 1-1,1 0 0,-1 0 0,0-1 0,1 1 1,-1 0-1,0 0 0,1-1 0,-1 1 0,1 0 1,-1-1-1,1 1 0,-1-1 0,1 1 0,0 0 1,-1-1-1,1 0 0,0 1 0,-1-1 0,1 1 1,0-1-1,-1 0 0,1 1 0,0-1 0,0 0 1,-1 0-1,2 1 56,15-7-1667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09.170"/>
    </inkml:context>
    <inkml:brush xml:id="br0">
      <inkml:brushProperty name="width" value="0.05" units="cm"/>
      <inkml:brushProperty name="height" value="0.05" units="cm"/>
      <inkml:brushProperty name="color" value="#00A0D7"/>
    </inkml:brush>
  </inkml:definitions>
  <inkml:trace contextRef="#ctx0" brushRef="#br0">202 1 10122,'8'17'3193,"-11"18"592,-10 11-2657,-15 19-424,-3 0-152,-5 17-192,5-4-56,6-1-128,3-16-216,7 1-600,10-17-408,8-9-1112,2-9-1929,17-11-16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3.572"/>
    </inkml:context>
    <inkml:brush xml:id="br0">
      <inkml:brushProperty name="width" value="0.05" units="cm"/>
      <inkml:brushProperty name="height" value="0.05" units="cm"/>
      <inkml:brushProperty name="color" value="#004F8B"/>
    </inkml:brush>
  </inkml:definitions>
  <inkml:trace contextRef="#ctx0" brushRef="#br0">153 142 5809,'-51'19'6068,"41"-13"-5566,0 0-1,0 0 1,0 1 0,0 1-502,6-5 38,0 0 0,0 0 0,0 0 0,0 1 0,1 0 0,0 0 0,0 0 0,0 0 0,0 0 0,1 0-1,-1 1 1,1-1 0,0 1 0,1 0 0,-1 0 0,1 0 0,0 0 0,0-1 0,0 2 0,1 3-38,0-4 43,1 0 0,1-1 1,-1 1-1,1 0 0,0-1 0,0 1 0,0-1 0,0 1 0,1-1 1,0 0-1,0 0 0,0-1 0,0 1 0,0 0 0,1-1 1,0 0-1,0 0 0,0 0 0,0 0 0,0-1 0,0 1 0,1-1 1,-1 0-1,1-1 0,1 1-43,3 2 122,0-1 0,0-1 0,1 0 0,-1 0 0,0-1 0,1 0 0,-1 0 0,1-1 0,-1-1 0,1 0 0,-1 0 0,9-2-122,-12 1 59,1 0-1,-1 0 1,0-1-1,0 0 1,0 0-1,0 0 1,-1 0-1,1-1 1,-1 0-1,0-1 1,0 1-1,0-1 1,-1 0-1,1 0 1,-1 0-1,0-1 1,-1 1-1,3-6-58,-3 4-4,0 0 0,-1 0-1,0-1 1,-1 1 0,1-1-1,-1 1 1,-1-1 0,1 1 0,-1-1-1,-1 1 1,0-1 0,0 1-1,0-1 1,-1 1 0,0 0 0,-2-7 4,-3-4-403,-1 0 0,0 1-1,-2 0 1,-8-14 403,-29-28-5054,31 43 1520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09.536"/>
    </inkml:context>
    <inkml:brush xml:id="br0">
      <inkml:brushProperty name="width" value="0.05" units="cm"/>
      <inkml:brushProperty name="height" value="0.05" units="cm"/>
      <inkml:brushProperty name="color" value="#00A0D7"/>
    </inkml:brush>
  </inkml:definitions>
  <inkml:trace contextRef="#ctx0" brushRef="#br0">288 194 11723,'-28'-25'3032,"-12"-12"865,-4 1-3297,-6-7-1848,5 9 2200,-3 15-4841,16 23 977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09.874"/>
    </inkml:context>
    <inkml:brush xml:id="br0">
      <inkml:brushProperty name="width" value="0.05" units="cm"/>
      <inkml:brushProperty name="height" value="0.05" units="cm"/>
      <inkml:brushProperty name="color" value="#00A0D7"/>
    </inkml:brush>
  </inkml:definitions>
  <inkml:trace contextRef="#ctx0" brushRef="#br0">1 917 8210,'2'-205'7104,"4"136"-6092,2 0 1,3-1-1013,-3 31 89,1 0 1,2 1-1,2 0 1,1 0 0,2 2-1,1 0 1,2 1 0,2 0-1,9-10-89,-19 30 3,1 1 0,0 0-1,1 1 1,1 0 0,0 1-1,9-6-2,-19 15 11,0 0 0,0 1-1,0-1 1,0 1-1,1 0 1,-1 0-1,1 0 1,0 0-1,-1 1 1,1 0 0,0 0-1,0 0 1,0 1-1,0 0 1,-1-1-1,1 2 1,0-1 0,0 1-1,0-1 1,0 1-1,0 0 1,-1 1-1,1 0 1,-1-1-1,1 1 1,-1 1 0,2 0-11,4 5 174,-1 0 1,1 1-1,-2 1 1,1 0-1,-1 0 1,-1 0-1,0 1 1,0 0-1,-1 1 1,0-1-1,-1 1 1,-1 0-1,3 9-174,-6-18 65,0 0-1,0 0 1,-1 0 0,1 1-1,-1-1 1,1 0-1,-1 0 1,0 0 0,0 1-1,0-1 1,-1 0-1,1 0 1,-1 0 0,0 0-1,0 0 1,0 1-1,0-2 1,0 1 0,-1 0-1,0 1-64,0-1 40,-1 0-1,0 0 1,0-1-1,0 1 1,0 0-1,0-1 0,0 0 1,-1 0-1,1 0 1,-1 0-1,1-1 1,-1 1-1,0-1 1,-2 0-40,-6 2-40,1-1 0,-1 0 1,0-1-1,0-1 0,0 0 0,0 0 0,0-2 1,1 1-1,-1-1 0,-3-2 40,-1 0-253,9 3-28,1 0 0,-1-1 1,1 0-1,-1 0 1,1 0-1,0-1 1,0 0-1,0 0 0,1-1 1,-3-1 280,8 5-22,0 0-1,0 0 1,0 0 0,0 0 0,0-1 0,-1 1 0,1 0 0,0 0-1,0 0 1,0 0 0,0 0 0,0 0 0,0 0 0,0-1 0,0 1-1,0 0 1,0 0 0,0 0 0,0 0 0,0 0 0,0 0 0,0 0-1,0-1 1,0 1 0,0 0 0,0 0 0,0 0 0,0 0 0,1 0-1,-1 0 1,0 0 0,0 0 0,0-1 0,0 1 0,0 0 0,0 0-1,0 0 1,0 0 0,0 0 0,0 0 0,0 0 0,1 0-1,-1 0 1,0 0 0,0 0 0,0 0 0,0 0 0,0 0 0,0 0-1,0 0 1,1 0 0,-1-1 0,0 1 0,0 0 0,0 1 22,13-3-399,57 5 1279,0 2-1,60 14-879,-109-15 284,-1-1 0,1-1 0,0-1 0,0-1 0,11-2-284,-26 2 38,-1-1 1,1 1 0,0-1-1,-1-1 1,1 1 0,-1-1-1,0 0 1,1 0 0,-1-1-1,0 1 1,0-1 0,-1 0-1,1 0 1,-1-1 0,1 0-1,-1 1 1,0-1 0,0-1-1,-1 1 1,1-1 0,-1 1-1,0-2-38,-2 4-18,0 1-1,0-1 1,0 0-1,0 1 1,-1-1-1,1 0 1,0 0-1,-1 0 1,0 0-1,0 0 1,1 0 0,-1 1-1,0-1 1,0 0-1,-1 0 1,1 0-1,0 0 1,-1 0-1,1 0 1,-1 0-1,1 1 1,-1-1-1,0 0 1,0 0-1,0 1 1,0-1-1,0 1 1,0-1-1,0 1 1,-1-1-1,1 0 19,-1 1-42,0 0 0,0-1 0,0 1 0,-1 0 0,1 0 0,0 0 0,0 0 0,-1 1 0,1-1 0,0 1-1,-1-1 1,1 1 0,-1 0 0,1 0 0,0 0 0,-1 0 0,1 0 0,-1 0 0,1 1 0,0-1 0,-1 1-1,1 0 1,0 0 0,-1 0 42,-8 5-56,1 0-1,0 0 1,0 1-1,1 0 1,0 1-1,0 0 1,1 0-1,0 1 1,0 0 0,1 0-1,0 1 1,1 0-1,0 0 1,0 1-1,0 4 57,0-1-1,0-1 0,1 1-1,0 1 1,2-1 0,0 1-1,0-1 1,1 1 0,1 0-1,0 0 1,2 0 0,1 14 1,-1-23-96,0 1 1,0-1-1,1 0 1,0 0-1,0 0 0,1-1 1,-1 1-1,1 0 1,1-1-1,-1 0 1,1 0-1,2 3 96,-1-3-526,0 0 0,0-1 0,1 1 0,0-1 0,0 0 0,0-1 0,0 1 0,1-1 0,-1 0 0,4 0 526,35 11-3998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0.219"/>
    </inkml:context>
    <inkml:brush xml:id="br0">
      <inkml:brushProperty name="width" value="0.05" units="cm"/>
      <inkml:brushProperty name="height" value="0.05" units="cm"/>
      <inkml:brushProperty name="color" value="#00A0D7"/>
    </inkml:brush>
  </inkml:definitions>
  <inkml:trace contextRef="#ctx0" brushRef="#br0">232 89 9458,'-4'-7'821,"0"0"-1,-1 1 1,1-1 0,-1 1 0,0 0-1,-4-3-820,4 4 218,0 1-1,0-1 0,-1 2 0,1-1 0,-1 0 1,0 1-1,-6-2-217,9 3 3,-1 1 0,1 0 1,-1 0-1,0 0 0,1 0 0,-1 1 1,0-1-1,0 1 0,0 0 1,1 0-1,-1 1 0,0-1 0,0 1 1,1-1-1,-1 1 0,0 0 0,1 1 1,-1-1-1,1 1 0,-1 0 0,1-1 1,0 1-1,0 1 0,0-1 0,0 0 1,0 1-1,0 0 0,1-1 0,-1 1 1,0 1-4,-2 2 7,1 1 1,0-1-1,0 1 1,0 0-1,1 0 1,0 0-1,0 0 1,1 1-1,0-1 1,0 1-1,1 0 1,0-1-1,0 1 1,1 0-1,0 0 1,0-1-1,2 7-7,-2-9 44,1-1-1,0 1 1,1 0-1,-1-1 1,1 0 0,0 1-1,0-1 1,0 0-1,0 0 1,1 0-1,0 0 1,0 0 0,0 0-1,0-1 1,0 0-1,1 1 1,0-1-1,0-1 1,-1 1 0,2 0-1,-1-1 1,0 0-1,0 0 1,1 0-1,-1-1 1,1 1 0,-1-1-1,1 0 1,2 0-44,4 0 107,1-1 0,-1 0-1,0-1 1,0 0 0,0-1 0,0 0 0,0 0 0,0-1 0,-1-1 0,1 0 0,-1 0 0,0-1 0,0-1 0,-1 1-1,6-5-106,-9 6 38,-1-1-1,0 1 0,0-1 0,0 0 1,0 0-1,-1 0 0,0-1 1,0 0-1,0 0 0,-1 0 0,0 0 1,1-1-38,-3 3-15,1-1 0,-1 0 0,0 0 1,0 1-1,-1-1 0,1 0 0,-1 0 1,0 0-1,-1 0 0,1 0 1,-1 0-1,0 0 0,0 0 0,0 1 1,-1-1-1,1 0 0,-3-3 15,3 5-214,0 1-1,0 0 0,-1 0 1,1-1-1,-1 1 1,1 0-1,-1 0 1,1 0-1,-1 0 1,0 1-1,0-1 1,0 0-1,0 1 0,0-1 1,0 1-1,-1 0 1,1 0-1,0 0 1,-1 0-1,1 0 1,-1 0-1,1 1 1,-1-1-1,1 1 0,-1-1 1,0 1-1,1 0 1,-1 0-1,1 0 1,-1 1-1,1-1 1,-1 1 214,-28 10-4061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0.552"/>
    </inkml:context>
    <inkml:brush xml:id="br0">
      <inkml:brushProperty name="width" value="0.05" units="cm"/>
      <inkml:brushProperty name="height" value="0.05" units="cm"/>
      <inkml:brushProperty name="color" value="#00A0D7"/>
    </inkml:brush>
  </inkml:definitions>
  <inkml:trace contextRef="#ctx0" brushRef="#br0">0 749 6801,'18'-56'2789,"42"-116"2168,-33 100-3792,16-24-1165,-27 63-37,1 1 0,2 1 0,1 0-1,1 2 1,2 0 0,1 2-1,1 0 1,26-20 37,-40 38 26,1 1-1,0 0 1,0 1 0,1 0 0,0 1-1,0 1 1,0 0 0,1 0-1,2 1-25,-12 3 55,1 0 0,-1 1 0,0-1-1,1 1 1,-1 0 0,1 0-1,-1 1 1,0-1 0,1 1-1,-1 0 1,0 0 0,1 0 0,-1 1-1,1 0-54,-2 0 78,0-1 0,0 2-1,-1-1 1,1 0 0,-1 0-1,1 1 1,-1 0 0,0-1 0,0 1-1,0 0 1,0 0 0,0 0-1,-1 0 1,1 0 0,-1 0-1,0 1 1,0-1 0,0 0-1,-1 1 1,1 0-78,0 5 126,0-1-1,-1 0 1,0 0-1,0 1 1,-1-1-1,0 0 1,0 0-1,-1 0 1,0 0-1,-1 0 1,0 0-1,0-1 1,0 1-1,-1-1 1,0 0-1,0 0 1,-5 5-126,5-6 10,-1 0 0,0-1 0,0 1 0,0-1 0,0 0 0,-1-1 0,0 0 0,0 1 1,0-2-1,0 1 0,-1-1 0,1 0 0,-1 0 0,0-1 0,0 0 0,0 0 0,0 0 0,0-1 0,0 0 0,-1-1-10,-1 0-266,-1 0-1,1-1 0,-1-1 0,1 1 0,0-2 1,0 1-1,-7-4 267,11 4-401,1 1-1,0-1 1,0-1-1,0 1 1,1 0 0,-1-1-1,0 0 1,1 0-1,0 0 1,0 0 0,0-1-1,0 1 1,0-1-1,0 0 1,1 1 0,-1-4 401,-6-24-4481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0.934"/>
    </inkml:context>
    <inkml:brush xml:id="br0">
      <inkml:brushProperty name="width" value="0.05" units="cm"/>
      <inkml:brushProperty name="height" value="0.05" units="cm"/>
      <inkml:brushProperty name="color" value="#00A0D7"/>
    </inkml:brush>
  </inkml:definitions>
  <inkml:trace contextRef="#ctx0" brushRef="#br0">241 0 6617,'1'0'188,"0"0"-1,0 1 0,0-1 0,-1 0 0,1 0 1,0 1-1,0-1 0,-1 1 0,1-1 0,0 1 1,-1-1-1,1 1 0,0-1 0,-1 1 0,1-1 1,-1 1-1,1 0 0,-1-1 0,1 1 0,-1 0 1,0 0-1,1-1 0,-1 1 0,0 0 0,1 0 1,-1 0-1,0-1 0,0 1 0,0 0 0,0 0 1,0 0-1,0 0 0,0-1 0,0 1 0,0 0 1,0 0-1,0 0 0,-1 0 0,1-1 0,0 1 1,0 0-1,-1 0 0,1-1 0,-1 1 0,1 0-187,-22 34 1542,22-35-1533,-73 85 1343,45-54-920,1 2-1,-22 34-431,41-55 43,1 1-1,0 0 1,1 1-1,1-1 1,0 1-1,1 0 1,0 1-1,1-1 1,1 1-1,-1 8-42,2-11 58,1 0 1,1 0-1,0 0 1,0 0-1,2 0 0,-1 0 1,1 0-1,1-1 0,0 1 1,0-1-1,7 10-58,-8-14 53,2 0-1,-1-1 1,1 1 0,0-1 0,0 0-1,1-1 1,-1 1 0,2-1 0,-1 0-1,0-1 1,1 1 0,0-1-1,0 0 1,0-1 0,0 0 0,1 0-1,-1 0 1,8 0-53,-3 0 35,0-1-1,1 0 1,-1-1-1,1 0 1,-1-1-1,1-1 1,-1 0 0,1-1-1,-1 0 1,1-1-1,2-1-34,-6 1-1,-1-1-1,1 0 1,-1 0 0,0-1-1,0 0 1,0 0-1,0-1 1,-1 0-1,0-1 1,0 1 0,-1-1-1,0-1 1,0 1-1,-1-1 1,2-3 1,0-2-17,0 0 1,-1-1-1,0 0 0,-1 0 0,-1-1 1,0 1-1,0-7 17,-4 17-26,1-1-1,-1 1 1,0 0 0,0-1-1,0 1 1,0 0-1,-1-1 1,0 1 0,0 0-1,0 0 1,0-1-1,-2-3 27,1 6-36,1 0-1,0 0 1,-1 0 0,1 1-1,-1-1 1,0 0-1,0 1 1,0-1-1,0 1 1,0-1-1,0 1 1,0 0 0,0 0-1,0 0 1,-1 0-1,1 0 1,0 1-1,-1-1 1,1 0-1,0 1 1,-1 0-1,1 0 1,-1 0 0,1 0 36,-5 0-95,1 1 1,0-1 0,0 1 0,0 1-1,0-1 1,1 1 0,-1 0 0,0 1-1,1-1 1,-1 1 0,1 0 0,0 0-1,0 1 1,0-1 0,0 1 0,1 0-1,-1 1 1,1-1 0,0 1-1,1 0 1,-3 3 94,-3 6-94,0-1 0,1 2-1,1-1 1,0 1 0,1 0 0,1 0-1,-3 12 95,3-7 66,1 1 0,1 0-1,1 0 1,1 1-1,1 19-65,1-29 55,0 0-1,1 1 1,0-1-1,1 0 1,0 0 0,1 0-1,0 0 1,1-1-1,1 0 1,5 10-55,-8-18-77,0 1-1,0-1 1,0 1 0,0-1 0,0 0 0,1-1-1,0 1 1,-1 0 0,1-1 0,0 0 0,0 0 0,0 0-1,0-1 1,1 1 0,-1-1 0,0 0 0,1 0-1,-1 0 1,0-1 0,1 0 0,-1 1 0,1-2-1,-1 1 1,1 0 0,-1-1 0,1 0 77,28-6-1570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1.250"/>
    </inkml:context>
    <inkml:brush xml:id="br0">
      <inkml:brushProperty name="width" value="0.05" units="cm"/>
      <inkml:brushProperty name="height" value="0.05" units="cm"/>
      <inkml:brushProperty name="color" value="#00A0D7"/>
    </inkml:brush>
  </inkml:definitions>
  <inkml:trace contextRef="#ctx0" brushRef="#br0">395 5 6641,'11'-5'4521,"-7"14"-928,-8 10-1072,-14 16-1609,-6 10-536,-13 14 264,0-1-8,-9 11 120,5-12-304,-6-6-103,2-9-297,4 1-328,8-9-537,8-4-1103,14-5-385,17-4-1959,17-7-265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1.584"/>
    </inkml:context>
    <inkml:brush xml:id="br0">
      <inkml:brushProperty name="width" value="0.05" units="cm"/>
      <inkml:brushProperty name="height" value="0.05" units="cm"/>
      <inkml:brushProperty name="color" value="#00A0D7"/>
    </inkml:brush>
  </inkml:definitions>
  <inkml:trace contextRef="#ctx0" brushRef="#br0">349 25 10362,'0'-1'311,"0"0"-1,0 0 0,0 0 0,0 0 1,0 1-1,-1-1 0,1 0 1,0 0-1,0 0 0,-1 0 0,1 1 1,-1-1-1,1 0 0,-1 0 1,1 1-1,-1-1 0,1 0 0,-1 1 1,1-1-1,-1 1 0,0-1-310,-18-6 1474,-23 8-1791,4 7 373,1 2 0,-1 1 1,2 3-1,-27 12-56,48-19-49,12-6-147,1 0 0,0 0 0,0-1 0,0 1 0,-1 0 0,1-1 0,0 1 0,-1-1 0,1 0 0,0 0 0,-1 0 1,1 0-1,0 0 0,-1 0 0,1-1 0,0 1 0,-1-1 0,1 0 0,0 1 0,0-1 0,-1-1 196,2-1-2486,9 6-2872,7 6 3491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1.966"/>
    </inkml:context>
    <inkml:brush xml:id="br0">
      <inkml:brushProperty name="width" value="0.05" units="cm"/>
      <inkml:brushProperty name="height" value="0.05" units="cm"/>
      <inkml:brushProperty name="color" value="#00A0D7"/>
    </inkml:brush>
  </inkml:definitions>
  <inkml:trace contextRef="#ctx0" brushRef="#br0">276 136 6305,'0'0'149,"0"0"-1,0-1 0,0 1 0,0 0 1,0-1-1,0 1 0,0 0 1,0-1-1,0 1 0,0 0 0,0-1 1,0 1-1,0 0 0,0-1 1,-1 1-1,1 0 0,0 0 0,0-1 1,0 1-1,0 0 0,-1 0 1,1-1-1,0 1 0,0 0 0,0 0 1,-1-1-1,1 1 0,0 0 1,-1 0-1,1 0 0,0 0 0,0 0 1,-1-1-1,1 1 0,0 0 1,-1 0-1,1 0 0,0 0 0,-1 0 1,1 0-1,0 0 0,-1 0 1,1 0-1,0 0 0,0 0 0,-1 0 1,1 0-1,0 0 0,-1 1 0,1-1-148,-24-1 2739,7 3-2479,-1 1-1,1 1 1,-1 0-1,1 1 0,1 1 1,-8 4-260,15-6 26,0 0 1,0 1 0,1-1-1,0 2 1,0-1 0,0 1-1,1 1 1,0-1 0,0 1-1,1 0 1,-1 1 0,-3 6-27,9-12 2,-1 0 0,1 0 1,0 1-1,0-1 0,0 0 1,0 1-1,0-1 0,0 1 1,0-1-1,1 1 0,0 0 1,-1-1-1,1 1 1,0-1-1,0 1 0,0-1 1,1 1-1,-1 0 0,1-1 1,-1 1-1,1-1 0,0 1 1,1 1-3,0-1 9,0 0 0,1 0-1,-1 0 1,1 0 0,0 0 0,0 0 0,0-1 0,1 0 0,-1 1 0,0-1 0,1 0 0,-1-1 0,1 1 0,0 0-9,13 3 50,0 0 0,0 0 0,1-2 0,-1 0 1,1-1-1,5 0-50,-16-2 22,0 1 1,1-1-1,-1-1 0,1 1 1,-1-1-1,0-1 1,1 1-1,-1-1 0,0-1 1,0 1-1,0-1 1,4-2-23,-6 1 10,-1 1-1,0 0 1,0-1 0,0 0 0,0 0 0,-1 0 0,0 0 0,0-1 0,0 1 0,0-1 0,0 0 0,-1 0-1,0 0 1,0 0 0,-1 0 0,1 0 0,0-5-10,2-7-168,-1 0 0,-1-1 1,-1 1-1,0-1 0,-1 1 0,-1-1 0,-1 1 1,0-1-1,-1 1 0,-1 0 0,0 0 0,-3-2 168,-7-8-1587,13 26 1460,1 0-1,-1 0 1,0 1-1,1-1 1,-1 0-1,0 1 1,1-1 0,-1 1-1,0-1 1,0 1-1,0-1 1,0 1 0,1 0-1,-1-1 1,0 1-1,0 0 1,0 0 0,0-1-1,0 1 1,0 0-1,0 0 1,0 0-1,0 0 1,0 0 0,0 1-1,0-1 1,1 0-1,-1 0 1,0 1 0,0-1-1,-1 1 128,-27 22-3715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3.066"/>
    </inkml:context>
    <inkml:brush xml:id="br0">
      <inkml:brushProperty name="width" value="0.05" units="cm"/>
      <inkml:brushProperty name="height" value="0.05" units="cm"/>
      <inkml:brushProperty name="color" value="#00A0D7"/>
    </inkml:brush>
  </inkml:definitions>
  <inkml:trace contextRef="#ctx0" brushRef="#br0">438 15 5345,'0'-1'264,"0"0"-1,0 1 1,0-1-1,-1 0 1,1 1 0,0-1-1,0 0 1,-1 1-1,1-1 1,0 1 0,-1-1-1,1 0 1,-1 1-1,1-1 1,-1 1-1,1-1 1,-1 1 0,1 0-1,-1-1 1,1 1-1,-1 0 1,1-1-1,-1 1 1,0 0 0,1-1-1,-1 1 1,0 0-1,1 0 1,-1 0 0,0 0-1,1 0 1,-1 0-1,0 0 1,1 0-1,-2 0-263,-25 13 5261,-3 2-5695,14-11 461,0 0-1,0-1 0,-1-1 1,1-1-1,-1 0 1,1-1-1,0-1 0,-5-1-26,-183-27-152,197 26-122,15 2-125,19 0-256,202 25-468,-156-16 1882,37 11-759,-104-18 65,16 6 352,-23-2-272,-14 4-137,7-5-30,0-1 0,0 0 0,-1-1 0,1 0-1,-1 0 1,1-1 0,-1 0 0,0-1 0,1 0 0,-1 0 0,0-1 0,1 0 0,-1 0 0,1-1 0,-5-1 22,4 0-478,0 0 0,0-1 0,1 0 1,-1 0-1,1 0 0,0-1 0,0-1 0,1 1 0,-1-2 478,-27-29-3285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3.930"/>
    </inkml:context>
    <inkml:brush xml:id="br0">
      <inkml:brushProperty name="width" value="0.05" units="cm"/>
      <inkml:brushProperty name="height" value="0.05" units="cm"/>
      <inkml:brushProperty name="color" value="#00A0D7"/>
    </inkml:brush>
  </inkml:definitions>
  <inkml:trace contextRef="#ctx0" brushRef="#br0">424 82 3417,'-50'-81'4417,"36"82"-817,-5 10-175,-2 12-1200,-10 12-881,-3 12-424,2 3-456,-6 11-184,2-5-112,0 4-168,5-2-40,3 3-408,9-10-168,3-4-824,9-13-297,-1-9-2231,4-10 247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3.907"/>
    </inkml:context>
    <inkml:brush xml:id="br0">
      <inkml:brushProperty name="width" value="0.05" units="cm"/>
      <inkml:brushProperty name="height" value="0.05" units="cm"/>
      <inkml:brushProperty name="color" value="#004F8B"/>
    </inkml:brush>
  </inkml:definitions>
  <inkml:trace contextRef="#ctx0" brushRef="#br0">253 0 6673,'-6'2'4801,"-6"18"-784,-6 15-768,-9 22-2281,4 0-424,-6 14 80,6-5-303,5 9 31,15-19-176,1 1-136,7-17-216,10-2-561,4-14-559,6-9-1016,1-10-2009,8-17-32</inkml:trace>
  <inkml:trace contextRef="#ctx0" brushRef="#br0" timeOffset="1">330 308 4721,'-8'-5'5297,"-17"-6"-1312,-7-2-128,-17 2-2193,0-2-976,-8 1-8,18 4-367,3-3-474,13 2-967,12 5-1856,16 0-1313,26-2-992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4.680"/>
    </inkml:context>
    <inkml:brush xml:id="br0">
      <inkml:brushProperty name="width" value="0.05" units="cm"/>
      <inkml:brushProperty name="height" value="0.05" units="cm"/>
      <inkml:brushProperty name="color" value="#00A0D7"/>
    </inkml:brush>
  </inkml:definitions>
  <inkml:trace contextRef="#ctx0" brushRef="#br0">271 1 9794,'-3'4'675,"0"1"0,0-1 0,0 0 0,-1 0 0,1 0 0,-1 0 0,0-1 0,0 1 1,-1-1-1,1 0 0,0-1 0,-1 1-675,-10 4 128,1-1 0,-1 0 0,-5 1-128,-44 18-84,54-20 105,1 0 1,-1 1-1,1 0 1,0 1-1,1 0 0,-1 0 1,1 1-1,1 0 1,-3 4-22,9-10-40,0-1 1,1 0-1,-1 1 0,1-1 1,-1 1-1,1-1 0,0 1 1,-1-1-1,1 1 0,0-1 1,0 1-1,0-1 0,0 1 1,0-1-1,1 1 0,-1-1 1,0 1-1,1-1 1,-1 0-1,1 1 0,-1-1 1,1 1-1,0-1 0,-1 0 1,1 0-1,0 1 0,0-1 1,0 0-1,0 0 0,0 0 1,0 0-1,1 1 40,6 5-209,1 1 0,0-1 0,0-1 0,2 2 209,-3-3-64,11 6 48,-1-1-1,2-1 0,-1-1 0,1-1 0,0-1 0,0 0 0,1-2 0,11 1 17,74 21 155,-93-22-148,0 1 1,0 1-1,-1 0 1,1 0-1,-1 1 0,9 8-7,-21-15-69,1 1 0,-1-1 0,0 1-1,1-1 1,-1 1 0,1-1 0,-1 0-1,0 1 1,1-1 0,-1 0 0,1 1-1,0-1 1,-1 0 0,1 0 0,-1 0-1,1 1 1,-1-1 0,1 0-1,-1 0 1,1 0 0,0 0 0,-1 0-1,1 0 1,-1 0 0,1 0 0,0 0 69,-1-13-3047,-1-1 3554,1 12-842,2-21 4057,3 17-1116,5 14-2215,-5 0-361,-1 1 1,0 0 0,0 0 0,-1 0 0,0 0-1,-1 1 1,0-1 0,0 1 0,-1 0 0,0 4-31,-1-5-1,0-1 0,-1 1 0,0-1 0,-1 0 0,1 0 0,-1 0 0,-1 0 0,0 0 0,0 0 0,0-1 0,-1 1 0,-3 4 1,3-5-71,4-7 41,0 1-1,0 0 1,0-1-1,-1 1 1,1 0 0,0-1-1,-1 1 1,1-1-1,0 1 1,-1 0 0,1-1-1,0 1 1,-1-1-1,1 1 1,-1-1 0,1 1-1,-1-1 1,0 0 0,1 1-1,-1-1 1,1 1-1,-1-1 1,0 0 0,1 0-1,-1 1 1,0-1-1,1 0 31,0-1-49,0 0-1,-1 0 0,1 0 1,0-1-1,1 1 0,-1 0 1,0 0-1,0 0 0,0 0 0,1 0 1,-1 0-1,0 0 0,1 0 1,-1 0-1,1 0 0,0 0 1,-1 0-1,1 0 50,6-11 84,0 1 1,1-1-1,0 2 0,1-1 1,1 1-1,-1 1 1,1-1-1,1 2 0,8-6-84,6-3 313,1 2 0,0 1 0,1 1 0,1 1-313,-26 10 30,1 1-1,0 0 1,0 0 0,0 0 0,0 0-1,0 0 1,0 1 0,1-1-1,-1 1 1,0 0 0,0 0-1,0 0 1,0 1 0,0-1-1,0 1 1,1-1 0,0 2-30,-1-1 19,-1 0 1,0 1 0,0 0-1,0-1 1,0 1-1,0 0 1,0 0 0,0 0-1,-1 0 1,1 1-1,-1-1 1,0 0 0,1 1-1,-1-1 1,0 0-1,0 1 1,-1 0-1,1-1 1,0 1 0,-1-1-1,1 1-19,1 19 22,-1-1-1,0 0 1,-1 1-1,-2-1 1,0 0-1,-1 0 0,-1 0 1,-3 6-22,-3 29-987,11-42 806,0-14 118,-1 0 0,0 0 0,1 0 0,-1 0 0,1 1 0,-1-1 0,0 0 0,1 0 0,-1 0-1,1 0 1,-1 0 0,0 0 0,1 0 0,-1 0 0,1 0 0,-1-1 0,1 1 0,-1 0 0,0 0 0,1 0-1,-1 0 1,0-1 0,1 1 0,-1 0 0,0 0 0,1-1 0,-1 1 0,0 0 0,1 0 0,-1-1 63,14-11-1441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5.419"/>
    </inkml:context>
    <inkml:brush xml:id="br0">
      <inkml:brushProperty name="width" value="0.05" units="cm"/>
      <inkml:brushProperty name="height" value="0.05" units="cm"/>
      <inkml:brushProperty name="color" value="#00A0D7"/>
    </inkml:brush>
  </inkml:definitions>
  <inkml:trace contextRef="#ctx0" brushRef="#br0">197 84 9818,'-12'3'2107,"0"0"-1,-1-1 1,1 0-1,-3-1-2106,0 0 135,1 1 0,0 0 0,-1 1-1,-9 4-134,21-6-17,0 0 0,0 0 0,0 1 0,0-1 0,1 1 0,-1 0 0,0-1-1,1 1 1,-1 0 0,1 1 0,0-1 0,0 0 0,0 1 0,0-1-1,0 1 1,0-1 0,1 1 0,-1 0 0,1 0 0,0 0 0,0 0-1,0 0 1,0 0 17,1 0-46,-1 0-1,1 0 0,0 0 0,0 0 1,1 1-1,-1-1 0,0 0 0,1 0 1,0 0-1,0 0 0,0 0 1,0 0-1,0 0 0,1-1 0,-1 1 1,1 0-1,0-1 0,0 1 0,0-1 1,0 0-1,0 1 0,0-1 1,0 0-1,1 0 0,-1 0 0,1-1 1,0 1-1,0-1 0,-1 1 0,1-1 1,0 0-1,1 0 47,3 2-52,-1 0 0,1-1 0,-1 0 0,1-1 0,0 0 0,-1 0 0,1 0 0,0-1 0,0 1 0,0-2 0,0 1 0,-1-1 0,1 0 0,5-2 52,-7 2 9,-1-1 0,1 0 0,-1 0-1,0 0 1,0 0 0,0-1 0,0 0 0,0 1-1,-1-1 1,1-1 0,-1 1 0,0 0 0,0-1-1,0 0 1,0 0 0,-1 0 0,1 0 0,-1 0-1,0 0 1,0-1 0,-1 1 0,1 0 0,-1-1-1,1-3-8,-1-5-160,0 1-1,-1-1 1,-1 1-1,0 0 0,0-1 1,-1 1-1,-1 0 1,-3-11 160,5 20-236,0 0 0,0 0 0,1 0 0,-1 0 1,1 0-1,0 0 0,0 0 0,0 0 0,0-2 236,1 4-75,-1 0 0,0 1-1,1-1 1,-1 0-1,1 1 1,-1-1-1,1 0 1,-1 1 0,1-1-1,-1 1 1,1-1-1,0 1 1,-1-1 0,1 1-1,0-1 1,-1 1-1,1 0 1,0-1 0,0 1-1,-1 0 1,1 0-1,0-1 1,0 1-1,0 0 1,-1 0 0,1 0-1,0 0 1,0 0-1,0 0 1,0 0 0,-1 1-1,1-1 1,0 0-1,0 0 1,-1 1 0,2-1 75,4 1-107,1 1 1,0 0-1,0 0 1,-1 0-1,1 1 1,-1 0-1,0 0 1,0 1 0,0-1-1,0 1 1,0 1 106,0 0 264,0 1 1,-1 0 0,0-1-1,0 2 1,0-1 0,-1 0 0,0 1-1,0 0 1,-1 0 0,0 0-1,0 0 1,0 1 0,-1-1-1,0 1 1,-1-1 0,0 1-1,0 0 1,0 0 0,-1 0-1,0-1 1,-1 1 0,0 0 0,-1 5-265,-44 139 1153,46-150-1138,-1 0 0,1 0 0,-1 0 0,1 0 0,0-1 0,-1 1 0,1 0 0,0 0 0,0 0 0,1 0 0,-1 0 0,0 0 0,1 0 0,-1 0 0,1 0 0,-1 0 0,1 0 0,0 0-1,0 0 1,0-1 0,0 1 0,0 0 0,0-1 0,0 1 0,1-1 0,-1 1 0,1-1 0,-1 0 0,1 1 0,-1-1 0,1 0 0,0 0 0,0 0 0,-1 0 0,1-1 0,0 1 0,0 0 0,0-1 0,0 1 0,0-1 0,0 0 0,0 0 0,0 0 0,0 1 0,1-2-15,6 2 86,0-2 0,0 1 0,0-1 0,0 0 0,0-1 1,0 0-1,-1-1 0,1 0 0,-1 0 0,0 0-86,27-14 11,-2-1-1,0-2 0,-2-1 1,0-1-1,21-20-10,-51 40 2,0 1 0,0 0 1,0 0-1,0 0 0,0 0 0,0 1 0,0-1 0,0 0 0,0 0 0,0 1 0,1-1 1,-1 0-1,0 1 0,1-1 0,-1 1 0,0 0 0,1-1 0,-1 1 0,0 0 1,1 0-1,-1 0-2,0 1 14,1 0 1,-1 0-1,0 0 0,0 0 1,0 0-1,-1 0 1,1 0-1,0 1 0,0-1 1,-1 0-1,1 1 1,0-1-1,-1 0 0,0 1 1,1-1-1,-1 1 1,0-1-1,0 1 0,1-1 1,-1 1-1,0-1 1,-1 1-15,4 31 237,-2 0 0,-2 16-237,0-24 69,1 1 0,1-1 0,1 0 0,1 0-1,4 15-68,-6-37 15,0 1-1,0-1 1,0 0-1,0 0 0,1 0 1,-1 0-1,1 0 1,0 0-1,0-1 0,0 1 1,0-1-1,0 1 1,1-1-1,-1 0 0,1 0 1,1 1-15,-3-2 6,1 0 1,0 0-1,0-1 1,0 1-1,0 0 1,0-1-1,1 0 1,-1 0-1,0 1 1,0-1 0,0 0-1,0-1 1,0 1-1,0 0 1,0-1-1,0 1 1,0-1-1,0 1 1,0-1-1,0 0 1,0 0-1,0 0 1,-1 0-1,1 0 1,0-1 0,1 0-7,4-4-16,0 0 0,0 0 1,-1-1-1,0 0 1,0-1-1,0 1 1,-1-1-1,0 0 1,-1-1-1,1 1 1,1-6 15,6-20-462,-1 0 1,3-18 461,9-32-2263,-22 82 2162,0-3-482,1 0-1,0 0 0,0 0 0,1 1 0,-1-1 1,1 1-1,0-1 0,0 1 0,2-2 584,10-6-3444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5.870"/>
    </inkml:context>
    <inkml:brush xml:id="br0">
      <inkml:brushProperty name="width" value="0.05" units="cm"/>
      <inkml:brushProperty name="height" value="0.05" units="cm"/>
      <inkml:brushProperty name="color" value="#00A0D7"/>
    </inkml:brush>
  </inkml:definitions>
  <inkml:trace contextRef="#ctx0" brushRef="#br0">220 6 5401,'0'0'134,"0"0"-1,1 0 1,-1 0-1,0 0 1,0 0-1,0 0 1,0 0-1,0 0 1,0 0-1,0-1 1,0 1-1,0 0 1,1 0-1,-1 0 1,0 0-1,0 0 1,0 0-1,0-1 1,0 1-1,0 0 1,0 0-1,0 0 1,0 0-1,0 0 1,0 0-1,0-1 1,0 1-1,0 0 0,0 0 1,0 0-1,0 0 1,0 0-1,0-1 1,0 1-1,0 0 1,0 0-1,0 0 1,0 0-1,0 0 1,-1 0-1,1 0 1,0-1-1,0 1 1,0 0-1,0 0 1,0 0-1,0 0 1,0 0-1,0 0 1,-1 0-1,1 0 1,0 0-1,0 0 1,0-1-1,0 1 1,0 0-1,0 0 1,-1 0-1,1 0 1,0 0-1,0 0 1,0 0-1,0 0 1,0 0-1,-1 0 1,1 0-1,0 0-133,-14 8 3291,-14 14-2191,9-2-901,1 0-1,1 1 1,1 1-1,1 1 1,0 0 0,2 1-1,1 0 1,1 1-1,1 1 1,1-1 0,1 2-1,-1 11-198,8-33-90,0 0-1,0 0 1,1 0-1,-1 0 0,1 0 1,1 1-1,-1-1 91,0-4-28,0 0 0,0 0 0,1 0 0,-1 0 0,0-1 0,0 1 0,1 0 0,-1 0 0,0-1 0,1 1-1,-1 0 1,1 0 0,-1-1 0,1 1 0,-1-1 0,1 1 0,0 0 0,-1-1 0,1 1 0,-1-1 0,1 1 0,0-1-1,0 0 1,-1 1 0,1-1 0,0 0 0,0 1 0,0-1 0,-1 0 0,1 0 0,0 0 0,0 0 0,0 0 0,-1 0-1,1 0 1,0 0 0,0 0 0,0 0 0,0 0 0,-1 0 0,1-1 0,0 1 0,0 0 0,0 0 0,-1-1 0,1 1-1,0-1 1,-1 1 28,26-11-354,-2-2 0,20-12 354,1-1-81,-42 24 83,19-10 20,0 1 0,0 1 1,3 0-23,-21 8 43,1 1 0,-1-1 0,1 1 0,0 0 0,-1 0 1,1 0-1,0 0 0,-1 1 0,1 0 0,0 0 0,0 0 0,-1 1 0,1 0 0,0 0 1,-1 0-1,1 0 0,-1 1 0,1-1 0,1 2-43,-3-1 54,-1 1 1,0-1-1,0 0 0,0 1 0,0-1 0,-1 1 1,1 0-1,-1-1 0,0 1 0,1 0 0,-1 0 1,0 0-1,-1 0 0,1 0 0,0 0 0,-1 0 1,0 0-1,0 0 0,0 0 0,0 2-54,0 6 68,-1 0-1,0 0 1,-1-1-1,0 1 1,-2 4-68,-6 13-806,-1-1 1,-12 22 805,-7 17-2434,25-52-232,4-2 570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6.212"/>
    </inkml:context>
    <inkml:brush xml:id="br0">
      <inkml:brushProperty name="width" value="0.05" units="cm"/>
      <inkml:brushProperty name="height" value="0.05" units="cm"/>
      <inkml:brushProperty name="color" value="#00A0D7"/>
    </inkml:brush>
  </inkml:definitions>
  <inkml:trace contextRef="#ctx0" brushRef="#br0">156 72 4921,'-6'-7'7213,"-7"5"-4340,-14 3-1726,22-1-1171,-1 1-1,1 0 1,0 1-1,0-1 1,1 1-1,-1 0 1,0 0-1,1 0 0,-1 1 1,1 0-1,-1 0 1,1 0-1,0 0 1,1 1-1,-1-1 1,0 1-1,1 0 1,0 0-1,-2 3 25,2-1-40,-1 1-1,2-1 1,-1 0-1,1 1 1,0 0-1,0-1 1,1 1-1,0 0 1,0 0-1,0 0 1,1 0-1,0 0 1,1 6 40,0-5 8,0 0-1,1 0 1,0 0 0,0-1 0,1 1 0,0 0-1,0-1 1,1 0 0,0 0 0,0 0 0,0 0 0,2 1-8,-3-4 82,1 0 0,0 1 0,0-1 0,1-1 0,-1 1 0,1-1 0,0 1 0,0-1 0,0-1 0,0 1 0,0-1 0,1 0 0,-1 0 0,1 0 0,-1-1 0,1 0 0,3 0-82,-5 0 90,1-1-1,0 1 1,0-1-1,0 0 1,0-1-1,-1 1 1,1-1-1,0 0 1,0 0-1,-1 0 1,1-1-1,-1 0 1,1 0-1,-1 0 1,0 0-1,1-1 1,0-1-90,-2 1 24,0 0 0,-1 0-1,1 0 1,-1 0 0,0 0 0,0-1 0,0 1 0,0-1 0,0 1 0,-1-1-1,0 0 1,0 1 0,0-1 0,0 0 0,-1 0 0,1 0 0,-1 0 0,0 0 0,0 0-1,0 0 1,-1 0-24,-1-17-273,-1 0 0,-1 1 0,-1-1 0,-1 1-1,-1 0 1,-2-4 273,-33-69-6252,39 86 5392,-6-13-2709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6.628"/>
    </inkml:context>
    <inkml:brush xml:id="br0">
      <inkml:brushProperty name="width" value="0.05" units="cm"/>
      <inkml:brushProperty name="height" value="0.05" units="cm"/>
      <inkml:brushProperty name="color" value="#00A0D7"/>
    </inkml:brush>
  </inkml:definitions>
  <inkml:trace contextRef="#ctx0" brushRef="#br0">131 0 4681,'1'3'275,"0"0"-1,-1 0 1,0 0 0,0-1 0,1 1-1,-2 0 1,1 0 0,0 0 0,0-1-1,-1 1 1,0 0 0,0 0 0,1-1-1,-1 1 1,-1 0 0,1-1 0,0 1-1,-1-1 1,1 0 0,-1 1-275,-8 10 737,0-1 1,0 0-1,-5 4-737,-5 6 1252,11-11-837,0 1 1,0 0-1,2 1 0,-2 1-415,8-11 45,-1-1 1,1 0 0,0 1-1,0-1 1,0 1 0,0-1-1,0 1 1,0 0 0,1 0-1,-1-1 1,1 1 0,0 0-1,-1 0 1,1-1 0,1 1-1,-1 0 1,0 0 0,1-1-1,-1 1 1,1 0 0,0-1-1,0 1 1,0-1 0,0 1-1,1 0-45,0-1 32,-1-1 1,1 0-1,-1 0 0,1 0 1,-1 0-1,1 0 0,0-1 0,0 1 1,0 0-1,-1-1 0,1 1 0,0-1 1,0 0-1,0 0 0,0 1 0,0-1 1,0-1-1,-1 1 0,1 0 1,0 0-1,0-1 0,0 1 0,0-1 1,0 1-1,-1-1 0,1 0 0,0 0-32,9-3 127,0-2 0,0 1 0,9-7-127,-16 10 26,56-43 186,-43 32-79,0 0-1,1 1 0,16-8-132,-33 19 9,0 1-1,0-1 1,0 1-1,0-1 1,0 1 0,0-1-1,1 1 1,-1 0-1,0 0 1,0-1-1,0 1 1,1 0-1,-1 0 1,0 0-1,0 0 1,0 0 0,1 1-1,-1-1 1,0 0-1,0 1 1,0-1-1,1 0 1,-1 1-1,0 0 1,0-1-1,0 1 1,0-1 0,0 1-1,0 0 1,0 0-1,0 0 1,-1 0-1,1 0 1,0-1-1,0 1 1,-1 1-1,1-1 1,0 0-1,-1 0 1,1 0 0,-1 0-1,0 0 1,1 0-1,-1 1 1,0-1-9,3 10 28,-1 0 1,0 0-1,-1 0 1,0 0-1,-1 2-28,1 9 96,1-5-49,0-1 59,0-1 1,1 0 0,0 1 0,1-1-1,5 10-106,-8-21 66,1 0 0,1 0-1,-1 0 1,0 0 0,1 0-1,0-1 1,0 1-1,0-1 1,0 0 0,0 0-1,1 0 1,0 0 0,-1-1-1,1 0 1,0 1 0,0-1-1,0-1 1,0 1 0,1 0-1,-1-1 1,0 0-1,1 0-65,10 2 104,0-1 0,0 0 0,1-1-1,-1 0 1,0-2 0,0 1 0,1-2-1,-1 0 1,5-3-104,-12 4-93,-1-2-1,1 1 1,-1-1-1,0 0 1,0-1 0,-1 1-1,1-1 1,-1-1-1,1 1 1,-1-1-1,-1 0 1,1-1 0,-1 1-1,0-1 1,0 0-1,0 0 1,-1-1-1,0 1 1,1-4 93,22-63-2299,-23 59 1127,0 1 0,1-1 1,0 1-1,1 0 0,1 0 0,7-9 1172,10-3-3980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6.962"/>
    </inkml:context>
    <inkml:brush xml:id="br0">
      <inkml:brushProperty name="width" value="0.05" units="cm"/>
      <inkml:brushProperty name="height" value="0.05" units="cm"/>
      <inkml:brushProperty name="color" value="#00A0D7"/>
    </inkml:brush>
  </inkml:definitions>
  <inkml:trace contextRef="#ctx0" brushRef="#br0">249 74 6345,'28'-69'5116,"-28"69"-5077,0 1 1,0-1-1,-1 0 0,1 0 0,0 0 0,0 0 0,0 0 1,-1 0-1,1 0 0,0 0 0,0 0 0,0 0 1,0 0-1,-1 0 0,1 0 0,0 0 0,0 0 1,0 0-1,-1 0 0,1 0 0,0-1 0,0 1 1,0 0-1,0 0 0,-1 0 0,1 0 0,0 0 1,0 0-1,0 0 0,0-1 0,0 1 0,0 0 1,-1 0-1,1 0 0,0 0 0,0 0 0,0-1 1,0 1-1,0 0 0,0 0 0,0 0 0,0 0 1,0-1-1,0 1 0,0 0 0,0 0 0,0 0 0,0-1 1,0 1-1,0 0-39,-15 15 1096,14-14-1019,-53 68 2643,3 2 1,-26 49-2721,45-69 328,29-46-349,-3 3-150,1 1 0,0-1 0,0 1 0,1 0-1,0 1 1,1-1 0,-2 7 171,5-15-82,0-1 0,0 1 0,-1-1 0,1 1 0,0-1 0,0 1 0,0-1 0,0 1 0,0-1-1,0 1 1,0-1 0,0 1 0,0-1 0,0 1 0,1-1 0,-1 1 0,0-1 0,0 1 0,0-1 0,1 0 0,-1 1 0,0-1 0,0 1 0,1-1 0,-1 0 0,0 1-1,1-1 1,-1 1 0,0-1 0,1 0 0,-1 0 0,1 1 0,-1-1 0,1 0 0,-1 0 0,0 1 0,1-1 82,20-1-4381,8-5 408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7.300"/>
    </inkml:context>
    <inkml:brush xml:id="br0">
      <inkml:brushProperty name="width" value="0.05" units="cm"/>
      <inkml:brushProperty name="height" value="0.05" units="cm"/>
      <inkml:brushProperty name="color" value="#00A0D7"/>
    </inkml:brush>
  </inkml:definitions>
  <inkml:trace contextRef="#ctx0" brushRef="#br0">415 114 7001,'15'-5'3905,"-3"1"-224,-5-2-1648,-8-2-705,-13-4-576,-10-3 96,-6-2-216,-17 0-56,-4 3-63,-12 6-593,10 1-377,-6 12-1263,14 2-360,5 8-2265,19 9-216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7.628"/>
    </inkml:context>
    <inkml:brush xml:id="br0">
      <inkml:brushProperty name="width" value="0.05" units="cm"/>
      <inkml:brushProperty name="height" value="0.05" units="cm"/>
      <inkml:brushProperty name="color" value="#00A0D7"/>
    </inkml:brush>
  </inkml:definitions>
  <inkml:trace contextRef="#ctx0" brushRef="#br0">284 102 9418,'-2'-2'2088,"-8"-3"913,-5 0-2665,-12-5-184,-7-1 72,-5-4-88,4 2-88,-3-5-712,10 6-208,2 2-1961,8 11-263,6 8-673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7.961"/>
    </inkml:context>
    <inkml:brush xml:id="br0">
      <inkml:brushProperty name="width" value="0.05" units="cm"/>
      <inkml:brushProperty name="height" value="0.05" units="cm"/>
      <inkml:brushProperty name="color" value="#00A0D7"/>
    </inkml:brush>
  </inkml:definitions>
  <inkml:trace contextRef="#ctx0" brushRef="#br0">167 1 6361,'1'3'449,"0"0"-1,-1 1 0,0-1 0,1 0 1,-1 1-1,0-1 0,-1 0 0,1 1 1,0-1-1,-1 0 0,0 0 0,0 1 1,0-1-1,0 0 0,0 0 0,-1 0 1,0 1-449,-33 50 1641,32-50-1405,-36 45 1003,26-35-913,1 1 1,0 1-1,1 0 0,0 1 0,-4 12-326,13-27 11,1 0-1,1 0 1,-1 1-1,0-1 1,0 0 0,1 1-1,0-1 1,-1 1-1,1-1 1,0 0-1,0 1 1,0-1-1,0 1 1,1-1-1,-1 0 1,1 1-1,0 1-10,0-3 8,0 1 0,0 0 1,0-1-1,0 1 0,0-1 0,0 0 0,0 1 0,1-1 0,-1 0 0,1 0 0,-1 0 0,1 0 0,-1 0 0,1 0 0,0 0 0,-1-1 0,1 1 1,0 0-9,5 0 28,0 1-1,0-1 1,1 0 0,-1-1 0,0 0 0,0 0 0,0 0 0,1-1 0,-1 0 0,4-2-28,0 0 22,0 0 0,-1-1 0,1 0 0,-1-1 0,0 0 0,0-1 0,-1 0 0,1-1 0,-1 0 0,-1 0 0,1-1 0,3-5-22,1-1-481,-1-2 0,0 1 0,-2-2 0,1 1 1,-2-1-1,6-17 481,-14 33-108,0-2-334,0 0 0,0 1 0,0 0 0,0-1 0,1 1 0,-1 0 0,1-1 0,-1 1 0,1 0 0,0 0 0,0 0 0,1 0 442,4 1-3714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8.300"/>
    </inkml:context>
    <inkml:brush xml:id="br0">
      <inkml:brushProperty name="width" value="0.05" units="cm"/>
      <inkml:brushProperty name="height" value="0.05" units="cm"/>
      <inkml:brushProperty name="color" value="#00A0D7"/>
    </inkml:brush>
  </inkml:definitions>
  <inkml:trace contextRef="#ctx0" brushRef="#br0">157 32 8002,'-2'2'472,"1"0"-1,0 0 1,0 0 0,-1 0 0,1 0 0,-1-1 0,1 1-1,-1-1 1,0 1 0,0-1 0,1 1 0,-2-1-472,-9 9 580,1 2-292,1 1 0,1 0-1,0 1 1,0-1 0,2 2-1,0-1 1,-4 12-288,-4 18 1786,-10 46-1786,25-89 5,-6 13-181,2-26-167,4-28-294,1 26 475,2 0 1,0 0-1,0 0 0,1 1 1,1 0-1,0-1 0,1 2 1,1-1-1,0 1 1,1-3 161,5-3-126,0 0 1,1 0 0,1 2 0,0 0 0,1 0 0,2 1 125,-17 13 61,1 1 0,-1-1 0,1 1-1,0 0 1,-1 0 0,1 0 0,0 0 0,0 0 0,0 0 0,0 0 0,0 1 0,0-1 0,0 1 0,0-1 0,0 1 0,0 0 0,0-1-1,0 1 1,0 0 0,0 1 0,2-1-61,-2 1 69,0 0-1,-1 0 0,1 0 0,0 0 1,0 0-1,0 1 0,-1-1 0,1 1 1,-1-1-1,1 1 0,-1 0 0,1-1 1,-1 1-1,0 0 0,0 0 0,0 0 1,0 0-69,5 13 249,-1 0 0,0 0 0,-1 0 0,-1 1 0,1 6-249,-1-5-35,3 20 227,3-1 0,0 0 0,3 0-1,1-1 1,1 0 0,2-1 0,2-1 0,1-1 0,4 4-192,-21-33 34,0 1-1,1-1 1,-1-1 0,1 1 0,0 0 0,0-1-1,0 1 1,0-1 0,0 0 0,1 0 0,-1 0-1,1 0-33,-2-2 3,-1 1-1,1-1 0,-1 0 0,1 0 0,-1 0 0,1 0 0,0 0 1,-1 0-1,1 0 0,-1 0 0,1-1 0,0 1 0,-1 0 1,1-1-1,-1 0 0,1 1 0,-1-1 0,0 0 0,1 0 1,-1 1-1,0-1 0,1 0 0,-1 0 0,0-1 0,0 1 1,0 0-1,0 0 0,0 0 0,1-2-2,15-23-100,-1 0-1,-1-1 1,-1-1 0,-1 0 0,-1-3 100,1-2-1455,2 0 1,2 1-1,13-20 1455,-17 32-3007,-6 10 390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4.270"/>
    </inkml:context>
    <inkml:brush xml:id="br0">
      <inkml:brushProperty name="width" value="0.05" units="cm"/>
      <inkml:brushProperty name="height" value="0.05" units="cm"/>
      <inkml:brushProperty name="color" value="#004F8B"/>
    </inkml:brush>
  </inkml:definitions>
  <inkml:trace contextRef="#ctx0" brushRef="#br0">114 4 8778,'0'0'150,"0"0"0,0 0 0,-1 0 0,1 0 0,0 0 0,0 0 0,0 0 0,0 0 0,0 0 0,0 0 0,0 0 0,0 0 0,0 0 0,-1 0 0,1 0 0,0 0 0,0 0 0,0 0 1,0 0-1,0-1 0,0 1 0,0 0 0,0 0 0,0 0 0,0 0 0,0 0 0,0 0 0,0 0 0,0 0 0,-1 0 0,1 0 0,0-1 0,0 1 0,0 0 0,0 0 0,0 0 0,0 0 0,0 0 0,0 0 0,0 0 0,0 0 0,0-1 0,0 1 0,0 0 0,0 0 0,1 0 0,-1 0 1,0 0-1,0 0 0,0 0 0,0 0-150,-12 8 3369,2 11-2970,2-1 1,0 2-1,1-1 0,1 1 1,0 0-1,0 13-399,4-26 95,-13 74 1104,-1 43-1199,8-49 93,6-66-99,0 5-43,0 0 1,1 0-1,1 0 1,0 0-1,0 1 1,3 7 48,-3-22-12,0 0 0,0 1 0,0-1 0,0 0 0,0 1 0,0-1 0,0 0 0,0 1 0,0-1 0,0 0 0,0 1 0,1-1 0,-1 0 0,0 0 0,0 1-1,0-1 1,1 0 0,-1 0 0,0 1 0,0-1 0,1 0 0,-1 0 0,0 0 0,0 1 0,1-1 0,-1 0 0,0 0 0,1 0 0,-1 0 0,0 0 0,1 1 0,-1-1 0,0 0 0,1 0 0,-1 0 0,0 0 0,1 0 0,-1 0 0,0 0 0,1 0 0,-1 0 0,0-1 0,1 1 0,-1 0 0,0 0 0,0 0 0,1 0 0,-1 0-1,0 0 1,1-1 0,-1 1 0,0 0 0,0 0 0,1 0 0,-1-1 0,0 1 0,0 0 0,1-1 0,-1 1 0,0 0 0,0 0 0,0-1 0,0 1 12,19-23-381,-16 18 281,-1 2 70,102-134-934,-85 114 878,2 1 1,0 1 0,1 1 0,17-12 85,-37 30 3,1 0-1,-1 0 1,1 1-1,-1-1 1,1 1-1,0-1 1,0 1-1,-1 0 1,1 0-1,0 0 1,0 0-1,0 1 1,0-1-1,0 1 1,0 0 0,0 0-1,0 0 1,1 0-1,-1 0 1,0 1-1,0 0 1,0-1-1,0 1-2,0 1 11,0 0 0,-1 0-1,1 0 1,-1 0 0,1 0 0,-1 1-1,0-1 1,0 0 0,0 1 0,0 0 0,0 0-1,-1-1 1,1 1 0,-1 0 0,0 0-1,0 0 1,0 0 0,0 1 0,0-1-1,-1 0 1,1 2-11,2 25 49,-1 0 1,-1 0-1,-2 0 1,-1 0-1,-1 0 0,-1 0 1,-2-1-1,-1 0 0,-2 0 1,0 0-1,-2-1 0,-7 12-49,0-11-2588,18-29-166,11-13-1082,7-9-1003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8.845"/>
    </inkml:context>
    <inkml:brush xml:id="br0">
      <inkml:brushProperty name="width" value="0.05" units="cm"/>
      <inkml:brushProperty name="height" value="0.05" units="cm"/>
      <inkml:brushProperty name="color" value="#00A0D7"/>
    </inkml:brush>
  </inkml:definitions>
  <inkml:trace contextRef="#ctx0" brushRef="#br0">240 1 11074,'-6'8'3657,"-9"9"648,-1 6-2985,-6 7-519,-6 2-377,-4 8 0,2 1-216,3 4 32,4-7-152,3 1-72,8-8-136,5-3-464,6-6-353,5-2-887,4 0-400,4-1 1127,1-3-2815,1-6 1263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9.180"/>
    </inkml:context>
    <inkml:brush xml:id="br0">
      <inkml:brushProperty name="width" value="0.05" units="cm"/>
      <inkml:brushProperty name="height" value="0.05" units="cm"/>
      <inkml:brushProperty name="color" value="#00A0D7"/>
    </inkml:brush>
  </inkml:definitions>
  <inkml:trace contextRef="#ctx0" brushRef="#br0">276 51 11130,'-4'-2'3905,"-8"-4"488,-9-2-2985,-3-1-327,-8 2-521,-7 2 16,9 0-288,-4 3-424,7 0-520,3 2-1649,8-1-2472,3-3 136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9.533"/>
    </inkml:context>
    <inkml:brush xml:id="br0">
      <inkml:brushProperty name="width" value="0.05" units="cm"/>
      <inkml:brushProperty name="height" value="0.05" units="cm"/>
      <inkml:brushProperty name="color" value="#00A0D7"/>
    </inkml:brush>
  </inkml:definitions>
  <inkml:trace contextRef="#ctx0" brushRef="#br0">113 1 10802,'0'20'1481,"-1"0"0,0 0 0,-2 0 0,0 0 0,-1-1 0,-3 7-1481,-12 33 2435,-12 21-2435,-5 18 1851,34-95-2007,1 0-1,0 1 0,0-1 0,0 0 0,0 1 0,1-1 0,0 1 0,-1-1 0,1 0 0,1 3 157,-1-5-132,1 0-1,-1 0 0,1 0 0,0-1 0,-1 1 1,1 0-1,0 0 0,-1-1 0,1 1 1,0 0-1,0-1 0,0 1 0,0-1 0,0 1 1,0-1-1,0 0 0,0 1 0,0-1 1,0 0-1,0 0 0,0 0 0,0 1 1,0-1-1,0 0 0,0 0 0,0-1 0,0 1 1,0 0-1,0 0 0,0 0 0,0-1 1,0 1-1,0-1 133,16-2-58,0-1 0,0-1 1,-1-1-1,0-1 0,9-4 58,-11 4 151,0 1-1,0 0 0,1 1 0,0 1 0,0 0 0,0 1 1,1 1-151,-13 2 102,0 0 0,0 0 1,0 1-1,0 0 0,0 0 1,0 0-1,0 0 0,0 0 1,-1 0-1,1 1 0,0-1 1,-1 1-1,1 0 0,-1-1 1,0 1-1,1 0 0,-1 1 1,0-1-1,0 0 0,-1 1 1,1-1-1,0 1 0,-1-1 1,1 1-1,-1 0 0,0 1-102,4 7 294,0 1 0,-1-1-1,-1 1 1,0 0 0,2 11-294,-4-7-64,-1 1 1,0 0-1,-1-1 1,-2 15 63,0-3-1151,4-17 278,0-11 780,-1 0-1,0 1 0,1-1 0,-1 0 0,1 0 0,-1 0 0,0-1 1,1 1-1,-1 0 0,0 0 0,1 0 0,-1 0 0,1 0 0,-1 0 0,0 0 1,1-1-1,-1 1 0,0 0 0,1 0 0,-1 0 0,0-1 0,0 1 1,1 0-1,-1 0 0,0-1 0,0 1 0,1 0 0,-1-1 0,0 1 0,0-1 94,13-12-2099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19.861"/>
    </inkml:context>
    <inkml:brush xml:id="br0">
      <inkml:brushProperty name="width" value="0.05" units="cm"/>
      <inkml:brushProperty name="height" value="0.05" units="cm"/>
      <inkml:brushProperty name="color" value="#00A0D7"/>
    </inkml:brush>
  </inkml:definitions>
  <inkml:trace contextRef="#ctx0" brushRef="#br0">91 243 8082,'-13'4'4929,"-1"11"-840,1 4-1641,1 8-1592,-4 0-840,3 9-24,7-2-40,3-3-64,6-9-552,3-2-1000,12-17-2417,12-9 24</inkml:trace>
  <inkml:trace contextRef="#ctx0" brushRef="#br0" timeOffset="1">276 4 10554,'2'-4'2537,"2"6"-2537,1 10-1833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20.226"/>
    </inkml:context>
    <inkml:brush xml:id="br0">
      <inkml:brushProperty name="width" value="0.05" units="cm"/>
      <inkml:brushProperty name="height" value="0.05" units="cm"/>
      <inkml:brushProperty name="color" value="#00A0D7"/>
    </inkml:brush>
  </inkml:definitions>
  <inkml:trace contextRef="#ctx0" brushRef="#br0">209 20 8250,'-6'-3'1098,"1"1"-1,-1-1 1,0 1 0,0 0 0,0 0-1,-2 1-1097,0-1 118,0 1 1,0 0-1,0 1 0,0 0 0,-4 0-118,9 0-80,0 0 0,0 0 0,0 0 0,-1 1 0,1-1 0,0 1 0,0 0-1,0 0 1,0 0 0,0 0 0,1 0 0,-1 1 0,0-1 0,1 1 0,-1 0 0,1 0-1,-1 0 1,1 0 0,0 0 0,0 1 0,0-1 0,0 0 0,0 1 0,0 0 0,1-1-1,-1 1 1,1 0 0,0 0 0,0 0 80,0 0 33,1 0 0,0 0 1,0 0-1,0 0 0,0 0 0,1 0 0,-1 0 0,1 0 1,0 0-1,0 0 0,0-1 0,0 1 0,0 0 0,1 0 0,-1-1 1,2 2-34,33 43 942,-12-17-196,-15-16-232,-1 0 0,0 0 0,-1 1 0,0 1 0,3 13-514,-8-24 140,0 1 1,-1-1 0,0 1 0,0 0 0,-1 0-1,1 0 1,-1 0 0,0-1 0,-1 1 0,0 0-1,0 0 1,0-1 0,0 1 0,-1 0 0,0-1-1,0 1 1,0-1 0,-2 1-141,4-4-21,-1-1-1,0 0 1,0 0-1,0 0 1,0 0 0,1 0-1,-1 0 1,-1 0-1,1 0 1,0 0 0,0-1-1,0 1 1,0 0 0,-1-1-1,1 1 1,0 0-1,0-1 1,-1 0 0,1 1-1,-1-1 1,1 0-1,0 0 1,-1 0 0,1 0-1,0 0 1,-2 0 21,0-1 33,-1 1 0,0-1 0,1-1 0,-1 1-1,1-1 1,-1 1 0,1-1 0,0 0 0,0 0 0,-2-2-33,-5-3-366,1-1 0,0 0 0,1-1 0,0 0 0,0 0 0,-2-5 366,-10-23-1432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20.566"/>
    </inkml:context>
    <inkml:brush xml:id="br0">
      <inkml:brushProperty name="width" value="0.05" units="cm"/>
      <inkml:brushProperty name="height" value="0.05" units="cm"/>
      <inkml:brushProperty name="color" value="#00A0D7"/>
    </inkml:brush>
  </inkml:definitions>
  <inkml:trace contextRef="#ctx0" brushRef="#br0">229 46 6913,'0'0'254,"1"0"0,-1 0-1,1-1 1,-1 1-1,1 0 1,-1-1 0,1 1-1,-1 0 1,0-1-1,1 1 1,-1-1-1,1 1 1,-1-1 0,0 1-1,1-1 1,-1 1-1,0-1 1,0 1 0,1-1-1,-1 1 1,0-1-1,0 1 1,0-1-1,0 0 1,0 1 0,0-1-1,0 1 1,0-1-1,0 1 1,0-1 0,0 0-1,0 1-253,-15-14 2085,-26-1-1825,34 14-234,0 1 1,0-1-1,0 1 0,0 1 0,0-1 1,0 1-1,0 0 0,0 1 0,0-1 1,0 1-1,1 1 0,-1-1 0,0 1 1,1 1-1,0-1 0,0 1 0,0 0 1,0 0-1,1 1 0,0-1 0,-4 5-26,5-5-37,1 1 0,-1-1 0,1 1 0,0-1 0,1 1 0,-1 0 0,1 0 0,0 1 0,0-1 0,0 0 0,1 1 0,0-1 0,0 0 0,0 1 0,1 0 0,0-1 0,0 1 0,0-1 0,1 1 0,-1-1 0,1 1 0,1-1 0,-1 1 0,1-1 0,0 0 0,0 0 0,3 5 37,-1-3-5,1 1 1,-1-1-1,2 0 0,-1 0 1,1-1-1,0 1 0,0-1 0,0-1 1,1 1-1,0-1 0,0 0 1,1-1-1,2 2 5,5 1-856,0-1 0,0-1 1,0 0-1,1-1 0,-1-1 0,16 2 856,11-1-3223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20.913"/>
    </inkml:context>
    <inkml:brush xml:id="br0">
      <inkml:brushProperty name="width" value="0.05" units="cm"/>
      <inkml:brushProperty name="height" value="0.05" units="cm"/>
      <inkml:brushProperty name="color" value="#00A0D7"/>
    </inkml:brush>
  </inkml:definitions>
  <inkml:trace contextRef="#ctx0" brushRef="#br0">296 94 7434,'0'-4'607,"0"1"0,0 0 0,-1 0 0,1-1 0,-1 1 0,0 0 1,0 0-1,0 0 0,0 0 0,0 0 0,-1 0 0,0 0 0,1 1 1,-1-1-1,0 0 0,0 1 0,-2-2-607,0 0 179,-1 1 0,1-1-1,0 1 1,-1 0 0,0 1 0,0-1-1,0 1 1,0 0 0,0 0 0,-3 0-179,-2 0-104,0 0 0,-1 0 0,1 1 0,-1 0 0,1 1 0,-1 0 0,0 1 0,1 0 0,0 1 0,-11 2 104,16-2-13,-1 0 1,1 0 0,0 1 0,0 0 0,0 0-1,0 0 1,0 1 0,1-1 0,-1 1 0,1 0-1,0 1 1,0-1 0,0 1 0,1-1 0,0 1-1,0 0 1,0 0 0,0 1 0,1-1 0,0 0-1,0 1 1,1 0 0,-1-1 0,1 3 12,0-3 41,0 0 0,1-1 1,0 1-1,0 0 0,0 0 1,0 0-1,1 0 0,0 0 1,0-1-1,0 1 0,0 0 1,1-1-1,0 1 0,0-1 1,0 1-1,1-1 0,-1 0 1,1 0-1,0 0 0,0 0 1,1-1-1,-1 1 0,1-1 1,-1 0-1,1 0 0,0 0 0,0 0 1,5 1-42,-5-2 36,0 0 1,0-1-1,1 0 0,-1 0 1,1 0-1,-1 0 1,1-1-1,0 0 1,-1 0-1,1 0 0,-1 0 1,1-1-1,-1 0 1,1 0-1,-1 0 0,1 0 1,-1-1-1,0 1 1,0-1-1,0 0 1,0-1-1,0 1 0,0-1 1,0 0-37,14-10-149,-1-1 0,0-1 0,-1-1 1,6-7 148,-9 9-131,-12 13 119,-1 0 0,1 0 0,0 0 1,-1 0-1,1 1 0,0-1 0,0 0 0,-1 1 1,1-1-1,0 1 0,0-1 0,0 1 0,0-1 0,0 1 1,0-1-1,0 1 0,0 0 0,0-1 0,0 1 1,0 0-1,0 0 0,0 0 0,0 0 0,0 0 1,0 0-1,0 0 0,0 0 0,0 1 12,1 0-8,-1 0 0,0 0 0,1 1-1,-1-1 1,0 0 0,0 1 0,0-1 0,0 1 0,0 0 0,0-1-1,-1 1 1,1 0 0,0-1 0,-1 1 0,0 0 0,1 0-1,-1 0 9,13 78 60,-10-58-600,0 0-1,1 0 1,8 20 540,-12-41-210,0 0 1,0 0-1,0 0 0,1 0 1,-1 0-1,1 0 1,-1 0-1,0 0 0,1 0 1,0 0-1,-1 0 1,1-1-1,-1 1 1,1 0-1,0 0 0,0-1 1,-1 1-1,1 0 1,0-1-1,0 1 0,0-1 1,0 1-1,0-1 1,0 1-1,-1-1 1,2 0 209,7-7-3801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21.276"/>
    </inkml:context>
    <inkml:brush xml:id="br0">
      <inkml:brushProperty name="width" value="0.05" units="cm"/>
      <inkml:brushProperty name="height" value="0.05" units="cm"/>
      <inkml:brushProperty name="color" value="#00A0D7"/>
    </inkml:brush>
  </inkml:definitions>
  <inkml:trace contextRef="#ctx0" brushRef="#br0">38 1 6185,'2'3'895,"-1"-1"-1,1 1 0,-1 0 1,0 0-1,0 0 1,-1 0-1,1 0 0,0 3-894,-2 26 3807,-18 36-2061,3-13-1160,5 37-119,17-95-1694,8-13 460,14-18-19,-12 13 471,1 1-1,1 1 0,0 0 0,9-4 316,-18 15 45,0 1-1,0 1 0,1-1 0,0 2 0,1-1 0,-1 2 0,1-1 1,0 1-1,0 1 0,9-2-44,-17 4 63,0 1 0,0-1 0,-1 1-1,1 0 1,0 0 0,0 0 0,-1 0 0,1 1 0,0-1 0,-1 1 0,1-1 0,0 1 0,-1 0-1,1 0 1,-1 0 0,1 1 0,-1-1 0,0 0 0,1 1 0,-1 0 0,0-1-63,1 2 129,-1 1 0,1-1 0,-1 0 0,0 0 0,0 1 1,0-1-1,-1 1 0,1 0 0,-1-1 0,0 1 0,0 0 0,0 0 0,0 2-129,0 9 295,0 0 0,0 0-1,-2 0 1,0 0 0,-1 0 0,0 0-1,-2 5-294,-6 18 156,4-20-552,2 1 1,0 0 0,1 0 0,0 4 395,3-21-135,0 0 1,0 0-1,0-1 1,0 1 0,0 0-1,0 0 1,1 0 0,-1-1-1,1 1 1,-1 0-1,1 0 1,-1-1 0,1 1-1,0 0 1,0-1 0,0 1-1,0-1 1,0 0-1,0 1 1,0-1 0,1 0 134,18 13-2149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22.011"/>
    </inkml:context>
    <inkml:brush xml:id="br0">
      <inkml:brushProperty name="width" value="0.05" units="cm"/>
      <inkml:brushProperty name="height" value="0.05" units="cm"/>
      <inkml:brushProperty name="color" value="#00A0D7"/>
    </inkml:brush>
  </inkml:definitions>
  <inkml:trace contextRef="#ctx0" brushRef="#br0">275 21 8586,'11'-17'3586,"-12"16"-3503,1 1 0,0 0-1,0 0 1,0 0 0,0 0 0,0-1 0,0 1 0,0 0-1,0 0 1,0 0 0,0 0 0,0 0 0,-1 0 0,1-1 0,0 1-1,0 0 1,0 0 0,0 0 0,0 0 0,-1 0 0,1 0-1,0 0 1,0 0 0,0 0 0,0 0 0,-1 0 0,1-1-1,0 1 1,0 0 0,0 0 0,0 0 0,-1 0 0,1 0-1,0 0 1,0 1 0,0-1 0,0 0 0,-1 0 0,1 0 0,0 0-1,0 0 1,0 0 0,0 0 0,0 0 0,-1 0 0,1 0-1,0 0 1,0 0 0,0 1 0,0-1-83,-5 2 413,1 0 0,0 1 0,-1 0-1,1 0 1,1 0 0,-1 0 0,-1 2-413,-31 35 718,2 2-1,2 2 1,2 1-1,1 1 1,3 1-1,1 4-717,18-36 39,0-1 1,2 1-1,-1 0 0,-1 11-39,7-26-2,0 1 0,0-1-1,0 0 1,0 1 0,0-1-1,0 1 1,0-1 0,0 0-1,0 1 1,0-1 0,0 1-1,0-1 1,0 0 0,0 1-1,1-1 1,-1 1 0,0-1-1,0 0 1,0 1-1,1-1 1,-1 0 0,0 1-1,0-1 1,1 0 0,-1 1-1,0-1 1,1 0 0,-1 0-1,0 1 1,1-1 0,-1 0-1,0 0 1,1 0 0,-1 1-1,0-1 1,1 0 0,-1 0-1,1 0 1,-1 0 0,0 0-1,1 0 1,-1 0 0,1 0-1,-1 0 1,0 0-1,1 0 1,-1 0 0,1 0-1,-1 0 1,0 0 0,1-1-1,-1 1 1,1 0 0,-1 0-1,0 0 1,1 0 0,-1-1-1,0 1 1,1 0 0,-1-1 2,36-14-371,-24 9 214,12-4-149,14-6-514,1 1-1,18-4 821,-47 16-86,0 1 0,1 0-1,-1 0 1,1 1 0,0 0 0,-1 1-1,1 0 1,0 1 0,-1 0 0,1 1 0,-1 0-1,2 0 87,-8 0 70,1 0 1,0 0-1,-1 0 0,0 0 0,1 1 0,-1 0 0,0-1 1,0 2-1,-1-1 0,1 0 0,-1 1 0,1-1 0,-1 1 1,0 0-1,0 0 0,-1 1 0,1-1 0,-1 0 0,0 1 1,0 0-1,-1-1 0,1 1 0,-1 0 0,0 0 0,0 0 1,-1-1-1,1 1 0,-1 0 0,0 0 0,-1 0 0,1 3-69,-1-2 54,0-1 0,0 1 0,-1-1 0,1 0 0,-1 1 0,0-1 0,0 0 0,-1 0 1,0 0-1,0 0 0,0-1 0,0 1 0,-1-1 0,1 0 0,-1 0 0,0 0 1,0 0-1,-1-1 0,1 0 0,-1 0 0,0 0 0,0 0 0,0-1 0,0 0 0,0 0 1,0 0-1,-6 1-55,3-2-113,-1 0 0,0 0 0,1-1 0,-1 0 0,0-1 1,1 1-1,-1-2 0,1 1 0,0-1 0,-1-1 0,1 1 0,0-1 0,0-1 1,0 0-1,1 0 0,-1 0 0,1-1 0,0 0 0,-4-4 113,10 8-65,0 1 0,1-1 0,-1 1 0,0-1 1,1 0-1,-1 1 0,0-1 0,1 0 0,-1 0 0,1 1 0,-1-1 0,1 0 0,0 0 0,-1 0 0,1 0 0,0 1 0,0-1 0,-1 0 0,1 0 0,0 0 0,0 0 1,0 0-1,0 0 0,0 0 0,0 0 0,0 1 0,0-1 0,1 0 0,-1 0 0,0 0 65,1 0-80,0-1 1,1 1-1,-1 0 0,0 0 0,0 0 1,1 0-1,-1 0 0,1 0 0,-1 0 1,1 0-1,-1 1 0,1-1 1,-1 0-1,1 1 0,0-1 80,7-1-60,0 0-1,-1 1 1,1 0 0,0 0-1,7 1 61,100 11 1993,-69-5-1392,0-2-1,1-2 1,-1-2 0,15-3-601,-40 1 52,-1-1 0,1-1-1,-1-1 1,0-1 0,0 0 0,0-2 0,-1 0 0,0-2 0,7-4-52,-26 13 1,1 0 1,-1 0 0,0 1 0,0-1 0,0 0 0,0 0 0,0 0 0,0-1 0,0 1 0,0 0 0,0 0 0,0 0 0,0-1 0,-1 1-1,1 0-1,-1 0 0,0 0-1,0 1 0,0-1 0,0 1 0,0-1 0,0 1 0,0-1 0,0 1 0,0-1 1,0 1-1,0-1 0,-1 1 0,1-1 0,0 1 0,0-1 0,0 1 0,-1-1 0,1 1 1,0-1-1,-1 1 0,1-1 0,0 1 0,-1 0 0,1-1 0,-1 1 0,1-1 1,-3 0-2,0-1 0,0 0 0,0 1-1,0 0 1,-1 0 0,1 0 0,0 0 0,-1 0-1,1 1 1,0-1 0,-3 1 2,-7 0-37,0 1 0,1 0-1,-1 0 1,0 2 0,0-1 0,1 2 0,0 0 0,-1 0-1,1 1 1,1 1 0,-1 0 0,1 0 0,0 1 0,1 0 0,-1 1-1,-1 3 38,4-4-13,1-1 0,1 1 1,0 1-1,0-1 0,0 1 0,1 0 0,0 1 0,0-1 0,1 1 0,-1 3 13,3-6 10,0 1 0,0 0 0,1-1 0,0 1 0,0 0 0,1 0 1,-1 0-1,2 0 0,-1-1 0,1 1 0,0 0 0,0 0 0,1-1 0,2 7-10,-2-5 25,1-1 0,0 1-1,0-1 1,1 0 0,0 0-1,1-1 1,-1 1 0,1-1 0,0 0-1,1 0 1,-1-1 0,1 1-1,0-1 1,5 3-25,-3-4-201,0 1-1,0-2 1,0 1 0,0-1-1,6 1 202,50 8-4351,-19-8 672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2.668"/>
    </inkml:context>
    <inkml:brush xml:id="br0">
      <inkml:brushProperty name="width" value="0.05" units="cm"/>
      <inkml:brushProperty name="height" value="0.05" units="cm"/>
      <inkml:brushProperty name="color" value="#CC0066"/>
    </inkml:brush>
  </inkml:definitions>
  <inkml:trace contextRef="#ctx0" brushRef="#br0">15 7 6937,'-2'-4'5192,"-1"1"375,0 14-3755,0 20-1100,0-1 0,2 1 0,1 0 0,2 0 0,1 2-712,28 156 1185,-3-18-4300,-28-166 2953,1-1-326,-1-1 1,0 0-1,1 1 1,0-1-1,-1 0 1,1 0-1,0 0 1,1 1-1,-1-1 1,1 1 487,9 4-3522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4.603"/>
    </inkml:context>
    <inkml:brush xml:id="br0">
      <inkml:brushProperty name="width" value="0.05" units="cm"/>
      <inkml:brushProperty name="height" value="0.05" units="cm"/>
      <inkml:brushProperty name="color" value="#004F8B"/>
    </inkml:brush>
  </inkml:definitions>
  <inkml:trace contextRef="#ctx0" brushRef="#br0">0 128 7946,'26'3'7721,"-4"2"-5966,5-4-826,-1-1 0,1-1 0,0-2 0,17-3-929,-37 4 9,1 1 1,-1-1-1,0 0 0,0-1 1,0 1-1,0-1 0,-1-1 1,1 1-1,-1-1 0,0 0 1,0-1-1,0 0 0,-1 0 1,1 0-1,-1 0 0,0-1 1,-1 0-1,1 0 0,0-3-9,-4 8-11,0 0 0,0 0 1,-1 0-1,1 0 0,-1 0 0,1 0 0,-1 0 0,1-1 0,-1 1 0,1 0 0,-1 0 1,0-1-1,0 1 0,0 0 0,0-1 0,0 1 0,0 0 0,0 0 0,0-1 0,0 1 1,-1 0-1,1 0 0,0-1 0,-1 1 0,1 0 0,-1 0 0,0 0 0,1 0 0,-1 0 1,0 0-1,0 0 0,1 0 0,-1 0 11,-1 0-17,0 0 0,0 0 1,0 1-1,1-1 0,-1 1 0,0-1 1,0 1-1,0 0 0,0 0 1,0 0-1,0 0 0,0 0 0,0 0 1,0 0-1,0 1 0,0-1 0,0 1 1,1-1-1,-1 1 0,0 0 0,-1 1 17,-10 5-27,0 0 0,1 1-1,0 0 1,1 1 0,0 1-1,0-1 1,1 2-1,0 0 1,1 0 0,0 0-1,-4 9 28,3-6 2,2 1 0,0 0 0,0 0 0,2 0 0,0 1 0,0 0 0,2 1-1,0-1 1,-1 13-2,4-20 2,1-1-1,-1 0 1,2 0-1,-1 1 1,1-1-1,1 0 1,-1 0-1,1 0 1,1 0-1,-1 0 1,1-1 0,1 1-1,1 2-1,-2-5-31,0 0 0,1 0 1,0-1-1,0 1 0,0-1 0,0 0 0,1 0 1,0 0-1,0-1 0,0 1 0,0-1 0,0 0 1,1-1-1,-1 1 0,1-1 0,-1 0 0,1-1 1,2 1 30,12 1-841,0-1 0,0-2 0,0 0 0,-1 0 0,1-2 0,0-1 0,-1 0 0,1-1 841,-2 1-1578,24-5-2436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3.196"/>
    </inkml:context>
    <inkml:brush xml:id="br0">
      <inkml:brushProperty name="width" value="0.05" units="cm"/>
      <inkml:brushProperty name="height" value="0.05" units="cm"/>
      <inkml:brushProperty name="color" value="#CC0066"/>
    </inkml:brush>
  </inkml:definitions>
  <inkml:trace contextRef="#ctx0" brushRef="#br0">8 93 9770,'-3'10'9649,"-2"35"-7674,6-38-1892,0 0-1,0 0 1,0 0 0,1 0 0,0 0 0,0-1-1,0 1 1,1-1 0,0 1 0,1-1-1,-1 0 1,1 0 0,1 0-83,-4-4-41,1 0 1,0 0-1,0 0 0,0 0 1,0-1-1,1 1 1,-1-1-1,0 1 0,1-1 1,-1 0-1,1 0 0,-1 0 1,1 0-1,-1 0 0,1-1 1,0 1-1,0-1 1,-1 1-1,1-1 0,0 0 1,0 0-1,-1-1 0,1 1 1,0 0-1,-1-1 1,1 0-1,0 1 0,-1-1 1,1 0-1,-1-1 0,1 1 1,-1 0-1,0-1 0,2 0 42,2-2-78,-1 0 1,0 0-1,0-1 1,-1 0-1,1 0 1,-1 0-1,0 0 1,0 0-1,-1-1 1,0 0-1,0 0 1,0 0-1,0 0 1,1-6 76,-1 3-94,-1 0-1,0-1 1,0 1 0,-1 0-1,0-1 1,0 1 0,-1-1-1,-1 1 1,0-1 0,0 0 94,11 24 11,1 0 1,1 0-1,0-1 0,1-1 1,0 0-1,0-1 1,5 3-12,-12-11 11,-1 0 1,1-1-1,0 1 1,0-1 0,0-1-1,0 1 1,1-1-1,-1 0 1,0 0-1,1-1 1,-1 1 0,0-1-1,1-1 1,-1 0-1,1 1 1,-1-2-1,0 1 1,0-1 0,0 0-1,0 0 1,0-1-1,0 0 1,-1 0-1,1 0 1,-1 0 0,0-1-1,0 0 1,0 0-1,0-1 1,-1 1-1,0-1 1,0 0 0,0 0-1,0 0 1,-1-1-1,0 1 1,0-1-1,0 0 1,-1 0 0,0 0-12,-1 3-21,-1-1 0,1 1 0,-1 0 0,0-1 0,0 1 0,0 0 0,-1-1 0,1 1 0,-1 0 0,0-1 0,0 1 0,0 0 0,0 0 0,0 0 0,-1 0 0,0 0 0,0-1 21,-7-16-1837,7 15 264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3.577"/>
    </inkml:context>
    <inkml:brush xml:id="br0">
      <inkml:brushProperty name="width" value="0.05" units="cm"/>
      <inkml:brushProperty name="height" value="0.05" units="cm"/>
      <inkml:brushProperty name="color" value="#CC0066"/>
    </inkml:brush>
  </inkml:definitions>
  <inkml:trace contextRef="#ctx0" brushRef="#br0">181 5 6441,'-49'-4'7518,"39"4"-6647,-1 1 0,1 1 0,0 0 1,-4 1-872,9-2 97,1 0 1,0 0-1,0 0 1,1 0 0,-1 1-1,0 0 1,0 0-1,1 0 1,-1 0-1,1 1 1,-1-1 0,1 1-1,0 0 1,0 0-1,1 0 1,-1 0 0,0 0-1,1 1 1,0-1-1,0 1 1,0-1 0,0 1-1,-1 3-97,3-5-19,0 0 1,-1 0-1,1 0 0,0-1 0,0 1 1,0 0-1,1 0 0,-1 0 0,0 0 1,1-1-1,-1 1 0,1 0 1,-1 0-1,1-1 0,0 1 0,0 0 1,-1-1-1,1 1 0,1-1 0,-1 1 1,0-1-1,0 0 0,0 1 0,1-1 1,-1 0-1,1 0 0,-1 0 0,1 0 1,-1 0-1,1 0 0,0 0 0,-1 0 1,1-1-1,0 1 0,0-1 0,-1 1 1,1-1-1,0 0 0,1 0 19,5 2-139,0-1-1,0 0 1,1-1 0,-1 1-1,0-2 1,0 1 0,1-1-1,-1 0 140,6-3-283,0 0-1,0 0 1,0-1-1,12-7 284,-21 9-41,0 1 0,0-1-1,0 0 1,0-1 0,0 1-1,-1-1 1,1 0 0,-1 0 0,0 0-1,0-1 1,-1 1 0,1-1-1,0-2 42,0-5 6,-2 8-60,7 8-3,2 3 48,55 26-407,-14-17-3905,-30-14 1115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3.950"/>
    </inkml:context>
    <inkml:brush xml:id="br0">
      <inkml:brushProperty name="width" value="0.05" units="cm"/>
      <inkml:brushProperty name="height" value="0.05" units="cm"/>
      <inkml:brushProperty name="color" value="#CC0066"/>
    </inkml:brush>
  </inkml:definitions>
  <inkml:trace contextRef="#ctx0" brushRef="#br0">1 175 9834,'10'1'10155,"4"14"-9948,-4-3 589,-3-5-749,0 0-1,0 0 0,0-1 0,1 0 0,0 0 0,0-1 0,0 0 0,1 0 0,4 1-46,-12-6-75,0 0 1,-1 0-1,1 0 0,-1 0 0,1 0 0,-1 0 1,1 0-1,-1 0 0,1-1 0,-1 1 0,1 0 0,-1 0 1,1 0-1,-1-1 0,1 1 0,-1 0 0,1-1 0,-1 1 1,0 0-1,1-1 0,-1 1 0,1-1 0,-1 1 1,0 0-1,1-1 0,-1 1 0,0-1 0,0 1 0,1-1 1,-1 1-1,0-1 0,0 1 0,0-1 0,0 1 1,0-1-1,0 0 75,5-26-1203,-4 18 837,4-11-17,-1-1 0,2 1-1,1 1 1,4-9 383,-6 17 38,-1 1 1,2 0-1,-1 1 0,2-1 0,-1 1 0,1 1 0,0-1 0,1 1 0,2-2-38,-8 9 60,0-1 0,0 1 0,0 0 0,0 0-1,0 0 1,1 0 0,-1 0 0,0 0 0,1 0 0,-1 1-1,1-1 1,-1 1 0,0 0 0,1 0 0,-1 0-1,1 0 1,-1 0 0,1 0 0,-1 1 0,0-1 0,1 1-1,-1 0 1,0-1 0,1 1 0,-1 0 0,0 0-1,0 1 1,0-1 0,0 0 0,0 1 0,0-1 0,0 1-1,0 0 1,-1 0 0,1 0-60,10 10 258,0 1 0,-2 0 0,1 1 1,6 13-259,-5-9-22,4 8-286,-13-20-335,0-1-1,0 1 1,1-1-1,0 0 1,0 0 0,0 0-1,4 3 644,-1-6-3519,0-8-369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4.293"/>
    </inkml:context>
    <inkml:brush xml:id="br0">
      <inkml:brushProperty name="width" value="0.05" units="cm"/>
      <inkml:brushProperty name="height" value="0.05" units="cm"/>
      <inkml:brushProperty name="color" value="#CC0066"/>
    </inkml:brush>
  </inkml:definitions>
  <inkml:trace contextRef="#ctx0" brushRef="#br0">0 0 11458,'7'11'2633,"1"13"1088,-1 7-3265,5 14 144,0 4-8,2 7-56,0-8-72,3 2-200,-2-13-464,2-7-608,-3-13-832,2-8 2008,-3-10-4465,-1-7 1569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4.629"/>
    </inkml:context>
    <inkml:brush xml:id="br0">
      <inkml:brushProperty name="width" value="0.05" units="cm"/>
      <inkml:brushProperty name="height" value="0.05" units="cm"/>
      <inkml:brushProperty name="color" value="#CC0066"/>
    </inkml:brush>
  </inkml:definitions>
  <inkml:trace contextRef="#ctx0" brushRef="#br0">186 266 11162,'-24'-4'3025,"-7"5"912,-5 5-3089,1 1-512,6 1-224,9-1-1304,10 1-2745,17 0 328</inkml:trace>
  <inkml:trace contextRef="#ctx0" brushRef="#br0" timeOffset="1">697 0 13099,'-5'13'3032,"4"12"1489,0 9-3832,3 8 175,2 2-104,5 8-96,1-7-328,4-2-152,-3-5-488,3-7-520,0-10-504,2-5-1097,-4-7-415,10-7-1705,0-4-88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4.962"/>
    </inkml:context>
    <inkml:brush xml:id="br0">
      <inkml:brushProperty name="width" value="0.05" units="cm"/>
      <inkml:brushProperty name="height" value="0.05" units="cm"/>
      <inkml:brushProperty name="color" value="#CC0066"/>
    </inkml:brush>
  </inkml:definitions>
  <inkml:trace contextRef="#ctx0" brushRef="#br0">259 15 7050,'-19'-4'4777,"-9"-2"-569,1 2-855,-10 6-2121,4 1-495,-3 9-25,9 0-400,3 4-680,7 3-729,7-1-1143,10 0-2305,7-1-152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5.299"/>
    </inkml:context>
    <inkml:brush xml:id="br0">
      <inkml:brushProperty name="width" value="0.05" units="cm"/>
      <inkml:brushProperty name="height" value="0.05" units="cm"/>
      <inkml:brushProperty name="color" value="#CC0066"/>
    </inkml:brush>
  </inkml:definitions>
  <inkml:trace contextRef="#ctx0" brushRef="#br0">115 49 6497,'0'-1'201,"0"1"0,0 0 0,-1 0 0,1 0 0,0-1 1,0 1-1,-1 0 0,1 0 0,0 0 0,-1 0 0,1 0 0,0-1 0,0 1 0,-1 0 0,1 0 0,0 0 0,-1 0 0,1 0 0,0 0 0,-1 0 0,1 0 0,0 0 0,-1 0 0,1 0 0,0 1 0,-1-1 0,1 0 0,0 0 0,-1 0 0,1 0 0,0 0 0,0 1 0,-1-1 0,1 0 0,0 0-201,-13 8 1840,4-1-1367,0 1 1,1 0 0,0 0-1,0 1 1,1 1 0,0-1 0,1 1-1,0 0 1,0 0 0,1 1-474,3-5 66,0-1 1,0 0-1,0 1 1,1-1-1,0 1 1,0-1-1,0 1 1,1-1-1,0 1 1,0 2-67,0-5 10,1 0 0,-1 0 1,1 0-1,0 0 0,0 0 1,0 0-1,0 0 0,1 0 1,-1 0-1,1-1 0,0 1 1,-1 0-1,1-1 0,1 0 1,-1 1-1,0-1 0,0 0 0,2 1-10,0-1 10,-1 0 0,1 0-1,0 0 1,0-1 0,0 1-1,0-1 1,0 0 0,0 0-1,0-1 1,0 1 0,1-1-1,-1 0 1,0 0 0,0 0-1,0-1 1,1 1 0,-1-1-1,0 0 1,0 0 0,0 0-1,0-1 1,0 0 0,3-1-10,-2 0 5,1 0-1,0 0 1,-1 0 0,0-1 0,0 0 0,0 0 0,0 0-1,0 0 1,-1-1 0,0 0 0,0 0 0,0 0 0,-1 0-1,0-1 1,2-3-5,-3 4 0,-1 0-1,0 0 1,0 1 0,0-1-1,0 0 1,-1 0 0,0 0-1,0 0 1,0 0-1,-1 1 1,1-1 0,-1 0-1,0 0 1,-1 0-1,1 1 1,-1-1 0,0 1-1,0-1 1,0 1 0,-1 0-1,0 0 1,0 0-1,0 0 1,-2-3 0,-3-1-582,-1-1-1,1 1 1,-1 0-1,-5-3 583,-38-22-8303,41 26 3315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5.648"/>
    </inkml:context>
    <inkml:brush xml:id="br0">
      <inkml:brushProperty name="width" value="0.05" units="cm"/>
      <inkml:brushProperty name="height" value="0.05" units="cm"/>
      <inkml:brushProperty name="color" value="#CC0066"/>
    </inkml:brush>
  </inkml:definitions>
  <inkml:trace contextRef="#ctx0" brushRef="#br0">1 73 3681,'5'40'10103,"7"1"-5678,-9-31-4253,1 1 1,1-1-1,0 0 1,0-1-1,1 1 1,0-1-1,1 0 1,0 0-1,0-1 1,3 2-173,-10-10-8,1 0 0,-1 1 1,0-1-1,0 0 1,0 1-1,1-1 0,-1 0 1,0 0-1,0 0 1,1 1-1,-1-1 0,0 0 1,1 0-1,-1 0 1,0 0-1,0 1 0,1-1 1,-1 0-1,0 0 1,1 0-1,-1 0 0,0 0 1,1 0-1,-1 0 0,0 0 1,1 0-1,-1 0 1,0 0-1,1 0 0,-1 0 1,0 0-1,1 0 1,-1 0-1,0-1 0,1 1 1,-1 0-1,0 0 1,0 0-1,1 0 0,-1-1 1,0 1-1,0 0 1,1 0-1,-1-1 0,0 1 1,0 0-1,0 0 1,1-1-1,-1 1 0,0 0 1,0-1-1,0 1 1,0 0-1,0 0 0,0-1 1,1 1-1,-1 0 1,0-1-1,0 1 8,2-26-390,-1 17 270,2-14-251,0 1 1,2 0 0,3-6 370,-6 20-62,1 1 1,0-1-1,0 1 1,0 0-1,1 0 0,0 0 1,1 1-1,-1 0 1,1-1-1,1 1 0,0 0 62,-5 5 6,0 0-1,0 0 1,0 0-1,1 0 1,-1 0-1,1 0 0,-1 1 1,1-1-1,-1 0 1,1 1-1,-1-1 1,1 1-1,-1-1 1,1 1-1,0 0 0,-1 0 1,1 0-1,0 0 1,-1 0-1,1 0 1,-1 0-1,3 1-5,-2 0 35,1 0 0,0 0 0,-1 0 0,1 1 0,-1-1 0,0 1 0,1 0 0,-1 0 0,0 0 0,0 0 0,0 0 0,1 1-35,4 7 201,-1-1 0,1 1 0,-2 0 1,0 1-1,5 10-201,22 98 696,-32-119-697,0 0 0,0 0 0,0 0-1,0 0 1,1 0 0,-1 1 0,0-1 0,0 0 0,0 0-1,0 0 1,0 0 0,0 0 0,0 0 0,0 1-1,0-1 1,0 0 0,0 0 0,0 0 0,0 0 0,0 0-1,1 0 1,-1 0 0,0 0 0,0 0 0,0 1-1,0-1 1,0 0 0,0 0 0,0 0 0,1 0 0,-1 0-1,0 0 1,0 0 0,0 0 0,0 0 0,0 0-1,1 0 1,-1 0 0,0 0 0,0 0 0,0 0 0,0 0-1,0 0 1,0 0 0,1 0 0,-1 0 0,0 0-1,0 0 1,0 0 0,0-1 0,0 1 0,0 0 0,0 0-1,1 0 1,-1 0 1,7-11-119,10-24-138,-12 23 194,4-7-39,5-12-10,1 2 0,3-2 112,-13 23 4,0 1-1,0-1 1,1 2 0,-1-1 0,2 0 0,-1 1 0,1 1-1,0-1 1,0 1 0,3-2-4,-9 6 20,1 0 0,0 0 0,0 0 0,1 1 0,-1-1 0,0 0 0,0 1 1,0-1-1,0 1 0,1 0 0,-1 0 0,0 0 0,0 0 0,0 0 0,1 0 0,-1 0 0,0 1 0,0-1 0,0 1 0,0 0 0,0 0 0,1 0-20,1 1 50,-1 0 0,1 1 0,-1 0 0,1 0 0,-1 0 0,0 0 0,0 0-1,0 1 1,-1-1 0,1 1 0,0 0-50,5 11 120,-1 0 0,0 0 1,-1 1-1,0-1 0,1 13-120,-3-9-143,6 29-630,-10-47 483,0 0-1,1 1 1,-1-1 0,1 1-1,0-1 1,-1 0-1,1 1 1,0-1 0,0 0-1,0 0 1,0 0 0,0 0-1,0 1 1,0-1-1,0 0 1,0-1 0,0 1-1,1 0 1,-1 0-1,0-1 1,1 1 0,-1 0-1,0-1 1,1 1 0,-1-1-1,1 0 291,14-1-3719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6.048"/>
    </inkml:context>
    <inkml:brush xml:id="br0">
      <inkml:brushProperty name="width" value="0.05" units="cm"/>
      <inkml:brushProperty name="height" value="0.05" units="cm"/>
      <inkml:brushProperty name="color" value="#CC0066"/>
    </inkml:brush>
  </inkml:definitions>
  <inkml:trace contextRef="#ctx0" brushRef="#br0">217 41 7474,'-1'-3'436,"-1"1"1,1-1 0,-1 1 0,0 0 0,0 0 0,0-1 0,0 2 0,0-1-1,0 0 1,-1 0 0,1 1 0,0-1 0,-1 1 0,-1-1-437,-1 0 324,0 0 0,-1 0 0,1 1 0,0 0 0,-1 0 0,1 0 0,-6 0-324,4 1 137,0 0-1,0 0 1,0 1 0,0 0 0,0 0 0,0 1 0,0 0-1,0 0 1,1 1 0,-1-1 0,1 2 0,-4 1-137,7-3 19,-1 1 0,1 0 0,-1 0 0,1 1 0,0-1 1,0 1-1,1-1 0,-1 1 0,1 0 0,0 0 0,-1 0 0,2 0 1,-1 0-1,0 1 0,1-1 0,0 1 0,0-1 0,0 1 0,1-1 0,0 1 1,0-1-1,0 1 0,0-1 0,0 1 0,1-1 0,0 1 0,0-1 1,0 1-1,1-1 0,-1 0 0,1 0 0,1 1-19,-2-1-5,1 0-1,0 0 1,0-1-1,1 1 1,-1-1-1,1 0 1,0 1-1,0-1 1,0 0-1,0-1 1,1 1 0,-1-1-1,1 1 1,-1-1-1,1 0 1,0 0-1,0 0 1,0-1-1,0 0 1,0 1-1,0-1 1,0-1 0,0 1-1,1-1 1,-1 1-1,0-1 1,0 0-1,1-1 1,-1 1-1,0-1 1,0 0-1,0 0 1,0 0 0,2-1 4,0-1 2,0 0-1,0 0 1,-1 0-1,1-1 1,-1 0-1,0 0 0,0-1 1,-1 1-1,1-1 1,-1 0-1,0 0 0,0 0 1,-1-1-1,1 0 1,1-4-1,-2 3 11,1 0 1,-2 0 0,1 0 0,-1 0-1,0 0 1,-1-1 0,1 1 0,-2 0-1,1-1 1,-1 1 0,0-1-1,0 1 1,-2-6-12,6 17 2,-1 0 1,1 0-1,0 0 0,1-1 1,-1 0-1,0 0 0,2 1-2,2 2-25,5 3-70,0 2-202,1-1-1,0-1 0,14 6 298,-25-13-390,1 0-1,0 0 0,-1-1 0,1 0 1,0 0-1,0 0 0,0 0 1,0-1-1,0 1 0,0-1 0,0 0 1,0 0-1,0 0 0,0-1 1,0 0-1,0 1 0,0-1 0,3-2 391,12-9-3302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6.381"/>
    </inkml:context>
    <inkml:brush xml:id="br0">
      <inkml:brushProperty name="width" value="0.05" units="cm"/>
      <inkml:brushProperty name="height" value="0.05" units="cm"/>
      <inkml:brushProperty name="color" value="#CC0066"/>
    </inkml:brush>
  </inkml:definitions>
  <inkml:trace contextRef="#ctx0" brushRef="#br0">0 0 7114,'6'13'2408,"-5"9"649,-2 6-1745,1 15-184,1-4-128,3 2 129,1-5-457,0 0-72,3-10-352,0 0-72,5-8-144,-2-2-680,2-8-704,3-8-185,4-6-2288,4-9 89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5.007"/>
    </inkml:context>
    <inkml:brush xml:id="br0">
      <inkml:brushProperty name="width" value="0.05" units="cm"/>
      <inkml:brushProperty name="height" value="0.05" units="cm"/>
      <inkml:brushProperty name="color" value="#004F8B"/>
    </inkml:brush>
  </inkml:definitions>
  <inkml:trace contextRef="#ctx0" brushRef="#br0">112 1 5473,'-1'-1'4578,"-4"5"-1487,-9 15-161,-17 30-1626,19-26-983,1 1 0,1 0 0,2 1 0,-2 7-321,7-23 85,1 0 1,0 1 0,1-1 0,0 0 0,0 1 0,1-1 0,0 1 0,1-1 0,0 0 0,1 1-1,0-1 1,0 0 0,2 4-86,-2-9 18,0 0 0,0 0 0,1 0 0,0-1 0,-1 1 0,1-1-1,0 0 1,1 1 0,-1-1 0,1-1 0,-1 1 0,1-1 0,0 1 0,0-1 0,0 0 0,0 0-1,0-1 1,0 1 0,1-1 0,-1 0 0,0 0 0,1 0 0,-1-1 0,3 1-18,10 0-33,-1-1 0,1-1 0,0 0 0,-1-1 1,15-3 32,-13 1-71,-1-1 1,0 0-1,0-2 1,-1 0-1,1 0 1,-2-2-1,1 0 1,-1-1-1,0 0 1,3-4 70,-7 4-97,0 0 1,0-1 0,-1 0 0,0 0-1,-1-1 1,0-1 0,-1 1-1,0-1 1,-2-1 0,1 1 0,-1-1-1,1-6 97,-6 7-254,-9 29 83,4-2 188,0 1 0,1 0 0,1 0 0,1 1 0,0 13-17,4 83 393,-1-66-171,2 44 589,-5 1 0,-4 7-811,2-70 155,0 0 1,-2 0-1,-2 0 0,0-1 1,-1 0-1,-2 0 0,-1-1 1,-9 15-156,16-32-126,-1-1 0,0-1 0,-1 1 0,0-1 1,0 0-1,0 0 0,-1 0 0,0-1 0,0 0 1,-1 0-1,1-1 0,-1 0 0,-1-1 0,1 0 0,0 0 1,-1 0-1,0-1 0,0-1 0,0 1 0,0-1 1,-5 0 125,-60 2-3790,1-6-337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6.711"/>
    </inkml:context>
    <inkml:brush xml:id="br0">
      <inkml:brushProperty name="width" value="0.05" units="cm"/>
      <inkml:brushProperty name="height" value="0.05" units="cm"/>
      <inkml:brushProperty name="color" value="#CC0066"/>
    </inkml:brush>
  </inkml:definitions>
  <inkml:trace contextRef="#ctx0" brushRef="#br0">124 146 8266,'-3'3'701,"-1"1"0,1-1 1,-1 0-1,0 0 0,0 0 0,0-1 1,-3 2-702,-17 13 783,16-10-472,0 0 0,1 0 0,0 1 0,0 0 0,1 1 0,0 0 0,-4 8-311,9-15 19,0 0 0,0 1 0,0-1-1,0 0 1,1 0 0,-1 1 0,1-1 0,-1 0 0,1 1-1,0-1 1,0 1 0,0-1 0,0 0 0,0 1 0,1-1-1,-1 1 1,1-1 0,0 0 0,-1 0 0,1 1 0,0-1-1,0 0 1,1 0 0,-1 0 0,0 0 0,1 0-1,-1 0 1,1 0 0,0-1 0,-1 1 0,1-1 0,0 1-1,0-1 1,0 1 0,0-1 0,2 1-19,6 3 43,-1-1 0,1 0 0,1 0 1,-1-1-1,0 0 0,1-1 0,-1 0 0,1-1 0,0 0 1,0-1-1,0 0 0,-1-1 0,1 0 0,0 0 1,9-3-44,0-1 158,-1 0 1,-1-1 0,1-1 0,-1-1-1,0 0 1,-1-1 0,0-1 0,6-5-159,-10 5 54,1-2-1,-1 1 1,-1-1 0,0-1 0,-1 0 0,-1-1 0,6-9-54,-11 16 9,-1-1 0,1 1 0,-2-1 1,1 1-1,-1-1 0,0 0 0,-1-1 0,0 1 0,0 0 1,-1 0-1,0-1 0,0 1 0,-1-1 0,0 1 1,-1-1-1,-1-5-9,2 13-5,0-1 1,0 0 0,-1 1-1,1-1 1,0 1 0,-1-1-1,0 1 1,1-1 0,-1 1-1,0-1 1,0 1 0,0 0-1,0-1 1,0 1-1,0 0 1,0 0 0,0 0-1,-1-1 1,1 2 0,0-1-1,-1 0 1,1 0 0,0 0-1,-1 0 1,1 1 0,-1-1-1,0 1 1,1-1 0,-1 1-1,1 0 1,-1 0-1,0-1 1,1 1 0,-1 0-1,0 0 1,1 1 0,-1-1-1,1 0 1,-1 1 0,0-1-1,1 0 1,-1 1 0,0 0 4,-3 1-31,-1 0-1,1 1 1,0 0 0,0 0 0,0 0 0,0 0 0,0 1 0,1 0 0,-1 0-1,1 0 1,-2 3 31,1 0-5,1 0-1,-1 1 0,1-1 1,1 1-1,-1 0 0,1 0 0,1 0 1,-1 0-1,2 1 0,-1-1 1,1 0-1,0 1 0,1-1 1,-1 1-1,2 0 0,-1-1 0,1 1 1,1-1-1,0 0 0,0 1 1,0-1-1,4 7 6,-2-5-132,0-1-1,1 0 1,1 0 0,-1 0-1,1 0 1,0-1 0,1 0-1,0 0 1,1-1 0,5 5 132,-6-7-580,0 1 1,1-1-1,0-1 1,0 0-1,0 0 1,0 0-1,9 2 580,8-2-3482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7.279"/>
    </inkml:context>
    <inkml:brush xml:id="br0">
      <inkml:brushProperty name="width" value="0.05" units="cm"/>
      <inkml:brushProperty name="height" value="0.05" units="cm"/>
      <inkml:brushProperty name="color" value="#CC0066"/>
    </inkml:brush>
  </inkml:definitions>
  <inkml:trace contextRef="#ctx0" brushRef="#br0">41 0 8482,'-31'36'5209,"26"-18"-864,3 2-1497,0 9-2159,4 1-681,3 6 72,5-1-56,-2 4 32,0-6-40,1 1-32,-5-9-136,0-4-336,-3-10-161,2-4-1111,-4-6-400,-7-5-2049,-3-5-232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7.609"/>
    </inkml:context>
    <inkml:brush xml:id="br0">
      <inkml:brushProperty name="width" value="0.05" units="cm"/>
      <inkml:brushProperty name="height" value="0.05" units="cm"/>
      <inkml:brushProperty name="color" value="#CC0066"/>
    </inkml:brush>
  </inkml:definitions>
  <inkml:trace contextRef="#ctx0" brushRef="#br0">0 54 12819,'2'-3'380,"-1"-1"0,1 1 1,0 0-1,0-1 0,1 1 1,-1 0-1,1 1 0,-1-1 0,1 0 1,0 1-1,0-1 0,0 1 1,0 0-1,1 0 0,-1 0 1,0 1-1,1-1 0,3 0-380,-2 0 93,0 1 0,0 1 0,1-1 0,-1 1 0,1 0 0,-1 0 0,0 0 0,1 1 0,-1 0 0,0 0 0,1 0 0,2 2-93,1 0 40,-1 0-1,1 1 0,-1 0 1,0 0-1,0 1 1,-1 0-1,1 0 1,-1 1-1,0 0 1,-1 1-1,0-1 0,0 1 1,0 0-1,0 1 1,-1-1-1,0 1-39,-3-4 49,-1-1 1,1 1-1,0 0 0,-1 0 0,0-1 0,0 1 1,0 0-1,0 0 0,-1 0 0,1 0 0,-1 1 1,0-1-1,-1 0 0,1 0 0,-1 0 0,1 0 1,-1 0-1,0 0 0,0-1 0,-1 1 0,1 0 0,-1 0 1,-2 2-50,1-2-210,0-1 0,0 1 0,-1-1 1,1 0-1,-1 0 0,1-1 0,-1 1 0,0-1 1,0 1-1,0-1 0,-1-1 0,1 1 0,0-1 1,-1 1-1,1-1 0,-1 0 0,1-1 1,-1 1-1,1-1 0,-1 0 0,0 0 210,-31-1-4173,1-3-645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7.943"/>
    </inkml:context>
    <inkml:brush xml:id="br0">
      <inkml:brushProperty name="width" value="0.05" units="cm"/>
      <inkml:brushProperty name="height" value="0.05" units="cm"/>
      <inkml:brushProperty name="color" value="#CC0066"/>
    </inkml:brush>
  </inkml:definitions>
  <inkml:trace contextRef="#ctx0" brushRef="#br0">0 155 10010,'42'-32'9441,"23"-6"-7465,15-11-2173,-78 48 174,-1 1 0,1-1 1,-1 0-1,1-1 0,-1 1 0,0 0 1,0 0-1,1 0 0,-1-1 0,0 1 1,0-1-1,0 1 0,0-1 0,0 1 1,-1-1-1,1 0 0,0 0 23,-1 1-34,-1 1 0,1-1 1,0 1-1,0-1 0,-1 1 0,1-1 0,0 1 0,-1-1 0,1 1 0,0-1 1,-1 1-1,1-1 0,-1 1 0,1 0 0,-1-1 0,1 1 0,-1-1 0,1 1 1,-1 0-1,1 0 0,-1-1 0,1 1 0,-1 0 0,1 0 0,-1 0 0,0 0 1,1 0-1,-1-1 0,1 1 0,-1 0 34,-6 0-176,0-1-1,0 1 1,0 0 0,0 1 0,0 0 0,1 0-1,-7 2 177,7-2-12,0 1 0,1 1 0,-1-1 0,1 1 0,-1 0 0,1 0 0,0 0 0,0 1 0,0 0 0,1 0 0,-1 0 0,1 1 0,-2 3 12,4-7 7,1 1 0,0 0 0,0 0 0,0 0 0,0 0 1,0 0-1,1 1 0,-1-1 0,1 0 0,-1 0 0,1 0 1,0 1-1,0-1 0,0 0 0,0 0 0,0 1 0,0-1 0,1 0 1,-1 0-1,1 1 0,-1-1 0,1 0 0,0 0 0,0 0 1,0 0-1,0 0 0,0 0 0,0 0 0,1-1 0,-1 1 0,1 0 1,-1-1-1,1 1 0,0-1 0,0 1 0,-1-1 0,3 1-7,3 3-20,0 0 0,1 0 0,-1-1 0,1 0-1,0-1 1,0 0 0,0 0 0,1-1 0,-1 0 0,1 0-1,-1-1 1,7 0 20,-5 0-886,1-1 0,-1 0-1,0-1 1,0 0 0,0-1-1,6-2 887,17-6-3731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8.278"/>
    </inkml:context>
    <inkml:brush xml:id="br0">
      <inkml:brushProperty name="width" value="0.05" units="cm"/>
      <inkml:brushProperty name="height" value="0.05" units="cm"/>
      <inkml:brushProperty name="color" value="#CC0066"/>
    </inkml:brush>
  </inkml:definitions>
  <inkml:trace contextRef="#ctx0" brushRef="#br0">101 78 8674,'-5'1'692,"1"-1"0,-1 1 1,1 0-1,0 0 0,-1 0 1,1 1-1,0-1 0,0 1 1,-1 0-1,1 0 0,-2 2-692,2-1 387,1 0-1,-1 0 0,1 0 1,0 0-1,0 1 0,0-1 1,0 1-1,1 0 1,-1-1-1,0 4-386,1-3 62,0 0-1,0 0 1,1 0-1,0 0 1,0 0-1,0 0 1,0 0 0,0 1-1,1-1 1,0 0-1,0 1 1,0-1 0,0 0-1,1 1 1,0-1-1,0 0 1,0 0 0,0 0-1,1 0 1,-1 0-1,1 0 1,0 0-1,0 0 1,1-1 0,-1 1-1,1-1 1,0 1-1,0-1 1,0 0 0,0 0-1,0-1 1,1 1-1,-1-1 1,1 1 0,0-1-1,2 1-61,-1-1 16,1 0 0,-1 0 0,1 0 0,0-1 0,0 0 0,-1 0 0,1-1 0,0 0 0,0 0 0,0 0 0,0 0 0,-1-1 0,1 0 0,0-1-1,1 0-15,-4 2 4,0-1-1,0 0 0,0 0 0,0-1 0,0 1 0,0-1 0,-1 1 0,1-1 0,-1 0 0,1 0 0,-1 0 0,0-1 0,1 1 1,-1 0-1,0-1 0,-1 1 0,1-1 0,0 0 0,-1 0 0,0 1 0,1-1 0,-1 0 0,0 0 0,0 0 0,-1 0 0,1 0 0,-1-1 1,1-2-4,-2-4-13,0 0 0,-1 0 0,0 0 0,0 0 0,-1 0 0,-1 0 0,1 1 0,-2-1 1,1 1-1,-5-6 13,3 3-236,0 0-1,0 0 1,1-1 0,1 0 0,-2-7 236,6 6-1000,4 13-2291,-2 3 2704,-1-1 1,0 1 0,0-1 0,0 1-1,0-1 1,0 1 0,0 0 0,0-1-1,-1 1 1,1 0 0,-1 0-1,1 0 587,3 23-5298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8.664"/>
    </inkml:context>
    <inkml:brush xml:id="br0">
      <inkml:brushProperty name="width" value="0.05" units="cm"/>
      <inkml:brushProperty name="height" value="0.05" units="cm"/>
      <inkml:brushProperty name="color" value="#CC0066"/>
    </inkml:brush>
  </inkml:definitions>
  <inkml:trace contextRef="#ctx0" brushRef="#br0">86 498 8874,'1'6'3917,"-3"-5"1328,-3-6-963,2-1-4787,-10-22 1091,1 0 1,1 0 0,2-1 0,-4-24-587,6 23-492,2 0 0,2 0-1,0-1 1,2 1 0,2-1 0,1 1 0,4-23 492,-6 49-72,1 0 0,0-1 0,0 1-1,1 0 1,-1 0 0,1 0 0,0 0 0,0 0 0,0 1 0,1-1-1,2-3 73,-4 6 4,0 0 0,1 0 0,-1 0 0,0 0 0,1 0 0,-1 0 0,1 0 0,-1 1 0,1-1 1,-1 1-1,1-1 0,-1 1 0,1-1 0,0 1 0,-1 0 0,1 0 0,0 0 0,-1 0 0,1 0 0,-1 0 0,1 0 0,0 0 0,-1 1 0,1-1 0,0 1 0,-1-1 0,1 1 0,-1 0 0,1-1 0,-1 1 0,0 0 0,1 0-4,5 3 89,-1 0 1,0 1-1,0 0 1,0-1-1,0 2 1,-1-1 0,1 1-1,-2 0 1,1 0-1,0 0 1,-1 1-1,-1 0 1,1-1 0,0 4-90,-3-7-25,1 0 1,-1 1 0,-1-1 0,1 0 0,0 1 0,-1-1 0,0 1-1,0-1 1,0 1 0,0-1 0,0 1 0,-1-1 0,1 1 0,-1-1-1,0 1 1,0-1 0,-1 0 0,1 0 0,0 1 0,-1-1 0,0 0-1,0 0 1,0-1 0,0 1 0,0 0 0,-1-1 0,1 1 0,-1-1-1,0 0 1,0 1 0,1-2 0,-2 1 24,0 1-382,0 0-1,0-1 1,-1 0 0,1 0-1,-1 0 1,1 0 0,-1-1 0,-4 1 382,6-2-533,0 1 1,0-1 0,0 0 0,0 0 0,0 0-1,0-1 1,0 1 0,0-1 0,-2 0 532,-12-7-4425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9.060"/>
    </inkml:context>
    <inkml:brush xml:id="br0">
      <inkml:brushProperty name="width" value="0.05" units="cm"/>
      <inkml:brushProperty name="height" value="0.05" units="cm"/>
      <inkml:brushProperty name="color" value="#CC0066"/>
    </inkml:brush>
  </inkml:definitions>
  <inkml:trace contextRef="#ctx0" brushRef="#br0">0 0 4529,'6'1'7097,"-3"7"-3783,-4 13-1923,1-15-600,-1 18 390,0 15 830,2 0-1,4 28-2010,-4-58 95,0 1-1,1-1 1,1 0-1,-1 1 1,1-1-1,1 0 1,-1-1-1,2 1 1,-1-1 0,1 0-1,0 0 1,1 0-1,4 4-94,-7-10 14,-1 1-1,1-1 1,0 0-1,0-1 1,0 1-1,0-1 1,0 1-1,0-1 1,0 0-1,1 0 1,-1 0-1,0 0 1,1-1 0,-1 0-1,1 1 1,-1-1-1,1 0 1,-1-1-1,0 1 1,1 0-1,-1-1 1,0 0-1,1 0 1,-1 0-1,0 0 1,0-1 0,0 1-1,0-1 1,0 0-1,1 0-13,6-4-11,0 0-1,-1-1 1,1-1-1,-1 0 1,-1 0 0,1 0-1,-1-1 1,2-4 11,-2 2-77,-1 0 0,0-1 1,-1 0-1,0 0 0,0-1 77,-4 8-62,0 0-1,-1-1 1,1 1-1,-1 0 1,0-1 0,0 1-1,0 0 1,-1-1-1,0 1 1,0-1 0,-1 1-1,1-1 1,-2-4 62,2 9-10,0 1 0,0-1 1,0 0-1,0 0 0,-1 1 1,1-1-1,0 0 0,0 1 1,-1-1-1,1 0 0,0 1 1,-1-1-1,1 0 0,-1 1 0,1-1 1,0 1-1,-1-1 0,0 1 1,1-1-1,-1 1 0,1-1 1,-1 1-1,1-1 0,-1 1 1,0 0-1,1-1 0,-1 1 0,0 0 1,0 0-1,1-1 0,-1 1 1,0 0-1,1 0 0,-1 0 1,0 0-1,0 0 0,1 0 1,-1 0-1,0 0 0,0 0 1,1 1-1,-1-1 0,0 0 0,1 0 1,-1 1-1,0-1 0,1 0 1,-1 1-1,0-1 0,0 1 10,-1 0-19,0 1 0,0 0-1,0 0 1,0 0 0,1 0 0,-1 0 0,0 0-1,1 0 1,-1 1 0,1-1 0,0 0-1,0 1 1,0 0 19,-1 5-61,1 0 1,0 0-1,1-1 0,0 1 0,0 0 0,0 0 1,1 0-1,0 0 0,1 0 0,0-1 1,0 1-1,1-1 0,0 1 0,0-1 1,1 0 60,2 6-224,0-1 0,1-1 0,1 1 0,0-1 1,0-1-1,1 1 0,1-1 0,2 2 224,-8-9-366,0 0 0,0 0 1,0 0-1,1 0 0,-1-1 0,0 0 0,1 0 0,0 0 0,-1 0 1,1-1-1,0 1 0,0-1 0,0-1 0,0 1 0,0-1 0,0 0 1,0 0-1,1 0 366,29-5-3625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9.463"/>
    </inkml:context>
    <inkml:brush xml:id="br0">
      <inkml:brushProperty name="width" value="0.05" units="cm"/>
      <inkml:brushProperty name="height" value="0.05" units="cm"/>
      <inkml:brushProperty name="color" value="#CC0066"/>
    </inkml:brush>
  </inkml:definitions>
  <inkml:trace contextRef="#ctx0" brushRef="#br0">295 122 6257,'2'-1'256,"0"-1"-1,-1 1 0,1 0 1,0-1-1,0 1 0,-1-1 0,1 0 1,-1 1-1,1-1 0,-1 0 1,0 0-1,0 0 0,1 0 1,-2 0-1,1 0 0,0 0 0,0-1 1,0 0-256,-1 1 207,-1 0 0,1 0 0,0 0 0,-1 1 0,1-1 0,-1 0-1,0 0 1,1 0 0,-1 0 0,0 1 0,0-1 0,0 0 0,0 1 0,-1-1 0,1 1 0,0-1 0,-1 1 0,1 0 0,-1-1 0,1 1 0,-1 0 0,-1-1-207,-6-4 592,0 0 0,-1 1 0,1 0 0,-1 0 1,0 1-1,0 0 0,0 1 0,-1 0 0,1 1 0,-1 0 0,1 0 0,-6 1-592,10 1 91,0 0 0,0 0 0,0 0 0,0 1 0,0 0 0,1 0 0,-1 1 0,0 0 0,0 0 0,1 0 0,-1 1-1,1-1 1,0 1 0,0 0 0,0 1 0,0-1 0,1 1 0,-1 0 0,1 0 0,0 1 0,0-1 0,0 1 0,0 1-91,-2 5 27,1 0 0,0 1 1,0-1-1,1 1 0,1 0 1,0 1-1,1-1 1,0 0-1,0 1 0,2-1 1,-1 1-1,2-1 1,0 1-1,0-1 0,1 2-27,4 21 84,2 0 0,0-1 0,3 0 0,10 24-84,-16-45-273,1-1-1,0 0 1,0 0-1,1-1 0,0 0 1,1 0 273,-7-11-80,-1 1-1,0-1 1,1 1 0,-1-1 0,0 0 0,1 1 0,-1-1-1,1 1 1,-1-1 0,0 0 0,1 1 0,-1-1-1,1 0 1,-1 0 0,1 1 0,-1-1 0,1 0 0,-1 0-1,1 0 1,-1 0 0,1 0 0,-1 0 0,1 0 0,-1 0-1,1 0 1,0 0 0,-1 0 0,1 0 0,-1 0 0,1 0-1,-1 0 1,1-1 80,11-12-5055,-2-4 923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29.808"/>
    </inkml:context>
    <inkml:brush xml:id="br0">
      <inkml:brushProperty name="width" value="0.05" units="cm"/>
      <inkml:brushProperty name="height" value="0.05" units="cm"/>
      <inkml:brushProperty name="color" value="#CC0066"/>
    </inkml:brush>
  </inkml:definitions>
  <inkml:trace contextRef="#ctx0" brushRef="#br0">192 2 10082,'-11'0'4009,"-10"-1"232,-2 2-2281,-5 1-1135,-1 4-281,1 3 16,6 0-288,4 0-616,7 3-1049,10-2-3160,9 3 177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0.160"/>
    </inkml:context>
    <inkml:brush xml:id="br0">
      <inkml:brushProperty name="width" value="0.05" units="cm"/>
      <inkml:brushProperty name="height" value="0.05" units="cm"/>
      <inkml:brushProperty name="color" value="#CC0066"/>
    </inkml:brush>
  </inkml:definitions>
  <inkml:trace contextRef="#ctx0" brushRef="#br0">0 229 8794,'11'-10'2164,"0"1"0,0 0 0,1 0 0,10-5-2164,10-3 1749,1 2 1,15-5-1750,-9 4 1899,22-13-1899,-55 26 55,0-1 0,0 0 1,-1 0-1,1 0 0,-1-1 1,3-2-56,-8 6-2,1 1 0,0-1 0,0 0 0,-1 1 1,1-1-1,-1 0 0,1 0 0,-1 1 0,1-1 0,-1 0 1,0 0-1,1 0 0,-1 0 0,0 0 0,1 1 0,-1-1 1,0 0-1,0 0 0,0 0 0,0 0 0,0 0 0,0 0 1,0 0-1,0 0 0,0 0 0,-1 0 0,1 0 0,0 1 1,-1-1-1,1 0 0,0 0 0,-1 0 0,1 0 0,-1 1 1,1-1-1,-1 0 0,0 0 0,1 1 0,-1-1 0,0 1 1,1-1-1,-1 0 0,0 1 0,0-1 0,1 1 0,-1 0 1,0-1-1,0 1 0,0 0 0,0-1 0,0 1 2,-4-2-63,-1 0 0,1 0-1,-1 0 1,1 1 0,-1 0-1,0 0 1,1 1 0,-1-1-1,0 1 1,0 0 0,1 1-1,-1-1 1,0 1 0,1 1-1,-1-1 1,1 1 0,-1-1-1,1 2 1,0-1 0,-1 1-1,1-1 1,1 1 0,-1 1-1,0-1 1,1 1 0,-2 1 63,1-1-71,1 0 1,0 1-1,0-1 0,0 1 1,0 0-1,0 0 1,1 1-1,0-1 0,1 1 1,-1-1-1,1 1 1,0 0-1,0 0 0,1 0 1,-1 0-1,1 0 1,1 0-1,-1 1 1,1-1-1,0 0 0,1 0 1,-1 0-1,1 1 1,1 0 70,0 0-26,0-1 0,0 1 0,0 0 0,1-1 0,1 1 1,-1-1-1,1 0 0,0 0 0,0-1 0,0 1 1,1-1-1,0 0 0,0 0 0,1 0 0,-1-1 0,1 0 1,0 0-1,0 0 0,0-1 0,0 1 0,1-2 1,0 1-1,-1-1 0,1 0 0,0 0 0,0-1 0,0 0 1,0 0-1,0-1 0,0 0 0,0 0 0,1 0 1,-1-1-1,0 0 0,0-1 0,2 0 26,7-2-1563,-1 0 0,1-1 0,-1 0 0,0-2 0,12-6 1563,12-11-4544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04.763"/>
    </inkml:context>
    <inkml:brush xml:id="br0">
      <inkml:brushProperty name="width" value="0.35" units="cm"/>
      <inkml:brushProperty name="height" value="0.35" units="cm"/>
      <inkml:brushProperty name="color" value="#AE198D"/>
      <inkml:brushProperty name="inkEffects" value="galaxy"/>
      <inkml:brushProperty name="anchorX" value="-1589.03101"/>
      <inkml:brushProperty name="anchorY" value="-12909.47852"/>
      <inkml:brushProperty name="scaleFactor" value="0.5"/>
    </inkml:brush>
  </inkml:definitions>
  <inkml:trace contextRef="#ctx0" brushRef="#br0">253 189 4889,'0'0'0,"12"-10"3273,9-6-243,1 0-360,0 2-1266,-2 4 568,-3 4-589,-3 6 222,-3 6-392,-4 7 245,-2 6-413,-2 8 40,-4 4-362,-3 4-83,-4 1-252,-6 1-176,-5-4-112,-8-4-11,-5-8-14,-7-9-143,-2-12 105,-2-11-85,1-10-117,2-11-210,5-8 96,7-6-271,8-4 181,9-2 87,8 2 178,12 5 46,-7 40 81,0 0-1,0 0 1,1 0-1,-1 0 1,1 0-1,1-1-22,-1 4 7,0-1 1,-1 0-1,1 1 0,0-1 0,0 1 1,0 0-1,0 0 0,1 0 0,-1 0-7,1 0 15,0 1 0,0-1 0,0 1 0,1 0 0,-1 0-1,0 0 1,0 1 0,2 0-15,0 0 26,1 0-1,-1 0 1,1 1-1,0 0 1,5 2-26,36 15 125,-1 9-174,-6 3-323,-10 0-1982,-15-5-2955,-16-25 5039,0 1-1,1 0 1,-1 0-1,0 0 1,1 0 0,-1 0-1,0 0 1,0 0-1,0 0 1,0 0 0,0 0-1,0 0 1,0 0-1,0 0 1,-1 0-1,1 0 1,0 1 270,-6 10-14181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5.573"/>
    </inkml:context>
    <inkml:brush xml:id="br0">
      <inkml:brushProperty name="width" value="0.05" units="cm"/>
      <inkml:brushProperty name="height" value="0.05" units="cm"/>
      <inkml:brushProperty name="color" value="#004F8B"/>
    </inkml:brush>
  </inkml:definitions>
  <inkml:trace contextRef="#ctx0" brushRef="#br0">480 110 6193,'-6'-8'1148,"-1"0"0,0 0 0,0 1 0,-1 0 0,0 0 0,0 1 0,-1 0 0,1 1-1,-1 0-1147,-3-2 612,0 1 0,0 1 1,-1 0-1,1 0 0,-1 2 0,0-1 0,0 2 0,0-1 0,0 2 0,-8 0-612,9 2 119,0 1 1,1 0-1,-1 1 1,1 0-1,0 1 1,0 0-1,0 0 1,0 2-1,1-1 1,0 1-1,0 1 1,1 0-1,0 0 1,0 1-1,0 0 1,1 0-1,0 1 1,1 0-1,0 1 1,0 0-1,0 2-119,0-2-55,2 1 1,-1 0-1,1 0 0,1 0 0,0 0 1,1 1-1,0 0 0,1-1 0,-1 13 55,2-16-72,1 0-1,0 1 0,1-1 1,0 1-1,0-1 0,1 0 0,0 0 1,0 0-1,1 0 0,0 0 1,0 0-1,1-1 0,0 1 1,2 1 72,2 3-336,1-1 1,0 0 0,0 0-1,1-1 1,1-1 0,0 0-1,0 0 1,1-1 0,0 0-1,0-1 1,1-1 0,0 0 0,0 0-1,6 1 336,21 4-2526,1-2-1,-1-1 1,1-3-1,12 0 2527,20 0-4514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0.498"/>
    </inkml:context>
    <inkml:brush xml:id="br0">
      <inkml:brushProperty name="width" value="0.05" units="cm"/>
      <inkml:brushProperty name="height" value="0.05" units="cm"/>
      <inkml:brushProperty name="color" value="#CC0066"/>
    </inkml:brush>
  </inkml:definitions>
  <inkml:trace contextRef="#ctx0" brushRef="#br0">1 166 8778,'1'-2'651,"0"1"0,0 0 0,1 0 1,-1 0-1,1 0 0,-1 0 0,1 0 0,-1 1 0,1-1 1,0 0-1,-1 1 0,1-1-651,41-6 2364,-23 4-1056,-1-1-864,-1-1 0,0-1 0,-1-1 0,1 0 0,0-2-444,-9 5 38,-1 0 1,0-1-1,0 0 0,-1-1 0,1 0 1,-1 0-1,-1 0 0,1-1 0,-1 0 1,0 0-1,0-2-38,-5 9-10,-1-1 0,1 0 1,-1 1-1,1-1 0,-1 0 1,1 0-1,-1 1 0,1-1 0,-1 0 1,0 0-1,0 0 0,1 1 0,-1-1 1,0 0-1,0 0 0,0 0 0,0 0 1,0 1-1,0-1 0,0 0 1,0 0-1,0 0 0,0 0 0,-1 1 1,1-1-1,0 0 0,-1 0 0,1 0 1,0 1-1,-1-1 0,1 0 1,-1 0-1,1 1 0,-1-1 0,1 1 1,-1-1-1,0 0 0,1 1 0,-1-1 1,0 1-1,1-1 0,-1 1 1,0 0-1,0-1 0,1 1 0,-1 0 1,0-1-1,0 1 0,0 0 0,0 0 1,1 0-1,-1 0 0,0 0 0,0 0 1,0 0-1,0 0 0,0 0 10,-6-1-196,1 1-1,-1 0 0,0 1 0,0-1 1,1 1-1,-5 2 197,4-1-231,-1 0 1,1 1-1,0 1 1,0-1-1,1 1 1,-1 0-1,1 1 1,0 0-1,0-1 1,0 2-1,1-1 1,-1 1-1,1 0 1,1 0-1,-1 0 0,1 1 1,0 0-1,-2 5 231,4-8 2,1 0-1,-1 0 1,1 1-1,-1-1 1,2 0-1,-1 1 0,0-1 1,1 1-1,0-1 1,0 1-1,0-1 1,0 1-1,1-1 0,0 1 1,0-1-1,0 1 1,0-1-1,1 0 1,-1 1-1,1-1 1,1 0-1,-1 0 0,0-1 1,1 1-1,0 0 1,0-1-1,0 1 1,0-1-1,0 0 0,1 0 1,-1-1-1,1 1-1,1 0 102,0 0-1,0 0 1,0 0-1,0-1 0,0 0 1,1 0-1,-1 0 1,1-1-1,-1 1 1,1-1-1,0-1 0,0 1 1,-1-1-1,1 0 1,0 0-1,-1-1 1,1 0-1,0 0 0,-1 0 1,1-1-1,3-1-101,5-1-457,-1-2 0,0 0 0,8-5 457,37-24-4930,-19 8 1085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0.841"/>
    </inkml:context>
    <inkml:brush xml:id="br0">
      <inkml:brushProperty name="width" value="0.05" units="cm"/>
      <inkml:brushProperty name="height" value="0.05" units="cm"/>
      <inkml:brushProperty name="color" value="#CC0066"/>
    </inkml:brush>
  </inkml:definitions>
  <inkml:trace contextRef="#ctx0" brushRef="#br0">57 1 5681,'-10'0'4569,"-2"5"-1144,4 7-472,-2 15-2009,0 8-360,4 14 312,7 0 152,6 8 9,4-6-129,5 1-272,0-12-304,1-4-272,-4-6-648,1-5-1521,-3-7 3570,2 3-6154,-3 0 1872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1.158"/>
    </inkml:context>
    <inkml:brush xml:id="br0">
      <inkml:brushProperty name="width" value="0.05" units="cm"/>
      <inkml:brushProperty name="height" value="0.05" units="cm"/>
      <inkml:brushProperty name="color" value="#CC0066"/>
    </inkml:brush>
  </inkml:definitions>
  <inkml:trace contextRef="#ctx0" brushRef="#br0">1449 33 7914,'-8'-3'1726,"-1"-1"1,0 1-1,0 0 1,0 1-1,-8-1-1726,-15-1 1449,1 2-1,-7 1-1448,0 0 1373,-149-5 5361,-151 16-6734,234-1-39,2 5 0,-1 4 0,2 5 0,1 4 39,78-20-17,1 1 1,0 1-1,1 0 1,0 2-1,-10 7 17,23-14-312,0 1-1,0 0 0,1 0 1,-1 1-1,1 0 1,0 0-1,1 0 1,0 1-1,0 0 0,0 0 1,0 0-1,1 0 1,-1 4 312,19-52-8035,-4 10 2240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2.742"/>
    </inkml:context>
    <inkml:brush xml:id="br0">
      <inkml:brushProperty name="width" value="0.05" units="cm"/>
      <inkml:brushProperty name="height" value="0.05" units="cm"/>
      <inkml:brushProperty name="color" value="#CC0066"/>
    </inkml:brush>
  </inkml:definitions>
  <inkml:trace contextRef="#ctx0" brushRef="#br0">42 121 4273,'0'0'330,"-1"0"1,1-1-1,-1 1 0,0 0 1,1 0-1,-1 0 0,0 0 1,1-1-1,-1 1 1,1 0-1,-1 0 0,0 0 1,1 0-1,-1 1 0,0-1 1,1 0-1,-1 0 1,0 0-1,1 0 0,-1 1 1,1-1-1,-1 0 0,1 1 1,-1-1-1,0 0 0,1 1-330,-13 16 2065,2 16-2467,11-32 746,-1 2-262,1-1 0,0 1 0,0 0 0,0 0 0,0 0 0,0 0 0,1-1 0,0 1 0,-1 0 0,1-1 0,0 1 0,0 0 0,0-1 0,0 1 0,1-1 0,-1 1 0,2 1-82,31 35 273,-28-32-277,-3-4-32,-1-1 1,1 1-1,0-1 1,-1 1-1,1-1 1,0 0 0,1 0-1,-1 0 1,0-1-1,0 1 1,1-1-1,-1 1 1,1-1 0,0 0 35,-2-1-21,1 0 1,-1 0 0,1 0 0,-1-1-1,1 1 1,-1 0 0,0-1-1,1 0 1,-1 0 0,0 1 0,1-1-1,-1-1 1,0 1 0,0 0 0,0 0-1,0-1 1,0 1 0,0-1 0,0 0-1,0 1 1,0-2 20,4-3 27,-1 0-1,0 0 1,0-1-1,0 0 1,-1 0-1,1 0 1,-2-1-1,1 1 1,-1-1-1,0 0 1,-1 0-1,0 0 1,0 0-1,-1-1 1,0 1-1,0 0 1,-1-1-1,-1-7-26,1 16 2,0 0 0,0 0-1,0 0 1,0 0-1,0-1 1,0 1 0,0 0-1,0 0 1,0-1-1,0 1 1,0 0 0,0 0-1,0 0 1,0-1 0,0 1-1,0 0 1,0 0-1,0 0 1,0-1 0,0 1-1,0 0 1,0 0-1,0 0 1,0-1 0,0 1-1,0 0 1,1 0-1,-1 0 1,0 0 0,0-1-1,0 1 1,0 0-1,0 0 1,1 0 0,-1 0-1,0 0 1,0-1-1,0 1 1,1 0 0,-1 0-1,0 0 1,0 0-1,0 0 1,1 0 0,-1 0-1,0 0 1,0 0-1,0 0 1,1 0 0,-1 0-1,0 0 1,0 0 0,1 0-1,-1 0 1,0 0-1,0 0 1,0 0 0,1 0-1,-1 0 1,0 0-1,0 1 1,0-1 0,0 0-1,1 0 1,-1 0-1,0 0 1,0 1-2,19 14-44,-12-9 72,7 7-136,-8-7 321,0 0 0,0-1-1,1 0 1,0 0 0,0 0-1,4 1-212,-9-5 127,0 0 0,1 0 0,-1 0 0,1 0 0,-1-1 0,1 1 0,0-1 0,-1 0 0,1 1 0,0-1 0,-1-1 0,1 1 0,-1 0 0,1-1 0,0 1 0,-1-1 0,1 0 0,-1 1 0,1-1 0,-1-1 0,0 1 0,1 0 0,-1 0 0,1-2-127,1 1 106,-1-1-1,1 0 1,-1 0 0,0 0-1,0-1 1,0 1 0,0-1-1,0 0 1,-1 1-1,1-1 1,-1 0 0,0-1-1,-1 1 1,2-3-106,-2 1-125,1 0-1,-1 0 1,-1 0-1,1 0 1,-1-1-1,0 1 1,0 0-1,-1 0 1,0 0 0,0 0-1,0 0 1,-1 0-1,1 0 1,-2 0-1,1 1 1,-1-2 125,-4-7-2881,1-1 762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3.140"/>
    </inkml:context>
    <inkml:brush xml:id="br0">
      <inkml:brushProperty name="width" value="0.05" units="cm"/>
      <inkml:brushProperty name="height" value="0.05" units="cm"/>
      <inkml:brushProperty name="color" value="#CC0066"/>
    </inkml:brush>
  </inkml:definitions>
  <inkml:trace contextRef="#ctx0" brushRef="#br0">1 1 3673,'7'26'10040,"-4"18"-4862,0-3-2818,12 33 620,8-3-3558,-23-71 501,0 0 1,0 0-1,0 1 0,1-1 1,-1 0-1,0 0 0,0 0 1,1 0-1,-1 0 0,0 0 1,0 0-1,1 0 0,-1 0 1,0 0-1,0 0 0,0 0 1,1 0-1,-1 0 0,0 0 1,0 0-1,1 0 0,-1 0 1,0 0-1,0 0 0,1 0 1,-1 0-1,0-1 0,0 1 1,0 0-1,1 0 0,-1 0 1,0 0-1,0 0 0,0-1 1,0 1-1,1 0 0,-1 0 1,0 0-1,0-1 0,0 1 1,0 0-1,0 0 0,0-1 1,0 1-1,0 0 0,0 0 1,1 0-1,-1-1 0,0 1 1,0 0 76,11-19-100,-7 13-212,-2 3 287,3-6-95,1 0 0,0 0 0,1 1-1,0-1 1,0 1 0,4-2 120,-9 9 7,0-1-1,0 1 1,0-1-1,0 1 1,0-1-1,0 1 1,0 0 0,1 0-1,-1 0 1,1 1-1,-1-1 1,0 0-1,1 1 1,-1 0-1,1-1 1,-1 1 0,1 0-1,0 0 1,-1 0-1,1 1 1,-1-1-1,1 1 1,-1-1 0,0 1-1,1 0 1,-1 0-1,0 0 1,1 0-1,-1 0 1,0 1-1,0-1 1,0 1-7,3 2 118,0 1 1,0 0-1,-1 0 0,1 0 0,-1 0 1,-1 1-1,1 0 0,-1-1 0,0 1 1,0 1-1,-1-1 0,1 0 0,-1 4-118,18 35-1332,-20-44 1275,0-1 0,0 0 0,0 1 0,1-1 0,-1 0-1,0 1 1,0-1 0,1 0 0,-1 0 0,0 1 0,1-1 0,-1 0-1,0 0 1,0 0 0,1 1 0,-1-1 0,0 0 0,1 0-1,-1 0 1,1 0 0,-1 0 0,0 0 0,1 0 0,-1 0 0,0 0-1,1 0 1,-1 0 0,1 0 0,-1 0 0,0 0 0,1 0-1,-1 0 1,0 0 0,1 0 0,-1-1 57,8-3-2098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3.524"/>
    </inkml:context>
    <inkml:brush xml:id="br0">
      <inkml:brushProperty name="width" value="0.05" units="cm"/>
      <inkml:brushProperty name="height" value="0.05" units="cm"/>
      <inkml:brushProperty name="color" value="#CC0066"/>
    </inkml:brush>
  </inkml:definitions>
  <inkml:trace contextRef="#ctx0" brushRef="#br0">145 24 6449,'0'-2'418,"-1"1"-1,0-1 1,0 1-1,0 0 1,0 0-1,0-1 1,0 1-1,0 0 1,-1 0-1,1 0 1,0 0-1,0 0 1,-1 0 0,1 1-1,-1-1 1,1 0-1,-1 1 1,0-1-418,-2 0 369,0 0 1,0 1 0,0-1 0,0 1-1,1 0 1,-1 0 0,0 0 0,-1 1-370,-1-1 272,0 1 1,0 0-1,0 1 1,0 0-1,0 0 1,0 0 0,1 1-1,-1-1 1,1 1-1,-3 2-272,7-4 29,-1 1 1,1-1-1,-1 0 0,1 1 0,-1-1 1,1 1-1,0 0 0,0-1 0,0 1 1,0 0-1,0 0 0,0-1 0,0 1 1,1 0-1,-1 0 0,0 0 0,1 0 1,0 0-1,0 0 0,-1 0 0,1 0 1,0 0-1,0 1 0,1-1 0,-1 0-29,1 2-57,0-1 0,1 1-1,-1 0 1,1-1 0,0 1-1,0-1 1,0 1 0,0-1-1,0 0 1,1 0 0,0 0-1,0 0 1,0 0 57,2 1-228,1 1 0,-1-1 0,0-1 0,1 1 0,0-1 0,0 0 0,0 0-1,3 0 229,-6-2-167,0 0 0,1 0 0,-1 0 0,0 0 0,1-1 0,-1 0 0,1 1 0,-1-1 0,0-1 0,1 1 0,-1 0 0,1-1-1,-1 1 1,0-1 0,1 0 167,0-2-139,0 1 1,0-1-1,0 0 0,0 0 0,-1 0 1,1 0-1,-1-1 0,0 1 0,0-1 0,0 0 1,0 0-1,-1 0 0,1 0 0,-1 0 139,26-64 2019,-27 68-1945,1-8 613,-2 8-638,0 0-1,0 0 1,0 1-1,0-1 1,0 0-1,1 0 0,-1 0 1,0 0-1,0 0 1,0 0-1,0 1 1,0-1-1,0 0 0,0 0 1,1 0-1,-1 0 1,0 0-1,0 0 0,0 0 1,0 0-1,0 0 1,1 0-1,-1 0 1,0 0-1,0 0 0,0 0 1,0 0-1,1 0 1,-1 0-1,0 0 0,0 0 1,0 0-1,0 0 1,1 0-1,-1 0 1,0 0-1,0 0 0,0 0 1,0 0-1,0 0 1,1 0-1,-1 0 1,0 0-1,0-1 0,0 1 1,0 0-1,0 0 1,0 0-1,0 0 0,1 0 1,-1 0-1,0 0 1,0-1-1,0 1 1,0 0-1,0 0 0,0 0 1,0 0-1,0-1 1,0 1-1,0 0 1,0 0-1,0 0 0,0 0 1,0 0-1,0-1 1,0 1-1,0 0 0,0 0 1,0 0-49,8 5-147,5 2 33,58 28-869,-63-32-160,1 0 0,-1-1 0,1 0 0,-1 0 0,3-1 1143,9 0-4089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3.871"/>
    </inkml:context>
    <inkml:brush xml:id="br0">
      <inkml:brushProperty name="width" value="0.05" units="cm"/>
      <inkml:brushProperty name="height" value="0.05" units="cm"/>
      <inkml:brushProperty name="color" value="#CC0066"/>
    </inkml:brush>
  </inkml:definitions>
  <inkml:trace contextRef="#ctx0" brushRef="#br0">4 0 12779,'-2'7'2800,"0"10"1161,2 7-3633,4 8-104,4 3 48,4 5-24,3-7 16,4-1-112,-5-6-136,8-4-376,-5-7-344,-1-2-1160,-5-6-305,4-10-2023,-5-6-249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4.203"/>
    </inkml:context>
    <inkml:brush xml:id="br0">
      <inkml:brushProperty name="width" value="0.05" units="cm"/>
      <inkml:brushProperty name="height" value="0.05" units="cm"/>
      <inkml:brushProperty name="color" value="#CC0066"/>
    </inkml:brush>
  </inkml:definitions>
  <inkml:trace contextRef="#ctx0" brushRef="#br0">208 21 7458,'-10'-7'4665,"-5"2"-505,-2 1-1391,-9 2-1321,-3 0-791,-4 3-345,5 2-328,0 9-4313,7-1 1120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4.772"/>
    </inkml:context>
    <inkml:brush xml:id="br0">
      <inkml:brushProperty name="width" value="0.05" units="cm"/>
      <inkml:brushProperty name="height" value="0.05" units="cm"/>
      <inkml:brushProperty name="color" value="#CC0066"/>
    </inkml:brush>
  </inkml:definitions>
  <inkml:trace contextRef="#ctx0" brushRef="#br0">4 79 8178,'-1'12'991,"-1"-1"1,2 1 0,0 0-1,0 0 1,1 0-1,0-1 1,1 1 0,1-1-1,-1 1 1,2-1-1,0 0 1,0 0 0,2 2-992,-6-13-14,0 0 0,0 1 1,0-1-1,0 0 0,0 0 1,0 0-1,0 1 1,0-1-1,0 0 0,0 0 1,0 0-1,0 1 1,1-1-1,-1 0 0,0 0 1,0 0-1,0 0 1,0 1-1,0-1 0,0 0 1,0 0-1,1 0 1,-1 0-1,0 0 0,0 0 1,0 1-1,0-1 1,1 0-1,-1 0 0,0 0 1,0 0-1,0 0 0,1 0 1,-1 0-1,0 0 1,0 0-1,0 0 0,1 0 1,-1 0-1,0 0 1,0 0-1,0 0 0,1 0 1,-1 0-1,0 0 1,0 0-1,0 0 0,0 0 1,1 0-1,-1-1 1,0 1-1,0 0 0,0 0 1,0 0-1,1 0 1,-1 0-1,0 0 0,0-1 1,0 1-1,0 0 0,0 0 1,0 0 13,7-17-1467,-4 10 1056,10-30-329,16-42-1094,-26 69 1738,2 1 0,0 0-1,0 1 1,0-1 0,1 1-1,6-8 97,-11 15 51,0 0-1,0 0 1,0 0-1,0 0 1,0 0 0,1 0-1,-1 1 1,0-1-1,0 0 1,0 1-1,1-1 1,-1 1-1,0-1 1,1 1-1,-1-1 1,0 1 0,1 0-1,-1 0 1,1 0-1,-1 0 1,0 0-1,1 0 1,-1 0-1,1 0 1,-1 0-51,1 1 120,1 0-1,-1 1 1,0-1-1,0 0 1,0 1-1,0-1 1,0 1-1,0-1 1,0 1 0,0 0-1,-1 0 1,1 0-1,0 1-119,5 7 456,-1 1-1,0 0 0,0 0 0,-1 1 1,0 2-456,24 70 1039,-19-111-3371,-2 1 2246,1 1-1,1 1 0,1 0 1,2 0-1,8-11 87,-21 34 30,1 0 0,0 0 0,-1 0 0,1 0 0,0 0 0,0 1 0,0-1 0,0 0 1,0 0-1,0 1 0,0-1 0,0 0 0,0 1 0,0-1 0,0 1 0,0-1 0,1 1 0,-1 0 0,0-1 0,0 1 0,1 0 0,-1 0 0,0 0 0,0 0 0,1 0 1,-1 0-1,0 0 0,0 0 0,0 1 0,1-1 0,-1 0 0,0 1 0,0-1 0,0 1 0,0-1 0,0 1 0,0 0 0,0-1 0,0 1 0,0 0 0,0 0 0,0 0 1,0 0-1,0 0 0,0 0 0,-1 0 0,1 0-30,8 10 218,-1 0 0,-1 0 0,0 0-1,4 9-217,-1-2 40,-5-10-187,14 22-977,-18-29 1001,-1 0 0,1 0 1,-1 0-1,1-1 0,0 1 0,0 0 1,-1 0-1,1-1 0,0 1 0,0 0 0,0-1 1,0 1-1,-1-1 0,1 1 0,0-1 1,0 1-1,0-1 0,0 0 0,0 1 0,0-1 1,0 0-1,0 0 0,1 0 0,-1 0 1,0 0 122,8-6-1905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35.243"/>
    </inkml:context>
    <inkml:brush xml:id="br0">
      <inkml:brushProperty name="width" value="0.05" units="cm"/>
      <inkml:brushProperty name="height" value="0.05" units="cm"/>
      <inkml:brushProperty name="color" value="#CC0066"/>
    </inkml:brush>
  </inkml:definitions>
  <inkml:trace contextRef="#ctx0" brushRef="#br0">0 63 10482,'4'21'6016,"1"10"-1843,-4-25-3949,1 0 1,-1 0-1,1-1 0,0 1 0,1 0 1,1 2-225,-3-6-33,0-1 1,0 0-1,0 1 1,0-1-1,0 0 1,0 1-1,1-1 1,-1 0-1,0 0 1,1 0-1,-1 0 1,1 0-1,-1-1 1,1 1-1,-1 0 1,1-1-1,0 1 33,1 0 45,-1-1 0,1 0 0,0 0 0,-1 0-1,1 0 1,-1-1 0,1 1 0,-1-1 0,1 1 0,-1-1-1,0 0 1,1 0 0,-1 0 0,0 0 0,1-1-45,5-3 10,-1-1 0,0 1 0,0-2 0,0 1 0,-1-1 0,0 0 0,0 0 0,-1 0 0,0-1-1,0 0 1,0 0 0,-1-1-10,1-1-32,1 1 0,-1 0-1,2 0 1,-1 0 0,1 1-1,1 0 1,5-6 32,-12 14-12,-1 0 1,1-1-1,-1 1 1,1 0-1,0-1 0,-1 1 1,1 0-1,0 0 0,-1 0 1,1-1-1,0 1 0,-1 0 1,1 0-1,0 0 1,-1 0-1,1 0 0,0 0 1,-1 0-1,1 1 0,0-1 1,-1 0-1,1 0 1,0 0-1,-1 1 0,1-1 1,0 0-1,-1 1 0,1-1 1,-1 0-1,1 1 0,-1-1 1,1 1-1,-1-1 1,1 1-1,-1-1 0,1 1 1,-1-1-1,1 1 12,14 27-295,-12-23 252,87 155 136,-40-73 789,-42-73-657,-1 1 0,-1-1 0,0 1 0,-1 0 0,-1 1 1,0-1-1,1 11-225,-5-20 46,1-1-1,-1 0 1,0 0 0,0 1 0,-1-1 0,0 0 0,0 0 0,0 0-1,0 0 1,-1 0 0,-1 4-46,1-6 4,0 0 0,1-1 0,-1 1 0,0 0 0,-1-1 0,1 1 0,0-1 0,-1 0 0,1 0-1,-1 0 1,0 0 0,0 0 0,1-1 0,-1 1 0,0-1 0,0 0 0,-1 0 0,1 0 0,-2 0-4,0 0-64,0 0 0,0-1 0,0 1-1,0-1 1,-1-1 0,1 1 0,0-1 0,0 0 0,1 0 0,-1 0 0,0-1 0,0 1 0,0-1 0,1 0 0,-1-1-1,1 1 1,0-1 0,0 0 0,0 0 0,0 0 0,0-1 0,0 1 0,1-1 0,0 0 0,0 0 0,0 0-1,0 0 1,1-1 0,-1 1 0,1-1 0,-1-3 64,0 1-329,0 0 1,1 0-1,0 0 0,0-1 0,1 1 1,-1-1-1,2 1 0,-1-1 1,1 1-1,0-3 329,1 5-503,-1 0 0,1 0 0,0 0 0,0 0 0,1 0 0,-1 0 0,1 0 0,0 0 0,1 1 0,-1-1 0,1 1 0,0-1 0,0 1 0,3-3 503,19-15-4038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5.933"/>
    </inkml:context>
    <inkml:brush xml:id="br0">
      <inkml:brushProperty name="width" value="0.05" units="cm"/>
      <inkml:brushProperty name="height" value="0.05" units="cm"/>
      <inkml:brushProperty name="color" value="#004F8B"/>
    </inkml:brush>
  </inkml:definitions>
  <inkml:trace contextRef="#ctx0" brushRef="#br0">335 13 10066,'-6'-3'698,"1"1"-1,-1 0 1,0 1-1,0-1 1,1 1 0,-1 0-1,0 1 1,0-1-1,0 1 1,0 1-1,0-1 1,-1 1-698,-10 2 677,0 1 1,1 1-1,-8 3-677,22-7 61,-11 3 50,0 0 0,1 1 0,0 1 0,0 0 1,0 1-1,1 0 0,0 1 0,0 0 0,1 0 0,0 1 1,0 1-1,1 0 0,1 0 0,-2 2-111,8-9-10,0-1 0,0 1-1,1 0 1,-1 0 0,1 0 0,-1 0 0,1 0-1,0 0 1,0 1 0,0-1 0,1 0 0,-1 1-1,1-1 1,0 0 0,0 1 0,0-1 0,0 0-1,0 1 1,1-1 0,-1 0 0,1 1 0,0-1-1,0 0 1,1 0 0,-1 0 0,0 0-1,1 0 1,0 0 0,0 0 0,0-1 0,0 1-1,0 0 1,0-1 0,1 0 0,1 2 10,2 1-45,0-1 0,1 1 0,0-1 0,0 0 0,0 0 0,0-1 0,0 0 0,1 0 0,0-1 0,-1 0 0,1 0 0,0-1 0,0 0 0,2 0 45,1-1-62,0 0 0,1-1-1,-1 0 1,0-1 0,1 0 0,-1-1 0,0 0-1,-1-1 1,1 0 0,0-1 0,-1 0-1,0 0 1,0-1 0,-1-1 0,6-4 62,-1-1 15,-2 0 0,1-1 0,-2-1 0,0 0 0,0 0 0,-2-1 0,0 0 1,0-1-1,4-13-15,-6 39 299,0-1 1,0 1 0,-1-1-1,1 5-299,-4-9 53,74 121-541,-36-74-1432,-13-21-2891,-14-20 647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0.466"/>
    </inkml:context>
    <inkml:brush xml:id="br0">
      <inkml:brushProperty name="width" value="0.05" units="cm"/>
      <inkml:brushProperty name="height" value="0.05" units="cm"/>
      <inkml:brushProperty name="color" value="#CC0066"/>
    </inkml:brush>
  </inkml:definitions>
  <inkml:trace contextRef="#ctx0" brushRef="#br0">12 213 5809,'0'0'227,"-1"-25"2754,1 24-2784,0 0 0,0 1 0,0-1 1,0 0-1,0 0 0,0 1 0,0-1 0,0 0 1,0 0-1,0 1 0,-1-1 0,1 0 0,0 0 1,-1 1-1,1-1 0,0 0 0,-1 1 0,1-1 1,-1 1-1,1-1 0,-1 0 0,1 1 0,-1-1 1,1 1-198,-1 3 386,0 0 1,0 0-1,0 1 1,1-1 0,0 0-1,0 1 1,0-1-1,0 0 1,0 1 0,1 1-387,-1-5 28,5 37 765,2 0-1,2-1 1,1 0 0,13 29-793,-10-27-126,0 1 0,-3 0 1,6 40 125,-43-160-4705,24 69 4326,-17-69-3183,-5-56 3562,22 113-33,1 0-1,1 1 1,1-1 0,1 0 0,1 0 0,1 1 0,1-1-1,3-5 34,-6 25 93,1-1 0,-1 0-1,1 1 1,0 0-1,0-1 1,1 1 0,0 0-1,-1 0 1,1 0-1,0 1 1,1-1-1,-1 1 1,1-1 0,0 1-1,-1 0 1,1 1-1,0-1 1,1 1 0,-1-1-1,0 1 1,1 0-1,-1 1 1,1-1-1,3 0-92,-1 1 149,-1 1 0,1-1 0,0 1-1,-1 0 1,1 0 0,0 1 0,-1 0-1,1 0 1,-1 1 0,0 0-1,1 0 1,-1 0 0,0 1 0,0 0-1,0 0 1,0 0 0,3 4-149,-3-4 111,-1 1 0,0 0 0,-1 1 0,1-1 0,-1 1 0,1 0 0,-1 0 0,-1 0 0,1 1 0,-1-1 0,0 1-1,0 0 1,-1 0 0,1 0 0,-1 0 0,-1 0 0,1 0 0,-1 1 0,0-1 0,-1 0 0,1 1 0,-1-1 0,0 1 0,-1 3-111,-1-3 27,1 0 0,-1 0 0,0-1 0,-1 1 0,0 0 0,0-1 0,0 0 0,-1 0 0,1 0 0,-2 0 0,1 0 1,0-1-1,-1 0 0,0 0 0,-1 0 0,1 0 0,-1-1 0,0 0 0,0 0 0,0-1 0,0 0 0,-2 1-27,-4 1-578,0-1 0,-1 0-1,0 0 1,-6 0 578,-26 0-5662,32-6 1448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0.864"/>
    </inkml:context>
    <inkml:brush xml:id="br0">
      <inkml:brushProperty name="width" value="0.05" units="cm"/>
      <inkml:brushProperty name="height" value="0.05" units="cm"/>
      <inkml:brushProperty name="color" value="#CC0066"/>
    </inkml:brush>
  </inkml:definitions>
  <inkml:trace contextRef="#ctx0" brushRef="#br0">208 17 6361,'-3'-2'335,"0"0"0,-1 0 0,1 0 1,-1 1-1,1-1 0,-1 1 0,0 0 0,0 0 0,1 0 0,-1 0 0,0 1 0,0-1 0,0 1 0,0 0 0,0 0 0,0 1 0,0-1 0,1 1 0,-1 0 0,0 0 0,0 0 0,1 1 0,-1-1 0,-1 2-335,-4 0 256,1 1 0,0 0 0,0 1 0,1 0 0,-1 0 0,1 0 0,0 1 0,0 0 0,1 1 0,0 0-256,1-1 65,2 0 0,-1 0-1,1 0 1,0 1-1,0-1 1,0 1 0,1 0-1,0 0 1,1 0-1,-1 0 1,1 0 0,1 0-1,-1 2-64,1-7-30,0 0 0,0 1 0,0-1-1,0 0 1,1 0 0,-1 0 0,1 0-1,-1 0 1,1 0 0,0 0 0,0 0-1,-1 0 1,1 0 0,1-1-1,-1 1 1,0 0 0,0 0 0,1-1-1,-1 1 1,1-1 0,-1 1 0,1-1-1,0 0 1,-1 0 0,1 0 0,0 0-1,0 0 1,0 0 0,0 0 0,0 0-1,0-1 1,0 1 0,0-1 0,0 1-1,0-1 1,0 0 0,0 0 0,0 0-1,1 0 1,-1 0 0,0-1 0,0 1-1,0-1 1,0 1 0,0-1 30,6-1-249,0 1 1,-1-2-1,0 1 0,1-1 1,-1 0-1,0-1 1,-1 0-1,1 0 0,-1 0 1,1-1-1,-1 0 1,0 0-1,-1-1 249,14-13-643,-2-1 0,-1-1 0,3-5 643,26-32-106,-44 57 112,0 0-1,0 0 0,1 1 0,-1-1 1,0 1-1,1-1 0,-1 1 0,1-1 1,-1 1-1,1 0 0,-1-1 0,1 1 1,-1 0-1,1 0 0,-1 0 0,1 0 1,-1 1-1,0-1 0,1 0 0,-1 1 1,1-1-1,-1 0 0,1 1 0,-1 0 1,0-1-1,1 1-5,41 22-74,-34-17 18,3 0-373,-8-3 412,-1 0 0,1-1 1,0 0-1,0 0 0,0 0 1,0 0-1,0-1 0,1 0 1,-1 1-1,0-2 0,1 1 1,-1 0-1,0-1 0,1 0 1,-1 0-1,2 0 17,7-6-619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1.317"/>
    </inkml:context>
    <inkml:brush xml:id="br0">
      <inkml:brushProperty name="width" value="0.05" units="cm"/>
      <inkml:brushProperty name="height" value="0.05" units="cm"/>
      <inkml:brushProperty name="color" value="#CC0066"/>
    </inkml:brush>
  </inkml:definitions>
  <inkml:trace contextRef="#ctx0" brushRef="#br0">0 385 8530,'36'31'5372,"-28"-23"-4829,-1 1-1,1 1 0,-2-1 1,1 1-1,-1 0 1,-1 1-1,0-1 0,3 8-542,-16-34 206,5 9-229,-1-1-1,1 1 1,0-1 0,1 1 0,-2-6 23,3-1-104,1 0 1,-1-1 0,2 1 0,0 0 0,1 0 0,0 1 0,1-1 0,1 0-1,0 1 1,1-1 0,6-11 103,4-6-366,1 0 0,2 1 0,0 2-1,8-8 367,-15 21-125,1 1-1,1 0 0,0 1 0,13-10 126,-23 19 4,1 1 1,0 0-1,0 0 0,1 1 1,-1-1-1,1 1 0,-1 0 0,1 0 1,0 0-1,-1 1 0,1 0 1,0 0-1,0 0 0,0 0 0,0 1 1,0 0-1,0 0 0,0 0 1,0 0-1,0 1-4,-3 0 36,0 0 0,0 0 0,0 0-1,0 0 1,0 0 0,0 0 0,-1 1 0,1-1 0,0 1 0,-1-1 0,1 1 0,-1 0-1,0-1 1,1 1 0,-1 0 0,0 0 0,0 0 0,0 0 0,0 0 0,-1 0 0,1 0-1,0 0 1,-1 0 0,0 0 0,1 1 0,-1-1 0,0 0 0,0 2-36,0 8 303,0 0 0,-1 1 0,0-1 1,-2 7-304,-5 25 629,0-5 320,-2 32-949,9-61 44,1-1 0,0 1-1,0-1 1,1 1 0,0-1 0,1 1 0,0-1-1,0 0 1,4 9-44,-3-13 17,-1 0 1,1 0-1,1-1 0,-1 1 0,1-1 0,0 0 1,0 0-1,0 0 0,0-1 0,1 0 1,-1 1-1,1-1 0,4 2-17,-5-3-173,1-1-1,-1 1 1,0 0-1,1-1 1,-1 0-1,1 0 1,-1 0 0,2-1 173,-3 0-434,-1 0 0,1 0 1,0 0-1,0 0 1,0-1-1,0 1 0,0-1 1,-1 0-1,1 0 1,0 0-1,-1 0 0,3-2 434,11-9-3967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1.681"/>
    </inkml:context>
    <inkml:brush xml:id="br0">
      <inkml:brushProperty name="width" value="0.05" units="cm"/>
      <inkml:brushProperty name="height" value="0.05" units="cm"/>
      <inkml:brushProperty name="color" value="#CC0066"/>
    </inkml:brush>
  </inkml:definitions>
  <inkml:trace contextRef="#ctx0" brushRef="#br0">215 3 7602,'-23'-2'2912,"0"3"465,-5 5-2033,-2 4-312,-1 2-287,8-2-417,1 3-464,6-2-857,5-1-2511,3-2 271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2.017"/>
    </inkml:context>
    <inkml:brush xml:id="br0">
      <inkml:brushProperty name="width" value="0.05" units="cm"/>
      <inkml:brushProperty name="height" value="0.05" units="cm"/>
      <inkml:brushProperty name="color" value="#CC0066"/>
    </inkml:brush>
  </inkml:definitions>
  <inkml:trace contextRef="#ctx0" brushRef="#br0">1 181 8250,'10'5'2456,"-4"6"641,2 9-2121,-1 2-8,5 4-15,0 0-297,6-1-96,-3-7-176,0-2-640,-7-8-600,-1-4-929,-8-4-935,-11-6-1025,-1-8-504</inkml:trace>
  <inkml:trace contextRef="#ctx0" brushRef="#br0" timeOffset="1">3 2 7001,'11'-2'1521,"-3"2"247,-1 6-2264,3 4-1648,1 0 47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2.346"/>
    </inkml:context>
    <inkml:brush xml:id="br0">
      <inkml:brushProperty name="width" value="0.05" units="cm"/>
      <inkml:brushProperty name="height" value="0.05" units="cm"/>
      <inkml:brushProperty name="color" value="#CC0066"/>
    </inkml:brush>
  </inkml:definitions>
  <inkml:trace contextRef="#ctx0" brushRef="#br0">154 54 5217,'0'-2'217,"0"0"0,0-1 1,0 1-1,-1 0 0,1 0 0,-1-1 0,0 1 1,1 0-1,-1 0 0,0 0 0,0 0 0,-1 0 0,1 0 1,0 0-1,-1 0 0,1 0 0,-1 1 0,1-1 0,-1 1 1,0-1-1,0 1 0,0-1 0,0 1 0,0 0 0,0 0 1,0 0-1,0 0 0,0 0 0,0 1 0,-1-1 1,1 1-1,0-1 0,-1 1 0,1 0 0,0 0 0,-1 0 1,1 0-1,0 0 0,0 1 0,-1-1-217,-2 1 148,0 0 0,1 1-1,0-1 1,-1 1 0,1 0 0,0 0 0,0 0-1,0 0 1,0 1 0,0 0 0,1 0-1,-1 0 1,1 0 0,0 0 0,0 1 0,0-1-1,0 1 1,1 0 0,-1 0 0,0 3-148,0-2 28,1 0-1,1 1 1,-1-1 0,1 1 0,-1 0 0,2 0 0,-1-1 0,1 1 0,0 0 0,0 0 0,0-1 0,1 1-1,0 0 1,0 0 0,0-1 0,1 1 0,0-1 0,0 1 0,0-1 0,1 0 0,0 0 0,0 0 0,0 0 0,0-1-1,1 1 1,0-1 0,0 0 0,0 0 0,0 0 0,1 0 0,-1-1 0,1 0 0,0 0 0,0 0 0,0 0-1,1-1 1,-1 0 0,1 0 0,-1 0 0,1-1 0,0 0 0,-1 0 0,6 0-28,-1-1 8,0-1 0,-1 0 0,1 0 0,0-1 0,-1 0 0,1 0 0,-1-1 1,0-1-1,0 0 0,0 0 0,0 0 0,0-1 0,-1-1 0,0 1 0,6-7-8,-4 4-13,-1 0 0,-1-1-1,0 0 1,0-1 0,0 1 0,-1-1 0,-1-1-1,0 1 1,0-1 0,-1-1 0,-1 1 0,3-7 13,-7 13-35,1 0 0,-1 1 0,0-1 1,0 0-1,0 0 0,-1-4 35,1 11 2,-1 0-1,1 0 1,0 0-1,0 0 0,0-1 1,0 1-1,0 0 1,1 0-1,-1 0 0,1 0 1,-1-1-1,1 1 1,-1 0-1,1 0 0,0-1 1,0 1-1,0 0-1,20 32 143,-17-29-113,3 6-133,22 31 596,-27-39-693,-1-1 0,1-1 0,0 1 0,0 0-1,-1 0 1,1-1 0,1 1 0,-1-1 0,0 1 0,0-1 0,0 0 0,1 0 0,-1 0-1,0 0 1,1 0 0,1 0 200,4-2-3308,-2-4-445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2.680"/>
    </inkml:context>
    <inkml:brush xml:id="br0">
      <inkml:brushProperty name="width" value="0.05" units="cm"/>
      <inkml:brushProperty name="height" value="0.05" units="cm"/>
      <inkml:brushProperty name="color" value="#CC0066"/>
    </inkml:brush>
  </inkml:definitions>
  <inkml:trace contextRef="#ctx0" brushRef="#br0">1 12 8098,'2'-6'1776,"2"1"569,-2 9-2553,2 6-401,2 3-1911,5 3 367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3.015"/>
    </inkml:context>
    <inkml:brush xml:id="br0">
      <inkml:brushProperty name="width" value="0.05" units="cm"/>
      <inkml:brushProperty name="height" value="0.05" units="cm"/>
      <inkml:brushProperty name="color" value="#CC0066"/>
    </inkml:brush>
  </inkml:definitions>
  <inkml:trace contextRef="#ctx0" brushRef="#br0">170 629 8522,'1'-2'210,"-1"1"-1,1-1 1,-1 1 0,0-1 0,0 0-1,1 1 1,-1-1 0,0 0 0,0 1-1,-1-1 1,1 1 0,0-1 0,0 0-1,-1 1 1,1-1 0,-1 1 0,1-1-1,-1 1 1,0-1 0,0 1 0,0 0 0,0-1-210,-26-37 851,13 20-509,-5-10 98,2 0 0,0-2-1,2 1 1,2-2 0,0 0 0,3 0 0,-6-25-440,15 46-47,0 0 1,1-1-1,0 1 0,0 0 0,1 0 1,1 0-1,0 0 0,1 0 0,0 1 1,0-1-1,1 1 0,0-1 1,1 1-1,0 1 0,1-1 0,0 1 1,0 0-1,1 0 0,0 0 0,1 1 1,0 0-1,0 1 0,1 0 0,8-6 47,-14 12 1,1-1-1,-1 0 1,1 1-1,-1-1 1,1 1-1,0 0 1,-1 0-1,1 1 1,0-1-1,0 1 1,0 0-1,-1 0 1,1 0-1,0 0 1,0 1-1,0-1 1,-1 1-1,1 0 1,0 0-1,-1 1 0,1-1 1,-1 1-1,1-1 1,-1 1-1,0 0 1,0 1-1,0-1 1,0 0-1,0 1 1,0 0-1,-1-1 1,1 1-1,1 3 0,-1-2 14,-1 0-1,1-1 0,-1 1 1,0 0-1,0 0 0,-1 1 1,1-1-1,-1 0 0,0 0 1,0 1-1,0-1 0,-1 1 1,1-1-1,-1 0 0,0 1 1,-1-1-1,1 1 0,-1-1 1,1 1-1,-1-1 0,-1 0 1,1 0-1,-1 1 1,1-1-1,-1 0 0,-1 0 1,1 0-1,0-1 0,-1 2-13,-2-1-36,1 1-1,-1-1 1,0 0-1,0 0 1,0 0-1,0-1 1,-1 1-1,1-1 1,-1-1-1,0 1 1,0-1-1,0 0 1,0 0-1,0-1 1,0 0 0,-5 1 36,-1-1-185,0 0 0,-1-1 1,1-1-1,-1 1 0,1-2 0,-1 0 1,-10-3 184,-3-4-627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3.364"/>
    </inkml:context>
    <inkml:brush xml:id="br0">
      <inkml:brushProperty name="width" value="0.05" units="cm"/>
      <inkml:brushProperty name="height" value="0.05" units="cm"/>
      <inkml:brushProperty name="color" value="#CC0066"/>
    </inkml:brush>
  </inkml:definitions>
  <inkml:trace contextRef="#ctx0" brushRef="#br0">202 30 3065,'0'-1'165,"0"1"0,0-1 1,0 1-1,0-1 1,0 1-1,0 0 0,0-1 1,1 1-1,-1-1 1,-1 1-1,1-1 0,0 1 1,0-1-1,0 1 1,0-1-1,0 1 1,0-1-1,0 1 0,-1-1 1,1 1-1,0 0 1,0-1-1,-1 1 0,1-1 1,0 1-1,-1 0 1,1-1-1,0 1 0,-1 0 1,1-1-1,0 1 1,-1 0-166,-20-9 2129,-23 3-555,37 6-1389,0 1 1,0-1-1,1 2 0,-1-1 0,1 1 1,-1 0-1,1 0 0,0 1 0,0-1 0,0 2 1,0-1-1,0 0 0,1 1 0,-1 0 1,1 1-1,-4 4-185,7-7 6,-1 0-1,1 0 1,0 1 0,1-1 0,-1 0-1,0 1 1,1 0 0,-1-1 0,1 1 0,0 0-1,0 0 1,0-1 0,0 1 0,1 0 0,-1 0-1,1 0 1,-1 0 0,1 0 0,0 0-1,0 0 1,1 0 0,-1 0 0,1 0 0,-1 0-1,1 0 1,0 0 0,0 0 0,0 0 0,1-1-1,-1 1 1,0 0 0,1-1 0,0 1-1,0-1 1,0 0 0,0 1 0,0-1 0,0 0-6,1 1-28,1 0 0,-1-1 0,1 1 0,0-1 1,0 0-1,-1 0 0,1 0 0,0 0 1,1-1-1,-1 1 0,0-1 0,0 0 0,1 0 1,-1-1-1,0 1 0,1-1 0,-1 0 1,1 0-1,-1-1 0,0 1 0,1-1 0,-1 0 1,0 0-1,0-1 0,1 1 0,-1-1 0,0 0 1,-1 0-1,4-2 28,0 0-16,0 0 0,-1 0-1,1-1 1,-1 1 0,0-2 0,0 1 0,-1-1 0,1 0-1,-1 0 1,-1 0 0,1-1 0,-1 1 0,0-1 0,-1 0 0,0 0-1,1-3 17,-4 9-2,1-1 0,-1 1-1,0-1 1,1 1 0,-1-1-1,1 1 1,-1 0 0,1-1-1,0 1 1,-1 0 0,1 0 0,0-1-1,0 1 1,0 0 0,0 0-1,0 0 1,0 0 0,0 0-1,1 0 1,0 0 2,0 1-4,0 0-1,0 0 1,1 0 0,-1 0 0,0 0 0,0 0-1,1 1 1,-1-1 0,0 1 0,0 0-1,0-1 1,0 1 0,2 1 4,7 4-72,0 0 1,0 0-1,0 1 1,-1 1-1,0-1 1,3 4 71,11 9-1585,-13-14-950,-3-7-370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3.696"/>
    </inkml:context>
    <inkml:brush xml:id="br0">
      <inkml:brushProperty name="width" value="0.05" units="cm"/>
      <inkml:brushProperty name="height" value="0.05" units="cm"/>
      <inkml:brushProperty name="color" value="#CC0066"/>
    </inkml:brush>
  </inkml:definitions>
  <inkml:trace contextRef="#ctx0" brushRef="#br0">0 41 7354,'6'7'1279,"0"1"0,0 0 0,-1 0 0,0 1 0,0 0-1279,-1-2 333,-1 2 0,1-1 0,-2 0 0,1 1 0,-1-1 0,0 1 0,-1 0 0,0 0 0,0 0-333,-3-13 19,0 1 0,0-1 0,1 0 0,-1 0-1,1 0 1,0 0 0,0 0 0,0-3-19,2 1 7,-1 1 1,1-1-1,1 1 0,-1-1 1,1 1-1,0 0 0,0 0 0,1 0 1,0 0-1,0 0 0,0 1 1,0-1-1,0 1 0,1 0 1,0 0-1,0 0 0,5-3-7,-3 2 5,0-1-1,1 1 1,0 1-1,0-1 1,1 1-1,-1 1 0,1-1 1,0 1-1,0 1 1,0-1-1,5 1-4,-6 1 11,0 1-1,0 1 1,0 0-1,-1 0 1,1 0-1,0 1 0,0 0 1,-1 0-1,1 0 1,-1 1-1,0 0 1,0 0-1,0 1 1,0 0-1,0 0-10,4 3-11,0 1-1,-1-1 1,0 2-1,0-1 1,-1 2-1,0-1 1,0 1 0,-1 1 11,-6-10-90,0 1 1,0 0-1,0 0 1,0 0-1,-1 0 1,1 0 0,-1 1-1,0-1 1,1 0-1,-1 0 1,0 1 89,-1 4-7668,0-16 2937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6.251"/>
    </inkml:context>
    <inkml:brush xml:id="br0">
      <inkml:brushProperty name="width" value="0.05" units="cm"/>
      <inkml:brushProperty name="height" value="0.05" units="cm"/>
      <inkml:brushProperty name="color" value="#004F8B"/>
    </inkml:brush>
  </inkml:definitions>
  <inkml:trace contextRef="#ctx0" brushRef="#br0">0 520 5849,'8'10'6435,"-8"-10"-6327,0 0 0,1 1 1,-1-1-1,0 0 0,1 0 0,-1 0 1,0 0-1,1 0 0,-1 0 0,0 0 0,1 0 1,-1 0-1,0 0 0,1 0 0,-1 0 1,0-1-1,1 1 0,-1 0 0,0 0 1,1 0-1,-1 0 0,0 0 0,1-1 1,-1 1-1,0 0 0,0 0 0,1 0 0,-1-1 1,0 1-1,0 0 0,0-1 0,1 1 1,-1 0-1,0 0 0,0-1 0,0 1 1,0 0-1,0-1 0,0 1 0,1 0 0,-1-1 1,0 1-1,0 0 0,0-1 0,0 1 1,0 0-1,0-1 0,0 1 0,0 0 1,0-1-1,-1 1-108,10-39 1111,-2 0-1,0-22-1110,-5 34 275,0-1 0,3 2 0,0-1 0,1 0 0,2 1 0,1 0 0,1 1 0,3-5-275,-6 18 40,0 0 1,1 0 0,1 1 0,-1 0-1,2 0 1,0 1 0,0 0 0,1 1-1,0 0 1,6-3-41,-13 9-87,1 1-1,-1-1 1,1 1 0,-1 0-1,1 0 1,0 1 0,0-1-1,0 1 1,0 0-1,0 1 1,0-1 0,0 1-1,1 0 1,-1 0 0,0 0-1,0 1 1,0 0-1,0 0 1,0 0 0,0 1-1,0-1 1,-1 1 0,1 0-1,0 1 1,-1-1-1,0 1 1,1 0 0,-1 0-1,0 0 1,1 2 87,3 3-805,-1-1 1,0 1-1,0 0 0,-1 1 1,0-1-1,-1 1 0,0 1 1,3 4 804,11 38-4420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4.031"/>
    </inkml:context>
    <inkml:brush xml:id="br0">
      <inkml:brushProperty name="width" value="0.05" units="cm"/>
      <inkml:brushProperty name="height" value="0.05" units="cm"/>
      <inkml:brushProperty name="color" value="#CC0066"/>
    </inkml:brush>
  </inkml:definitions>
  <inkml:trace contextRef="#ctx0" brushRef="#br0">4 0 4641,'-1'9'7196,"-1"31"-5363,1-13-926,2 1 0,0 0 0,2-1 0,1 0 0,1 1 0,2 3-907,-1-10 84,0 0 1,1-1-1,2-1 1,0 1 0,0-1-1,2-1 1,1 1-1,3 3-84,-13-20-6,0 1 0,-1-1 0,1 1-1,0-1 1,1 0 0,-1 0 0,0 0 0,1 0-1,-1 0 1,1 0 0,0 0 0,-1-1 0,1 0 0,0 1-1,0-1 1,0 0 0,0 0 0,0-1 0,0 1-1,0-1 1,0 1 0,0-1 0,1 0 0,-1 0-1,0 0 1,0-1 0,0 1 0,0-1 0,0 0-1,2 0 7,7-5-56,-2 0 0,1 0-1,0-1 1,-1 0-1,-1-1 1,1 0-1,1-3 57,1 1-734,0 0 0,0 0 0,6-2 734,0 5-3359,-2 5-293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4.359"/>
    </inkml:context>
    <inkml:brush xml:id="br0">
      <inkml:brushProperty name="width" value="0.05" units="cm"/>
      <inkml:brushProperty name="height" value="0.05" units="cm"/>
      <inkml:brushProperty name="color" value="#CC0066"/>
    </inkml:brush>
  </inkml:definitions>
  <inkml:trace contextRef="#ctx0" brushRef="#br0">300 16 8530,'-18'-7'2976,"-5"1"489,-8 4-2105,-2 4-679,-6 7-113,4 2-248,0 7-80,6 0-136,0 1-672,12-3-712,6 1-2369,13-1-144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4.707"/>
    </inkml:context>
    <inkml:brush xml:id="br0">
      <inkml:brushProperty name="width" value="0.05" units="cm"/>
      <inkml:brushProperty name="height" value="0.05" units="cm"/>
      <inkml:brushProperty name="color" value="#CC0066"/>
    </inkml:brush>
  </inkml:definitions>
  <inkml:trace contextRef="#ctx0" brushRef="#br0">176 10 7386,'-3'-1'318,"0"-1"1,0 1-1,0 0 0,0 0 1,0 0-1,0 0 1,0 1-1,0-1 1,0 1-1,0 0 1,0-1-1,0 1 1,0 1-1,0-1 1,-3 1-319,0 0 162,1 1 1,0-1-1,0 1 1,0 0 0,1 1-1,-1-1 1,0 1-1,1 0 1,-1 1-163,-4 3 70,1 0 0,1 0 0,-1 1 0,1 0 0,1 0 0,0 1 0,0 0 0,0 0 0,-1 4-70,6-11 3,0 0-1,1 0 0,-1 0 1,0 0-1,1 1 0,-1-1 1,1 0-1,0 0 0,0 0 0,0 1 1,0-1-1,0 0 0,0 0 1,1 0-1,-1 1 0,1-1 1,-1 0-1,1 0 0,0 0 1,0 0-1,0 0 0,0 0 0,0 0 1,0 0-1,1 0 0,0 0-2,5 6 27,1 0-1,0-1 0,0 0 0,1-1 1,4 2-27,27 25 391,-37-30-352,-1 0-1,1 0 0,-1 0 1,0 0-1,0 1 0,-1-1 1,1 1-1,-1-1 0,1 1 1,-1-1-1,0 1 1,0 0-1,-1 0 0,1 0 1,-1-1-1,0 1 0,0 0 1,-1 3-39,1-4-49,-1 0 0,0 0 0,0 0 0,0 0 0,0 0-1,0 0 1,-1-1 0,1 1 0,-1-1 0,0 1 0,0-1 0,0 1 0,0-1 0,0 0 0,0 0 0,-1 0 0,1 0 0,-1-1 0,1 1 0,-1-1 0,0 1 0,1-1-1,-1 0 1,-2 1 49,-28 5-2623,-1-4-104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5.128"/>
    </inkml:context>
    <inkml:brush xml:id="br0">
      <inkml:brushProperty name="width" value="0.05" units="cm"/>
      <inkml:brushProperty name="height" value="0.05" units="cm"/>
      <inkml:brushProperty name="color" value="#CC0066"/>
    </inkml:brush>
  </inkml:definitions>
  <inkml:trace contextRef="#ctx0" brushRef="#br0">338 136 5385,'-14'-17'2090,"-1"0"-1,-1 1 0,-1 1 1,0 1-1,-1 0 1,0 1-1,-15-8-2089,30 20 126,0-1 0,-1 1 1,1 0-1,0 0 0,0 0 0,-1 0 1,1 1-1,-1-1 0,1 1 0,-1 0 0,1 0 1,0 0-1,-1 1 0,1-1 0,-1 1 1,1 0-1,0 0 0,-3 1-126,1 0 64,0 1 0,1-1 0,-1 1 0,1 1 0,-1-1 0,1 1 0,0-1 0,0 1 0,0 0 0,1 1 0,-1 0-64,-5 9 16,0 0 0,1 0 0,0 1 0,1 1 0,1-1 0,1 1 1,-1 5-17,1-2 41,2-1 1,0 1-1,1 0 1,1 0-1,0 1 1,2-1 0,0 0-1,4 15-41,2 4-1137,3 0 0,1-1-1,12 28 1138,-22-60 390,-3-8-3296,-4-9 1117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5.595"/>
    </inkml:context>
    <inkml:brush xml:id="br0">
      <inkml:brushProperty name="width" value="0.05" units="cm"/>
      <inkml:brushProperty name="height" value="0.05" units="cm"/>
      <inkml:brushProperty name="color" value="#CC0066"/>
    </inkml:brush>
  </inkml:definitions>
  <inkml:trace contextRef="#ctx0" brushRef="#br0">13 149 8170,'-13'-12'10449,"34"16"-7634,-14-2-3329,14 2 653,-1-1-1,1-1 1,-1 0-1,1-2 0,-1-1 1,1 0-1,-1-1 0,19-5-138,34-10 299,60-24-299,-48 14 29,-80 26-26,0-1-1,0 1 0,0-1 0,0-1 0,0 1 0,-1-1 0,4-2-2,-7 5 0,-1-1 0,1 1 0,-1 0-1,0-1 1,1 1 0,-1 0 0,0-1 0,1 1 0,-1-1 0,0 1 0,0-1-1,1 1 1,-1-1 0,0 1 0,0-1 0,0 1 0,0 0 0,0-1 0,0 1-1,0-1 1,0 0 0,0 1 0,0-1 0,0 1 0,0-1 0,0 1 0,0-1-1,0 1 1,0-1 0,-1 0 2,0 0-1,0-1 0,-1 1 0,1 0 0,0 0 1,0-1-1,-1 1 0,1 0 0,0 0 1,-1 1-1,1-1 0,-1 0 0,0 0 0,0 1-1,0-2 8,-1 1 0,1 0-1,-1 0 1,1 0 0,-1 0-1,0 0 1,0 1 0,1-1-1,-1 1 1,0 0 0,0 0-1,0 0 1,1 0 0,-1 0-1,0 0 1,0 1-1,0 0 1,1-1 0,-1 1-1,0 0 1,1 0 0,-1 0-1,1 1 1,-1-1 0,1 1-1,0-1 1,-2 2-8,2 0 8,-1 0 1,1 0-1,0 0 0,0 0 1,0 1-1,0-1 0,1 0 1,-1 1-1,1-1 0,0 1 1,0 0-1,0-1 0,0 1 1,1 0-1,0 0 0,0-1 1,0 1-1,0 0 1,0 0-1,1 2-8,0 0-3,-1-1 1,1 0-1,1 0 1,-1 0-1,1 0 1,0 0-1,0 0 1,0 0-1,1-1 0,-1 1 1,1-1-1,0 1 1,1-1-1,-1 0 1,1 0-1,0-1 1,0 1-1,0-1 1,0 0-1,0 0 0,1 0 1,-1 0-1,1-1 1,0 0-1,5 2 3,2-1-104,0-1-1,0 1 0,0-2 0,1 0 1,-1 0-1,1-1 0,-1-1 0,1 0 1,-1-1-1,7-1 105,6-3-907,-1 0 1,0-2-1,3-1 907,35-19-5502,-32 11 1416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6.328"/>
    </inkml:context>
    <inkml:brush xml:id="br0">
      <inkml:brushProperty name="width" value="0.05" units="cm"/>
      <inkml:brushProperty name="height" value="0.05" units="cm"/>
      <inkml:brushProperty name="color" value="#CC0066"/>
    </inkml:brush>
  </inkml:definitions>
  <inkml:trace contextRef="#ctx0" brushRef="#br0">5 3 3841,'1'-2'9070,"-3"4"-4316,-1 10-3816,3-8-1003,0-4 88,0 1 0,0-1-1,-1 1 1,1 0 0,0-1-1,0 1 1,0-1 0,0 1 0,0 0-1,1-1 1,-1 1 0,0-1-1,0 1 1,0 0 0,0-1 0,1 1-1,-1-1 1,0 1 0,1-1-1,-1 1 1,0-1 0,1 1 0,-1-1-1,1 1 1,-1-1 0,0 0 0,1 1-1,-1-1 1,1 1 0,-1-1-1,1 0 1,0 0 0,-1 1 0,1-1-1,-1 0 1,1 0 0,-1 0-1,1 1 1,0-1-23,-1 0 33,0 0 34,0 21 315,1 1-355,0 1 1,2-1-1,0 0 1,1 0-1,1 0 1,2-1-1,0 0 1,2 2-28,3 4 4,-1 1 1,-1 0 0,-2 0 0,0 1 0,3 27-5,-9-62-549,0 0 0,1 0 1,0 0-1,0 1 1,0-1-1,1 1 0,-1 0 1,4-3 548,9-10-2622,7-1 901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6.680"/>
    </inkml:context>
    <inkml:brush xml:id="br0">
      <inkml:brushProperty name="width" value="0.05" units="cm"/>
      <inkml:brushProperty name="height" value="0.05" units="cm"/>
      <inkml:brushProperty name="color" value="#CC0066"/>
    </inkml:brush>
  </inkml:definitions>
  <inkml:trace contextRef="#ctx0" brushRef="#br0">15 13 8322,'0'-1'215,"0"1"0,0-1-1,0 1 1,0-1 0,0 1 0,0-1 0,0 1 0,0-1 0,0 1-1,-1-1 1,1 1 0,0-1 0,0 1 0,-1-1 0,1 1 0,0-1-1,-1 1 1,1-1 0,0 1 0,-1 0 0,1-1 0,-1 1 0,1 0-1,0-1 1,-1 1 0,1 0 0,-1-1-215,-3 14 1922,1 28-926,2-7-334,2 0-1,2-1 1,1 1 0,6 23-662,-7-43-16,1 0-1,0-1 1,0 0 0,2 0 0,0 0 0,0 0 0,1-1 0,0 0 0,1 0 0,1-1 0,0 0 0,7 7 16,-14-16-248,0-1 0,0 1 1,0 0-1,0-1 0,1 0 1,-1 1-1,0-1 0,1 0 1,-1 0-1,1 0 0,-1 0 1,1-1-1,-1 1 0,1-1 1,-1 1-1,1-1 0,0 0 0,-1 0 1,1 0-1,0 0 0,-1-1 1,1 1-1,-1-1 0,1 0 1,-1 1-1,1-1 0,-1 0 1,1-1-1,-1 1 248,13-10-3390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57.011"/>
    </inkml:context>
    <inkml:brush xml:id="br0">
      <inkml:brushProperty name="width" value="0.05" units="cm"/>
      <inkml:brushProperty name="height" value="0.05" units="cm"/>
      <inkml:brushProperty name="color" value="#CC0066"/>
    </inkml:brush>
  </inkml:definitions>
  <inkml:trace contextRef="#ctx0" brushRef="#br0">185 1 8826,'-17'-1'2512,"-7"3"521,-3 3-2345,-7 3-488,4 3-592,-2 3-2656,12-3 759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2.784"/>
    </inkml:context>
    <inkml:brush xml:id="br0">
      <inkml:brushProperty name="width" value="0.05" units="cm"/>
      <inkml:brushProperty name="height" value="0.05" units="cm"/>
      <inkml:brushProperty name="color" value="#66CC00"/>
    </inkml:brush>
  </inkml:definitions>
  <inkml:trace contextRef="#ctx0" brushRef="#br0">23 20 4177,'-2'-2'301,"-13"-15"8143,15 17-8339,0 0 1,0 0-1,0 0 1,0 0-1,-1 0 1,1 0-1,0 0 1,0-1-1,0 1 1,0 0-1,0 0 1,-1 0-1,1 0 1,0 0-1,0 0 1,0 0-1,0 0 1,0 0-1,-1 0 1,1 0-1,0 0 1,0 0-1,0 0 0,0 0 1,-1 0-1,1 1 1,0-1-1,0 0 1,0 0-1,0 0 1,0 0-1,0 0 1,-1 0-1,1 0 1,0 0-1,0 0 1,0 1-1,0-1 1,0 0-1,0 0 1,0 0-1,0 0 1,0 0-1,-1 1 1,1-1-106,0 18 2173,8 32-1598,2-1 0,3 0 0,6 13-575,-13-42 156,40 132 76,6-1 0,8-2-1,20 26-231,-70-153-617,1-2 1,1 0-1,0 0 0,2-1 1,0-1-1,1 0 0,10 8 617,-24-25-129,-1-1 0,1 1 0,-1 0-1,1-1 1,0 1 0,-1-1 0,1 1-1,-1-1 1,1 0 0,0 1 0,0-1 0,-1 0-1,1 1 1,0-1 0,-1 0 0,1 0-1,0 0 1,0 0 0,-1 1 0,1-1 0,0 0-1,0 0 1,0-1 0,-1 1 0,1 0-1,0 0 1,0 0 0,-1 0 0,1-1 0,0 1-1,-1 0 1,1-1 0,0 1 0,-1 0-1,1-1 1,0 1 0,-1-1 0,1 1 0,-1-1-1,1 1 1,-1-1 0,1 0 0,-1 1-1,1-1 1,-1 0 0,0 1 0,1-1 0,-1 0 129,12-28-4009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3.528"/>
    </inkml:context>
    <inkml:brush xml:id="br0">
      <inkml:brushProperty name="width" value="0.05" units="cm"/>
      <inkml:brushProperty name="height" value="0.05" units="cm"/>
      <inkml:brushProperty name="color" value="#66CC00"/>
    </inkml:brush>
  </inkml:definitions>
  <inkml:trace contextRef="#ctx0" brushRef="#br0">15 604 5529,'-3'-45'1143,"1"19"1314,0 0 0,-5-16-2457,11 63 2951,2-1 0,0 0 0,2 2-2951,34 69 2051,-20-51-2145,2 0-1,2-2 1,13 14 94,-32-43 1,1 1-1,0-2 1,0 1-1,1-1 0,0-1 1,1 0-1,0 0 0,0-1 1,0 0-1,8 3 0,-12-7-3,-1 0-1,0-1 1,1 1-1,-1-1 1,1-1-1,-1 1 1,1-1-1,-1 0 1,1 0-1,-1 0 1,1-1-1,-1 0 1,1 0-1,-1 0 1,0-1-1,1 0 1,-1 0-1,0 0 1,0-1-1,0 1 1,-1-1-1,4-3 4,-2 1-5,1-1 0,-1 0 0,0 0 0,-1-1-1,0 0 1,0 0 0,0 0 0,-1-1 0,0 1 0,0-1 0,-1 0 0,0 0-1,-1 0 1,1 0 0,-2-1 0,1 1 0,-1-1 0,0 1 0,-1-4 5,1-23-71,-1-1 0,-2 1 0,-6-32 71,7 63-7,-13-84-162,-5 1 0,-5-9 169,21 78 1,6 14 0,18 21 8,-6-2 4,33 27 25,5 6 19,2-3-1,35 20-56,-87-62 22,1-1 0,0 0 0,0 0 0,0 0 0,0 0 0,0 0 0,0-1 0,0 0 0,1 0 0,-1 0 0,0 0 0,1-1 0,-1 0-1,1 1 1,-1-2 0,1 1 0,-1 0 0,0-1-22,0-1 25,0 1 1,0-1-1,0 0 0,-1 0 0,1 0 0,-1-1 0,0 1 0,0-1 0,0 0 0,0 0 0,0 0 0,0 0 1,-1 0-1,1-1 0,-1 1 0,0-1 0,0 1 0,-1-1 0,2-3-25,2-6 26,-1 0-1,0 0 1,-1 0-1,-1 0 1,0-1-1,-1 1 1,0-1-1,-1 1 1,0-1-1,-1 1 1,-1-1-1,0 1 1,-1-1-1,-2-6-25,-6-15-312,-2-1 0,-1 2 0,-1 0 0,-15-23 312,10 27-470,12 18-1224,6 10-669,3 3-1450,9 14-312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6.588"/>
    </inkml:context>
    <inkml:brush xml:id="br0">
      <inkml:brushProperty name="width" value="0.05" units="cm"/>
      <inkml:brushProperty name="height" value="0.05" units="cm"/>
      <inkml:brushProperty name="color" value="#004F8B"/>
    </inkml:brush>
  </inkml:definitions>
  <inkml:trace contextRef="#ctx0" brushRef="#br0">0 236 9914,'4'-2'797,"1"-1"0,-1 1-1,1-1 1,0 1 0,-1 1 0,1-1-1,0 1 1,0-1 0,0 1 0,0 1-1,1-1-796,33-8 1541,-7-4-687,-6 5-436,-1-2 0,-1-1 0,0-1 0,0 0 0,-1-2 1,-1-1-1,15-12-418,-34 23-24,1 0 0,-1 0 0,0 0 0,0 0 0,0 0 0,-1-1 0,1 1 0,1-5 24,-4 8-24,1 0-1,-1 0 0,1-1 0,-1 1 0,0 0 1,1 0-1,-1-1 0,0 1 0,0 0 0,0 0 1,0-1-1,0 1 0,0 0 0,0 0 0,0-1 1,-1 1-1,1 0 0,0 0 0,-1-1 0,1 1 1,-1 0-1,1 0 0,-1 0 0,0 0 0,1 0 1,-1 0-1,0 0 0,0 0 0,0 0 0,0 0 1,0 0-1,0 0 0,0 1 0,0-1 0,0 0 1,-1 0 24,0 1-35,-1-1-1,1 1 1,-1-1 0,1 1 0,-1 0 0,0 0 0,1 0 0,-1 1 0,1-1 0,-1 0 0,1 1 0,-1 0 0,1-1 0,-1 1 0,1 0 0,-1 0 0,1 1 0,0-1 0,0 0 0,-1 1 35,-44 33-260,26-17 197,1 1-1,1 1 1,1 1 0,1 1-1,-7 11 64,15-20-120,1 0-1,1 0 1,0 1-1,1 0 1,1 0 0,0 0-1,0 1 1,2 0-1,0 0 1,0 0 0,2 0 120,0-9-125,1 0 0,0 0 1,0 0-1,1 0 1,0 0-1,0 0 0,0 0 1,1 0-1,0 0 1,0-1-1,1 1 0,-1-1 1,1 1-1,0-1 1,0 0-1,1 0 0,0 0 1,0-1-1,0 1 1,0-1-1,1 0 0,-1 0 1,1-1-1,0 1 1,0-1-1,1 0 0,-1-1 1,1 1-1,-1-1 1,3 1 124,14 1-1036,0 0 1,0-1 0,0-2 0,1 0 0,-1-1 0,11-3 1035,25 0-3043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3.948"/>
    </inkml:context>
    <inkml:brush xml:id="br0">
      <inkml:brushProperty name="width" value="0.05" units="cm"/>
      <inkml:brushProperty name="height" value="0.05" units="cm"/>
      <inkml:brushProperty name="color" value="#66CC00"/>
    </inkml:brush>
  </inkml:definitions>
  <inkml:trace contextRef="#ctx0" brushRef="#br0">454 121 9962,'0'-5'447,"-1"0"1,-1 0-1,1-1 1,-1 1-1,1 0 0,-1 0 1,-1 0-1,1 1 0,-1-1 1,0 1-1,0-1 0,0 1 1,-1 0-1,1 0 1,-5-3-448,2 2 181,-1 0 1,0 1 0,0 0 0,0 1 0,0 0-1,-1 0 1,0 0 0,1 1 0,-1 0 0,-3 0-182,-4-1 183,1 1 0,-1 1 0,0 0 0,0 1 0,-1 1 0,2 0 0,-1 1 0,0 0-1,0 2 1,1-1 0,-1 2 0,-12 5-183,19-6 21,1-1-1,-1 1 1,0 1-1,1 0 1,0 0-1,0 0 1,0 1-1,1 0 1,0 0-1,0 1 0,0-1 1,1 1-1,0 1 1,1-1-1,-1 1 1,1-1-1,1 1 1,-1 0-1,2 1 1,-1-1-1,1 1 1,-1 5-21,2-8-24,1-1 1,-1 0 0,1 1-1,0-1 1,1 0 0,-1 1 0,1-1-1,0 0 1,0 0 0,1 0 0,0 0-1,0 0 1,0 0 0,0 0 0,1 0-1,-1-1 1,1 1 0,3 2 23,0-1-48,-1 0 0,1-1 0,0 1 0,1-2 0,-1 1 0,1-1 0,0 0 0,0 0 0,1 0 0,-1-1 0,1-1 0,0 1 48,4 0-73,-1 0 0,1-1 0,-1 0 0,1-1 1,0 0-1,0-1 0,0 0 0,5-2 73,-9 2-36,0-2-1,0 1 1,-1-1 0,1 0-1,-1-1 1,1 0 0,-1 0-1,0 0 1,0-1-1,0 0 1,-1-1 0,1 1 36,-1-2-29,1 0 0,-1 0 1,0-1-1,-1 0 0,1 0 1,-1 0-1,-1-1 0,1 1 1,1-7 28,2-5-86,-1-1 1,-2 0-1,1-4 86,8-26-76,-14 48 78,1 1 1,-1-1-1,1 1 1,0 0-1,-1-1 0,1 1 1,0 0-1,0 0 1,0 0-1,0-1 1,0 1-1,0 0 0,0 0 1,1 0-1,-1 1 1,0-1-1,0 0 0,1 0 1,-1 1-1,1-1 1,-1 1-1,0-1 0,1 1 1,-1 0-1,1-1 1,-1 1-1,1 0 1,-1 0-1,1 0 0,-1 0 1,1 0-1,-1 0 1,1 1-1,-1-1 0,1 0 1,-1 1-1,1-1 1,-1 1-1,0 0 1,1 0-4,11 4 32,-1 0-1,0 1 0,0 1 0,6 4-30,-1-1 31,6 3-56,39 20 9,-56-31-192,0 0-1,-1 0 1,1 0-1,0 0 1,0-1 0,0 0-1,0-1 1,1 1 0,2-1 208,-7 0-185,-1 0 0,0-1 0,1 1 0,-1 0 0,0-1 0,1 1 0,-1-1 1,0 1-1,0-1 0,1 1 0,-1-1 0,0 0 0,0 0 0,0 1 0,0-1 0,0 0 1,0 0-1,0 0 0,0 0 0,-1 0 0,1-1 0,0 1 0,-1 0 0,1 0 1,0 0-1,-1-1 0,0 1 0,1 0 0,-1-1 0,1 0 185,-2-24-4067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4.365"/>
    </inkml:context>
    <inkml:brush xml:id="br0">
      <inkml:brushProperty name="width" value="0.05" units="cm"/>
      <inkml:brushProperty name="height" value="0.05" units="cm"/>
      <inkml:brushProperty name="color" value="#66CC00"/>
    </inkml:brush>
  </inkml:definitions>
  <inkml:trace contextRef="#ctx0" brushRef="#br0">24 248 7282,'-1'0'174,"0"-1"1,1 1 0,-1 0-1,0 0 1,0 0 0,1 0 0,-1-1-1,0 1 1,1 0 0,-1 0-1,0 1 1,0-1 0,1 0 0,-1 0-1,0 0 1,0 0 0,1 1-1,-1-1 1,0 0 0,1 1 0,-1-1-1,0 0 1,1 1 0,-1-1 0,1 1-1,-1-1 1,1 1 0,-1-1-1,1 1 1,-1-1 0,1 1 0,-1 0-1,1-1 1,0 1 0,-1 0-1,1-1 1,0 1 0,0 0 0,0-1-1,-1 1 1,1 0 0,0 0-1,0-1 1,0 1 0,0 0 0,0 0-1,0-1 1,0 1 0,0 0-1,1-1 1,-1 1-175,0 4 317,0-1-1,0 1 1,1-1-1,0 0 1,-1 1-1,2-1 1,-1 0-1,0 1 1,1-1-1,0 1-316,23 33 690,1-1-1,1-1 1,3-1-1,4 3-689,-2-2-236,-21-27-771,-10-16 160,-10-30-390,2 10 654,3 2 381,2-1-1,0 0 0,2 0 0,1 0 1,1 0-1,2 0 0,0 1 1,3-8 202,-2 14 61,1 1 1,0-1 0,2 1-1,0 0 1,1 1 0,0 0 0,2 0-1,0 1 1,1 0 0,0 1-1,4-2-61,-14 14 62,1 1-1,-1-1 0,1 1 0,0 0 0,0 0 1,0 0-1,0 0 0,0 0 0,0 1 0,1-1 1,-1 1-1,0 0 0,1 0 0,-1 0 0,1 0 1,-1 1-1,1 0 0,0-1 0,-1 1 1,1 1-1,-1-1 0,1 0 0,-1 1 0,1 0 1,-1-1-1,1 2 0,-1-1 0,1 0 0,-1 1 1,0-1-1,0 1 0,0 0 0,2 2-61,10 7 215,0 1 0,-2 0 0,0 2-1,0-1 1,-1 2 0,0 0-215,1 1 35,70 98 96,-49-66-1229,-34-48 1062,0 1-1,0-1 1,0 0 0,1 1 0,-1-1 0,0 1-1,0-1 1,0 0 0,1 1 0,-1-1-1,0 0 1,0 1 0,1-1 0,-1 0 0,0 0-1,1 1 1,-1-1 0,0 0 0,1 0-1,-1 0 1,0 1 0,1-1 0,-1 0-1,1 0 1,-1 0 0,0 0 0,1 0 0,-1 0-1,1 0 1,-1 0 0,0 0 0,1 0-1,-1 0 1,1 0 0,-1 0 0,1 0 0,-1 0-1,0 0 1,1 0 0,-1 0 0,0-1-1,1 1 1,-1 0 0,1 0 0,-1 0 0,0-1-1,1 1 1,-1 0 0,0-1 0,0 1-1,1 0 1,-1 0 0,0-1 0,0 1 0,1-1-1,-1 1 1,0 0 0,0-1 0,0 1-1,0 0 1,0-1 0,1 1 0,-1-1 0,0 1 36,8-33-1250,-8 30 690,6-40-284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4.711"/>
    </inkml:context>
    <inkml:brush xml:id="br0">
      <inkml:brushProperty name="width" value="0.05" units="cm"/>
      <inkml:brushProperty name="height" value="0.05" units="cm"/>
      <inkml:brushProperty name="color" value="#66CC00"/>
    </inkml:brush>
  </inkml:definitions>
  <inkml:trace contextRef="#ctx0" brushRef="#br0">1 4 7354,'0'-4'3544,"5"22"57,4 26-1913,6 21-143,5 10-745,9 14-144,4-4-216,-1 2-120,3-16-144,-1 2 8,-4-20-232,4-14-600,-7-22-664,4-12 3784,-7-17-6584,-4-21 2959</inkml:trace>
  <inkml:trace contextRef="#ctx0" brushRef="#br0" timeOffset="1">373 432 7722,'-11'0'2728,"-14"8"545,9 3-1857,-28 5-512,-3 6-95,-4 7-289,9-4-552,-16-1-1473,34-4-2031,21-18-177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5.053"/>
    </inkml:context>
    <inkml:brush xml:id="br0">
      <inkml:brushProperty name="width" value="0.05" units="cm"/>
      <inkml:brushProperty name="height" value="0.05" units="cm"/>
      <inkml:brushProperty name="color" value="#66CC00"/>
    </inkml:brush>
  </inkml:definitions>
  <inkml:trace contextRef="#ctx0" brushRef="#br0">0 35 6817,'2'-15'2777,"2"-1"656,-2 12-1569,-1 17-159,-1 11-17,8 25-216,3 7-424,7 28-231,0-6-305,9 11-280,-1-20-136,5 2-192,-2-22-160,3-6-616,-6-17-289,1-16-1327,-9-19-1905,-5-11 120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5.381"/>
    </inkml:context>
    <inkml:brush xml:id="br0">
      <inkml:brushProperty name="width" value="0.05" units="cm"/>
      <inkml:brushProperty name="height" value="0.05" units="cm"/>
      <inkml:brushProperty name="color" value="#66CC00"/>
    </inkml:brush>
  </inkml:definitions>
  <inkml:trace contextRef="#ctx0" brushRef="#br0">392 18 9514,'-20'-10'2337,"-18"2"1119,-7 8-2512,-11 4-39,5 9 95,-2 7-184,13 3-272,2 3-400,11 3-648,7 2-1248,16-17 4072,20 12-6313,13-10 2481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5.713"/>
    </inkml:context>
    <inkml:brush xml:id="br0">
      <inkml:brushProperty name="width" value="0.05" units="cm"/>
      <inkml:brushProperty name="height" value="0.05" units="cm"/>
      <inkml:brushProperty name="color" value="#66CC00"/>
    </inkml:brush>
  </inkml:definitions>
  <inkml:trace contextRef="#ctx0" brushRef="#br0">197 22 6745,'0'-1'183,"0"1"-1,1 0 0,-1-1 1,0 1-1,1 0 0,-1-1 1,0 1-1,1-1 0,-1 1 0,0-1 1,0 1-1,1 0 0,-1-1 1,0 1-1,0-1 0,0 1 0,0-1 1,0 1-1,0-1 0,0 0 1,0 1-1,0-1 0,0 1 1,0-1-1,0 1 0,0-1 0,0 1 1,0-1-1,-1 1 0,1-1 1,0 1-1,0 0 0,0-1 0,-1 1 1,1-1-1,0 1 0,-1-1 1,1 1-1,0 0 0,-1-1 1,1 1-1,-1-1-182,0 1 142,0 0 0,-1-1 0,1 1 0,0 0 0,0-1 1,-1 1-1,1 0 0,0 0 0,-1 0 0,1 0 0,0 0 0,-1 0 1,1 1-1,0-1 0,0 0 0,-1 1 0,1-1 0,0 1 0,0-1-142,-8 5 185,0 0-1,1 1 0,0 0 0,0 0 1,0 1-1,1 0 0,0 0 1,0 1-1,1-1 0,0 2 0,0-1 1,-4 9-185,-2 6 197,0 0 1,2 1 0,1 0-1,-4 15-197,9-25 37,1 0-1,0 0 0,1 0 1,1 0-1,0 1 1,1-1-1,0 4-36,1-12 11,-1 0 0,1 0-1,0 0 1,0-1 0,1 1 0,0 0 0,0 0-1,0-1 1,1 1 0,0-1 0,0 0 0,0 0 0,0 0-1,1 0 1,0-1 0,0 1 0,0-1 0,1 0-1,0 0-10,4 1 10,-1 0-1,1-1 1,0 0 0,0-1-1,0 0 1,1 0-1,-1-1 1,1 0-1,0 0 1,-1-1-1,1-1 1,0 0 0,0 0-1,-1-1 1,1 0-1,0-1 1,5-1-10,7-2 5,1-1 1,-2-1 0,1-1-1,-1-1 1,0-1-1,16-10-5,-25 11 11,0 1 0,-1-2 0,0 1-1,-1-2 1,0 1 0,0-1 0,-1-1-1,-1 0 1,0 0 0,0 0 0,-1-1-1,-1 0 1,0-1 0,-1 1 0,-1-1-1,0 0 1,0 0 0,-2-1-1,1-3-10,-2 11 12,0 0-1,-1-1 1,0 1-1,0 0 0,0 0 1,-1 0-1,0-1 0,-1 1 1,1 0-1,-1 0 0,-1 1 1,-2-7-12,3 9 3,0 0 0,-1 0 0,1 0 0,-1 0 0,0 0 0,0 1 0,-1-1 0,1 1 0,-1 0 1,0 0-1,1 0 0,-1 1 0,0-1 0,-1 1 0,1 0 0,0 0 0,-1 1 0,1-1 0,-4 0-3,-9-1-23,-1 1 1,1 1-1,0 1 0,-1 0 0,-14 2 23,13 0-62,-95 11-1181,74-8-1272,0-1 1,-7-1 2514,-34-7-4109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7.648"/>
    </inkml:context>
    <inkml:brush xml:id="br0">
      <inkml:brushProperty name="width" value="0.05" units="cm"/>
      <inkml:brushProperty name="height" value="0.05" units="cm"/>
      <inkml:brushProperty name="color" value="#66CC00"/>
    </inkml:brush>
  </inkml:definitions>
  <inkml:trace contextRef="#ctx0" brushRef="#br0">44 83 4969,'-29'-68'2597,"19"54"1015,6 23-1032,4 19 540,25 75 990,-2-34-2538,7 12-1572,-15-48-14,2 0 0,1-1 0,1-1 0,2-1 0,8 8 14,-22-27-2982,-21-21-1447,-11-10-216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7.977"/>
    </inkml:context>
    <inkml:brush xml:id="br0">
      <inkml:brushProperty name="width" value="0.05" units="cm"/>
      <inkml:brushProperty name="height" value="0.05" units="cm"/>
      <inkml:brushProperty name="color" value="#66CC00"/>
    </inkml:brush>
  </inkml:definitions>
  <inkml:trace contextRef="#ctx0" brushRef="#br0">13 33 9794,'-7'-16'1808,"3"3"921,2 9-3001,4 6-488,-2 0-272,0 0-1841,2 1 232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8.310"/>
    </inkml:context>
    <inkml:brush xml:id="br0">
      <inkml:brushProperty name="width" value="0.05" units="cm"/>
      <inkml:brushProperty name="height" value="0.05" units="cm"/>
      <inkml:brushProperty name="color" value="#66CC00"/>
    </inkml:brush>
  </inkml:definitions>
  <inkml:trace contextRef="#ctx0" brushRef="#br0">1 313 6057,'9'4'8551,"-1"6"-4058,6 18-2508,-3-7-1116,44 53 113,28 25-982,-65-84-390,-10-11 46,-8-4 333,1 0 0,-1 0 0,0 0 0,0 0 0,0 0 0,0 0 0,0 0 0,0 0 0,0 0 0,0 0 0,1 0 1,-1 0-1,0 0 0,0 0 0,0 0 0,0 0 0,0 0 0,0 0 0,0 0 0,0 0 0,0 0 0,0 0 0,1 0 0,-1 0 0,0 0 0,0 0 0,0 0 1,0 0-1,0-1 0,0 1 0,0 0 0,0 0 0,0 0 0,0 0 0,0 0 0,0 0 0,0 0 0,0 0 0,0 0 0,0-1 0,0 1 0,0 0 0,0 0 0,0 0 1,0 0-1,0 0 0,0 0 0,0 0 0,0 0 0,0 0 0,0-1 0,0 1 0,0 0 0,0 0 0,0 0 0,0 0 0,0 0 0,0 0 0,0 0 0,0 0 1,-1 0-1,1 0 11,-22-45-1177,9 19 1046,2 3-50,1 0 0,1 0 0,0-1 0,2 0 0,1-1 1,1 1-1,0-6 181,4 0-268,0 0-1,2 0 1,1 0 0,2-3 268,-3 25-40,0 0 0,1 0 1,0 0-1,0 1 0,0-1 0,1 1 0,1-1 0,-1 1 1,1 0-1,0 0 0,1 0 0,-1 1 0,1-1 0,1 1 1,-1 1-1,1-1 0,6-4 40,-8 7 27,1 1 0,0 0-1,-1 1 1,1-1 0,0 1 0,0 0 0,0 0-1,0 0 1,0 1 0,0 0 0,0 0 0,0 0 0,0 0-1,0 1 1,0 0 0,0 0 0,-1 0 0,4 2-27,7 2 162,0 1 0,-1 0 0,0 1 0,0 0 1,1 2-163,2 3 252,0 1 1,-1 0 0,0 1 0,-1 1 0,0 0 0,-1 1 0,-1 0 0,2 5-253,0 2 60,0 1 0,-2 1 0,-1 0 0,-1 0 0,8 26-60,-14-41-676,-2-5-827,-2 0-3434,-1-4 581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8.650"/>
    </inkml:context>
    <inkml:brush xml:id="br0">
      <inkml:brushProperty name="width" value="0.05" units="cm"/>
      <inkml:brushProperty name="height" value="0.05" units="cm"/>
      <inkml:brushProperty name="color" value="#66CC00"/>
    </inkml:brush>
  </inkml:definitions>
  <inkml:trace contextRef="#ctx0" brushRef="#br0">281 98 8306,'-6'-8'686,"-1"0"1,1 1-1,-1-1 1,0 1-1,-1 1 1,1 0-1,-1 0 1,-1 0-1,1 1 0,-1 0 1,0 0-1,0 1 1,0 1-1,-1-1 1,-7 0-687,11 2 167,1 1-1,-1 0 1,0 0 0,0 1 0,0 0 0,0 0-1,0 0 1,1 1 0,-1 0 0,0 0 0,0 0-1,-3 2-166,5-1 110,0-1-1,1 1 1,-1 0-1,1 0 1,0 1-1,-1-1 1,1 1-1,0 0 1,0 0-1,1 0 1,-1 0-1,1 0 1,-1 0-1,1 1 1,0-1-1,0 1 1,1 0-1,-1-1 1,0 2-110,-1 6 64,1-1 0,0 1 0,0-1 0,1 1-1,0 0 1,1 0 0,0-1 0,1 1 0,0 0 0,1 0 0,0-1 0,2 7-64,8 22 55,1-1 0,14 26-55,-25-61 6,40 89-750,5-2 1,3-2 0,18 16 743,-63-96-1315,1 0 1,0-1 0,0 0-1,0 0 1,4 2 1314,6 4-4572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7.066"/>
    </inkml:context>
    <inkml:brush xml:id="br0">
      <inkml:brushProperty name="width" value="0.05" units="cm"/>
      <inkml:brushProperty name="height" value="0.05" units="cm"/>
      <inkml:brushProperty name="color" value="#004F8B"/>
    </inkml:brush>
  </inkml:definitions>
  <inkml:trace contextRef="#ctx0" brushRef="#br0">440 183 7866,'-14'-22'1766,"0"1"1,-2 0 0,-1 1-1,0 1 1,-15-12-1767,25 25 200,0 1-1,0 0 1,0 0-1,-1 1 1,0 0-1,0 1 1,0-1 0,0 2-1,-1-1 1,1 1-1,-1 0 1,1 1-1,-1 0 1,0 0-1,1 1 1,-1 0-1,0 0 1,-7 2-200,7 0 69,1 0-1,-1 0 1,1 1 0,0 1-1,0-1 1,0 1 0,1 0-1,-1 1 1,1 0 0,0 0 0,0 0-1,1 1 1,-1 0 0,1 0-1,1 1 1,-1 0 0,1 0-1,0 0 1,1 0 0,-1 2-69,1-2-26,1 0 0,0 0 0,0 0 0,0 0 0,1 0 0,0 1 0,1-1 0,0 0 0,0 1 0,0 0 1,1-1-1,0 1 0,0-1 0,1 1 0,0-1 0,1 1 0,-1-1 0,2 0 0,-1 1 0,1-1 0,0 0 0,0-1 1,2 3 24,-3-5-48,1 0-1,0 0 0,0-1 0,0 1 0,0-1 0,0 1 0,1-1 0,0 0 1,0 0-1,0-1 0,0 1 0,0-1 0,0 0 0,0 0 0,1 0 0,-1-1 1,1 0-1,-1 0 0,1 0 0,0 0 0,0 0 0,-1-1 0,1 0 0,0 0 1,-1-1-1,1 1 0,0-1 0,0 0 0,4-1 50,12-5-353,-1 0 0,1-2 0,-2 0 0,1-1-1,15-10 354,-19 10-194,10-8-48,-19 13 256,0 0 1,0 0-1,0 1 0,1 0 1,3-1-15,-9 4 5,0 1 1,-1-1-1,1 1 1,0-1-1,-1 1 1,1 0-1,0 0 1,-1 0-1,1 0 0,0 0 1,-1 0-1,1 0 1,0 0-1,-1 1 1,1-1-1,0 1 1,-1-1-1,1 1 1,-1 0-1,1-1 1,-1 1-1,1 0 1,-1 0-1,1 0 1,-1 0-1,0 1 1,1 0-6,26 29-279,-18-19-680,1 0 0,-1-1 0,2 0 0,-1-1 0,2 0 0,-1-1 0,12 6 959,0-3-3470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8.979"/>
    </inkml:context>
    <inkml:brush xml:id="br0">
      <inkml:brushProperty name="width" value="0.05" units="cm"/>
      <inkml:brushProperty name="height" value="0.05" units="cm"/>
      <inkml:brushProperty name="color" value="#66CC00"/>
    </inkml:brush>
  </inkml:definitions>
  <inkml:trace contextRef="#ctx0" brushRef="#br0">240 5 9666,'-18'-4'3529,"-15"4"256,4 2-2297,-9 9-944,3 1-216,6 10-184,8 2-24,1-1-1360,10 5-464,3-14-2273,9-21-552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9.299"/>
    </inkml:context>
    <inkml:brush xml:id="br0">
      <inkml:brushProperty name="width" value="0.05" units="cm"/>
      <inkml:brushProperty name="height" value="0.05" units="cm"/>
      <inkml:brushProperty name="color" value="#66CC00"/>
    </inkml:brush>
  </inkml:definitions>
  <inkml:trace contextRef="#ctx0" brushRef="#br0">106 82 7658,'0'0'183,"0"-1"0,0 1 0,0-1 0,0 1 1,0 0-1,0-1 0,-1 1 0,1-1 0,0 1 1,0 0-1,0-1 0,-1 1 0,1 0 0,0-1 1,0 1-1,-1 0 0,1 0 0,0-1 0,-1 1 0,1 0 1,0 0-1,-1-1 0,1 1 0,0 0 0,-1 0 1,1 0-1,0 0 0,-1-1 0,1 1 0,-1 0 1,1 0-1,0 0 0,-1 0 0,1 0 0,-1 0 1,1 0-1,0 0 0,-1 0 0,1 0 0,-1 0 1,1 1-1,-1-1-183,-16 15 2426,-10 25-1269,19-25-833,1 1-1,0 0 1,1 0 0,1 1 0,0-1 0,2 1-1,0 0 1,-1 11-324,4-22 18,0 0 0,0 0 0,0 0 0,1 0 0,0 1 0,0-1 0,0 0-1,1 0 1,0-1 0,0 1 0,2 3-18,-1-5-3,-1-1-1,0 0 1,1 1 0,-1-1-1,1 0 1,0-1 0,0 1-1,0 0 1,0-1 0,1 0-1,-1 0 1,1 0 0,-1 0-1,1 0 1,0-1 0,0 1-1,0-1 1,2 0 3,3 2-11,0-2-1,1 1 1,-1-1 0,1-1 0,0 1-1,-1-2 1,1 1 0,-1-1 0,1-1-1,-1 0 1,1 0 0,-1-1-1,0 0 1,0-1 0,0 0 0,-1 0-1,0-1 1,1 0 0,-1 0 0,5-6 11,-6 6-7,-2-1 1,1 0-1,-1 0 1,1 0-1,-2-1 1,1 0-1,-1 0 1,0 0-1,0 0 1,-1-1-1,0 1 1,-1-1-1,1 0 1,-2 0-1,1 0 1,-1 0-1,0 0 1,0-1-1,-1 1 1,-1 0-1,1 0 1,-1 0-1,0 0 1,-2-3 6,1 0-101,-2 1 1,1 0 0,-1 0 0,-1 0-1,0 0 1,0 1 0,-1 0 0,0 0-1,-1 0 1,0 1 0,0 0 0,-1 0 0,0 0-1,0 1 1,-1 1 0,1 0 0,-1 0-1,-1 0 1,-6-2 100,13 6-264,0 1-1,-1 0 1,1 0-1,0 0 1,0 1-1,0-1 1,-1 1-1,1 0 1,-2-1 264,4 2-132,0-1 1,1 0 0,-1 0 0,0 0-1,1 0 1,-1 0 0,0 1-1,0-1 1,1 0 0,-1 0 0,1 1-1,-1-1 1,0 1 0,1-1-1,-1 0 1,1 1 0,-1-1 0,1 1-1,-1-1 1,1 1 0,-1 0-1,1-1 1,0 1 0,-1-1 0,1 1-1,0 0 1,-1-1 0,1 1-1,0 0 1,0-1 0,0 1 0,0 0-1,-1 0 1,1-1 0,0 1-1,0 0 1,0-1 0,1 1 0,-1 0-1,0 0 1,0-1 0,0 1-1,1 0 132,7 23-4220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9.642"/>
    </inkml:context>
    <inkml:brush xml:id="br0">
      <inkml:brushProperty name="width" value="0.05" units="cm"/>
      <inkml:brushProperty name="height" value="0.05" units="cm"/>
      <inkml:brushProperty name="color" value="#66CC00"/>
    </inkml:brush>
  </inkml:definitions>
  <inkml:trace contextRef="#ctx0" brushRef="#br0">153 771 6593,'0'0'250,"1"-1"0,-1 1 0,0-1-1,1 1 1,-1-1 0,0 0 0,0 1 0,1-1-1,-1 0 1,0 1 0,0-1 0,0 0-1,0 1 1,0-1 0,0 0 0,0 1-1,0-1 1,0 0 0,0 1 0,0-1 0,-1 0-1,1 1 1,0-1 0,0 1 0,-1-1-1,1 0 1,0 1 0,-1-1 0,1 1-1,-1-1-249,-14-27 1331,12 22-474,-35-61 1860,24 45-2339,1-1 0,1 0 1,1-1-1,1 0 1,1 0-1,1-1 0,-3-18-378,7 18-2,2-1 1,0 1-1,2-1 0,1 0 0,1 0 0,1 1 0,1 0 1,3-8 1,-4 21-162,0 0 1,1 0 0,0 0-1,1 0 1,0 1 0,1 0 0,0 0-1,0 0 1,1 1 0,1 0-1,0 0 1,0 1 0,1 0 0,0 1-1,1 0 1,0 0 0,0 1-1,2-1 162,-5 5-463,1 0 0,-1 1 0,1 0 0,0 1-1,-1 0 1,1 0 0,0 0 0,0 1-1,0 0 1,0 1 0,-1-1 0,1 2 0,0-1-1,2 2 464,12 0-1930,15 4-1447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59.998"/>
    </inkml:context>
    <inkml:brush xml:id="br0">
      <inkml:brushProperty name="width" value="0.05" units="cm"/>
      <inkml:brushProperty name="height" value="0.05" units="cm"/>
      <inkml:brushProperty name="color" value="#66CC00"/>
    </inkml:brush>
  </inkml:definitions>
  <inkml:trace contextRef="#ctx0" brushRef="#br0">2 389 8026,'-1'32'6511,"3"-2"-3521,2-10-2175,0 0 0,6 15-815,-4-20 276,1 0-1,0-1 0,0 0 1,2 0-1,0-1 0,0 0 1,1-1-1,1 0 0,0-1 1,0 0-1,2 0-275,38 42-125,-31-35-432,-20-18 533,1 0-1,-1-1 0,0 1 0,0 0 0,0 0 1,1-1-1,-1 1 0,0 0 0,0 0 0,0-1 1,0 1-1,1 0 0,-1-1 0,0 1 1,0 0-1,0-1 0,0 1 0,0 0 0,0-1 1,0 1-1,0 0 0,0 0 0,0-1 1,0 1-1,0 0 0,0-1 0,0 1 0,0 0 1,0-1-1,0 1 0,-1 0 0,1-1 0,0 1 1,0 0-1,0 0 0,0-1 0,-1 1 25,-19-51-1312,18 46 1326,-9-21-210,1-1 0,1-1-1,1 0 1,1 0 0,-1-17 196,6 34 5,1 0 0,1 0 1,0 0-1,0-1 0,1 1 0,0 0 1,1 0-1,0 0 0,1 0 0,0 1 1,1-1-1,0 1 0,0-1 0,1 1 1,6-8-6,-8 14 22,-1 1 1,0 0 0,1 0 0,-1 0 0,1 0-1,0 1 1,0-1 0,0 1 0,0-1 0,1 1 0,-1 0-1,1 0 1,-1 1 0,1-1 0,0 1 0,-1-1-1,1 1 1,0 1 0,3-2-23,-2 2 41,1 1 0,-1-1 0,0 1 0,0 0 0,0 0 0,0 0 0,0 1 0,0-1 0,0 1 0,-1 0 0,1 1 0,0-1 0,2 3-41,7 5 101,0 2 1,-1-1 0,0 2 0,0-1 0,-2 2-1,1 0 1,-2 0 0,1 2-102,-9-13 11,1 1 11,1 1 0,-1 0 0,0 0 0,-1 0 0,1 0 0,-1 1 0,0-1 0,0 1 0,-1 0 0,1-1 0,-1 1 0,-1 0-22,0-6-7,-1 0 7,1 0-1,0 0 0,-1 0 1,1 0-1,0 0 0,0 0 0,-1 0 1,1 0-1,0 0 0,-1-1 0,1 1 1,0 0-1,0 0 0,-1 0 0,1 0 1,0 0-1,0-1 0,-1 1 1,1 0-1,0 0 0,0 0 0,0-1 1,-1 1-1,1 0 0,0 0 0,0 0 1,0-1-1,0 1 0,0 0 0,-1 0 1,1-1-1,0 1 0,0 0 1,0-1-1,0 1 0,0 0 0,0-1 1,-3-7-14,-6-24-46,2 0 0,-1-8 60,6 27-41,1-1-1,1 0 1,0 1 0,1-1-1,0 0 1,1 1-1,1-1 42,2-6-80,0 1 0,2-1 0,0 1 0,2 1 0,0-1 0,1 1 80,-3 5-15,1 1 1,0 0-1,1 0 1,0 0-1,1 1 1,1 1 0,-1 0-1,10-6 15,-17 13 26,1 1 0,-1 0 1,1 0-1,0 1 0,-1-1 0,1 1 0,0-1 0,0 1 0,0 0 0,0 1 0,0-1 1,0 1-1,0 0 0,1 0 0,-1 0 0,0 0 0,0 1 0,0 0 0,0 0 0,0 0 1,0 0-1,0 0 0,-1 1 0,1 0 0,0 0 0,-1 0 0,1 0 0,-1 0 1,2 2-27,11 10 153,0-1 0,-2 2 1,1 0-1,-2 1 1,5 8-154,-10-15 53,7 11-120,0 1-1,-1 0 1,-1 1 0,-1 1 0,-1 0-1,-1 0 1,6 22 67,-18-66-3713,-12-14 310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0.611"/>
    </inkml:context>
    <inkml:brush xml:id="br0">
      <inkml:brushProperty name="width" value="0.05" units="cm"/>
      <inkml:brushProperty name="height" value="0.05" units="cm"/>
      <inkml:brushProperty name="color" value="#66CC00"/>
    </inkml:brush>
  </inkml:definitions>
  <inkml:trace contextRef="#ctx0" brushRef="#br0">11 22 5481,'-4'-14'4717,"0"7"-172,2 8 1302,5 13-4968,21 51-566,4-2 0,2 0 0,3-3 0,5 5-313,-7-9-181,-3 2 0,-3 1 0,10 36 181,-28-79-992,-4-23-383,-9-31 281,-13-14-1952,-15-15 578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1.014"/>
    </inkml:context>
    <inkml:brush xml:id="br0">
      <inkml:brushProperty name="width" value="0.05" units="cm"/>
      <inkml:brushProperty name="height" value="0.05" units="cm"/>
      <inkml:brushProperty name="color" value="#66CC00"/>
    </inkml:brush>
  </inkml:definitions>
  <inkml:trace contextRef="#ctx0" brushRef="#br0">0 178 7994,'4'-13'929,"1"1"1,0 0 0,0 1 0,1-1-1,1 1 1,0 0 0,0 1-1,1 0 1,1-1-930,-2 5 138,-1 0 0,1 0 0,1 0-1,-1 1 1,1 0 0,0 0 0,0 1 0,1 0 0,-1 1 0,1 0 0,0 0-1,-1 0 1,2 1-138,2 1 63,1-1 0,-1 2 1,1-1-1,0 2 0,-1 0 0,1 0 0,-1 1 0,1 1 0,-1 0 1,0 1-1,0 0 0,0 0 0,-1 2 0,0-1 0,0 1 0,7 6-63,-7-6 103,-2 1 0,1 1 0,-1 0 0,0 0 0,0 0 0,-1 1 0,0 1 0,0-1 0,-1 1 0,-1 0 0,0 1 0,0 0 0,-1 0 0,0 0 0,-1 0 0,0 1 0,0 5-103,-3-8 76,-1 0 1,0-1-1,0 1 1,-1 0-1,0 0 1,0 0-1,-1 0 1,0-1-1,-1 1 1,0-1-1,0 1 1,-1-1-1,0 0 1,0-1-1,-1 1 1,0-1-1,0 0 1,-1 0-1,0 0 1,0-1-1,-5 4-76,2-1-58,-1-1 0,-1 1 0,1-2 0,-1 1 0,-1-2 0,1 1 0,-1-2 0,0 1 0,-1-2 0,1 0 0,-1 0-1,0-1 1,0 0 0,-3-1 58,-18-2-2197,1-1 0,0-2 0,0-2 0,-30-7 2197,8-2-5005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1.364"/>
    </inkml:context>
    <inkml:brush xml:id="br0">
      <inkml:brushProperty name="width" value="0.05" units="cm"/>
      <inkml:brushProperty name="height" value="0.05" units="cm"/>
      <inkml:brushProperty name="color" value="#66CC00"/>
    </inkml:brush>
  </inkml:definitions>
  <inkml:trace contextRef="#ctx0" brushRef="#br0">1 514 5185,'4'-12'1727,"1"0"0,1 0 0,0 1 0,7-10-1727,-4 9 1151,0 1 1,0 0 0,11-9-1152,7-3 1108,1 1 1,31-18-1109,-12 9 1079,-35 23-864,0-1 0,-1-1 0,0 0 0,0 0 1,-1-1-1,-1 0 0,1-1 0,3-7-215,-11 15 36,0 1 1,0-1-1,0 1 1,0-1-1,-1 0 1,0 0-1,1 0 1,-1 1 0,-1-1-1,1 0 1,-1-1-1,1 1 1,-1 0-1,0 0 1,-1 0-1,1 0 1,-1 0-1,0 0 1,0 0-1,0 0 1,0 1-1,-1-1 1,1 0-1,-1 0 1,0 1-1,0-1 1,0 1-1,-1 0 1,1 0-1,-1 0 1,0 0-1,0 0 1,0 0-37,-4-3 8,1 1-1,-1 0 1,0 1 0,-1-1-1,1 1 1,-1 0 0,0 1-1,0 0 1,0 1 0,-1-1-1,1 1 1,0 1-1,-7-1-7,10 1-1,0 1-1,0 0 0,0 0 0,0 0 0,0 1 0,0 0 0,0 0 0,0 0 0,0 0 0,1 1 0,-1-1 0,0 1 0,1 1 1,-1-1-1,1 1 0,0-1 0,0 1 0,0 0 0,0 1 0,0-1 0,1 1 0,0-1 0,-1 1 0,0 3 2,-1 1 0,1 0 0,0 1-1,1 0 1,0-1 0,0 1-1,1 0 1,0 1-1,0-1 1,1 0 0,1 0-1,-1 1 1,2-1 0,-1 0-1,1 1 1,1-1-1,-1 0 1,1 0 0,1 0-1,0 0 1,1 0 0,2 9 0,2-1 0,0-1 0,1 0 0,0 0 0,2 0 0,-1-1-1,2-1 1,0 0 0,11 9 0,-17-17-86,0-1 0,1 0 0,-1 0-1,1-1 1,0 0 0,0 0 0,0-1-1,1 0 1,-1 0 0,1 0 0,0-1-1,0-1 1,0 1 0,0-1 0,0 0-1,0-1 1,0 0 0,6-1 86,-4 0-576,0-1 1,-1 0-1,1-1 1,-1 0 0,1 0-1,-1-1 1,0 0-1,0 0 1,-1-1-1,1-1 1,-1 1-1,-1-1 1,1-1 0,5-5 575,23-28-4637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1.693"/>
    </inkml:context>
    <inkml:brush xml:id="br0">
      <inkml:brushProperty name="width" value="0.05" units="cm"/>
      <inkml:brushProperty name="height" value="0.05" units="cm"/>
      <inkml:brushProperty name="color" value="#66CC00"/>
    </inkml:brush>
  </inkml:definitions>
  <inkml:trace contextRef="#ctx0" brushRef="#br0">219 129 9162,'-3'-1'485,"1"-1"0,-1 1-1,0 0 1,0 0 0,0 0 0,0 0 0,0 1 0,0-1-1,0 1 1,0 0 0,-1 0 0,1 0 0,0 0 0,0 0-485,-3 1 339,0 1-1,-1-1 1,1 1 0,0 0 0,0 0 0,1 1 0,-2 0-339,-2 2 240,-1 1 1,1 0-1,1 0 1,-1 1-1,1 0 1,0 0-1,0 1 1,0 1-241,2-1 163,1-1 1,-1 1 0,1 0-1,1 1 1,0-1-1,0 1 1,0 0 0,1 0-1,-1 6-163,3-12 14,1 1 1,-1-1-1,1 1 0,0-1 0,0 1 0,0-1 1,0 1-1,1 0 0,0-1 0,-1 1 0,1-1 1,0 0-1,1 1 0,-1-1 0,0 0 0,1 1 1,0-1-1,0 0 0,0 0 0,0-1 0,0 1 1,1 0-1,-1-1 0,1 1 0,0-1 0,1 1-14,4 2 3,0 0 0,0-1 0,0 0-1,1-1 1,-1 0 0,1 0-1,0-1 1,0 0 0,0 0-1,0-1 1,0-1 0,0 1 0,0-1-1,0-1 1,0 0 0,0 0-1,0-1 1,6-1-3,11-4-38,0-1 1,0-1-1,-1-1 0,0-2 0,16-9 38,-20 9-33,-1-1 0,0 0 0,-1-2-1,9-8 34,-22 17-12,1 0-1,-2-1 0,1 0 0,-1 0 0,0 0 1,3-7 12,-6 11-5,0-1 0,-1 0 0,0 1 0,1-1 0,-1 0 0,-1 0 0,1 0 0,0 0 0,-1 0 0,0 0 0,0 0 0,0 0 1,0 0-1,-1-2 5,0 2-6,-1 0 1,0-1-1,1 1 1,-1 0-1,-1 0 1,1 0-1,0 0 1,-1 1 0,0-1-1,0 1 1,0-1-1,0 1 1,-1 0-1,1 0 1,-1 1-1,0-1 1,-1 0 5,-11-7-114,-1 2 0,0 0 0,-10-3 114,21 8-56,-5-1-74,-3-2-211,0 0-1,0 1 1,-1 0-1,0 1 1,0 1-1,0 0 0,0 2 1,-1-1 341,15 2-97,-1 0 0,0 0 0,1 0 0,-1 0 0,1 1 0,-1-1 0,0 0 0,1 1 0,-1-1 0,1 1 0,-1 0 0,1-1 0,-1 1 0,1 0 97,0 0-52,1-1 1,-1 0-1,1 1 0,-1-1 0,1 1 0,0 0 0,-1-1 0,1 1 0,0-1 1,0 1-1,-1-1 0,1 1 0,0 0 0,0-1 0,0 1 0,0-1 0,0 1 0,0 0 1,-1-1-1,2 1 0,-1 0 0,0-1 0,0 1 0,0 0 52,1 2-288,1 1-1,-1 0 0,1-1 1,0 0-1,0 1 1,0-1-1,0 0 0,1 0 1,-1 0-1,1 0 1,0-1 288,39 37-2641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2.026"/>
    </inkml:context>
    <inkml:brush xml:id="br0">
      <inkml:brushProperty name="width" value="0.05" units="cm"/>
      <inkml:brushProperty name="height" value="0.05" units="cm"/>
      <inkml:brushProperty name="color" value="#66CC00"/>
    </inkml:brush>
  </inkml:definitions>
  <inkml:trace contextRef="#ctx0" brushRef="#br0">305 1134 5753,'-10'-29'3486,"-2"0"1,-13-22-3487,-35-51 3426,32 55-2060,1-2 0,-12-30-1366,29 54 204,2-1 0,0 1 0,2-1 0,1-1 0,0 1 0,2-1 0,2 1 0,0-1 0,2 0 0,2-16-204,2 7-106,2 1 0,1-1 0,2 1 1,2 1-1,1-1 0,1 2 0,8-12 106,-12 27-137,1-1-1,0 2 1,1 0 0,1 0-1,12-11 138,-22 25-12,1-1-1,0 1 0,0 0 1,0 0-1,0 0 1,1 0-1,-1 0 0,1 1 1,-1 0-1,1 0 1,0 1-1,0-1 1,0 1-1,0 0 0,0 0 1,0 1-1,0-1 1,0 1-1,1 0 0,-1 0 1,0 1-1,0 0 1,0 0-1,0 0 0,0 0 1,0 1-1,0 0 1,-1 0-1,1 0 13,7 4 3,-1 1 0,0 0 0,0 0 0,0 1 0,-1 1 0,0 0 0,-1 0 0,0 1 0,0 0 0,0 2-3,-4-6 18,-1 0-1,0 0 0,-1 1 1,1-1-1,-1 1 0,-1 0 0,1 0 1,-1 0-1,-1 0 0,1 0 1,-1 0-1,0 0 0,-1 1 0,1-1 1,-1 0-1,-1 1 0,0-1 1,0 0-1,0 0 0,-1 0 0,0 0 1,0 0-1,-1 0 0,0 0 1,0-1-1,0 1 0,-1-1 0,0 0 1,0 0-1,-2 1-17,-5 7 52,0-1 0,-2 0 0,1-1 1,-1-1-1,-1 0 0,0 0 0,-1-2 0,0 1 0,0-2 0,-1 0 1,0-1-1,-6 1-52,5-2-135,-1-1 0,-1-1 0,1-1 0,-1-1 0,1 0 0,-15-2 135,23 1-590,0-2 1,0 0-1,1 0 1,-1-1-1,0 0 0,1 0 1,-1-1-1,1-1 0,0 1 1,0-2-1,0 1 0,0-1 1,-4-4 589,-5-10-4389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2.391"/>
    </inkml:context>
    <inkml:brush xml:id="br0">
      <inkml:brushProperty name="width" value="0.05" units="cm"/>
      <inkml:brushProperty name="height" value="0.05" units="cm"/>
      <inkml:brushProperty name="color" value="#66CC00"/>
    </inkml:brush>
  </inkml:definitions>
  <inkml:trace contextRef="#ctx0" brushRef="#br0">1 20 6497,'0'-17'4121,"0"17"-4005,0-1-1,0 1 0,1 0 0,-1 0 0,0 0 1,0-1-1,0 1 0,1 0 0,-1 0 0,0 0 0,0 0 1,1 0-1,-1 0 0,0-1 0,0 1 0,1 0 1,-1 0-1,0 0 0,1 0 0,-1 0 0,0 0 1,0 0-1,1 0 0,-1 0 0,0 0 0,1 0 0,-1 0 1,0 1-1,0-1 0,1 0 0,-1 0 0,0 0 1,0 0-1,1 0-115,2 2 482,1 1 1,0-1 0,-1 1-1,1 0 1,-1 0 0,0 0-1,2 2-482,20 23 1030,-1 2-1,-2 0 1,-1 2 0,12 24-1030,-10-11 179,-2 0 0,-2 2 0,-2 0 0,-2 1 1,3 26-180,-18-72-106,0 0 0,0 0 0,1 0-1,-1 0 1,1 0 0,-1 0 0,1 0 0,0 0 0,0 0 0,0-1 0,0 1 0,0 0 0,0-1 0,0 1 0,1 0 106,-1-2-133,-1 0 0,1 0 0,0-1 0,-1 1-1,1 0 1,-1 0 0,1-1 0,-1 1 0,1-1-1,-1 1 1,1 0 0,-1-1 0,1 1 0,-1-1-1,0 1 1,1-1 0,-1 0 0,0 1 0,1-1-1,-1 1 1,0-1 0,0 1 0,0-1 0,0 0-1,1 1 1,-1-1 0,0 0 0,0 0 133,12-60-6823,-8 26 3408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7.455"/>
    </inkml:context>
    <inkml:brush xml:id="br0">
      <inkml:brushProperty name="width" value="0.05" units="cm"/>
      <inkml:brushProperty name="height" value="0.05" units="cm"/>
      <inkml:brushProperty name="color" value="#004F8B"/>
    </inkml:brush>
  </inkml:definitions>
  <inkml:trace contextRef="#ctx0" brushRef="#br0">142 1 11963,'-17'24'4297,"2"2"0,-11 23-4297,7-4 478,2 1 0,2 1 1,2 0-1,-3 21-478,15-63-9,0 0 0,0 0-1,1 1 1,0-1 0,0 0 0,0 1-1,0-1 1,1 1 0,0-1 0,1 4 9,-2-8-29,0 0 0,1 0 0,-1 0 0,1 0 0,-1 0 0,1-1-1,0 1 1,-1 0 0,1 0 0,0 0 0,0 0 0,-1-1 0,1 1 0,0 0 0,0-1 0,0 1 0,0-1 0,0 1 0,0-1 0,1 1 29,0-1-74,0 0 1,0 1-1,0-1 1,0 0-1,0-1 1,0 1-1,0 0 1,-1 0-1,1-1 0,0 1 1,0-1-1,0 0 1,0 0-1,0 1 1,1-2 73,66-36-1057,-47 25 986,1 0 1,0 2 0,0 0-1,1 2 1,1 0 0,10-1 70,-31 10 39,-1-1 0,0 0 0,1 1 0,-1 0 1,0 0-1,1 0 0,-1 0 0,1 0 0,-1 1 0,0-1 0,1 1 1,-1 0-1,0 0 0,0 0 0,1 1 0,-1-1 0,0 1 1,0 0-40,0 0 67,-1 0 1,0 0-1,0 0 0,0 1 1,0-1-1,0 1 1,-1-1-1,1 1 1,-1 0-1,0-1 1,1 1-1,-1 0 1,0 0-1,-1 0 1,1 0-1,0 2-67,0 3 107,-1-1 0,0 1 0,0 0 0,0-1 0,-1 1 0,0-1 0,-1 1 0,0-1 0,0 0 0,0 0 0,-1 0 0,0 0 0,-1 0 0,1 0-1,-3 2-106,0-1-17,-1 1 0,0-1 0,0 0 0,-1 0 0,0-1 0,0 0 0,-1-1 0,1 0 0,-2 0 0,1 0 0,-1-2 0,1 1 0,-1-1 0,-1 0 0,1-1 0,0 0 0,-1-1 0,-6 1 17,15-3-149,0 0 0,0 0 0,0 0-1,0 0 1,0 0 0,0 0 0,0-1 0,0 1 0,0-1 0,0 1 0,0-1 0,1 0 0,-1 0 0,0 1-1,0-1 1,1-1 0,-1 1 0,0 0 0,1 0 0,-1-1 0,1 1 0,-1 0 0,1-1 0,0 0 0,0 0 149,0 0-295,0 0-1,0 0 1,1 0 0,-1 0 0,1 0 0,0 0 0,0 0 0,0-1 0,0 1 0,0 0 0,0 0 0,0 0 0,1 0 0,-1 0 0,1 0 0,0-1 0,-1 1-1,1 0 1,0 0 0,0 1 0,1-2 295,19-27-4547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2.733"/>
    </inkml:context>
    <inkml:brush xml:id="br0">
      <inkml:brushProperty name="width" value="0.05" units="cm"/>
      <inkml:brushProperty name="height" value="0.05" units="cm"/>
      <inkml:brushProperty name="color" value="#66CC00"/>
    </inkml:brush>
  </inkml:definitions>
  <inkml:trace contextRef="#ctx0" brushRef="#br0">0 636 6553,'8'-39'4216,"9"2"-2525,-10 23-749,-4 10-641,-1 0 1,0 0-1,1 0 1,0 0-1,0 0 1,0 0-1,0 1 1,1 0-1,-1-1 1,1 1-1,4-2-301,5-5 646,119-92 2478,12-11-1661,-130 100-1394,1 0-1,-2-1 0,0 0 0,0-1 0,-2-1 0,7-11-68,-15 22 4,0 0-1,-1 0 0,0 0 0,0-1 0,0 1 1,-1-1-1,1 0 0,-1 0 0,-1 1 0,1-7-3,-1 8-2,-1 1-1,1-1 0,-1 0 0,0 0 1,0 0-1,0 0 0,0 1 1,-1-1-1,0 1 0,1-1 0,-1 1 1,0-1-1,-1 1 0,1 0 1,-1 0-1,1 0 0,-2 0 3,0-1-7,-1 1 1,0-1-1,0 1 0,-1 0 0,1 0 0,-1 1 1,1-1-1,-1 1 0,0 1 0,0-1 1,0 1-1,0 0 0,0 0 0,0 1 0,0 0 1,0 0-1,0 0 0,0 1 0,0-1 1,0 1-1,0 1 0,0 0 0,0-1 0,0 2 1,1-1-1,-1 1 0,1-1 0,0 2 1,-1-1-1,2 0 0,-1 1 0,0 0 0,1 0 1,-1 1-1,1-1 0,0 1 7,-2 4 3,1 0 1,0 0-1,0 0 0,1 0 0,0 1 0,0-1 1,1 1-1,1 0 0,-1 0 0,2 1 1,-1-1-1,1 0 0,1 0 0,0 1 0,1-1 1,0 0-1,0 0 0,1 1 0,0-1 1,1 0-1,0-1 0,1 1 0,0 0 0,3 4-3,0 0-68,0-1 1,1 0-1,1-1 0,0 0 0,0 0 0,1-1 0,1-1 0,0 1 0,0-2 0,1 1 0,0-2 0,1 1 0,0-2 0,0 0 0,1 0 1,10 3 66,-12-7-593,-1-1 0,1 1 0,0-2 0,-1 0 0,1 0 0,0-1 0,0 0 0,0-1 0,-1-1 0,1 0 0,0 0 0,-1-1 0,10-4 594,55-19-4320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3.478"/>
    </inkml:context>
    <inkml:brush xml:id="br0">
      <inkml:brushProperty name="width" value="0.05" units="cm"/>
      <inkml:brushProperty name="height" value="0.05" units="cm"/>
      <inkml:brushProperty name="color" value="#66CC00"/>
    </inkml:brush>
  </inkml:definitions>
  <inkml:trace contextRef="#ctx0" brushRef="#br0">376 181 4169,'5'-5'9544,"-5"-5"-6857,-6-9-1573,4 16-943,0 0-1,0 1 0,0-1 0,0 1 0,0-1 0,-1 1 1,1 0-1,-1-1 0,0 1 0,-1 0-170,-6-6 281,4 2-151,0 1 1,0 0 0,-1 0 0,1 1 0,-1 0 0,0 0-1,-1 1 1,1 0 0,0 0 0,-1 0 0,0 1 0,0 0-1,1 1 1,-1 0 0,0 0 0,-4 0-131,2 2 50,1 0 0,0 0 0,-1 0 0,1 2 1,0-1-1,0 1 0,0 0 0,1 1 0,-1 0 0,1 0 0,-1 1 1,2 0-1,-1 0 0,0 1 0,1 0 0,0 0 0,1 1 0,-1 0 0,1 0 1,0 1-1,1-1 0,0 1 0,0 0 0,1 1 0,0-1 0,0 1 0,1 0 1,0 0-1,1 0 0,0 0 0,0 0 0,1 1 0,0-1 0,1 1 1,0-1-1,0 0 0,1 1 0,0-1 0,2 4-50,-3-9-11,1 1 1,0-1-1,0 1 0,1-1 1,-1 0-1,1 0 1,0 1-1,0-1 0,0 0 1,1-1-1,-1 1 0,1 0 1,0-1-1,0 0 0,0 1 1,1-1-1,-1 0 1,1-1-1,0 1 0,-1-1 1,4 2 10,-2-2-22,1-1 0,-1 1 1,0-1-1,0-1 0,1 1 0,-1-1 1,1 0-1,-1 0 0,1 0 1,-1-1-1,0 1 0,1-2 1,-1 1-1,0 0 0,0-1 1,0 0-1,1-1 22,16-7-66,-1 0-1,0-2 1,-1-1 0,0 0 0,-1-2-1,0 0 1,-1-1 0,-1-1-1,-1 0 1,11-15 66,-24 28-4,-1 0 1,1 0-1,-1 0 1,0 0-1,0 0 0,0-1 1,-1 1-1,1-1 0,-1 1 1,0-1-1,0 1 0,-1-1 1,1 0-1,-1-3 4,-1-1 6,-1 0-1,0-1 1,-1 1 0,0 0 0,0 0-1,-1-1-5,-1-2 13,14 13-16,-1-1 1,1 2-1,-1-1 1,1 1-1,-1 0 0,4 2 3,6 0-1,3 1-74,0-1 0,-1-1 1,21 0 74,-31-2-273,-1-2 0,1 1 0,-1-1 0,0-1 1,1 0-1,-1 0 0,0-1 0,0 0 1,0 0-1,0-1 0,0-1 273,-1 1-767,0-1-1,-1 0 1,0-1 0,0 1-1,0-1 1,-1 0 0,0-1-1,5-6 768,7-16-4255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3.907"/>
    </inkml:context>
    <inkml:brush xml:id="br0">
      <inkml:brushProperty name="width" value="0.05" units="cm"/>
      <inkml:brushProperty name="height" value="0.05" units="cm"/>
      <inkml:brushProperty name="color" value="#66CC00"/>
    </inkml:brush>
  </inkml:definitions>
  <inkml:trace contextRef="#ctx0" brushRef="#br0">17 0 9042,'-1'1'376,"0"-1"1,0 0-1,0 1 1,0-1-1,1 1 0,-1-1 1,0 1-1,0-1 0,1 1 1,-1-1-1,0 1 1,1 0-1,-1 0 0,1-1 1,-1 1-1,1 0 1,-1 0-1,0 0-376,-1 19 3004,12 23-1792,-7-31-466,9 28-273,2 1 0,1-2 0,2 0-1,2-1 1,2-1 0,1-1 0,1 0 0,2-2 0,23 23-473,-45-53-62,0-1 1,1 1-1,-1-1 1,1 0-1,-1 0 1,1-1-1,4 3 62,-8-5-26,0 0 0,1 0 0,-1 0 0,1 0 0,-1 1 0,1-1-1,-1 0 1,0 0 0,1 0 0,-1 0 0,1 0 0,-1 0 0,0-1 0,1 1-1,-1 0 1,1 0 0,-1 0 0,0 0 0,1 0 0,-1-1 0,0 1-1,1 0 1,-1 0 0,0 0 0,1-1 0,-1 1 0,0 0 0,1-1-1,-1 1 27,7-22-974,-7 21 945,4-34-960,1 0-1,2 0 1,1 0-1,2 1 990,-6 23-141,0 0 0,0 1 0,1 0-1,1 0 1,0 0 0,0 1 0,1 0-1,0 0 1,0 0 0,1 1-1,0 0 1,1 1 0,0 0 0,9-6 141,-5 6-10,0 1 0,0 0 0,0 1-1,1 0 1,-1 1 0,1 1 0,0 0 0,1 1 0,2 0 10,-9 1 110,0 1-1,0 0 0,0 1 0,0-1 1,0 2-1,0-1 0,-1 1 1,5 1-110,-8-1 110,0-1 1,0 1-1,0 0 1,0 0 0,-1 1-1,1-1 1,-1 1 0,1 0-1,-1 0 1,0 0-1,0 0 1,0 0 0,-1 1-1,1 0 1,0 1-111,-1-1 99,0 0 0,-1 0 0,1 0 0,-1 1 0,0-1 0,0 0 0,-1 1 0,1-1 0,-1 1 0,0-1 0,0 1 0,-1-1 0,1 0 0,-1 1 0,0-1 0,0 0 0,0 1 0,-1-1 0,0 0 0,1 0 0,-1 0 1,-1 0-1,0 2-99,-5 5 175,0 0 0,0 0 1,-1 0-1,0-1 1,0 0-1,-2-1 1,1 0-176,-3 1 62,-1 0-1,0 0 1,0-2-1,-1 0 1,0 0 0,0-1-1,-1-1 1,0-1 0,-6 2-62,20-7-80,0 1 1,0-1-1,0 1 0,0-1 1,0 0-1,0 0 1,-1 0-1,1 0 1,0 0-1,0 0 1,0-1-1,-2 0 80,3 1-119,1 0-1,-1 0 1,0-1-1,1 1 1,-1-1 0,1 1-1,-1 0 1,1-1 0,-1 1-1,1-1 1,0 1-1,-1-1 1,1 1 0,-1-1-1,1 1 1,0-1 0,0 0-1,-1 1 1,1-1-1,0 0 1,0 1 0,0-1-1,0 1 1,-1-1 0,1 0-1,0 0 120,1-4-819,0 1 0,0-1 0,0 0 0,0 1 0,1-1 0,0 1 0,0 0 0,0-1-1,0 1 1,2-1 819,21-36-5185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4.260"/>
    </inkml:context>
    <inkml:brush xml:id="br0">
      <inkml:brushProperty name="width" value="0.05" units="cm"/>
      <inkml:brushProperty name="height" value="0.05" units="cm"/>
      <inkml:brushProperty name="color" value="#66CC00"/>
    </inkml:brush>
  </inkml:definitions>
  <inkml:trace contextRef="#ctx0" brushRef="#br0">185 42 6937,'0'0'142,"0"0"-1,1 0 1,-1 0-1,0 0 0,0 0 1,0 1-1,0-1 1,1 0-1,-1 0 0,0 0 1,0 0-1,0 0 0,0 0 1,0 1-1,1-1 1,-1 0-1,0 0 0,0 0 1,0 0-1,0 1 0,0-1 1,0 0-1,0 0 1,0 0-1,0 1 0,0-1 1,0 0-1,0 0 0,0 0 1,0 1-1,0-1 1,0 0-1,0 0 0,0 0 1,0 1-1,0-1 0,0 0 1,0 0-1,0 0 1,0 0-1,0 1 0,0-1 1,0 0-1,-1 0 0,1 0 1,0 0-1,0 1 1,0-1-142,-12 16 2703,-24 19-1830,29-28 110,-10 10-326,0 1 0,1 0 1,1 2-1,1 0 0,1 0 1,-5 10-658,15-23 78,-1 1 0,1 0 0,0 0 0,1 0 0,0 0 0,0 0 0,1 0 0,0 0 0,0 6-78,1-9 5,1 0 1,-1-1-1,1 1 0,0 0 1,0 0-1,1-1 1,-1 1-1,1-1 1,0 1-1,0-1 0,0 0 1,1 0-1,0 0 1,0 0-1,0 0 1,3 3-6,-2-3-12,0-1 1,0 0 0,1 1 0,-1-2 0,1 1 0,0 0 0,0-1-1,0 0 1,0 0 0,0-1 0,0 1 0,0-1 0,1 0-1,-1 0 1,0-1 0,1 0 0,-1 0 0,0 0 0,1 0 0,-1-1-1,0 0 1,1 0 0,-1-1 0,0 1 11,11-4-67,-1-1 0,1 0 0,-1-1-1,0 0 1,-1-1 0,0-1 0,0-1 67,0 0-71,0 0 0,-1-1 0,0-1 0,-1 0 0,0-1 0,-1 0 0,0-1 0,-1-1 71,-7 11-20,-1 0 0,1 0 0,-1 0 0,0 0 0,0 0 0,-1 0 0,1-1 1,-1 1-1,0-1 0,0 1 0,0-1 0,-1 1 0,0-1 0,0 0 0,0 1 0,0-1 0,-1 1 0,1-1 0,-1 0 1,0 1-1,-1 0 0,1-1 0,-1 1 0,0 0 0,0 0 0,0 0 0,-1 0 0,1 0 0,-1 0 0,0 1 0,-2-3 21,-4-2-64,0-1 1,0 2 0,-1-1 0,0 1 0,0 1 0,-1 0 0,-8-3 62,-15-5-1060,-31-9 1060,1 1-2357,51 15 512,13 3 1373,21-1-801,-1 4 1377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4.655"/>
    </inkml:context>
    <inkml:brush xml:id="br0">
      <inkml:brushProperty name="width" value="0.05" units="cm"/>
      <inkml:brushProperty name="height" value="0.05" units="cm"/>
      <inkml:brushProperty name="color" value="#66CC00"/>
    </inkml:brush>
  </inkml:definitions>
  <inkml:trace contextRef="#ctx0" brushRef="#br0">1 255 6265,'50'-5'3538,"-49"5"-3227,1 0 0,-1 0 0,0 0 0,0 0 0,0 0 0,0 1 0,0-1 0,0 0-1,1 1 1,-1-1 0,0 1 0,0-1 0,0 1 0,0-1 0,-1 1 0,1 0 0,1 0-311,11 23 2490,-11-21-1924,24 60 4341,3 17-4907,-27-73 74,0-1 1,0 0 0,1 0-1,0 0 1,1 0 0,-1 0 0,1 0-1,0-1 1,1 0 0,2 3-75,-6-6 12,1-1 0,1 1-1,-1 0 1,0-1 0,0 1 0,1-1 0,-1 0 0,1 0 0,-1 0 0,1 0 0,-1 0-1,1 0 1,-1-1 0,1 1 0,0-1 0,0 0 0,-1 0 0,1 0 0,0 0 0,-1 0-1,1-1 1,0 1 0,-1-1 0,1 0 0,-1 0 0,1 0 0,2-1-12,4-3-20,0-1 0,0 0 0,0 0 0,-1-1 0,0 0 0,0 0 0,-1-1 1,0 0-1,0-1 0,2-4 20,14-21-163,-1-2-1,-2-2 164,-9 17-96,-1 0-1,-1-1 1,-1 0 0,2-12 96,-7 22-57,0-1 0,-1 0 1,0 0-1,-1 1 0,-1-1 1,0 0-1,0 0 1,-3-12 56,3 23-8,-1 1 1,1-1 0,0 1 0,-1-1 0,1 1 0,-1 0 0,1-1-1,-1 1 1,1 0 0,-1-1 0,0 1 0,0 0 0,0 0 0,0 0-1,0 0 1,0 0 0,0 0 0,0 0 0,0 0 0,-1 0 7,2 1-1,0 0 0,-1-1-1,1 1 1,0 0 0,0 0 0,0 0 0,-1 0 0,1 0 0,0 0 0,0 1 0,0-1 0,-1 0 0,1 0-1,0 0 1,0 0 0,0 0 0,-1 0 0,1 0 0,0 0 0,0 0 0,0 0 0,0 1 0,-1-1 0,1 0-1,0 0 1,0 0 0,0 0 0,0 1 0,0-1 0,0 0 0,-1 0 0,1 0 0,0 0 0,0 1 0,0-1-1,0 0 1,0 0 0,0 0 0,0 1 1,2 17 32,1-8 3,0-1 0,1 0-1,0 0 1,0 0 0,1 0-1,0 0 1,1-1 0,0 0-1,0-1 1,1 1 0,0-1 0,0 0-1,0-1 1,1 1 0,2-1-35,-4-2-36,-1 0 1,1-1 0,0 0 0,1 0 0,-1-1-1,1 0 1,-1 0 0,1 0 0,-1-1 0,1 0-1,0 0 1,0-1 0,-1 0 0,1 0-1,0-1 1,0 1 0,-1-1 0,1-1 0,0 1-1,-1-1 1,1-1 0,-1 1 0,2-2 35,-3 2-172,1-1 0,0 0 0,-1-1 0,0 0 0,1 1 0,-1-2 0,-1 1 0,1 0 0,-1-1 0,0 0 0,0 0 0,0-1 172,1-2-439,0-1-1,-1 0 1,0-1 0,-1 1 0,0-1 0,0 1-1,0-11 440,8-46-1795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4.991"/>
    </inkml:context>
    <inkml:brush xml:id="br0">
      <inkml:brushProperty name="width" value="0.05" units="cm"/>
      <inkml:brushProperty name="height" value="0.05" units="cm"/>
      <inkml:brushProperty name="color" value="#66CC00"/>
    </inkml:brush>
  </inkml:definitions>
  <inkml:trace contextRef="#ctx0" brushRef="#br0">73 1 9898,'-2'18'3729,"0"15"568,-3 5-2569,5 15-271,5 1-377,12 8-176,6-4-328,16 4-112,-5-13-224,8-2-592,-4-11-480,0-12-1441,-9-13-543,-5-9-2097,3-15-440</inkml:trace>
  <inkml:trace contextRef="#ctx0" brushRef="#br0" timeOffset="1">435 226 7642,'-2'-9'4000,"-7"0"-15,-15 9-1552,-14 5-881,-9 6-456,-21 18-247,-1 2-577,0 15-1529,11 3-3144,7 2 185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5.601"/>
    </inkml:context>
    <inkml:brush xml:id="br0">
      <inkml:brushProperty name="width" value="0.05" units="cm"/>
      <inkml:brushProperty name="height" value="0.05" units="cm"/>
      <inkml:brushProperty name="color" value="#66CC00"/>
    </inkml:brush>
  </inkml:definitions>
  <inkml:trace contextRef="#ctx0" brushRef="#br0">3 1 6673,'-2'50'7580,"9"3"-4356,20 47-533,-17-68-2048,2-1 0,0 0 0,2-1 0,9 11-643,-17-30 70,0-1 0,1 0 0,1 0 0,0 0 0,0-1 0,1-1 0,0 1 0,0-1 0,1-1 0,0 0 0,0 0 0,1-1 0,7 3-70,-13-7-122,0 0 0,0-1 0,0 0-1,0 1 1,1-2 0,-1 1 0,0-1 0,0 0-1,1 0 1,-1 0 0,0-1 0,1 0-1,-1 0 1,0 0 0,0 0 0,0-1 0,0 0-1,0 0 1,0-1 0,-1 1 0,1-1-1,-1 0 1,1 0 0,2-3 122,8-8-1663,-1 0 1,0-1-1,-1-1 1,0 0-1,6-12 1663,13-18-4674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5.928"/>
    </inkml:context>
    <inkml:brush xml:id="br0">
      <inkml:brushProperty name="width" value="0.05" units="cm"/>
      <inkml:brushProperty name="height" value="0.05" units="cm"/>
      <inkml:brushProperty name="color" value="#66CC00"/>
    </inkml:brush>
  </inkml:definitions>
  <inkml:trace contextRef="#ctx0" brushRef="#br0">469 0 7546,'-27'7'3720,"-6"4"169,-11 6-1768,-10 3-353,6-2-480,-10 3-231,8-2-273,4-1-240,13-4-224,6-3-296,11-3-400,-1-7-1281,10-4-567,0-12-2441,5-7-472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6.372"/>
    </inkml:context>
    <inkml:brush xml:id="br0">
      <inkml:brushProperty name="width" value="0.05" units="cm"/>
      <inkml:brushProperty name="height" value="0.05" units="cm"/>
      <inkml:brushProperty name="color" value="#66CC00"/>
    </inkml:brush>
  </inkml:definitions>
  <inkml:trace contextRef="#ctx0" brushRef="#br0">0 239 5105,'1'0'281,"0"0"0,0-1 0,1 1 1,-1 0-1,0-1 0,0 1 0,0 0 0,0 0 0,1 0 0,-1 0 0,0 0 1,0 0-1,0 0 0,0 1 0,1-1 0,-1 0 0,0 1 0,0-1 0,0 1 0,0-1 1,0 1-1,0-1 0,0 1 0,0 0 0,0-1 0,0 1 0,-1 0 0,1 0 1,0 0-1,0 0 0,-1 0 0,1 0 0,0 0 0,-1 0 0,1 0 0,-1 0 1,1 0-1,-1 0 0,0 0-281,2 7 634,0 0 1,-1 0 0,0 0-1,0 0 1,-1 7-635,2 7 914,4 28 590,2 0 0,2-1 1,7 18-1505,-9-46 74,-1 1-1,2-1 1,1-1 0,1 0 0,0 0 0,2-1 0,0-1 0,12 13-74,-24-30-60,0 1 0,0-1 0,0 0 0,0 0 1,0 0-1,0 0 0,0 0 0,1 0 0,-1 0 0,0 0 0,1 0 0,-1-1 0,0 1 0,1 0 0,-1-1 0,1 1 1,-1-1-1,1 0 0,-1 1 0,1-1 60,-1-1-51,0 1 1,0 0 0,-1-1-1,1 1 1,0-1-1,0 1 1,0-1-1,-1 1 1,1-1 0,0 0-1,-1 1 1,1-1-1,0 0 1,-1 1 0,1-1-1,-1 0 1,1 0-1,-1 0 1,1 0-1,-1 1 1,0-1 0,1 0-1,-1-1 51,3-10-351,-1 0 0,0 0-1,-1 0 1,0-12 351,0 4 44,1 5-72,0 0 1,0 0 0,2-1 0,0 2 0,0-1 0,2 0-1,0 1 1,0 0 0,1 1 0,1-1 0,0 1-1,1 1 1,10-11 27,-17 20 9,1 1-1,-1 0 0,1 1 1,0-1-1,-1 0 1,1 1-1,0-1 0,0 1 1,0 0-1,1 0 1,-1 0-1,0 0 1,0 1-1,0-1 0,1 1 1,-1 0-1,0 0 1,0 0-1,3 1-8,1 0 149,0 0-1,0 0 1,-1 1-1,1 0 1,-1 1-1,1 0 1,-1 0-1,0 0 1,1 1-149,3 1 168,-1-1 0,1 0 0,0-1 1,1 0-1,-1 0 0,0-1 1,1 0-1,0-1 0,-1 0 1,1-1-1,6-1-168,-2 1 115,0-2 0,-1 1-1,0-2 1,1 0 0,-1-1 0,0 0 0,-1-1-1,10-5-114,-12 3 18,1 0 0,-2-1-1,1-1 1,-1 0-1,0-1 1,-1 1 0,0-2-1,-1 1 1,0-1-1,0-1 1,-1 1-1,-1-1 1,0-1 0,-1 1-1,0-1 1,-1 0-1,0 0 1,-1 0 0,0 0-1,-1-1 1,-1 1-1,0-1 1,-1 1-1,0-1 1,-1 1 0,-1-1-1,-1-2-17,1 9-13,-1 0-1,0 0 1,-1 0-1,0 0 1,0 1-1,0-1 1,-1 1-1,0 0 1,0 0-1,-1 1 1,1-1-1,-1 1 1,0 1-1,-1-1 1,1 1 0,-2-1 13,4 3-17,1 0 0,-1 1 1,0-1-1,1 1 1,-1 0-1,0 0 1,0 0-1,0 0 1,0 1-1,0-1 1,0 1-1,0 0 1,0 1-1,-2-1 17,3 1-15,0 0 0,0 0-1,0 0 1,0 0-1,0 1 1,1-1 0,-1 1-1,1 0 1,-1 0-1,1 0 1,-1 0 0,1 0-1,0 0 1,0 1-1,0-1 1,0 1 0,1-1-1,-1 1 1,1 0-1,-1 1 16,-1 4-17,0 1-1,0-1 0,1 0 0,1 1 1,-1 0-1,2-1 0,-1 1 0,1 0 1,0-1-1,1 1 0,0 0 0,0-1 1,1 1-1,0-1 0,2 5 18,2 6-9,1 0-1,0-1 0,2 0 1,0-1-1,1 1 0,4 4 10,-8-13-49,1 0-1,1 0 0,-1 0 1,1-1-1,1 0 0,-1 0 1,1-1-1,9 5 50,-12-9-135,-1 0-1,1 0 1,0-1-1,1 1 1,-1-2-1,0 1 1,0-1-1,1 0 1,-1 0 0,1-1-1,-1 1 1,1-1-1,-1-1 1,1 0-1,-1 1 1,4-2 135,49-14-8743,51-21 8743,-49 13-4716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6.857"/>
    </inkml:context>
    <inkml:brush xml:id="br0">
      <inkml:brushProperty name="width" value="0.05" units="cm"/>
      <inkml:brushProperty name="height" value="0.05" units="cm"/>
      <inkml:brushProperty name="color" value="#66CC00"/>
    </inkml:brush>
  </inkml:definitions>
  <inkml:trace contextRef="#ctx0" brushRef="#br0">71 410 5913,'3'-12'13484,"2"3"-10514,-1 2-3431,11-13 1073,1 2-1,13-12-611,-18 19 158,0 0 1,-1-1-1,0 0 0,-1 0 1,0-1-1,-1 0 1,0-1-1,1-4-158,-7 11 25,1 0 1,-1 0-1,0 0 1,-1 0-1,0-1 0,0 1 1,-1-1-1,0 1 1,0 0-1,0-1 0,-1 1 1,0 0-1,-1-1 1,1 1-1,-2 0 0,-1-6-25,2 9-10,0-1 1,0 1-1,0 0 0,-1 0 0,1 1 0,-1-1 0,0 0 0,0 1 0,0 0 0,0-1 0,0 1 0,-1 1 0,0-1 1,0 0-1,1 1 0,-1 0 0,-1 0 0,1 0 0,0 0 0,0 1 0,-1 0 0,1-1 0,-1 2 0,1-1 0,-1 0 0,1 1 1,-4 0 9,4 0-4,-1 1 1,1 0 0,0 0 0,-1 0 0,1 0-1,0 1 1,0-1 0,0 1 0,0 0 0,0 0-1,1 1 1,-1-1 0,0 1 0,1 0 0,0 0-1,0 0 1,0 0 0,0 0 0,0 1 0,-2 3 3,-1 2-16,1 1 0,-1 0 0,2 0 0,-1 1 0,1-1 1,1 1-1,-1 5 16,1 2-4,0-1 0,1 0 0,1 1 1,1-1-1,1 0 0,0 1 0,1-1 0,1 0 0,1 0 1,0 0-1,1 0 0,3 7 4,-4-15-16,-1-1 0,1 1-1,0 0 1,1-1 0,0 0 0,1 0-1,-1 0 1,1-1 0,1 0 0,-1 0 0,1-1-1,1 1 1,-1-2 0,1 1 0,0-1 0,0 0-1,1 0 1,-1-1 0,1-1 0,0 1 0,0-1-1,0-1 1,3 1 16,0-2-114,-1-1-1,0 0 1,1 0 0,-1-1-1,0-1 1,1 0 0,-1 0-1,0-1 1,9-4 114,13-6-771,0-1 0,13-9 771,-8 2-1819,-1 0 0,21-19 1819,-40 26-1980,0 0 0,-1-2 0,6-8 1980,8-13-4254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7.800"/>
    </inkml:context>
    <inkml:brush xml:id="br0">
      <inkml:brushProperty name="width" value="0.05" units="cm"/>
      <inkml:brushProperty name="height" value="0.05" units="cm"/>
      <inkml:brushProperty name="color" value="#004F8B"/>
    </inkml:brush>
  </inkml:definitions>
  <inkml:trace contextRef="#ctx0" brushRef="#br0">263 11 8962,'-24'2'5213,"-10"10"-2347,18-5-2117,0 0-420,1-1 0,0 2-1,1 0 1,0 1-1,0 0 1,1 1-1,0 0 1,1 1-1,-5 5-328,13-11 28,0-1 0,0 1 1,0 0-1,0 0 0,1 0 0,0 0 0,0 0 0,0 1 0,0 0 0,1-1 0,0 1 0,1 0 0,-1 0 0,1 0 0,0 0 0,0 0 0,1 0 0,0 1 0,0-1 0,1 0 0,-1 0 0,1 0 0,0 0 0,1 0 1,0 0-1,1 3-28,-2-5-1,1-1 0,0 1 0,0-1 1,1 1-1,-1-1 0,1 0 1,-1 0-1,1 0 0,0 0 1,0 0-1,0-1 0,0 1 1,1-1-1,-1 0 0,1 0 0,0 0 1,2 0 0,0 1-6,0-2 0,1 1 0,-1-1 0,1 0 0,0 0 0,-1-1 0,1 1 0,0-2 0,0 1 0,3-1 6,0-1-20,-1 1 0,0-1 0,0-1 0,1 0-1,-1 0 1,-1-1 0,1 0 0,-1-1 0,1 1 0,-1-2 0,-1 1 0,1-1-1,-1 0 1,0-1 0,1-1 20,-3 1-32,-1 0-1,1 0 1,-1-1-1,-1 1 1,1-1-1,-1 0 1,-1 0 0,0 0-1,0-1 1,0 1-1,-1-1 1,0 1-1,-1 0 1,0-1-1,0 1 1,-1-1-1,0-2 33,0 4-304,-1 0-1,1 0 0,-1 0 0,0 0 1,-1 1-1,1-1 0,-1 1 0,-1-1 1,1 1-1,-1 0 0,0 0 0,-1 1 1,1-1-1,-1 1 0,0 0 0,0 0 1,-1 0-1,1 1 0,-1 0 0,-3-2 305,-2 5-3290,4 10 142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7.210"/>
    </inkml:context>
    <inkml:brush xml:id="br0">
      <inkml:brushProperty name="width" value="0.05" units="cm"/>
      <inkml:brushProperty name="height" value="0.05" units="cm"/>
      <inkml:brushProperty name="color" value="#66CC00"/>
    </inkml:brush>
  </inkml:definitions>
  <inkml:trace contextRef="#ctx0" brushRef="#br0">425 148 5913,'0'-4'420,"1"0"0,-1 0 1,1-1-1,-1 1 0,-1 0 0,1-1 0,-1 1 0,1 0 0,-1 0 0,0 0 0,-1-1 0,1 1 0,-1 0 1,0 0-1,0 1 0,0-1 0,0 0 0,-1 1 0,1-1 0,-1 1 0,0 0 0,0 0 0,0 0 0,-1 0 0,-2-2-420,-2 0 353,1-1 0,-1 1 0,0 1-1,-1-1 1,1 1 0,-1 1-1,1 0 1,-1 0 0,0 1-1,0 0 1,-5-1-353,5 2 171,0 1 0,-1 0 1,1 0-1,0 1 0,0 0 0,0 1 0,0 0 1,1 0-1,-1 1 0,0 0 0,1 0 0,0 1 1,0 0-1,0 1 0,-1 0-171,-1 3 75,1-1 1,-1 1-1,2 1 1,-1 0-1,1 0 1,0 1-1,1 0 1,0 0-1,1 1 0,-4 6-75,2 0 13,1 0 0,1 0-1,0 1 1,1 0-1,1 0 1,1 0-1,0 0 1,1 0-1,1 1 1,1-1-1,1 1 1,0-1 0,2 0-1,3 15-12,-1-17 26,1 0 1,1 0-1,1 0 0,0-1 0,1 0 0,0-1 1,1 0-1,1 0 0,4 3-26,7 7-490,1-1-1,1-2 1,1 0-1,13 7 491,-11-14-3475,-8-13-2278,-11-2 756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7.541"/>
    </inkml:context>
    <inkml:brush xml:id="br0">
      <inkml:brushProperty name="width" value="0.05" units="cm"/>
      <inkml:brushProperty name="height" value="0.05" units="cm"/>
      <inkml:brushProperty name="color" value="#66CC00"/>
    </inkml:brush>
  </inkml:definitions>
  <inkml:trace contextRef="#ctx0" brushRef="#br0">380 55 10066,'-26'-54'3265,"-26"65"712,-6 9-2825,-8 5-208,15 1-288,1 1-352,13-2-272,14-7-1368,6-5-568,23-2-2265,12-7-656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7.879"/>
    </inkml:context>
    <inkml:brush xml:id="br0">
      <inkml:brushProperty name="width" value="0.05" units="cm"/>
      <inkml:brushProperty name="height" value="0.05" units="cm"/>
      <inkml:brushProperty name="color" value="#66CC00"/>
    </inkml:brush>
  </inkml:definitions>
  <inkml:trace contextRef="#ctx0" brushRef="#br0">520 136 7170,'-1'-8'801,"-1"0"1,0 0-1,0 0 1,-1 1-1,0-1 1,-1 1-1,1-1 0,-2 1 1,1 1-1,-1-1 1,-3-4-802,4 7 211,0 0-1,-1 0 1,0 0-1,1 1 1,-1 0-1,0 0 1,0 0-1,-1 0 1,1 1-1,-1 0 1,1 0 0,-1 1-1,0-1 1,1 1-1,-1 0 1,-2 1-211,-4-1 174,1 2 0,-1 0-1,1 0 1,0 1 0,-1 0 0,1 1 0,0 0 0,0 1 0,1 1 0,-1-1 0,1 1 0,0 1-1,0 0 1,1 1 0,0-1 0,0 2-174,-12 9 142,0 2 0,2 0-1,0 1 1,1 1 0,1 0 0,0 3-142,11-13 15,-1-1 1,1 1 0,1 0 0,0 1-1,1-1 1,0 1 0,1 0-1,0 0 1,1 0 0,0 0 0,1 0-1,0 1 1,1-1 0,0 0 0,1 1-1,1-1 1,0 0 0,0 0 0,1 0-1,1 0 1,2 5-16,4 8-107,2 0 0,1 0 0,1-1 0,1-1 0,0 0 0,2-1 0,1-1 0,20 18 107,-29-30-638,0-1 0,1 1 0,0-2-1,1 0 1,-1 0 0,1-1 0,1 0-1,-1 0 1,12 2 638,-8-3-1707</inkml:trace>
  <inkml:trace contextRef="#ctx0" brushRef="#br0" timeOffset="1">364 621 3985,'-16'-76'3889,"-6"79"-761,-16-1-39,-7 0-2001,-5 2-368,1 12-344,6-3-592,10-2-416,6 9-512,9-8-104,5-6-585,4 1 249,13-7-1041,10-11 305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8.224"/>
    </inkml:context>
    <inkml:brush xml:id="br0">
      <inkml:brushProperty name="width" value="0.05" units="cm"/>
      <inkml:brushProperty name="height" value="0.05" units="cm"/>
      <inkml:brushProperty name="color" value="#66CC00"/>
    </inkml:brush>
  </inkml:definitions>
  <inkml:trace contextRef="#ctx0" brushRef="#br0">0 492 4737,'46'-22'819,"10"-4"3379,48-16-4198,-57 22 1340,0-1 1,-2-3-1,-1-1 0,-1-3 1,-1-1-1,9-10-1340,-39 29 278,0 0 0,-1 0 0,0-1 0,-1 0 0,6-9-278,-14 18 38,-1 0 0,1 0-1,-1-1 1,1 1 0,-1-1-1,0 1 1,0-1 0,0 0 0,0 1-1,0-1 1,-1 0 0,1 0 0,-1 1-1,0-1 1,1 0 0,-1 0-1,-1 0 1,1 1 0,0-1 0,-1 0-1,1 0 1,-1 1 0,0-1 0,0 0-1,0 1 1,0-1 0,-1 1-1,1-1 1,-1 1 0,1-1 0,-1 1-1,0 0 1,0 0-38,-3-4 40,-1 1 1,0 0-1,0 0 0,-1 0 1,1 1-1,-1 0 0,0 0 1,0 1-1,0 0 0,0 0 1,-1 1-1,1 0 0,-1 0 1,0 0-1,-2 1-40,5 1 15,1-1-1,-1 1 1,0 0-1,1 1 1,-1-1-1,0 1 1,1 0-1,-1 0 1,1 1-1,-1-1 1,1 1-1,0 0 1,0 0 0,0 1-1,0-1 1,0 1-1,0 0 1,0 0-1,1 0 1,-1 0-1,1 0 1,0 1-1,0 0 1,1-1-1,-1 1 1,0 3-15,-2 2 10,1 0 0,1 1 0,0 0 0,0-1 0,1 1 0,1 0 0,-1 0 1,1 0-1,1 1 0,0-1 0,1 0 0,0 0 0,0 0 0,1 0 0,0 0 0,1 0 0,0-1 0,0 1 0,2 1-10,1 4-11,1-1-1,0 0 1,1 0 0,0 0-1,1-1 1,1 0-1,0-1 1,1 0-1,0 0 1,1-1-1,11 8 12,-14-14-92,0 0 0,0 0 0,0-1-1,1 0 1,0 0 0,0-1 0,0 0-1,0-1 1,0 0 0,0-1 0,1 0 0,-1-1-1,0 0 1,1 0 0,-1-1 0,0 0-1,0-1 1,7-2 92,19-6-836,0-2-1,-1-1 1,-1-2-1,13-9 837,-40 21-192,33-17-2592,-2-2 0,23-18 2784,1-6-3535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8.559"/>
    </inkml:context>
    <inkml:brush xml:id="br0">
      <inkml:brushProperty name="width" value="0.05" units="cm"/>
      <inkml:brushProperty name="height" value="0.05" units="cm"/>
      <inkml:brushProperty name="color" value="#66CC00"/>
    </inkml:brush>
  </inkml:definitions>
  <inkml:trace contextRef="#ctx0" brushRef="#br0">388 180 3209,'-1'-2'351,"1"0"1,0 0 0,-1 0-1,1 0 1,-1 0 0,0 0 0,1 0-1,-1 0 1,0 0 0,0 0-1,-1 0 1,1 1 0,0-1-1,0 0 1,-1 1 0,1-1-1,-1 1 1,0 0 0,1-1-1,-1 1 1,0 0 0,0 0 0,1 0-1,-1 0 1,0 0 0,0 0-1,0 1 1,0-1 0,0 1-1,0-1 1,-1 1 0,1 0-1,0 0 1,-1 0-352,-9-1 647,1 1 0,0 0-1,0 0 1,0 1 0,0 1 0,-3 0-647,-3 3 337,-1 0 0,1 1 0,1 1 0,-1 0 0,1 2 0,0-1 0,1 2 0,-10 7-337,17-11 38,0 1 0,0-1 0,0 1 1,1 1-1,0-1 0,0 1 1,1 1-1,0-1 0,0 1 0,1 0 1,0 0-1,1 1 0,0-1 1,0 1-1,0 4-38,4-11-1,-1 0 0,1 0 1,-1 1-1,1-1 0,1 0 1,-1 0-1,0 1 0,1-1 1,-1 0-1,1 0 0,0 0 1,0 0-1,0 0 0,1 0 1,-1 0-1,1 0 0,-1 0 1,1 0-1,0-1 0,0 1 1,0-1-1,0 1 0,1-1 0,-1 0 1,1 0-1,-1 0 0,1 0 1,1 0 0,6 3-18,0 0-1,0 0 1,1-1 0,-1 0 0,1-1-1,0 0 1,5 0 18,27 2-51,1-1 1,0-2-1,-1-2 0,1-1 1,-1-3-1,1-2 0,-1-1 1,8-5 50,-35 9-127,0-2 0,-1 0 0,1 0 0,-1-2 1,0 0-1,0 0 0,-1-2 0,8-5 127,-14 8-260,-1 0 0,0 0 0,0-1 0,-1 0 0,0 0 0,0 0 0,0-1 0,-1 0-1,0 0 1,-1 0 0,0-1 0,0 0 0,-1 1 0,0-1 0,2-9 260,-3 4-668,-1-1 1,0 1-1,-1-1 1,-1 0-1,0 1 1,-1-1-1,0 1 1,-1 0-1,-4-12 668,-23-68-3888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8.907"/>
    </inkml:context>
    <inkml:brush xml:id="br0">
      <inkml:brushProperty name="width" value="0.05" units="cm"/>
      <inkml:brushProperty name="height" value="0.05" units="cm"/>
      <inkml:brushProperty name="color" value="#66CC00"/>
    </inkml:brush>
  </inkml:definitions>
  <inkml:trace contextRef="#ctx0" brushRef="#br0">1 0 7850,'2'11'3464,"5"18"225,6 31-1656,1 17-729,10 17-128,-4 1-312,11 10-175,-6-23-225,6 1-192,-4-16-144,11-5-120,-5-20-192,0-9-641,-4-13-583,2-15-1080,-11-8-1865,-4-16-144</inkml:trace>
  <inkml:trace contextRef="#ctx0" brushRef="#br0" timeOffset="1">433 355 9122,'-31'9'3281,"-9"-9"543,-10 14-2295,-12-5-745,4 4-208,3 5-232,15 2-264,11 6-688,11-5-680,16-4 48,15 3-2697,14-4 232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9.240"/>
    </inkml:context>
    <inkml:brush xml:id="br0">
      <inkml:brushProperty name="width" value="0.05" units="cm"/>
      <inkml:brushProperty name="height" value="0.05" units="cm"/>
      <inkml:brushProperty name="color" value="#66CC00"/>
    </inkml:brush>
  </inkml:definitions>
  <inkml:trace contextRef="#ctx0" brushRef="#br0">300 84 5681,'3'-8'1610,"-2"-1"-1,1 1 0,-1-1 1,0-7-1610,-1 15 121,0-1 0,0 1 1,0 0-1,0 0 0,0 0 1,-1 0-1,1 0 0,0 0 1,-1 0-1,1 0 0,-1 0 0,1 0 1,-1 0-1,1 0 0,-1 0 1,1 0-1,-1 0 0,0 1 1,0-1-1,1 0 0,-1 0 1,0 1-1,0-1 0,-1 0-121,-1-1 145,0 1-1,0 0 0,0 0 0,0 0 0,0 0 0,0 0 0,0 1 0,0 0 0,-2-1-144,-4 1 148,-1 0-1,1 1 1,0-1-1,0 2 0,0-1 1,-3 2-148,-4 2 104,1 0-1,0 1 1,1 1 0,-1 1 0,1-1 0,-7 7-104,13-8 19,0 0 0,1 1-1,0 0 1,0 0 0,0 0 0,1 1 0,0 0 0,0 1 0,1-1 0,0 1 0,0 2-19,3-7 2,1 0 1,-1-1 0,1 1-1,0 0 1,1 0 0,-1 0-1,0 0 1,1 0 0,0 0 0,0 0-1,0 0 1,1 0 0,-1-1-1,1 1 1,0 0 0,0 0 0,0 0-1,1 0 1,-1-1 0,1 1-1,0-1 1,1 1-3,5 8 10,1 0-1,0-1 1,1 0-1,1-1 1,5 5-10,10 9 35,1 3-17,-13-15 25,0 2 1,-1 0-1,0 0 1,-2 1-1,1 1 1,3 8-44,-6-8 127,-1 0 1,0 0-1,-2 1 1,0 0-1,0 0 0,0 7-127,-5-18-67,-1 0 0,0 0-1,1 0 1,-2-1-1,1 1 1,-1 0 0,0 0-1,0 0 1,-1 1 67,0-1-477,0-1-1,-1 1 1,1 0 0,-1-1 0,-1 0 0,1 1-1,-1-1 1,0-1 0,-4 5 477,-12 12-3349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09.869"/>
    </inkml:context>
    <inkml:brush xml:id="br0">
      <inkml:brushProperty name="width" value="0.05" units="cm"/>
      <inkml:brushProperty name="height" value="0.05" units="cm"/>
      <inkml:brushProperty name="color" value="#66CC00"/>
    </inkml:brush>
  </inkml:definitions>
  <inkml:trace contextRef="#ctx0" brushRef="#br0">308 74 6953,'0'-1'332,"0"0"0,1 0-1,-1 0 1,0 0-1,0 0 1,1 0-1,-1 0 1,1 0-1,-1 0 1,1 0-1,-1 1 1,1-1-1,0 0 1,0 0-1,-1 0 1,1 1-1,0-1 1,0 1-1,0-1 1,-1 0-1,1 1 1,0-1-1,0 1 1,1-1-332,1 5 7535,6 5-5556,11 29-958,-17-31-937,0 1-16,1 0-1,-1 0 1,0 0 0,-1 1-1,0-1 1,0 1 0,-1-1-1,0 1 1,-1 0 0,0-1 0,0 1-1,-1 0 1,0-1 0,0 1-1,-1 0-67,-3 9 73,0 0 0,-1-1 0,-1 1 0,0-2 0,-2 1 0,-7 11-73,13-24-39,0 1 0,0-1 0,0 1 0,-1-1 0,1 0-1,-1 0 1,0-1 0,-1 1 0,1-1 0,-1 0 0,1 0 0,-1 0 0,0-1 0,0 0-1,0 0 1,0 0 0,0 0 0,0-1 0,-1 0 0,1 0 0,-1 0 0,1-1-1,-1 0 1,1 0 0,-2 0 39,0-2-217,0 1-1,-1-1 0,1-1 1,0 1-1,0-1 0,0-1 1,0 1-1,1-1 0,0 0 1,-1-1-1,1 1 0,1-1 1,-3-2 217,-4-6-432,0 0 1,0 0 0,2-1-1,0-1 1,-2-2 431,7 8-86,0 0 1,1 0 0,0 0-1,0 0 1,1-1-1,0 1 1,0-1 0,1 0-1,1 0 1,-1 0-1,2-4 86,0 8 31,0 1 0,0-1 0,1 1 0,0 0 0,0 0 0,1-1 0,0 1 0,-1 0 0,2 0 0,-1 0 0,0 0 0,1 1 0,0-1 0,0 1 0,1 0-1,-1 0 1,1 0 0,0 0 0,0 0 0,0 1 0,0-1 0,2 1-31,11-7 192,1 1-1,1 0 1,-1 2 0,1 0-1,1 2 1,5-2-192,45-14-215,-65 19 28,-1 0 0,1 1 0,0-1-1,0 1 1,0 1 0,-1-1 0,3 0 187,-5 1-321,0 1 1,0-1-1,0 0 0,0 0 1,0 1-1,-1-1 0,1 1 1,0 0-1,0 0 0,-1-1 1,1 1-1,0 0 0,0 1 321,18 10-3954,3 1-617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0.203"/>
    </inkml:context>
    <inkml:brush xml:id="br0">
      <inkml:brushProperty name="width" value="0.05" units="cm"/>
      <inkml:brushProperty name="height" value="0.05" units="cm"/>
      <inkml:brushProperty name="color" value="#66CC00"/>
    </inkml:brush>
  </inkml:definitions>
  <inkml:trace contextRef="#ctx0" brushRef="#br0">401 162 8826,'-31'-26'3344,"-1"1"-1,-2 1 1,-4 0-3344,21 14 622,0 1 1,-1 0-1,0 1 1,-1 1-1,0 1 1,0 1-1,-7-1-622,22 5 77,0 1-1,0-1 0,0 1 0,0 0 1,0 0-1,0 0 0,-1 0 1,1 1-1,0 0 0,0 0 0,0 0 1,0 0-1,1 0 0,-1 1 0,0 0 1,0 0-1,1 0 0,-1 0 1,1 0-1,0 1 0,-3 2-76,3-1 18,0-1 0,1 1 0,-1 0 0,1 0 0,0 0 0,0 0 0,0 1 0,1-1 0,0 0 0,0 1 0,0-1 0,0 1 0,0-1 0,1 1 0,0-1-1,0 1 1,0 0 0,1-1 0,0 5-18,4 12-11,0 0 1,1 0-1,1-1 0,2 1 0,-1-1 0,2-1 0,7 9 11,26 41-56,21 23 56,-21-32-21,0 0-103,-3 3 0,-2 1 0,-3 4 124,12 36-528,23 49-2274,-67-146 2196,1-1 0,0 1 0,0-1 0,1-1 0,0 1-1,4 4 607,23 11-5781,-15-14 1123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0.573"/>
    </inkml:context>
    <inkml:brush xml:id="br0">
      <inkml:brushProperty name="width" value="0.05" units="cm"/>
      <inkml:brushProperty name="height" value="0.05" units="cm"/>
      <inkml:brushProperty name="color" value="#66CC00"/>
    </inkml:brush>
  </inkml:definitions>
  <inkml:trace contextRef="#ctx0" brushRef="#br0">353 21 6905,'-25'-11'5794,"-17"7"-1273,2-1-1089,-11 12-1711,2 6-1153,0 1-120,9 4-296,5 8-504,17-12-752,15 4-3657,14 1 504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8.134"/>
    </inkml:context>
    <inkml:brush xml:id="br0">
      <inkml:brushProperty name="width" value="0.05" units="cm"/>
      <inkml:brushProperty name="height" value="0.05" units="cm"/>
      <inkml:brushProperty name="color" value="#004F8B"/>
    </inkml:brush>
  </inkml:definitions>
  <inkml:trace contextRef="#ctx0" brushRef="#br0">66 1 10018,'-25'77'8537,"12"-41"-7249,2 1 0,1 1-1288,8-25 106,0-1 0,0 1 1,1 0-1,1-1 0,0 1 0,1 0 0,0 0 1,1 0-107,-1-10 3,-1 0 1,1 0 0,0-1 0,-1 1-1,1 0 1,0-1 0,0 1 0,1-1-1,-1 1 1,1-1 0,-1 0 0,1 0-1,0 1 1,-1-1 0,1 0 0,0 0-1,0-1 1,1 1 0,-1 0-1,0-1 1,3 2-4,-1-2-32,0 0 0,0 0 0,0 0 0,0 0 0,0-1 0,0 1 0,0-1 0,1 0 0,-1 0 0,0-1-1,0 1 1,0-1 0,3-1 32,7-2-172,0-1 1,0-1-1,0 0 0,0-1 0,-1 0 0,0-1 0,9-8 172,1-3-80,-2-1 0,1-2-1,-2 0 1,-1-1 0,-1 0 0,-1-2 0,0-2 80,-17 27 17,0 0 0,0-1 1,0 1-1,0-1 1,1 1-1,-1-1 1,0 1-1,0-1 0,1 1 1,-1 0-1,0-1 1,0 1-1,1 0 1,-1-1-1,0 1 0,1 0 1,-1-1-1,1 1 1,-1 0-1,0 0 1,1 0-1,-1-1 0,1 1 1,-1 0-1,1 0 1,-1 0-1,1 0 1,-1 0-1,1 0 1,-1 0-1,0 0 0,1 0 1,0 0-18,5 14 371,-2 35-82,-4-43-283,0 83-113,-1-52-2446,1 0 0,4 25 2553,2-41-3705,3-6-350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0.888"/>
    </inkml:context>
    <inkml:brush xml:id="br0">
      <inkml:brushProperty name="width" value="0.05" units="cm"/>
      <inkml:brushProperty name="height" value="0.05" units="cm"/>
      <inkml:brushProperty name="color" value="#66CC00"/>
    </inkml:brush>
  </inkml:definitions>
  <inkml:trace contextRef="#ctx0" brushRef="#br0">69 58 10162,'-1'-7'842,"-6"-27"2909,7 33-3604,0 0 1,0 1-1,0-1 0,0 0 0,0 1 1,-1-1-1,1 0 0,0 1 1,0-1-1,-1 0 0,1 1 0,0-1 1,-1 0-1,1 1 0,0-1 0,-1 1 1,1-1-1,-1 1 0,1-1 1,-1 1-1,1-1 0,-1 1 0,0 0 1,1-1-1,-1 1 0,0 0 0,1-1 1,-1 1-1,0 0 0,1 0 1,-1 0-1,0-1 0,1 1 0,-1 0 1,0 0-148,-1 1 76,1 0-1,0 1 1,0-1 0,0 0 0,0 1 0,0-1 0,0 0 0,1 1 0,-1-1 0,0 1 0,1-1-1,-1 1 1,1 0 0,-1-1 0,1 1 0,0-1 0,0 1 0,-1 0 0,1-1 0,0 1 0,1 0 0,-1-1-76,-1 8 294,-1 17-182,1 0 0,2 0 0,0-1 0,2 1-1,1 0 1,1-1 0,1 0 0,1 0 0,1 0 0,1-1 0,1 0 0,2-1 0,0 0-1,1-1 1,1 0 0,2-1 0,0-1 0,1 0 0,0-1 0,20 15-112,-29-28-201,1 0 0,0 0-1,0-1 1,0 0 0,0 0 0,1-1 0,0 0 0,0-1 0,0 0-1,0-1 1,1 0 0,-1-1 0,1 0 0,-1 0 0,5-1 201,-4-1-653,-1 0 0,1 0 0,0-1 1,-1 0-1,0-1 0,1 0 0,-1-1 1,0 0-1,-1-1 0,1 0 0,-1 0 0,0-1 1,0 0-1,5-5 653,21-25-4442</inkml:trace>
  <inkml:trace contextRef="#ctx0" brushRef="#br0" timeOffset="1">534 402 7218,'-87'-57'4697,"33"63"-457,-3-1-1343,-14 8-1233,8 5-751,-4 0-257,18-1-344,3-5-592,22-4-328,8-7-1505,16-10 3706,22-9-6154,20-5 2312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1.239"/>
    </inkml:context>
    <inkml:brush xml:id="br0">
      <inkml:brushProperty name="width" value="0.05" units="cm"/>
      <inkml:brushProperty name="height" value="0.05" units="cm"/>
      <inkml:brushProperty name="color" value="#66CC00"/>
    </inkml:brush>
  </inkml:definitions>
  <inkml:trace contextRef="#ctx0" brushRef="#br0">0 0 7770,'23'14'7873,"-5"8"-4489,7 35-2445,-16-33 81,92 249 3377,-61-160-3682,-34-97-779,-1 1 1,0 1 0,-1-1 0,-1 1 0,2 17 63,-1-63-3320,14-19 3096,-12 33-93,20-44-212,3 1 0,6-6 529,-22 42-104,0 1 0,1 0 0,1 1 0,0 0 0,2 2 0,0 0 0,17-13 104,-31 28 31,0 0-1,0 0 1,0 0 0,0 0 0,0 1 0,0-1-1,1 1 1,-1 0 0,1 0 0,-1 0-1,1 0 1,-1 1 0,1 0 0,-1-1-1,1 1 1,0 0 0,-1 1 0,1-1-1,-1 1 1,1-1 0,0 2-31,2 0 100,-1 0 1,0 1-1,-1 0 1,1 0-1,-1 0 1,1 0-1,-1 1 1,0 0-1,0 0 1,0 0-1,-1 0 0,1 1 1,-1-1-1,0 2-100,16 25 784,-2 2 0,4 10-784,-7-12 273,1-2 1,1 0 0,13 16-274,-26-42-74,-1 0 1,0 0-1,1 0 1,0-1-1,0 1 1,0-1-1,0 1 1,0-1-1,0 0 1,1 0 73,-2-1-237,-1-1 0,0 0-1,0 1 1,0-1 0,0 0 0,1 1 0,-1-1-1,0 0 1,0 0 0,1 0 0,-1 0 0,0 0 0,0 0-1,1-1 1,-1 1 0,0 0 0,0-1 0,0 1 0,0-1-1,1 1 1,-1-1 0,0 1 0,0-1 0,0 0-1,0 1 1,0-1 0,0 0 0,0 0 0,-1 0 0,1 0-1,0 0 1,0 0 0,0 0 237,7-14-4828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1.591"/>
    </inkml:context>
    <inkml:brush xml:id="br0">
      <inkml:brushProperty name="width" value="0.05" units="cm"/>
      <inkml:brushProperty name="height" value="0.05" units="cm"/>
      <inkml:brushProperty name="color" value="#66CC00"/>
    </inkml:brush>
  </inkml:definitions>
  <inkml:trace contextRef="#ctx0" brushRef="#br0">81 391 9170,'11'3'4377,"-6"-3"-48,0 11-1705,-1 4-1567,5 14-17,4 0-320,5 7-80,0-1-136,4-1-208,0-14-224,-4 0-656,-2-12-304,-7-16-1649,-9-15-2456,-20-24 72</inkml:trace>
  <inkml:trace contextRef="#ctx0" brushRef="#br0" timeOffset="1">1 15 8090,'9'-13'1264,"7"11"-1264,-3 15-1848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1.959"/>
    </inkml:context>
    <inkml:brush xml:id="br0">
      <inkml:brushProperty name="width" value="0.05" units="cm"/>
      <inkml:brushProperty name="height" value="0.05" units="cm"/>
      <inkml:brushProperty name="color" value="#66CC00"/>
    </inkml:brush>
  </inkml:definitions>
  <inkml:trace contextRef="#ctx0" brushRef="#br0">295 102 8418,'-9'-10'1654,"0"0"1,-1 0-1,0 1 1,-8-5-1655,9 7 546,-1 1 1,1 0 0,-1 0 0,0 2 0,-1-1-1,-1 0-546,7 3 46,0 1-1,0-1 0,-1 1 1,1 0-1,0 0 1,-1 0-1,1 1 0,0 0 1,-1 0-1,1 0 0,-1 1 1,1 0-1,0 0 1,0 0-1,-1 1 0,1-1 1,0 1-1,0 0 0,0 1 1,1-1-1,-1 1 1,1 0-1,-1 0 0,1 1 1,0-1-1,0 1 0,-3 4-44,4-5 2,0 0 0,1 1 0,0-1 0,-1 1 0,1-1 0,1 1 0,-1 0 0,0 0 0,1 0 0,0 0 0,0 0 0,0 0 0,0 0 0,1 0 0,0 0 0,-1 1 0,2-1 0,-1 0 0,0 0 0,1 0 0,0 0 0,0 0 0,0 0 0,0 0 0,1 0 1,-1 0-1,1 0 0,0 0 0,0-1 0,1 1 0,-1-1 0,1 0 0,0 0 0,-1 1 0,1-2 0,1 1 0,-1 0 0,0-1 0,1 1 0,-1-1 0,1 0 0,0 0 0,1 0-3,9 3-26,0 0-1,1-1 1,-1-1 0,1 0-1,0-1 1,0-1 0,0 0-1,3-1 27,41 4-86,-33 0 132,0 2 0,0 0 0,-1 2 0,0 0 0,-1 2 0,0 1 0,0 0 0,-2 2 0,1 1 0,-1 1 0,-1 0 0,18 19-46,-34-30 90,-1 0 1,1 1-1,-1-1 0,0 1 1,-1 0-1,1 1 0,-1-1 1,0 0-1,0 1 0,-1 0 1,1 0-1,-1 0 0,-1 0 1,1 0-1,-1 0 1,0 0-1,0 1 0,-1-1 1,0 3-91,0-4 38,-1 0 0,0-1 0,0 1 0,-1-1 0,1 0 0,-1 1 1,0-1-1,0 0 0,0 0 0,-1 0 0,0 0 0,1-1 1,-1 1-1,0-1 0,-1 1 0,1-1 0,-1 0 0,1-1 0,-1 1 1,0 0-1,0-1 0,0 0 0,0 0 0,-1 0 0,1-1 1,-3 2-39,-1-1-71,-1 0 1,1 0 0,-1-1 0,1 0 0,-1 0 0,0-1 0,1 0 0,-1-1-1,0 0 1,1 0 0,-1-1 0,-6-2 70,8 2-500,0 0 0,0-1 0,0 1 0,0-2 0,0 1 1,1-1-1,-1 0 0,1 0 0,0-1 0,1 0 0,-1 0 0,1 0 0,0-1 0,-4-5 500,-10-27-4585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2.352"/>
    </inkml:context>
    <inkml:brush xml:id="br0">
      <inkml:brushProperty name="width" value="0.05" units="cm"/>
      <inkml:brushProperty name="height" value="0.05" units="cm"/>
      <inkml:brushProperty name="color" value="#66CC00"/>
    </inkml:brush>
  </inkml:definitions>
  <inkml:trace contextRef="#ctx0" brushRef="#br0">1 450 6145,'35'-19'7610,"0"1"-4669,-17 10-2069,0 0 0,0-1 0,-1 0 0,0-2 0,12-9-872,-9 4 172,-1 0 1,-1-2 0,0 0 0,-1-1 0,-1-1 0,12-19-173,-24 33 13,0 0 1,-1 0 0,0-1-1,0 0 1,0 0 0,-1 0-1,0 0 1,0 0 0,0 0-1,-1 0 1,0 0-1,-1-1 1,0-4-14,0 8-3,-1-1 0,0 1 0,0-1 0,0 1-1,0-1 1,-1 1 0,0 0 0,0 0 0,0 0 0,0 0-1,-1 0 1,1 0 0,-1 1 0,0-1 0,0 1 0,0 0 0,-1 0-1,1 0 1,-1 0 0,1 0 0,-1 1 0,-1-1 3,2 1-5,-1 0-1,0 0 1,0 0 0,0 1 0,0 0 0,0-1 0,0 1 0,0 0 0,0 1-1,0-1 1,0 1 0,-1 0 0,1 0 0,0 0 0,0 0 0,0 1-1,0 0 1,-1 0 0,1 0 0,0 0 0,0 1 0,1-1 0,-1 1-1,0 0 1,1 0 0,-1 1 0,1-1 0,-1 1 0,1-1 0,0 1 0,0 0-1,-2 3 6,-4 5-15,1-1 0,0 1 0,1 1 0,0 0 0,1 0 0,0 0 0,1 0 0,0 1 0,-1 9 15,1-3-5,1 1 1,1-1-1,0 1 1,2 0-1,0 0 1,2 0-1,0-1 1,1 5 4,-1-16-16,1 1 1,0-1 0,0 1 0,0-1-1,1 0 1,0 1 0,1-1-1,0-1 1,0 1 0,0-1-1,1 1 1,1-1 0,-1-1-1,1 1 1,0-1 0,0 0 0,1 0-1,0-1 1,3 3 15,-3-5-44,0 0 1,0 0-1,0 0 0,1-1 1,-1 0-1,0-1 1,1 0-1,-1 0 0,1 0 1,-1-1-1,1 0 0,0-1 1,3 0 43,17-3-433,0-1 1,24-9 432,-45 13-72,63-19-2883,6-5 2955,-53 16-1796,0-1 1,-1-1-1,0-1 1796,17-15-4070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2.971"/>
    </inkml:context>
    <inkml:brush xml:id="br0">
      <inkml:brushProperty name="width" value="0.05" units="cm"/>
      <inkml:brushProperty name="height" value="0.05" units="cm"/>
      <inkml:brushProperty name="color" value="#66CC00"/>
    </inkml:brush>
  </inkml:definitions>
  <inkml:trace contextRef="#ctx0" brushRef="#br0">1 553 4377,'0'-11'3448,"1"9"848,2 6 144,1 4-2046,7 10-2098,1-1 1,1 0 0,0-1 0,1 0-1,1-1 1,0 0 0,1-1 0,8 4-297,-8-6 121,0-1 1,1 0 0,0-2 0,1 0 0,15 5-122,-27-11 3,0-1-1,0 0 1,0 0 0,0-1-1,0 0 1,1 0 0,-1 0-1,0-1 1,1 0 0,-1 0-1,1-1 1,-1 1 0,0-1-1,0-1 1,1 1 0,-1-1-1,0 0 1,0-1 0,1 0-3,-4 0-8,1 0 1,0-1-1,-1 1 1,0-1 0,0 0-1,0 0 1,0 0-1,0-1 1,-1 1-1,0 0 1,0-1 0,0 0-1,0 1 1,-1-1-1,0 0 1,0 0-1,0-2 8,3-17-117,-2 0-1,0-23 118,-1 43-14,6-191-432,-6 178 357,1 4-68,-1-1 1,-1 1-1,0-1 1,-1 1-1,-1-3 157,2 16-67,0-1 1,-1 1-1,1 0 0,0 0 1,0 0-1,0 0 1,0 0-1,0 0 0,0 0 1,-1 0-1,1 0 0,0 0 1,0 0-1,0 0 0,0 0 1,0 0-1,-1 0 1,1 0-1,0 0 0,0 0 1,0 0-1,0 0 0,0 0 1,-1 0-1,1 0 0,0 0 1,0 0-1,0 0 0,0 0 1,0 0-1,-1 1 1,1-1-1,0 0 0,0 0 1,0 0-1,0 0 0,0 0 1,0 0-1,0 0 0,0 1 1,0-1-1,0 0 1,-1 0-1,1 0 0,0 0 1,0 0-1,0 0 0,0 1 1,0-1-1,0 0 0,0 0 1,0 0-1,0 0 1,0 0-1,0 1 0,0-1 1,0 0-1,0 0 0,0 0 1,0 0-1,0 0 0,1 1 1,-1-1 66,0 0-48,-1 1 1,1-1-1,0 1 1,0 0-1,0-1 1,0 1-1,0-1 0,0 1 1,1-1-1,-1 1 1,0 0-1,0-1 1,0 1-1,1-1 1,-1 1-1,0-1 1,0 1-1,1-1 1,-1 1-1,0-1 1,1 1-1,-1-1 0,1 0 1,-1 1-1,0-1 1,1 1-1,-1-1 1,1 0-1,-1 0 1,1 1-1,0-1 48,9 5 173,0-1 0,1 0 0,-1 0 0,1-2-1,0 1 1,0-1 0,0 0 0,2-1-173,-4-1 169,1 0 1,-1 0-1,0-1 0,1-1 0,-1 1 1,0-1-1,0-1 0,0 0 0,0 0 0,-1-1 1,1 0-1,-1 0 0,0-1 0,1-1-169,4-1 120,-1 1-12,0-2 1,-1 1-1,0-2 1,0 1-1,-1-2 1,0 1-1,-1-1 1,0-1-1,-1 0 1,0 0-1,2-3-108,-7 9 26,-1 1 0,1-1-1,-1 0 1,0 0-1,0 0 1,-1 0 0,1 0-1,-1 0 1,0-1-1,0 1 1,-1 0 0,0-1-1,0 1 1,0 0-1,0-1 1,-1 1 0,0 0-1,0 0 1,-1-1-1,1 1 1,-1 0 0,0 0-1,0 0 1,-1 1-1,1-1 1,-1 1 0,0-1-1,-1 1 1,1 0-1,-1 0-25,2 2-3,1 0 0,-1 0 0,0 0 0,0 0-1,0 1 1,0-1 0,0 1 0,-1-1-1,1 1 1,0 0 0,-1 0 0,1 0 0,-1 0-1,1 1 1,-1-1 0,1 1 0,-1-1-1,1 1 1,-1 0 0,0 0 0,1 0 0,-1 0-1,1 0 1,-1 1 0,1-1 0,-1 1 3,0 1-5,-1-1 0,1 1 0,0-1 0,0 1 0,0 0 0,1 1 0,-1-1 0,0 0 0,1 1 0,0-1 0,-1 1 0,1 0-1,0 0 1,0 0 0,1 0 0,-1 0 0,1 0 0,-1 0 0,1 1 0,0 0 5,-3 8-5,1 0-1,1 0 0,0 1 0,0-1 0,1 1 1,1-1-1,0 1 0,1-1 0,0 1 0,1-1 1,1 1-1,0-1 0,0 0 0,1 0 6,1 2-67,1-1 0,0 0 1,0 0-1,2-1 0,-1 0 0,2 0 0,-1 0 0,1-1 0,1-1 0,0 0 0,1 0 0,3 2 67,-8-8-163,1 0-1,0 0 0,0 0 1,1-1-1,-1 0 1,1 0-1,0-1 0,-1 0 1,1 0-1,0-1 0,0 0 1,0 0-1,0-1 1,0 0-1,0 0 0,0-1 1,0 0-1,0-1 1,0 1-1,0-2 164,15-3-600,-1-2 0,0-1 1,-1 0-1,0-2 0,0 0 0,1-3 600,-6 4-807,-1-1-1,1 0 0,-2-1 1,0-1-1,12-14 808,9-15-2358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3.388"/>
    </inkml:context>
    <inkml:brush xml:id="br0">
      <inkml:brushProperty name="width" value="0.05" units="cm"/>
      <inkml:brushProperty name="height" value="0.05" units="cm"/>
      <inkml:brushProperty name="color" value="#66CC00"/>
    </inkml:brush>
  </inkml:definitions>
  <inkml:trace contextRef="#ctx0" brushRef="#br0">1 315 6345,'3'-13'2555,"0"-2"997,-3 15-3430,1 0-1,-1 0 1,0 0-1,0 0 1,0 0-1,0-1 1,0 1-1,1 0 1,-1 0 0,0 0-1,0 0 1,0 0-1,0 0 1,0 0-1,1 0 1,-1 0-1,0 0 1,0 0 0,0 0-1,0 0 1,1 0-1,-1 0 1,0 0-1,0 0 1,0 0-1,0 0 1,1 0 0,-1 0-1,0 0 1,0 0-1,0 0 1,0 0-1,1 0 1,-1 0-1,0 0 1,0 0-1,0 1 1,0-1 0,0 0-1,1 0 1,-1 0-1,0 0 1,0 0-1,0 0 1,0 1-1,0-1 1,0 0 0,0 0-1,0 0 1,0 0-1,0 1 1,1-1-1,-1 0 1,0 0-1,0 0 1,0 0-1,0 1 1,0-1 0,0 0-1,0 0 1,0 0-1,-1 1-121,52 81 1136,-27-45-521,10 24-615,-4-3 14,-4 2 0,5 19-14,-37-118-610,3 0 0,1 0 0,1-1 0,5-35 610,1 43 8,0 0-1,2 1 1,1 0 0,2 0-1,1 1 1,9-17-8,-13 31 61,2 0 0,0 0 1,1 1-1,1 0 0,0 1 0,1 0 0,0 1 0,1 1 0,1-1 1,0 2-1,0 0 0,5-1-61,-14 9 58,0-1 1,1 2-1,0-1 1,-1 1 0,1 0-1,0 0 1,0 0-1,0 1 1,1 0-1,-1 0 1,0 1-1,0-1 1,1 1-1,-1 1 1,0-1-1,0 1 1,0 0-1,1 1 1,-1-1-1,0 1 1,-1 0-1,1 1 1,0 0-1,-1 0 1,1 0-1,-1 0 1,0 1-1,0 0 1,0 0-1,-1 0 1,1 0-1,1 3-58,7 8 83,0 0-1,-1 2 0,-1-1 1,-1 2-1,6 12-82,11 27 122,1 11-122,21 46-79,-46-108-451,0 0 0,0 0 0,1 0 0,0-1 0,0 1-1,3 2 531,-3-6-2862,-5-4-1152,-1 1-761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3.736"/>
    </inkml:context>
    <inkml:brush xml:id="br0">
      <inkml:brushProperty name="width" value="0.05" units="cm"/>
      <inkml:brushProperty name="height" value="0.05" units="cm"/>
      <inkml:brushProperty name="color" value="#66CC00"/>
    </inkml:brush>
  </inkml:definitions>
  <inkml:trace contextRef="#ctx0" brushRef="#br0">1 1 9626,'10'12'2329,"3"26"919,-4 13-2608,8 13 137,-1 1 103,4 12-24,4-17-40,6 1-240,-4-13-224,5-3-328,-6-16-496,4-14-1552,0-23-2017,4-21-272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6:14.072"/>
    </inkml:context>
    <inkml:brush xml:id="br0">
      <inkml:brushProperty name="width" value="0.05" units="cm"/>
      <inkml:brushProperty name="height" value="0.05" units="cm"/>
      <inkml:brushProperty name="color" value="#66CC00"/>
    </inkml:brush>
  </inkml:definitions>
  <inkml:trace contextRef="#ctx0" brushRef="#br0">830 1 10018,'-19'5'2865,"-34"17"936,-22 11-2721,-25 7-472,-14 5 32,-22 4-1576,5-11-688,17-14-2241,26-10-752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2.523"/>
    </inkml:context>
    <inkml:brush xml:id="br0">
      <inkml:brushProperty name="width" value="0.05" units="cm"/>
      <inkml:brushProperty name="height" value="0.05" units="cm"/>
      <inkml:brushProperty name="color" value="#849398"/>
    </inkml:brush>
  </inkml:definitions>
  <inkml:trace contextRef="#ctx0" brushRef="#br0">1 1 7122,'0'8'5734,"6"14"-4836,-3-12-185,111 409 3136,-20-102-3986,-85-298 252,-9-19-148,1 0-1,-1 0 0,0 0 0,1 1 0,-1-1 0,0 0 0,1 0 0,-1 0 0,1 0 1,-1 0-1,0 0 0,1 0 0,-1 0 0,0 0 0,1 0 0,-1 0 0,1 0 0,-1 0 0,0 0 1,1 0-1,-1-1 0,0 1 0,1 0 0,-1 0 0,0 0 0,1-1 0,-1 1 0,0 0 1,1 0-1,-1-1 0,0 1 0,0 0 0,1 0 0,-1-1 0,0 1 0,0 0 0,0-1 0,1 1 1,-1 0-1,0-1 0,0 1 0,0 0 0,0-1 0,0 1 0,0-1 0,0 1 0,0 0 1,0-1 33,12-25-1577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8.470"/>
    </inkml:context>
    <inkml:brush xml:id="br0">
      <inkml:brushProperty name="width" value="0.05" units="cm"/>
      <inkml:brushProperty name="height" value="0.05" units="cm"/>
      <inkml:brushProperty name="color" value="#004F8B"/>
    </inkml:brush>
  </inkml:definitions>
  <inkml:trace contextRef="#ctx0" brushRef="#br0">104 1 9618,'-6'13'3097,"-11"19"600,3 9-2481,-9 21-544,5-5-104,5 14 128,5-4-240,5-5 24,1-20-504,4 1-488,3-17-920,6-11-1593,-3-7-1136,7 1-720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3.169"/>
    </inkml:context>
    <inkml:brush xml:id="br0">
      <inkml:brushProperty name="width" value="0.05" units="cm"/>
      <inkml:brushProperty name="height" value="0.05" units="cm"/>
      <inkml:brushProperty name="color" value="#849398"/>
    </inkml:brush>
  </inkml:definitions>
  <inkml:trace contextRef="#ctx0" brushRef="#br0">44 379 3169,'-1'-4'431,"-2"-5"1123,-1 0 0,0-1 0,0 1 0,-1 1 0,0-1 0,-1 1 0,-5-8-1554,12 40 3559,7 2-3379,2 0 0,0-1-1,2 0 1,0 0-1,2-2 1,1 1 0,12 12-180,-24-32 5,0 0 1,0 0 0,0-1-1,1 1 1,0-1 0,-1 0 0,1 0-1,0 0 1,1-1 0,-1 1-1,0-1 1,5 1-6,-7-2-1,0-1 0,0 0 0,0 0 0,0 0 0,0 0 0,0 0 0,0 0 0,0 0 0,0-1 0,0 1 0,0-1-1,0 1 1,0-1 0,0 0 0,0 0 0,0 0 0,0 0 0,-1 0 0,1 0 0,0-1 0,-1 1 0,1 0 0,-1-1 0,0 1 0,1-1 0,-1 0 0,0 1 0,0-1 0,0 0 0,0 0 0,0 0 1,2-6-15,0 1 1,0-1-1,-1 0 1,0 0-1,0 0 1,-1-1-1,0 1 1,-1 0-1,0-7 15,2-17-83,-1 10-22,0 0 1,-2 1-1,-1-11 105,-1-33-172,1 42 135,2 1 20,1 22 15,0 0 0,-1-1-1,1 1 1,0 0 0,0 0 0,-1 0 0,1-1 0,0 1 0,0 0-1,-1 0 1,1 0 0,0 0 0,0 0 0,-1 1 0,1-1 0,0 0 0,0 0-1,-1 0 1,1 1 0,0-1 0,-1 0 0,1 1 0,0-1 0,-1 1-1,1-1 1,-1 1 0,1-1 0,0 1 0,-1-1 0,1 1 0,-1 0 2,43 27-45,0 2 532,47 22-487,-88-51 34,0 1-1,1-1 0,-1 0 0,0 0 1,1 0-1,-1-1 0,1 1 0,-1-1 0,1 1 1,0-1-1,-1 0 0,1 0 0,-1 0 1,1 0-1,0-1 0,-1 1 0,1-1 1,-1 1-1,1-1 0,-1 0 0,1 0 1,-1 0-1,1 0-33,-1-1 26,0 0 0,0 0-1,0 0 1,0 0 0,0 0 0,0-1 0,0 1 0,-1-1 0,1 1 0,-1-1 0,0 0 0,0 1-1,0-1 1,0 0 0,0 0 0,-1 0 0,1 1 0,-1-1 0,0 0 0,0 0 0,0-1-26,1-23-260,-2 0 0,-1-1 0,-2 1 0,-4-21 260,1 18-3996,-2 1 0,-5-12 3996,4 19-3804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3.604"/>
    </inkml:context>
    <inkml:brush xml:id="br0">
      <inkml:brushProperty name="width" value="0.05" units="cm"/>
      <inkml:brushProperty name="height" value="0.05" units="cm"/>
      <inkml:brushProperty name="color" value="#849398"/>
    </inkml:brush>
  </inkml:definitions>
  <inkml:trace contextRef="#ctx0" brushRef="#br0">247 155 6289,'-4'-13'888,"-1"0"0,0 0 0,-1 1 0,-1 0 0,0 0 0,0 1-1,-1 0 1,-9-9-888,14 16 232,-1 0 1,0 1-1,0-1 0,0 1 0,0 0 0,-1 0 1,1 1-1,-1 0 0,0-1 0,1 1 0,-5 0-232,6 1 108,0 0-1,-1 1 0,1 0 1,-1-1-1,1 1 0,-1 1 1,1-1-1,-1 0 0,1 1 1,-1 0-1,1 0 0,-1 0 1,1 0-1,0 0 0,0 1 1,-1-1-1,1 1 0,0 1-107,-2 0 38,0 0-1,1 1 0,0-1 1,-1 1-1,2 0 0,-1 1 1,0-1-1,1 1 0,0 0 1,0-1-1,0 1 0,0 1 0,1-1 1,0 0-1,0 1 0,1-1 1,-1 1-1,1-1 0,0 1 1,1-1-1,-1 1 0,1 0 1,0 0-1,0-1 0,1 1 0,0 0 1,0-1-1,1 2-37,-1 0 2,1 0 0,0-1 0,1 1 0,0-1 0,0 0 0,0 0 0,0 0 0,1 0 0,0-1 0,0 1 0,1-1 0,0 0 0,0 0-1,0-1 1,0 1 0,1-1 0,-1 0 0,1-1 0,0 1 0,0-1 0,0 0 0,1-1 0,3 2-2,-6-3-6,1 0 1,-1 0-1,0-1 1,1 1-1,-1-1 1,0 0-1,1 0 1,-1 0-1,0 0 0,1-1 1,-1 0-1,0 0 1,0 0-1,0 0 1,0-1-1,0 0 0,0 0 1,0 0-1,2-2 6,-2 1-1,0 0 0,0-1-1,-1 1 1,0-1 0,1 0-1,-1 0 1,-1 0 0,1-1 0,-1 1-1,0-1 1,0 1 0,0-1-1,0 0 1,-1 0 0,0 0-1,1-2 2,-1-2-20,7-24-4,-8 32 22,0 0 1,1 0-1,-1 0 1,1 0 0,-1 0-1,1 0 1,-1 0-1,1 0 1,0 0 0,-1 1-1,1-1 1,0 0-1,0 0 1,0 1 0,-1-1-1,1 1 1,0-1-1,0 0 1,0 1-1,0 0 1,0-1 0,0 1-1,0 0 1,0-1-1,0 1 1,0 0 0,1 0 1,14 1-26,1 2 1,-1 0-1,0 1 0,0 0 1,0 1-1,11 6 26,46 13-329,-60-21-9,0 0 0,1-1-1,-1-1 1,11 0 338,-20-1-380,0 0-1,1-1 1,-1 1-1,0-1 0,0 0 1,0 0-1,0 0 1,0-1-1,0 1 1,0-1-1,0 0 1,0 0-1,-1 0 0,1-1 1,-1 1-1,3-3 381,9-18-3841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3.974"/>
    </inkml:context>
    <inkml:brush xml:id="br0">
      <inkml:brushProperty name="width" value="0.05" units="cm"/>
      <inkml:brushProperty name="height" value="0.05" units="cm"/>
      <inkml:brushProperty name="color" value="#849398"/>
    </inkml:brush>
  </inkml:definitions>
  <inkml:trace contextRef="#ctx0" brushRef="#br0">1 124 3313,'0'5'9770,"2"2"-4851,21 45-3493,9 6-82,19 22-1344,-17-26 116,-32-56-737,-1-11 227,-2-27-48,1 20 187,-1-3 58,2 0 0,1 0 0,1 0-1,1 1 1,1-1 0,6-17 197,-9 32-17,1 1 1,0-1-1,0 1 0,0 0 1,1 0-1,0 0 0,1 1 0,-1 0 1,1-1-1,0 1 0,1 1 1,0-1-1,-1 1 0,2 0 1,-1 1-1,0-1 0,1 1 1,0 0-1,0 1 0,0 0 0,5-2 17,-6 4 37,0 1 0,-1-1 0,1 1 0,0 0 0,0 0-1,0 0 1,0 1 0,0 0 0,-1 0 0,1 1 0,0 0 0,-1 0-1,1 0 1,-1 0 0,0 1 0,0 0 0,0 0 0,0 0-1,0 1 1,-1 0 0,1 0 0,-1 0-37,17 16 151,-2 1 1,0 1-1,-1 1 1,-1 1-152,-2-5 25,6 13 18,-15-22-237,0 0 0,1-1-1,0 1 1,1-2 0,3 4 194,-7-12-1616,-3-8 1298,-5-20 628,1 8-1909,-1-32 1085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4.303"/>
    </inkml:context>
    <inkml:brush xml:id="br0">
      <inkml:brushProperty name="width" value="0.05" units="cm"/>
      <inkml:brushProperty name="height" value="0.05" units="cm"/>
      <inkml:brushProperty name="color" value="#849398"/>
    </inkml:brush>
  </inkml:definitions>
  <inkml:trace contextRef="#ctx0" brushRef="#br0">1 11 6081,'8'-10'2169,"-7"18"287,-2 24-1327,-2 10-137,3 19 48,7 2-96,8 14 40,5-15-271,4 12-225,0-14-232,-1 2-104,-13-16-120,13-5-640,-6-16-393,1-5-631,1-17 4697,4-10-6538,-14-16 3729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4.639"/>
    </inkml:context>
    <inkml:brush xml:id="br0">
      <inkml:brushProperty name="width" value="0.05" units="cm"/>
      <inkml:brushProperty name="height" value="0.05" units="cm"/>
      <inkml:brushProperty name="color" value="#849398"/>
    </inkml:brush>
  </inkml:definitions>
  <inkml:trace contextRef="#ctx0" brushRef="#br0">503 9 4617,'-2'-3'2841,"-12"-1"87,-12 3-887,-5 1-137,-8 0-496,-15 6-167,3 1-417,-6 3-208,0-1-504,-1 3-1208,11-8-2305,2-6-352,24-9-1800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4.987"/>
    </inkml:context>
    <inkml:brush xml:id="br0">
      <inkml:brushProperty name="width" value="0.05" units="cm"/>
      <inkml:brushProperty name="height" value="0.05" units="cm"/>
      <inkml:brushProperty name="color" value="#849398"/>
    </inkml:brush>
  </inkml:definitions>
  <inkml:trace contextRef="#ctx0" brushRef="#br0">28 22 6721,'4'-19'2817,"-2"17"272,1 10-1841,-8 18 160,4 9-448,2 17-63,8 0-177,20 12-104,-11-11-280,6 2-80,-1-10-192,4 1-88,-3-13-88,1-6-616,-7-9-608,3-13 4072,-10-10-6521,-2-15 3033</inkml:trace>
  <inkml:trace contextRef="#ctx0" brushRef="#br0" timeOffset="1">300 276 7042,'-7'0'2232,"-9"3"625,-13 2-1897,-7-3-16,-7-1-200,-4-2-136,2-4-240,13-4-152,7 5-328,8 0-896,14 1-248,17 5-1961,3 4-264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5.318"/>
    </inkml:context>
    <inkml:brush xml:id="br0">
      <inkml:brushProperty name="width" value="0.05" units="cm"/>
      <inkml:brushProperty name="height" value="0.05" units="cm"/>
      <inkml:brushProperty name="color" value="#849398"/>
    </inkml:brush>
  </inkml:definitions>
  <inkml:trace contextRef="#ctx0" brushRef="#br0">146 25 7554,'1'-19'4254,"-1"19"-4160,0-1 0,0 1 0,-1-1 0,1 1 0,0 0 0,0 0 0,0-1 0,-1 1 1,1 0-1,0-1 0,0 1 0,-1 0 0,1 0 0,0-1 0,-1 1 0,1 0 0,0 0 0,-1 0 0,1 0 1,0-1-1,-1 1 0,1 0 0,0 0 0,-1 0 0,1 0 0,0 0 0,-1 0 0,1 0 0,-1 0-94,-2 1 143,0-1 1,0 1-1,0 0 0,0 0 0,0 0 0,0 1 0,0-1 0,1 1 0,-1 0 0,-1 1-143,-7 4 184,1 0-1,0 1 0,1 1 1,0-1-1,1 2 0,-1-1 0,2 1 1,-4 5-184,8-11 30,0 1 1,1-1 0,0 0 0,0 1-1,0-1 1,0 1 0,1-1-1,0 1 1,0 0 0,0-1-1,1 1 1,-1 0 0,1 0 0,0 0-1,0-1 1,1 1 0,0 0-1,0 0 1,0 0 0,0-1-1,1 1 1,-1-1 0,1 1 0,0-1-31,3 4 16,0 0 0,1-1 0,0 1 0,0-2 0,1 1 0,-1 0 0,1-1 0,1-1 0,-1 1 0,1-1 0,0 0 0,0-1 0,1 0 0,-1 0 0,1-1 0,5 2-16,-5-2 7,-1-1 1,0 0 0,1-1-1,0 0 1,-1 0 0,1-1-1,-1 0 1,1 0 0,0-1 0,-1 0-1,1-1 1,-1 0 0,1 0-1,-1 0 1,0-1 0,0-1-1,7-3-7,-12 5 0,0 0 0,0 0 1,-1 0-1,1 0 0,0 0 0,-1-1 0,0 1 0,1-1 0,-1 0 0,0 1 0,0-1 0,-1 0 0,1 0 0,-1 0 1,1-1-1,-1 1 0,0 0 0,0 0 0,0-1 0,-1 1 0,1-1 0,-1-2 6,0 0 1,0 0-1,-1 0 0,0 1 0,0-1 0,0 0 1,-1 0-1,0 1 0,0-1 0,0 1 1,-1 0-1,0-2-6,-1-1-56,-1 0 0,0 0 0,-1 0-1,0 0 1,0 1 0,-1 0 0,1 0 0,-1 1 0,-1 0 0,1 0-1,-1 0 1,0 1 0,-1 1 0,1-1 0,-5 0 56,12 4-154,-1 0-1,0 1 1,0-1 0,1 1 0,-1-1-1,0 1 1,0 0 0,0 0 0,0 0-1,0 0 1,0 0 0,1 0 0,-1 0-1,0 1 1,0-1 0,0 1 0,1-1-1,-1 1 1,0 0 0,0 0 0,1 0-1,-1 0 1,1 0 0,-1 0 0,1 0 0,-1 0-1,1 0 1,-1 1 0,1-1 0,0 1-1,0-1 1,-1 2 154,-16 32-3510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6.421"/>
    </inkml:context>
    <inkml:brush xml:id="br0">
      <inkml:brushProperty name="width" value="0.05" units="cm"/>
      <inkml:brushProperty name="height" value="0.05" units="cm"/>
      <inkml:brushProperty name="color" value="#849398"/>
    </inkml:brush>
  </inkml:definitions>
  <inkml:trace contextRef="#ctx0" brushRef="#br0">15 87 6689,'-11'-40'7934,"11"40"-7886,0 0 0,0 0 0,0 0 0,0 0 0,0 0 0,0 0-1,0 0 1,0 0 0,0 0 0,0 0 0,0 0 0,0 0 0,0 0 0,0 0 0,0 0-1,0 1 1,0-1 0,0 0 0,0 0 0,-1 0 0,1 0 0,0 0 0,0 0 0,0 0 0,0 0-1,0 0 1,0 0 0,0 0 0,0 0 0,0 0 0,0 0 0,0 0 0,0 0 0,0 0-1,0 0 1,-1 0 0,1 0 0,0 0 0,0 0 0,0 0 0,0 0 0,0 0 0,0 0 0,0 0-1,0 0 1,0 0 0,0 0 0,0 0 0,0-1 0,0 1 0,0 0 0,0 0 0,0 0 0,-1 0-1,1 0 1,0 0 0,0 0 0,0 0 0,0 0 0,0 0 0,0 0 0,0 0 0,0 0-1,0 0 1,0-1-48,0 17 2350,9 41-1977,2 0 0,4 0 0,18 48-373,0 3-70,-29-93-126,-5-19-143,-8-25 15,4-10 191,1 0 0,1-1-1,3 1 1,1 0 0,5-29 133,-5 62 6,-1 0-6,1 0-1,-1 0 1,2-1-1,-1 1 1,1 0-1,0 0 1,0 0 0,-2 5 5,1 0 0,0-1 0,0 1 0,-1 0 0,1 0 0,0 0 1,0 0-1,0 0 0,0 0 0,0 0 0,0 0 0,1 0 0,-1 1 0,0-1 1,0 0-1,1 1 0,-1-1 0,0 1 0,0 0 0,1-1 0,-1 1 0,1 0 1,-1 0-1,0-1 0,1 1 0,-1 0 0,1 0 0,-1 1 0,0-1 0,1 0 1,-1 0-1,0 1 0,1-1 0,-1 1-5,7 2 33,-1 0-1,0 0 1,0 1-1,0 0 1,0 0 0,-1 1-1,1 0 1,-1 0 0,-1 1-1,1-1 1,-1 1 0,0 0-1,0 1 1,0-1 0,-1 2-33,4 4 47,-1 0 0,0 1 0,-1 0 0,0 0-1,-1 0 1,-1 1 0,0 0 0,-1 0-47,-3-14-3,0 0 0,0 0 0,0 0-1,0 0 1,0 0 0,1 0 0,-1 0-1,0 0 1,0 0 0,0 0 0,0 0-1,0 0 1,0 0 0,0 0-1,0 0 1,0 0 0,0 0 0,0 0-1,0 0 1,0 0 0,0 0 0,1 0-1,-1 0 1,0 0 0,0 0 0,0 0-1,0 0 1,0 0 0,0 0 0,0 0-1,0 1 4,2-17-95,4-24-34,0 13 21,1 1 0,1 0 1,2 0-1,1 1 0,0 0 0,2 1 0,9-11 108,-22 34 2,1-1 0,-1 1 1,1 0-1,0 0 0,0-1 0,-1 1 0,1 0 0,0 0 1,0 0-1,0 0 0,0 0 0,0 0 0,0 1 0,0-1 0,1 0 1,-1 0-1,0 1 0,0-1 0,1 1 0,-1-1 0,0 1 0,1 0 1,-1-1-1,0 1 0,1 0 0,-1 0 0,1 0 0,-1 0 0,0 0 1,1 0-1,-1 0 0,0 1 0,1-1 0,-1 0 0,0 1 0,1-1 1,-1 1-1,0-1 0,1 1 0,-1 0 0,0 0 0,0-1 0,0 1 1,0 0-1,0 0 0,0 0 0,0 0 0,0 0 0,0 0 1,-1 1-1,1-1-2,7 10 77,-1 0 0,-1 0-1,1 0 1,-2 1 0,2 4-77,-3-5 44,10 23 108,-3 2 1,0-1-1,-3 1 1,1 11-153,-5-30-18,-4-16 3,0-1 0,0 0 0,0 0 0,0 0 1,0 0-1,0 1 0,0-1 0,0 0 0,0 0 0,0 0 0,0 0 1,0 0-1,0 1 0,0-1 0,0 0 0,1 0 0,-1 0 0,0 0 1,0 0-1,0 0 0,0 1 0,0-1 0,1 0 0,-1 0 1,0 0-1,0 0 0,0 0 0,0 0 0,0 0 0,1 0 0,-1 0 1,0 0-1,0 0 0,0 0 0,0 0 0,1 0 0,-1 0 0,0 0 1,0 0-1,0 0 0,0 0 0,1 0 0,-1 0 0,0 0 1,0 0-1,0 0 0,0 0 0,0 0 0,1-1 0,-1 1 0,0 0 1,0 0-1,0 0 0,0 0 0,0 0 0,0 0 0,1 0 1,-1-1-1,0 1 0,0 0 0,0 0 0,0 0 0,0 0 0,0 0 1,0-1-1,0 1 0,0 0 0,0 0 0,0 0 0,0-1 15,9-12-1679,-9 12 1452,12-21-3486,0-6-328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6.802"/>
    </inkml:context>
    <inkml:brush xml:id="br0">
      <inkml:brushProperty name="width" value="0.05" units="cm"/>
      <inkml:brushProperty name="height" value="0.05" units="cm"/>
      <inkml:brushProperty name="color" value="#849398"/>
    </inkml:brush>
  </inkml:definitions>
  <inkml:trace contextRef="#ctx0" brushRef="#br0">216 19 7074,'0'-1'186,"-1"0"1,1 0 0,0 1 0,0-1 0,0 0 0,0 0 0,0 1 0,-1-1 0,1 0 0,0 0 0,-1 1 0,1-1 0,-1 0 0,1 1 0,-1-1 0,1 0 0,-1 1-1,1-1 1,-1 1 0,1-1 0,-1 1 0,0-1 0,1 1 0,-1-1 0,0 1 0,0 0 0,1-1 0,-1 1 0,0 0 0,0 0 0,1 0 0,-1-1 0,0 1 0,0 0 0,0 0-1,1 0 1,-1 0 0,0 0 0,0 0 0,0 1 0,0-1-187,-38 5 1453,29-2-1286,1 0-1,0 1 0,0 0 1,1 0-1,-1 1 0,1 0 1,0 0-1,0 1 0,1 0 1,-1 1-1,2-1 0,-1 1 1,1 1-1,0-1 0,-1 2-166,4-4 33,0-1-1,0 1 1,0 0-1,0 0 0,1 0 1,0 1-1,0-1 0,1 0 1,-1 1-1,1-1 1,0 1-1,0-1 0,1 1 1,0 0-1,0-1 0,0 1 1,1 0-1,0-1 1,0 1-1,0-1 0,1 1 1,-1-1-1,1 0 0,1 0 1,-1 0-1,3 4-32,-1-3 16,1 1 0,0-1 0,0 0 1,1 0-1,0 0 0,0-1 0,0 1 0,1-2 0,-1 1 0,1-1 0,0 0 0,6 2-16,-9-4 6,-1-1 1,0 0-1,1 0 0,0 0 0,-1 0 1,1 0-1,-1-1 0,1 0 0,0 0 1,-1 0-1,1 0 0,0 0 0,-1-1 1,1 0-1,0 1 0,-1-1 0,1-1 1,-1 1-1,0 0 0,1-1 0,-1 0 1,0 0-1,0 0 0,0 0 1,0 0-1,0-1 0,-1 1 0,3-3-6,1-2-5,-1 0-1,0 0 1,0-1 0,0 0-1,-1 0 1,0-1 0,-1 1-1,0-1 1,0 1-1,0-5 6,3-16-77,-1-1 0,-1-14 77,-2 21-34,-2 22 31,0-1 0,1 1 0,-1-1 0,0 1 0,0-1 0,1 1 0,-1-1 0,1 1 0,-1-1 1,1 1-1,0-1 0,0 1 0,0-1 3,-1 1-1,1 1 0,-1 0 0,0 0 1,1 0-1,-1 0 0,0-1 0,1 1 0,-1 0 1,0 0-1,1 0 0,-1 0 0,0 0 0,1 0 1,-1 0-1,1 0 0,-1 0 0,0 0 0,1 0 1,-1 0-1,0 0 0,1 1 0,-1-1 0,0 0 1,1 0-1,-1 0 0,0 0 0,0 1 0,1-1 0,-1 0 1,0 0-1,1 0 0,-1 1 0,0-1 0,0 0 1,27 38-13,-17-22 32,6 8-54,-10-14 23,0-1-1,1 0 1,0 0 0,0 0-1,1-1 1,0 0 0,1-1-1,1 1 13,-9-7-63,-1-1-1,1 1 1,0 0-1,0-1 1,0 1-1,0-1 1,0 0-1,0 1 1,0-1-1,0 0 1,0 0-1,0 1 0,0-1 1,1 0-1,-1 0 1,0 0-1,0 0 1,0 0-1,0-1 1,0 1-1,0 0 1,0 0-1,0-1 1,0 1-1,0-1 1,0 1-1,0-1 1,0 1-1,0-1 1,0 1-1,-1-1 1,1 0-1,0 0 1,0 0 63,2-3-603,0 0 0,0 0 0,0-1 0,-1 1 0,0-1 0,2-3 603,-3 7-269,11-30-3023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7.134"/>
    </inkml:context>
    <inkml:brush xml:id="br0">
      <inkml:brushProperty name="width" value="0.05" units="cm"/>
      <inkml:brushProperty name="height" value="0.05" units="cm"/>
      <inkml:brushProperty name="color" value="#849398"/>
    </inkml:brush>
  </inkml:definitions>
  <inkml:trace contextRef="#ctx0" brushRef="#br0">1 3 9458,'1'-1'3689,"3"-1"192,-5 10-2329,1-6-832,0 7-120,0 30-224,7 52 88,3-33-55,1 6-121,0-10-136,12 4-72,-12-12-192,2-12-473,-3-14-415,-1-14 3217,-3-9-6554,-1-9 2945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8.797"/>
    </inkml:context>
    <inkml:brush xml:id="br0">
      <inkml:brushProperty name="width" value="0.05" units="cm"/>
      <inkml:brushProperty name="height" value="0.05" units="cm"/>
      <inkml:brushProperty name="color" value="#004F8B"/>
    </inkml:brush>
  </inkml:definitions>
  <inkml:trace contextRef="#ctx0" brushRef="#br0">321 245 8298,'-16'-4'4217,"-16"-1"48,-1 1-2097,-14-3-808,9-1-760,-4 0-672,6 0-1000,5-7-1160,7-3-2065,3-2-312</inkml:trace>
  <inkml:trace contextRef="#ctx0" brushRef="#br0" timeOffset="1">652 36 6497,'15'-6'2343,"0"0"-1,0 1 0,0 0 1,5 1-2343,-4 1 544,0 0 0,0 1 0,0 1-1,0 1 1,0 0 0,0 1 0,0 1 0,0 0 0,0 1 0,-1 1 0,6 2-544,-17-5 80,0 1 1,0-1-1,0 1 0,-1 0 1,1 0-1,-1 0 0,0 1 1,1-1-1,-1 1 0,0 0 1,-1 0-1,1 0 0,0 0 1,-1 0-1,1 0 0,-1 1 1,0-1-1,0 3-80,0-1 39,0 0 0,-1 0 0,0 0-1,0 0 1,-1 1 0,1-1 0,-1 0 0,0 0 0,0 1-1,-1-1 1,0 0 0,0 0 0,0 1-39,-3 9-1,-1 0 1,-1-1-1,0 1 1,-1-1-1,-1 0 0,0-1 1,-1 0-1,0 0 1,-3 2 0,-8 6-534,0-1-1,-1-1 1,-19 12 534,-31 29-6000,31-19 1385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7.457"/>
    </inkml:context>
    <inkml:brush xml:id="br0">
      <inkml:brushProperty name="width" value="0.05" units="cm"/>
      <inkml:brushProperty name="height" value="0.05" units="cm"/>
      <inkml:brushProperty name="color" value="#849398"/>
    </inkml:brush>
  </inkml:definitions>
  <inkml:trace contextRef="#ctx0" brushRef="#br0">150 125 8138,'0'1'355,"0"-1"0,0 1 0,-1 0 1,1 0-1,0 0 0,0-1 0,-1 1 0,1 0 1,0 0-1,-1-1 0,1 1 0,-1 0 0,1-1 1,-1 1-1,0-1 0,1 1 0,-1 0 1,0-1-356,-25 16 2148,18-12-1534,-5 3-8,0 1 0,1 1 0,1 0 0,-6 6-606,13-12 94,0 1 0,0 0 0,1 0 1,0 0-1,-1 0 0,1 0 0,1 1 0,-1 0 0,1-1 0,-1 1 1,1 0-1,1 0 0,-2 5-94,3-8 9,0-1-1,0 1 1,0-1 0,0 1 0,0-1 0,0 1-1,0-1 1,1 1 0,-1-1 0,1 0 0,-1 1-1,1-1 1,-1 1 0,1-1 0,0 0 0,0 0-1,0 1 1,-1-1 0,1 0 0,0 0 0,1 0-9,1 2 11,0-1 0,0 0 0,0 0 0,0 0 0,1 0 0,-1 0 0,0-1 1,4 2-12,5 0 19,0 0 0,0-1 0,1 0 1,10 0-20,22 0 44,0-1 0,-1-3 1,1-2-1,33-7-44,-61 8 55,0-1 0,-1 0 0,1-1 0,-1-1 0,0-1-1,-1-1 1,1 0 0,-1 0 0,-1-2 0,0 0 0,0 0 0,-1-2-1,8-7-54,-17 13 18,0 0 0,0 0 0,0-1-1,-1 1 1,0-1 0,0 0 0,-1 0 0,1 0-1,-2 0 1,1 0 0,-1 0 0,0 0-1,0 0 1,-1-1 0,0 1 0,-1-6-18,1 9-1,0 1 0,-1-1 0,1 0 0,-1 1 0,0-1-1,0 1 1,0-1 0,0 1 0,-1 0 0,0-1 0,1 1 0,-1 0 0,0 0 0,0 0 0,-1 0 0,1 1 0,-1-1 0,1 1 0,-1-1 0,0 1 0,0 0 0,0 0 0,0 0 0,0 0 0,-1 1 0,1-1 0,0 1 0,-1 0 0,1 0 0,-1 0 0,1 0 0,-1 1 0,0-1 0,-1 1 1,0 0-3,1 0 0,-1 1 1,1 0-1,-1 0 0,1 0 1,-1 0-1,1 0 0,-1 1 1,1 0-1,0 0 0,0 0 1,0 1-1,0-1 0,1 1 1,-1 0-1,0 0 0,1 0 1,0 0-1,0 1 0,0-1 1,0 1-1,1 0 0,-1 0 1,1 0-1,0 0 0,0 0 1,0 1-1,0 3 3,-1 0-9,0 1 1,0 0-1,1 0 0,1 0 1,-1 0-1,1 0 0,1 1 1,0-1-1,0 0 0,1 0 1,0 1-1,1-1 0,0 0 1,0 0 8,1-2-103,0 0 0,0 0 0,1 0 0,-1-1 0,1 1 0,1-1 0,0 0 0,-1 0-1,2-1 1,-1 1 0,1-1 0,-1 0 0,1-1 0,1 1 0,-1-1 0,1 0 0,0-1 0,-1 0 0,1 0 0,1 0 0,-1-1 0,2 1 103,0-2-586,0 1-1,-1-1 1,1 0-1,0-1 1,0 0-1,0-1 1,-1 0-1,1 0 1,0 0-1,-1-1 1,1-1-1,7-3 587,39-20-3906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8.219"/>
    </inkml:context>
    <inkml:brush xml:id="br0">
      <inkml:brushProperty name="width" value="0.05" units="cm"/>
      <inkml:brushProperty name="height" value="0.05" units="cm"/>
      <inkml:brushProperty name="color" value="#849398"/>
    </inkml:brush>
  </inkml:definitions>
  <inkml:trace contextRef="#ctx0" brushRef="#br0">16 354 9418,'-11'16'7323,"7"7"-4605,4 27-2505,1-37 526,5 42-345,2 1 0,3-1 0,2-1 0,4 4-394,-10-31 26,-18-66-10,2-1 0,1 0 0,2-1-1,2 0 1,1-27-16,3 54 4,0 1 0,2-1 0,-1 1 0,2 0 0,-1-1 0,2 1 0,0 1-1,1-1 1,0 1 0,0-1 0,2 1 0,-1 1 0,2-1 0,-1 1 0,1 1-1,1-1 1,0 1 0,1 1 0,9-8-4,-15 13-3,0 1 0,1 0 0,-1 0 0,0 0 0,1 0 0,0 1 0,-1 0 0,1 0 0,0 0 0,0 1 0,0-1 0,0 1 0,1 0 0,-1 1 0,0-1 0,0 1 0,1 0 0,-1 1-1,0-1 1,0 1 0,0 0 0,0 0 0,0 1 0,0-1 0,0 1 0,0 0 0,0 0 0,0 1 0,-1 0 0,0-1 0,1 2 0,-1-1 0,2 3 3,-4-5-2,0 1-1,0 0 1,-1-1-1,1 1 1,-1 0-1,0 0 1,1 0-1,-1 0 1,0 0-1,0 0 1,-1 1 0,1-1-1,0 0 1,-1 0-1,1 1 1,-1-1-1,1 0 1,-1 1-1,0-1 1,0 0-1,0 1 1,-1-1 0,1 1-1,-1-1 1,1 0-1,-1 0 1,0 1-1,1-1 1,-1 0-1,0 0 1,-1 0-1,1 0 1,0 0 0,0 0-1,-1 0 1,0 0-1,0 0 3,-5 5-5,1 0 0,-1-1 1,0-1-1,0 1 0,-1-1 0,0 0 0,0 0 0,0-1 0,-7 2 5,-44 13-62,54-17-22,0-1 1,0 0-1,0-1 0,0 1 0,0-1 1,0 0-1,0 0 0,0-1 1,0 1-1,0-1 0,0 0 0,-1-1 84,5 1-36,0 1-1,0-1 0,1 1 0,-1-1 0,0 1 1,0-1-1,0 0 0,1 0 0,-1 1 0,0-1 0,1 0 1,-1 0-1,0 0 0,1 0 0,-1 1 0,1-1 1,0 0-1,-1 0 0,1 0 0,0 0 0,0 0 0,-1 0 1,1 0-1,0 0 0,0-1 0,0 1 0,0 0 0,0 0 1,0 0-1,1 0 0,-1 0 0,0 0 0,0 0 1,1 0-1,-1 0 0,1 0 0,-1 1 0,1-1 0,-1 0 1,1 0-1,-1 0 0,1 0 0,0 1 0,0-1 37,3-6-76,1 1 0,0-1-1,0 1 1,0 0 0,5-3 76,6-4-9,1 1 0,1 0 0,0 1 0,0 1 0,1 1 0,0 1 0,8-3 9,41-11 287,36-6-287,-71 20 118,2 0 299,28-11-417,-54 16 47,0-1 0,-1 0 0,0 0 0,0 0 0,0-1 0,0 0 0,-1-1 1,1 0-1,2-3-47,-9 8 3,1-1 1,-1 1-1,0-1 1,1 0-1,-1 1 1,0-1-1,0 0 1,0 0-1,0 1 1,0-1-1,-1 0 1,1 0-1,0 0 1,-1 0-1,0 0 1,1 0-1,-1 0 1,0 0-1,0 0 1,0 0-1,0 0 1,-1 0-1,1-1 1,0 1-1,-1 1 1,0-1-1,1 0 1,-1 0-1,0 0 1,0 0-1,0 0 1,0 1-1,-1-2-3,-1 0-2,1 0 0,-1 0 0,0 0 0,0 0-1,-1 1 1,1-1 0,0 1 0,-1 0 0,0 0 0,1 0 0,-1 1 0,0-1-1,0 1 1,0 0 0,0 0 0,-3 0 2,-1 1-1,-1 0 0,1 0 0,-1 1 0,1 0 0,0 0 1,-1 1-1,1 0 0,0 1 0,0 0 0,0 0 0,1 0 0,-1 1 0,1 1 0,0-1 1,0 1-1,0 0 0,0 1 0,1-1 0,0 1 0,1 0 0,-1 1 0,1 0 0,-3 4 1,4-5-11,0 0-1,0 0 1,0 1-1,0 0 1,1 0-1,0 0 0,1 0 1,0 0-1,0 1 1,0-1-1,1 1 1,0-1-1,0 1 0,1 0 1,0-1-1,1 1 1,-1-1-1,1 1 1,1 0-1,0-1 0,0 0 1,0 1-1,1-1 1,0 0-1,0 0 1,2 1 11,1 1-116,0-1 1,0 1 0,1-2-1,1 1 1,-1-1 0,1 0-1,0-1 1,1 1 0,0-2-1,-1 1 1,2-1 0,-1-1-1,1 0 1,-1 0 0,1-1-1,0 0 1,1 0 0,-1-1 0,6 0 115,-4-1-625,1-1 1,-1 0-1,1 0 1,-1-1-1,1-1 1,-1 0 0,0-1-1,0 0 1,0-1-1,6-2 625,28-17-3712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8.584"/>
    </inkml:context>
    <inkml:brush xml:id="br0">
      <inkml:brushProperty name="width" value="0.05" units="cm"/>
      <inkml:brushProperty name="height" value="0.05" units="cm"/>
      <inkml:brushProperty name="color" value="#849398"/>
    </inkml:brush>
  </inkml:definitions>
  <inkml:trace contextRef="#ctx0" brushRef="#br0">161 38 6033,'0'-2'257,"0"0"0,-1 1-1,1-1 1,0 1 0,-1-1 0,1 0-1,-1 1 1,0 0 0,1-1-1,-1 1 1,0-1 0,0 1 0,0 0-1,0-1 1,0 1 0,0 0 0,-1 0-1,1 0 1,0 0 0,0 0-1,-1 0 1,1 0 0,-1 1 0,-1-2-257,1 2 228,-1-1 0,0 1 1,0-1-1,0 1 1,0 0-1,0 0 0,0 0 1,0 0-1,0 1 1,0 0-1,0-1 0,0 1 1,-1 0-229,-3 2 257,-1 0 0,1 0 0,-1 1 0,1 0 0,0 0 0,0 1 0,1 0 0,-1 0 0,-4 6-257,9-9 13,0 0 0,0 0 0,0 0 0,1 1 0,-1-1 0,1 0 1,0 1-1,0-1 0,0 1 0,0-1 0,0 1 0,0 0 0,1-1 0,-1 1 0,1 0 0,0-1 0,0 1 0,0 0 0,0-1 0,0 1 0,0 0 0,1 0 1,-1-1-1,1 1 0,0-1 0,0 1 0,0 0 0,0-1 0,0 0 0,1 1 0,-1-1 0,1 0 0,-1 0 0,1 0 0,0 0 0,0 0 0,0 0 0,0 0 1,1 0-14,5 5 7,1-1 1,0 0 0,0-1-1,0 0 1,0 0 0,1-1-1,-1 0 1,1-1 0,11 2-8,-9-3 11,0 0 0,1-1 1,-1-1-1,0 0 0,1-1 1,-1 0-1,0-1 0,1 0 1,-1-1-1,8-2-11,-15 3 7,-1 0 0,1 0 0,-1 0 0,1-1 0,-1 1 0,0-1 0,0 0 0,0 0-1,0-1 1,0 1 0,-1-1 0,3-2-7,-4 3 2,-1 0 0,1 0 0,0 0 0,-1-1 0,0 1 0,0 0 0,0-1 0,0 1 0,0-1 0,-1 1 0,1-1 0,-1 1 0,0-1 0,0 1-1,-1-1 1,1 1 0,-1-1 0,1 1 0,-2-2-2,1 0-50,-1 0 1,0 1-1,0-1 0,-1 1 0,0-1 0,1 1 1,-1 0-1,-1 0 0,1 0 0,-1 0 0,1 1 1,-1-1-1,0 1 0,0 0 0,-1 0 0,1 0 1,0 1-1,-1 0 0,0 0 0,0 0 0,1 0 1,-1 1-1,0-1 0,0 1 0,0 1 0,-1-1 1,1 1-1,0 0 0,0 0 0,0 0 0,0 1 1,0-1-1,0 1 0,0 0 0,0 1 0,0 0 1,0-1-1,0 2 0,1-1 0,-1 0 0,1 1 1,0 0-1,-1 0 0,-1 2 50,-10 17-1135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8.917"/>
    </inkml:context>
    <inkml:brush xml:id="br0">
      <inkml:brushProperty name="width" value="0.05" units="cm"/>
      <inkml:brushProperty name="height" value="0.05" units="cm"/>
      <inkml:brushProperty name="color" value="#849398"/>
    </inkml:brush>
  </inkml:definitions>
  <inkml:trace contextRef="#ctx0" brushRef="#br0">10 773 7906,'4'-49'3324,"-2"-1"0,-4-24-3324,0 30 1008,3 0 0,1 0 0,3-11-1008,2 13 551,3-24 417,14-47-968,-19 94 4,1 2 1,0-1-1,2 0 0,0 1 1,0 1-1,2-1 1,0 1-1,5-4-4,-13 17-2,0 0 0,0 1 0,1-1 0,-1 1 0,1-1-1,-1 1 1,1 0 0,0 0 0,0 0 0,0 1 0,0-1 0,0 1 0,1-1 0,-1 1-1,0 0 1,4 0 2,-5 1-2,1 0-1,-1 0 0,1 0 0,-1 1 1,1-1-1,-1 1 0,0-1 0,1 1 0,-1 0 1,0 0-1,1 0 0,-1 0 0,0 0 1,0 1-1,0-1 0,0 1 0,0-1 0,0 1 1,0 0-1,-1 0 0,1 0 0,0 1 3,7 9 0,0 0 0,-1 0 0,0 1 0,-1 0 0,-1 1 0,0-1 0,-1 1-1,-1 0 1,0 1 0,1 8 0,-4-17 2,0-1 0,-1 1 0,0 0 0,0-1 0,0 1 0,-1 0 0,0-1 0,0 1 0,0-1 0,-1 1 0,1-1 0,-1 0 0,-1 1-2,0-2 2,1 0 0,-1 0 0,0-1-1,0 1 1,0-1 0,0 0 0,0 0 0,-1 0-1,0 0 1,1 0 0,-1-1 0,0 0 0,0 0 0,0 0-1,-1 0 1,1-1 0,0 1 0,-1-1-2,-5 1-81,-1 0 1,1 0-1,0-1 1,-1-1-1,1 0 1,-1 0-1,1-1 1,-7-1 80,-6-2-1646,0-2 0,0 0 1,-3-3 1645,-9-3-3776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39.372"/>
    </inkml:context>
    <inkml:brush xml:id="br0">
      <inkml:brushProperty name="width" value="0.05" units="cm"/>
      <inkml:brushProperty name="height" value="0.05" units="cm"/>
      <inkml:brushProperty name="color" value="#849398"/>
    </inkml:brush>
  </inkml:definitions>
  <inkml:trace contextRef="#ctx0" brushRef="#br0">1 42 4977,'39'-32'3314,"-27"22"4302,-14 25-7178,-8 43 1584,0 47-2022,8-82 90,2-1 0,1 1 0,0-1 0,2 1 0,1-1 0,0 0 0,2 0 0,0-1 0,2 3-90,-4-15 2,0 0 1,0 0-1,1-1 0,0 1 0,0-1 0,1 0 0,0 0 0,0-1 0,1 0 1,0 0-1,0 0 0,1-1 0,0 0 0,0-1 0,0 0 0,1 0 0,0 0 1,0-1-1,0-1 0,0 0 0,1 0 0,0 0-2,7 0 0,1-1 0,0 0 0,0-1 0,0-1 0,0-1 0,0 0 0,0-2 0,-1 0 0,1-1 0,-1 0 0,1-1 0,-2-2 0,1 1 0,5-5 0,-8 4 5,0-1 0,0 0 0,0-1 0,-1-1 0,-1 0 0,0-1 1,0 0-1,-1-1 0,-1-1 0,0 1 0,0-1 0,-1-1 0,-1 0 0,0 0 0,-1-1 0,-1 0-5,-3 8 0,-1 1-1,-1-1 0,1 0 0,-1 0 0,0 0 0,-1 1 0,0-1 0,0 0 1,0 0-1,-1 0 0,0 0 0,0 0 0,-1 1 0,0-1 0,0 0 1,0 1-1,-1 0 0,0-1 0,-2-2 1,3 5-3,-1 1 0,1-1 0,-1 1 0,0 0 0,0 0 0,0 0 0,0 0 0,-1 0 0,1 1 0,-1-1 0,0 1-1,1 0 1,-1 0 0,0 0 0,0 1 0,-1 0 0,1-1 0,0 1 0,0 1 0,0-1 0,-1 1 0,1-1 0,0 1 0,-1 0 0,1 1 0,0-1 0,-1 1 0,1 0 0,0 0 0,0 0 0,-2 1 3,1 0-6,0 0 1,0 0-1,1 0 1,-1 1-1,0 0 0,1 0 1,0 0-1,0 0 1,0 1-1,0-1 1,0 1-1,1 0 1,-1 0-1,-2 5 6,2-1 0,-1 0 0,1 0 0,1 1 0,-1-1 0,2 1 0,-1 0 0,1 0 0,0 4 0,-1 17-74,1-1 0,1 1 0,2 0 1,1 0-1,1 2 74,8 94-4852,-10-78 1310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0.064"/>
    </inkml:context>
    <inkml:brush xml:id="br0">
      <inkml:brushProperty name="width" value="0.05" units="cm"/>
      <inkml:brushProperty name="height" value="0.05" units="cm"/>
      <inkml:brushProperty name="color" value="#849398"/>
    </inkml:brush>
  </inkml:definitions>
  <inkml:trace contextRef="#ctx0" brushRef="#br0">605 67 8874,'-1'-5'204,"0"1"331,0 0 0,0-1 1,0 1-1,-1 0 0,0 0 0,0 0 0,0 0 1,-1-2-536,1 4 334,0 0 1,0 0 0,0 1-1,0-1 1,0 1-1,0-1 1,0 1 0,0 0-1,-1 0 1,1 0-1,-1 0 1,1 0 0,0 0-1,-1 1 1,0-1 0,1 1-1,-1 0 1,1 0-335,-21-2 681,0 2 1,1 0 0,-1 1-1,0 2 1,1 0 0,0 2-1,-19 6-681,-1 2 114,1 2-1,0 1 1,-24 16-114,51-25-15,0 1 1,1 0 0,0 1-1,0 1 1,1 0 0,-7 8 14,13-11-13,0-1 0,1 1 1,0 0-1,1 0 0,-1 0 1,1 1-1,1-1 0,0 1 1,0 0-1,0 0 0,1 0 1,0 0-1,0 3 13,-2 38-54,2 1 0,2-1 0,4 28 54,0 58-524,-4-113 395,-1-11 21,0 1 1,2-1-1,-1 1 1,2 6 107,-1-15-20,0 0 0,0 1 0,0-1 0,0 0 0,0 0 0,1 0 0,-1 0 0,1 0 0,0 0 0,0 0-1,0 0 1,0-1 0,1 1 0,-1-1 0,1 0 0,-1 1 0,3 0 20,8 5 7,1-1-1,0 0 0,1-1 1,-1 0-1,1-2 1,0 1-1,0-2 0,1 0 1,-1-1-1,7 0-6,15 0-114,0-2 0,0-1-1,29-6 115,-56 6-386,1-1 0,0 0 0,-1-1 0,1 0-1,-1 0 1,0-1 0,0-1 0,1 0 386,-6 1-651,1 1-1,-1-1 1,0 0 0,0-1 0,0 1 0,0-1 0,-1 0-1,3-3 652,12-26-4246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0.400"/>
    </inkml:context>
    <inkml:brush xml:id="br0">
      <inkml:brushProperty name="width" value="0.05" units="cm"/>
      <inkml:brushProperty name="height" value="0.05" units="cm"/>
      <inkml:brushProperty name="color" value="#849398"/>
    </inkml:brush>
  </inkml:definitions>
  <inkml:trace contextRef="#ctx0" brushRef="#br0">502 29 4345,'-33'-17'3569,"-5"9"-217,-6 4-23,-1 7-1344,-7 2 71,6 5-440,-1 1-415,5-1-417,0 3-384,8 0-320,2 1-680,12-5-96,6-2-1337,5-5-367,6-3-2105,8-3-192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0.734"/>
    </inkml:context>
    <inkml:brush xml:id="br0">
      <inkml:brushProperty name="width" value="0.05" units="cm"/>
      <inkml:brushProperty name="height" value="0.05" units="cm"/>
      <inkml:brushProperty name="color" value="#849398"/>
    </inkml:brush>
  </inkml:definitions>
  <inkml:trace contextRef="#ctx0" brushRef="#br0">279 1 6849,'-5'10'3785,"-3"4"-8,-6 14-1144,-7 9-1137,-6 7-176,1 1-504,-8 5-279,6-14-209,-3 1-536,8-14-73,1-6-1559,9-7 120,-3-9-2625,5-8-272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1.070"/>
    </inkml:context>
    <inkml:brush xml:id="br0">
      <inkml:brushProperty name="width" value="0.05" units="cm"/>
      <inkml:brushProperty name="height" value="0.05" units="cm"/>
      <inkml:brushProperty name="color" value="#849398"/>
    </inkml:brush>
  </inkml:definitions>
  <inkml:trace contextRef="#ctx0" brushRef="#br0">1 257 11506,'12'1'2897,"6"10"912,2 6-3209,9 12-264,-2 2 56,14 13-48,1 3-8,12 2-64,-7-6-176,7 0-384,-7-9-128,3-4-544,-13-11-240,2-6-793,-8-14 137,-2-11-1849,-2-11 352</inkml:trace>
  <inkml:trace contextRef="#ctx0" brushRef="#br0" timeOffset="0.75">1075 29 9218,'0'-2'359,"-1"1"1,1-1-1,-1 1 0,0 0 0,1-1 1,-1 1-1,0 0 0,0 0 1,0 0-1,0-1 0,0 1 1,0 0-1,0 0 0,0 0 1,0 1-1,-1-1 0,0-1-359,0 1 229,-1 0 0,0 0 0,1 0 0,-1 0-1,0 1 1,0-1 0,0 1 0,0 0 0,0-1-229,-6 2 205,1-1-1,-1 1 1,1 0 0,-1 1 0,1-1 0,-1 2-205,0 0 103,-1 0 1,1 1-1,-1 1 1,1 0 0,1 0-1,-1 0 1,1 1-1,0 0 1,0 1-1,0 0 1,1 0 0,0 1-1,1 0 1,-1 0-1,2 0 1,-1 1 0,1 0-1,0 0 1,1 0-1,0 0 1,1 1-1,0 0 1,0 0 0,1 0-1,0 0 1,1 0-1,0 4-103,0-1-14,0 0-1,1 1 0,1-1 0,0 0 0,1 0 0,1-1 0,0 1 0,0 0 1,1-1-1,1 1 0,0-1 0,0-1 0,1 1 0,1-1 0,0 0 0,1 0 1,0-1-1,0 0 0,1 0 0,1-1 0,5 4 15,-6-6-74,0-1-1,0-1 1,0 1-1,1-2 1,0 1-1,0-1 1,0-1-1,0 0 1,1 0-1,-1-1 1,1-1-1,0 1 1,-1-2-1,1 1 1,0-2 0,0 1-1,-1-2 1,1 1-1,0-1 1,-1-1-1,0 0 1,1 0-1,-1-1 1,6-4 74,7-3-271,-1-1-1,0-1 1,-1-2 0,-1 0 0,0-1-1,-1 0 1,0-2 0,-2 0 0,0-2 0,0-2 271,25-36-1741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1.415"/>
    </inkml:context>
    <inkml:brush xml:id="br0">
      <inkml:brushProperty name="width" value="0.05" units="cm"/>
      <inkml:brushProperty name="height" value="0.05" units="cm"/>
      <inkml:brushProperty name="color" value="#849398"/>
    </inkml:brush>
  </inkml:definitions>
  <inkml:trace contextRef="#ctx0" brushRef="#br0">36 0 9050,'-4'3'2977,"5"6"615,-6 6-2255,1 8-393,-6 1 32,5 13 16,-3-2-176,15 8-71,1-5-193,5 2-264,-2 1-72,5-7-176,-6-8-120,3-4-464,2-8-601,7-8-3408,7-6 609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06.179"/>
    </inkml:context>
    <inkml:brush xml:id="br0">
      <inkml:brushProperty name="width" value="0.35" units="cm"/>
      <inkml:brushProperty name="height" value="0.35" units="cm"/>
      <inkml:brushProperty name="color" value="#AE198D"/>
      <inkml:brushProperty name="inkEffects" value="galaxy"/>
      <inkml:brushProperty name="anchorX" value="-2670.61108"/>
      <inkml:brushProperty name="anchorY" value="-13902.45605"/>
      <inkml:brushProperty name="scaleFactor" value="0.5"/>
    </inkml:brush>
  </inkml:definitions>
  <inkml:trace contextRef="#ctx0" brushRef="#br0">54 687 5513,'0'0'0,"-3"0"3185,-3-1 429,-2-2-1532,-2-2 725,1-3-976,1-3 125,2-4-758,3-7 50,5-7-602,5-9 33,5-9-254,7-10-21,8-5-328,7-6 54,9 0-38,11 1-88,8 6-14,9 10 112,-51 40-122,0 0 1,18-6 19,-19 10-17,1 0 1,1 2 0,2-1 16,-3 3 5,1 0 1,0 1 0,2 1-6,-2 1-28,-1 1 0,1 1 0,3 1 28,-3 1-3,0 1-1,20 7 4,-22-5 41,1 1 0,17 10-41,-20-9 14,1 2 0,14 11-14,-22-12 15,0-1 0,0 1 1,0 1-1,2 3-15,-6-5 29,0 1 1,0-1 0,-1 1-1,0 0 1,1 5-30,-3-5 41,0 1 1,0-1-1,-1 1 0,0 0 1,0 7-42,-2-3 65,0 0 0,0-1 1,-2 1-1,-1 5-65,-1 2 97,-1-1 1,-1-1-1,-2 4-97,-29 66 235,-13 1-54,-7-2-89,-5-2-9,0-7-35,3-2-15,11-4 49,11 0 39,31-57-112,0 0 1,1 0-1,0 4-9,1-4 36,2 0-1,0-1 1,1 7-36,4 49 109,12-5 64,8-7-89,8-8 59,4-11-84,6-11-43,0-7-150,2-6-224,-4-4-210,-3-1-878,-7 2-812,-4 3-3746,-3-1 1240,-6-2-9456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9.152"/>
    </inkml:context>
    <inkml:brush xml:id="br0">
      <inkml:brushProperty name="width" value="0.05" units="cm"/>
      <inkml:brushProperty name="height" value="0.05" units="cm"/>
      <inkml:brushProperty name="color" value="#004F8B"/>
    </inkml:brush>
  </inkml:definitions>
  <inkml:trace contextRef="#ctx0" brushRef="#br0">0 32 15827,'2'-28'3577,"3"25"664,-5 8-4881,5 0-4241,-5-4 456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1.750"/>
    </inkml:context>
    <inkml:brush xml:id="br0">
      <inkml:brushProperty name="width" value="0.05" units="cm"/>
      <inkml:brushProperty name="height" value="0.05" units="cm"/>
      <inkml:brushProperty name="color" value="#849398"/>
    </inkml:brush>
  </inkml:definitions>
  <inkml:trace contextRef="#ctx0" brushRef="#br0">184 95 9354,'0'0'182,"0"0"0,1 0 1,-1 0-1,0 0 0,0 0 0,1 0 1,-1 0-1,0 0 0,0 0 0,1 0 0,-1 0 1,0 0-1,0 0 0,1 0 0,-1 0 1,0 0-1,0 0 0,1 1 0,-1-1 0,0 0 1,0 0-1,1 0 0,-1 0 0,0 1 1,0-1-1,0 0 0,0 0 0,1 0 0,-1 1 1,0-1-1,0 0 0,0 0 0,0 1 1,0-1-1,0 0 0,0 0 0,1 1 1,-1-1-1,0 0 0,0 0 0,0 1 0,0-1 1,0 0-1,0 1 0,0-1 0,0 0 1,-1 0-1,1 1 0,0-1 0,0 0 0,0 1-182,1 26 1234,0-9-853,16 160 1524,-12-147-2108,1-1 0,1 0 0,2-1-1,0 0 1,4 4 203,-13-32-55,0-1 0,0 1 0,0 0 0,1-1 0,-1 1 0,0 0 1,0-1-1,0 1 0,1 0 0,-1-1 0,0 1 0,1-1 0,-1 1 0,0-1 0,1 1 0,-1-1 0,1 1 0,-1-1 0,1 1 0,-1-1 0,1 1 0,0-1 0,-1 0 0,1 1 0,-1-1 0,1 0 0,0 0 1,-1 0-1,1 1 0,0-1 0,-1 0 0,1 0 0,0 0 0,-1 0 0,1 0 0,0 0 0,-1 0 0,1 0 0,0 0 0,-1 0 0,1-1 55,1 0-261,0-1 0,0 0 0,0 0 0,0 0 0,0-1 1,-1 1-1,1 0 0,-1-1 0,0 1 0,1-1 261,15-31-1622</inkml:trace>
  <inkml:trace contextRef="#ctx0" brushRef="#br0" timeOffset="1">560 41 5289,'-8'-14'4473,"-3"6"-744,-18-1-72,-6 3-2113,-18 2-136,-2 8-383,-14 7-249,11 1-312,-7 6-240,15-2-144,3 0-272,16-2-296,4 1-689,13-5-855,6 1-2537,11-4 120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2.180"/>
    </inkml:context>
    <inkml:brush xml:id="br0">
      <inkml:brushProperty name="width" value="0.05" units="cm"/>
      <inkml:brushProperty name="height" value="0.05" units="cm"/>
      <inkml:brushProperty name="color" value="#849398"/>
    </inkml:brush>
  </inkml:definitions>
  <inkml:trace contextRef="#ctx0" brushRef="#br0">467 91 6545,'12'-2'1105,"-8"2"-594,-1-1 1,1 1-1,0-1 0,0 0 1,-1 0-1,1 0 0,-1-1 1,1 1-1,-1-1 0,1 0 1,-1 0-1,0 0 0,0 0 0,0-1-510,-2 3 86,-1-1 0,0 0 0,0 0 1,0 1-1,1-1 0,-1 0 1,0 0-1,0 1 0,0-1 1,0 0-1,0 0 0,-1 1 0,1-1 1,0 0-1,0 0 0,0 1 1,-1-1-1,1 0 0,0 1 1,-1-1-1,1 0 0,0 1 1,-1-1-1,1 0 0,-1 1 0,1-1 1,-1 1-1,1-1 0,-1 1 1,0-1-1,1 1 0,-1 0 1,1-1-1,-1 1 0,0 0 0,0-1-87,-27-14 1496,8 9-1293,-1-1 0,0 2 0,0 1 0,0 1 0,0 1 0,-1 0 1,1 2-1,-1 0 0,1 1 0,0 2 0,-1 0 0,1 1 0,0 1 0,1 1 0,0 1 0,0 1 1,-1 1-204,13-4 3,0 0 0,1 0 0,0 1 0,0 0 0,0 1 0,1-1 0,0 1 0,0 0 0,1 1 0,0-1 0,0 1 0,0 0 1,1 0-1,1 1 0,-1-1 0,2 1 0,-1 0 0,1 0 0,0 3-3,-4 17 14,2 1 0,2 0 1,1 0-1,1 0 0,2 9-14,-2-31 6,1 27-24,2-1 0,1 0 0,2 0 0,1 0 1,2 2 17,-6-27-18,1 0 0,0 0 0,0 0 0,1 0 1,0 0-1,1-1 0,-1 0 0,2 0 0,0 0 18,-2-3-15,0-1-1,0 1 1,1-1-1,0 0 1,-1 0-1,2-1 1,-1 1-1,0-2 1,1 1-1,-1-1 1,1 1-1,0-2 1,5 2 14,4-1-13,0-1 0,1 0 0,-1-1 0,1 0 0,-1-2 0,12-2 14,25-6-35,20-9 35,45-8-2005,-111 26 779,1-1 0,-1 1 0,0-2 0,1 1-1,1-1 1227,4-6-4230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2.518"/>
    </inkml:context>
    <inkml:brush xml:id="br0">
      <inkml:brushProperty name="width" value="0.05" units="cm"/>
      <inkml:brushProperty name="height" value="0.05" units="cm"/>
      <inkml:brushProperty name="color" value="#849398"/>
    </inkml:brush>
  </inkml:definitions>
  <inkml:trace contextRef="#ctx0" brushRef="#br0">443 10 9850,'-17'-9'3673,"-2"12"224,-18 2-2185,0 0-1352,-12 10-104,2-3 48,-6 5-200,14-3-8,-9 8-1504,10-6-1409,3 0-1287,12-2-1378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2.862"/>
    </inkml:context>
    <inkml:brush xml:id="br0">
      <inkml:brushProperty name="width" value="0.05" units="cm"/>
      <inkml:brushProperty name="height" value="0.05" units="cm"/>
      <inkml:brushProperty name="color" value="#849398"/>
    </inkml:brush>
  </inkml:definitions>
  <inkml:trace contextRef="#ctx0" brushRef="#br0">51 0 6481,'4'3'2817,"-2"2"216,-4 11-1265,-8 10-472,-3 9-31,3 4-233,-1 9-168,4-7-224,3 5-368,4-9-112,4-1-184,2-9-264,-2-5-1144,2-11-361,4-5-2167,2-4-449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3.201"/>
    </inkml:context>
    <inkml:brush xml:id="br0">
      <inkml:brushProperty name="width" value="0.05" units="cm"/>
      <inkml:brushProperty name="height" value="0.05" units="cm"/>
      <inkml:brushProperty name="color" value="#849398"/>
    </inkml:brush>
  </inkml:definitions>
  <inkml:trace contextRef="#ctx0" brushRef="#br0">63 194 6489,'-58'-137'7805,"58"136"-7694,-1 0-1,0-1 1,1 1 0,-1-1 0,1 1 0,-1-1-1,1 0 1,0 1 0,0-1 0,-1 1 0,1-1-1,0 0 1,0 1 0,1-1 0,-1 1 0,0-1 0,1 0-1,-1 1 1,1-1 0,-1 1 0,1-1 0,0 1-1,-1 0 1,1-1 0,0 1 0,1-1-111,0 0 91,0 0 0,0 1 0,1-1 0,-1 1 0,1 0 0,-1 0 0,1 0 0,0 0 0,-1 0 0,1 0 0,0 1 0,0-1 1,0 1-1,1 0-91,12-1 117,0 2 0,0 0 0,-1 0 1,1 2-1,1 0-117,-2 0 32,1 2 1,-1 0-1,0 0 1,-1 1-1,1 1 0,-1 1 1,-1 0-1,12 8-32,11 13 192,-1 1-1,11 14-191,-5-6 232,-33-30-186,18 15 165,-1 0 0,-2 2 0,0 1-1,-2 0 1,18 30-211,-35-49 46,0 1 1,-1 0-1,1 0 0,-1 0 0,-1 0 0,0 1 1,0-1-1,0 1 0,-1-1 0,-1 1 1,1 7-47,-2-9 22,0 0 0,-1 1 0,1-2 0,-1 1 0,-1 0 0,1 0 0,-1-1 1,0 1-1,-1-1 0,1 0 0,-1 0 0,-1 0 0,1 0 0,-1-1 1,0 0-1,0 1-22,-13 10 75,-1-1 1,0-1 0,-1 0-1,0-1 1,-1-2-1,0 0 1,-7 2-76,-51 19-3819,-34 6 3819,54-18-4525,35-12-363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4.280"/>
    </inkml:context>
    <inkml:brush xml:id="br0">
      <inkml:brushProperty name="width" value="0.05" units="cm"/>
      <inkml:brushProperty name="height" value="0.05" units="cm"/>
      <inkml:brushProperty name="color" value="#849398"/>
    </inkml:brush>
  </inkml:definitions>
  <inkml:trace contextRef="#ctx0" brushRef="#br0">382 209 7866,'-4'-14'964,"0"0"1,-1 0-1,0 0 0,-1 0 1,0 1-1,-1 0 1,-1 1-1,0 0 1,0 0-1,-1 0 1,-5-4-965,10 12 119,0 0 1,0 0-1,-1 0 1,1 0-1,-1 0 1,0 1 0,0 0-1,0 0 1,0 1-1,-1-1 1,1 1-1,-1 0 1,0 0-1,1 1 1,-1 0 0,0 0-1,0 0 1,0 1-1,0 0 1,1 0-1,-1 0 1,0 1 0,0 0-1,0 0 1,0 0-1,1 1 1,-1 0-1,1 0 1,-2 1-120,-3 2 15,1 0 1,0 1-1,0 1 0,0-1 0,1 2 1,0-1-1,1 1 0,-1 0 1,1 0-1,1 1 0,0 0 1,0 0-1,1 1 0,0-1 0,0 1 1,-1 7-16,3-10-55,1 0 0,0 1 0,0-1 1,1 1-1,0-1 0,0 1 0,1 0 1,0-1-1,0 1 0,0 0 0,1-1 1,1 1-1,-1-1 0,1 1 0,0-1 0,1 0 1,0 0-1,0 0 0,0 0 0,1 0 1,0 0-1,1-1 0,2 4 55,-5-7-41,0-1 1,0 0-1,0 0 0,1 0 1,-1 0-1,0 0 0,1 0 1,0 0-1,-1-1 1,1 1-1,0-1 0,-1 0 1,1 0-1,0 0 0,0 0 1,0 0-1,0-1 0,0 1 1,0-1-1,2 0 41,-1 0-16,0-1 0,0 0 0,-1 0 0,1 0 0,0-1 0,-1 1 0,1-1 0,-1 0 0,0 0 0,1 0-1,-1 0 1,0 0 0,0-1 0,1-1 16,8-9 21,0-1 0,-1 0 0,0-1-1,-1 0 1,-1-1 0,0-2-21,48-95-685,-56 112 672,-1 0-1,0 1 0,1-1 0,-1 1 1,0-1-1,1 1 0,-1-1 0,1 1 1,-1 0-1,1-1 0,-1 1 0,1-1 1,-1 1-1,1 0 0,-1-1 0,1 1 1,0 0-1,-1 0 0,1-1 0,-1 1 1,1 0-1,0 0 0,-1 0 0,1 0 1,0 0-1,-1 0 0,1 0 14,18 10-103,16 31 193,-25-29-134,-7-9-38,34 32-171,-36-34 71,0 0 0,0 0 0,0-1 0,0 1 0,1 0-1,-1 0 1,0-1 0,1 1 0,-1-1 0,0 1 0,1-1 0,-1 0-1,1 1 1,-1-1 0,1 0 0,-1 0 0,1 0 0,-1 0 0,0 0-1,1 0 1,-1 0 0,1-1 0,-1 1 0,1-1 0,-1 1 0,0-1-1,1 1 1,-1-1 0,1 0 182,10-15-3818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4.665"/>
    </inkml:context>
    <inkml:brush xml:id="br0">
      <inkml:brushProperty name="width" value="0.05" units="cm"/>
      <inkml:brushProperty name="height" value="0.05" units="cm"/>
      <inkml:brushProperty name="color" value="#849398"/>
    </inkml:brush>
  </inkml:definitions>
  <inkml:trace contextRef="#ctx0" brushRef="#br0">0 1 7770,'4'2'7601,"-3"8"-4580,-1 15-2974,0-19 510,2 46-152,3 0 0,2 0 0,3 1-405,11 87 412,-21-140-421,0 1-1,0-1 1,0 0 0,0 1-1,0-1 1,0 1 0,0-1-1,0 1 1,0-1-1,0 1 1,1-1 0,-1 1-1,0-1 1,0 1 0,0-1-1,1 1 1,-1-1 0,0 0-1,0 1 1,1-1-1,-1 1 1,0-1 0,1 0-1,-1 1 1,1-1 0,-1 0-1,0 0 1,1 1 0,-1-1-1,1 0 1,-1 0 0,1 0-1,-1 1 1,1-1-1,-1 0 10,18-9-233,14-25-143,-22 20 265,9-12-295,2 0 0,1 1 1,1 1-1,0 1 1,2 1-1,3 0 406,-25 20-24,1-1 0,-1 1 0,0 0-1,1 1 1,-1-1 0,1 1 0,-1-1 0,1 1 0,0 0-1,0 1 1,0-1 0,-1 0 0,1 1 0,2 0 24,-4 0 29,0 1 0,0-1 0,-1 1 0,1 0 0,0-1 0,0 1 0,-1 0 0,1 0 0,-1 0 0,1 0 0,-1 0 0,1 1 0,-1-1 0,0 0 0,1 1 0,-1-1 0,0 1 0,0-1 0,0 1 0,0-1 0,0 1 0,-1 0 0,1 0 0,0-1 0,-1 1 0,1 0 0,-1 0 0,0 0 0,1 1-29,0 9 211,0 1 0,0 0 1,-1 0-1,0 0 0,-1-1 1,-1 1-1,0 0 0,-1-1 1,0 0-1,-1 1 0,0-1 1,-2 0-212,4-5-3,-1 0 1,1-1-1,-2 0 1,1 1 0,-1-1-1,0-1 1,0 1-1,0 0 1,-1-1 0,0 0-1,0 0 1,-1-1-1,1 1 1,-1-1 0,0 0-1,0-1 1,0 1 0,-1-1-1,1 0 1,-1-1-1,1 0 1,-3 1 2,6-3-429,-1 0 0,1 0 0,0 0 0,-1 0 0,1 0 0,-1-1 1,1 1-1,0-1 0,0 0 0,-1 0 0,1 0 0,0 0 0,-3-2 429,-14-12-4165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5.028"/>
    </inkml:context>
    <inkml:brush xml:id="br0">
      <inkml:brushProperty name="width" value="0.05" units="cm"/>
      <inkml:brushProperty name="height" value="0.05" units="cm"/>
      <inkml:brushProperty name="color" value="#849398"/>
    </inkml:brush>
  </inkml:definitions>
  <inkml:trace contextRef="#ctx0" brushRef="#br0">109 43 9074,'-5'0'549,"0"1"0,0 0 0,0 0 0,0 1 1,0-1-1,0 1 0,0 0 0,0 0 0,0 1 0,1-1 0,0 1 0,-1 0 1,-2 3-550,4-3 196,-1 1 1,1 0-1,0 0 1,0 0-1,0 0 1,0 0 0,1 1-1,0-1 1,0 1-1,0-1 1,0 1-1,0 3-196,1-1 52,0 0-1,0 0 1,0 0 0,1 0-1,0 1 1,1-1-1,-1 0 1,1 0-1,1 0 1,-1 0-1,1-1 1,0 1 0,1 0-1,0-1 1,0 1-1,0-1 1,1 0-1,0 0 1,3 4-52,-4-7 15,-1 1 0,1-1 0,0 0 0,0 0-1,0 0 1,0-1 0,1 1 0,-1-1 0,1 0 0,-1 0 0,1 0 0,0 0 0,0-1 0,0 1 0,0-1-1,0 0 1,0 0 0,0 0 0,0-1 0,1 0 0,-1 0 0,0 0 0,0 0 0,0 0 0,1-1 0,-1 0 0,0 0-1,0 0 1,0 0 0,1-1-15,3-2 7,-1 0-1,1 0 1,-1-1-1,0 0 0,0 0 1,0-1-1,-1 1 1,1-2-1,-2 1 1,1-1-1,-1 1 0,0-2 1,0 1-1,1-3-6,4-8-317,0-1-1,-2-1 1,0 0-1,-1 0 0,-1-1 1,0 1-1,1-22 318,-8 17-1745,1 25 1625,0-1 1,-1 1-1,1-1 0,0 1 0,0-1 1,-1 1-1,1 0 0,0-1 0,0 1 0,-1-1 1,1 1-1,-1 0 0,1-1 0,0 1 1,-1 0-1,1 0 0,-1-1 0,1 1 0,-1 0 1,1 0-1,0-1 0,-1 1 0,1 0 0,-1 0 1,1 0-1,-1 0 0,0 0 0,1 0 1,-1 0-1,1 0 0,-1 0 0,1 0 0,-1 0 1,1 0-1,-1 0 0,1 0 0,-1 1 1,1-1-1,0 0 0,-1 0 0,1 1 0,-1-1 1,1 0-1,-1 0 0,1 1 0,0-1 120,-19 12-3649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5.422"/>
    </inkml:context>
    <inkml:brush xml:id="br0">
      <inkml:brushProperty name="width" value="0.05" units="cm"/>
      <inkml:brushProperty name="height" value="0.05" units="cm"/>
      <inkml:brushProperty name="color" value="#849398"/>
    </inkml:brush>
  </inkml:definitions>
  <inkml:trace contextRef="#ctx0" brushRef="#br0">0 11 7626,'9'-11'4705,"-5"17"-1569,-4 26-661,0-25-2529,-1 15 655,0 6 339,1 1 0,3 17-940,-2-38 58,1-1 0,-1 1-1,1 0 1,0-1 0,1 1 0,-1-1-1,2 0 1,-1 0 0,1 0 0,0 0-1,4 4-57,-7-9 7,0-1 0,0 0 0,0 0 0,1 0 0,-1 1 0,0-1 0,1-1 0,-1 1 0,1 0 0,-1 0 0,1 0 0,-1-1 0,1 1 0,-1-1 0,1 1 0,0-1-1,-1 0 1,1 1 0,0-1 0,-1 0 0,1 0 0,0 0-7,2-1 6,0 0-1,0 0 1,0 0 0,-1 0-1,1-1 1,-1 1 0,1-1-1,-1 0 1,1 0 0,-1 0-6,10-8-7,0-1 0,0 0 1,-1-1-1,2-4 7,-12 15-1,19-25-47,0 0 1,-2-1-1,0-1 0,12-29 48,-31 57 0,1 0-1,-1-1 1,0 1 0,0-1-1,0 1 1,1-1 0,-1 1-1,0 0 1,0-1-1,1 1 1,-1 0 0,0-1-1,1 1 1,-1 0 0,0-1-1,1 1 1,-1 0-1,1-1 1,-1 1 0,0 0-1,1 0 1,-1 0 0,1 0-1,-1-1 1,1 1-1,-1 0 1,1 0 0,-1 0-1,1 0 1,-1 0 0,1 0 0,12 11-19,11 35-34,-16-29 25,1 3 64,-7-15-218,0-1-1,1 1 0,-1 0 1,1-1-1,0 1 0,2 1 183,-4-5-147,0 1-1,1-1 1,-1 0-1,0 0 1,1 0-1,0 0 1,-1 0 0,1 0-1,-1 0 1,1-1-1,0 1 1,0-1-1,-1 1 1,1-1-1,0 0 1,0 1-1,0-1 1,-1 0-1,1 0 1,0 0 0,1-1 147,5 0-769,0 0 0,-1-1 1,1 0-1,0 0 1,-1-1-1,5-3 769,28-15-2746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5.765"/>
    </inkml:context>
    <inkml:brush xml:id="br0">
      <inkml:brushProperty name="width" value="0.05" units="cm"/>
      <inkml:brushProperty name="height" value="0.05" units="cm"/>
      <inkml:brushProperty name="color" value="#849398"/>
    </inkml:brush>
  </inkml:definitions>
  <inkml:trace contextRef="#ctx0" brushRef="#br0">1 1 9322,'1'3'4121,"3"6"-232,2 7-2073,-1 18-1168,-1 5-272,2 14-16,-1-1 88,3 9-31,0-14-177,2 5-464,-1-11-177,2-4-1151,0-16-488,-9 1-2329,9-11-200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0.847"/>
    </inkml:context>
    <inkml:brush xml:id="br0">
      <inkml:brushProperty name="width" value="0.05" units="cm"/>
      <inkml:brushProperty name="height" value="0.05" units="cm"/>
      <inkml:brushProperty name="color" value="#004F8B"/>
    </inkml:brush>
  </inkml:definitions>
  <inkml:trace contextRef="#ctx0" brushRef="#br0">12 175 2689,'0'0'2571,"0"0"-524,-1-6 1699,-6-15-751,4 12 329,2 15-1595,5 21-1266,6 21-377,3 0 0,2 0-86,17 60 59,-25-78-35,13 46 27,-18-71-46,0-1-1,0 1 0,0-1 1,0 0-1,0 0 0,1 1 1,0-2-1,0 1 0,0 0 1,0 0-1,1-1 1,-1 0-1,2 1-4,-3-3 3,1 0 1,-1 0-1,1 0 0,-1-1 1,1 1-1,0 0 1,-1-1-1,1 0 0,0 0 1,-1 0-1,1 0 0,0 0 1,-1 0-1,1-1 1,0 1-1,-1-1 0,1 0 1,-1 0-1,1 0 0,-1 0 1,1 0-1,-1 0 1,0-1-1,2-1-3,6-3 1,0-1-1,0-1 1,-1 0 0,7-7-1,-4 0-136,1 0 1,-2 0 0,0-2-1,-1 1 1,0-1-1,-2 0 1,0-1-1,-1 0 1,0-1-1,-2 1 1,0-1 0,-1 0-1,-1 0 1,-1 0-1,0-1 1,-2-15 135,2 43 10,0-1 1,0 1 0,1-1-1,0 0 1,1 0-1,0 0 1,0 0 0,0 0-1,1-1 1,0 0-1,0 0 1,0 0 0,1-1-1,0 1 1,0-1-1,1-1 1,-1 1 0,1-1-1,5 2-10,-4-3 88,-1-1 1,1 0-1,0 0 0,0-1 0,0 0 0,1 0 0,-1-1 0,0 0 1,0 0-1,0-1 0,0 0 0,0-1 0,0 0 0,0 0 1,0 0-1,0-1 0,-1 0 0,0-1 0,2 0-88,-8 3 4,1 0-1,-1 0 1,0 0 0,1 0-1,-1 0 1,0 0-1,0 0 1,1 0 0,-1 0-1,0 0 1,0-1-1,0 1 1,-1-1-1,1 1 1,0 0 0,0-1-1,-1 1 1,1-1-1,-1 0 1,1 1 0,-1-1-4,0-1-24,1-1-1,-1 0 1,0 1 0,0-1 0,-1 1 0,1-1 0,-1 0 0,0 1 0,-1-3 24,-3-8-243,-1 0-1,0 0 1,-1 1-1,-4-5 244,8 13-136,-29-42-1428,-6-9-262,35 51 1357,1 0-1,-1 0 1,1 0-1,0-1 1,1 1 0,-1-1-1,1 1 1,0-1-1,0-5 470,7-14-2932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6.114"/>
    </inkml:context>
    <inkml:brush xml:id="br0">
      <inkml:brushProperty name="width" value="0.05" units="cm"/>
      <inkml:brushProperty name="height" value="0.05" units="cm"/>
      <inkml:brushProperty name="color" value="#849398"/>
    </inkml:brush>
  </inkml:definitions>
  <inkml:trace contextRef="#ctx0" brushRef="#br0">228 430 7458,'-8'10'2840,"-14"0"425,-5 3-1753,-4-3-648,-1 0-207,0-6-121,7-3-192,4-5-1048,3 2-161,7-16-2655,10-2-65</inkml:trace>
  <inkml:trace contextRef="#ctx0" brushRef="#br0" timeOffset="1">696 6 9090,'1'0'207,"-1"0"0,0-1 1,0 1-1,0 0 0,1-1 0,-1 1 0,0-1 1,1 1-1,-1 0 0,0 0 0,1-1 1,-1 1-1,0 0 0,1 0 0,-1-1 0,0 1 1,1 0-1,-1 0 0,1 0 0,-1 0 1,1-1-1,-1 1 0,0 0 0,1 0 0,-1 0 1,1 0-1,-1 0 0,1 0 0,-1 0 1,1 0-208,4 13 2496,-7 33-1963,1-34 246,-2 52-71,3-1 1,3 1 0,3-1-1,2 0 1,6 12-709,-14-72-100,1-1-1,-1 1 0,1 0 0,0 0 1,0 0-1,0-1 0,1 1 1,-1-1-1,0 1 0,1-1 1,0 1-1,0-1 0,0 0 1,0 0-1,0 0 0,0 0 1,0 0-1,0 0 0,1 0 1,-1-1-1,1 1 0,0-1 1,-1 0-1,1 0 0,0 0 1,-1 0-1,3 0 101,0-1-400,0 1 0,0-1-1,0 0 1,0-1 0,0 0 0,0 1-1,0-1 1,0-1 0,-1 1 0,1-1-1,0 0 1,-1 0 0,1 0 0,-1-1-1,1 0 401,28-21-3382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6.447"/>
    </inkml:context>
    <inkml:brush xml:id="br0">
      <inkml:brushProperty name="width" value="0.05" units="cm"/>
      <inkml:brushProperty name="height" value="0.05" units="cm"/>
      <inkml:brushProperty name="color" value="#849398"/>
    </inkml:brush>
  </inkml:definitions>
  <inkml:trace contextRef="#ctx0" brushRef="#br0">311 18 6545,'-6'1'3849,"-20"-3"-352,-7-4-1153,-19 1-1263,8-1-529,-2 8-40,14-2-224,-2 7-616,22-3-664,-6 4-2385,10-11-384,12-5-1280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6.799"/>
    </inkml:context>
    <inkml:brush xml:id="br0">
      <inkml:brushProperty name="width" value="0.05" units="cm"/>
      <inkml:brushProperty name="height" value="0.05" units="cm"/>
      <inkml:brushProperty name="color" value="#849398"/>
    </inkml:brush>
  </inkml:definitions>
  <inkml:trace contextRef="#ctx0" brushRef="#br0">0 15 5321,'4'-2'1035,"0"0"1,0 0-1,0 1 1,0-1-1,0 1 0,1 0 1,-1 0-1,0 0 0,1 0 1,0 1-1036,-4 0 200,0 0 0,-1 0 0,1 1 0,0-1-1,0 0 1,0 0 0,-1 1 0,1-1 0,0 0 0,-1 1 0,1-1 0,0 1 0,-1-1 0,1 1 0,-1-1 0,1 1 0,-1 0 0,1-1 0,-1 1 0,1 0-1,0 0-199,0 1 67,0 1 0,0 0 0,-1-1 0,1 1 0,0 0 0,-1-1 0,0 1 0,0 0 0,0 2-67,-5 375 3140,5-374-3147,-1 4-72,1 0 0,1 0 1,0 0-1,0 0 0,1-1 0,0 1 0,1 0 0,1 4 79,-3-13-27,-1 0 0,1-1 0,-1 1 0,1 0 0,-1 0 0,1-1 0,-1 1 0,1-1 0,0 1 0,-1 0 0,1-1 0,0 1 0,0-1 0,-1 1 0,1-1 0,0 0 0,0 1 0,0-1 0,0 0 0,0 0 0,-1 1-1,1-1 1,0 0 0,0 0 0,0 0 0,0 0 0,0 0 0,0 0 0,0 0 0,-1-1 0,1 1 0,0 0 0,0 0 0,0-1 0,0 1 0,-1 0 0,1-1 0,0 1 0,0-1 0,0 0 27,32-25-621,-31 24 604,32-34-217,-1-1 0,4-9 234,-14 15-28,2 1 0,2 1 0,0 1 0,9-4 28,-33 29 10,-1 1 0,1 0 1,0 0-1,0 1 0,0-1 0,0 1 0,0-1 1,0 1-1,1 0 0,-1 0 0,0 0 0,0 0 1,2 1-11,-3 0 16,0 0 1,0 0-1,-1 1 1,1-1-1,0 1 1,0-1 0,0 1-1,0 0 1,0-1-1,-1 1 1,1 0-1,0 0 1,-1 0-1,1 1 1,-1-1 0,1 0-1,-1 1 1,1-1-1,-1 1 1,0-1-1,0 1 1,0-1 0,1 2-17,6 12 74,-1 0 0,0 1 1,-1-1-1,-1 1 0,0 0 1,-1 1-1,-1-1 0,1 16-74,11 47-4395,-13-70 333,-3-10-642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7.143"/>
    </inkml:context>
    <inkml:brush xml:id="br0">
      <inkml:brushProperty name="width" value="0.05" units="cm"/>
      <inkml:brushProperty name="height" value="0.05" units="cm"/>
      <inkml:brushProperty name="color" value="#849398"/>
    </inkml:brush>
  </inkml:definitions>
  <inkml:trace contextRef="#ctx0" brushRef="#br0">1 245 10186,'56'8'6471,"-2"-5"-3922,-41-4-2279,0 1 0,0-2 0,-1 0 0,1-1-1,-1 0 1,1 0 0,5-4-270,2-1 233,1-1 0,-1-1 0,0 0 0,15-12-233,-31 18 5,1 1 1,0-1-1,-1 1 0,0-1 0,0 0 1,0-1-1,0 1 0,0-1 1,-1 0-1,0 1 0,0-2 0,-1 1 1,1 0-1,-1 0 0,0-1 1,0 1-1,-1-1 0,0 0 0,0 1 1,0-7-6,-1 10-5,0-1 0,0 0-1,0 0 1,0 0 0,-1 1 0,1-1 0,-1 0 0,0 1 0,0-1 0,0 0 0,0 1-1,0-1 1,-1 1 0,1 0 0,-1-1 0,1 1 0,-1 0 0,0 0 0,0 0 0,0 0 0,0 0-1,0 1 1,-1-1 0,1 0 0,0 1 0,-1 0 0,1 0 0,-1-1 0,1 2 0,-1-1-1,0 0 1,1 0 0,-3 0 5,-2 1-13,0-1 0,-1 1 0,1 0 0,0 0 0,0 0 0,0 1 0,0 0 0,0 1 0,0 0-1,1 0 1,-1 0 0,-5 4 13,0 0-33,1 0 0,0 1-1,1 1 1,-1 0-1,1 0 1,1 1 0,0 0-1,0 0 1,1 1-1,0 1 1,0-1 0,2 1-1,-1 1 1,1 0 33,3-7-53,1 1 1,-1 0 0,1 0 0,0 0-1,1 0 1,-1 0 0,1 1-1,1-1 1,-1 0 0,1 1-1,0-1 1,1 0 0,-1 0 0,1 1-1,0-1 1,1 0 0,0 0-1,0 0 1,0 0 0,0 0-1,1 0 1,0-1 0,0 1-1,1-1 1,0 0 0,-1 0 0,2 0-1,-1 0 1,3 1 52,4 3-253,0-1 1,0 0-1,0-1 1,1 0-1,0-1 1,1 0-1,0-1 1,-1-1-1,1 0 1,1 0-1,-1-1 1,0-1-1,14 0 253,-4 0-904,0-1 0,0-2 1,-1 0-1,1-2 0,0 0 0,-1-1 0,20-7 904,13-9-2835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7.545"/>
    </inkml:context>
    <inkml:brush xml:id="br0">
      <inkml:brushProperty name="width" value="0.05" units="cm"/>
      <inkml:brushProperty name="height" value="0.05" units="cm"/>
      <inkml:brushProperty name="color" value="#849398"/>
    </inkml:brush>
  </inkml:definitions>
  <inkml:trace contextRef="#ctx0" brushRef="#br0">357 144 6561,'0'-5'565,"-1"0"0,0 1-1,0-1 1,-1 0-1,1 1 1,-1 0-1,0-1 1,0 1 0,-1 0-1,1 0 1,-1 0-1,0 0 1,0 0-1,-2-2-564,1 3 189,0 0 0,0 1-1,0-1 1,0 1-1,0 0 1,-1 0 0,1 0-1,-1 0 1,1 1-1,-2-1-188,-10-1 178,1 1-1,-1 0 0,0 1 0,0 0 0,0 1 0,0 1 0,-5 2-177,9-2 19,1 1 0,-1 0 1,0 1-1,1 1 0,0-1 0,-1 2 0,2 0 0,-1 0 0,0 1 0,0 1-19,9-6-2,0 0-1,1 0 1,0 0-1,-1 0 1,1 1-1,0-1 1,-1 0-1,1 1 0,0-1 1,0 0-1,0 1 1,0 0-1,0-1 1,1 1-1,-1-1 0,0 1 1,1 0-1,-1-1 1,1 1-1,0 0 1,-1 0-1,1 0 1,0-1-1,0 1 0,0 0 1,0 0-1,1-1 1,-1 1-1,0 0 1,1 0-1,-1-1 0,1 1 1,-1 0-1,1-1 1,0 1-1,0 0 1,0-1-1,0 0 1,0 1-1,0-1 0,0 1 1,1-1-1,-1 0 3,8 9 4,1-2 1,0 1-1,0-1 0,1-1 0,7 5-4,-13-9 9,52 30 73,-31-19 140,-1 1 0,-1 1 0,12 12-222,-29-23 73,-1 1 1,0 0-1,0 1 1,0 0-1,-1 0 0,0 0 1,0 0-1,-1 1 1,0 0-1,0 0 0,-1 0 1,0 0-1,2 8-73,-4-12 13,0 0-1,-1 0 0,1 0 1,-1 0-1,0 0 1,0 0-1,0 0 0,-1 0 1,1 0-1,-1 0 1,0-1-1,0 1 0,-1 0 1,1 0-1,-1-1 1,1 1-1,-1-1 0,0 1 1,-1-1-1,0 2-12,-1-1-1,0 0 1,0 0-1,0-1 0,-1 1 0,1-1 1,-1 0-1,0 0 0,0 0 1,0-1-1,0 0 0,0 0 0,-1 0 1,-3 1 0,2-2-6,0 0 0,1 0 0,-1 0 0,0-1 1,0 0-1,0 0 0,1 0 0,-1-1 0,0 0 0,1-1 1,-6-1 5,8 1 5,0 1 0,-1-1 0,1 0 0,0 0 0,1 0 0,-1-1 0,0 0 0,1 1 0,-1-1 0,1 0 0,0-1 0,0 1 0,0-1 0,0 1 0,1-1 0,-1 0 0,0-3-5,1 5-6,1-1 1,0 1-1,1 0 0,-1-1 0,0 1 0,1-1 1,-1 0-1,1 1 0,0-1 0,0 1 0,0-1 1,0 1-1,1-1 0,-1 0 0,0 1 0,1-1 0,0 1 1,0 0-1,0-2 6,1 0-13,0 0 1,1 0 0,0 0-1,0 0 1,0 1-1,0-1 1,0 1 0,1 0-1,-1 0 1,3-1 12,8-6-10,1 1 0,1 0 1,0 1-1,0 1 0,8-2 10,13-4 35,76-28 87,-1-5 0,-3-4 0,26-21-122,-107 55 110,44-28 188,-67 40-255,0 0 0,0 0 0,0 0 0,0-1 0,0 0-1,-1 0 1,0 0 0,0-1 0,-1 1 0,2-3-43,-5 8 3,0-1 0,0 1 1,1 0-1,-1-1 0,0 1 0,0 0 0,0-1 1,0 1-1,0 0 0,0-1 0,0 1 0,0 0 0,0-1 1,0 1-1,0-1 0,0 1 0,0 0 0,0-1 1,0 1-1,0 0 0,-1-1 0,1 1 0,0 0 0,0-1 1,0 1-1,-1 0 0,1-1 0,0 1 0,0 0 1,-1 0-1,1-1 0,0 1 0,0 0 0,-1 0 0,1 0 1,0-1-1,-1 1 0,1 0 0,0 0 0,-1 0 1,1 0-1,-1 0-3,-15-3-19,15 3 19,-10 0-13,1 0 1,-1 1-1,1 0 0,0 1 1,-1 0-1,1 1 1,0 0-1,0 1 0,0 0 13,-9 4-21,2 1 0,-1 0-1,1 1 1,-6 5 21,11-6-20,1 1-1,0 0 1,0 0-1,1 1 1,0 1-1,0-1 1,2 2-1,-1-1 1,2 1-1,0 0 1,-3 8 20,7-13-98,0-1 1,0 1-1,1 0 1,0 0-1,1 0 1,-1 0-1,2 0 0,-1 0 1,1 1-1,0-1 1,1 0-1,0 0 1,0 0-1,1 0 1,0 0-1,0 0 0,1 0 1,0-1-1,0 1 1,1-1-1,4 7 98,-3-6-490,1-1 0,0 1 0,0-1 0,0 0 0,1-1 0,0 1 0,0-1-1,1-1 1,0 1 0,0-1 0,0-1 0,8 4 490,16-2-3298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8.297"/>
    </inkml:context>
    <inkml:brush xml:id="br0">
      <inkml:brushProperty name="width" value="0.05" units="cm"/>
      <inkml:brushProperty name="height" value="0.05" units="cm"/>
      <inkml:brushProperty name="color" value="#849398"/>
    </inkml:brush>
  </inkml:definitions>
  <inkml:trace contextRef="#ctx0" brushRef="#br0">378 126 10298,'-7'-12'1697,"-1"0"-1,-1 1 0,0 0 1,-6-4-1697,8 7 545,-1 1 0,0 1 0,-1-1 1,0 1-1,0 1 0,-2-1-545,5 2 108,-1 1-1,1 1 1,-1 0-1,0 0 1,1 0-1,-1 0 1,0 1 0,0 0-1,0 1 1,0 0-1,0 0 1,0 0-1,0 1 1,0 0-1,0 0 1,0 1-1,0 0 1,1 0 0,-1 0-1,-5 4-107,3-1 6,0 0 0,0 1 0,1 0 0,0 0 0,0 1 0,1 0 0,-1 0 0,2 1-1,-1 0 1,1 0 0,0 1 0,-1 3-6,4-6-20,0-1 1,0 1-1,0 0 0,1 0 0,0 0 0,0 0 0,1 0 1,-1 0-1,1 1 0,1-1 0,-1 0 0,1 1 1,0-1-1,1 0 0,0 1 0,0-1 0,0 0 0,0 0 1,1 1-1,2 3 20,-3-7-30,1-1 0,-1 1 0,1 0 0,0-1 0,0 1 0,0-1 0,0 0 0,1 1 0,-1-1 0,0 0 0,1 0 0,0-1 0,-1 1 0,1 0 0,0-1 0,0 0 0,0 0 1,0 0-1,0 0 0,0 0 0,0 0 0,0-1 0,0 0 0,0 1 0,1-1 0,-1 0 0,0 0 0,0-1 0,2 0 30,8-1-119,-1 0 0,0-1 1,0-1-1,0 0 0,0-1 0,8-4 119,1-2-97,-1-1 1,0-1-1,-1-1 0,0-1 1,14-14 96,7-11 248,29-39-248,-69 79 14,0-1-1,0 0 0,1 1 1,-1-1-1,1 0 0,-1 1 1,0-1-1,1 1 0,-1-1 0,1 1 1,0-1-1,-1 1 0,1-1 1,-1 1-1,1-1 0,0 1 1,-1 0-1,1-1 0,0 1 1,-1 0-1,1-1 0,0 1 1,-1 0-1,1 0 0,0 0 1,0 0-1,-1 0 0,2 0-13,3 18 314,-3-7-319,8 64 289,-2 1 1,-4-1-285,7 86 186,-7-141-847,0 1 0,1-1 0,1 0 0,1 0 1,0-1-1,3 3 661,-3-6-1849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8.645"/>
    </inkml:context>
    <inkml:brush xml:id="br0">
      <inkml:brushProperty name="width" value="0.05" units="cm"/>
      <inkml:brushProperty name="height" value="0.05" units="cm"/>
      <inkml:brushProperty name="color" value="#849398"/>
    </inkml:brush>
  </inkml:definitions>
  <inkml:trace contextRef="#ctx0" brushRef="#br0">0 72 12419,'3'0'7436,"-1"5"-5716,-2 14-2170,-1 9 382,0 10 35,2-1 0,1 3 33,-1-29-24,0 1-1,1 0 1,1-1 0,0 0 0,1 0 0,0 0 0,0 0 0,6 10 24,-8-19-17,-1 1 0,0-1 1,1 1-1,0-1 0,-1 1 0,1-1 1,0 0-1,0 0 0,1 0 0,-1 0 1,0-1-1,0 1 0,1 0 0,-1-1 1,1 0-1,0 1 0,-1-1 0,3 0 17,-3-1-14,0 0-1,0 0 0,0 0 0,0 0 0,0 0 0,0 0 1,0-1-1,1 1 0,-1-1 0,0 0 0,-1 0 0,1 1 1,0-1-1,0 0 0,0-1 0,0 1 0,-1 0 0,1 0 1,0-2 14,5-4-40,0 0 1,0-1-1,-1-1 1,-1 1 0,1-1-1,-1 0 1,-1 0 0,1 0-1,-1-1 40,9-28-504,-1 0 0,-2-1 0,0-4 504,8-63-6067,-14 83 2316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9.130"/>
    </inkml:context>
    <inkml:brush xml:id="br0">
      <inkml:brushProperty name="width" value="0.05" units="cm"/>
      <inkml:brushProperty name="height" value="0.05" units="cm"/>
      <inkml:brushProperty name="color" value="#849398"/>
    </inkml:brush>
  </inkml:definitions>
  <inkml:trace contextRef="#ctx0" brushRef="#br0">0 304 8346,'2'3'330,"0"0"0,0-1 0,1 1-1,-1-1 1,1 1 0,-1-1 0,1 0 0,0 0 0,0 0 0,2 1-330,-2-2 286,0-1 1,-1 0-1,1 1 1,0-1-1,0 0 0,0-1 1,-1 1-1,1 0 0,0-1 1,-1 1-1,1-1 1,0 0-1,-1 0 0,1 0 1,1-1-287,14-5 670,9-3-10,1-2-1,-1 0 1,-1-2 0,0 0-1,15-13-659,-35 22 53,-1 0 0,1 0-1,-1 0 1,0-1-1,0 0 1,-1 0 0,1 0-1,-1 0 1,-1-1 0,1 1-1,0-3-52,-3 3 16,1 1 0,-1-1 1,0 1-1,0-1 0,0 0 0,-1 1 0,0-1 0,0 0 0,0 1 0,-1-1 0,0 0 0,0 1 0,-1-1 1,1 1-1,-1-1 0,-1 0-16,2 3-11,0 0 0,0 0 0,-1 0 0,1 1 0,-1-1 0,1 1 1,-1-1-1,0 1 0,0-1 0,0 1 0,-1 0 0,1 0 0,0 0 0,-1 0 0,1 1 1,-1-1-1,0 1 0,1-1 0,-1 1 0,0 0 0,0 0 0,0 0 0,0 1 0,0-1 1,0 1-1,0-1 0,0 1 0,0 0 0,0 0 0,0 0 0,0 1 0,0-1 1,0 1-1,0-1 0,-2 2 11,-2 0-19,-1 1 0,1 0 0,-1 0 0,1 1 0,0 0 0,1 0 0,-1 1 0,1-1 0,0 1 0,0 1 0,0-1 0,1 1 0,-5 5 19,5-2-14,0-1 1,0 1-1,0 0 1,1 0-1,0 1 1,1-1 0,0 1-1,1 0 1,0 0-1,0-1 1,1 1-1,1 1 1,-1-1-1,2 0 1,-1 0 0,1 0-1,1 0 1,0 0-1,0-1 1,1 1-1,3 8 14,-2-8-30,1 0-1,-1 0 0,1-1 1,1 0-1,0 1 0,0-2 0,1 1 1,0-1-1,1 0 0,0 0 1,0-1-1,0 0 0,1-1 1,0 0-1,0 0 0,1-1 1,0 0-1,0 0 0,0-1 0,2 0 31,-1-1-19,-1-1 0,1 1 1,0-2-1,0 0 0,0 0 0,0-1 0,-1 0 0,1-1 0,0 0 0,0-1 0,0 0 0,-1 0 0,1-2 0,-1 1 0,1-1 0,4-3 19,1-2-1,0-1 0,-1-1 0,0 0 0,-1-1 0,-1 0 0,0-1 0,0-1 0,-1 0 0,5-8 1,46-71-3,11-15 2,-62 93 61,0 1 0,1 0 0,0 1-1,2 0 1,12-8-60,-24 18 18,1 1-1,0 0 0,0 0 1,0 0-1,0 0 1,1 0-1,-1 1 1,0 0-1,1 0 1,-1 0-1,0 0 0,1 1 1,-1 0-1,1 0 1,-1 0-1,1 0 1,-1 1-1,1 0 1,2 0-18,-1 1 16,0 1 1,0-1-1,0 1 1,0 0-1,0 0 1,-1 1-1,0 0 1,0 0-1,0 0 1,0 0-1,0 1 1,-1 0-1,0 0-16,2 2 39,-1 0 1,-1 0-1,1 1 0,-1-1 0,0 1 1,-1 0-1,0 0 0,0 0 0,-1 0 1,0 3-40,-1-6 57,0 1 1,0-1 0,-1 1-1,0-1 1,0 1-1,0-1 1,-1 1 0,0-1-1,0 0 1,0 1 0,-1-1-1,1 0 1,-1 1 0,-1-1-1,0 1-57,-2 2 64,-1 0 0,0-1 0,-1 0 0,1-1 1,-1 1-1,-1-1 0,1 0 0,-1-1 0,0 0 0,0 0 0,-3 0-64,-3 2-312,-1 0-1,0-1 1,-1 0-1,0-2 1,1 0 0,-2 0 312,16-4-134,-1 1-117,1-1 0,-1 0 0,1 1 0,0-1 0,-1 0 0,1 1 0,-1-1 1,1 0-1,-1 0 0,1 0 0,-1-1 0,1 1 0,-1 0 0,1 0 0,-1-1 0,1 1 0,0-1 1,-1 1-1,1-1 0,0 0 0,-1 1 0,1-1 0,0 0 0,0 0 0,-1 0 0,1 0 0,-1-1 251,-4-18-4895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9.483"/>
    </inkml:context>
    <inkml:brush xml:id="br0">
      <inkml:brushProperty name="width" value="0.05" units="cm"/>
      <inkml:brushProperty name="height" value="0.05" units="cm"/>
      <inkml:brushProperty name="color" value="#849398"/>
    </inkml:brush>
  </inkml:definitions>
  <inkml:trace contextRef="#ctx0" brushRef="#br0">2 7 6793,'12'-2'4217,"-1"-3"-568,-4 10-1224,-9 9-1313,-2 12-248,-1 13 64,-3 8-32,3 9-55,-1-4-113,5 4-440,1-10-176,5-1-160,2-9-96,5-3-616,3-11-329,5-5-1367,0-6-2041,-1-5-64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49.827"/>
    </inkml:context>
    <inkml:brush xml:id="br0">
      <inkml:brushProperty name="width" value="0.05" units="cm"/>
      <inkml:brushProperty name="height" value="0.05" units="cm"/>
      <inkml:brushProperty name="color" value="#849398"/>
    </inkml:brush>
  </inkml:definitions>
  <inkml:trace contextRef="#ctx0" brushRef="#br0">319 22 9658,'-23'-4'3665,"-10"3"488,-10 5-2161,-8-2-1328,0 5-112,16 2-143,-2 6-642,14-4-255,8 0-1304,7-3 1024,10 3-3505,10-4 592</inkml:trace>
  <inkml:trace contextRef="#ctx0" brushRef="#br0" timeOffset="1">348 0 9514,'17'8'2096,"-4"14"873,-1 0-2721,-4 13-192,0-3 48,-4 6-40,0-10 40,-2-2-464,1-10-312,-1-7-2369,2-10 265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1.296"/>
    </inkml:context>
    <inkml:brush xml:id="br0">
      <inkml:brushProperty name="width" value="0.05" units="cm"/>
      <inkml:brushProperty name="height" value="0.05" units="cm"/>
      <inkml:brushProperty name="color" value="#004F8B"/>
    </inkml:brush>
  </inkml:definitions>
  <inkml:trace contextRef="#ctx0" brushRef="#br0">29 1 7066,'-15'76'8155,"5"0"-3804,7-21-3922,3 1 0,2-1 0,2 0 0,3-1 0,6 24-429,9 4-743,-15-92-1616,8-22 1160,4-5 121,-6 14 703,1 2 0,1-1 0,0 2 0,2 0 0,1 1 0,0 1 0,1 1 0,1 0 0,19-11 375,-36 26 44,0 0 0,0 0 0,0 0 0,0 0 0,0 1 0,1 0 0,-1 0 0,0 0 1,1 0-1,-1 0 0,1 0 0,-1 1 0,1 0 0,-1 0 0,1 0-44,-1 0 64,-1 1-1,0 0 1,0-1 0,0 1-1,0 0 1,0 0 0,0 1-1,0-1 1,-1 0 0,1 0-1,0 1 1,-1-1-1,1 1 1,-1 0 0,1-1-1,-1 1 1,0 0 0,1 0-1,-1 0 1,0 0 0,-1 0-1,1 0 1,0 0 0,0 0-1,-1 1-63,6 14 386,-1 1-1,-1 0 1,-1-1 0,-1 1-1,0 0 1,-1 13-386,-4 39-283,-6 2-3679,6-52 712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50.159"/>
    </inkml:context>
    <inkml:brush xml:id="br0">
      <inkml:brushProperty name="width" value="0.05" units="cm"/>
      <inkml:brushProperty name="height" value="0.05" units="cm"/>
      <inkml:brushProperty name="color" value="#849398"/>
    </inkml:brush>
  </inkml:definitions>
  <inkml:trace contextRef="#ctx0" brushRef="#br0">0 8 12131,'27'-7'1112,"-8"8"976,-4 7-3888,8 4-1889,1-1 296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50.593"/>
    </inkml:context>
    <inkml:brush xml:id="br0">
      <inkml:brushProperty name="width" value="0.05" units="cm"/>
      <inkml:brushProperty name="height" value="0.05" units="cm"/>
      <inkml:brushProperty name="color" value="#849398"/>
    </inkml:brush>
  </inkml:definitions>
  <inkml:trace contextRef="#ctx0" brushRef="#br0">221 191 8586,'-3'-2'445,"1"-1"0,-1 0 0,0 1 0,0 0 1,0 0-1,0 0 0,0 0 0,0 0 0,-1 0 0,1 1 1,0-1-1,-1 1 0,0 0 0,1 0 0,-4 0-445,1 0 217,0 1-1,0 0 1,-1 0-1,1 0 1,0 1-1,-1 0 1,1 0-1,0 0 1,-4 2-217,4-1 41,1 0 0,-1 0 0,0 0 0,1 1 1,-1 0-1,1 0 0,0 1 0,0-1 0,0 1 0,0 0 0,1 1 0,-1-1 1,1 1-1,0-1 0,1 1 0,-1 1 0,1-1 0,0 0 0,0 1 1,0 2-42,1 0 33,0 0 1,1 1-1,1-1 0,-1 1 1,1-1-1,1 1 1,0-1-1,0 0 1,0 1-1,1-1 1,0 0-1,1 0 1,0 0-1,0 0 1,1 0-1,0-1 1,0 0-1,1 0 1,3 5-34,-5-8 8,0 1 0,1-1 0,-1 0 0,1 0 0,0 0 0,1-1 0,-1 1 0,0-1 0,1 0 0,0 0 0,0-1 0,0 1 0,0-1 0,0 0 0,0-1 0,1 1 0,-1-1 1,1 0-1,-1 0 0,1-1 0,-1 1 0,1-1 0,-1 0 0,1-1 0,-1 0 0,1 0 0,-1 0 0,0 0 0,1-1 0,-1 0-8,6-2 10,-1-1 0,0-1 0,0 0 0,-1 0 0,1-1 0,-1 0-1,-1-1 1,1 0 0,-2 0 0,1-1 0,-1 1 0,0-2 0,-1 1 0,0-1 0,0 0 0,-1 0 0,0-1-1,0-2-9,1-4-45,-1 0 0,-1-1 0,0 1-1,-1-1 1,-1 0 0,0 0-1,-2 0 1,0 0 0,-1 0-1,-1 0 1,-1-2 45,3 18-13,-1-1 0,1 0 0,0 0 0,0 0 0,0 0-1,0 1 1,0-1 0,1 0 0,-1 0 0,1 0 13,-1 2-8,1 0-1,-1 0 1,0 0-1,1 0 1,-1 1 0,1-1-1,-1 0 1,1 0-1,0 1 1,-1-1 0,1 0-1,0 1 1,-1-1-1,1 0 1,0 1 0,0-1-1,-1 1 1,1-1-1,0 1 1,1-1 8,0 1 8,1 0 1,0 0 0,-1 0-1,1 0 1,-1 0-1,1 1 1,0-1 0,-1 1-1,1 0 1,-1-1-1,1 1 1,-1 0-1,0 1 1,1-1 0,-1 0-1,0 1 1,0-1-1,0 1 1,1 0-9,10 9 142,0-1 1,-1 2-1,-1-1 0,0 2 1,0-1-1,-1 1 0,-1 1 1,0 0-1,-1 0 0,-1 1 1,0 0-1,-1 0 0,0 1 1,-1 0-1,-1 0 0,-1 0 1,0 0-1,-1 0 1,0 13-143,-6 65-322,7-113-47,0 1 0,2 0 0,0 0 0,7-16 369,-5 13-112,10-30-70,2 1 0,11-19 182,-23 56-53,0 0 0,1 0 0,0 0 0,1 1 0,0 0-1,1 1 1,0 0 0,1 0 0,1 1 0,6-5 53,-14 13 10,0-1 1,0 0-1,1 1 0,-1 0 0,0 0 1,1 1-1,0-1 0,-1 1 1,1 0-1,0 0 0,-1 0 0,1 1 1,0 0-1,0-1 0,0 2 1,-1-1-1,6 1-10,-7 0 27,1 1 0,-1-1 1,0 0-1,1 1 0,-1 0 1,0 0-1,0 0 0,0 0 1,0 0-1,0 1 0,-1-1 1,1 1-1,-1 0 0,0-1 1,0 1-1,1 0 0,-2 0 1,1 1-1,0-1 0,-1 0 1,1 1-1,-1-1 0,0 1 1,0 0-28,2 10 81,0 0-1,0 1 1,-1-1 0,-1 1 0,-1 0 0,0-1-1,-1 5-80,-4 22 157,-9 37-157,12-70-11,2-7-42,0-1 1,0 1 0,0-1 0,0 0 0,0 1-1,-1-1 1,1 1 0,0-1 0,0 0 0,0 1-1,0-1 1,0 1 0,0-1 0,0 1 0,0-1-1,1 0 1,-1 1 0,0-1 0,0 1 0,0-1-1,0 0 1,0 1 0,1-1 0,-1 1 0,0-1 0,0 0-1,1 1 1,-1-1 0,0 0 0,1 0 0,-1 1-1,0-1 1,1 0 0,-1 0 0,0 1 0,1-1-1,-1 0 1,0 0 0,1 0 0,-1 1 0,1-1 52,19-3-4756,-19 3 4387,20-4-3526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7:50.961"/>
    </inkml:context>
    <inkml:brush xml:id="br0">
      <inkml:brushProperty name="width" value="0.05" units="cm"/>
      <inkml:brushProperty name="height" value="0.05" units="cm"/>
      <inkml:brushProperty name="color" value="#849398"/>
    </inkml:brush>
  </inkml:definitions>
  <inkml:trace contextRef="#ctx0" brushRef="#br0">212 52 7762,'1'-1'253,"0"1"0,0-1 1,0 0-1,0 0 1,1 0-1,-1 0 0,-1 0 1,1 0-1,0-1 1,0 1-1,0 0 0,-1 0 1,1 0-1,0-1 1,-1 1-1,1 0 0,-1-1 1,0 1-1,1-1 1,-1 1-1,0 0 0,0-1 1,0 1-1,0-1 1,0 1-1,0-1 0,-1 0-253,0 1 95,0-1 0,0 1 0,0 0 0,0 0 0,0 0-1,0 0 1,-1 0 0,1 0 0,0 0 0,-1 0 0,1 0-1,-1 1 1,1-1 0,-1 1 0,1-1 0,-1 1 0,0-1-1,1 1 1,-1 0 0,1 0 0,-1 0 0,0 0 0,1 0-1,-1 0 1,-1 0-95,-8 1 44,-1 0 0,1 1 0,0 0 0,0 1 0,0 0 0,1 0 0,-1 2 0,-7 3-44,11-5-15,1 1 1,-1 0-1,1 0 1,0 0-1,0 1 1,0 0-1,0 0 1,1 1-1,0-1 1,0 1-1,1 0 0,0 0 1,-2 4 14,5-8-5,0 0 0,1 0 0,0 0 0,-1 0 1,1-1-1,0 1 0,0 0 0,0 0 0,0 0 0,0 0 0,0 0 0,1 0 1,-1-1-1,0 1 0,1 0 0,0 0 0,-1-1 0,1 1 0,0 0 0,0-1 0,0 1 1,0 0-1,0-1 0,0 1 0,1-1 0,-1 0 0,0 1 0,1-1 0,-1 0 1,1 0-1,0 0 5,9 8 5,0-2 0,1 1 0,0-1 0,2 0-5,2 2-4,8 4 131,-2 1 1,0 1-1,0 1 0,-2 1 0,0 0 0,0 3-127,-14-14 90,-1 1 0,0-1 0,0 1 0,0 0 0,-1 0-1,0 1 1,-1-1 0,0 1 0,0 0 0,0 0 0,-1 0 0,0 0-1,-1 0 1,0 1 0,0-1 0,-1 0 0,0 1 0,0-1 0,-1 0-1,0 0 1,-1 4-90,1-5 39,-1 0-1,0-1 1,0 1-1,-1 0 1,0-1 0,0 0-1,0 0 1,-1 0-1,0 0 1,0 0-1,-1-1 1,0 0-1,1 1 1,-2-2 0,1 1-1,0-1 1,-1 0-1,0 0 1,0 0-1,0-1 1,-1 0-1,1 0 1,-1-1 0,1 1-1,-1-2 1,0 1-1,0-1 1,0 0-1,0 0 1,0-1-1,-5 0-37,5 0-317,0-1 1,1 0-1,-1-1 1,1 1-1,0-1 1,0-1 0,0 1-1,0-1 1,0 0-1,0 0 1,0-1-1,1 0 1,0 0 0,-2-2 315,-13-16-3253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8:00.845"/>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119 1661 3073,'0'0'0,"-1"0"2656,-2-3-877,0-2 148,0-4-2075,-3-4 280,-1-7-205,-2-5 8,-2-7-89,-1-3 113,1-3-72,-1-2 237,1 1-104,1-2 340,1-1-119,3-2 229,3-2-158,2-1 241,2 0-320,5-1 146,2 2-236,4 0 69,4 2-207,5 0 62,1 0-168,4 0 190,1 0-100,2-1 79,1 0-37,1 0 245,0-1-79,-1 0 373,-2 1-70,0 2 227,-3 2-227,0 3 59,0 1-394,2 1 58,2 0-274,3 2 107,3-1-168,5 2 107,2 4-102,4 2 178,1 4-155,1 4 144,2 1-98,2 2 133,-2 2-150,1 2 150,0 4-111,1 5 80,-1 4-125,2 5 147,0 2-148,-1 3 100,-1 0-86,0 2 146,-5 0-146,-1 3 130,-5 3-84,-4 3 99,-5 4-130,-3 3 114,-4 3-120,-3 2 91,-2 2-102,-1 0 94,-1 1-123,1 3 158,0 0-105,0 4 109,-1 3-114,-1 4 119,-2 0-148,-2 1 128,-2 0-77,-3 2 116,-2-2-117,-2 4 66,-3 1-94,0 3 99,-2 2-144,0 1 155,-1 0-85,0-2 129,0-1-156,-1-2 152,0-1-177,-1-2 164,0-2-163,-1 0 141,-1-1-145,-1 1 220,-1 1-205,-2 2 139,0 0-96,-1 0 100,1 0-159,0 0 122,3 0-77,1-1 40,3-1-29,3-2 64,2-3-66,2-2 68,2-2-57,-1 0 55,1-2-110,1 2 145,0-1-177,1 1 175,1 0-156,2 1 168,3 1-217,2 0 233,3 0-250,3 1 234,2-1-220,3-2 234,2-3-173,2-2 138,0-4-133,0-2 124,-1-4-141,0-2 107,1-3-52,2-2 24,1-3-15,4-1 23,2-1-44,2-2 14,1 0 3,1-3 16,-1-3-13,-1-1 52,-1-4-61,-1-2 57,-3-3-45,0-2 50,-3-2-80,-2-1 174,-1-1-136,-1 0 101,-3-1-66,0-1 57,-2 1-194,-1-2 187,0-1-174,0-1 143,2 0-126,1-3 186,2-1-148,1-4 114,1-2-107,0-1 115,-3-2-119,-2 0 101,-3 0-96,-1 0 141,-3 1-117,1-1 178,-1 1-107,0 0 101,1-1-194,1-2 225,-1 0-306,0-3 223,-1-1-128,1-3 82,-2-1-181,1-2 286,-2-1-266,0-2 176,-2 1-4,-1-1 64,-2 2-226,1 0 258,-2 2-216,2 0 46,-1 1-22,2 0 55,-1 0-176,2 0 166,0 1-55,0-2 7,1 0-45,0-1 172,0-2-156,0 1 118,0 2 14,0 3 32,1 3-106,1 2 110,1 3-158,1 0 73,1 1-72,0-1 121,2 2-93,0 0 59,0 3-81,1 0 106,-1 4-182,0 2 194,0 2-117,0 1 120,0 2-125,3 2 29,2 1-142,1 0 224,1 2-241,0 1 150,-1 0 29,-1 1-11,-2 1-129,-1 1 171,-3 2-282,1 2-216,-1 2-189,3 7-786,3 6-259,6 9-2087,9 8 610,-5-5-4614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8:02.722"/>
    </inkml:context>
    <inkml:brush xml:id="br0">
      <inkml:brushProperty name="width" value="0.1" units="cm"/>
      <inkml:brushProperty name="height" value="0.1" units="cm"/>
      <inkml:brushProperty name="color" value="#AE198D"/>
      <inkml:brushProperty name="inkEffects" value="galaxy"/>
      <inkml:brushProperty name="anchorX" value="-5288.47852"/>
      <inkml:brushProperty name="anchorY" value="-1240.99597"/>
      <inkml:brushProperty name="scaleFactor" value="0.5"/>
    </inkml:brush>
  </inkml:definitions>
  <inkml:trace contextRef="#ctx0" brushRef="#br0">0 255 3249,'0'0'0,"3"-2"1728,4-3-121,3 1-600,1-1-490,1 1-6,-2 3-139,-2 0-21,-2 2-124,-2 1-45,-2 0 89,-1 0-16,-1 1-50,3 3 122,1 7-28,14 15-45,5 8 18,3 8 105,1 6-136,-1 6-10,-2 3-83,-4 2 6,-2 1-167,-4 0 90,-1-2-91,-2-3 87,-2-2-45,-1-3 127,1-1-91,3 3 200,3 4-224,4 6-12,7 6 84,5 5-167,4 0 171,3-2-128,1-6 114,3-5-52,-1-8 157,1-7-34,-1-7 139,1-4-24,-1-4 62,3-3-143,0-3 25,3-1-116,0-2 36,4-1-158,0 0 98,1 0-129,-1-1 81,-1-2-111,-3-2 134,-1-3-60,-2-3 141,-1-1-112,0-3 104,1 0-76,0 0 79,3-2-107,2-2 78,2-1-71,-1-2 29,1-1-56,-1-2-4,0-1 8,-1-4-24,-1-1-3,-2-2 10,-1-2 5,-4-1 27,-2-1-26,-1-1 66,-2-1-57,-1-1 104,-1-1-86,-1-1 112,-3-1-42,-1-1 90,-3-2-237,-1-1 156,-2-2-205,-2 0 46,-1-1-130,-3 0 235,-3-1-214,-4-1 190,-3-2-82,-2-2 99,-2-3-90,0-1 95,-3-2-94,-1-1 94,-2-1-140,-5 0 69,-3-2-52,-4 0 86,-5-3-136,-2 0 219,-3-2-197,-3 0 193,-1-2-186,-1 2 186,-1 0-242,1 2 202,1 2-194,3 2 168,2 1-191,2 1 196,5-1-126,1-2 114,4-1-68,2 2 78,2 0-50,1 3 44,3 3-40,1 2 40,1 2-59,3 2 55,1 1-55,1 0 45,2 2-70,2 0 76,2 1-62,1 3 113,2 2-126,2 2 143,2 1-108,1 3 71,3 0-114,1 2 145,3 1-186,1 2 158,2 1-151,2 3 137,3 3-163,4 5 161,3 4-181,2 4 54,2 2-617,0 2-53,2 1 371,2-2-3421,7-4 2001,-9-3-8420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8:04.328"/>
    </inkml:context>
    <inkml:brush xml:id="br0">
      <inkml:brushProperty name="width" value="0.1" units="cm"/>
      <inkml:brushProperty name="height" value="0.1" units="cm"/>
      <inkml:brushProperty name="color" value="#AE198D"/>
      <inkml:brushProperty name="inkEffects" value="galaxy"/>
      <inkml:brushProperty name="anchorX" value="-9101.8584"/>
      <inkml:brushProperty name="anchorY" value="-2079.83447"/>
      <inkml:brushProperty name="scaleFactor" value="0.5"/>
    </inkml:brush>
  </inkml:definitions>
  <inkml:trace contextRef="#ctx0" brushRef="#br0">723 102 2088,'0'0'0,"-3"0"553,-4-2 316,-3 0-389,-1 0 234,-1-2 77,1 0 205,1-2 57,3 0-219,3 0 31,2 2-111,1 1-139,1 1-155,6-2-26,15-5-65,5-1-143,3 0 82,3 1-128,-1 2 15,1 2-130,-1 1 135,2 2-56,-1 2 74,2 1-102,0 1 153,2 3-93,1 2 50,4 3-69,1 3 47,3 3-137,1 2 66,3 3-137,1 1 74,2 3-103,0 2 103,2 3-136,-2 1 135,1 3-52,-3 2 147,1 4-67,-2 3 121,0 3-97,-1 2 51,0 3-164,0-1 92,-1 1-81,-3 0 66,-2 0-66,-6-2 150,-5 0-146,-5-3 103,-4-1-39,-4-2 48,-4 1-124,-2 1 158,-4 1-181,-4-1 120,-4 1-131,-4-2 149,-2 1-102,-2 0 153,-4 1-89,-1-1 143,-4 2-67,-3-2 80,-5 0-1,-4-1 49,-6 1-188,-3-1 76,-6 1-96,-3-1-26,-4-1-32,-3-4 134,-2-3-220,-1-6 162,-2-5-163,-1-7 45,-1-4-25,1-7 170,0-4-236,4-4 209,2-2-130,4 1 56,2 2-15,4 3 162,3 4-167,3 3 132,3 6-95,2 2 64,2 3-149,2 2 127,1 1-52,1-1 42,1 0-177,1 0 211,0 2-23,1 2 9,0 4-11,-1 4 135,0 7-114,1 3-7,2 4-91,2 0 39,3 2-65,4-1 71,3 0-124,2-2 139,3 2-109,3-3 52,2 1-52,2-2 144,3 1-183,4 1 162,0 2-106,3 1 69,1 1-141,1 0 199,0 0-109,-1-3 101,-2-1-147,-2-2 184,-3-2-169,-3-3 71,-4 0-78,-3-3 131,-3 0-189,-3-3 124,-2 0-50,-1-5-6,0-4 115,-5 2-127,-6 1 61,-7 2-103,-9 1 83,-5-1-112,-5-5 88,-1-6-336,-1-6 87,0-7-649,2-6 33,-3-8-1009,0-5 4251,-3-8-7563,0-8 5336,10 2-15300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8:05.914"/>
    </inkml:context>
    <inkml:brush xml:id="br0">
      <inkml:brushProperty name="width" value="0.1" units="cm"/>
      <inkml:brushProperty name="height" value="0.1" units="cm"/>
      <inkml:brushProperty name="color" value="#AE198D"/>
      <inkml:brushProperty name="inkEffects" value="galaxy"/>
      <inkml:brushProperty name="anchorX" value="-7363.31787"/>
      <inkml:brushProperty name="anchorY" value="-4775.55762"/>
      <inkml:brushProperty name="scaleFactor" value="0.5"/>
    </inkml:brush>
  </inkml:definitions>
  <inkml:trace contextRef="#ctx0" brushRef="#br0">5136 693 4745,'0'0'0,"0"-4"2889,0-5-692,-3-14-651,-4-5-1583,-8-3 7,-8-3 17,-10-4-98,-11-4 182,-9-2-120,-11-7 165,-8-3-92,-11-2 77,-4 1-122,-7 1 138,-1 6-146,-2 6 174,4 8-79,0 9 147,6 10-113,5 10 263,6 8-169,5 9 218,8 6-151,5 6 132,6 5-261,2 3 197,3 3-234,1 3 140,0-1-158,-1 1 136,0-1-145,0 0 230,-1 4 333,-1 4-378,0 6 281,1 6-269,0 4 223,4 2-275,2 0 137,3-1-167,4-1 247,3-1-262,2 0 176,2 0-156,1 3 146,1 0-250,0 3 139,0 0-170,-2 2 91,1-1-227,0 0 185,1 0-148,-1 1 154,0-1-118,0 3 158,0 1-130,-3 3 117,1 1-164,-1 3 197,-1-1-202,-1 2 146,0-1-128,-3-2 158,-3-3-216,-2-2 234,-3-6-202,-3-2 107,-2-5-78,-2-2 159,-1-2-195,-5-2 193,-1-2-124,-5-1 47,-4-3-124,-6-2 154,-3-6-200,-5-7 154,-2-7-104,-4-8 141,2-7-199,-3-8 155,2-5-134,-3-4 94,3-4-130,0-5 120,3-4-131,2-5 20,7-6-55,3-4 76,8-5-91,6-4 122,7-1-65,7 0 144,8 1-105,6 2 148,7 2-97,4 0 135,4 1-150,4-3 113,1-2-148,0-3 33,-1-3-116,-1-5 102,0-1-101,-2 0 113,-1 1-24,0 3 29,0 6-117,0 7 72,1 5-437,-1 3-708,-2 1-176,-5-4-2641,-10-6 577,2 6-5482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8:07.796"/>
    </inkml:context>
    <inkml:brush xml:id="br0">
      <inkml:brushProperty name="width" value="0.1" units="cm"/>
      <inkml:brushProperty name="height" value="0.1" units="cm"/>
      <inkml:brushProperty name="color" value="#AE198D"/>
      <inkml:brushProperty name="inkEffects" value="galaxy"/>
      <inkml:brushProperty name="anchorX" value="-1211.67542"/>
      <inkml:brushProperty name="anchorY" value="-4926.11279"/>
      <inkml:brushProperty name="scaleFactor" value="0.5"/>
    </inkml:brush>
  </inkml:definitions>
  <inkml:trace contextRef="#ctx0" brushRef="#br0">4249 1380 6521,'0'0'0,"1"-3"1601,2-7 597,0-5-2374,-3-8 621,-3-5-465,-6-10 93,-6-6-87,-9-9 20,-8-5-90,-10-9 174,-7-3-177,-9-5 94,-8-4-10,-6-3-56,-4 1 131,-1 1-30,0 3 115,4 8-177,2 7 207,4 9-177,-2 7 101,0 7-132,-3 3 185,-2 5-114,-2 1 150,0 4-58,1 2 235,1 3-157,2 4 263,3 2-110,-1 4 116,3 2-196,-1 4 152,2 3-293,-2 3 130,2 3-170,0 3 144,3 3-159,3 1 159,3 2-122,4 3 102,4 2-160,3 2 177,4 3-196,2 0 162,3 0-152,0 2 193,2 0-216,0 2 151,1 2-150,1 4 116,2 2-166,3 0 272,2 0-186,2 0 118,3 0-97,3 2 84,0 0-222,3 4 139,1 1-153,2 3 134,2-1-116,3 0 72,3 0-49,3 0 69,2 2-132,1 3 189,3 1-114,2 5-10,1 1-13,1 3 158,2-1-245,0 2 200,1-1-53,0 0 15,1 0-130,1 2 197,-1-1-140,1 1-11,1-1 5,-1 1 141,1-3-229,-1 1 122,-2-3-41,-1 1 194,-2-3-194,-2 1 160,-3 0-27,-1 2 128,-2 0-236,0 3 131,-1-1-36,-2 0 6,-1-1-130,-3 0 103,-3-2-74,-4-1 112,-4-5-59,-5-4 77,-2-5-48,-5-4 138,-2-4-189,-6-3 116,-3-4-83,-5-4 30,-4-5-178,-5-4 181,-1-5-136,-3-5 105,1-3-48,-1-4 42,2-3-140,0 0 152,3 0-124,-1 2 83,3 1-61,-1 3 92,2 0-111,1 0 73,1 1-70,1-1 149,2 1-118,0 3 39,2 2-56,1 1 134,2 2-163,1 1 136,1 1-69,3 2 160,3 2-202,4 3 242,4 1-158,4 4 97,4 2-119,4 3 127,3 2-218,3 3 186,2 1-135,3 1 38,2 0-84,1 0 151,0-2-197,0-2 192,0-1-115,-1-2 157,2 0-128,0 2 99,2-1-151,1 4 184,1 1-217,0 3 140,0-1-53,-1 1 70,0-1-149,-2-1 176,0 0-139,-3-1 60,-1 0-82,-2 0 152,-2-1-205,-2 1-39,-3-3-162,-4-1-367,-3-1-983,-2-4-2813,0-4 1132,4-5-8162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5.789"/>
    </inkml:context>
    <inkml:brush xml:id="br0">
      <inkml:brushProperty name="width" value="0.05" units="cm"/>
      <inkml:brushProperty name="height" value="0.05" units="cm"/>
      <inkml:brushProperty name="color" value="#AB008B"/>
    </inkml:brush>
  </inkml:definitions>
  <inkml:trace contextRef="#ctx0" brushRef="#br0">203 68 5905,'46'-10'2378,"-37"6"331,-10 1-1825,-13-3-558,10 5 211,-39-14 267,31 9-518,-1 2-1,1 0 1,-1 0 0,1 1 0,-1 0 0,0 2 0,0-1 0,-7 1-286,17 1 41,0 0 0,0 0 1,0 0-1,0 0 0,0 1 0,0-1 1,0 1-1,0 0 0,0 0 0,0 0 0,0 0 1,1 0-1,-1 1 0,0-1 0,1 1 0,-1 0 1,1 0-1,0 0 0,-1 0 0,1 0 0,0 0 1,0 1-1,1-1 0,-1 1 0,0-1 0,1 1 1,-1 0-42,1 2 8,0-1 1,0 1 0,0 0 0,1-1 0,0 1-1,0 0 1,0 0 0,0-1 0,1 1-1,-1 0 1,1 0 0,1-1 0,-1 1-1,1-1 1,-1 1 0,1-1 0,2 3-9,5 11 26,2 0 0,0-1 1,1-1-1,0 0 0,10 10-26,22 19 123,10 5-123,-15-15 155,-1 3 0,-1 2-155,-31-33 81,0 1 0,-1 0 1,0 0-1,0 0 0,-1 1 0,0 0 1,0 0-1,-1 0 0,0 0 0,-1 0 1,0 1-1,0-1 0,-1 1 0,0 4-81,-1-9 26,0 0 0,0 0 0,-1 0 0,0 0 0,0 0 0,0 0-1,-1-1 1,1 1 0,-1 0 0,0-1 0,-1 1 0,1-1 0,-1 0-1,0 0 1,0 0 0,0 0 0,0 0 0,-1 0 0,1-1 0,-1 0-1,0 0 1,0 0 0,0 0 0,-1-1 0,1 1 0,-1-1 0,1 0-1,-4 0-24,-1 2-43,0-2 0,0 0 0,0 0 0,0 0 0,0-1 0,-1 0 0,1-1 0,0 0 0,-1-1 0,1 0 0,0 0 0,-4-2 42,6 2-84,0-1 0,1 0 0,-1-1 0,1 0 0,-1 0 0,1 0 1,0-1-1,0 1 0,1-2 0,-1 1 0,1 0 0,0-1 0,0 0 1,0 0-1,1-1 0,-3-4 84,1-4-2134,7 2 1087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6.253"/>
    </inkml:context>
    <inkml:brush xml:id="br0">
      <inkml:brushProperty name="width" value="0.05" units="cm"/>
      <inkml:brushProperty name="height" value="0.05" units="cm"/>
      <inkml:brushProperty name="color" value="#AB008B"/>
    </inkml:brush>
  </inkml:definitions>
  <inkml:trace contextRef="#ctx0" brushRef="#br0">201 34 7266,'-7'8'6680,"-7"-2"-5685,-3 1-286,1 0-448,1-1 60,-1 1-1,1 1 0,0 0 1,0 1-1,1 1 0,-5 4-320,16-12 45,0 1 0,0 0 0,0 0 0,0 1 0,0-1 0,1 0 0,-1 1 0,1 0 0,0 0 0,0-1 0,1 1 0,-1 0 0,1 0 0,0 1 0,0-1 0,0 0 0,0 0 0,1 1 0,0-1 0,-1 0 0,2 0 0,-1 1 0,0-1 0,1 0 0,0 0 0,0 1 0,0-1-1,1 0 1,1 3-45,-1-1 13,1-1 0,0 1-1,0-1 1,1 0 0,-1 0-1,1 0 1,0 0 0,0-1-1,1 0 1,-1 0 0,1 0 0,0 0-1,0-1 1,4 3-13,0-2 1,-1 0 0,1-1 0,-1 0 0,1 0-1,0-1 1,0 0 0,0-1 0,0 0 0,7 0-1,-4-1 4,1 0 0,0-1 0,0-1 0,-1 0 0,1 0 0,-1-1 0,1-1 0,-1 0 0,0-1 0,-1 0 0,1-1 0,-1 0 0,0-1 0,3-2-4,-9 5 14,0 0 1,0-1-1,0 0 1,-1 0-1,0 0 1,0 0-1,0-1 1,0 1-1,-1-1 0,0 0 1,0 0-1,-1 0 1,0-1-1,0 1 1,0-1-1,-1 1 1,1-3-15,-2 3 14,0 1 0,0-1 1,0 1-1,-1-1 1,0 1-1,0-1 0,0 1 1,-1-1-1,0 1 0,0 0 1,0 0-1,-1 0 1,1 0-1,-1 0 0,0 0 1,-1 1-1,1 0 0,-1-1 1,0 1-1,-3-2-14,-5-3-103,-1 1 0,0 0-1,0 1 1,-1 0 0,1 1-1,-2 1 1,1 0-1,0 1 1,-1 0 0,-5 1 103,12 1-230,-14-1-971,22 3 1099,-1 0-1,0 0 0,1 0 1,-1 0-1,1 0 0,-1 0 1,1 0-1,-1 1 0,1-1 1,-1 0-1,1 0 0,-1 0 1,0 1-1,1-1 0,0 0 1,-1 0-1,1 1 0,-1-1 1,1 0-1,-1 1 0,1-1 1,0 1-1,-1-1 0,1 1 1,0-1-1,-1 1 0,1-1 1,0 1-1,0-1 0,-1 1 1,1-1-1,0 1 0,0-1 103,4 6-3376,6-3-178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1.635"/>
    </inkml:context>
    <inkml:brush xml:id="br0">
      <inkml:brushProperty name="width" value="0.05" units="cm"/>
      <inkml:brushProperty name="height" value="0.05" units="cm"/>
      <inkml:brushProperty name="color" value="#004F8B"/>
    </inkml:brush>
  </inkml:definitions>
  <inkml:trace contextRef="#ctx0" brushRef="#br0">317 107 8138,'0'-4'222,"1"1"1,-1 0 0,1 0 0,-1-1-1,0 1 1,-1 0 0,1 0-1,0 0 1,-1-1 0,0 1 0,0 0-1,0 0 1,0 0 0,0 0-1,0 0 1,-1 0 0,1 0 0,-1 1-1,0-1 1,0 1 0,0-1-1,0 1 1,-1-1 0,1 1 0,-1 0-1,1 0 1,-1 0 0,0 1-1,1-1 1,-1 1 0,0-1 0,0 1-1,0 0 1,-3-1-223,-2-1 254,-1 0 0,0 0 1,0 1-1,0 0 0,0 1 0,0 0 0,0 0 1,0 1-1,0 0 0,-1 0 0,1 1 0,0 0 1,0 1-1,0 0 0,0 1 0,-5 2-254,8-3 70,0 1-1,0 0 0,0 0 1,0 1-1,0 0 0,1 0 1,-1 0-1,1 0 1,0 1-1,1 0 0,-1 0 1,1 1-1,0-1 0,0 1 1,0 0-1,1 0 0,0 0 1,0 0-1,1 1 1,0-1-1,0 1 0,-1 3-69,2-2-1,0 0 1,0 0-1,1 1 0,0-1 0,0 0 0,1 0 0,0 0 1,0 0-1,1 0 0,0 0 0,0 0 0,1-1 0,0 1 0,0-1 1,3 3 0,-4-6-25,1 0 0,-1-1 1,1 1-1,0-1 0,0 0 1,0 0-1,1 0 0,-1 0 1,1 0-1,-1-1 0,1 0 1,0 0-1,0 0 0,0 0 1,0 0-1,0-1 0,1 0 0,-1 0 1,0 0-1,1 0 0,-1-1 1,0 1-1,1-1 0,-1 0 1,1-1-1,-1 1 0,0-1 1,1 0-1,0 0 25,6-2-143,0 0 0,-1-1 1,0 0-1,1 0 0,-1-1 0,-1 0 0,1-1 0,-1 0 0,0-1 1,-1 0-1,1 0 0,-1-1 0,2-3 143,5-7-254,-1 0-1,-1-1 1,0-1 0,-2 0-1,9-20 255,-19 38 11,0 0 0,-1 0 0,1 0 0,0 1 0,0-1 0,0 0 0,1 0 0,-1 1 0,0-1 0,1 1 0,-1-1 0,1 1 0,-1 0-1,1-1 1,0 1-11,-1 1 11,0 0-1,0 0 0,0 0 0,0 0 0,1 1 0,-1-1 0,0 0 0,0 1 1,0-1-1,0 0 0,0 1 0,0-1 0,0 1 0,0 0 0,0-1 0,0 1 1,0 0-1,-1 0 0,1-1 0,0 1 0,0 0 0,-1 0 0,1 0 0,0 0 1,-1 0-1,1 0 0,-1 0-10,19 24-67,23 28-721,-39-49 431,0-2 1,0 1 0,0 0 0,0-1-1,1 1 1,-1-1 0,1 0 0,0 0-1,0 0 1,-1-1 0,1 0 0,0 1-1,0-1 1,1 0 356,20-3-3583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6.925"/>
    </inkml:context>
    <inkml:brush xml:id="br0">
      <inkml:brushProperty name="width" value="0.05" units="cm"/>
      <inkml:brushProperty name="height" value="0.05" units="cm"/>
      <inkml:brushProperty name="color" value="#AB008B"/>
    </inkml:brush>
  </inkml:definitions>
  <inkml:trace contextRef="#ctx0" brushRef="#br0">1 84 5025,'4'42'10413,"11"10"-7863,5 14-1085,-12-36-661,5 28 49,-12-54-853,0 1-1,0-1 1,-1 0 0,0 0 0,0 1-1,0-1 1,0 0 0,-1 1-1,0-1 1,0 2 0,-8-39-915,7 19 679,2 0 0,-1-1 0,2 1-1,0 0 1,0-1 0,2 1 0,-1 0 0,2 0-1,0 0 1,1-1 236,5-11-247,0 0 0,2 1 0,0 1 0,13-18 247,-23 38 54,1 0 1,-1 1-1,1-1 0,0 0 0,1 1 0,-1 0 1,0-1-1,1 1 0,0 1 0,0-1 0,0 0 1,0 1-1,3-2-54,-4 4 58,-1-1 1,1 1-1,-1 0 1,1-1-1,-1 1 1,1 0-1,-1 0 1,1 1-1,-1-1 1,1 0-1,-1 1 1,1 0-1,-1 0 1,1-1-1,-1 1 1,0 1-1,0-1 1,1 0-1,-1 0 1,0 1-1,0 0 1,0-1-1,0 1 1,-1 0-1,2 1-58,6 6 174,0 0 0,-1 0 0,-1 1-1,1 0 1,-2 1 0,1-1 0,-1 1-1,-1 1 1,1 3-174,1 4 150,-2 0 0,0 1-1,-2-1 1,0 1 0,0 9-150,-3-28 2,0 0 0,-1 0 0,1 0 0,0 0 0,0-1 0,0 1 0,1 0 0,-1 0 0,0 0 0,0 0 0,0 0 0,1 0 0,-1 0 0,0 0 0,1-1 0,-1 1 0,1 0 0,-1 0 0,1 0 0,0-1 0,-1 1 0,1 0 0,-1-1 0,1 1 0,0 0 0,0-1 0,-1 1 0,1-1 0,0 1 0,0-1 0,0 0 0,0 1 0,0-1 0,-1 0 1,1 1-1,0-1 0,0 0 0,0 0 0,0 0 0,0 0 0,0 0 0,0 0 0,0 0 0,0 0 0,0-1 0,0 1 0,0 0 0,-1 0 0,1-1 0,0 1 0,0 0 0,0-1 0,0 1 0,0-1-2,3-1-50,-1-1 0,1 1 0,-1-1 1,0 1-1,0-1 0,0 0 0,0 0 0,0 0 0,0 0 1,-1-1-1,0 1 0,0-1 0,0 0 50,5-13-263,-1-1 0,-2 0 0,2-4 263,-5 10-12,2 1 1,0-1 0,0 1 0,1 0 0,1 0 0,0 0 0,0 1 0,1 0 0,4-7 11,-8 15 31,-1 1 0,1-1 0,-1 0 0,1 1 0,-1-1 1,1 1-1,0 0 0,0 0 0,0-1 0,0 1 0,0 0 1,0 1-1,0-1 0,0 0 0,0 0 0,0 1 0,0 0 1,1-1-1,-1 1 0,0 0 0,0 0 0,1 0 0,-1 0 1,0 0-1,0 1 0,0-1 0,0 1 0,1 0 0,-1-1 1,0 1-1,0 0 0,0 0 0,0 0 0,0 0 0,-1 1 1,1-1-1,0 0 0,0 1 0,-1-1 0,2 2-31,6 6 131,0 1 1,-1-1-1,0 1 0,0 1 0,-1 0 0,4 8-131,3 7 32,-1 0-1,-2 1 0,0 1 1,-2 0-1,-1 0 0,-1 2-31,-2-36-1941,1-8 2126,-3-12-3138,1-10 718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7.268"/>
    </inkml:context>
    <inkml:brush xml:id="br0">
      <inkml:brushProperty name="width" value="0.05" units="cm"/>
      <inkml:brushProperty name="height" value="0.05" units="cm"/>
      <inkml:brushProperty name="color" value="#AB008B"/>
    </inkml:brush>
  </inkml:definitions>
  <inkml:trace contextRef="#ctx0" brushRef="#br0">104 1 9114,'-39'63'7736,"30"-49"-7440,0-1 1,1 1 0,0 0 0,1 1-1,0 3-296,3-6 204,1 1 0,0-1 0,0 0-1,2 1 1,0 0 0,0-1 0,1 1 0,0 0-1,1-1 1,1 1 0,1 5-204,-2-12 43,1 0 1,-1-1-1,1 1 0,1-1 0,-1 0 1,1 1-1,0-1 0,0 0 1,0 0-1,0-1 0,1 1 1,0-1-1,0 0 0,0 0 1,1 0-1,-1 0 0,1-1 1,0 0-1,0 0 0,0 0 1,1 0-1,-1-1 0,0 0 1,1 0-1,2 0-43,2 0 19,1-1 0,0 0 0,0-1 0,0 0 0,0 0 0,0-1-1,0-1 1,-1 0 0,1 0 0,-1-1 0,1-1 0,3-1-19,5-3-248,-1 0-1,0-1 1,0-1 0,-1-1-1,-1 0 1,5-5 248,-19 15-161,0-1-1,1 0 1,-1 0 0,0 0-1,0 0 1,-1 0-1,1 0 1,0-1 0,-1 1-1,1 0 1,-1-1 0,0 0-1,1 1 1,-1-1 0,-1 0-1,1 1 1,0-1-1,-1 0 1,1 0 0,-1 0-1,0 1 1,0-1 0,0 0-1,0 0 1,-1-2 161,-4-14-1718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7.603"/>
    </inkml:context>
    <inkml:brush xml:id="br0">
      <inkml:brushProperty name="width" value="0.05" units="cm"/>
      <inkml:brushProperty name="height" value="0.05" units="cm"/>
      <inkml:brushProperty name="color" value="#AB008B"/>
    </inkml:brush>
  </inkml:definitions>
  <inkml:trace contextRef="#ctx0" brushRef="#br0">323 6 7474,'-66'-6'3640,"42"12"145,-5 0-1696,-2 0-817,-6 4-264,9 1-640,1-2-128,4-4-56,-2 3-216,13-4-400,2-4-1384,4-10-2217,1-9-120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7.944"/>
    </inkml:context>
    <inkml:brush xml:id="br0">
      <inkml:brushProperty name="width" value="0.05" units="cm"/>
      <inkml:brushProperty name="height" value="0.05" units="cm"/>
      <inkml:brushProperty name="color" value="#AB008B"/>
    </inkml:brush>
  </inkml:definitions>
  <inkml:trace contextRef="#ctx0" brushRef="#br0">383 10 7578,'4'-5'3392,"-5"2"-31,-10 2-1633,10 1-855,-8 1 63,-31 4 128,-44 10 16,41-4-31,5 1-369,4 1-328,7-2-320,2-4-544,3-2-257,6-1-1215,7-7 4120,-10-3-6528,11-1 2823</inkml:trace>
  <inkml:trace contextRef="#ctx0" brushRef="#br0" timeOffset="1">626 75 4537,'9'13'3857,"-9"8"-256,-3 2-609,0 10-679,-1 1-617,-1 7-304,2 0-543,3 5-233,3-11-376,-1 4-144,-2-10-24,4-7-416,-1-8-40,-1 1-1249,1-13-447,2-7-2393,-2-7-232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8.299"/>
    </inkml:context>
    <inkml:brush xml:id="br0">
      <inkml:brushProperty name="width" value="0.05" units="cm"/>
      <inkml:brushProperty name="height" value="0.05" units="cm"/>
      <inkml:brushProperty name="color" value="#AB008B"/>
    </inkml:brush>
  </inkml:definitions>
  <inkml:trace contextRef="#ctx0" brushRef="#br0">431 2 4609,'-4'-1'5385,"-5"4"-1488,-6 1-48,-10 2-2409,-7 0-672,-16 7-24,3-1-95,-5 3-89,5-2-104,-3-1-272,12-6-232,2-6-912,12-3-393,6-6 3362,14-3-6490,13 0 2976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8.634"/>
    </inkml:context>
    <inkml:brush xml:id="br0">
      <inkml:brushProperty name="width" value="0.05" units="cm"/>
      <inkml:brushProperty name="height" value="0.05" units="cm"/>
      <inkml:brushProperty name="color" value="#AB008B"/>
    </inkml:brush>
  </inkml:definitions>
  <inkml:trace contextRef="#ctx0" brushRef="#br0">37 0 8658,'0'6'2792,"-3"9"697,-3 5-2201,-1 14 81,0 8-81,-1 9-24,4 0-175,2 5-209,2-9-384,3-3-192,5-10-168,1-3-232,1-12-120,2-5-656,0-4-385,2-12 3178,0 4-6402,-6-9 2937</inkml:trace>
  <inkml:trace contextRef="#ctx0" brushRef="#br0" timeOffset="1">366 31 10298,'-2'1'512,"1"1"0,-1-1 0,0 1 0,0 0-1,1-1 1,-1 1 0,1 0 0,-1 0 0,1 0-1,0 0 1,0 0-512,-11 29 1980,1 37-1347,10-61-230,-4 32 688,3 0 0,1 1 0,3 30-1091,-1-56-136,1-1 0,0 0 0,1 0 0,0 1 0,1-2 0,1 1 0,0 0 0,0-1-1,1 0 1,1 0 0,0-1 0,8 10 136,-15-21-84,0 1-1,1-1 0,-1 0 0,0 0 0,1 1 0,-1-1 0,0 0 1,0 0-1,1 0 0,-1 0 0,0 1 0,1-1 0,-1 0 0,1 0 1,-1 0-1,0 0 0,1 0 0,-1 0 0,0 0 0,1 0 0,-1 0 1,1 0-1,-1 0 0,0 0 0,1 0 0,-1 0 0,0 0 0,1 0 1,-1 0-1,0-1 0,1 1 0,-1 0 0,0 0 0,1 0 0,-1-1 1,0 1-1,1 0 0,-1 0 0,0-1 0,0 1 0,1 0 0,-1 0 1,0-1-1,0 1 0,0 0 0,1-1 0,-1 1 0,0-1 85,9-17-4292,-7-5 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8.967"/>
    </inkml:context>
    <inkml:brush xml:id="br0">
      <inkml:brushProperty name="width" value="0.05" units="cm"/>
      <inkml:brushProperty name="height" value="0.05" units="cm"/>
      <inkml:brushProperty name="color" value="#AB008B"/>
    </inkml:brush>
  </inkml:definitions>
  <inkml:trace contextRef="#ctx0" brushRef="#br0">325 53 6505,'-37'-43'3657,"10"43"-176,-10 0-1145,1 1-1175,-7 7-345,10-1-416,-1-3-128,8-1-512,4-3-1120,5-4-321,4-6-2072,13-8-487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9.286"/>
    </inkml:context>
    <inkml:brush xml:id="br0">
      <inkml:brushProperty name="width" value="0.05" units="cm"/>
      <inkml:brushProperty name="height" value="0.05" units="cm"/>
      <inkml:brushProperty name="color" value="#AB008B"/>
    </inkml:brush>
  </inkml:definitions>
  <inkml:trace contextRef="#ctx0" brushRef="#br0">83 1 6513,'2'16'2977,"-5"10"584,-5 4-1625,-2 13 265,0-2-353,-7 6-200,4-7-519,3 0-161,2-9-464,3 3-232,6-13-176,5-5-264,1-3-120,7-3-808,-1-14-761,2-9-2864,4-1 112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39.666"/>
    </inkml:context>
    <inkml:brush xml:id="br0">
      <inkml:brushProperty name="width" value="0.05" units="cm"/>
      <inkml:brushProperty name="height" value="0.05" units="cm"/>
      <inkml:brushProperty name="color" value="#AB008B"/>
    </inkml:brush>
  </inkml:definitions>
  <inkml:trace contextRef="#ctx0" brushRef="#br0">83 164 4129,'0'0'245,"0"0"0,1 0 0,-1 0 0,0 0 0,0 0-1,0 0 1,1 0 0,-1 1 0,0-1 0,0 0 0,0 0 0,1 0 0,-1 1 0,0-1 0,0 0 0,0 0 0,0 0 0,0 1 0,1-1 0,-1 0 0,0 0-1,0 1 1,0-1 0,0 0 0,0 0 0,0 1 0,0-1 0,0 0 0,0 0 0,0 1 0,0-1 0,0 0 0,0 0 0,0 1 0,0-1 0,0 0 0,0 0-1,0 1 1,-1-1 0,1 0 0,0 0 0,0 0 0,0 1 0,0-1 0,0 0 0,-1 0 0,1 1-245,-9 17 4539,5-11-4879,-5 13 829,-2 1-172,1 1 0,1 0 0,1 1 0,1 0 0,1 0 0,-2 13-317,5 10 167,3-45-196,-1 1-1,1 0 1,0 0 0,1 0 0,-1 0 0,0-1 0,0 1 0,1 0-1,-1 0 1,1 0 0,0-1 0,-1 1 0,1 0 0,0-1 0,0 1-1,0-1 1,0 1 0,0-1 0,1 1 0,-1-1 0,0 0 0,1 1 29,-2-2-39,1 0-1,-1 0 1,1-1 0,-1 1 0,1 0 0,-1 0 0,1 0 0,-1 0-1,1 0 1,-1 0 0,0-1 0,1 1 0,-1 0 0,1 0 0,-1-1 0,0 1-1,1 0 1,-1 0 0,0-1 0,1 1 0,-1 0 0,0-1 0,1 1-1,-1-1 1,0 1 0,0 0 0,0-1 0,1 1 0,-1-1 0,0 1 0,0-1-1,0 1 1,0-1 39,7-17-981,-5-7 351,-1 0-1,0 0 1,-2 0 0,-1 1-1,-2-8 631,1 1-219,0 5 170,1 18 124,1 0 0,0 0 0,1 1 0,-1-1 0,2 0-1,-1 0 1,1 1 0,0-1 0,2-5-75,-3 11 35,1 1 0,-1 0 1,0 0-1,1 0 0,-1 1 0,1-1 0,0 0 0,-1 0 0,1 0 0,0 0 0,-1 0 1,1 1-1,0-1 0,0 0 0,0 1 0,0-1 0,0 0 0,0 1 0,-1-1 0,1 1 1,1 0-1,-1-1 0,0 1 0,0 0 0,0-1 0,0 1-35,2 0 48,-1 0 1,1 0-1,-1 1 0,1-1 0,-1 1 0,0-1 1,1 1-1,-1 0 0,1 0 0,-1 0 0,2 1-48,3 2 104,0 0 0,-1 1 0,1 0 0,-1 0 0,0 0 0,4 5-104,6 11 667,-1 0-1,11 21-666,-20-29 227,2 1 1,0-2-1,1 1 0,0-1 1,0 0-1,2-1 0,-1 0 1,1-1-1,1 0 0,4 2-227,-6-6 63,0-1 0,-1 0-1,2-1 1,-1 0-1,0-1 1,1 0-1,0 0 1,-1-1 0,1-1-1,0 0 1,3 0-63,-10-1-5,1 0 0,-1 0 0,0 0 0,0-1 0,0 0 0,1 0 0,-1 0 0,0 0 0,0 0 0,0-1 0,-1 0 0,1 0 0,0 0 0,-1 0 0,1-1 0,-1 1 0,1-1 0,-1 0 0,0 0 0,-1 0 0,1 0 0,0 0 0,-1-1 0,1 1 0,-1-1 0,0 0 0,-1 0 0,1 1 0,-1-1 0,1-1 5,-1-4-37,0 1-1,-1-1 1,0 1-1,0-1 0,-1 1 1,0-1-1,0 1 1,-1 0-1,0-1 1,-2 0 37,-1-13-58,-4-21-19,4 26-87,1-1 1,0 1-1,2-1 1,0 0-1,1 0 1,1 1-1,1-13 164,0 28-159,-1 0 0,0-1 0,1 1 0,-1-1-1,1 1 1,0 0 0,0-1 0,0 1 0,0 0 0,0 0 0,0 0-1,0 0 1,1 0 0,-1 0 0,1 0 0,1-1 159,-1 2-327,0 0-1,-1 0 1,1 0 0,0 0-1,-1 1 1,1-1 0,0 1-1,0-1 1,-1 1 0,1 0-1,0-1 1,0 1 0,0 0-1,0 0 1,0 1 0,-1-1 0,1 0-1,0 1 1,0-1 0,0 1 327,24 6-4137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0.023"/>
    </inkml:context>
    <inkml:brush xml:id="br0">
      <inkml:brushProperty name="width" value="0.05" units="cm"/>
      <inkml:brushProperty name="height" value="0.05" units="cm"/>
      <inkml:brushProperty name="color" value="#AB008B"/>
    </inkml:brush>
  </inkml:definitions>
  <inkml:trace contextRef="#ctx0" brushRef="#br0">290 35 5993,'0'0'257,"0"0"-1,1-1 1,-1 1-1,0 0 1,0-1-1,0 1 1,0 0-1,0-1 0,0 1 1,0 0-1,0 0 1,0-1-1,0 1 1,0 0-1,0-1 1,0 1-1,0 0 1,0-1-1,0 1 1,-1 0-1,1 0 1,0-1-1,0 1 0,0 0 1,0 0-1,-1-1 1,1 1-1,0 0 1,0 0-1,0-1 1,-1 1-1,1 0 1,0 0-257,-14-9 2722,-16-2-1642,21 9-894,1 1 1,-1 0 0,0 0-1,1 0 1,-1 1 0,0 1 0,1-1-1,-1 2 1,0-1 0,1 1-1,-1 0 1,1 1 0,0 0 0,0 0-1,0 1 1,0 0 0,-2 2-187,3-2-3,0 1 0,1 0 0,0 1 0,0-1 0,0 1 0,0 0 0,1 1 0,0 0 0,0-1 0,1 1 0,0 1 0,0-1 0,1 1 0,0-1 0,0 1 0,1 0 0,-1 0 0,2 0 0,-1 1 0,1-1 0,1 0 0,0 0 0,0 1 0,0-1 1,1 0-1,0 0 0,1 2 3,0-3 1,-1-1 0,2 0 0,-1 0 0,1 0 0,-1 0 0,2 0 0,-1-1 0,1 1 0,0-1 0,0 0 0,0 0 0,0 0 0,1 0 0,0-1 0,0 0 0,2 1-1,-4-3-157,1 1 0,0-1 1,0 0-1,0 0 0,-1-1 0,2 1 1,-1-1-1,0 0 0,0 0 0,0 0 0,1 0 1,-1-1-1,0 0 0,0 0 0,1 0 1,-1 0-1,0-1 0,1 1 0,-1-1 1,0 0-1,0-1 0,0 1 0,0-1 0,1 0 157,-3 1-427,0 0 1,0 0-1,-1 0 0,1 0 0,-1 0 0,1-1 0,-1 1 0,1 0 0,-1-1 0,0 1 0,1-1 0,-1 1 0,0-1 0,0 0 427,4-11-4131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1.969"/>
    </inkml:context>
    <inkml:brush xml:id="br0">
      <inkml:brushProperty name="width" value="0.05" units="cm"/>
      <inkml:brushProperty name="height" value="0.05" units="cm"/>
      <inkml:brushProperty name="color" value="#004F8B"/>
    </inkml:brush>
  </inkml:definitions>
  <inkml:trace contextRef="#ctx0" brushRef="#br0">22 0 9618,'1'13'3689,"-9"13"232,1 26-2209,1 5-1400,4 15-8,4-7-72,8 9-168,4-22 64,9-4-368,0-12-384,5-5-1384,1-16-1977,13-18-72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0.356"/>
    </inkml:context>
    <inkml:brush xml:id="br0">
      <inkml:brushProperty name="width" value="0.05" units="cm"/>
      <inkml:brushProperty name="height" value="0.05" units="cm"/>
      <inkml:brushProperty name="color" value="#AB008B"/>
    </inkml:brush>
  </inkml:definitions>
  <inkml:trace contextRef="#ctx0" brushRef="#br0">4 84 8570,'-4'-2'6482,"6"-3"-4738,6-3-1448,81-45 1472,-85 51-1690,0 0 0,0 0 0,0 0 1,0 1-1,0-1 0,1 1 0,-1 0 0,0 0 0,1 0 1,-1 1-1,1 0 0,-1-1 0,1 2 0,-1-1 0,0 0 0,1 1 1,-1 0-1,1 0 0,-1 0 0,0 1 0,0-1 0,0 1 1,0 0-1,2 1-78,3 3 44,0 0 0,-1 1 0,0 0-1,0 0 1,0 0 0,-1 1 0,0 1 0,3 5-44,-4-6-13,-1 1 1,-1 0-1,0 0 0,0 1 0,-1-1 0,0 1 0,0 0 1,-1 0-1,0 0 0,-1 0 0,0 10 13,0-6-228,0-9-11,1 0 1,-1 0-1,1 0 1,0 0-1,0 0 1,0 0-1,0-1 1,1 1-1,0-1 1,0 0-1,0 0 1,1 1 238,19 11-2357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0.919"/>
    </inkml:context>
    <inkml:brush xml:id="br0">
      <inkml:brushProperty name="width" value="0.05" units="cm"/>
      <inkml:brushProperty name="height" value="0.05" units="cm"/>
      <inkml:brushProperty name="color" value="#AB008B"/>
    </inkml:brush>
  </inkml:definitions>
  <inkml:trace contextRef="#ctx0" brushRef="#br0">372 80 5729,'-5'-6'952,"-1"0"-1,0 0 1,0 1 0,0 0-1,0 0 1,-1 1 0,0 0-1,-4-3-951,-1 2 725,0 0 0,0 1 0,0 0 0,0 1 0,-4 0-725,-6-1 536,0 2-1,1 0 1,-1 2-1,0 0 1,0 2-1,-5 1-535,22-2 53,0-1 0,0 1 0,0 1 0,1-1 0,-1 1 0,0 0-1,0 0 1,1 0 0,-1 1 0,1-1 0,-4 4-53,6-4 4,1-1 0,-1 1 0,1-1-1,-1 1 1,1 0 0,0 0 0,0 0 0,0 0 0,0 0 0,0 0-1,0 0 1,1 0 0,-1 0 0,1 0 0,-1 0 0,1 0 0,0 0-1,0 1 1,0-1 0,0 0 0,0 0 0,0 0 0,1 1 0,-1-1-1,1 0 1,0 0 0,-1 0 0,1 0 0,0 0-4,2 5 1,1 0 1,0-1 0,0 1-1,0-1 1,0 0-1,1-1 1,0 1-1,0-1 1,1 0-1,2 2-1,15 11-13,1-1 0,5 1 13,38 28-4,-54-34 32,0 0 0,0 1 0,-1 0-1,-1 0-27,-8-8 16,1-1-1,-2 0 0,1 1 0,0-1 0,-1 1 0,0 0 1,0 0-1,0 0 0,-1 0 0,0 0 0,0 0 0,0 0 1,0 0-1,-1 0 0,0 4-15,0-6 10,-1 0 0,0 0 0,0 0 0,0 0 0,-1 0 0,1-1 0,-1 1 0,1 0 0,-1 0 1,0-1-1,0 0 0,0 1 0,0-1 0,0 0 0,-1 0 0,1 0 0,-1 0 0,1 0 0,-1 0 0,0-1 0,0 0 0,0 1 0,0-1 1,0 0-1,0 0 0,0-1 0,0 1 0,-2 0-10,-3 0-219,-1 1 0,1-1 0,0 0 0,-1-1 0,1 0 0,0 0 0,-1-1 1,1 0-1,0-1 0,-3 0 219,9 1 67,0 1-167,0-1 0,1 1-1,-1-1 1,0 1-1,1-1 1,-1 0-1,0 1 1,1-1-1,-1 0 1,1 0 0,-1 0-1,1-1 1,-1 1-1,1 0 1,0 0-1,0-1 1,0 1-1,0-1 1,0 1-1,0-1 1,-1-1 100,0-19-1662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1.301"/>
    </inkml:context>
    <inkml:brush xml:id="br0">
      <inkml:brushProperty name="width" value="0.05" units="cm"/>
      <inkml:brushProperty name="height" value="0.05" units="cm"/>
      <inkml:brushProperty name="color" value="#AB008B"/>
    </inkml:brush>
  </inkml:definitions>
  <inkml:trace contextRef="#ctx0" brushRef="#br0">39 0 7826,'13'14'2288,"-7"6"449,-9 7-2001,0 11 24,-6 11 160,1 4 329,-3-3 39,-2 8 96,7-14-640,5-2-208,-2-9-320,6-3-200,5-15-336,0-2-432,-1-11-832,-1-7-2585,-4-4 264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1.632"/>
    </inkml:context>
    <inkml:brush xml:id="br0">
      <inkml:brushProperty name="width" value="0.05" units="cm"/>
      <inkml:brushProperty name="height" value="0.05" units="cm"/>
      <inkml:brushProperty name="color" value="#AB008B"/>
    </inkml:brush>
  </inkml:definitions>
  <inkml:trace contextRef="#ctx0" brushRef="#br0">76 90 10410,'1'-4'580,"0"0"-1,1 0 0,-1 0 1,1 1-1,0-1 1,0 1-1,0-1 0,1 1 1,-1 0-1,1-1-579,2 0 287,-1-1 0,1 1 0,0 0 0,0 0-1,1 1 1,3-2-287,-3 1 17,0 2-1,0-1 1,0 1-1,0 0 0,0 0 1,1 0-1,-1 1 1,1 0-1,-1 0 0,1 1 1,-1 0-1,1 0 1,4 1-17,0 2 46,-1 0 1,1 0 0,-1 1 0,0 1-1,0 0 1,0 0 0,0 1 0,-1 0-1,0 0 1,0 1 0,-1 1 0,0-1-1,0 1 1,2 3-47,-7-6 33,0-1 1,0 1-1,0-1 0,0 1 1,-1 0-1,1 0 0,-1 0 0,-1 0 1,1 0-1,-1 1 0,1-1 1,-2 0-1,1 4-33,-1-5 19,0 1 0,0-1 1,-1 0-1,0 1 0,0-1 1,0 0-1,-1 0 0,1 0 1,-1 0-1,0 0 0,0 0 1,0-1-1,0 1 0,-1-1 1,0 1-1,0-1 0,1 0 1,-5 3-20,-1 0 4,0 0 1,-1 0 0,0 0 0,0-1 0,0-1-1,-1 1 1,0-2 0,0 1 0,0-1 0,-5 0-5,-2 1-167,-1-1 1,1-1-1,-1 0 1,0-1-1,-15-2 167,25 0-129,1 0-1,0 0 1,0-1-1,0 1 1,0-2-1,0 1 1,0-1-1,0 0 1,1 0-1,-1-1 1,1 0-1,0 0 0,0-1 1,1 1-1,-1-1 1,-1-2 129,-18-22-1682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1.969"/>
    </inkml:context>
    <inkml:brush xml:id="br0">
      <inkml:brushProperty name="width" value="0.05" units="cm"/>
      <inkml:brushProperty name="height" value="0.05" units="cm"/>
      <inkml:brushProperty name="color" value="#AB008B"/>
    </inkml:brush>
  </inkml:definitions>
  <inkml:trace contextRef="#ctx0" brushRef="#br0">355 28 8154,'-10'-5'1847,"1"2"0,-1-1 0,0 1 0,-5 0-1847,-1-1 194,0 2 0,-1 0 0,1 1 0,-1 0 0,0 2 0,1 0 0,-3 1-194,10 0 23,1 1 1,-1 0-1,0 0 1,1 1-1,0 0 1,0 0-1,0 1 1,0 0-1,1 0 1,0 1-1,0 0 1,0 0 0,1 1-1,0 0 1,0 0-1,1 0 1,0 1-1,0 0 1,0 0-1,1 0 1,1 1-1,-1-1 1,1 1-1,1 0 1,-2 8-24,2-8 23,0 0 0,1 0 0,1 0-1,-1 0 1,1 0 0,1 0 0,0-1 0,0 1 0,1 0 0,0 0 0,0-1 0,2 5-23,-1-7 16,0 0 0,0 0 0,0 0 0,1 0 0,0-1 0,0 1 0,0-1 0,1 0 0,0 0 0,0-1 0,0 1 0,0-1 1,1 0-1,-1-1 0,1 1 0,0-1 0,1 0-16,1 0 8,-1-1-1,1 0 1,0 0 0,0 0-1,0-1 1,0 0 0,0-1-1,0 0 1,0 0 0,0-1-1,4-1-7,18-3 59,-1-1 0,13-6-59,3 0 18,-31 9-363,-3 0 455,0 0 0,1 1 0,-1 1 0,1 0-110,15 5-1710,-25-4 1235,0 1 1,0 0-1,0 0 1,0 0-1,0 0 1,0 0-1,-1 1 1,1-1-1,0 1 1,-1-1-1,1 1 475,8 10-3955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2.299"/>
    </inkml:context>
    <inkml:brush xml:id="br0">
      <inkml:brushProperty name="width" value="0.05" units="cm"/>
      <inkml:brushProperty name="height" value="0.05" units="cm"/>
      <inkml:brushProperty name="color" value="#AB008B"/>
    </inkml:brush>
  </inkml:definitions>
  <inkml:trace contextRef="#ctx0" brushRef="#br0">292 92 9306,'-9'-1'2593,"-13"-4"823,-8 1-2712,-5-2 49,-2 1-193,-3-3-96,6 3-168,3-7-368,6 0-880,6-5 3856,10 11-6593,9-4 2817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2.632"/>
    </inkml:context>
    <inkml:brush xml:id="br0">
      <inkml:brushProperty name="width" value="0.05" units="cm"/>
      <inkml:brushProperty name="height" value="0.05" units="cm"/>
      <inkml:brushProperty name="color" value="#AB008B"/>
    </inkml:brush>
  </inkml:definitions>
  <inkml:trace contextRef="#ctx0" brushRef="#br0">356 6 7442,'-13'-5'3224,"-7"6"465,-6 6-1961,-3 2-95,1 0-489,-9 4-160,3-7-472,-4 2-96,2-4-512,1-1-512,13-2-504,4-8-504,6-2-2561,5-11 480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2.966"/>
    </inkml:context>
    <inkml:brush xml:id="br0">
      <inkml:brushProperty name="width" value="0.05" units="cm"/>
      <inkml:brushProperty name="height" value="0.05" units="cm"/>
      <inkml:brushProperty name="color" value="#AB008B"/>
    </inkml:brush>
  </inkml:definitions>
  <inkml:trace contextRef="#ctx0" brushRef="#br0">486 47 7442,'-10'-6'675,"-1"0"0,1 0 0,-1 1 0,-1 0 0,1 1 0,-1 0 0,0 1 0,0 1 0,0-1 0,-9 1-675,7 1 332,0 1-1,0 1 1,0 0 0,0 1-1,0 0 1,0 1-1,0 0 1,-12 6-332,12-3 93,0 0 0,0 1 0,1 0 1,0 1-1,0 1 0,1 0 0,0 1 0,0 0 1,1 0-1,1 1 0,0 1 0,0 0 0,1 0 1,1 1-1,0 0 0,1 0 0,-6 15-93,11-23-11,0 1 1,0 0-1,1 0 0,-1 1 0,1-1 0,1 0 1,-1 0-1,1 1 0,0-1 0,1 0 0,-1 2 11,1-5-35,0 0 0,0 1 0,0-1 0,0 0 0,0 1 0,1-1 0,-1 0 0,1 0-1,0 0 1,0 0 0,0 0 0,0-1 0,0 1 0,1-1 0,-1 1 0,1-1 0,0 0-1,0 0 1,0 0 0,0 0 0,2 0 35,7 4-147,0-2 0,1 0 0,0 0-1,0-1 1,0-1 0,0 0 0,1-1 0,-1 0 0,0-1-1,1 0 1,8-3 147,28-4-553,0-2 0,23-8 553,-51 11-208,160-45-4962,-134 40 2285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3.319"/>
    </inkml:context>
    <inkml:brush xml:id="br0">
      <inkml:brushProperty name="width" value="0.05" units="cm"/>
      <inkml:brushProperty name="height" value="0.05" units="cm"/>
      <inkml:brushProperty name="color" value="#AB008B"/>
    </inkml:brush>
  </inkml:definitions>
  <inkml:trace contextRef="#ctx0" brushRef="#br0">22 17 8202,'-1'6'2552,"-4"2"729,1 6-2137,-2 8 8,2 3-119,2 7 23,4-2-288,5 11-136,2-7-336,-2 0-152,3-7-272,4 1-544,-2-13-304,-1-2-984,4-4 3312,0 0-5257,-3 1 2409</inkml:trace>
  <inkml:trace contextRef="#ctx0" brushRef="#br0" timeOffset="1">424 9 4457,'1'-9'5430,"-2"9"-5217,1 1 1,0-1 0,0 0-1,-1 0 1,1 0-1,0 0 1,-1 0 0,1 1-1,0-1 1,0 0-1,-1 0 1,1 0 0,0 1-1,0-1 1,-1 0-1,1 0 1,0 1-1,0-1 1,0 0 0,-1 0-1,1 1 1,0-1-1,0 0 1,0 1 0,0-1-1,0 0 1,0 1-1,0-1 1,0 0 0,0 1-1,0-1 1,0 0-1,0 1 1,0-1-214,-4 16 360,1 1 1,0-1-1,1 1 1,1 0-1,1 0 0,0-1 1,2 8-361,0 22 428,-1-9-258,-2-15-232,2 0 0,0-1 1,2 1-1,0 0 1,6 18 61,-8-37-232,1 1 0,-1-1 0,1 0 0,0 0 0,0 0 0,0 0 0,0 0 0,0 0 0,1 0 0,-1-1 0,3 2 232,-1-1-819,-1 0-1,1 0 1,1-1 0,-1 0 0,0 0 0,0 0 0,1 0 0,1 0 819,19 2-4376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3.696"/>
    </inkml:context>
    <inkml:brush xml:id="br0">
      <inkml:brushProperty name="width" value="0.05" units="cm"/>
      <inkml:brushProperty name="height" value="0.05" units="cm"/>
      <inkml:brushProperty name="color" value="#AB008B"/>
    </inkml:brush>
  </inkml:definitions>
  <inkml:trace contextRef="#ctx0" brushRef="#br0">501 0 7058,'66'27'2848,"-73"-23"137,-12 4-1721,-24-4-272,-16 2-328,-20 0 33,7-6-169,-5-3-32,14 2-536,8-4-592,21-2-553,2 1-2327,5 3 47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2.430"/>
    </inkml:context>
    <inkml:brush xml:id="br0">
      <inkml:brushProperty name="width" value="0.05" units="cm"/>
      <inkml:brushProperty name="height" value="0.05" units="cm"/>
      <inkml:brushProperty name="color" value="#004F8B"/>
    </inkml:brush>
  </inkml:definitions>
  <inkml:trace contextRef="#ctx0" brushRef="#br0">305 92 8722,'-25'-5'3489,"-17"2"319,-10-1-2223,-7 4-769,9 4-632,12-1-1496,15 2-2505,7-7 88</inkml:trace>
  <inkml:trace contextRef="#ctx0" brushRef="#br0" timeOffset="1">1062 10 7706,'0'0'106,"0"0"0,0 1 1,1-1-1,-1 0 1,0 0-1,0-1 1,0 1-1,1 0 0,-1 0 1,0 0-1,0 0 1,0 0-1,0 0 1,1 0-1,-1 0 0,0 0 1,0 0-1,0 0 1,0 0-1,1-1 1,-1 1-1,0 0 0,0 0 1,0 0-1,0 0 1,0 0-1,0 0 0,1-1 1,-1 1-1,0 0 1,0 0-1,0 0 1,0-1-1,0 1 0,0 0 1,0 0-1,0 0 1,0 0-1,0-1 1,0 1-1,0 0 0,0 0 1,0 0-1,0-1 1,0 1-1,0 0 1,0 0-1,0 0 0,0 0 1,0-1-1,0 1 1,-1 0-1,1 0 0,0 0 1,0 0-1,0-1 1,0 1-107,-16-2 2247,-28 3-870,41-1-1059,-18 1 432,-14 1 207,0 1-1,0 2 0,0 1-956,28-5 46,0 1 0,0 0 0,0 0 0,1 0 0,-1 1-1,0 0 1,1 0 0,0 0 0,0 1 0,0 0 0,0 1-1,1-1 1,-1 1 0,1 0 0,0 0 0,1 1 0,-2 1-46,4-3-31,0 0 1,0 0 0,1 0-1,-1 0 1,1 0 0,0 1-1,1-1 1,-1 0 0,1 1 0,-1-1-1,1 0 1,1 1 0,-1-1-1,0 0 1,1 1 0,0-1-1,0 0 1,0 0 0,1 1-1,0-1 1,-1 0 0,1-1-1,1 1 1,0 2 30,1 0-103,1 1 0,0 0 0,0-1 1,1 0-1,0-1 0,0 1 0,0-1 0,1 0 0,-1 0 1,1-1-1,0 0 0,5 2 103,-4-3-171,0 0 1,1-1 0,-1 0-1,0 0 1,1 0-1,-1-1 1,1-1-1,-1 1 1,1-2-1,0 1 1,-1-1-1,1 0 1,-1-1-1,0 0 1,1 0-1,-1-1 1,0 0-1,0 0 1,0-1 170,7-4-549,-1-1-1,0 0 1,-1 0 0,0-2 0,-1 1 0,0-2 0,0 0-1,-1 0 1,7-11 549,26-42-2151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4.031"/>
    </inkml:context>
    <inkml:brush xml:id="br0">
      <inkml:brushProperty name="width" value="0.05" units="cm"/>
      <inkml:brushProperty name="height" value="0.05" units="cm"/>
      <inkml:brushProperty name="color" value="#AB008B"/>
    </inkml:brush>
  </inkml:definitions>
  <inkml:trace contextRef="#ctx0" brushRef="#br0">439 99 6545,'-16'-10'2121,"-15"1"567,-4 3-1583,-14 11-177,-1 2-72,-5 5 128,9 6-344,-1-1-128,9-5-503,5 0-946,13-8 4154,6-2-6546,10-2 2753</inkml:trace>
  <inkml:trace contextRef="#ctx0" brushRef="#br0" timeOffset="1">795 6 6961,'12'-6'1992,"-12"7"2794,-9 21-656,2 7-3711,2 1 0,0 1-1,2-1 1,1 0 0,2 8-419,0-21-169,2 0 0,-1 0 0,2 0 0,0 0 0,1-1 0,1 1 0,1-1 0,0 0 0,1-1 0,4 8 169,-10-21-320,1 1-1,-1-1 0,1 0 0,0 0 1,0 1-1,0-1 0,0-1 0,0 1 1,0 0-1,0 0 0,0-1 0,1 1 1,-1-1-1,1 0 0,-1 0 0,1 0 1,-1 0-1,2 0 321,28 2-4010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2:44.368"/>
    </inkml:context>
    <inkml:brush xml:id="br0">
      <inkml:brushProperty name="width" value="0.05" units="cm"/>
      <inkml:brushProperty name="height" value="0.05" units="cm"/>
      <inkml:brushProperty name="color" value="#AB008B"/>
    </inkml:brush>
  </inkml:definitions>
  <inkml:trace contextRef="#ctx0" brushRef="#br0">357 18 9442,'19'-13'4595,"-19"13"-4550,0 0-1,0 0 0,0 0 1,0 0-1,0 0 1,0 0-1,0-1 1,0 1-1,0 0 1,0 0-1,0 0 1,0 0-1,0 0 1,0 0-1,0 0 0,0 0 1,0-1-1,0 1 1,0 0-1,0 0 1,0 0-1,0 0 1,0 0-1,0 0 1,0 0-1,0-1 1,0 1-1,0 0 1,0 0-1,0 0 0,0 0 1,0 0-1,0 0 1,0 0-1,0 0 1,0 0-1,0 0 1,0-1-1,-1 1 1,1 0-1,0 0 1,0 0-1,0 0 1,0 0-1,0 0 0,0 0 1,0 0-1,0 0 1,-1 0-1,1 0 1,0 0-1,0 0 1,0 0-1,0 0 1,0 0-1,0 0 1,0 0-1,0 0 1,-1 0-1,1 0 0,0 0 1,0 0-1,0 0 1,0 0-1,0 0 1,0 0-1,0 0 1,0 0-1,-1 0-44,-39 9 2363,4 2-1503,0 2-1,1 2 0,-25 14-859,41-19 35,1 1 1,0 1-1,1 0 0,0 2 0,0 0 1,2 1-1,-4 4-35,17-16-13,-1-1 0,1 1 1,0 0-1,0 0 0,0 0 1,0 0-1,0 0 0,1 1 1,-1-1-1,1 0 0,0 1 1,0-1-1,0 1 0,1-1 1,-1 1-1,1 0 0,0-1 1,0 1-1,0 1 13,1-2-12,0 1-1,0-1 1,1 1 0,-1-1 0,1 0-1,0 1 1,-1-1 0,2 0 0,-1 0 0,0 0-1,0 0 1,1-1 0,0 1 0,-1-1-1,4 3 13,6 3-9,0-1 0,0 0 0,1 0 0,0-1 0,0-1 0,0 0-1,1-1 1,10 2 9,55 7-358,-1-2-1,72-1 359,-19-6-4000,-102-3 2349,22-1-2110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18.737"/>
    </inkml:context>
    <inkml:brush xml:id="br0">
      <inkml:brushProperty name="width" value="0.05" units="cm"/>
      <inkml:brushProperty name="height" value="0.05" units="cm"/>
      <inkml:brushProperty name="color" value="#FF0066"/>
    </inkml:brush>
  </inkml:definitions>
  <inkml:trace contextRef="#ctx0" brushRef="#br0">28 147 5209,'0'-1'190,"0"1"0,0 0-1,0-1 1,-1 1 0,1-1-1,0 1 1,0 0 0,0-1 0,0 1-1,-1 0 1,1-1 0,0 1-1,0 0 1,-1-1 0,1 1 0,0 0-1,-1 0 1,1-1 0,0 1 0,-1 0-1,1 0 1,0 0 0,-1-1-1,1 1 1,0 0 0,-1 0 0,1 0-1,-1 0 1,1 0 0,0 0-1,-1 0 1,1 0 0,-1 0 0,1 0-1,-1 0-189,-7 12 3016,-1 26-913,10-27-1969,0 0 1,1 0-1,0 0 0,1 0 1,0 0-1,1 0 1,0-1-1,0 0 1,1 0-1,1 0 1,-1 0-1,2-1 1,-1 0-1,1 0 1,1-1-1,-1 0 0,6 4-134,-10-9 5,1 0 0,0-1-1,0 1 1,1-1-1,-1 0 1,0 0 0,1 0-1,-1 0 1,1-1-1,0 0 1,0 0 0,-1 0-1,1 0 1,0-1-1,0 0 1,0 0-1,0 0 1,-1-1 0,1 0-1,0 1 1,0-2-1,-1 1 1,1 0 0,-1-1-1,1 0 1,-1 0-1,1-1 1,-1 1-1,0-1 1,0 0 0,0 0-5,2-1 0,-1 0 1,0-1 0,0 0 0,0 0-1,-1 0 1,1 0 0,-1-1-1,0 1 1,-1-1 0,1 0 0,-1 0-1,-1-1 1,1 1 0,-1-1 0,0 1-1,0-1 1,-1 0 0,0 1-1,0-1 1,-1 0 0,0-3-1,-3-11 2,0-1-1,-2 1 1,-7-18-2,18 52 45,1-1-1,0-1 0,0 0 1,1 0-1,0 0 0,1-1 1,5 4-45,-10-9 55,0 0 1,1-1-1,0 0 1,-1 0-1,1 0 0,1-1 1,-1 0-1,0 0 1,1 0-1,0 0 1,0-1-1,-1 0 0,1 0 1,0-1-1,1 0 1,-1 0-1,4 0-55,-6-1 30,0 0 0,0-1 0,-1 1 0,1-1 0,0 0 0,-1 0 0,1 0 1,-1 0-1,1-1 0,-1 0 0,0 1 0,0-1 0,1 0 0,-1-1 0,0 1 0,-1-1 0,1 1 0,0-1 0,-1 0 0,0 0 0,1 0 0,-1 0 0,0 0 0,-1 0 0,1-1 1,0 1-1,0-2-30,1-5 7,0 0 0,-1 0 0,0 0 0,0-1 0,-1 1 0,0-1 0,-1 1 0,-1 0 0,1-1 0,-2-1-7,1 3-356,-1 0 1,0 0-1,0 0 1,-1 1-1,-3-7 356,4 11-707,0-1-1,0 1 0,-1 0 0,0 0 0,0 0 0,0 0 0,0 0 0,0 1 1,-1-1-1,0 1 708,-4-2-4077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19.168"/>
    </inkml:context>
    <inkml:brush xml:id="br0">
      <inkml:brushProperty name="width" value="0.05" units="cm"/>
      <inkml:brushProperty name="height" value="0.05" units="cm"/>
      <inkml:brushProperty name="color" value="#FF0066"/>
    </inkml:brush>
  </inkml:definitions>
  <inkml:trace contextRef="#ctx0" brushRef="#br0">0 0 4001,'1'1'347,"0"-1"0,0 1 0,0-1 0,0 1 0,0-1 0,0 1 0,0-1 0,-1 1 0,1 0 0,0-1 0,0 1 0,-1 0 0,1 0 0,-1-1 0,1 1 0,0 0 0,-1 0 0,0 0 0,1 0 0,-1 0 0,1 0 0,-1 0-1,0 0 1,0 0 0,0 0 0,1 0 0,-1 0-347,6 41 2984,-4-22-1777,4 13-468,2 1 1,0-1 0,3-1 0,0 1-1,2-2 1,8 13-740,-18-45-601,-1-8-198,2-20-539,-2 14 1250,-1 2-123,2 0 0,0-1 0,1 1 0,0 0 0,1 1 0,0-1 0,1 1 0,2-2 211,-6 10 7,0 1 1,0-1-1,0 1 1,1 0-1,0 0 0,0 0 1,-1 0-1,2 0 1,-1 1-1,0-1 0,0 1 1,1 0-1,0 0 0,-1 0 1,1 0-1,0 1 1,0 0-1,0-1 0,0 1 1,0 1-1,0-1 1,0 1-1,0-1 0,0 1 1,0 0-1,0 1 1,0-1-1,0 1 0,0 0 1,0-1-1,3 3-7,-1-1 89,1 1 0,-1 0 0,1 0 0,-1 1 0,-1 0 0,1 0 0,0 0 0,-1 1 0,0 0 0,0 0 0,0 0 0,-1 0 0,1 1 0,-1 0 0,-1 0 0,3 5-89,2 3 91,-2 1-1,1 1 1,-2-1-1,0 1 1,-1 0-1,1 10-90,-4-23-659,-1-5 476,0-9 432,2-17-2342,4-4 526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19.507"/>
    </inkml:context>
    <inkml:brush xml:id="br0">
      <inkml:brushProperty name="width" value="0.05" units="cm"/>
      <inkml:brushProperty name="height" value="0.05" units="cm"/>
      <inkml:brushProperty name="color" value="#FF0066"/>
    </inkml:brush>
  </inkml:definitions>
  <inkml:trace contextRef="#ctx0" brushRef="#br0">0 224 8954,'8'13'3169,"15"2"391,-16 2-2519,-1 8-33,1-5-544,1 2-32,-2-4-144,0-1 8,0-6-320,1-1-264,-4-4-528,2-4 3520,-3-11-6584,-7-5 2935</inkml:trace>
  <inkml:trace contextRef="#ctx0" brushRef="#br0" timeOffset="1">63 2 7954,'13'-1'1960,"1"4"81,-4 7-2490,6 11-2087,-1 5-57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19.838"/>
    </inkml:context>
    <inkml:brush xml:id="br0">
      <inkml:brushProperty name="width" value="0.05" units="cm"/>
      <inkml:brushProperty name="height" value="0.05" units="cm"/>
      <inkml:brushProperty name="color" value="#FF0066"/>
    </inkml:brush>
  </inkml:definitions>
  <inkml:trace contextRef="#ctx0" brushRef="#br0">241 18 6873,'-8'-3'504,"0"0"-1,0 0 1,-1 1-1,1 0 1,0 0-1,-1 1 0,1 0 1,-1 0-1,0 1 1,1 1-1,-1-1 1,0 1-1,1 0 0,0 1 1,-1 0-504,3 0 79,0 0 0,0 0-1,1 0 1,-1 1 0,0-1 0,1 2-1,0-1 1,0 0 0,0 1 0,0 0 0,1 0-1,-1 1 1,1-1 0,0 1 0,0 0 0,1 0-1,-1 0 1,1 0 0,0 1 0,-2 5-79,4-8 32,0 1 1,0-1 0,0 1-1,0-1 1,0 1 0,1 0-1,0 0 1,-1-1-1,1 1 1,1 0 0,-1-1-1,0 1 1,1 0 0,0 0-1,0-1 1,0 1-1,0-1 1,2 3-33,-1-2 52,1 1 0,0-1 1,1 0-1,-1 0 0,1 0 0,-1 0 1,1-1-1,0 1 0,1-1 0,-1 0 0,1 0 1,0 0-53,8 3 97,0 0 1,0-1-1,0 0 1,1-1 0,0 0-1,0-2 1,0 1 0,0-2-1,7 1-97,7-2-125,0-2-1,-1 0 1,1-2-1,10-3 126,-19 2-749,0 0 0,-1-1 0,1-2 749,-9 4-1129,-1 0 0,1-2 0,-1 1 0,0-1 0,5-4 1129,-1-3-3058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0.170"/>
    </inkml:context>
    <inkml:brush xml:id="br0">
      <inkml:brushProperty name="width" value="0.05" units="cm"/>
      <inkml:brushProperty name="height" value="0.05" units="cm"/>
      <inkml:brushProperty name="color" value="#FF0066"/>
    </inkml:brush>
  </inkml:definitions>
  <inkml:trace contextRef="#ctx0" brushRef="#br0">7 1 10130,'-1'1'607,"0"1"0,0 0 0,0-1 0,1 1 0,-1 0 0,1 0 0,-1-1 0,1 1-1,0 0 1,-1 0 0,1 1-607,3 39 1255,-2-27-581,3 34 328,3 0 0,1-1 0,12 36-1002,-18-74-161,1 0 0,1-1 1,-1 0-1,2 0 0,-1 0 0,6 8 161,-10-17-55,0 0-1,1 0 0,-1 0 0,0 0 0,0 0 0,0 1 1,0-1-1,0 0 0,1 0 0,-1 0 0,0 0 0,0 0 0,0 0 1,0 0-1,1 0 0,-1 0 0,0 0 0,0 0 0,0 0 1,0 0-1,1 0 0,-1 0 0,0 0 0,0 0 0,0 0 0,0 0 1,1 0-1,-1 0 0,0 0 0,0 0 0,0-1 0,0 1 1,0 0-1,1 0 0,-1 0 0,0 0 0,0 0 0,0 0 1,0 0-1,0-1 0,0 1 0,0 0 0,1 0 0,-1 0 0,0 0 1,0 0-1,0-1 0,0 1 0,0 0 0,0 0 0,0 0 56,5-14-2298,-3 9 2443,-1 4-156,11-28-681,1 0 1,2 0-1,16-22 692,-28 45 74,1 0-1,0 0 1,1 1 0,0-1-1,-1 1 1,2 0-1,-1 0 1,0 1-1,1 0 1,0 0-1,0 0 1,0 1 0,1 0-1,-1 0 1,1 0-1,-1 1 1,1 0-1,0 0 1,0 1 0,5-1-74,-8 2 157,0 0 0,0 1 0,0-1 0,0 1 0,0 0 0,-1 0 0,1 0 0,0 0 0,0 1 1,-1 0-1,1 0 0,-1 0 0,0 0 0,1 0 0,-1 1-157,3 2 216,0 0 1,-1 1-1,0 0 0,0 0 1,0 0-1,-1 0 1,3 7-217,0 0-8,-1-1 1,-1 2 0,0-1 0,0 1 0,-2-1 0,0 1 0,0 0 0,-1 6 7,0 5-5329,3-21 1221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0.538"/>
    </inkml:context>
    <inkml:brush xml:id="br0">
      <inkml:brushProperty name="width" value="0.05" units="cm"/>
      <inkml:brushProperty name="height" value="0.05" units="cm"/>
      <inkml:brushProperty name="color" value="#FF0066"/>
    </inkml:brush>
  </inkml:definitions>
  <inkml:trace contextRef="#ctx0" brushRef="#br0">166 47 3985,'1'-1'535,"0"0"1,0 0-1,0 0 0,0-1 1,0 1-1,-1 0 0,1-1 1,-1 1-1,1-1 0,-1 1 1,1-1-1,-1 1 0,0-1 1,1 1-1,-1-1 0,0 1 1,0-1-1,0 1 0,-1-1-535,1 0 128,-1 1 0,0 0 1,1 0-1,-1 0 0,0 0 0,0 0 0,0 0 0,0 1 0,0-1 0,0 0 0,0 0 0,0 1 0,0-1 0,0 1 1,-1-1-1,1 1 0,0-1 0,0 1 0,-1 0 0,1-1 0,0 1 0,0 0 0,-1 0 0,1 0 0,-2 0-128,-6-1 49,-1 0-1,1 1 0,-1 0 0,0 0 0,1 1 1,-1 0-1,1 1 0,-1 0 0,1 1 1,0-1-1,0 2 0,0 0 0,-6 3-48,14-7-3,1 0 1,-1 1-1,1-1 0,-1 0 0,1 1 0,-1-1 1,1 1-1,0-1 0,-1 0 0,1 1 1,-1-1-1,1 1 0,0-1 0,0 1 0,-1-1 1,1 1-1,0-1 0,0 1 0,-1 0 0,1-1 1,0 1-1,0-1 0,0 1 0,0-1 1,0 1-1,0 0 0,0-1 0,0 1 0,0-1 1,0 1-1,0-1 0,1 1 3,13 17-60,32 10 58,-40-25 25,14 8 83,0 1-1,-1 0 1,0 2-1,2 2-105,-16-11 103,1-1 0,-1 2 0,0-1 0,-1 0 0,1 1 0,-1 0 0,0 0 0,-1 0 0,1 0-1,-1 1 1,0 0 0,-1-1 0,0 1 0,0 0 0,1 4-103,-3-9 23,1 0 0,-1 0 0,0 0 0,0 1 0,0-1 0,0 0 0,0 0 1,-1 0-1,1 0 0,-1 0 0,1 0 0,-1 0 0,0 0 0,0 0 0,0 0 0,0 0 0,0 0 0,0-1 1,0 1-1,0 0 0,-1-1 0,1 1 0,-1-1 0,1 1 0,-2 0-23,-1 0 29,1 0 1,-1-1-1,0 1 0,1-1 0,-1 0 1,0 0-1,0 0 0,0 0 0,1-1 1,-1 0-1,0 1 0,0-2 0,-3 1-29,0-1-141,0 0-1,0 0 1,0 0-1,0-1 1,1 0-1,-1-1 1,0 1-1,-1-2 142,5 3-264,1-1 0,-1 0 0,0 1 0,0-1 0,1 0 0,-1 0 0,1 0 0,-1-1 1,1 1-1,0-1 0,0 1 0,0-1 0,0 0 0,1 1 0,-2-3 264,3 3-259,0 1 1,-1-1-1,1 1 1,0 0-1,0-1 0,0 1 1,0 0-1,0-1 1,0 1-1,0-1 1,1 1-1,-1 0 1,0-1-1,1 1 1,0-1 258,11-21-4433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0.871"/>
    </inkml:context>
    <inkml:brush xml:id="br0">
      <inkml:brushProperty name="width" value="0.05" units="cm"/>
      <inkml:brushProperty name="height" value="0.05" units="cm"/>
      <inkml:brushProperty name="color" value="#FF0066"/>
    </inkml:brush>
  </inkml:definitions>
  <inkml:trace contextRef="#ctx0" brushRef="#br0">159 47 7306,'-15'6'2488,"0"1"1,0 0 0,-4 4-2489,9-4 611,-1 0 0,1 0-1,1 1 1,-1 0 0,0 3-611,6-7 63,0 0 0,1 0-1,0 0 1,0 0 0,0 1 0,1-1-1,0 1 1,-1-1 0,2 1 0,-1 0 0,0 0-1,1 2-62,0-4 32,1 1-1,0 0 0,0-1 1,0 1-1,0-1 1,1 1-1,0 0 0,-1-1 1,1 1-1,0-1 0,1 0 1,-1 1-1,1-1 1,-1 0-1,1 0 0,0 0 1,0 0-1,2 2-31,0-1 9,-1 0 0,0 0 0,1-1 0,0 0-1,0 0 1,0 0 0,0 0 0,1 0 0,-1-1 0,1 0 0,0 0 0,-1 0-1,1-1 1,0 1 0,0-1 0,0 0 0,0-1 0,0 1 0,0-1 0,0 0-1,0 0 1,0-1 0,0 1 0,0-1 0,0 0 0,3-2-9,0 1-10,-1 0 0,-1-1 1,1 1-1,0-2 0,-1 1 1,1-1-1,-1 0 0,0 0 0,-1-1 1,1 0-1,-1 0 0,0 0 1,0 0-1,0-1 0,-1 0 1,1 0-1,-2 0 0,1-1 10,-1 0-91,-1 0 0,0 1 0,0-1-1,-1 0 1,0 0 0,0 0 0,-1 0 0,0-1 0,0 1-1,0 0 1,-1 0 0,0 0 0,-1 0 0,1 0 0,-1 0-1,-1 1 1,1-1 0,-4-6 91,4 9-276,0 0-1,0-1 1,-1 1 0,0 0-1,1 0 1,-1 1 0,0-1-1,-1 1 1,1-1-1,-1 1 1,0 0 0,1 0-1,-1 0 1,0 1 0,-1 0-1,1-1 1,0 2-1,-1-1 1,1 0 0,-1 1-1,0 0 1,1 0 0,-1 0-1,0 0 1,0 1 0,1 0-1,-1 0 1,-2 1 276,-5 2-2892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1.217"/>
    </inkml:context>
    <inkml:brush xml:id="br0">
      <inkml:brushProperty name="width" value="0.05" units="cm"/>
      <inkml:brushProperty name="height" value="0.05" units="cm"/>
      <inkml:brushProperty name="color" value="#FF0066"/>
    </inkml:brush>
  </inkml:definitions>
  <inkml:trace contextRef="#ctx0" brushRef="#br0">3 0 5633,'-3'9'4273,"3"0"-696,0 12-280,0 10-2169,0 12 120,0 0-368,3 9-88,0-5-271,4-1-81,1-10-352,5-2-352,-3-14-681,4-10-1111,-2-12-2369,3-5-232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2.761"/>
    </inkml:context>
    <inkml:brush xml:id="br0">
      <inkml:brushProperty name="width" value="0.05" units="cm"/>
      <inkml:brushProperty name="height" value="0.05" units="cm"/>
      <inkml:brushProperty name="color" value="#004F8B"/>
    </inkml:brush>
  </inkml:definitions>
  <inkml:trace contextRef="#ctx0" brushRef="#br0">101 1 11490,'-14'20'3481,"-7"15"864,-1 13-3177,0 13-151,9 0-49,4 6-304,14-12-96,7-3-56,7-16-232,4 1-360,6-6-144,10-5-1056,-4-5-897,4-8-2760,0-16-200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1.554"/>
    </inkml:context>
    <inkml:brush xml:id="br0">
      <inkml:brushProperty name="width" value="0.05" units="cm"/>
      <inkml:brushProperty name="height" value="0.05" units="cm"/>
      <inkml:brushProperty name="color" value="#FF0066"/>
    </inkml:brush>
  </inkml:definitions>
  <inkml:trace contextRef="#ctx0" brushRef="#br0">49 21 8170,'-5'5'616,"1"0"1,0 0 0,0 0 0,0 0-1,0 1 1,1 0 0,0-1-1,0 1 1,1 0 0,-1 0-1,1 1 1,1-1 0,-1 1-617,0 1 392,1 1 0,0 0-1,0 0 1,1-1 0,0 1 0,1 0 0,0-1-1,0 1 1,2 7-392,-1-11 62,-1 0 0,1 0 0,0 0 0,0 0-1,0 0 1,1 0 0,-1-1 0,1 0 0,1 1-1,-1-1 1,0 0 0,1 0 0,0-1 0,0 1-1,1 0-61,-1-2 11,0 0 0,0 0 0,0 0 0,0 0 0,0-1 0,0 0 0,0 0 0,1 0 0,-1 0 0,0-1 0,1 0 0,-1 1 0,0-2-1,1 1 1,-1 0 0,0-1 0,1 0 0,-1 0 0,0 0 0,2-1-11,3-2-73,0 0 0,0 0 0,-1-1 1,1 0-1,-1-1 0,0 0 0,0 0 0,-1-1 0,0 0 0,0 0 0,-1-1 0,0 1 0,5-8 73,-4 4-76,0 0 0,-1-1 0,0 0 0,-1 0-1,0 0 1,0 0 0,-2-1 0,0 1 0,0-1-1,-1-2 77,-7-19-209,0 20 73,5 14 134,0 0-1,0 1 1,0-1 0,0 0 0,-1 0 0,1 0 0,0 0 0,0 0 0,0 0-1,0 0 1,0 0 0,0 0 0,0 0 0,0 0 0,0 0 0,0 0 0,0 0-1,0 0 1,0 0 0,0 0 0,-1 0 0,1 1 0,0-1 0,0 0 0,0 0-1,0 0 1,0 0 0,0 0 0,0 0 0,0 0 0,0 0 0,0 0 0,0 0-1,-1 0 1,1-1 0,0 1 0,0 0 0,0 0 0,0 0 0,0 0 0,0 0-1,0 0 1,0 0 0,0 0 0,0 0 0,0 0 0,0 0 0,0 0 0,-1 0 0,1 0-1,0 0 1,0 0 0,0 0 0,0 0 0,0-1 0,0 1 0,0 0 0,0 0-1,0 0 1,0 0 0,0 0 0,0 0 2,0 6 1,1 0 1,0 0-1,0 0 1,0-1-1,1 1 1,0 0-1,0 0 1,0-1-1,1 1 1,1 2-2,-1-2 5,0 2-40,1-1 0,1 1 0,-1-1 0,1 0 0,0 0 0,1 0 0,0-1 0,0 1 0,0-2 0,1 1 0,0-1 0,0 0 0,0 0-1,1-1 1,0 0 35,-2-1-603,1 0-1,0 0 0,0-1 0,0-1 0,0 1 0,0-1 0,1 0 0,-1 0 1,0-1-1,0 0 0,6-1 604,17-2-3386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1.887"/>
    </inkml:context>
    <inkml:brush xml:id="br0">
      <inkml:brushProperty name="width" value="0.05" units="cm"/>
      <inkml:brushProperty name="height" value="0.05" units="cm"/>
      <inkml:brushProperty name="color" value="#FF0066"/>
    </inkml:brush>
  </inkml:definitions>
  <inkml:trace contextRef="#ctx0" brushRef="#br0">72 1 10050,'-1'10'2833,"2"12"936,-1 9-2825,-1 6 296,0 7-240,1 2-32,2-6-303,7-2-113,0-2-416,6-8-520,2-7-417,3-4-1175,0-13-192,-1-8-2273,-1-12-40</inkml:trace>
  <inkml:trace contextRef="#ctx0" brushRef="#br0" timeOffset="1">278 190 5705,'-14'2'3865,"-17"3"-192,-7 0-881,-6-2-1455,3-2-489,0 7-216,13-6-480,7 3-296,6-2-1080,10-3-2561,14-8 232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2.238"/>
    </inkml:context>
    <inkml:brush xml:id="br0">
      <inkml:brushProperty name="width" value="0.05" units="cm"/>
      <inkml:brushProperty name="height" value="0.05" units="cm"/>
      <inkml:brushProperty name="color" value="#FF0066"/>
    </inkml:brush>
  </inkml:definitions>
  <inkml:trace contextRef="#ctx0" brushRef="#br0">1 237 7970,'5'11'2560,"-4"10"577,-4 3-2193,6 6-168,-2-4-168,8 7-119,3-10-169,4-6-448,-3-6-833,10-7-2447,0-9 127</inkml:trace>
  <inkml:trace contextRef="#ctx0" brushRef="#br0" timeOffset="1">95 7 7954,'1'-4'2256,"1"2"129,-4 10-2385,2-6-905,0 0-1823,7 8 223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2.565"/>
    </inkml:context>
    <inkml:brush xml:id="br0">
      <inkml:brushProperty name="width" value="0.05" units="cm"/>
      <inkml:brushProperty name="height" value="0.05" units="cm"/>
      <inkml:brushProperty name="color" value="#FF0066"/>
    </inkml:brush>
  </inkml:definitions>
  <inkml:trace contextRef="#ctx0" brushRef="#br0">198 82 6985,'-8'-4'743,"-1"0"0,1 1 0,-1 0 0,0 0 0,0 1 0,0 0 0,0 0-1,0 1 1,0 1 0,0-1 0,-1 1 0,-4 1-743,10 0 104,-1-1 1,1 1-1,0 0 0,-1 0 1,1 1-1,0-1 1,0 1-1,0 0 0,0 0 1,0 0-1,0 0 1,-2 3-105,4-3 53,0-1 1,0 2 0,1-1 0,-1 0-1,1 0 1,-1 0 0,1 1 0,0-1-1,0 1 1,0-1 0,0 1 0,0-1-1,0 1 1,1-1 0,-1 1 0,1 0-1,0-1 1,0 1 0,0 0-1,0 0 1,0 1-54,2 3 13,-1-1 0,1 1 0,0-1 0,1 1 0,0-1-1,0 0 1,0 0 0,1 0 0,-1 0 0,2 0 0,-1-1 0,0 0-1,1 0 1,0 0 0,0-1 0,1 1 0,-1-1 0,1 0 0,1 0-13,2 2 9,1-1 0,-1 1 0,1-2 1,1 1-1,-1-1 0,1-1 1,-1 0-1,1 0 0,0-1 1,0-1-1,8 1-9,-15-2 1,0 0 1,1 0-1,-1-1 0,0 1 1,1-1-1,-1 0 0,0 0 1,0-1-1,0 1 0,0-1 1,0 0-1,0 0 0,-1 0 1,1 0-1,0-1 1,-1 1-1,0-1 0,0 0 1,0 0-1,0 0 0,0-1 1,0 1-1,-1-1 0,0 1 1,0-1-1,2-2-1,-3 1-5,1 1 0,-1-1 0,0 0 0,0 1 0,0-1 0,-1 0 0,0 0-1,0 0 1,0 0 0,0 1 0,-1-1 0,0 0 0,0 0 0,0 1 0,0-1 0,-1 0 0,0 1 0,0 0 0,0-1 0,-1 1 0,1 0 0,-1 0 0,-2-2 5,-8-8-317,0 0 1,-2 1-1,1 0 1,-18-10 316,-9-9-5089,28 22 1395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2.937"/>
    </inkml:context>
    <inkml:brush xml:id="br0">
      <inkml:brushProperty name="width" value="0.05" units="cm"/>
      <inkml:brushProperty name="height" value="0.05" units="cm"/>
      <inkml:brushProperty name="color" value="#FF0066"/>
    </inkml:brush>
  </inkml:definitions>
  <inkml:trace contextRef="#ctx0" brushRef="#br0">9 44 9266,'-1'2'461,"0"-1"-1,0 1 1,0 0-1,0 0 1,0 1-1,1-1 1,-1 0 0,1 0-1,-1 0 1,1 0-1,0 1 1,-1-1-1,1 0 1,1 0 0,-1 0-1,0 1 1,0-1-461,10 42 1302,-6-27-569,4 14-176,-3-17-396,-2 1 0,0 0-1,0 0 1,-1 10-161,-2-47-575,1 0 0,1 0 0,1 0 0,1 0 0,1 1 0,2-4 575,-4 17-69,0 1 0,0 0 0,0 0 0,1 0-1,0 0 1,0 1 0,1 0 0,-1 0 0,5-4 69,-6 7 18,1 0 0,0 0 0,-1 0 0,1 1 0,0-1 0,1 1 0,-1 0 0,0 0 0,0 1 0,1-1 0,-1 1 0,1 0 0,0 0 0,-1 0 0,1 1 1,3-1-19,-4 1 91,0 1 0,0-1 0,-1 0 1,1 1-1,0 0 0,0 0 0,-1 0 0,1 0 1,0 1-1,-1-1 0,0 1 0,1 0 1,-1 0-1,0 0 0,0 1 0,2 1-91,1 1 164,-1 1-1,0 0 0,-1 0 0,0 0 0,0 0 1,0 1-1,0-1 0,1 6-163,2 6 218,-1 1 1,0 1-1,-2-1 0,0 1 1,-1 0-1,-1 4-218,3 60-2164,3-70-2960,-4-10 1231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9.365"/>
    </inkml:context>
    <inkml:brush xml:id="br0">
      <inkml:brushProperty name="width" value="0.05" units="cm"/>
      <inkml:brushProperty name="height" value="0.05" units="cm"/>
      <inkml:brushProperty name="color" value="#FF0066"/>
    </inkml:brush>
  </inkml:definitions>
  <inkml:trace contextRef="#ctx0" brushRef="#br0">5 2 10498,'-2'-1'3297,"1"1"656,0 3-2905,1-1-80,0 0-336,2 11 24,6 19-143,13 44-73,-13-44-248,-2 2-64,-3-13-120,2-6-464,-3-12-385,-1-16-2007,-1-18-1625,-3-18-488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29.700"/>
    </inkml:context>
    <inkml:brush xml:id="br0">
      <inkml:brushProperty name="width" value="0.05" units="cm"/>
      <inkml:brushProperty name="height" value="0.05" units="cm"/>
      <inkml:brushProperty name="color" value="#FF0066"/>
    </inkml:brush>
  </inkml:definitions>
  <inkml:trace contextRef="#ctx0" brushRef="#br0">8 18 11891,'-3'-10'2240,"2"6"137,0 2-3754,0 0-2224,-1 2-383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0.078"/>
    </inkml:context>
    <inkml:brush xml:id="br0">
      <inkml:brushProperty name="width" value="0.05" units="cm"/>
      <inkml:brushProperty name="height" value="0.05" units="cm"/>
      <inkml:brushProperty name="color" value="#FF0066"/>
    </inkml:brush>
  </inkml:definitions>
  <inkml:trace contextRef="#ctx0" brushRef="#br0">206 36 11418,'-46'-20'5203,"-8"8"-3906,46 10-1299,1 2 0,-1-1 1,0 1-1,0 0 0,0 0 0,1 1 1,-1 0-1,0 1 0,1-1 1,-1 2-1,1-1 0,-3 2 2,10-4 0,0 0 0,-1 0 0,1 0-1,0 0 1,0 0 0,0 0 0,-1 0-1,1 1 1,0-1 0,0 0 0,0 0 0,0 0-1,-1 0 1,1 0 0,0 1 0,0-1-1,0 0 1,0 0 0,0 0 0,0 0 0,0 1-1,0-1 1,-1 0 0,1 0 0,0 0 0,0 1-1,0-1 1,0 0 0,0 0 0,0 1-1,0-1 1,0 0 0,0 0 0,0 0 0,0 1-1,0-1 1,0 0 0,1 0 0,-1 0-1,0 1 1,9 7-5,22 9 33,-21-12 12,13 8 182,0 1 1,-1 0 0,-1 2 0,-1 0 0,4 5-223,-17-14 133,-1 0-1,0 0 0,0 0 0,0 1 0,-1 0 0,-1 0 1,4 7-133,-6-11 64,0 1 1,-1 0-1,0 0 1,1 0 0,-1 0-1,-1 0 1,1 0-1,-1 0 1,0 0 0,0 0-1,-1 0 1,1 0 0,-1 0-1,-1 2-64,2-6-5,0 0 0,0 1-1,-1-1 1,1 0 0,-1 0 0,1 0 0,-1 0-1,1 0 1,-1-1 0,0 1 0,0 0 0,1 0-1,-1 0 1,0 0 0,0-1 0,0 1-1,0 0 1,0-1 0,0 1 0,0-1 0,0 1-1,0-1 1,0 1 0,0-1 0,0 0-1,0 0 1,0 1 0,0-1 0,0 0 0,0 0-1,0 0 1,-1 0 0,1 0 0,0 0-1,0-1 1,0 1 0,0 0 0,0-1 0,0 1-1,0 0 1,0-1 0,0 1 0,0-1 0,0 0-1,0 1 6,-4-2-275,1-1-1,0 1 0,0-1 1,0 0-1,0 0 0,0 0 1,1 0-1,-1 0 0,1-1 1,-1-1 275,-12-27-3789,6-4-476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0.444"/>
    </inkml:context>
    <inkml:brush xml:id="br0">
      <inkml:brushProperty name="width" value="0.05" units="cm"/>
      <inkml:brushProperty name="height" value="0.05" units="cm"/>
      <inkml:brushProperty name="color" value="#FF0066"/>
    </inkml:brush>
  </inkml:definitions>
  <inkml:trace contextRef="#ctx0" brushRef="#br0">0 7 6137,'14'-7'5879,"-17"20"565,-2 6-5623,2 5 61,1-1 1,1 1-1,1 0 0,2 0 0,0 0 0,2 6-882,11 52 845,6 9-845,-16-69 38,7 49-2718,-9-93-3357,25-43 6398,-22 55-194,0 0-1,0 1 1,1 0-1,0 0 1,1 0 0,0 1-1,0 0 1,1 0 0,8-4-167,-13 8 142,1 1 0,0 0 0,0 0 1,0 1-1,0-1 0,0 1 1,1 0-1,-1 1 0,1-1 1,-1 1-1,1 0 0,0 1 1,-1-1-1,1 1 0,0 0 1,-1 0-1,1 1 0,0 0 1,2 1-143,-4-1 94,1 1 1,-1 0 0,1 1 0,-1-1 0,0 1 0,0 0 0,0 0 0,-1 0-1,1 1 1,-1-1 0,0 1 0,0 0 0,0-1 0,0 2 0,0-1 0,-1 0-1,0 0 1,0 1 0,0-1 0,-1 1 0,1 0 0,-1-1 0,0 1 0,0 0-1,-1 0 1,1 0 0,-1 2-95,0 2 43,0 0 1,0-1-1,0 1 0,-1 0 0,0-1 1,-1 1-1,0 0 0,-1-1 1,1 0-1,-2 0 0,1 0 0,-1 0 1,0 0-1,-5 6-43,8-12-35,0 0 0,-1 0 0,1-1 0,-1 1 0,1 0 0,-1-1 0,1 1 0,-1-1 0,0 0 0,0 0 0,1 1 0,-1-1 0,0 0 0,0-1 0,0 1 0,0 0 0,-1 0-1,1-1 1,0 0 0,0 1 0,0-1 0,0 0 0,0 0 0,-1 0 0,1 0 0,0 0 0,0-1 0,0 1 0,0 0 0,-1-1 0,1 0 0,0 0 0,0 1 0,0-1 0,1 0 0,-1-1 0,0 1 0,0 0 0,-1-1 35,-3-4-382,0 1 0,1-1 0,-1-1 0,1 1 0,0-1 0,0 1 1,1-1-1,0-1 0,0 1 0,0-3 382,-10-34-2291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0.779"/>
    </inkml:context>
    <inkml:brush xml:id="br0">
      <inkml:brushProperty name="width" value="0.05" units="cm"/>
      <inkml:brushProperty name="height" value="0.05" units="cm"/>
      <inkml:brushProperty name="color" value="#FF0066"/>
    </inkml:brush>
  </inkml:definitions>
  <inkml:trace contextRef="#ctx0" brushRef="#br0">1 233 9850,'9'-10'3378,"0"0"-1,1 0 0,0 1 1,4-2-3378,20-12 3681,27-15-3681,14-9 282,-52 33-351,-17 10-4,0 0 0,0 0 0,0 0 0,0 0 0,0-1 0,-1 0 0,0-1 0,0 1 0,0-1 0,0 0 73,-5 6-11,0 0-1,0 0 0,0 0 1,0-1-1,0 1 0,0 0 1,0 0-1,0 0 0,0 0 1,0-1-1,0 1 0,0 0 1,0 0-1,0 0 0,0 0 1,0-1-1,0 1 0,0 0 1,0 0-1,0 0 0,0 0 0,0 0 1,0-1-1,0 1 0,-1 0 1,1 0-1,0 0 0,0 0 1,0 0-1,0-1 0,0 1 1,0 0-1,0 0 0,-1 0 1,1 0-1,0 0 0,0 0 1,0 0-1,0 0 0,0 0 1,-1 0-1,1 0 0,0 0 1,0-1 11,-12 0-296,-13 2-120,16 1 282,0 0 0,0 1 1,1 0-1,-1 0 0,1 1 1,0 0-1,0 1 0,0 0 0,0 0 1,1 1-1,0 0 0,0 0 1,1 0-1,-1 1 0,1 0 1,-4 8 133,7-12-20,0 1 1,1 0-1,0 0 1,0 0-1,0 0 1,0 1-1,1-1 1,-1 0-1,1 1 1,0-1-1,1 1 1,-1-1-1,1 1 1,0-1-1,0 1 1,0 0-1,1-1 1,-1 1-1,1-1 1,0 1-1,1-1 1,-1 0-1,1 1 1,0-1-1,0 0 1,0 0-1,0 0 1,1 0-1,-1-1 1,1 1-1,0-1 1,0 1-1,1-1 1,1 1 19,1 1-51,1 0 0,-1-1-1,1 0 1,0 0 0,1-1 0,-1 0 0,0 0 0,1-1 0,0 0 0,0 0-1,-1 0 1,1-1 0,0-1 0,0 1 0,0-1 0,6-1 51,1 0-864,0-1 1,0 0 0,0-1 0,-1-1-1,1 0 1,-1-1 0,0 0-1,3-3 864,30-19-4442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3.084"/>
    </inkml:context>
    <inkml:brush xml:id="br0">
      <inkml:brushProperty name="width" value="0.05" units="cm"/>
      <inkml:brushProperty name="height" value="0.05" units="cm"/>
      <inkml:brushProperty name="color" value="#004F8B"/>
    </inkml:brush>
  </inkml:definitions>
  <inkml:trace contextRef="#ctx0" brushRef="#br0">230 1 6673,'-12'-1'7466,"-21"9"-4780,19-1-2364,0 0-1,1 0 1,0 2-1,0 0 1,1 0-1,0 1 1,1 0 0,0 1-1,1 1 1,0 0-1,0 0 1,1 1-322,5-6 46,-1 0 0,2 0 0,-1 1 1,1 0-1,0 0 0,0 0 0,1 0 0,0 0 0,0 0 1,1 7-47,0-9-1,2 0 0,-1-1 0,0 1 0,1 0 0,0 0 0,1 0 0,-1 0 0,1-1 0,0 1 1,1-1-1,-1 0 0,1 1 0,0-1 0,0 0 0,1 0 0,0-1 1,0 2-8,0-1-1,1 0 1,0 0-1,0-1 1,1 0 0,-1 0-1,1 0 1,0 0-1,0-1 1,0 0 0,0 0-1,1-1 1,-1 0-1,1 0 1,-1 0-1,7 0 9,-3-1-1,0-1-1,0 0 0,0 0 0,0-1 0,0 0 1,0-1-1,0 0 0,0 0 0,0-1 0,-1-1 0,3 0 2,0-2 5,0 0-1,-1 0 0,0-1 1,0-1-1,0 1 0,-1-2 1,0 0-1,6-7-4,-9 10 2,-2-1 1,1-1-1,-1 1 0,0-1 1,0 0-1,-1 0 0,0-1 1,0 1-1,-1-1 0,0 0 1,-1 1-1,0-2-2,-1 4-10,0 0 0,-1-1-1,0 1 1,-1-1 0,0 1 0,0 0-1,0-1 1,0 1 0,-1 0 0,0 0-1,-1 0 1,1 0 0,-1 0 0,0 1-1,-3-5 11,4 7-93,0 1-1,1-1 1,-1 1 0,0 0-1,0 0 1,0 0-1,0 0 1,-1 0-1,1 0 1,0 0-1,-1 1 1,1-1-1,-1 1 1,0 0-1,0-1 1,1 1 0,-1 1-1,0-1 1,0 0-1,0 1 1,0-1-1,0 1 1,0 0-1,0 0 1,0 0-1,0 0 1,1 1-1,-1-1 1,0 1 0,0 0-1,0 0 1,0 0-1,-1 1 94,-12 6-2481,1 1 0,0 1 0,-2 3 2481,-11 11-5165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1.111"/>
    </inkml:context>
    <inkml:brush xml:id="br0">
      <inkml:brushProperty name="width" value="0.05" units="cm"/>
      <inkml:brushProperty name="height" value="0.05" units="cm"/>
      <inkml:brushProperty name="color" value="#FF0066"/>
    </inkml:brush>
  </inkml:definitions>
  <inkml:trace contextRef="#ctx0" brushRef="#br0">261 24 10842,'-9'-4'1255,"0"0"-1,-1 1 0,1 0 0,-1 0 1,1 1-1,-6 0-1254,0 0 63,1 1-1,-1 1 1,0 1 0,0 0-1,0 1 1,1 0 0,-1 1-1,1 1 1,0 0 0,-12 6-63,25-10-7,0 0 1,0 0 0,0 1-1,0-1 1,0 1-1,0-1 1,0 1 0,0 0-1,1-1 1,-1 1-1,0 0 1,0-1-1,0 1 1,1 0 0,-1 0-1,0 0 1,1 0-1,-1 0 1,1 0 0,-1 0-1,0 1 7,1-2-5,0 1-1,1 0 0,-1 0 0,0 0 0,0 0 1,0 0-1,1 0 0,-1-1 0,0 1 1,1 0-1,-1 0 0,1 0 0,-1-1 1,1 1-1,-1 0 0,1-1 0,-1 1 0,1 0 1,0-1-1,-1 1 0,1-1 6,7 6-10,1 0 0,0-1 0,-1 0 0,9 3 10,-3-1 97,18 9 154,-7-3 310,0 1 1,4 4-562,-22-13 161,-2-1 1,1 0 0,0 1 0,-1 0 0,0 1 0,0-1 0,-1 1 0,1 0 0,-1 0 0,3 6-162,-6-10 17,-1-1 0,1 1 0,0-1 0,-1 1 0,1-1 0,-1 1 0,1 0 0,-1-1 0,0 1 0,0 0 0,1-1 0,-1 1 0,-1 0 0,1-1 0,0 1 1,0 0-1,-1-1 0,1 3-17,-1-3-13,0 0 0,1 0 1,-1 0-1,0 0 1,0-1-1,1 1 0,-1 0 1,0 0-1,0 0 1,0-1-1,0 1 0,0 0 1,0-1-1,0 1 0,-1-1 1,1 1-1,0-1 1,0 0-1,0 1 0,-1-1 13,-2 0-264,0 1 0,0-1 0,0 0 0,-1 0 0,1-1-1,0 1 1,0-1 0,0 0 0,0 0 0,0 0 0,0-1 0,0 1-1,1-1 1,-3-1 264,-18-15-3931,0-2-217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1.444"/>
    </inkml:context>
    <inkml:brush xml:id="br0">
      <inkml:brushProperty name="width" value="0.05" units="cm"/>
      <inkml:brushProperty name="height" value="0.05" units="cm"/>
      <inkml:brushProperty name="color" value="#FF0066"/>
    </inkml:brush>
  </inkml:definitions>
  <inkml:trace contextRef="#ctx0" brushRef="#br0">17 12 7698,'15'-11'4465,"-9"16"-497,-5 12-1175,-6 9-1953,-2 15-80,-1 0-232,0 7-23,3-4-81,0 2-120,5-10-240,2 3-584,3-13-497,6-7 3098,-1-8-6578,0-16 2777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1.778"/>
    </inkml:context>
    <inkml:brush xml:id="br0">
      <inkml:brushProperty name="width" value="0.05" units="cm"/>
      <inkml:brushProperty name="height" value="0.05" units="cm"/>
      <inkml:brushProperty name="color" value="#FF0066"/>
    </inkml:brush>
  </inkml:definitions>
  <inkml:trace contextRef="#ctx0" brushRef="#br0">335 58 9122,'-11'5'4993,"-25"-8"-400,-9-3-1480,0 0-2409,-17-5-80,3-1-1696,12 1-3529,17-2 768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6.828"/>
    </inkml:context>
    <inkml:brush xml:id="br0">
      <inkml:brushProperty name="width" value="0.05" units="cm"/>
      <inkml:brushProperty name="height" value="0.05" units="cm"/>
      <inkml:brushProperty name="color" value="#004F8B"/>
    </inkml:brush>
  </inkml:definitions>
  <inkml:trace contextRef="#ctx0" brushRef="#br0">15 23 6553,'-9'-20'7657,"4"18"-3856,4 17-992,27 228-1737,-17-182-1869,3-1-1,3-1 0,4 7 798,-4-34-2897,-1-14-1969,-6-14 748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7.173"/>
    </inkml:context>
    <inkml:brush xml:id="br0">
      <inkml:brushProperty name="width" value="0.05" units="cm"/>
      <inkml:brushProperty name="height" value="0.05" units="cm"/>
      <inkml:brushProperty name="color" value="#004F8B"/>
    </inkml:brush>
  </inkml:definitions>
  <inkml:trace contextRef="#ctx0" brushRef="#br0">331 7 8842,'-4'-5'3273,"-6"4"239,-9 3-2071,-4 4-809,-10 6 128,1 1-232,-6 7 104,4-1-176,-4 1-16,8-7-296,0-3-304,7-5-472,11-6-992,7-4-521,5-4-2015,10 1-257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7.797"/>
    </inkml:context>
    <inkml:brush xml:id="br0">
      <inkml:brushProperty name="width" value="0.05" units="cm"/>
      <inkml:brushProperty name="height" value="0.05" units="cm"/>
      <inkml:brushProperty name="color" value="#004F8B"/>
    </inkml:brush>
  </inkml:definitions>
  <inkml:trace contextRef="#ctx0" brushRef="#br0">1 0 8394,'2'2'8858,"0"7"-5011,-2 21-3657,0-6 624,2 47 963,12 63-1777,-10-105-59,1-1 0,2 0 1,1-1-1,1 0 0,1 0 1,7 10 58,-13-29 117,1 1-1671,-1-20-126,-2 1 1740,3-11-105,1 0 0,0 1 1,2-1-1,0 2 0,1-1 0,1 1 0,1 0 0,1 1 45,-10 14 10,1 1 0,-1-1 1,1 1-1,0 0 0,0 0 0,0 0 0,0 1 0,1-1 0,-1 1 0,1 0 0,-1-1 0,1 2 0,0-1 0,0 0 0,0 1 1,0 0-1,0 0 0,0 0 0,0 0 0,0 1 0,4-1-10,-4 2 34,0-1 0,1 1 0,-1 0 0,0 0 0,0 0 0,-1 1 0,1 0 0,0-1 0,0 1 1,-1 1-1,1-1 0,-1 0 0,0 1 0,0 0 0,0 0 0,0 0 0,0 0 0,0 0 0,-1 0 0,0 1 0,2 2-34,5 8 57,-2-1 0,0 1 0,0 0 0,-1 0 0,-1 1 0,0 0 0,-1 0 0,1 14-57,-4-17-365,-2-10-1489,-1-7-4194,1 3 6038,1 0 0,0 1-1,-1-1 1,1 0 0,0 1-1,0-1 1,0 0 0,0 1 0,0-1-1,0 0 1,0 1 0,1-1-1,-1 1 1,1-1 0,-1 0 0,1 1-1,0-1 1,0-1 10,2-1 369,1 1 0,-1-1 0,1 0 0,0 1 0,0 0 0,0 0 0,3-2-369,4-3 281,12-8 665,0 2-1,12-6-945,-17 10 395,0 0-1,-1-1 0,-1-1 0,0-1 0,-1 0 0,5-5-394,-15 13 63,0 0 0,-1 0 1,1 0-1,-1-1 0,0 1 0,-1-1 0,1 0 0,-1 0 0,0 0 1,-1-1-1,0 1 0,0-1 0,0 1 0,0-1 0,-1 0 0,0 0 1,-1 0-1,0 1 0,0-1 0,0-1-63,0 6-1,0 0 1,-1 0-1,1 1 1,0-1-1,-1 0 1,1 0-1,-1 1 1,0-1-1,0 0 1,1 1-1,-1-1 1,0 1-1,0-1 1,-1 1-1,1-1 1,0 1-1,0 0 1,-1-1-1,1 1 1,-1 0-1,1 0 1,-1 0-1,1 0 1,-1 0-1,1 1 1,-1-1-1,0 0 1,0 1-1,1-1 1,-1 1-1,0 0 1,0-1-1,0 1 1,1 0-1,-1 0 1,0 0-1,0 1 1,0-1 0,-3 1 7,1-1 1,-1 2-1,0-1 1,1 0-1,-1 1 1,1 0-1,-1 0 1,1 1 0,0-1-1,0 1 1,0 0-1,0 0 1,-1 1-8,1 1-1,-1 0 0,1 0 1,0 0-1,1 1 0,-1-1 0,1 1 1,0 0-1,0 0 0,1 0 1,0 0-1,0 0 0,1 0 1,-1 1-1,1-1 0,0 1 1,1-1-1,0 1 0,0 0 1,1 2 10,0 0 1,0-1-1,1 1 0,0 0 0,0 0 1,1-1-1,1 0 0,-1 1 0,1-1 0,0-1 1,1 1-1,4 4-10,-5-5-105,2-1-1,-1 0 1,1 0 0,-1 0 0,2-1-1,-1 0 1,0 0 0,1-1 0,0 1-1,0-1 1,1-1 0,-1 0 0,6 2 105,-7-3-236,0-1 0,0 0 0,0 0 0,0 0 0,0-1-1,0 0 1,0 0 0,0-1 0,0 0 0,0 0 0,0 0 0,0 0 0,0-1 0,-1 0 0,1-1 0,-1 1 0,1-1 0,-1 0 0,3-2 236,17-14-2215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8.211"/>
    </inkml:context>
    <inkml:brush xml:id="br0">
      <inkml:brushProperty name="width" value="0.05" units="cm"/>
      <inkml:brushProperty name="height" value="0.05" units="cm"/>
      <inkml:brushProperty name="color" value="#004F8B"/>
    </inkml:brush>
  </inkml:definitions>
  <inkml:trace contextRef="#ctx0" brushRef="#br0">15 215 7586,'0'0'187,"0"0"0,0 0 0,-1 0 0,1 0-1,0 0 1,0 0 0,-1-1 0,1 1 0,0 0 0,0 0 0,-1 0 0,1 0 0,0-1 0,0 1 0,0 0 0,-1 0 0,1 0 0,0-1 0,0 1 0,0 0 0,0 0 0,0-1 0,-1 1 0,1 0 0,0 0 0,0-1 0,0 1 0,0 0 0,0 0 0,0-1 0,0 1 0,0 0 0,0-1 0,0 1 0,0 0 0,0 0 0,0-1 0,0 1 0,0 0 0,0 0 0,1-1 0,-1 1 0,0 0 0,0 0-1,0-1 1,0 1 0,0 0 0,1 0 0,-1-1 0,0 1 0,0 0 0,0 0 0,1 0 0,-1 0 0,0-1-187,20-11 3480,-6 3-3801,89-63 1426,-100 71-1090,0-2 0,0 1 0,0 0 1,-1-1-1,1 1 0,-1-1 0,0 1 0,0-1 0,0 0 1,0 0-1,0 0 0,0-1 0,-1 1 0,0 0 1,1 0-1,-1-1 0,0 1 0,-1-1 0,1 1 1,-1-1-1,1 1 0,-1-4-15,-1 5-8,1 0 1,0 0-1,0 1 0,-1-1 1,1 0-1,-1 1 1,0-1-1,1 1 0,-1-1 1,0 1-1,0-1 0,0 1 1,0-1-1,0 1 0,0 0 1,-1 0-1,1-1 0,0 1 1,-1 0 7,0 0-12,0 0-1,-1 0 1,1 0 0,-1 0-1,1 0 1,-1 0 0,1 1-1,-1-1 1,1 1 0,-1 0-1,1 0 1,-1 0 0,1 0-1,-1 0 1,0 1 0,0-1 12,-4 1-24,1 1-1,0-1 1,0 1 0,0 0 0,0 1 0,0-1 0,0 1-1,0 0 1,1 1 0,0-1 0,0 1 0,0 0 0,0 1-1,0-1 1,1 1 0,0 0 0,0 0 0,0 0 0,1 0-1,-1 1 1,1-1 0,1 1 0,-1 0 0,1 0 0,0 0-1,0 2 25,0-1-21,0 1 1,1-1-1,0 1 0,1 0 0,0 0 0,0 0 0,0-1 0,1 1 0,0 0 1,1-1-1,0 1 0,0-1 0,0 1 0,1-1 0,0 0 0,1 0 0,-1 0 0,1 0 1,1-1-1,-1 1 0,3 0 21,-2-1-108,0-1-1,0 0 1,1 0 0,0 0-1,0-1 1,0 0 0,1 0 0,-1 0-1,1-1 1,0 0 0,0 0-1,0-1 1,0 0 0,1 0 0,-1-1-1,0 0 1,1 0 0,-1 0-1,1-1 109,1-1-740,0 1-1,-1-1 1,1-1-1,0 0 0,-1 0 1,1-1-1,-1 1 1,0-2-1,0 1 0,4-4 741,18-11-4128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8.555"/>
    </inkml:context>
    <inkml:brush xml:id="br0">
      <inkml:brushProperty name="width" value="0.05" units="cm"/>
      <inkml:brushProperty name="height" value="0.05" units="cm"/>
      <inkml:brushProperty name="color" value="#004F8B"/>
    </inkml:brush>
  </inkml:definitions>
  <inkml:trace contextRef="#ctx0" brushRef="#br0">233 94 9282,'0'-4'406,"0"1"-1,0-1 1,-1 1 0,0-1-1,1 1 1,-1-1 0,0 1-1,-1 0 1,1 0 0,-1-1-1,1 1 1,-1 0 0,0 0-1,0 1 1,0-1 0,-1 0-1,1 1 1,0-1-1,-2 0-404,-1-1 304,1 1 1,-1 0 0,0 0 0,0 1 0,0-1 0,0 1 0,0 0 0,-1 1 0,1-1 0,0 1 0,-1 0-1,-1 0-304,3 0 57,-1 1 0,1-1 1,-1 1-1,0 0 1,1 0-1,-1 0 1,0 1-1,1 0 1,-1-1-1,1 2 1,-1-1-1,1 1 1,0-1-1,-1 1 1,1 0-1,0 0 1,0 1-1,0 0 1,1-1-1,-1 1 1,1 0-1,-1 1 1,1-1-1,0 0 1,0 1-1,1 0 1,-1 0-1,1 0 1,-1 0-1,0 4-58,-2 9 17,2 0-1,0 0 0,1 0 0,0 0 0,2 0 0,1 18-16,4 24-42,6 22 42,-5-44-96,-5-26-102,8 37-1289,-8-46 1103,-1 0 0,1-1 0,0 1 0,-1 0 0,1-1 0,0 1 0,0 0 0,0-1 0,0 1 0,0-1 0,0 0 0,0 1-1,1-1 1,-1 0 0,1 0 0,-1 0 0,0 0 0,1 0 0,0 0 0,-1 0 0,1 0 0,1 0 384,14 2-4510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8.896"/>
    </inkml:context>
    <inkml:brush xml:id="br0">
      <inkml:brushProperty name="width" value="0.05" units="cm"/>
      <inkml:brushProperty name="height" value="0.05" units="cm"/>
      <inkml:brushProperty name="color" value="#004F8B"/>
    </inkml:brush>
  </inkml:definitions>
  <inkml:trace contextRef="#ctx0" brushRef="#br0">164 58 6961,'0'-4'4233,"-1"0"-520,-2 1-872,-4-1-2233,-22-7-80,-33-9-328,37 24-8,9-3-488,1-2-1120,9-1-425,7-1-2047,9-7-561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9.241"/>
    </inkml:context>
    <inkml:brush xml:id="br0">
      <inkml:brushProperty name="width" value="0.05" units="cm"/>
      <inkml:brushProperty name="height" value="0.05" units="cm"/>
      <inkml:brushProperty name="color" value="#004F8B"/>
    </inkml:brush>
  </inkml:definitions>
  <inkml:trace contextRef="#ctx0" brushRef="#br0">310 44 9290,'1'-1'338,"-1"0"-1,0 0 1,1-1 0,-1 1-1,0 0 1,0 0 0,0 0-1,0 0 1,0 0-1,0-1 1,0 1 0,0 0-1,0 0 1,-1 0 0,1 0-1,0 0 1,-1 0 0,1 0-1,-1-1 1,1 1 0,-1 0-1,0 1 1,1-1-1,-2-1-337,1 0 231,-1 1-1,0 0 0,0 0 0,0-1 0,0 1 1,0 0-1,0 1 0,0-1 0,0 0 0,0 0 0,-1 1 1,0-1-231,-8 0 286,-1 0 0,1 1 0,0 0 1,-9 1-287,10 0 43,1 0 0,0 1 0,-1 0 0,1 0 1,0 1-1,0 0 0,0 1 0,1 0 0,-1 0 0,1 1 1,0 0-1,0 0 0,1 1 0,0 0 0,-1 0 1,2 1-1,-1 0 0,1 0 0,0 1 0,1-1 1,0 1-1,0 1 0,1-1 0,0 1 0,0-1 1,1 1-1,0 0 0,0 1 0,1-1 0,0 0 1,1 1-1,0-1 0,1 0 0,0 1 0,0-1 1,2 8-44,1 4-6,1 0 0,1 0 0,1-1 0,0 0 0,2-1-1,8 17 7,-4-13-1003,1 0 0,0-1 0,3 1 1003,-5-12-689,-2-8-2658,2-8 552</inkml:trace>
  <inkml:trace contextRef="#ctx0" brushRef="#br0" timeOffset="1">253 282 10714,'-6'-6'3641,"-10"-1"440,-4 3-3097,-9 4 64,-1 4-616,-6 2-79,9-2-49,-4 2-272,7-2-825,9-7-1087,5 1-2505,2-7-168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3.419"/>
    </inkml:context>
    <inkml:brush xml:id="br0">
      <inkml:brushProperty name="width" value="0.05" units="cm"/>
      <inkml:brushProperty name="height" value="0.05" units="cm"/>
      <inkml:brushProperty name="color" value="#004F8B"/>
    </inkml:brush>
  </inkml:definitions>
  <inkml:trace contextRef="#ctx0" brushRef="#br0">71 35 5993,'0'-2'398,"0"1"0,0-1-1,0 0 1,-1 1 0,1-1 0,0 1-1,-1-1 1,1 1 0,-1-1 0,0 1-1,1 0 1,-1-1 0,0 1 0,0 0-1,0-1 1,0 1 0,0 0-1,0 0 1,0 0 0,0 0 0,0 0-1,-1 0 1,1 0 0,0 0 0,-1 1-1,0-1-397,2 1 239,-1 0 1,0 0-1,0 0 0,1 0 0,-1 0 0,0 0 0,0 1 0,0-1 0,1 0 0,-1 1 1,0-1-1,1 0 0,-1 1 0,0-1 0,1 1 0,-1-1 0,1 1 0,-1-1 0,0 1 1,1-1-1,-1 1 0,1 0 0,0-1 0,-1 2-239,-8 18 964,1 15-483,2 1 1,1 0-1,2 0 1,1 0-1,2 0 1,3 22-482,-2-51 2,-1-1 0,1 1 1,1-1-1,-1 0 1,1 1-1,0-1 1,0 0-1,1 0 0,-1 0 1,1 0-1,1 0 1,-1-1-1,1 1 1,0-1-1,0 0 0,1 0 1,0-1-3,1 1-99,0-1 0,1 0 1,0-1-1,0 1 0,0-2 1,0 1-1,0-1 0,1 0 1,-1 0-1,1 0 0,0-1 1,-1-1-1,1 1 0,4-1 99,64-2-2940,-1-2 0,16-5 2940,-16-3-3486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9.583"/>
    </inkml:context>
    <inkml:brush xml:id="br0">
      <inkml:brushProperty name="width" value="0.05" units="cm"/>
      <inkml:brushProperty name="height" value="0.05" units="cm"/>
      <inkml:brushProperty name="color" value="#004F8B"/>
    </inkml:brush>
  </inkml:definitions>
  <inkml:trace contextRef="#ctx0" brushRef="#br0">0 195 7474,'50'6'3796,"-48"-6"-3350,1 0 0,-1 0 0,1-1 0,-1 1 0,1-1 0,-1 0 0,1 0 0,-1 0-1,1 0 1,-1 0 0,0 0 0,0-1 0,0 1 0,0-1 0,2-1-446,10-6 1244,37-12 2440,20-3-3684,-41 15 327,0-1 0,-1-1-1,-1-1 1,0-2 0,0-1 0,9-8-327,-36 22-12,1 0-1,0-1 1,0 1 0,-1-1-1,1 1 1,-1-1 0,1 1-1,-1-1 1,0 0 0,0 0-1,0 0 1,1-2 12,-5-4-242,-15 3-11,10 5 193,0 0 0,-1 1 0,1 0 0,0 0-1,0 1 1,0 0 0,1 0 0,-1 1 0,0 0 0,1 0 0,-1 1-1,1-1 1,0 2 0,1-1 0,-1 1 0,1 0 0,0 1 0,0-1-1,0 1 1,1 1 0,0-1 0,0 1 0,1-1 0,-1 1-1,1 1 1,-1 3 60,2-5-13,0 1 0,0-1-1,1 1 1,0-1 0,0 1-1,0 0 1,1 0 0,0 0-1,0 0 1,1 0-1,0 0 1,0 0 0,1 0-1,-1-1 1,2 1 0,-1 0-1,1 0 1,0 0 0,0-1-1,1 1 1,0-1 0,0 0-1,0 0 1,1 0 0,0 0-1,0 0 1,1-1-1,0 0 1,-1 0 0,2 0-1,-1 0 14,1-1-157,1 1-1,-1-1 0,1 0 0,0-1 1,0 0-1,0 0 0,0 0 0,1-1 1,-1 0-1,1-1 0,0 1 0,-1-1 1,7-1 157,-3 0-836,1 0 0,-1-1 0,0-1 0,1 0 0,-1-1 0,0 0 0,-1 0 0,1-1 0,4-3 836,36-20-3963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39.921"/>
    </inkml:context>
    <inkml:brush xml:id="br0">
      <inkml:brushProperty name="width" value="0.05" units="cm"/>
      <inkml:brushProperty name="height" value="0.05" units="cm"/>
      <inkml:brushProperty name="color" value="#004F8B"/>
    </inkml:brush>
  </inkml:definitions>
  <inkml:trace contextRef="#ctx0" brushRef="#br0">246 12 10074,'-4'-2'724,"0"1"0,0-1-1,0 1 1,0-1 0,0 1 0,0 0 0,0 1-1,0-1 1,-3 1-724,-2 0 433,0 0 0,1 0 0,-1 1 1,-6 2-434,2 0 107,1 0 0,1 1 0,-1 0 1,0 1-1,1 1 0,-7 3-107,13-5 53,-1-1 1,1 1-1,0-1 1,1 1-1,-1 0 1,1 1-1,0-1 0,0 1 1,0 0-1,0 0 1,1 0-1,-1 3-53,3-5 6,0 0-1,0 1 1,0-1-1,0 0 1,1 1-1,-1-1 1,1 1-1,0-1 1,0 0-1,0 1 1,0-1-1,1 1 1,0-1 0,-1 1-1,1-1 1,0 0-1,1 0 1,-1 1-1,0-1 1,1 0-1,0 0 1,1 1-6,0 0-12,1 0 0,-1 1 0,1-2 1,1 1-1,-1 0 0,0-1 0,1 0 0,0 0 0,0 0 1,0-1-1,0 1 0,0-1 0,0 0 0,1-1 1,-1 1-1,0-1 0,1 0 0,4 0 12,4 1-112,1-1 0,0-1 0,-1 0 0,1-1 1,-1-1-1,10-2 112,-9 1-375,0 0 0,-1-2 0,1 0 0,-1 0 1,0-2-1,0 1 0,5-5 375,-10 5-643,-1 0 0,0 0 1,0-1-1,-1 0 0,0-1 1,0 0-1,1-2 643,19-32-3478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0.254"/>
    </inkml:context>
    <inkml:brush xml:id="br0">
      <inkml:brushProperty name="width" value="0.05" units="cm"/>
      <inkml:brushProperty name="height" value="0.05" units="cm"/>
      <inkml:brushProperty name="color" value="#004F8B"/>
    </inkml:brush>
  </inkml:definitions>
  <inkml:trace contextRef="#ctx0" brushRef="#br0">52 0 8490,'-3'8'3192,"-7"12"505,-1 7-1920,-2 4-593,4 5 216,4 1-536,7 8 25,8-6-281,6 7-176,4-6-296,6-9-320,-2-9-336,3-6-1449,-5-10-2592,7-11 184</inkml:trace>
  <inkml:trace contextRef="#ctx0" brushRef="#br0" timeOffset="1">356 188 10666,'-29'-9'3897,"-4"6"440,-4 3-2689,-1 5-1031,6 3-281,1 6-592,11 0-209,8 3-1255,4-6-456,-1-3-2129,11-12-328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0.592"/>
    </inkml:context>
    <inkml:brush xml:id="br0">
      <inkml:brushProperty name="width" value="0.05" units="cm"/>
      <inkml:brushProperty name="height" value="0.05" units="cm"/>
      <inkml:brushProperty name="color" value="#004F8B"/>
    </inkml:brush>
  </inkml:definitions>
  <inkml:trace contextRef="#ctx0" brushRef="#br0">219 11 8306,'0'0'154,"0"0"-1,0 0 1,1 0 0,-1 0-1,0 0 1,0 0 0,1 0 0,-1 0-1,0-1 1,0 1 0,0 0 0,1 0-1,-1 0 1,0 0 0,0-1-1,0 1 1,0 0 0,1 0 0,-1 0-1,0-1 1,0 1 0,0 0 0,0 0-1,0 0 1,0-1 0,0 1-1,0 0 1,1 0 0,-1-1 0,0 1-1,0 0 1,0 0 0,0-1 0,0 1-1,0 0 1,-1 0 0,1-1-1,0 1 1,0 0 0,0 0 0,0-1-1,0 1 1,0 0 0,0 0 0,0-1-1,0 1 1,-1 0 0,1 0-1,0 0 1,0-1 0,0 1 0,-1 0-1,1 0 1,0 0 0,0 0 0,0 0-1,-1-1-153,-19 2 2838,3 2-2874,1 1 0,-1 0 0,1 1 1,0 1-1,1 0 0,-1 1 0,1 1 1,0 1-1,1 0 0,-12 10 36,24-18-27,1 0 1,0 0-1,0-1 0,0 1 0,0 0 0,0 1 1,0-1-1,0 0 0,0 0 0,0 0 1,1 0-1,-1 1 0,0-1 0,1 0 0,-1 1 1,1-1-1,0 0 0,-1 1 0,1-1 0,0 1 27,0-1-18,0 0 0,1 0 1,-1 0-1,0 1 0,1-1 0,-1 0 0,1 0 0,-1 0 0,1 0 0,0 0 0,-1-1 0,1 1 0,0 0 0,0 0 0,-1 0 0,1-1 0,0 1 0,0 0 0,0-1 0,0 1 18,8 4-60,-1-1 0,1 0 0,1-1 1,-1 1-1,6 0 60,-1 0-6,5 3 150,0 1 0,-1 1 0,0 1 0,-1 0 0,0 1 0,0 1 0,-1 1 0,-1 0 0,0 1 0,-1 1 0,-1 0 0,0 1 0,6 11-144,-16-25 88,-1 1 0,0 0-1,0 0 1,0 1 0,0-1-1,-1 0 1,1 0 0,-1 1-1,0-1 1,0 1 0,0-1-1,-1 1 1,1 0 0,-1-1-1,0 1 1,0-1 0,0 1-1,0 0 1,-1-1 0,1 1-1,-1 0 1,0 1-88,-1-3 26,1 1 0,-1-1 0,0 0 0,1 1 0,-1-1 0,0 0 0,0 0-1,-1 0 1,1-1 0,0 1 0,-1 0 0,1-1 0,-1 1 0,1-1 0,-1 0 0,0 0 0,1 0 0,-1 0 0,0 0-1,0-1 1,0 1 0,1-1 0,-1 0 0,0 0 0,0 0 0,0 0 0,-3-1-26,0 1-105,0-1-1,0-1 1,0 1 0,0-1-1,0 0 1,1 0 0,-1-1-1,0 1 1,1-1 0,0 0-1,0-1 1,0 0 0,0 1-1,0-1 1,1-1 0,0 1-1,0-1 1,0 0 0,0 0 105,0 0-627,1 0 0,0 0 0,0 0 1,1 0-1,-1 0 0,1-1 1,1 1-1,-1-1 0,1 1 0,-1-1 1,2 0-1,-1-5 627,4-21-4965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0.973"/>
    </inkml:context>
    <inkml:brush xml:id="br0">
      <inkml:brushProperty name="width" value="0.05" units="cm"/>
      <inkml:brushProperty name="height" value="0.05" units="cm"/>
      <inkml:brushProperty name="color" value="#004F8B"/>
    </inkml:brush>
  </inkml:definitions>
  <inkml:trace contextRef="#ctx0" brushRef="#br0">188 51 5761,'0'-1'218,"0"0"0,0 1 0,0-1 0,0 0 0,0 1 0,0-1 0,0 0-1,0 1 1,0-1 0,0 0 0,0 1 0,0-1 0,-1 0 0,1 1 0,0-1 0,0 1 0,-1-1-1,1 0 1,0 1 0,-1-1 0,1 1 0,-1-1 0,1 1 0,-1-1 0,1 1 0,-1-1 0,1 1 0,-1 0-1,1-1 1,-1 1 0,0 0 0,1-1 0,-1 1 0,0 0 0,1 0 0,-1 0 0,1-1 0,-1 1-1,0 0 1,1 0 0,-1 0 0,0 0 0,0 0 0,1 0-218,-37-3 2163,30 4-2073,0 0 0,1 0 1,-1 1-1,0 0 0,1 0 1,-1 1-1,1 0 0,0 0 0,0 0 1,0 1-1,0 0 0,1 0 1,-1 0-1,1 1 0,0-1 0,0 1 1,-3 5-91,6-7 2,-1 1-1,1-1 1,0 1 0,0-1 0,0 1 0,0 0 0,1 0-1,-1 0 1,1 0 0,0 0 0,0 0 0,1 0-1,-1 0 1,1 0 0,0 1 0,0-1 0,0 0 0,0 0-1,1 0 1,0 0 0,0 1 0,0-1 0,0 0-1,1-1 1,0 1 0,-1 0 0,1 0 0,1-1 0,-1 1-1,1 0-1,-1 0-9,1-1-1,0 1 1,1-1-1,-1 0 1,1 0-1,-1 0 1,1 0-1,0 0 1,0-1-1,0 0 1,0 0-1,1 0 1,-1 0-1,0-1 1,1 1-1,-1-1 1,4 0 9,-1 0-4,0-1 0,0 0 0,0 0 0,0 0-1,0-1 1,0 0 0,0-1 0,0 1 0,0-2 0,0 1 0,3-2 4,-3 1-2,0 0 0,0-1 1,0 0-1,0 0 0,-1 0 0,0-1 0,0 0 0,0 0 0,0-1 1,-1 1-1,0-1 0,0-1 0,0 1 0,-1-1 0,0 1 0,0-1 1,-1 0-1,0-1 0,0 1 0,-1 0 0,2-6 2,-4 9-20,0 1-1,0-1 1,0 1 0,0 0 0,-1-1-1,1 1 1,-1-1 0,0 1 0,0 0-1,0 0 1,-1-1 0,1 1-1,-1 0 1,0 0 0,1 1 0,-1-1-1,-1 0 1,1 0 0,0 1-1,-1-1 1,1 1 0,-1 0 0,0 0-1,1 0 1,-1 0 0,0 0-1,-1 0 21,-7-3-336,0 0-1,0 0 1,0 1-1,0 1 1,0 0-1,-1 0 1,-5 1 336,2 1-1022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1.324"/>
    </inkml:context>
    <inkml:brush xml:id="br0">
      <inkml:brushProperty name="width" value="0.05" units="cm"/>
      <inkml:brushProperty name="height" value="0.05" units="cm"/>
      <inkml:brushProperty name="color" value="#004F8B"/>
    </inkml:brush>
  </inkml:definitions>
  <inkml:trace contextRef="#ctx0" brushRef="#br0">260 145 6777,'-3'-10'829,"0"0"0,0 0-1,-1 0 1,0 1-1,-1 0 1,0 0-1,0 0 1,-1 0 0,-1 1-1,1 0 1,-1 0-1,-1 1-828,5 4 141,0 0-1,0 0 0,-1 1 1,1-1-1,-1 1 1,0 0-1,0 0 0,0 1 1,0-1-1,0 1 0,0 0 1,0 0-1,0 0 1,0 0-1,0 1 0,-1 0 1,1-1-1,0 2 0,0-1 1,-1 0-1,1 1 1,0 0-1,0 0 0,0 0 1,0 1-1,0-1 0,0 1 1,0 0-1,-3 2-140,2-1 48,0 0 0,0 0 0,0 1 0,1 0 0,0-1 1,-1 2-1,1-1 0,1 0 0,-1 1 0,1 0 0,0 0 0,0 0 0,0 0 0,0 0 0,0 3-48,0 1 48,1-1 0,0 1 0,1 0 0,-1 0 1,2 0-1,-1 0 0,1 0 0,1 0 0,0 5-48,4 14 76,1 0 1,1-1-1,2 0 1,0 0-1,13 21-76,-5-4-245,-11-27-523,1 0 0,1 0 0,0-1 1,6 8 767,-3-12-714,-1-10-2848,-3-13 630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1.674"/>
    </inkml:context>
    <inkml:brush xml:id="br0">
      <inkml:brushProperty name="width" value="0.05" units="cm"/>
      <inkml:brushProperty name="height" value="0.05" units="cm"/>
      <inkml:brushProperty name="color" value="#004F8B"/>
    </inkml:brush>
  </inkml:definitions>
  <inkml:trace contextRef="#ctx0" brushRef="#br0">308 63 6337,'17'-49'4177,"-28"43"-312,-14 1-648,-9 2-1353,-12 5-312,3 0-719,-12 4-81,10 2-648,6-3-2217,13-10-2432,29-6-40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3.327"/>
    </inkml:context>
    <inkml:brush xml:id="br0">
      <inkml:brushProperty name="width" value="0.05" units="cm"/>
      <inkml:brushProperty name="height" value="0.05" units="cm"/>
      <inkml:brushProperty name="color" value="#004F8B"/>
    </inkml:brush>
  </inkml:definitions>
  <inkml:trace contextRef="#ctx0" brushRef="#br0">19 1 5449,'-1'24'10161,"-5"13"-6020,-1 15-2734,3 23 1446,3 35-2853,3-79-54,0-1 1,2 1 0,2-1-1,0 0 1,3 2 53,-6-24-178,0 0 1,1 0-1,0-1 1,0 1 0,1-1-1,0 0 178,-4-5-160,0-1 0,0 0-1,0 1 1,0-1 0,1 0-1,-1 0 1,0 0 0,1 0-1,-1 0 1,1 0 0,-1 0-1,1 0 1,-1-1 0,1 1-1,0-1 161,-1 0-211,0 0-1,0 0 1,0 0-1,-1 0 0,1 0 1,0 0-1,0-1 1,0 1-1,0 0 0,0-1 1,0 1-1,0-1 1,0 1-1,-1-1 0,1 1 1,0-1-1,0 1 1,-1-1-1,1 0 0,0 0 1,-1 1-1,1-1 1,0 0-1,-1 0 1,1 0-1,-1 1 0,0-1 1,1 0 211,6-20-4356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3.675"/>
    </inkml:context>
    <inkml:brush xml:id="br0">
      <inkml:brushProperty name="width" value="0.05" units="cm"/>
      <inkml:brushProperty name="height" value="0.05" units="cm"/>
      <inkml:brushProperty name="color" value="#004F8B"/>
    </inkml:brush>
  </inkml:definitions>
  <inkml:trace contextRef="#ctx0" brushRef="#br0">206 2 6457,'3'-1'4257,"-11"1"-344,-5 2-1136,-6 2-849,-3 1-688,-4 1-143,2 1-369,0-2-160,11 0-336,-8 0-176,7-2-176,3-1-856,3-2-1105,2-1-2592,9-3-248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4.191"/>
    </inkml:context>
    <inkml:brush xml:id="br0">
      <inkml:brushProperty name="width" value="0.05" units="cm"/>
      <inkml:brushProperty name="height" value="0.05" units="cm"/>
      <inkml:brushProperty name="color" value="#004F8B"/>
    </inkml:brush>
  </inkml:definitions>
  <inkml:trace contextRef="#ctx0" brushRef="#br0">22 0 11674,'-10'21'6491,"5"18"-4199,4-22-1476,-3 50 1514,2 0 1,6 52-2331,-2-100-28,1 0 0,0-1 0,1 1 0,1-1 0,1 0 1,0 0-1,2 1 28,-5-13 119,0-1-1582,0-11-208,0-2 1509,-1 4 101,5-13-87,0 0 1,1 1-1,1 0 1,0 1-1,7-8 148,-14 20 18,-1 1 0,1 0 0,0 0 0,0 0 0,1 0 0,-1 0 0,0 0-1,1 0 1,-1 1 0,1-1 0,-1 1 0,1 0 0,0 0 0,-1 0 0,1 0 0,0 0 0,0 0-1,0 1 1,0 0 0,0-1 0,0 1 0,0 0 0,-1 0 0,1 1 0,0-1 0,0 1 0,0-1-1,0 1 1,0 0 0,-1 0 0,1 0 0,0 0 0,1 2-18,6 1 75,-1 2 1,-1-1-1,1 1 0,-1 0 0,0 0 1,0 1-1,-1 0 0,0 1 1,0 0-76,-3-3 96,-1 0 1,1 0-1,0-1 1,0 1-1,1-1 0,0 0 1,-1 0-1,1-1 1,0 0-1,1 1 1,-1-2-1,1 1 1,-1 0-1,1-1 1,0 0-1,0-1 1,0 1-1,0-1 1,0 0-1,0-1 1,0 1-1,0-1 1,0-1-1,0 1 1,0-1-1,0 0 1,0 0-1,0-1 0,2 0-95,4-2 111,-1 0 0,0 0 0,0-1 1,0-1-1,-1 1 0,0-2 1,0 0-1,5-4-112,-12 9 3,0-1 1,0 1-1,0-1 0,0 0 1,0 0-1,-1 0 0,1 0 1,-1 0-1,0-1 0,0 1 1,0-1-1,0 1 1,0-1-1,-1 0 0,0 0 1,0 0-1,0 1 0,0-1 1,-1 0-1,1 0 0,-1 0 1,0 0-1,0 0 0,-1 0 1,1 0-1,-1-3-3,-1 4-10,1 1 1,-1 0-1,1 0 0,-1 0 0,0 0 0,0 0 1,0 0-1,0 0 0,0 1 0,0-1 1,-1 1-1,1-1 0,0 1 0,-1 0 1,1 0-1,-1 0 0,0 0 0,1 1 1,-1-1-1,0 1 0,1-1 0,-1 1 1,0 0-1,1 0 0,-1 0 0,0 1 0,0-1 10,0 0-20,1 0 0,-1 0 0,1 0 0,-1 0 0,1 1 0,0-1-1,-1 1 1,1-1 0,-1 1 0,1 0 0,0 0 0,0 0-1,-1 0 1,1 0 0,0 1 0,0-1 0,0 1 0,0-1 0,1 1-1,-1 0 1,0-1 0,1 1 0,-1 0 0,1 0 0,0 0-1,-1 1 1,1-1 0,0 0 0,0 0 0,0 1 20,1 3-31,0 0 0,1 0 0,-1 0 0,1-1 0,1 1 1,-1 0-1,1 0 0,0-1 0,0 1 0,0-1 0,1 1 0,0-1 0,0 0 1,2 2 29,3 5-20,0 0-1,1-1 1,1-1-1,0 1 1,5 3 21,-9-9-165,-1-1 0,1 0 1,-1-1-1,1 1 1,0-1-1,1 0 0,-1 0 1,0-1-1,1 0 0,-1 0 1,1-1-1,0 1 1,0-1-1,-1-1 0,1 0 1,4 0 164,-2 0-961,0-1 0,0-1 0,0 0 0,0 0 0,-1 0 0,1-1 0,7-4 961,26-16-5108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3.748"/>
    </inkml:context>
    <inkml:brush xml:id="br0">
      <inkml:brushProperty name="width" value="0.05" units="cm"/>
      <inkml:brushProperty name="height" value="0.05" units="cm"/>
      <inkml:brushProperty name="color" value="#004F8B"/>
    </inkml:brush>
  </inkml:definitions>
  <inkml:trace contextRef="#ctx0" brushRef="#br0">550 111 7650,'-35'-11'4609,"-10"-4"-184,-2 2-1617,-19 2-951,1 6-825,-8 0-48,13 5-536,-4 3-176,23-1-336,12-1-304,13 3-520,8-4-512,13-4-545,6-2-719,4-6 2728,9-7-4089,1-1 1984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4.975"/>
    </inkml:context>
    <inkml:brush xml:id="br0">
      <inkml:brushProperty name="width" value="0.05" units="cm"/>
      <inkml:brushProperty name="height" value="0.05" units="cm"/>
      <inkml:brushProperty name="color" value="#004F8B"/>
    </inkml:brush>
  </inkml:definitions>
  <inkml:trace contextRef="#ctx0" brushRef="#br0">0 222 7242,'17'3'9716,"20"-11"-5866,-26 5-3583,0-1 0,0 0 0,-1-1-1,1 0 1,-1-1 0,-1 0 0,1-1-1,-1 0 1,0 0 0,-1-1-1,1 0 1,-2 0 0,1-1 0,4-6-267,-8 8 50,0 0 1,0 0 0,-1-1 0,0 1 0,0-1 0,-1 0 0,0 0-51,-1 6-10,-1 0 1,1 1-1,-1-1 1,0 0 0,0 0-1,0 0 1,0 0 0,0 0-1,0 1 1,-1-1-1,1 0 1,-1 0 0,1 1-1,-1-1 1,1 0 0,-1 0-1,0 1 1,0-1-1,0 1 1,0-1 0,0 1-1,0-1 1,0 1 0,-1 0-1,1-1 1,-1 1-1,1 0 1,0 0 0,-1 0-1,0 0 1,1 0 0,-2 0 9,1 0-6,1 0 0,-1 1 1,1 0-1,0-1 0,-1 1 1,1 0-1,-1 0 1,1 0-1,0-1 0,-1 2 1,1-1-1,-1 0 0,1 0 1,-1 0-1,1 1 1,0-1-1,-1 0 0,1 1 1,-1 0-1,1-1 0,0 1 1,0 0 5,-2 1-5,0 0-1,0 0 1,1 1 0,-1-1 0,1 1 0,0-1 0,0 1-1,0 0 1,-1 2 5,-3 5-12,1 0-1,1 1 0,-1 0 1,2 0-1,-2 5 13,3-8-17,1 1 0,0 0-1,0 0 1,0 0 0,1 0-1,1 0 1,0 0 0,0 0 0,0-1-1,1 1 1,0 0 0,1-1-1,0 1 1,3 4 17,-4-8-48,1 0 0,0 0 1,0 0-1,1 0 0,-1 0 0,1-1 0,0 1 1,1-1-1,-1 0 0,1-1 0,-1 1 1,1-1-1,0 0 0,0 0 0,1 0 0,-1-1 1,0 0-1,1 0 0,0 0 0,-1 0 0,1-1 1,4 0 47,2 0-336,-1 0 1,1-1 0,0-1 0,-1 0 0,1 0-1,-1-1 1,1-1 0,-1 0 0,2-1 335,-4 1-943,-1-1 1,0 1 0,1-2 0,-2 1-1,1-1 1,-1 0 0,5-4 942,9-13-4241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5.319"/>
    </inkml:context>
    <inkml:brush xml:id="br0">
      <inkml:brushProperty name="width" value="0.05" units="cm"/>
      <inkml:brushProperty name="height" value="0.05" units="cm"/>
      <inkml:brushProperty name="color" value="#004F8B"/>
    </inkml:brush>
  </inkml:definitions>
  <inkml:trace contextRef="#ctx0" brushRef="#br0">11 4 8578,'-2'23'3560,"-6"66"4181,8-71-7251,0-1 0,1 1 0,1-1 1,1 3-491,-3-14 14,2 1-1,-1-1 1,1 1 0,0-1 0,0 0 0,1 1 0,0-1 0,0-1-1,1 1 1,-1 0 0,1-1 0,0 0 0,1 0 0,-1 0 0,1 0-1,0-1 1,0 1 0,0-1 0,1-1 0,-1 1 0,1-1 0,0 0-1,0 0 1,1-1 0,0 1-14,-5-2-9,1 0 0,0-1 0,-1 1 0,1-1 1,0 1-1,-1-1 0,1 0 0,0 0 0,0 0 0,-1 0 0,1-1 0,0 1 0,0-1 1,-1 0-1,1 1 0,-1-1 0,1 0 0,-1-1 0,1 1 0,-1 0 9,2-2-40,0 0 1,0-1-1,0 1 0,-1-1 0,1 1 0,-1-1 1,0 0-1,-1 0 0,1-1 0,1-3 40,5-11-295,-1 0 1,-2 0-1,0-1 0,3-19 295,-9 39-4,5-21-576,-2 0 0,0 0 0,-1 0 0,-2 0-1,0 0 1,-1-6 580,-4 14-2117,4 13 1985,1 0-1,-1 0 1,1 0-1,0 0 1,-1 0-1,1 0 1,0 0-1,-1 0 1,1 0-1,-1 0 1,1 0-1,0 0 1,-1 1-1,1-1 1,0 0-1,-1 0 1,1 0-1,0 1 1,-1-1-1,1 0 1,0 1-1,0-1 1,-1 0-1,1 0 1,0 1-1,0-1 1,0 0-1,-1 1 1,1-1-1,0 0 1,0 1-1,0-1 1,0 1-1,0-1 1,0 0-1,0 1 1,0-1-1,0 1 133,-5 12-3337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5.992"/>
    </inkml:context>
    <inkml:brush xml:id="br0">
      <inkml:brushProperty name="width" value="0.05" units="cm"/>
      <inkml:brushProperty name="height" value="0.05" units="cm"/>
      <inkml:brushProperty name="color" value="#004F8B"/>
    </inkml:brush>
  </inkml:definitions>
  <inkml:trace contextRef="#ctx0" brushRef="#br0">0 144 5289,'3'1'981,"-1"1"0,1-1 0,-1 1 0,1-1 0,0 0 0,0 0 0,-1 0 0,1 0 0,0-1 0,0 1-1,2-1-980,-1 1 527,0-1 0,0-1-1,0 1 1,0-1 0,0 1-1,0-1 1,3-1-527,3-2 177,0 0 0,-1-1 0,1 0 0,-1-1 0,1 0-177,-9 5 49,5-3 115,0 0-1,0-1 0,0 0 1,0 0-1,-1 0 0,1-1 1,-2 0-1,1 0 0,3-5-163,-8 10 3,1 0 0,0-1 0,0 1-1,-1-1 1,1 1 0,-1-1 0,1 0-1,-1 1 1,0-1 0,1 0 0,-1 1-1,0-1 1,0 0 0,0 1 0,-1-1-1,1 1 1,0-1 0,0 0 0,-1 1-1,1-1 1,-1 1 0,0-1 0,1 1-1,-1-1 1,0 1 0,0-1 0,0 1-1,0 0 1,0-1 0,0 1 0,0 0 0,-1 0-1,1 0 1,0 0 0,0 0 0,-1 0-1,1 0 1,-1 0 0,1 1 0,-1-1-1,1 1 1,-2-1-3,0 0-17,-1 0 0,1 0-1,0 0 1,-1 0 0,1 1 0,0-1 0,-1 1-1,1 0 1,-1 0 0,1 0 0,-1 1-1,1-1 1,0 1 0,-1 0 0,1 0-1,0 0 1,0 0 0,-1 0 0,1 1 0,-2 1 17,1-1-34,0 1 1,-1 0-1,1 0 1,0 0 0,1 1-1,-1-1 1,1 1-1,-1 0 1,1 0 0,0 1-1,0-1 1,1 0-1,-1 1 1,1 1 33,-2 4-39,2 0 0,-1 1 0,2-1 0,-1 1 0,1-1 0,1 1 0,0 0 0,0-1 0,1 1-1,1-1 1,0 1 0,0-1 0,1 0 0,0 1 0,0-1 0,2-1 0,-1 1 0,6 8 39,-6-9-1,1-1 0,1 0 0,-1 0 1,1-1-1,0 1 0,1-1 0,0 0 0,0-1 0,1 0 0,-1 0 0,1-1 0,0 1 1,1-2-1,-1 1 0,1-1 0,0-1 0,0 1 0,0-2 0,1 1 0,-1-1 0,3 0 1,-6-2-17,0 0 0,-1 0-1,1 0 1,-1-1-1,1 0 1,0 0 0,-1 0-1,0-1 1,1 1-1,-1-2 1,0 1-1,0 0 1,0-1 0,5-3 17,-3 0-91,0 1 0,0-2 0,-1 1 0,1-1 0,-1 0 0,-1 0 0,1-1 0,-1 1 0,-1-1 91,4-7-316,0 0-1,-2-1 1,0 1 0,0-1 0,-2-1 0,0 1 0,-1-1 0,0 1 0,0-16 316,-5 3-688,0 15 30,2 14 637,0 0 0,0 0 0,0 0 0,0 0 0,0 0 0,0-1 0,0 1 0,0 0 0,0 0 0,0 0 0,0 0 0,0 0 0,0 0 1,0 0-1,0-1 0,0 1 0,0 0 0,-1 0 0,1 0 0,0 0 0,0 0 0,0 0 0,0 0 0,0 0 0,0 0 0,0-1 0,0 1 0,0 0 0,-1 0 0,1 0 0,0 0 0,0 0 1,0 0-1,0 0 0,0 0 0,0 0 0,0 0 0,-1 0 0,1 0 0,0 0 0,0 0 0,0 0 0,0 0 0,0 0 0,0 0 0,-1 0 0,1 0 0,0 0 0,0 0 0,0 0 0,0 0 1,0 0-1,0 0 0,0 0 0,-1 1 0,1-1 21,-1 11 5710,7 15-5257,-2-11 18,5 34-42,12 60 778,-19-99-1101,2 1 0,-1-1 0,1 1 0,1-1 1,0-1-1,0 1 0,1-1 0,5 7-106,-11-16-5,0 0 0,0 1 0,0-1 1,0 0-1,0 1 0,1-1 0,-1 0 0,0 1 0,0-1 1,0 0-1,1 0 0,-1 1 0,0-1 0,0 0 0,1 0 1,-1 0-1,0 1 0,0-1 0,1 0 0,-1 0 0,0 0 0,1 0 1,-1 0-1,0 1 0,1-1 0,-1 0 0,0 0 0,1 0 1,-1 0-1,0 0 0,1 0 0,-1 0 0,0 0 0,1 0 0,-1 0 1,0-1-1,1 1 0,-1 0 0,0 0 0,1 0 0,-1 0 1,0 0-1,0-1 0,1 1 0,-1 0 0,0 0 0,1 0 1,-1-1-1,0 1 0,0 0 5,7-21-456,-4 9 497,5-11-102,1 0 0,1 1 0,1 0 0,9-14 61,-12 23-9,1 0 1,0 1-1,1 0 0,0 0 0,1 1 1,0 1-1,1-1 0,6-3 9,-16 13 5,1-1 0,-1 0 0,0 1 0,1 0 0,-1-1 0,1 1 1,-1 0-1,1 0 0,0 0 0,-1 1 0,1-1 0,0 1 0,0-1 0,0 1 0,-1 0 0,1 0 0,0 0 0,0 1 0,-1-1 0,1 1 0,0-1 0,0 1 0,-1 0 0,1 0 1,-1 0-1,3 1-5,-1 1 36,0 1 1,0-1 0,0 1-1,0 0 1,-1 0 0,1 1-1,-1-1 1,0 0 0,0 1-1,-1 0 1,0 0 0,1 0-1,0 5-36,3 10 79,-1 1 0,-1-1 0,-1 1-1,1 16-78,0 3-763,-4-40 692,0 1-1,0-1 0,0 0 1,0 1-1,0-1 0,0 0 1,0 0-1,0 1 0,0-1 1,0 0-1,0 0 0,0 1 1,0-1-1,0 0 0,0 0 1,0 1-1,1-1 0,-1 0 1,0 0-1,0 0 0,0 1 1,0-1-1,1 0 0,-1 0 1,0 0-1,0 1 0,0-1 1,1 0-1,-1 0 0,0 0 1,0 0-1,1 0 1,-1 0-1,0 0 0,0 0 1,1 1-1,-1-1 0,0 0 1,0 0-1,1 0 0,-1 0 1,0 0-1,1 0 72,10-7-5007,-6 4 3979,10-7-3224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6.319"/>
    </inkml:context>
    <inkml:brush xml:id="br0">
      <inkml:brushProperty name="width" value="0.05" units="cm"/>
      <inkml:brushProperty name="height" value="0.05" units="cm"/>
      <inkml:brushProperty name="color" value="#004F8B"/>
    </inkml:brush>
  </inkml:definitions>
  <inkml:trace contextRef="#ctx0" brushRef="#br0">49 0 9866,'5'15'3817,"-8"15"616,-4 14-2505,-7 15-631,3 5-441,0 12 8,4-12-520,6-4-48,7-17-184,3 1-224,2-17-240,7-8-720,0-5-641,7-11-847,4-8-2033,-1-8-16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46.652"/>
    </inkml:context>
    <inkml:brush xml:id="br0">
      <inkml:brushProperty name="width" value="0.05" units="cm"/>
      <inkml:brushProperty name="height" value="0.05" units="cm"/>
      <inkml:brushProperty name="color" value="#004F8B"/>
    </inkml:brush>
  </inkml:definitions>
  <inkml:trace contextRef="#ctx0" brushRef="#br0">340 54 6537,'-13'-6'5306,"-6"6"-761,-10 2-1161,-17-6-1295,1-6-1217,-13 3-344,6-4-1544,4 7-3609,19-10 504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2.603"/>
    </inkml:context>
    <inkml:brush xml:id="br0">
      <inkml:brushProperty name="width" value="0.05" units="cm"/>
      <inkml:brushProperty name="height" value="0.05" units="cm"/>
      <inkml:brushProperty name="color" value="#00A0D7"/>
    </inkml:brush>
  </inkml:definitions>
  <inkml:trace contextRef="#ctx0" brushRef="#br0">9 126 3761,'1'0'11093,"-1"1"-4741,0 1-3393,-1 2-3981,0 0-686,1 0 3329,-2 15-1433,0-10-160,1 0 0,0 0 1,0 0-1,1 0 0,0 1 1,1-1-1,0 0 0,0 0 1,1 0-1,0 0 0,1-1 1,3 9-29,-5-14-20,1 0 1,0 0 0,0 0-1,0 0 1,1-1 0,-1 1-1,0-1 1,1 0 0,0 0-1,0 1 1,-1-2 0,1 1-1,0 0 1,1-1 0,-1 1-1,2 0 20,1 0-42,1-1-1,-1 0 1,1 0 0,-1 0-1,1 0 1,-1-1-1,1 0 1,5-1 42,3-2-59,0 1 1,0-2-1,0 0 1,0-1-1,-1 0 0,1-1 1,2-3 58,-11 6-3,0 0 1,0-1-1,0 0 1,-1 0-1,1-1 0,-1 0 1,0 0-1,-1 0 1,1 0-1,-1-1 1,0 1-1,0-1 1,-1 0-1,2-4 3,-4 7 1,1 0 1,-1 0-1,-1-1 0,1 1 1,0 0-1,-1 0 1,0-1-1,1 1 0,-1 0 1,-1-1-1,1 1 0,0 0 1,-1-1-1,0 1 1,0 0-1,0 0 0,0 0 1,0 0-1,0 0 0,-1 0 1,0 0-1,1 0 1,-1 0-1,0 1 0,0-1 1,-1 1-1,1-1 0,-1 1 1,1 0-1,-1-1-1,0 6-31,5 8 0,5 17-3,-1-16 25,1 0 0,0 0 0,0-1 0,1 1 0,1-2 0,0 1 0,0-1-1,1 0 1,1-1 9,-7-5-1,0-1 0,0 0-1,0-1 1,0 1-1,1-1 1,-1 0 0,1 0-1,-1 0 1,1-1-1,0 1 1,0-1 0,-1-1-1,4 1 2,-5-1 5,1 0 0,-1 0-1,1-1 1,0 0 0,-1 1 0,1-1-1,-1-1 1,0 1 0,1 0 0,-1-1-1,0 0 1,0 0 0,0 0-1,0 0 1,0 0 0,0 0 0,-1-1-1,1 0 1,-1 1 0,2-3-5,3-4 71,0 0-1,-1-1 1,1 0 0,-2 0-1,1 0 1,-2-1 0,1 0 0,-2 0-1,1 0 1,-1 0 0,0-3-71,-2 4-304,0 1 1,0-1 0,-1 1-1,0-1 1,-1 1 0,0-1-1,-2-7 304,1 8-1366,-1 1-1,0 0 0,0 0 0,0 1 1,-4-7 1366,4 11-4608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3.048"/>
    </inkml:context>
    <inkml:brush xml:id="br0">
      <inkml:brushProperty name="width" value="0.05" units="cm"/>
      <inkml:brushProperty name="height" value="0.05" units="cm"/>
      <inkml:brushProperty name="color" value="#00A0D7"/>
    </inkml:brush>
  </inkml:definitions>
  <inkml:trace contextRef="#ctx0" brushRef="#br0">1 16 6521,'1'-1'146,"-1"0"-1,1 0 1,0-1-1,0 1 1,0 0-1,0 0 1,0 0-1,0 1 1,0-1-1,1 0 0,-1 0 1,0 1-1,0-1 1,1 0-1,-1 1 1,0-1-1,1 1 1,-1 0-1,1 0 1,-1-1-1,1 1-145,-2 2 340,1-1-1,-1 1 1,0 0 0,1-1-1,-1 1 1,0 0 0,0 0-1,0-1 1,-1 1 0,1 0-1,0-1 1,0 1 0,-1 1-340,-2 30 1785,5 23 1474,2 1-1,7 29-3258,2 18 730,-12-94-712,1 5-3,-1 0 0,2-1-1,2 8-14,-3-18-93,4-13-857,3-16 688,41-108-763,-40 110 852,1 0 0,1 1 0,1 1 0,11-14 173,-22 33 16,-1-1 0,1 1 0,0 0 0,1 0-1,-1 0 1,0 0 0,0 0 0,1 0 0,-1 0 0,1 1-1,0-1 1,-1 1 0,1 0 0,0 0 0,1 0-16,-2 0 28,0 1 0,0 0 1,0 1-1,0-1 1,-1 0-1,1 1 0,0-1 1,0 1-1,0-1 1,-1 1-1,1 0 0,0-1 1,-1 1-1,1 0 0,0 0 1,-1 1-1,0-1 1,1 0-1,-1 0 0,1 1 1,-1-1-1,0 1 0,0-1 1,0 1-1,1 0-28,7 13 143,-1 0-1,0 1 1,0 0-1,-2 0 1,0 1-1,-1-1 1,0 1-1,-2 1 1,0-1-1,-1 0 1,0 1-1,-2-1 1,0 12-143,0-16-444,3-16-1240,7-25-2981,-6 18 2921,10-26-2909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3.583"/>
    </inkml:context>
    <inkml:brush xml:id="br0">
      <inkml:brushProperty name="width" value="0.05" units="cm"/>
      <inkml:brushProperty name="height" value="0.05" units="cm"/>
      <inkml:brushProperty name="color" value="#00A0D7"/>
    </inkml:brush>
  </inkml:definitions>
  <inkml:trace contextRef="#ctx0" brushRef="#br0">3 32 11002,'-3'41'7688,"8"21"-5774,-5-59-1887,1 0-1,-1 0 1,1 0-1,0-1 0,0 1 1,0 0-1,1 0 0,-1-1 1,1 1-1,-1-1 1,1 1-1,0-1 0,0 0 1,0 0-1,0 0 0,0 0 1,0 0-1,1 0 1,-1 0-1,1-1 0,-1 1 1,1-1-1,0 0 0,0 0 1,-1 0-1,1 0 1,0 0-1,0 0 0,0-1 1,0 0-1,0 1 0,0-1 1,0 0-1,0-1 1,0 1-1,1 0-26,3-1 54,1-1 0,0 1 0,0-1 0,-1 0 0,1-1 0,-1 0 0,1 0 0,-1-1 0,0 0 0,-1 0-1,1 0 1,-1-1 0,5-4-54,1-4-75,0 0-1,-1-1 0,-1-1 0,-1 0 0,0 0 0,0-1 0,-2 0 1,5-14 75,-10 41-102,1-1 0,0 0 1,0 0-1,3 5 102,88 216 540,-78-184-319,-2 1 1,-1 1-1,-3 1 1,-2 8-222,-6-43 48,-1 0 1,-1 0 0,0 0 0,-2 0 0,1-1 0,-2 1 0,0 0 0,-2 3-49,4-14-5,0 0 0,0 0 0,0 0-1,-1 0 1,0 0 0,0-1 0,0 1-1,0 0 1,-1-1 0,1 0 0,-1 0-1,0 0 1,0 0 0,0 0 0,0 0-1,0-1 1,-1 1 0,1-1 0,-1 0 0,0 0-1,1 0 1,-1-1 0,0 1 0,0-1-1,0 0 1,0 0 0,0-1 0,-1 1-1,1-1 1,0 0 0,-1 0 5,0 0-36,0-1 0,1-1 0,-1 1 0,0-1 0,0 1 0,1-1 0,-1-1 0,1 1 1,-1-1-1,1 1 0,0-1 0,0-1 0,1 1 0,-1 0 0,0-1 0,1 0 0,0 0 0,0 0 0,0 0 0,1 0 0,-1-1 0,1 1 0,0-1 1,-1-2 35,-4-10-154,1 0 1,1 0 0,0 0 0,1 0-1,1-1 1,0-5 153,3 10-213,-1 0 0,2 0 0,-1-1 0,2 1 0,0 0 0,0 0 0,2 0 0,-1 1 0,2-1 1,-1 1-1,2 0 0,0 0 0,0 0 0,1 1 0,0 0 0,1 0 0,1 1 0,-1 0 0,1 0 0,1 1 0,0 0 0,0 1 0,1 0 0,0 1 0,0 0 0,5-1 213,72-28-3897,-39 15 1578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3.934"/>
    </inkml:context>
    <inkml:brush xml:id="br0">
      <inkml:brushProperty name="width" value="0.05" units="cm"/>
      <inkml:brushProperty name="height" value="0.05" units="cm"/>
      <inkml:brushProperty name="color" value="#00A0D7"/>
    </inkml:brush>
  </inkml:definitions>
  <inkml:trace contextRef="#ctx0" brushRef="#br0">2 0 8970,'5'0'4193,"-5"5"-8,-4 8-1601,3-2-1560,0 9 49,1 0-345,3 3-128,3-3-208,1 3-344,1-10-312,5 1-416,-2-7-688,3-3-1049,-6-4-175,-3-7-1945,-10-7-48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4.266"/>
    </inkml:context>
    <inkml:brush xml:id="br0">
      <inkml:brushProperty name="width" value="0.05" units="cm"/>
      <inkml:brushProperty name="height" value="0.05" units="cm"/>
      <inkml:brushProperty name="color" value="#00A0D7"/>
    </inkml:brush>
  </inkml:definitions>
  <inkml:trace contextRef="#ctx0" brushRef="#br0">2 1 6185,'5'1'3193,"-3"5"328,-2 5-1441,1 9 249,-2 9-425,-3 11 1,2 2-505,1 9-208,-1-1-584,2-2-256,7-7-256,1 3-376,2-12-128,3-5-696,-3-4-488,0-10 3160,4-13-6217,0-11 2849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06.745"/>
    </inkml:context>
    <inkml:brush xml:id="br0">
      <inkml:brushProperty name="width" value="0.35" units="cm"/>
      <inkml:brushProperty name="height" value="0.35" units="cm"/>
      <inkml:brushProperty name="color" value="#AE198D"/>
      <inkml:brushProperty name="inkEffects" value="galaxy"/>
      <inkml:brushProperty name="anchorX" value="-4552.05957"/>
      <inkml:brushProperty name="anchorY" value="-15943.89551"/>
      <inkml:brushProperty name="scaleFactor" value="0.5"/>
    </inkml:brush>
  </inkml:definitions>
  <inkml:trace contextRef="#ctx0" brushRef="#br0">167 135 5073,'0'0'0,"0"-1"1616,-2-2 785,-1 0-1420,0 0 1071,1 1-283,0 1 126,0 0-258,0 2-285,0 0-660,0 1-96,-1 2-265,-2 1-156,-3 2-139,-4 0 93,-12-2-100,-2-7 46,1-7-32,5-8 73,6-6-87,8-3 122,7 1-8,5 2 23,5 7-66,6 7 87,2 6-75,3 7 13,0 5 43,-2 3 14,-3 0-105,-5 1 34,-6-1-99,-5 0-60,-9 0 21,-6 0-192,-7-2-209,-5-1-595,-1-3-329,2-5-852,5-7-2352,9-7 990,5-1-6421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4.081"/>
    </inkml:context>
    <inkml:brush xml:id="br0">
      <inkml:brushProperty name="width" value="0.05" units="cm"/>
      <inkml:brushProperty name="height" value="0.05" units="cm"/>
      <inkml:brushProperty name="color" value="#004F8B"/>
    </inkml:brush>
  </inkml:definitions>
  <inkml:trace contextRef="#ctx0" brushRef="#br0">0 0 7250,'2'1'471,"0"-1"0,0 1 0,0-1 0,0 1 0,0 0 1,0 0-1,0 0 0,0 0 0,0 0 0,0 0 0,-1 0 1,1 1-1,-1-1 0,1 1 0,-1-1 0,1 2-471,0-1 392,0 1 0,0 0 0,-1 0 0,0 0 0,1 0 0,-1 0 0,0 0 0,-1 1 0,1-1 0,0 1-392,0 10 686,-1 0 1,0 0-1,0 0 0,-3 13-686,1-6 890,-6 67 1225,-3-1-1,-9 24-2114,19-104-811,3-13-446,21-36-103,-15 31 1274,2-4-48,1 0 1,0 1-1,1 0 1,0 1-1,9-6 134,7-7-247,-18 16 184,0 0 1,1 0 0,1 1-1,-1 0 1,1 1-1,1 1 1,1-1 62,-13 7 4,0 1 0,0 0 0,0-1 1,0 1-1,0 0 0,0 0 0,0-1 0,0 1 1,0 0-1,0 0 0,0 0 0,0 0 0,0 1 0,0-1 1,0 0-1,0 0 0,0 0 0,0 1 0,0-1 0,0 1 1,0-1-1,0 1 0,0-1 0,0 1 0,0-1-4,0 2 20,1 0-1,-1-1 1,1 1-1,-1 0 0,0 0 1,0 0-1,0 0 0,0 0 1,0 0-1,0 0 1,0 2-20,2 8 140,-1 0 0,0-1 1,-1 1-1,0 5-140,-1-13 59,-2 232 1337,2-235-1431,0 0 0,0 0 0,0 0 0,0 0 0,0 0 0,0 0 0,0 0 0,0 0 0,0 0 0,0 0 0,1 0 0,-1 0 0,0 0 0,1 0 0,-1 0 0,1 0 0,-1 0 0,1 0 0,-1 0 0,1-1 0,0 1 0,-1 0 0,1 0 0,0 0 35,1-1-184,0-1 0,-1 1 0,1 0 0,0 0 0,-1-1 0,1 1 0,0-1 0,-1 0-1,1 1 1,0-1 0,-1 0 0,1 0 0,-1 0 184,0 1-103,2-2-284,-1 1 0,1-1 0,-1 1 0,1-1 0,-1 0 0,0 0 0,0 1 0,0-2 0,0 1 0,0 0 0,0 0 0,0-1 0,-1 1 0,0-1 0,1 1 0,-1-1 0,0 0 0,1-1 387,12-36-4960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4.599"/>
    </inkml:context>
    <inkml:brush xml:id="br0">
      <inkml:brushProperty name="width" value="0.05" units="cm"/>
      <inkml:brushProperty name="height" value="0.05" units="cm"/>
      <inkml:brushProperty name="color" value="#00A0D7"/>
    </inkml:brush>
  </inkml:definitions>
  <inkml:trace contextRef="#ctx0" brushRef="#br0">217 5 9578,'-10'-5'3289,"-14"6"560,-3 3-2457,-10 4-840,2-5-208,0 2-112,11 0-128,7-2-1264,10-7 3856,9 9-6536,17-3 2183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4.928"/>
    </inkml:context>
    <inkml:brush xml:id="br0">
      <inkml:brushProperty name="width" value="0.05" units="cm"/>
      <inkml:brushProperty name="height" value="0.05" units="cm"/>
      <inkml:brushProperty name="color" value="#00A0D7"/>
    </inkml:brush>
  </inkml:definitions>
  <inkml:trace contextRef="#ctx0" brushRef="#br0">41 0 7986,'1'2'690,"-1"0"-1,0 0 1,0-1 0,1 1 0,-1 0 0,0 0-1,-1-1 1,1 1 0,0 0 0,0 0 0,-1-1-1,0 3-689,-10 20 3561,0 1-2501,6-8-788,1 0-1,1 0 1,1 0-1,0 1 0,1-1 1,1 1-1,0-1 0,2 0 1,2 12-272,2 7 225,2 0 1,2 0 0,1-1-1,3 2-225,-13-33-34,0-2-11,-1 1 0,1-1 1,0 0-1,-1 0 0,1 0 1,0 0-1,1 0 0,-1 0 1,0 0-1,0 0 0,1 0 1,-1-1-1,1 1 1,0 0-1,-1-1 0,1 0 1,0 1-1,0-1 0,1 1 45,-2-2-46,-1-1-1,1 1 1,0 0-1,0-1 0,-1 1 1,1-1-1,0 1 1,-1 0-1,1-1 0,0 0 1,-1 1-1,1-1 1,-1 1-1,1-1 0,-1 0 1,0 1-1,1-1 1,-1 0-1,1 1 0,-1-1 1,0 0-1,0 0 1,1 0 46,8-24-553,-7 21 412,2-9-69,16-48-563,3 1 1,19-32 772,-40 88 8,0 0 1,0 1 0,0-1 0,0 1-1,1 0 1,0 0 0,-1 0 0,1 0-1,0 0 1,1 1 0,0-2-9,-3 4 18,0-1 0,1 1 1,-1-1-1,0 1 0,1 0 0,-1-1 0,0 1 0,1 0 1,-1 0-1,0 0 0,1 0 0,-1 0 0,0 0 0,1 0 1,-1 0-1,0 0 0,0 1 0,1-1 0,-1 1 0,0-1 1,0 1-1,1-1 0,-1 1 0,0 0 0,0 0 0,0-1 1,0 1-1,0 0 0,0 0 0,0 0 0,0 0 1,0 0-1,0 1-18,7 10 128,-1 0 1,0 1 0,-1 0 0,0 0-1,-1 1 1,-1-1 0,0 1-1,2 13-128,-2-10 59,5 26-8,-7-31-583,1 1 0,0-1 0,0 0 0,1 0 0,1 0 0,4 9 532,0-11-3901,1-9-393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5.267"/>
    </inkml:context>
    <inkml:brush xml:id="br0">
      <inkml:brushProperty name="width" value="0.05" units="cm"/>
      <inkml:brushProperty name="height" value="0.05" units="cm"/>
      <inkml:brushProperty name="color" value="#00A0D7"/>
    </inkml:brush>
  </inkml:definitions>
  <inkml:trace contextRef="#ctx0" brushRef="#br0">181 33 9066,'-1'-2'262,"0"0"1,1 1-1,-1-1 1,0 0-1,0 1 0,0-1 1,0 0-1,0 1 1,0-1-1,-1 1 1,1 0-1,0-1 0,-1 1 1,1 0-1,-1 0 1,1 0-1,-1 0 1,0 0-1,1 0 0,-1 1 1,-1-1-263,0 0 160,-1 0 1,1 1-1,0-1 1,-1 1-1,1 0 1,-1 0-1,1 0 1,-1 0-1,1 1 1,-1 0 0,-1 0-161,-2 1 61,1 0 0,0 0-1,-1 1 1,1 0 0,0 0 0,1 0 0,-1 1 0,1 0 0,-1 0 0,1 0 0,0 1 0,-1 2-61,1-1 53,1 0 0,1 0 0,-1 1-1,1 0 1,1-1 0,-1 1 0,1 0-1,0 0 1,1 1 0,-1-1-1,2 0 1,-1 1 0,1-1 0,0 0-1,1 5-52,-1-8 7,0 0-1,1 0 1,0 0-1,0 0 1,0 0-1,0 0 1,1 0-1,-1-1 1,1 1-1,0-1 1,0 1-1,0-1 1,1 0-1,-1 0 1,1 1-1,0-2 1,0 1-1,0 0 0,0-1 1,0 1-1,0-1 1,1 0-1,-1 0 1,1 0-1,0-1 1,-1 1-1,1-1 1,0 0-1,1 0-6,0 0 21,0-1 0,0 0 0,0 0 0,0 0 0,-1-1 0,1 0-1,0 0 1,0 0 0,0 0 0,-1-1 0,1 1 0,-1-1 0,1-1 0,-1 1-1,0-1 1,0 1 0,0-1 0,0 0 0,0-1 0,3-2-21,4-6 35,0 0 1,-1 0-1,0-1 1,0 0-1,6-13-35,15-41 177,-11 119 99,-14-37-331,32 70 354,-35-78-421,1-1-1,0 1 1,1-1-1,-1 0 1,1 0-1,0 0 0,1-1 1,0 0-1,-1 0 1,5 2 122,-9-6-86,0 0-1,1-1 1,-1 0 0,0 1 0,1-1 0,-1 0-1,1 1 1,-1-1 0,0 0 0,1 0 0,-1 0-1,1 0 1,-1-1 0,0 1 0,1 0-1,-1-1 1,1 1 0,-1 0 0,0-1 0,0 0-1,1 1 1,-1-1 0,0 0 0,0 0-1,0 1 1,1-2 86,-1 1-164,19-13-2179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5.617"/>
    </inkml:context>
    <inkml:brush xml:id="br0">
      <inkml:brushProperty name="width" value="0.05" units="cm"/>
      <inkml:brushProperty name="height" value="0.05" units="cm"/>
      <inkml:brushProperty name="color" value="#00A0D7"/>
    </inkml:brush>
  </inkml:definitions>
  <inkml:trace contextRef="#ctx0" brushRef="#br0">14 132 7314,'-9'24'7486,"5"21"-4238,4-26-2275,1 24 411,1 0-1,2 0 1,3-1-1,1 0 0,9 26-1383,4 24 561,-19-66-1238,-10-62-202,6 16 678,0 0 1,1-1 0,1 1 0,1 0 0,1 0-1,1-1 1,0 2 0,2-1 200,7-23-129,1 2 0,3 0 0,1 0 0,2 2 0,2 0 0,1 2 0,13-16 129,-29 45 36,0 1 1,0-1-1,1 1 0,0 1 0,0-1 0,1 1 1,6-3-37,-13 7 35,1 1 0,0 0 0,0 0 0,0 0 1,0 0-1,0 1 0,0-1 0,0 0 1,0 1-1,0 0 0,0-1 0,0 1 0,0 0 1,1 0-1,-1 0 0,0 0 0,0 1 1,0-1-1,0 1 0,0-1 0,0 1 0,0-1 1,0 1-1,0 0 0,0 0 0,0 0 1,0 0-1,-1 1 0,1-1 0,0 0 0,-1 1 1,1-1-1,-1 1 0,2 1-35,2 5 126,0-1 1,0 1-1,-1 0 1,0 0-1,-1 0 0,1 1 1,-2-1-1,1 1 0,-1 0 1,-1 0-1,1 0 0,-1 0 1,-1 0-1,0 3-126,0 0 64,0-1 0,-1 1 0,-1-1 0,0 1 0,0-1 0,-1 0 0,-1 0 0,0 0 0,0 0 0,-5 8-64,5-13-24,0 0 0,0 0 0,-1-1 0,0 1 0,0-1 0,0 0 0,0-1 0,-1 1 0,0-1 0,0 0 0,0 0 0,0-1 0,0 0 0,-1 0 0,0 0 1,1-1-1,-6 1 24,8-2-136,-1 0-1,1-1 1,-1 1 0,1-1 0,-1 0 0,1 0 0,-1-1 0,1 1 0,-1-1 0,1 0 0,-1 0 0,1 0 0,0-1 0,-1 0 0,1 0-1,0 0 1,0 0 0,0 0 0,1-1 0,-1 0 0,1 0 0,-1 0 0,1 0 0,0 0 0,0-1 0,0 1 0,-1-2 136,-8-22-3678,8 2 622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5.998"/>
    </inkml:context>
    <inkml:brush xml:id="br0">
      <inkml:brushProperty name="width" value="0.05" units="cm"/>
      <inkml:brushProperty name="height" value="0.05" units="cm"/>
      <inkml:brushProperty name="color" value="#00A0D7"/>
    </inkml:brush>
  </inkml:definitions>
  <inkml:trace contextRef="#ctx0" brushRef="#br0">40 115 7170,'-4'3'599,"1"1"0,0-1 0,0 1 0,0 0 0,1 0 1,-1 0-1,1 0 0,0 0 0,0 1 0,0-1 0,1 1 1,0-1-1,0 1 0,0-1 0,0 5-599,-2 10 1093,1 0 0,1 0 0,1 4-1093,3 22 1908,2-1 0,9 36-1908,-7-43 252,-1 1 0,-2 0 1,-1 1-1,-2 2-252,-6 2-107,5-44 101,-1 1-1,1 0 1,0 0-1,0 0 1,0 0-1,0-1 0,0 1 1,0 0-1,0 0 1,-1 0-1,1 0 1,0-1-1,0 1 0,0 0 1,0 0-1,0 0 1,-1 0-1,1 0 1,0 0-1,0 0 0,0 0 1,-1 0-1,1-1 1,0 1-1,0 0 1,0 0-1,-1 0 0,1 0 1,0 0-1,0 0 1,0 0-1,-1 0 1,1 0-1,0 1 0,0-1 1,0 0-1,0 0 1,-1 0-1,1 0 1,0 0-1,0 0 0,0 0 1,-1 0-1,1 0 1,0 1-1,0-1 1,0 0-1,0 0 0,0 0 1,-1 0-1,1 0 1,0 1-1,0-1 1,0 0-1,0 0 0,0 0 1,0 1-1,0-1 1,0 0-1,0 0 1,0 0-1,0 0 0,0 1 1,0-1-1,0 0 1,0 0-1,0 0 1,0 1-1,0-1 0,0 0 8,-9-16-402,3-4 117,2-1 0,0 1-1,2-1 1,0 0 0,1 0 0,1 0-1,1 1 1,1-1 0,1 0-1,1 0 1,0 1 0,5-9 284,5-15-305,2 1 1,2 1-1,2 1 1,2 0-1,6-4 305,-18 27-59,1 2 0,1-1 0,1 1 0,4-2 59,-15 14 38,1 1 0,0 0 1,0 0-1,1 1 0,-1-1 1,0 1-1,1-1 0,0 1 1,-1 0-1,1 0 0,0 1 1,0-1-1,0 1 0,0 0 1,0 0-1,0 0 0,1 1 0,-1-1 1,0 1-1,0 0 0,1 0 1,1 1-39,-2 0 99,-1 1 0,1-1 0,-1 1 0,0 0 0,1 0 0,-1 0 0,0 0 0,0 1 0,-1-1 0,1 1 0,0 0 0,-1 0 0,0 0 0,0 0 0,0 0 1,0 0-1,0 1 0,0-1 0,-1 1 0,0-1 0,1 1-99,2 7 308,-1 1 1,0 0 0,0-1-1,-2 1 1,2 12-309,-2-9 177,-1 1 0,0-1 0,-2 1 0,1-1 1,-2 0-1,0 1 0,-1-1 0,-4 13-177,5-22 12,0 0-1,0 0 1,0 0 0,-1 0 0,0 0-1,0 0 1,0-1 0,-1 0 0,1 0 0,-1 0-1,-1-1 1,1 1 0,0-1 0,-1 0 0,0-1-1,0 1 1,0-1 0,-1-1 0,1 1 0,-5 0-12,2 0-83,0-1 1,-1-1 0,1 0-1,0 0 1,-1-1 0,1 0-1,0-1 1,-9-1 82,14 2-220,0-1 0,1 1 0,-1-1 0,1 0 0,0 0 0,-1-1 0,1 1 0,0-1 0,0 1 0,0-1 0,0 0 0,0 0 0,0-1 0,0 1 0,1-1 0,-1 1 0,1-1 0,0 0 0,-1 1 0,1-1 0,1-1 0,-1 1 0,0 0 0,0-2 220,1 3-357,1 0 0,0 0 0,-1 0 0,1 0 0,0 1 0,0-1 0,0 0 0,0 0 0,0 0 0,0 0 0,1 0 0,-1 0 357,13-21-4674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6.394"/>
    </inkml:context>
    <inkml:brush xml:id="br0">
      <inkml:brushProperty name="width" value="0.05" units="cm"/>
      <inkml:brushProperty name="height" value="0.05" units="cm"/>
      <inkml:brushProperty name="color" value="#00A0D7"/>
    </inkml:brush>
  </inkml:definitions>
  <inkml:trace contextRef="#ctx0" brushRef="#br0">0 226 7386,'1'-1'533,"0"0"0,-1 0 0,1 0 0,0 0 0,-1 0 1,1 0-1,0 0 0,0 0 0,0 0 0,0 0 0,0 0 0,0 0 1,0 1-1,1-1-533,32-12 4342,-22 9-3512,43-15 1204,97-35 913,-125 43-2738,-1-2-1,-1 0 0,0-2 0,12-9-208,-37 23 2,1 1 0,0-1-1,0 1 1,0-1 0,0 1 0,-1-1 0,1 1-1,0-1 1,-1 0 0,1 1 0,0-1-1,-1 0 1,1 0 0,-1 0 0,1 1-1,-1-1 1,1 0 0,-1 0 0,0 0-1,1 0 1,-1 0 0,0 0 0,0 0-1,0 0 1,0 1 0,0-1 0,0 0 0,0-1-2,-1 1-4,1 0 0,-1 0 1,0 0-1,0 0 0,0 0 1,0 0-1,0 0 1,0 0-1,0 0 0,-1 1 1,1-1-1,0 0 0,0 1 1,0-1-1,-1 1 1,1 0-1,-1-1 4,-9-1-19,1-1 1,-1 2-1,0-1 1,-7 1 18,5 2-45,1 0 1,-1 1 0,1 0 0,-1 1 0,1 1-1,0-1 1,0 2 0,0 0 0,1 0 0,0 1 0,0 1-1,0 0 1,1 0 0,0 1 0,0 0 0,-7 9 44,11-11-50,1 0 1,-1 1-1,1-1 1,1 1-1,-1 1 1,1-1-1,1 1 1,-1-1-1,1 1 1,1 0-1,-3 8 50,4-9-48,1-1-1,-1 1 0,1 0 1,0-1-1,0 1 0,1-1 1,0 1-1,0 0 0,1-1 1,-1 0-1,2 1 0,-1-1 1,1 0-1,-1 0 0,2 0 1,0 1 48,-2-3-65,1-1 0,0 1 1,-1-1-1,1 0 0,0 0 0,1 0 1,-1 0-1,1-1 0,-1 1 0,1-1 1,0 0-1,0 0 0,0 0 1,0 0 64,4 1-186,1-1 0,-1 1 0,1-2 0,0 1 0,0-1 0,8 0 186,7-2-764,1 0-1,-1-1 1,0-2-1,14-4 765,-17 3-1944,0-1-1,0-1 1,17-9 1944,9-7-3989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6.798"/>
    </inkml:context>
    <inkml:brush xml:id="br0">
      <inkml:brushProperty name="width" value="0.05" units="cm"/>
      <inkml:brushProperty name="height" value="0.05" units="cm"/>
      <inkml:brushProperty name="color" value="#00A0D7"/>
    </inkml:brush>
  </inkml:definitions>
  <inkml:trace contextRef="#ctx0" brushRef="#br0">37 1 7034,'-4'4'1111,"1"1"1,-1 0-1,1 0 0,1 1 1,-1-1-1,1 1 1,0-1-1,-1 4-1111,0 3 748,0-1 0,1 1 0,1 0 0,0 3-748,0 7 533,2 1 0,0 0 0,2-1 0,1 6-533,0-12 412,0-1 1,0 0 0,4 6-413,9-64-1411,-12 32 1371,9-26-414,13-24 454,-21 50-8,0 0 0,0 1 0,1 0 0,0 0 0,1 1 0,0 0 0,0 0 0,3-1 8,-9 8 36,0 0 1,0 1 0,0-1 0,0 1-1,0 0 1,1-1 0,-1 1-1,0 0 1,1 1 0,-1-1-1,1 0 1,-1 1 0,0-1 0,1 1-1,0 0 1,-1-1 0,1 1-1,-1 0 1,1 1 0,-1-1 0,1 0-1,0 1-36,1 1 83,0 0 1,0-1-1,-1 1 0,1 1 1,-1-1-1,0 0 0,1 1 0,-1 0 1,0 0-1,-1 0 0,1 0 0,0 0 1,-1 1-84,7 9 283,-1 0 1,-1 0-1,0 1 1,-1 0 0,-1 1-1,4 14-283,-5-16 172,-1 1 0,0 0 0,-1-1 0,-1 1 0,0 0 0,-2 9-172,1-15-126,-1 0 1,-1-1-1,1 1 1,-1 0 0,-1-1-1,0 1 1,0-1-1,0 0 1,-1 0 0,0 0-1,0 0 1,-1 0 125,23-30-10432,-1 6 6262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57.146"/>
    </inkml:context>
    <inkml:brush xml:id="br0">
      <inkml:brushProperty name="width" value="0.05" units="cm"/>
      <inkml:brushProperty name="height" value="0.05" units="cm"/>
      <inkml:brushProperty name="color" value="#00A0D7"/>
    </inkml:brush>
  </inkml:definitions>
  <inkml:trace contextRef="#ctx0" brushRef="#br0">206 86 3865,'4'-4'1272,"0"0"0,-1 0 0,0 0 1,0 0-1,0 0 0,0-1 0,0 0 0,1-4-1272,-4 8 119,1 0 0,-1 0 0,1 0-1,-1 0 1,0 0 0,1 0 0,-1 0 0,0 0-1,0-1 1,0 1 0,0 0 0,0 0 0,0 0-1,0 0 1,0 0 0,-1 0 0,1 0 0,0 0-1,-1 0 1,1 0 0,0-1 0,-1 2 0,0-1-1,1 0 1,-1 0 0,1 0 0,-1 0 0,0 0-1,0 0 1,0 1 0,1-1 0,-1 0 0,0 1-1,0-1 1,0 0 0,0 1 0,0-1 0,0 1-1,0 0 1,0-1 0,0 1 0,0 0 0,0-1-1,-1 1-118,-8-2 211,0 1-1,0 0 0,0 0 0,0 1 0,0 0 0,0 1 1,0 0-1,-5 2-210,10-2 18,0-1-1,0 2 1,0-1 0,1 0 0,-1 1 0,1 0 0,-1 0 0,1 0 0,-1 1-1,1 0 1,0-1 0,0 1 0,0 1 0,1-1 0,-1 0 0,1 1 0,0 0 0,-1 2-18,3-5 3,1 0 0,-1 0 0,1 0 1,0 1-1,0-1 0,0 0 0,0 1 1,0-1-1,0 0 0,0 0 0,0 1 1,1-1-1,-1 0 0,0 0 1,1 0-1,-1 1 0,1-1 0,-1 0 1,1 0-1,-1 0 0,1 0 0,0 0 1,0 0-1,-1 0 0,1 0 0,1 0-3,24 23 162,-7-12-51,5 3 541,0 2 0,-1 1 0,-1 0 0,2 4-652,-19-17 140,-1-1-1,1 1 0,-1 1 1,0-1-1,0 0 1,-1 1-1,1 0 0,-1 0 1,-1 0-1,1 0 0,-1 0 1,0 1-1,0-1 1,-1 1-1,0-1 0,0 1 1,0-1-1,-1 1 0,0 0 1,-1 1-140,1-4 5,-1 0 0,1-1 1,-1 1-1,0 0 0,0-1 1,-1 1-1,1-1 0,-1 1 0,1-1 1,-1 0-1,0 0 0,0 0 1,-1 0-1,1 0 0,-1 0 1,1-1-1,-1 1 0,0-1 0,0 0 1,0 1-1,0-2 0,0 1 1,-1 0-1,1 0 0,-1-1 1,1 0-1,-1 0 0,1 0 1,-1 0-1,0 0 0,1-1 0,-1 0 1,0 1-1,1-1 0,-1-1 1,0 1-6,-5-1-207,0 0 1,-1 0 0,1-1-1,0 0 1,0-1 0,1 0-1,-1 0 1,0-1 0,1 0-1,0 0 1,0-1 0,0 0-1,1-1 1,-1 0 206,5 4-567,0-1 0,0 0 0,-1 0 1,2 0-1,-1-1 0,0 1 0,1-1 1,-1 1-1,1-1 0,0 0 0,0 0 0,1 0 1,-1 0-1,0-3 567,7-21-5471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3.774"/>
    </inkml:context>
    <inkml:brush xml:id="br0">
      <inkml:brushProperty name="width" value="0.05" units="cm"/>
      <inkml:brushProperty name="height" value="0.05" units="cm"/>
      <inkml:brushProperty name="color" value="#66CC00"/>
    </inkml:brush>
  </inkml:definitions>
  <inkml:trace contextRef="#ctx0" brushRef="#br0">71 0 8354,'-6'2'7007,"1"1"-3317,-5 18-1868,9-17-1594,-12 37 49,3 1 0,1 1 0,2-1 0,2 1 0,2 1 1,2 16-278,1-58-12,0 0 1,0-1-1,0 1 1,0 0-1,0 0 1,0-1 0,1 1-1,-1 0 1,1 0-1,-1-1 1,1 1 0,0-1-1,0 1 1,0 0-1,1 0 12,-2-1-14,1 0-1,0-1 1,-1 1-1,1-1 1,0 1-1,0-1 1,-1 0-1,1 1 1,0-1-1,0 0 1,0 1-1,0-1 1,-1 0-1,1 0 1,0 0-1,0 0 1,0 0-1,0 0 1,0 0-1,0 0 1,-1 0-1,2 0 15,2-2-63,0 1-1,0-1 1,0 1-1,0-1 1,0-1-1,0 1 1,0 0-1,-1-1 0,1 0 1,1-2 63,11-11-250,-1 0 0,0-1-1,-2-1 1,0-1 0,-1 0 0,0 0-1,-2-1 1,5-13 250,-10 16-109,-3 10 66,1 11 48,15 45 79,-11-25-48,1 0 0,2-2 0,0 1 0,13 20-36,-20-38 37,0 0 1,1-1-1,-1 1 0,1 0 0,0-1 0,1 0 0,-1 0 1,1 0-1,-1-1 0,1 0 0,0 1 0,1-2 1,-1 1-1,0-1 0,1 1 0,-1-1 0,1-1 0,0 1 1,0-1-1,0 0 0,-1-1 0,6 1-37,-5-2 44,-1 0-1,1 0 1,-1 0-1,0-1 1,0 1-1,1-1 1,-1-1-1,0 1 1,-1-1-1,1 1 1,0-2-1,-1 1 1,0 0 0,0-1-1,0 0 1,0 0-1,0 0 1,-1 0-1,0-1 1,0 1-1,0-1 1,0 0-1,0 0-43,3-7 36,-1 1-1,0-1 0,0 0 1,-1 0-1,0 0 0,-1-1 0,-1 1 1,0-1-1,0-6-35,-2 7-148,-1 0-1,-1 1 1,1-1-1,-2 1 1,0 0-1,-1-4 149,-3-10-2090,9 22 46,-2 3 226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4.213"/>
    </inkml:context>
    <inkml:brush xml:id="br0">
      <inkml:brushProperty name="width" value="0.05" units="cm"/>
      <inkml:brushProperty name="height" value="0.05" units="cm"/>
      <inkml:brushProperty name="color" value="#66CC00"/>
    </inkml:brush>
  </inkml:definitions>
  <inkml:trace contextRef="#ctx0" brushRef="#br0">27 0 9658,'-4'89'9351,"-4"-1"-6100,-3 70-1139,8 33-1073,3-192-1052,0 1 1,0 0-1,0 0 1,0 0-1,0 0 1,0 0-1,0 0 1,0 0-1,0 0 1,0 0-1,0 0 1,0 0 0,0 0-1,0-1 1,0 1-1,0 0 1,0 0-1,0 0 1,0 0-1,0 0 1,1 0-1,-1 0 1,0 0-1,0 0 1,0 0-1,0 0 1,0 0-1,0 0 1,0 0-1,0 0 1,0 0-1,0 0 1,0 0-1,1 0 1,-1 0-1,0 0 1,0 0 0,0 0-1,0 0 1,0 0-1,0 0 1,0 0-1,0 0 1,0 0-1,0 0 1,0 0-1,1 0 1,-1 0 12,7-15-356,7-23-150,-1 1-5,2 0-1,5-7 512,-14 33-33,0 1 0,0-1 1,1 1-1,0 0 0,1 0 0,0 1 0,1 0 0,0 1 0,3-3 34,-10 9 31,0 0 1,0 1-1,1-1 1,-1 1-1,0 0 1,0-1-1,1 1 1,-1 0-1,1 1 1,-1-1-1,1 0 1,-1 1-1,1-1 1,-1 1-1,1 0 1,0 0-1,-1 0 1,1 0 0,-1 0-1,1 1 1,0-1-1,-1 1 1,2 0-33,-1 1 51,1 0 0,-1 0 0,0 0 0,1 1 1,-1-1-1,-1 1 0,1 0 0,0 0 0,-1 0 0,1 0 1,-1 0-1,0 1 0,0-1 0,0 2-51,5 10 88,0 0-1,-2 1 0,0 0 1,-1 0-1,0 0 1,-2 0-1,1 3-87,-2-4 27,0 1-1,-2-1 1,1 1-1,-3 5-26,2-14-172,0 1 0,-1 0-1,0-1 1,0 1 0,-1-1-1,0 0 1,0 0 0,0 0 0,-5 5 172,3-7-3981,7-13 1089,8-13-1384,6-3-445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4.418"/>
    </inkml:context>
    <inkml:brush xml:id="br0">
      <inkml:brushProperty name="width" value="0.05" units="cm"/>
      <inkml:brushProperty name="height" value="0.05" units="cm"/>
      <inkml:brushProperty name="color" value="#004F8B"/>
    </inkml:brush>
  </inkml:definitions>
  <inkml:trace contextRef="#ctx0" brushRef="#br0">25 207 12811,'1'-2'524,"0"1"0,-1-1 0,1 0 0,0 1 0,0-1 0,0 1 0,0-1 0,1 1 0,-1 0 0,0-1 0,1 1 0,-1 0-524,37-27 2439,-26 20-2024,48-28 762,-49 31-1107,0-1 1,0-1 0,0 0 0,-1 0-1,0-1 1,0 0 0,-1-1 0,2-3-71,-10 12-9,0-1 0,0 0 1,0 0-1,-1 0 0,1 0 1,0 0-1,-1 0 0,1 0 1,-1 0-1,1 0 0,-1 0 1,1 0-1,-1 0 0,0 0 1,1-1-1,-1 1 0,0 0 1,0 0-1,0 0 0,0-1 1,0 1-1,0 0 0,-1 0 1,1 0-1,0 0 0,-1-1 9,0 1-11,0-1 0,0 1-1,0 0 1,0 0 0,0 0-1,-1 0 1,1 0-1,0 0 1,-1 1 0,1-1-1,0 0 1,-1 1 0,1-1-1,-1 1 1,0-1-1,1 1 1,-1 0 11,-6-2-18,-1 1 0,1 1 0,0 0 0,0 0 0,-1 0 1,1 1-1,-1 0 18,1 1-1,-1 0 0,1 0 1,0 1-1,0 0 1,0 1-1,0 0 1,0 0-1,1 0 1,0 1-1,0 0 0,0 1 1,0-1-1,1 1 1,0 1-1,0-1 1,1 1-1,0 0 0,0 0 1,-3 6 0,5-5-8,0-1 1,0 1-1,1 0 0,0 0 1,0 0-1,1 0 0,0 0 0,0 0 1,1 0-1,0 1 0,0-1 1,1 0-1,0 0 0,1 0 1,0 0-1,0 0 0,1 0 1,-1-1-1,2 1 0,-1-1 1,2 3 7,1-1-5,-1 0-1,1-1 1,1 0 0,-1 0 0,1 0 0,1-1 0,-1 0 0,1 0 0,1-1 0,-1 0 0,1 0 0,0-1 0,0-1 0,1 1-1,-1-1 1,1-1 0,0 0 0,0 0 0,0-1 0,0 0 0,1-1 0,-1 0 0,2 0 5,2-1-313,0 0 1,0-1 0,1-1-1,-1 0 1,-1-1 0,1 0-1,13-5 313,-15 3-947,0 0 0,0 0 1,-1-2-1,0 1 0,0-1 0,0-1 0,-1 0 0,7-7 947,7-14-4731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4.611"/>
    </inkml:context>
    <inkml:brush xml:id="br0">
      <inkml:brushProperty name="width" value="0.05" units="cm"/>
      <inkml:brushProperty name="height" value="0.05" units="cm"/>
      <inkml:brushProperty name="color" value="#66CC00"/>
    </inkml:brush>
  </inkml:definitions>
  <inkml:trace contextRef="#ctx0" brushRef="#br0">232 59 5329,'0'0'9,"17"-20"6014,-19 12-2192,-14 3-2010,5 4-1322,0 1 0,0 0-1,0 0 1,0 1 0,0 1 0,0 0 0,0 0 0,0 1-1,0 1 1,1-1 0,-5 4-499,8-4 96,1 0 0,0 0 0,0 1 0,0-1 0,1 2 0,-1-1 1,1 0-1,0 1 0,0 0 0,0 0 0,1 1 0,0-1 0,0 1 0,0 0 0,1 0 0,0 0 0,0 1 0,0-1 0,1 1-96,1-4-15,0-1-1,1 1 0,-1 0 1,1-1-1,0 1 0,-1 0 1,1 0-1,1-1 1,-1 1-1,0 0 0,1 0 1,-1-1-1,1 1 1,0 0-1,0-1 0,0 1 1,0-1-1,0 1 0,0-1 1,1 0-1,-1 1 1,1-1-1,0 0 0,0 0 1,0 0-1,0 0 16,2 1-51,-1-1 0,0 0 0,1 0 0,0 0 0,-1-1 0,1 1 0,0-1 1,0 0-1,0 0 0,-1 0 0,1 0 0,0-1 0,0 0 0,0 0 0,0 0 0,0 0 0,4-1 51,11-3-64,1-1-1,-1-2 1,-1 1 0,1-2-1,-1-1 1,0 0-1,-1-1 1,0-1 0,-1 0-1,0-1 1,-1-1 0,7-7 64,-18 16 9,1-1 0,-1 1-1,0-1 1,0 0 0,0 1 0,0-2 0,-1 1 0,0 0 0,0-1 0,-1 1 0,1-1-1,-1 0 1,0 0 0,-1 0 0,0 0 0,0 0 0,0 0 0,0-6-9,34 140 1517,-27-91-1904,2-1 0,2 3 387,-7-35-1831,0-12 1134,2-13 537,-6-9-2984,2-11 707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4.956"/>
    </inkml:context>
    <inkml:brush xml:id="br0">
      <inkml:brushProperty name="width" value="0.05" units="cm"/>
      <inkml:brushProperty name="height" value="0.05" units="cm"/>
      <inkml:brushProperty name="color" value="#66CC00"/>
    </inkml:brush>
  </inkml:definitions>
  <inkml:trace contextRef="#ctx0" brushRef="#br0">33 1 10554,'8'14'4465,"-8"5"328,-5 5-2520,0 16-617,-6 1-392,1 11-215,6-1-313,2 10-64,-2-10-400,5 4-384,7-13-216,-1-4-608,3-15-449,4-5-831,2-13-513,0-8-2464,7-7 384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5.292"/>
    </inkml:context>
    <inkml:brush xml:id="br0">
      <inkml:brushProperty name="width" value="0.05" units="cm"/>
      <inkml:brushProperty name="height" value="0.05" units="cm"/>
      <inkml:brushProperty name="color" value="#66CC00"/>
    </inkml:brush>
  </inkml:definitions>
  <inkml:trace contextRef="#ctx0" brushRef="#br0">243 0 9954,'-29'10'4625,"7"-4"72,-12 4-2032,-3-5-1665,3 4-232,8-4-432,0 2-368,9-2-320,5-2-1368,6-1-753,6 0-2392,8-4-584</inkml:trace>
  <inkml:trace contextRef="#ctx0" brushRef="#br0" timeOffset="1">521 60 9842,'7'19'4929,"-5"7"-112,-2 2-2080,1 9-1585,0-2-488,3 0-120,2-9-288,3-5-376,-2-9-536,3-9-1680,-4-8-2705,-6-2-145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5.629"/>
    </inkml:context>
    <inkml:brush xml:id="br0">
      <inkml:brushProperty name="width" value="0.05" units="cm"/>
      <inkml:brushProperty name="height" value="0.05" units="cm"/>
      <inkml:brushProperty name="color" value="#66CC00"/>
    </inkml:brush>
  </inkml:definitions>
  <inkml:trace contextRef="#ctx0" brushRef="#br0">5 114 12347,'-5'-8'2576,"13"-2"185,-2 2-4098,5 0 2362,-1 3-4746,9-2 1889</inkml:trace>
  <inkml:trace contextRef="#ctx0" brushRef="#br0" timeOffset="1">220 0 9370,'-8'22'4233,"5"5"200,-1 15-1777,-3 4-1279,3 10 7,-1-3-464,3 3-248,4-11-296,3-5-352,-1-8-464,8-10-624,1-12-832,-1-8 2280,6-7-5329,8-14 1960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5.971"/>
    </inkml:context>
    <inkml:brush xml:id="br0">
      <inkml:brushProperty name="width" value="0.05" units="cm"/>
      <inkml:brushProperty name="height" value="0.05" units="cm"/>
      <inkml:brushProperty name="color" value="#66CC00"/>
    </inkml:brush>
  </inkml:definitions>
  <inkml:trace contextRef="#ctx0" brushRef="#br0">349 1 7090,'-17'11'4528,"-11"-4"-311,-12-9-1320,-6 3-1489,-1-2-696,-2-3-127,12 4-449,1 4-472,11 0-321,9-1-1111,9-1 2904,7-9-5489,18-5 2145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6.341"/>
    </inkml:context>
    <inkml:brush xml:id="br0">
      <inkml:brushProperty name="width" value="0.05" units="cm"/>
      <inkml:brushProperty name="height" value="0.05" units="cm"/>
      <inkml:brushProperty name="color" value="#66CC00"/>
    </inkml:brush>
  </inkml:definitions>
  <inkml:trace contextRef="#ctx0" brushRef="#br0">5 54 10482,'2'9'1922,"0"0"-1,-1 1 0,0-1 1,0 6-1922,-7 67 4502,1 0-2605,5 11-927,0-96-1189,0 1-1,0-1 1,1 1-1,-1 0 1,1-1-1,0 1 1,0 0-1,0 0 0,0 0 1,0-1 219,9-20-276,0-2 52,11-33-234,3 1 1,2 1 0,12-17 457,-35 68 12,0 1-1,0-1 1,0 1 0,1 0 0,-1 0-1,1 1 1,0-1 0,0 1-1,1-1-11,-3 3 25,-1 1 0,0-1 0,0 1 0,1-1 0,-1 1 0,0 0 0,1-1 0,-1 1 0,1 0 0,-1 0 0,0 0 0,1 0 0,-1 0-1,1 0 1,-1 0 0,0 1 0,1-1 0,-1 1 0,0-1 0,1 1 0,-1-1 0,0 1 0,0-1 0,1 1 0,-1 0 0,0 0 0,0 0-1,0 0 1,0 0 0,0 0 0,0 0 0,0 0 0,0 1-25,4 4 116,-1-1 0,0 1 0,0 0 0,-1 1 1,0-1-1,0 1 0,0-1 0,-1 1 0,0 0 0,0 0 0,-1 0 0,0 0 0,0 0 0,0 0 1,-1 0-1,-1 4-116,-1 17 332,-1 0 1,-1 0 0,-7 18-333,-3 29 367,19-87-675,0 1 0,1-1 0,0 1 0,1 1 0,0-1 0,1 1 0,3-3 308,0-2-207,31-47-214,10-13 133,-47 68 293,1 1 1,0-1-1,1 2 0,-1-1 1,1 1-1,0 0 0,0 0 1,1 1-1,0-1-5,-7 5 21,0-1 1,1 0-1,-1 1 0,0-1 1,1 1-1,-1 0 0,0-1 1,1 1-1,-1 0 1,1 0-1,-1 0 0,1 0 1,-1 0-1,0 0 1,1 0-1,-1 1 0,1-1 1,-1 0-1,0 1 0,1-1 1,-1 1-1,0-1 1,1 1-22,0 1 49,0 0 0,0-1 1,0 1-1,0 0 1,-1 0-1,1 0 0,-1 0 1,1 0-1,-1 1 0,0-1 1,0 0-1,1 2-49,2 7 253,0 1 0,-1 0 0,0 1 0,0 10-253,0 8 220,-1 1-1,-2-1 0,-2 0 0,0 0 1,-5 16-220,8-37-826,5-12-2034,7-14-4209,-7 5 2140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6.689"/>
    </inkml:context>
    <inkml:brush xml:id="br0">
      <inkml:brushProperty name="width" value="0.05" units="cm"/>
      <inkml:brushProperty name="height" value="0.05" units="cm"/>
      <inkml:brushProperty name="color" value="#66CC00"/>
    </inkml:brush>
  </inkml:definitions>
  <inkml:trace contextRef="#ctx0" brushRef="#br0">0 323 4321,'28'-13'5253,"-3"-10"-2772,11-11 2313,-5 12-2830,1 2-1,0 1 1,9-2-1964,3-3 1684,17-12-1684,-56 32 40,0 0-1,0 1 1,0-2 0,-1 1 0,0-1-1,0 1 1,0-1 0,0 0 0,-1 0 0,3-6-40,-5 10-2,0-1 1,-1 1-1,1 0 1,-1-1-1,0 1 1,1-1-1,-1 1 1,0-1-1,0 1 1,0-1-1,0 1 1,0-1-1,0 1 1,0-1-1,0 1 1,-1-1-1,1 1 1,-1 0-1,1-1 1,-1 1-1,1-1 1,-1 1-1,0 0 1,1 0-1,-1-1 1,0 1-1,0 0 1,0 0-1,0 0 1,0 0-1,-1 0 1,1 0-1,0 0 1,0 0-1,-1 1 1,1-1-1,0 0 1,-1 1 0,1-1-1,0 1 1,-1-1-1,1 1 1,-1 0-1,1 0 1,-1-1 1,-4 0-2,0 0 0,0 0 1,0 0-1,0 1 1,0 0-1,0 0 0,0 0 1,0 1-1,0 0 1,0 0-1,0 1 0,0-1 1,0 1-1,0 0 1,1 1-1,-1 0 0,1 0 1,0 0-1,0 0 1,0 1-1,0 0 0,1 0 1,-1 0-1,0 2 2,-4 3 21,1 1-1,0 0 1,0 0-1,1 1 0,1 0 1,0 0-1,0 0 1,1 1-1,1 0 1,0 0-1,0 3-20,1-3 51,1 0-1,1 0 0,0 0 0,0 0 1,1 0-1,1 0 0,0 0 0,0-1 1,2 1-51,-3-7 12,1-1-1,0 1 1,1-1 0,-1 0 0,1 0-1,0 1 1,0-1 0,0-1 0,0 1 0,1 0-1,0 0 1,-1-1 0,1 0 0,1 1-1,-1-1 1,0 0 0,1-1 0,0 1-1,-1 0 1,1-1 0,0 0 0,0 0 0,0 0-1,1-1 1,0 1-12,6 0-243,0 0 1,0-1-1,0 0 0,0 0 0,0-2 0,0 1 0,10-3 243,77-18-4823,-28 4-1307,-33 10 1873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7.054"/>
    </inkml:context>
    <inkml:brush xml:id="br0">
      <inkml:brushProperty name="width" value="0.05" units="cm"/>
      <inkml:brushProperty name="height" value="0.05" units="cm"/>
      <inkml:brushProperty name="color" value="#66CC00"/>
    </inkml:brush>
  </inkml:definitions>
  <inkml:trace contextRef="#ctx0" brushRef="#br0">284 40 8138,'-4'-4'678,"0"1"0,0-1 1,0 1-1,0 0 0,0 0 1,0 1-1,-1-1 0,0 1 0,1 0 1,-1 1-1,0-1 0,-3 0-678,0 0 453,0 1-1,-1 0 0,1 0 0,0 1 1,0 0-1,-1 1 0,-6 0-452,6 1 124,0-1 0,1 1 0,-1 1 0,1 0 0,0 0 0,0 0 0,0 1 0,0 0-1,1 1 1,0-1 0,0 1 0,0 1 0,0 0 0,1 0 0,-2 2-124,4-3 15,1 0 0,0 0 0,0 1 0,1-1 0,0 1 0,0 0 0,0-1 0,0 1 0,1 0 0,0 0 0,0 0 0,1 0 0,0 0 0,0 0 0,0 0 0,1 0 0,0 0 0,0 0 0,1 2-15,-2-4 4,2 1 1,-1-1-1,0 0 0,1 0 0,0 0 0,0 0 1,0 0-1,0-1 0,1 1 0,0-1 0,-1 1 1,1-1-1,1 0 0,-1 0 0,0 0 1,1 0-1,-1-1 0,1 1 0,0-1 0,0 0 1,0 0-1,0-1 0,0 1 0,0-1 0,0 0 1,3 1-5,2-1 2,-1 0 1,1-1 0,-1 0 0,1 0 0,0-1-1,-1 0 1,1 0 0,-1-1 0,0 0 0,1-1-1,-1 0 1,0 0 0,0-1 0,-1 0 0,1 0-1,-1 0 1,0-1 0,0-1 0,0 1 0,-1-1-1,0 0 1,0 0 0,0-1 0,-1 0 0,0 0-1,-1 0 1,1 0 0,-1-1 0,0 0 0,-1 0-1,1-4-2,10-34 90,-14 54-71,1-1 0,0 1 1,1-1-1,0 0 0,0 1 1,1-1-1,0 0 0,3 6-19,33 52 204,-38-62-281,1 0 0,0 0 0,1-1-1,-1 1 1,0-1 0,1 1-1,-1-1 1,1 0 0,0 0-1,0 0 1,0-1 0,2 2 77,-4-3-359,1 1-1,0-1 1,0 1 0,-1-1-1,1 0 1,0 0 0,0 0 0,-1 0-1,1 0 1,0 0 0,0 0 0,-1-1-1,1 1 1,0-1 0,-1 1 0,1-1-1,0 0 1,-1 1 0,1-1-1,-1 0 1,1 0 0,-1 0 0,1 0-1,0-1 360,11-11-4679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7.457"/>
    </inkml:context>
    <inkml:brush xml:id="br0">
      <inkml:brushProperty name="width" value="0.05" units="cm"/>
      <inkml:brushProperty name="height" value="0.05" units="cm"/>
      <inkml:brushProperty name="color" value="#66CC00"/>
    </inkml:brush>
  </inkml:definitions>
  <inkml:trace contextRef="#ctx0" brushRef="#br0">16 68 11787,'-2'51'6258,"-4"2"-3420,3-34-2206,0 0 1,2 0-1,0 0 1,1 0-1,2 12-632,-2-30 14,0 0-1,0 0 1,0 0-1,1-1 0,-1 1 1,0 0-1,0 0 1,1 0-1,-1-1 1,0 1-1,1 0 1,-1 0-1,0-1 1,1 1-1,-1 0 1,1-1-1,-1 1 1,1 0-1,0-1 1,-1 1-1,1-1 0,0 1 1,0-1-14,-1 0-18,1 1 0,0-1 1,-1 0-1,1 0 0,0 0 0,0-1 0,-1 1 1,1 0-1,0 0 0,-1 0 0,1 0 0,0-1 1,-1 1-1,1 0 0,0-1 0,-1 1 0,1 0 1,-1-1-1,1 1 0,-1-1 0,1 1 18,2-3-135,1 0 0,-1-1-1,0 1 1,-1-1 0,1 1 0,0-1-1,0-2 136,3-9-245,0 0 1,-1 0-1,-1 0 0,1-5 245,-2 4-85,2 0-1,0 0 1,0 1 0,2-2 85,-1 4-12,1 0 0,1 0-1,0 0 1,0 1 0,6-5 12,-11 13 48,0 1-1,1-1 1,-1 1-1,1 0 1,0 0-1,0 1 1,0-1-1,0 1 1,1 0 0,-1 0-1,0 0 1,1 1-1,0-1 1,-1 1-1,1 0 1,0 0-1,-1 1 1,5 0-48,-6 0 65,-1 0 0,1 1 0,-1-1 0,1 1 0,-1 0 0,1 0 0,-1 0 0,0 0 0,0 1 0,1-1 0,-1 0 1,0 1-1,0 0 0,0-1 0,0 1 0,-1 0 0,1 0 0,0 0 0,-1 0 0,1 0 0,-1 0 0,0 1 0,0-1 0,0 0 0,0 1 0,0-1 0,0 1 0,-1 0-65,4 8 213,-2 0 0,1 1-1,-2-1 1,1 0-1,-1 12-212,-1 0 103,-1 0-1,-1 0 1,-2 0-1,0 0 1,-1-1-1,-1 1 1,-1-1-1,-1-1 0,-1 1 1,0-2-1,-13 20-102,72-95-12378,-21 30 7278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07.790"/>
    </inkml:context>
    <inkml:brush xml:id="br0">
      <inkml:brushProperty name="width" value="0.05" units="cm"/>
      <inkml:brushProperty name="height" value="0.05" units="cm"/>
      <inkml:brushProperty name="color" value="#66CC00"/>
    </inkml:brush>
  </inkml:definitions>
  <inkml:trace contextRef="#ctx0" brushRef="#br0">321 82 3505,'1'-1'346,"1"0"1,-1 0 0,0 0-1,0 0 1,0 0 0,0 0-1,0-1 1,0 1 0,0 0-1,0 0 1,0-1 0,-1 1-1,1-1 1,0 1 0,-1 0-1,0-1 1,1 1 0,-1-1-1,0 0 1,1 1 0,-1-1-1,0 1 1,0-1 0,0 1-1,-1-2-346,0 1 273,0 0 0,0 0-1,0 1 1,0-1 0,0 0-1,-1 1 1,1-1 0,-1 1 0,1 0-1,-1-1 1,0 1 0,1 0-1,-1 0 1,0 0 0,0 0 0,-2-1-273,-6-2 570,-1 0 0,0 1 0,0 0 0,0 1 0,0 0 0,-11 0-570,9 1 222,0 1 1,1 1 0,-1 0-1,0 1 1,1 0-1,-1 1 1,1 0-1,-5 3-222,13-5 6,0 1-1,1-1 1,-1 1-1,1 0 0,-1 0 1,1 0-1,0 0 1,0 1-1,0-1 1,0 1-1,0 0 0,0 0 1,1 0-1,0 0 1,-1 0-1,1 0 1,0 1-1,1-1 0,-1 1 1,0 0-1,1-1 1,0 1-1,0 0 1,0 0-1,1 0 0,-1-1 1,1 1-1,0 0 1,0 1-6,0-1 6,1 0 1,0 0 0,0 0 0,0 0 0,1 0 0,-1-1-1,1 1 1,0 0 0,0-1 0,0 0 0,0 1-1,1-1 1,-1 0 0,1 0 0,0 0 0,0-1 0,2 3-7,11 7 82,1 0 1,0-2 0,4 3-83,20 13 336,-34-21-190,0 1 1,-1 0-1,1 0 0,-1 1 1,-1-1-1,1 2 0,-1-1 1,0 0-1,-1 1 1,0 0-1,0 0 0,0 3-146,-2-7 52,-1-1-1,0 1 0,0 0 1,-1-1-1,1 1 0,-1 0 1,0-1-1,0 1 1,0 0-1,0 0 0,0-1 1,-1 1-1,0 0 0,0-1 1,0 1-1,0 0 0,-1-1 1,1 1-1,-1-1 1,0 0-1,0 0 0,0 0 1,0 0-1,-1 0 0,1 0 1,-1 0-1,0-1 0,1 1 1,-3 0-52,-4 3 33,0 0-1,-1-1 1,0 0 0,0-1-1,0 0 1,0 0 0,0-1-1,-1 0 1,0-1-33,5-1-95,0 0 0,0 0 0,-1 0 0,1-1 0,0 0 0,0 0 0,0 0-1,0-1 1,0 0 0,0-1 0,0 1 0,0-1 0,0 0 0,1 0 0,-1-1 0,-4-2 95,8 3-355,0 1 0,1 0 0,-1-1 0,0 0 1,1 1-1,0-1 0,-1 0 0,1 0 0,0 0 0,0 0 0,0 0 0,0 0 1,0 0-1,0 0 0,1 0 0,-1 0 0,1-1 0,-1 1 0,1 0 0,0-1 355,2-26-4823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34.751"/>
    </inkml:context>
    <inkml:brush xml:id="br0">
      <inkml:brushProperty name="width" value="0.05" units="cm"/>
      <inkml:brushProperty name="height" value="0.05" units="cm"/>
      <inkml:brushProperty name="color" value="#004F8B"/>
    </inkml:brush>
  </inkml:definitions>
  <inkml:trace contextRef="#ctx0" brushRef="#br0">31 1 8050,'2'19'5372,"-11"14"-2677,3-15-1839,1 2-541,0 1 0,2-1 0,0 1 0,2-1 0,0 6-315,1-21 13,1 1 1,-1-1 0,1 0 0,0 0 0,0 1 0,1-1 0,0 0 0,-1 0 0,2-1 0,-1 1 0,1 0-14,-2-3 5,1 1 1,0-1-1,0 0 1,0 0-1,0 0 1,0 0 0,1 0-1,-1 0 1,1-1-1,-1 1 1,1-1-1,-1 0 1,1 1 0,0-1-1,0 0 1,0-1-1,-1 1 1,1 0-1,0-1 1,1 0-6,9 0-4,0 0 0,0-1 0,-1-1-1,1 0 1,-1 0 0,0-2 0,1 1 0,-1-2 0,-1 1 0,1-2 0,1 0 4,20-12-56,0-1 0,-1-2 0,2-3 56,-4 3-22,-1-1 0,-1-2 1,-1-1-1,-1-1 1,14-19 21,-36 36-51,-11 10 46,-13 14 25,16-9-8,0 0 0,0 0 0,0 1 1,1-1-1,0 1 0,0 0 0,1 0 1,0 0-1,0 0 0,1 1 1,0-1-1,0 0 0,0 5-12,1 19 407,0 0-1,5 23-406,-1-3 629,2 42 582,1 14 1716,-6 24-2927,-2-96 324,-1 0 0,-3-1 0,0 1 0,-3-1 0,-9 27-324,15-54 4,0 0 0,-1-1 0,0 0 1,0 1-1,-1-1 0,1-1 1,-2 1-1,1 0 0,0-1 1,-1 0-1,0 0 0,0 0 1,-1-1-1,1 0 0,-1 0 1,-3 2-5,5-4-76,0-1 0,0 1 0,1-1 0,-1 0 0,0 0 0,-1 0 1,1-1-1,0 0 0,0 1 0,0-1 0,0-1 0,0 1 0,0-1 1,0 1-1,0-1 0,0 0 0,0-1 0,0 1 0,0-1 0,0 1 1,0-1-1,1 0 0,-1-1 0,1 1 0,0 0 0,0-1 0,-2-2 76,-2-2-581,1-1-1,0 1 0,0-1 1,1-1-1,0 1 0,1-1 0,0 0 1,0 0-1,1 0 0,0 0 0,0-1 1,1 1-1,0-1 0,1 1 1,0-2 581,-4-55-4627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18.199"/>
    </inkml:context>
    <inkml:brush xml:id="br0">
      <inkml:brushProperty name="width" value="0.05" units="cm"/>
      <inkml:brushProperty name="height" value="0.05" units="cm"/>
      <inkml:brushProperty name="color" value="#AB008B"/>
    </inkml:brush>
  </inkml:definitions>
  <inkml:trace contextRef="#ctx0" brushRef="#br0">8 6 6929,'-5'-6'3344,"2"10"-725,3 18-280,9 36-1127,3-1 0,1 0-1,6 7-1211,62 174 1838,-65-192-1663,-11-33-123,-2-4-25,0 1-1,1-1 1,0 0-1,1 0 0,-1 0 1,5 4-27,-9-13 1,0 0 1,0 1-1,0-1 1,0 0-1,0 0 1,1 0-1,-1 1 1,0-1 0,0 0-1,0 0 1,0 0-1,1 0 1,-1 0-1,0 0 1,0 0-1,0 1 1,1-1-1,-1 0 1,0 0-1,0 0 1,1 0-1,-1 0 1,0 0-1,0 0 1,0 0-1,1 0 1,-1 0-1,0 0 1,0 0-1,1 0 1,-1 0 0,0 0-1,0-1 1,0 1-1,1 0 1,-1 0-1,0 0 1,0 0-1,0 0 1,1 0-1,-1-1 1,0 1-1,0 0 1,0 0-1,0 0 1,1 0-1,-1-1 1,0 1-1,0 0 1,0 0-1,0 0 1,0-1-1,0 1 1,0 0 0,0 0-1,0 0 1,0-1-1,0 1 1,0 0-1,0 0 1,0-1-1,0 1-1,4-18 55,-3 15-47,6-37-50,2 1 1,1 0-1,6-11 42,-10 33-46,1 0 0,1 0 0,0 1 0,1 0 1,1 1-1,0 0 0,1 1 0,6-7 46,-15 19-5,0 0-1,0 0 0,0 0 1,0 0-1,1 0 1,-1 1-1,0-1 1,1 1-1,-1-1 1,1 1-1,0 0 1,-1 0-1,1 0 1,0 0-1,0 1 0,0-1 1,-1 1-1,1 0 1,0-1-1,0 1 6,0 1-1,0 0 0,0-1 0,0 1 0,-1 0 0,1 1 0,0-1 0,-1 0 0,1 1 0,-1-1 0,1 1 0,-1 0 0,0 0 0,0 0 0,0 0 0,0 0 0,1 2 1,5 6 40,-1 1 1,0 1-1,-1 0 1,0 0-1,-1 0 1,-1 0-1,4 12-40,7 37 410,0 13-410,-15-73-37,0 0 1,0-1 0,1 1 0,-1 0 0,0 0 0,0 0 0,0 0-1,1 0 1,-1-1 0,0 1 0,1 0 0,-1 0 0,1-1 0,-1 1-1,1 0 1,-1-1 0,1 1 0,0 0 0,-1-1 0,1 1 0,0-1-1,-1 1 1,1-1 0,0 1 36,0-1-271,0 0-1,0 0 1,0 0 0,-1 0 0,1-1-1,0 1 1,0 0 0,-1 0-1,1 0 1,0-1 0,0 1-1,-1 0 1,1-1 0,0 1-1,-1-1 1,1 1 0,0-1-1,-1 1 1,1-1 0,-1 1 0,1-1-1,-1 0 1,1 1 0,-1-1 271,12-10-4452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18.532"/>
    </inkml:context>
    <inkml:brush xml:id="br0">
      <inkml:brushProperty name="width" value="0.05" units="cm"/>
      <inkml:brushProperty name="height" value="0.05" units="cm"/>
      <inkml:brushProperty name="color" value="#AB008B"/>
    </inkml:brush>
  </inkml:definitions>
  <inkml:trace contextRef="#ctx0" brushRef="#br0">103 67 8090,'-1'1'489,"-1"1"1,1-1-1,-1 0 1,0 1-1,1-1 1,-1 0-1,0 0 1,0 0-1,0 0 1,0-1-1,0 1 1,-2 0-490,-8 4 595,9-3-520,-1 0 0,0 1 0,1-1 0,0 1-1,-1-1 1,1 1 0,0 0 0,0 1 0,1-1 0,-1 0 0,1 1 0,0-1-1,0 1 1,0 0 0,0 0 0,0 0 0,1 0 0,0 0 0,0 0 0,0 0-1,0 0 1,1 0 0,-1 1 0,1-1 0,0 0 0,1 0 0,-1 1 0,1-1-1,-1 0 1,1 0 0,1 0 0,-1 0 0,0 0 0,1 0 0,0 0 0,0 0-1,0-1 1,1 1 0,-1-1 0,1 1 0,-1-1 0,1 0 0,0 0 0,1 0-1,-1-1 1,0 1 0,1-1 0,-1 1 0,1-1 0,0 0 0,0-1-1,0 1 1,0-1 0,0 0 0,0 1 0,1-1-75,-1-1 9,0 0 0,0 1 0,0-1 0,-1-1 0,1 1 0,0 0 0,0-1 0,0 0 0,0 0 0,0 0-1,-1 0 1,1-1 0,0 1 0,-1-1 0,1 0 0,-1 0 0,0 0 0,0-1 0,0 1 0,0-1 0,0 0 0,0 0 0,-1 0 0,1 0 0,-1 0 0,0 0 0,0-1 0,0 1 0,0-1 0,-1 1-1,1-1 1,-1 0 0,0 0 0,0 0 0,-1 1 0,1-1 0,-1 0 0,1 0 0,-1 0 0,-1 0 0,1 0 0,0 0 0,-1 0 0,0 0 0,0 1 0,0-1 0,0 0 0,-1 0 0,1 1 0,-1-1 0,0 1-1,-2-3-8,-2-1-26,0 0-1,0 1 0,-1 0 0,0 0 0,0 1 1,0 0-1,-1 0 0,0 0 0,0 1 0,0 0 0,-8-2 27,6 2-1025,1 0 0,-1-1-1,1 0 1,0 0 0,1-1 0,-1-1-1,-5-5 1026,4 0-4095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18.999"/>
    </inkml:context>
    <inkml:brush xml:id="br0">
      <inkml:brushProperty name="width" value="0.05" units="cm"/>
      <inkml:brushProperty name="height" value="0.05" units="cm"/>
      <inkml:brushProperty name="color" value="#AB008B"/>
    </inkml:brush>
  </inkml:definitions>
  <inkml:trace contextRef="#ctx0" brushRef="#br0">69 189 6537,'-2'-1'363,"0"0"-1,0 0 1,0 0 0,0 1-1,-1-1 1,1 1-1,0-1 1,0 1-1,0 0 1,0-1-1,-1 1 1,1 0-1,0 1 1,0-1-1,-1 0 1,1 0-1,0 1 1,0 0 0,-1 0-363,2-1 134,-1 0 1,1 1 0,0-1-1,0 1 1,-1-1 0,1 1 0,0-1-1,0 1 1,0 0 0,0 0 0,0-1-1,0 1 1,0 0 0,0 0 0,0 0-1,0 0 1,1 0 0,-1 0 0,0 1-1,1-1 1,-1 0 0,0 0-1,1 0 1,0 1 0,-1-1 0,1 0-1,0 0 1,-1 1 0,1-1 0,0 0-1,0 1 1,0-1-135,2 8 212,0 0 1,1-1-1,0 1 0,0-1 0,1 1 1,0-1-1,0 0 0,1-1 0,0 1 0,1-1 1,1 2-213,-3-4 16,0-1 1,0 1-1,0-1 1,1 0 0,0 0-1,0 0 1,0-1-1,0 0 1,1 0 0,-1 0-1,1-1 1,-1 1-1,1-1 1,0-1-1,0 1 1,0-1 0,3 0-17,-5-1-22,0 0 1,1-1-1,-1 0 1,0 0-1,0 0 1,0 0-1,0-1 1,0 1-1,0-1 1,-1 0-1,1 0 1,0 0 0,-1-1-1,0 1 1,1-1-1,-1 0 1,0 0-1,-1 0 1,1-1-1,0 1 1,-1 0-1,0-1 1,0 0-1,0 1 1,0-1-1,1-4 22,2-3-89,-1 0 0,0 0 0,-1-1-1,0 1 1,-1-1 0,0 0 0,-1 0-1,0 0 1,-1 0 89,-1 4-49,1-7 8,0 14 62,2 6 43,-1-3-54,-1 0 0,1 0 1,0 0-1,0-1 0,0 1 1,0 0-1,0-1 0,0 1 1,0-1-1,1 1 0,0 0-10,7 8 33,-1 0 24,0 0-1,1-1 1,0 0 0,1 0-1,10 6-56,-15-11 46,0-1 0,0-1 0,0 1 0,0-1 0,0 0 0,0 0 0,1 0 0,-1-1-1,1 0 1,-1 0 0,1 0 0,-1 0 0,1-1 0,-1 0 0,1-1 0,4 0-46,-3 0 48,0-1 0,0 0 0,0-1 0,-1 1 0,1-1 0,-1 0-1,0-1 1,0 0 0,0 0 0,0 0 0,-1-1 0,1 1 0,-1-1 0,0 0 0,-1-1 0,1 0 0,1-3-48,-3 4-5,0 1 0,0-1 0,-1 0 0,0 0 0,0 0 0,0 0 0,-1-1 0,1 1 0,-1 0 0,0-1 0,-1 1 0,0 0 0,0-1 0,0 1 0,0-1 0,-1 1 0,0-1 0,0 1 0,0 0 0,-1 0 0,1-1 0,-1 1 0,-2-2 5,-1-2-141,-1 0-1,0 1 1,0 0-1,-6-6 142,-12-16-2213,24 30 2172,0 0-1,0 0 1,0 0 0,-1 0 0,1 0-1,0-1 1,0 1 0,0 0-1,0 0 1,0 0 0,0-1 0,0 1-1,0 0 1,0 0 0,0 0 0,0-1-1,0 1 1,0 0 0,0 0 0,0 0-1,0-1 1,0 1 0,0 0 0,0 0-1,0 0 1,0-1 0,0 1 0,0 0-1,0 0 1,0 0 0,0 0-1,0-1 1,0 1 0,1 0 0,-1 0-1,0 0 1,0 0 0,0-1 0,0 1-1,0 0 1,1 0 0,-1 0 0,0 0-1,0 0 1,0 0 0,0 0 0,1 0-1,-1 0 1,0-1 0,0 1-1,0 0 1,1 0 0,-1 0 0,0 0-1,0 0 1,0 0 0,1 0 0,-1 0-1,0 0 1,0 0 0,0 1 0,1-1-1,-1 0 1,0 0 0,0 0 0,0 0-1,1 0 1,-1 0 0,0 0-1,0 0 42,20 5-2707,-17-4 1983,28 6-2170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19.353"/>
    </inkml:context>
    <inkml:brush xml:id="br0">
      <inkml:brushProperty name="width" value="0.05" units="cm"/>
      <inkml:brushProperty name="height" value="0.05" units="cm"/>
      <inkml:brushProperty name="color" value="#AB008B"/>
    </inkml:brush>
  </inkml:definitions>
  <inkml:trace contextRef="#ctx0" brushRef="#br0">1 238 5985,'6'-3'3313,"5"3"-64,-13 6-1017,-3 4-583,2 3-129,3 5-312,1 5-120,6 0-368,3 2-199,0-6-289,2 0-192,-1-6-264,2-8-361,-3-5-255,2-9-1472,-3-9-2017,-8-10 160</inkml:trace>
  <inkml:trace contextRef="#ctx0" brushRef="#br0" timeOffset="1">84 28 5825,'9'-16'2065,"-4"9"87,-4 5-1728,3 0-2472,-4 2 335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19.682"/>
    </inkml:context>
    <inkml:brush xml:id="br0">
      <inkml:brushProperty name="width" value="0.05" units="cm"/>
      <inkml:brushProperty name="height" value="0.05" units="cm"/>
      <inkml:brushProperty name="color" value="#AB008B"/>
    </inkml:brush>
  </inkml:definitions>
  <inkml:trace contextRef="#ctx0" brushRef="#br0">18 3 7354,'7'-3'3128,"-7"7"465,-9 12-2001,3 10 201,1 9-529,1 8-32,8 1-416,1 7-175,3-9-273,2 3-176,-2-11-112,-1-2-440,3-14-40,-1-1-1129,3-14-543,7-1-2361,5-7-120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20.034"/>
    </inkml:context>
    <inkml:brush xml:id="br0">
      <inkml:brushProperty name="width" value="0.05" units="cm"/>
      <inkml:brushProperty name="height" value="0.05" units="cm"/>
      <inkml:brushProperty name="color" value="#AB008B"/>
    </inkml:brush>
  </inkml:definitions>
  <inkml:trace contextRef="#ctx0" brushRef="#br0">309 26 6089,'-8'-13'2577,"-12"6"231,-8 5-1543,-12-2-161,-4 7-336,0 2-136,8-2-176,0 6-104,13-1-248,5-1-936,9-2-328,6 1-2113,11-3-255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20.366"/>
    </inkml:context>
    <inkml:brush xml:id="br0">
      <inkml:brushProperty name="width" value="0.05" units="cm"/>
      <inkml:brushProperty name="height" value="0.05" units="cm"/>
      <inkml:brushProperty name="color" value="#AB008B"/>
    </inkml:brush>
  </inkml:definitions>
  <inkml:trace contextRef="#ctx0" brushRef="#br0">32 111 6553,'1'-1'103,"-1"1"0,0 0 0,0 0-1,0 0 1,0 0 0,0 0-1,0 0 1,1 0 0,-1 0 0,0 0-1,0 0 1,0 0 0,0 0 0,1-1-1,-1 1 1,0 0 0,0 0-1,0 0 1,0 0 0,1 0 0,-1 0-1,0 1 1,0-1 0,0 0 0,0 0-1,0 0 1,1 0 0,-1 0 0,0 0-1,0 0 1,0 0 0,0 0-1,0 0 1,1 0 0,-1 0 0,0 1-1,0-1 1,0 0 0,0 0 0,0 0-1,0 0 1,0 0 0,0 1-1,1-1 1,-1 0 0,0 0 0,0 0-1,0 0 1,0 0-103,-2 13 2509,-14 22-1068,10-22-468,3-4-708,0 1-1,0-1 1,1 1 0,1 0-1,-1 0 1,1 0 0,1 0-1,0 0 1,0 0-1,1-1 1,2 10-265,-2-16 3,-1 0 1,1 0-1,0 0 1,0 0-1,0-1 1,0 1-1,0 0 0,1-1 1,-1 1-1,1-1 1,0 1-1,0-1 1,0 0-1,0 0 0,0 0 1,0 0-1,0 0 1,1 0-1,-1-1 1,1 1-1,-1-1 0,1 1 1,0-1-1,-1 0 1,1 0-1,0-1 1,0 1-1,0 0 0,0-1 1,0 0-1,0 1 1,0-1-1,-1 0 1,1-1-1,0 1 0,0 0 1,0-1-1,0 0 1,0 0-1,0 0 0,0 0-2,5-2-78,0 0 0,-1 0 1,0-1-1,0 0 1,0 0-1,0-1 1,-1 0-1,1 0 1,-1-1-1,0 1 0,-1-1 1,0-1-1,0 1 1,4-7 76,-3 5-119,-1-1 0,0 0 0,-1 0 0,0 0-1,0 0 1,-1-1 0,0 0 0,-1 1 0,0-1 0,0 0 0,-1 0 0,0-1 119,1 16 109,0 0 1,0 0-1,0-1 0,1 1 1,0 0-1,0-1 1,1 0-1,-1 0 0,3 2-109,37 41 31,-36-40-26,-1-1-1,1 1 1,0-2 0,0 1-1,0-1 1,1 0 0,0 0 0,0-1-1,0 0 1,1-1 0,-1 1-1,1-2 1,0 1 0,0-1 0,5 0-5,-11-2 10,0 0 1,-1 1 0,1-2 0,0 1-1,0 0 1,0 0 0,-1-1 0,1 0-1,0 0 1,-1 1 0,1-1-1,0-1 1,-1 1 0,1 0 0,-1-1-1,0 1 1,1-1 0,0 0-11,0-2 21,0 1-1,0-1 1,0 0 0,0 0 0,0 0-1,-1 0 1,0 0 0,0 0-1,0-1 1,1-2-21,0-5 30,0 0 1,0-1-1,-1 0 0,-1 1 0,0-1 0,-1 0 1,-1-12-31,-2 3-22,-1-1 1,-2 1 0,0 0 0,-2-2 21,0-1-470,32 42-6210,-6-4 2734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20.701"/>
    </inkml:context>
    <inkml:brush xml:id="br0">
      <inkml:brushProperty name="width" value="0.05" units="cm"/>
      <inkml:brushProperty name="height" value="0.05" units="cm"/>
      <inkml:brushProperty name="color" value="#AB008B"/>
    </inkml:brush>
  </inkml:definitions>
  <inkml:trace contextRef="#ctx0" brushRef="#br0">233 99 4705,'-3'-4'495,"-1"0"0,1 1 0,-1 0 0,0 0-1,0 0 1,0 0 0,0 1 0,-1-1 0,1 1 0,-1 0 0,1 0 0,-1 1 0,0-1-1,0 1 1,1 0 0,-1 0 0,-3 1-495,-3-2 450,0 1 0,1 1 0,-1 0 0,1 0 1,-1 1-1,0 1 0,-6 1-450,14-3 61,0 1 0,0 0 0,0-1 0,0 1 0,1 0 0,-1 1 0,0-1 0,0 0 0,1 1 0,-1 0 0,1-1 0,-1 1 0,1 0 0,0 0 0,0 0 0,0 1 0,0-1 0,0 0 0,0 1 0,1-1 0,-1 1 0,1 0 0,0 0 0,0-1 0,0 1 0,0 0 0,0 0 0,0 0 0,1 0 0,0 0 0,-1 0 0,1 0 0,0 0-61,1 2 8,0 1-1,1-1 0,-1 0 0,1 0 0,0 0 0,0 0 0,1 0 0,-1-1 1,1 1-1,0-1 0,0 1 0,1-1 0,-1 0 0,1-1 0,0 1 0,0 0 0,0-1 1,4 2-8,4 3 13,1 0-1,0-1 1,1-1 0,0 0 0,0-1 0,0 0 0,0-1 0,7 0-13,-12-2 17,0-1 0,1 1 0,-1-2 0,0 0 0,1 0 1,-1 0-1,0-1 0,1-1 0,-1 1 0,0-2 0,0 1 0,0-1 0,-1 0 0,5-3-17,-11 5 4,1-1-1,0 0 0,-1 0 0,1 0 1,-1 0-1,0 0 0,0-1 0,0 1 0,0-1 1,0 1-1,0-1 0,-1 0 0,1 0 1,-1 0-1,0 0 0,1 0 0,-2 0 1,1 0-1,0 0 0,0 0 0,-1 0 1,0 0-1,0 0 0,0-1 0,0 1 1,0 0-1,-1 0 0,1 0 0,-1 0 1,0-1-1,0 1 0,0 0 0,-1-2-3,-2-6-58,-1 0 0,0 0-1,-1 1 1,0 0-1,-1 0 1,0 0 0,0 1-1,-5-5 59,0 2-211,0 1 0,-1 0 0,-13-9 211,26 20-56,0 0 1,0 0 0,0 0-1,-1 0 1,1 0-1,0 0 1,0 0-1,0 0 1,0 0 0,-1-1-1,1 1 1,0 0-1,0 0 1,0 0-1,0 0 1,0 0 0,0-1-1,-1 1 1,1 0-1,0 0 1,0 0-1,0 0 1,0-1 0,0 1-1,0 0 1,0 0-1,0 0 1,0-1-1,0 1 1,0 0 0,0 0-1,0 0 1,0-1-1,0 1 1,0 0-1,0 0 1,0 0 0,0 0-1,0-1 1,0 1-1,1 0 56,9-3-1452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21.031"/>
    </inkml:context>
    <inkml:brush xml:id="br0">
      <inkml:brushProperty name="width" value="0.05" units="cm"/>
      <inkml:brushProperty name="height" value="0.05" units="cm"/>
      <inkml:brushProperty name="color" value="#AB008B"/>
    </inkml:brush>
  </inkml:definitions>
  <inkml:trace contextRef="#ctx0" brushRef="#br0">0 452 4865,'3'-3'529,"0"0"0,0 0 0,0 0-1,-1 0 1,1 0 0,-1-1 0,0 1 0,0-1 0,0 0-1,-1 1 1,1-1 0,-1 0 0,0 0 0,0 0 0,0-4-529,7-64 2992,-7 62-2404,-1-15 646,0 1-1,-4-15-1233,2 16 357,1 1 0,1-1 0,0 0-357,1 19-63,0-1-1,1 0 0,-1 1 1,1-1-1,0 1 1,0 0-1,0 0 0,1-1 1,0 1-1,-1 1 0,1-1 1,1 0-1,-1 1 1,0-1-1,1 1 0,0 0 1,0 0-1,0 1 0,0-1 1,0 1-1,0 0 1,1 0-1,-1 0 0,2 0 64,16-6-1280,1 1 0,-1 1 0,1 1 1,8-1 1279,35-3-4907,-38 6 2297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21.368"/>
    </inkml:context>
    <inkml:brush xml:id="br0">
      <inkml:brushProperty name="width" value="0.05" units="cm"/>
      <inkml:brushProperty name="height" value="0.05" units="cm"/>
      <inkml:brushProperty name="color" value="#AB008B"/>
    </inkml:brush>
  </inkml:definitions>
  <inkml:trace contextRef="#ctx0" brushRef="#br0">0 58 5345,'7'-18'973,"10"-21"3346,-31 82 2740,11-22-6794,1-1-1,1 0 1,1 0 0,1 1 0,1 4-265,3 19-264,1 0 0,2 0 0,2-1 0,10 25 264,-19-64-547,0-1 0,1 1 0,-1-1 1,1 0-1,-1 1 0,1-1 0,0 0 1,1 0-1,-1-1 0,1 2 547,8 4-4150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40.843"/>
    </inkml:context>
    <inkml:brush xml:id="br0">
      <inkml:brushProperty name="width" value="0.05" units="cm"/>
      <inkml:brushProperty name="height" value="0.05" units="cm"/>
      <inkml:brushProperty name="color" value="#004F8B"/>
    </inkml:brush>
  </inkml:definitions>
  <inkml:trace contextRef="#ctx0" brushRef="#br0">25 18 9146,'0'-1'330,"1"1"0,-1-1 0,0 0 0,1 1 1,-1-1-1,1 0 0,-1 0 0,0 1 0,0-1 0,0 0 0,1 0 0,-1 0 1,0 1-1,0-1 0,0 0 0,0 0 0,0 0 0,0 1 0,-1-2-330,-2 1 2213,-2 9-892,1 3-853,0 0-1,1 0 1,0 1-1,1-1 1,1 1 0,0 0-1,0 5-467,5 85 1391,2-50-820,2 1 1,3-1-1,16 47-571,9 5 183,20 36-183,-54-134-119,0-1 0,1 1-1,0-1 1,0 0-1,0-1 1,1 1-1,-1 0 1,1-1-1,0 0 1,5 4 119,-8-7-168,0-1 0,0 1 0,1 0 0,-1 0 0,0-1 1,1 1-1,-1-1 0,1 1 0,-1-1 0,1 0 0,-1 0 0,1 1 0,-1-1 0,1 0 0,-1 0 1,1 0-1,1-1 168,-1 1-411,0-1 0,0 0 0,0 0 0,0 0 0,0 0 0,0-1 0,0 1 0,0 0 0,0-1 0,-1 1 0,1-1 0,0 0 0,-1 1 1,1-1-1,-1-1 411,16-24-4995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21.698"/>
    </inkml:context>
    <inkml:brush xml:id="br0">
      <inkml:brushProperty name="width" value="0.05" units="cm"/>
      <inkml:brushProperty name="height" value="0.05" units="cm"/>
      <inkml:brushProperty name="color" value="#AB008B"/>
    </inkml:brush>
  </inkml:definitions>
  <inkml:trace contextRef="#ctx0" brushRef="#br0">208 13 7450,'-4'-2'588,"1"1"1,-1-1-1,1 1 1,-1-1-1,0 1 1,0 0-1,0 0 1,1 1 0,-1-1-1,-2 1-588,-2 0 436,1 0-1,-1 0 1,0 1-1,1 0 1,-4 2-436,0-1 213,0 1 0,1 1 0,-1 0 1,1 1-1,-1 0 0,2 0 0,-3 2-213,10-6 23,0 0 0,0 1 0,0-1 0,1 0 0,-1 0 0,0 1 0,0-1 0,1 1 0,-1 0 0,1-1 0,0 1 0,-1 0 0,1 0 0,0 0 0,0 0 0,0 0 0,0 0 0,0 0 0,1 0 0,-1 0 0,1 0 0,-1 0 0,1 1 0,0-1-23,1 1 11,0 0 1,0 0 0,0 0 0,1-1 0,-1 1-1,1-1 1,0 1 0,0-1 0,0 0 0,0 0-1,0 0 1,0 0 0,0 0 0,1 0 0,-1 0-1,1-1 1,1 1-12,13 9 24,2-1-1,-1-1 0,1 0 1,1-2-1,7 2-23,26 6 171,25 3-171,-69-16-175,-1-1 0,1 0 0,0 0 0,0-1 0,-1-1 0,1 1 0,4-2 175,-8 1-496,-1 0 0,0 0-1,0 0 1,0-1 0,0 1-1,0-1 1,0 0 0,0 0-1,-1-1 1,2 0 496,13-15-3703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1:22.030"/>
    </inkml:context>
    <inkml:brush xml:id="br0">
      <inkml:brushProperty name="width" value="0.05" units="cm"/>
      <inkml:brushProperty name="height" value="0.05" units="cm"/>
      <inkml:brushProperty name="color" value="#AB008B"/>
    </inkml:brush>
  </inkml:definitions>
  <inkml:trace contextRef="#ctx0" brushRef="#br0">206 80 5049,'-1'-4'319,"0"0"0,-1-1 1,1 1-1,-1 0 0,0 0 0,0 0 0,-1 1 0,1-1 1,-1 0-1,0 1 0,0 0 0,0 0 0,0 0 0,0 0 1,-1 0-1,1 0 0,-1 1 0,0 0 0,0 0 0,0 0 1,0 0-1,0 0 0,0 1 0,-1 0 0,1 0 0,-1 0-319,-1 0 112,1 0 0,0 1 0,0-1 0,0 1 0,0 1 0,-1-1 0,1 1 0,0 0 0,0 0 0,0 0 0,0 0 0,0 1 0,0 0 0,1 0-1,-1 1 1,0-1 0,1 1 0,0 0 0,0 0 0,0 0 0,0 1 0,-2 1-112,5-3 9,0-1 0,0 0 0,0 1 0,0-1 0,0 1 0,0 0 0,0-1 1,1 1-1,-1 0 0,1-1 0,-1 1 0,1 0 0,-1 0 0,1 0 0,0-1 0,0 1 0,0 0 0,0 0 0,0 0 0,1-1 0,-1 1 0,0 0 0,1 0 1,-1 0-1,1-1 0,0 1 0,0 0 0,-1-1 0,1 1 0,0-1 0,0 1 0,0-1 0,1 1 0,0 0-9,5 6 28,2 0-1,-1 0 0,1-1 1,0 0-1,3 2-27,2 1 40,7 6 60,-2 1 0,0 0-1,0 2 1,-2 0-1,0 1-99,-11-12 94,0-1-1,-1 1 0,0 1 0,0-1 0,-1 1 0,0 0 0,0 0 0,-1 0 1,0 0-1,-1 1 0,0-1 0,0 1 0,-1-1 0,0 9-93,-1-15 9,0-1 0,0 1 0,0-1-1,-1 0 1,1 1 0,-1-1 0,1 0 0,-1 1 0,0-1-1,0 0 1,0 0 0,0 1 0,0-1 0,0 0-1,-1 0 1,1 0 0,-1-1 0,0 1 0,0 1-9,0-2 26,1-1 1,-1 1 0,0 0-1,1 0 1,-1-1 0,0 1-1,0 0 1,1-1 0,-1 0-1,0 0 1,0 1 0,0-1-1,0 0 1,0 0 0,1-1-1,-1 1 1,0 0 0,0 0-1,-1-1-26,-2-1-237,1 1-1,0-1 1,0 0-1,0 0 1,0-1-1,0 1 0,0-1 1,1 0-1,-1 0 1,1 0-1,0 0 1,0 0-1,0-1 1,0 0-1,1 1 0,-1-1 1,1 0-1,0 0 1,-1-4 237,-7-36-3240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5.632"/>
    </inkml:context>
    <inkml:brush xml:id="br0">
      <inkml:brushProperty name="width" value="0.05" units="cm"/>
      <inkml:brushProperty name="height" value="0.05" units="cm"/>
      <inkml:brushProperty name="color" value="#004F8B"/>
    </inkml:brush>
  </inkml:definitions>
  <inkml:trace contextRef="#ctx0" brushRef="#br0">10 201 7042,'0'-1'107,"0"1"1,0 0 0,0 0 0,0 0 0,0 0-1,0 0 1,0-1 0,-1 1 0,1 0 0,0 0-1,0 0 1,0 0 0,0 0 0,0 0 0,-1 0-1,1 0 1,0 0 0,0-1 0,0 1 0,0 0 0,0 0-1,-1 0 1,1 0 0,0 0 0,0 0 0,0 0-1,0 0 1,-1 0 0,1 0 0,0 0 0,0 0-1,0 0 1,0 0 0,-1 1 0,1-1 0,0 0 0,0 0-1,0 0 1,0 0 0,0 0 0,0 0 0,-1 0-1,1 0 1,0 0 0,0 1 0,0-1 0,0 0-1,0 0 1,0 0 0,0 0 0,-1 0 0,1 0-1,0 1 1,0-1 0,0 0-108,-2 15 1349,4 20-1262,3-9 266,1 0 1,9 23-354,-11-38 42,0-1 1,0 1-1,1-1 1,0 0-1,1-1 1,0 1 0,1-1-1,0-1 1,0 1-43,-6-8 1,0 0 0,0-1 1,0 1-1,0 0 1,0 0-1,0-1 0,0 1 1,0-1-1,0 1 0,0-1 1,0 1-1,1-1 1,-1 0-1,0 0 0,0 1 1,0-1-1,1 0 1,-1 0-1,0 0 0,0 0 1,1 0-1,-1-1 1,0 1-1,0 0 0,0 0 1,1-1-2,1 0-3,0-1 1,0 0 0,0 1-1,0-1 1,0-1 0,-1 1 0,1 0-1,-1 0 1,3-3 2,4-7-36,0 1 0,-1-1-1,0-1 1,0-1 36,1-4-82,-1 1 0,0-2 0,-1-2 82,-4 14-21,-1 0 1,0 0-1,-1-1 1,1 0-1,-2 1 1,1-1-1,-1 1 1,0-1 0,-1-4 20,1 18 288,0-4-274,1 0 0,-1 0 0,0 0 0,1 0-1,-1 0 1,1 0 0,-1 1 0,1-1 0,0 0 0,0-1 0,0 1 0,0 0 0,0 0 0,0 0-1,1-1 1,0 2-14,4 5 59,1 0-1,0-1 0,0 0 0,1 0 1,0-1-1,0 0 0,1 0 0,-1 0 1,3 0-59,-5-3 79,-1-1 1,1 1 0,-1-1 0,1 0 0,0 0 0,0-1 0,0 0-1,0 0 1,0 0 0,0-1 0,0 0 0,0 0 0,0 0 0,0-1-1,0 0 1,0 0 0,0-1 0,0 1-80,-2-1 26,0 1 0,-1 0 0,0-1 0,1 0 0,-1 0 0,0 0 0,0 0 0,0 0 0,0 0 0,-1-1 0,1 0 0,0 1 0,-1-1 0,0 0 0,0 0 0,0 0 0,0-1 0,0 1 0,-1 0 0,1-1 0,-1 1 0,0-1 0,0 0 0,0 1 0,0-1 0,-1 0 0,0 1 0,0-1 0,0 0 0,0 0 0,0 1 0,-1-1 0,0-1-26,-3-15-397,-1 1 0,-1-1 0,0 2 0,-2-1 0,-8-14 397,4 6-1111,6 15 168,3 6 940,0 1 1,1-1 0,0 0 0,0 0-1,0 0 1,1 0 0,0 0 0,-1-5 2,5 2-231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6.080"/>
    </inkml:context>
    <inkml:brush xml:id="br0">
      <inkml:brushProperty name="width" value="0.05" units="cm"/>
      <inkml:brushProperty name="height" value="0.05" units="cm"/>
      <inkml:brushProperty name="color" value="#004F8B"/>
    </inkml:brush>
  </inkml:definitions>
  <inkml:trace contextRef="#ctx0" brushRef="#br0">8 0 8522,'-2'9'930,"0"0"0,1 1 0,0-1 1,0 0-1,1 0 0,0 3-930,1 2 560,1-1-1,0 0 1,1 0-1,1 1-559,6 17 596,1-1-1,2 0 1,4 5-596,-6-16 139,1 0 0,1-1 0,7 9-139,-13-59-1548,-3 14 1374,1 0 0,1 0 0,3-5 174,-7 18-12,0 0 0,1 0 0,-1 0-1,1 0 1,0 0 0,0 1 0,1 0 0,-1-1 0,1 1 0,0 0-1,0 1 1,0-1 0,1 1 0,-1 0 0,1 0 12,-2 2 26,-1 0 0,1 1 0,-1 0 1,1-1-1,-1 1 0,1 0 0,0 0 0,-1 0 1,1 1-1,-1-1 0,1 0 0,-1 1 0,1 0 1,-1 0-1,1-1 0,-1 2 0,0-1 0,0 0 1,1 0-1,-1 1 0,0-1 0,0 1 0,0-1 1,0 1-1,-1 0 0,1 0 0,0 0 0,1 2-26,5 6 112,0 1-1,-1 0 0,0 0 0,-1 1 0,1 0-111,1 6 75,-6-12-135,0 0 0,0-1-1,1 1 1,0-1 0,0 0 0,0 0 0,1 0 0,0 0 0,3 3 60,-7-8 6,0 0 0,1 0 0,-1 0 0,0 1 0,0-1 0,1 0 0,-1 0 0,0 0 0,1 0 0,-1 0 0,0 1 0,0-1 0,1 0 0,-1 0 0,0 0 0,1 0 0,-1 0 0,0 0 0,1 0 0,-1 0 0,0 0 0,1 0 0,-1 0 0,0 0 0,1 0 0,-1-1 0,0 1 0,0 0 0,1 0 0,-1 0 0,0 0 0,1 0 0,-1-1 0,0 1 0,0 0 0,1 0 0,-1-1 0,0 1 0,0 0 0,0 0 0,1-1-6,4-13-629,-4 12-255,5-17-226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6.600"/>
    </inkml:context>
    <inkml:brush xml:id="br0">
      <inkml:brushProperty name="width" value="0.05" units="cm"/>
      <inkml:brushProperty name="height" value="0.05" units="cm"/>
      <inkml:brushProperty name="color" value="#004F8B"/>
    </inkml:brush>
  </inkml:definitions>
  <inkml:trace contextRef="#ctx0" brushRef="#br0">26 74 7330,'1'2'284,"-1"-1"1,1 0 0,-1 1 0,1-1 0,-1 0-1,0 1 1,0-1 0,1 1 0,-1-1 0,0 1-1,0-1 1,0 0 0,-1 1 0,1-1 0,0 1-1,-1-1 1,1 0 0,0 1 0,-1-1-285,-13 33 680,4-13-87,10-19-543,-1 0 0,1 0 0,-1-1 0,1 1 1,0 0-1,-1 0 0,1 0 0,0-1 0,0 1 1,0 0-1,0 0 0,1 0 0,-1-1 0,1 1 1,-1 0-1,1-1 0,-1 1 0,1 0 0,0-1 1,0 1-1,0 0 0,0-1 0,0 1 0,0-1-50,1 1 34,1 0 1,-1 0-1,1-1 0,-1 1 0,1-1 0,0 1 0,-1-1 0,1 0 0,0 0 0,0 0 0,0-1 0,0 1 0,2-1-34,8 1 27,0 0-1,0-1 1,-1-1 0,1 0-1,0-1 1,5-1-27,-8 1 26,0-1 1,-1 0-1,1-1 1,-1 0-1,0 0 0,0-1 1,0 0-1,-1-1 1,1 1-1,-1-2 1,-1 1-1,1-1 1,-1 0-1,0-1-26,1-2 36,-1 0-1,0-1 1,0 0-1,-1 0 1,0-1-1,-1 0 1,0 0-1,-1 0 1,-1 0-1,2-11-35,9 42-113,9 33 214,-3 1 0,-2 1 0,-2 0 0,-2 2 1,-3 0-1,-2 6-101,-7-41 45,-1 0-1,0 0 1,-2-1 0,-2 21-45,2-32 3,-1 0 0,0 0 0,0 0 0,0 0 0,-1 0 0,-1 0 1,1-1-1,-1 0 0,-1 0 0,0 0 0,0 0 0,-2 2-3,5-8-10,1-1 0,-1 1 0,1-1 0,-1 1 0,1-1 0,-1 0 0,0 0 0,0 0 0,1 0 1,-1 0-1,0 0 0,0 0 0,0-1 0,0 1 0,0 0 0,0-1 0,0 0 0,0 0 0,0 1 0,0-1 0,0-1 1,-2 1 8,1-1-20,-1 0 0,1 0 0,0 0 0,0 0 0,0-1 0,0 0 0,0 1 0,0-1 0,0 0 0,0-1 0,1 1 0,-1 0 0,1-1 21,-5-5-74,0 0 0,1 0 1,0-1-1,0 1 0,1-1 1,0-1-1,0 1 0,-2-9 74,6 13-24,-1 0-1,1 1 1,0-1 0,0 0-1,1 0 1,-1 0 0,1 0-1,0 0 1,1 0 0,-1 0-1,1 0 1,0 0 0,0 0-1,0 1 1,1-1 0,0 0-1,0 1 1,0-1 24,2-1-157,0 0 0,0 0 0,1 0 0,0 1 0,0 0 0,1 0 0,-1 0 0,1 1 0,0-1 0,0 1 0,0 1 0,1-1 157,47-25-4239,-27 13 1443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6.933"/>
    </inkml:context>
    <inkml:brush xml:id="br0">
      <inkml:brushProperty name="width" value="0.05" units="cm"/>
      <inkml:brushProperty name="height" value="0.05" units="cm"/>
      <inkml:brushProperty name="color" value="#004F8B"/>
    </inkml:brush>
  </inkml:definitions>
  <inkml:trace contextRef="#ctx0" brushRef="#br0">21 2 6457,'-1'-1'2033,"-2"4"831,-2 4-1543,-1 8 87,3 3 0,1 10-159,2 2-393,4-1-320,2-3-272,3 1-224,-1-7 40,3-6-656,-3-1-464,3-7 3856,-2-4-6489,-3-10 2929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7.264"/>
    </inkml:context>
    <inkml:brush xml:id="br0">
      <inkml:brushProperty name="width" value="0.05" units="cm"/>
      <inkml:brushProperty name="height" value="0.05" units="cm"/>
      <inkml:brushProperty name="color" value="#004F8B"/>
    </inkml:brush>
  </inkml:definitions>
  <inkml:trace contextRef="#ctx0" brushRef="#br0">6 58 4161,'-3'-15'3633,"2"3"-945,-1 3-207,2 2-2073,1 0-432,4 2-536,1 2-376,7 4-1777,2 4 48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7.597"/>
    </inkml:context>
    <inkml:brush xml:id="br0">
      <inkml:brushProperty name="width" value="0.05" units="cm"/>
      <inkml:brushProperty name="height" value="0.05" units="cm"/>
      <inkml:brushProperty name="color" value="#004F8B"/>
    </inkml:brush>
  </inkml:definitions>
  <inkml:trace contextRef="#ctx0" brushRef="#br0">82 1 7946,'0'6'1880,"0"6"985,-1 10-2073,4 8 216,0 3 184,6 8-95,2 0-185,4 5-240,-2-6-416,4 5-160,-4-8-80,2 1-608,-7-6-296,-1-4-793,-1-12 57,-2-10-2081,2-15 456</inkml:trace>
  <inkml:trace contextRef="#ctx0" brushRef="#br0" timeOffset="1">294 248 6929,'-11'3'3161,"-9"2"40,-3-1-1433,-14 4-848,3-2-327,-9 2-49,6-1-272,1 0-1401,7-2-2351,5-5 223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8.346"/>
    </inkml:context>
    <inkml:brush xml:id="br0">
      <inkml:brushProperty name="width" value="0.05" units="cm"/>
      <inkml:brushProperty name="height" value="0.05" units="cm"/>
      <inkml:brushProperty name="color" value="#004F8B"/>
    </inkml:brush>
  </inkml:definitions>
  <inkml:trace contextRef="#ctx0" brushRef="#br0">16 91 8490,'-10'4'7417,"6"7"-5010,3 17-1946,1-21-430,1 0 0,1 1 1,-1-1-1,1 0 0,1 0 0,-1 0 1,1 0-1,1-1 0,-1 1 1,1-1-1,0 0 0,0 0 1,1 0-1,0 0 0,1 0-31,4 5 10,-7-7-11,-1-1 0,1 0 0,0 0 0,0 0 0,0 0 0,1 0 0,-1-1 0,1 0 0,0 1 0,2 0 1,-5-3-1,0 0 0,-1 0 1,1 0-1,0 0 0,-1 0 0,1 0 0,0-1 1,-1 1-1,1 0 0,0 0 0,-1-1 0,1 1 0,-1 0 1,1-1-1,-1 1 0,1 0 0,-1-1 0,1 1 1,-1-1-1,1 1 0,-1-1 0,1 1 0,-1-1 1,0 0-1,1 1 0,-1-1 0,0 1 0,0-1 0,1 0 1,-1 1-1,0-1 0,0 1 0,0-2 1,6-23-102,-6 24 92,6-54-230,-6 43 224,1-1 1,1 1 0,-1 0-1,2 0 1,0 0 0,0 1-1,1-1 1,0 1 0,2-1 15,-6 11 6,0 0 0,1 0 1,-1 1-1,0-1 0,1 0 1,-1 1-1,1-1 0,-1 1 1,1-1-1,-1 0 0,1 1 1,-1-1-1,1 1 1,0-1-1,-1 1 0,1 0 1,0-1-1,-1 1 0,1 0 1,0-1-1,0 1 0,-1 0 1,1 0-1,0 0 0,0 0 1,-1-1-1,1 1 0,0 0 1,0 0-1,0 0 0,-1 1 1,1-1-7,1 1 7,0 0 0,0 0 0,0 0 0,-1 0-1,1 0 1,0 0 0,-1 1 0,1-1 0,-1 1 0,0-1 0,1 1 0,0 1-7,5 8 51,1 1 0,-2 1 0,4 8-51,-9-19 30,6 19 83,-3-9-66,3-32-162,-3 7 47,1 0 0,0 0 0,0 0-1,1 1 1,1 0 0,2-2 68,-7 10-5,1 0 0,0 0 0,0 0 0,0 0 0,0 1 0,0-1 0,1 1 1,-1 0-1,1 0 0,0 1 0,0-1 0,0 1 0,0-1 0,0 1 0,1 0 0,-1 1 1,1-1-1,-1 1 0,1 0 0,-1 0 0,1 1 0,0-1 5,-2 1 12,1 1 1,-1-1-1,1 1 0,-1 0 1,0 0-1,1 0 0,-1 0 1,0 0-1,0 1 0,0-1 1,0 1-1,0 0 0,0 0 1,-1 0-1,1 1 0,-1-1 0,1 0 1,-1 1-1,0 0-12,6 7 49,0 2 0,-1-1 1,-1 1-1,3 5-49,-4-6-158,0-1 1,1 0 0,1 0-1,0 1 158,-6-11-187,0 1-1,-1 0 0,1-1 0,0 1 0,-1-1 1,1 1-1,0-1 0,0 1 0,0-1 1,-1 1-1,1-1 0,0 0 0,0 0 1,0 1-1,0-1 0,0 0 0,0 0 1,0 0-1,0 0 0,-1 0 0,1 0 0,0 0 1,0 0-1,0 0 0,0 0 0,0-1 1,0 1-1,0 0 0,0-1 0,-1 1 1,1-1-1,0 1 0,0-1 0,-1 1 1,1-1-1,0 1 0,0-1 0,0 0 188,-1 1-238,14-9-2880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8.733"/>
    </inkml:context>
    <inkml:brush xml:id="br0">
      <inkml:brushProperty name="width" value="0.05" units="cm"/>
      <inkml:brushProperty name="height" value="0.05" units="cm"/>
      <inkml:brushProperty name="color" value="#004F8B"/>
    </inkml:brush>
  </inkml:definitions>
  <inkml:trace contextRef="#ctx0" brushRef="#br0">155 43 5513,'0'-1'163,"-1"-1"-1,1 0 1,-1 0-1,1 1 1,-1-1 0,1 0-1,-1 1 1,0-1-1,0 0 1,0 1-1,0-1 1,0 1-1,0-1 1,0 1 0,-1 0-1,1 0 1,0-1-1,-1 1 1,1 0-1,-1 0 1,1 0-1,-1 1 1,0-1 0,1 0-1,-1 0 1,0 1-1,1-1 1,-1 1-1,0 0 1,0-1 0,1 1-1,-1 0 1,0 0-1,0 0 1,0 0-1,0 0 1,1 1-1,-1-1 1,0 1 0,0-1-1,1 1 1,-2 0-163,-4 1 366,1 0 0,-1 1 1,0 0-1,1 0 1,0 1-1,0 0 1,0 0-1,1 0 0,-1 1 1,-3 3-367,6-5 63,1 1 0,-1-1 0,1 0 1,0 1-1,0 0 0,0-1 0,0 1 0,1 0 0,-1 0 1,1 0-1,0 0 0,1 0 0,-1 0 0,1 1 1,-1-1-1,1 0 0,0 0 0,1 0 0,-1 0 1,1 0-1,0 1-63,-1-3 4,1-1 0,-1 1 0,1 0 1,0 0-1,0 0 0,0-1 0,0 1 0,0-1 1,0 1-1,0-1 0,1 1 0,-1-1 0,0 0 1,1 1-1,-1-1 0,1 0 0,-1 0 1,1 0-1,0 0-4,1 0 0,-1 0 0,1-1 0,-1 1 0,1-1 0,0 1 0,0-1 0,-1 0 0,1 0 0,0 0 0,-1-1 0,1 1 0,0-1 0,-1 1 0,1-1 0,0 0 0,-1 0 0,1 0 0,2-1-45,0-1 0,0 1 0,0-1 0,0 0 0,-1 0 0,1 0 0,-1-1 0,0 0 1,0 0-1,0 0 0,-1 0 0,0 0 0,1-1 0,-1 0 0,-1 1 0,1-1 0,-1-1 45,3-6-225,0 0-1,-2 0 0,1 0 0,-2 0 1,0-1-1,1-11 226,36 98 439,-3-21-237,-32-49-442,-1 0 1,0 0-1,1-1 0,0 0 1,0 1-1,0-1 0,0-1 1,0 1-1,1-1 0,-1 1 1,3-1 239,4-2-2927,-3-7-452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41.181"/>
    </inkml:context>
    <inkml:brush xml:id="br0">
      <inkml:brushProperty name="width" value="0.05" units="cm"/>
      <inkml:brushProperty name="height" value="0.05" units="cm"/>
      <inkml:brushProperty name="color" value="#004F8B"/>
    </inkml:brush>
  </inkml:definitions>
  <inkml:trace contextRef="#ctx0" brushRef="#br0">321 16 5433,'0'-1'270,"0"1"-1,-1-1 1,1 0 0,0 1-1,0-1 1,0 1 0,0-1-1,0 0 1,-1 1 0,1-1-1,0 1 1,0-1 0,-1 0-1,1 1 1,0-1-1,-1 1 1,1-1 0,-1 1-1,1 0 1,-1-1 0,1 1-1,-1-1 1,1 1 0,-1 0-1,1-1 1,-1 1 0,1 0-1,-1 0 1,1-1-1,-1 1 1,0 0 0,0 0-270,-27 0 2670,-25 17-1758,29-6-362,0 2 0,1 0 0,1 2 0,1 0 0,0 2-1,0 0 1,2 1 0,0 1-550,17-16 27,-2 0 28,-1 2 0,2-1 0,-1 0-1,1 1 1,-1 0 0,0 1-55,4-5 7,-1 0 0,1 0 1,-1 0-1,1 1 0,0-1 0,-1 0 0,1 0 1,0 0-1,0 1 0,-1-1 0,1 0 0,0 0 0,1 1 1,-1-1-1,0 0 0,0 0 0,0 0 0,1 1 1,-1-1-1,0 0 0,1 0 0,-1 0 0,1 0 0,0 0 1,-1 0-1,1 0 0,0 0 0,0 0 0,-1 0 0,1 0 1,0 0-1,1 0-7,17 12 34,1 0 0,0-2 0,0-1 0,1 0 0,1-1 0,0-2 0,0 0 0,1-1-34,1-1-20,-1-1 1,1-1-1,-1-1 1,1-1-1,0-1 1,-1-1-1,1-1 1,0-1-1,-1-1 1,0-1-1,0-2 1,20-7 19,-22 6-1183,-1-1 0,0-1 0,0-1 1,-1-1-1,3-3 1183,-4 1-4230,-8 2-595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9.063"/>
    </inkml:context>
    <inkml:brush xml:id="br0">
      <inkml:brushProperty name="width" value="0.05" units="cm"/>
      <inkml:brushProperty name="height" value="0.05" units="cm"/>
      <inkml:brushProperty name="color" value="#004F8B"/>
    </inkml:brush>
  </inkml:definitions>
  <inkml:trace contextRef="#ctx0" brushRef="#br0">10 0 9362,'-6'16'6735,"2"16"-5129,4 36-997,2-41-575,2 1 0,0-1 0,1 0 0,2-1 0,1 1 0,1-1 0,1-1-1,1 1 1,2-2 0,0 0 0,9 11-34,-21-34-65,-1 0-1,0-1 1,0 1-1,1-1 1,-1 1-1,0-1 1,1 1-1,-1-1 0,1 1 1,-1-1-1,0 1 1,1-1-1,-1 0 1,1 1-1,-1-1 1,1 0-1,0 1 1,-1-1-1,1 0 0,-1 1 1,1-1-1,0 0 1,-1 0-1,1 0 1,-1 0-1,1 0 1,0 0-1,-1 0 1,1 0-1,0 0 0,-1 0 1,1 0-1,-1 0 1,1 0-1,0 0 1,-1-1-1,1 1 1,-1 0-1,1 0 1,0-1-1,-1 1 1,1 0 65,1-3-358,-1 1 1,1 0 0,0-1 0,-1 1 0,1-1 0,-1 1 0,0-1 0,0 1-1,0-1 1,0 0 357,9-27-1919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9.396"/>
    </inkml:context>
    <inkml:brush xml:id="br0">
      <inkml:brushProperty name="width" value="0.05" units="cm"/>
      <inkml:brushProperty name="height" value="0.05" units="cm"/>
      <inkml:brushProperty name="color" value="#004F8B"/>
    </inkml:brush>
  </inkml:definitions>
  <inkml:trace contextRef="#ctx0" brushRef="#br0">50 64 5641,'-2'-9'872,"2"6"-417,0-1 0,0 1 1,-1 0-1,0-1 0,0 1 1,0 0-1,0 0 0,0 0 1,0 0-1,-1 0 0,1 0 0,-1 0 1,0 0-1,0 0 0,0 1 1,-3-3-456,5 5 67,0 0 1,-1 0 0,1 0 0,-1 0 0,1 0 0,0 0-1,-1 0 1,1 0 0,-1 0 0,1 0 0,-1 0-1,1 0 1,0 1 0,-1-1 0,1 0 0,-1 0 0,1 0-1,0 1 1,-1-1 0,1 0 0,0 0 0,-1 1-1,1-1 1,0 0 0,-1 0 0,1 1 0,0-1 0,0 1-1,-1-1 1,1 0 0,0 1 0,0-1 0,0 0-1,0 1 1,-1-1 0,1 1 0,0-1 0,0 1 0,0-1-1,0 0-67,-5 22 1003,4-20-883,-2 22 310,1-1 1,1 1-1,1 0 0,1-1 0,1 1 1,1 1-431,11 55 810,6 10-810,4 19 180,-19-73-211,-4-25-87,0-1 0,0 1-1,1-1 1,1 0 0,0 0-1,0 0 1,1 0 0,0-1-1,1 1 1,1 1 118,-6-10-155,0-1 0,1 1 0,-1-1 0,0 1 0,0-1 0,1 1 0,-1-1 0,0 1 0,1-1 0,-1 0 0,1 1 0,-1-1 0,1 1 0,-1-1 0,0 0 0,1 0 0,-1 1 0,1-1 0,-1 0 0,1 0 0,-1 0 0,1 1 0,0-1 0,-1 0 0,1 0 0,-1 0 0,1 0 0,-1 0 0,1 0 0,-1 0 0,1 0 0,-1 0 0,1 0 0,0-1 0,-1 1 0,1 0 0,-1 0 0,1 0 0,-1-1 0,1 1 0,-1 0 0,0-1 0,1 1 0,-1 0 1,1-1-1,-1 1 0,1 0 0,-1-1 0,0 1 0,1-1 0,-1 1 155,4-12-4333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39.748"/>
    </inkml:context>
    <inkml:brush xml:id="br0">
      <inkml:brushProperty name="width" value="0.05" units="cm"/>
      <inkml:brushProperty name="height" value="0.05" units="cm"/>
      <inkml:brushProperty name="color" value="#004F8B"/>
    </inkml:brush>
  </inkml:definitions>
  <inkml:trace contextRef="#ctx0" brushRef="#br0">67 235 6905,'-46'-8'4938,"26"5"958,58 12-3576,-16-4-2207,0-1 1,1-1-1,-1-1 1,1-2-1,0 0 0,-1-1 1,1-1-1,19-5-113,-28 5 36,-1-2-1,1 0 0,-1 0 1,0-1-1,-1-1 1,1 0-1,-1 0 1,0-2-1,0 1 1,-1-2-1,0 1 1,-1-1-1,0-1 0,0 0 1,3-6-36,-11 14-11,1-1 0,-2 0 0,1 0 0,0 1 0,-1-1 0,1 0 0,-1-1 0,0 1 0,0 0-1,0 0 1,0 0 0,-1-1 0,1 1 0,-1 0 0,0-1 0,0 1 0,0 0 0,0 0 0,-1-1 0,0 1 0,1 0 0,-1-1 0,0 1 0,0 0 0,-1 0 0,1 0 0,-1 0 0,1 0 0,-1 1 0,0-1 0,0 0 0,0 1-1,0-1 1,-1 1 0,1 0 0,-1-1 0,0 1 0,1 1 0,-3-2 11,4 2-9,0 0 0,0 1 0,0-1 0,0 1 0,0-1-1,0 1 1,0-1 0,-1 1 0,1 0 0,0-1 0,0 1 0,0 0 0,0 0-1,-1 0 1,1 0 0,0 0 0,0 0 0,0 0 0,0 1 0,-1-1 0,1 0-1,0 1 1,0-1 0,0 1 0,0-1 0,0 1 0,0-1 0,0 1 9,-1 1-11,0 0 1,0 0 0,0 0-1,1 0 1,-1 1-1,1-1 1,-1 0 0,1 1-1,0-1 1,0 1 0,0 0-1,0 0 11,-2 8-16,1 0 1,0 1-1,0-1 0,1 0 0,1 8 16,0-2 14,2 0-1,0 0 0,1 0 0,0-1 0,1 1 0,1-1 0,1 0 0,3 6-13,-6-16-22,0 0 0,1 0-1,-1-1 1,1 1-1,0-1 1,1 0 0,-1 0-1,1-1 1,0 1-1,4 1 23,-6-3-76,1-1 0,0 0-1,1 0 1,-1 0-1,0 0 1,0-1 0,1 0-1,-1 0 1,1 0-1,-1 0 1,1-1-1,-1 0 1,1 0 0,0 0-1,-1 0 1,2-1 76,4-1-294,0-1 0,0 0 0,0-1 1,0 0-1,-1 0 0,0-1 0,1 0 0,-2-1 0,1 0 1,-1 0-1,0-1 0,0 0 0,-1 0 0,0-1 1,0 0-1,1-2 294,26-31-1187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0.282"/>
    </inkml:context>
    <inkml:brush xml:id="br0">
      <inkml:brushProperty name="width" value="0.05" units="cm"/>
      <inkml:brushProperty name="height" value="0.05" units="cm"/>
      <inkml:brushProperty name="color" value="#004F8B"/>
    </inkml:brush>
  </inkml:definitions>
  <inkml:trace contextRef="#ctx0" brushRef="#br0">13 129 6777,'-3'6'5525,"-5"15"-3181,7-7-2086,1 1 1,0-1-1,0 1 0,2 0 1,0-1-1,0 1 1,2-1-1,0 0 0,0 0 1,1 0-1,1-1 0,6 11-258,-9-23-55,2-9 39,2-16 38,-4 16-17,11-37 51,9-31 718,3 0 1,5-2-775,-30 75 32,1 0 1,-1 1-1,0-1 1,1 0-1,0 1 1,0-1 0,-1 1-1,1 0 1,1-1-1,-1 1 1,0 0-1,3-1-32,-4 2-28,1 0 0,-1 1 0,1-1-1,0 1 1,-1 0 0,1 0 0,0 0-1,-1 0 1,1 0 0,0 0 0,-1 0 0,1 0-1,0 0 1,-1 1 0,1-1 0,0 1-1,-1-1 1,1 1 0,-1 0 0,1 0 0,-1-1-1,1 1 1,0 1 28,11 7-863,-11-8 469,0 1 0,0 0 0,0-1 0,1 1 0,-1-1 0,0 0 0,1 0 0,-1 0 0,0 0 0,1 0 0,-1 0 0,1-1 0,0 1 0,-1-1 0,1 0 1,-1 1-1,1-1 0,0 0 0,1-1 394,8-5-3899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0.633"/>
    </inkml:context>
    <inkml:brush xml:id="br0">
      <inkml:brushProperty name="width" value="0.05" units="cm"/>
      <inkml:brushProperty name="height" value="0.05" units="cm"/>
      <inkml:brushProperty name="color" value="#004F8B"/>
    </inkml:brush>
  </inkml:definitions>
  <inkml:trace contextRef="#ctx0" brushRef="#br0">240 11 4665,'-8'-3'951,"0"1"0,1 0 1,-1 1-1,0 0 0,0 0 0,0 1 1,0-1-1,0 2 0,0-1 0,0 1 1,-5 2-952,5-1 113,0 1 1,1-1-1,-1 1 1,1 1 0,0 0-1,0 0 1,0 0-1,1 1 1,-1 0 0,1 0-1,0 0 1,1 1-1,-1 0 1,1 0-1,0 1 1,1-1 0,-4 7-114,3-5-10,-12 26-294,17-33 281,0 0 1,0 0-1,0 0 1,-1 0-1,1 0 1,0 0-1,0 0 1,0 1-1,0-1 1,1 0-1,-1 0 1,0 0-1,0 0 0,1 0 1,-1 0-1,1 0 1,-1 0-1,1 0 1,-1 0-1,1 0 1,-1 0-1,1 0 1,0 0-1,0-1 1,-1 1-1,1 0 0,0 0 1,0-1-1,0 1 1,0-1-1,0 1 1,0 0 22,77 25-236,-65-20 403,-1 1 1,0 1 0,-1 0 0,1 1-1,-2 0 1,1 0 0,-1 1 0,-1 1-1,0 0 1,2 3-168,-6-7 106,0 0 0,0 1-1,-1 0 1,0 0 0,0 0 0,-1 0 0,0 1-1,0-1 1,-1 1 0,0 0 0,-1-1 0,0 1-1,0 0 1,-1 0 0,0 0 0,-1 6-106,0-10 32,0 0 1,0-1 0,-1 1-1,0-1 1,0 1-1,0-1 1,-1 0-1,1 0 1,-1 0 0,0 0-1,0 0 1,0 0-1,-1-1 1,1 0 0,-1 0-1,-2 2-32,4-3-86,-1-1-1,0 1 1,0-1-1,0 1 1,0-1 0,0 0-1,0 0 1,0 0-1,0 0 1,0-1-1,-3 1 87,4-1-287,-1 0 0,0 0 0,1-1 0,-1 1 0,1-1 0,-1 1 0,1-1 0,-1 0 0,1 0 0,-1 0 0,1 0 0,-1 0 0,1 0 0,0-1 0,-1 0 287,-22-20-3454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6.160"/>
    </inkml:context>
    <inkml:brush xml:id="br0">
      <inkml:brushProperty name="width" value="0.05" units="cm"/>
      <inkml:brushProperty name="height" value="0.05" units="cm"/>
      <inkml:brushProperty name="color" value="#004F8B"/>
    </inkml:brush>
  </inkml:definitions>
  <inkml:trace contextRef="#ctx0" brushRef="#br0">44 26 6057,'0'0'263,"0"-1"0,1 1 0,-1-1-1,0 1 1,1-1 0,-1 1 0,0-1 0,1 0-1,-1 1 1,0-1 0,0 1 0,0-1-1,0 0 1,0 1 0,1-1 0,-1 0 0,0 1-1,0-1 1,-1 0 0,1 1 0,0-1 0,0 1-1,0-1 1,0 0 0,-1 1 0,1-1-1,0 1 1,0-1 0,-1 0 0,1 1 0,0-1-1,-1 1 1,1-1 0,-1 1 0,1-1 0,-1 1-263,1-1 113,-1 1 0,1 0 0,0-1 0,-1 1 0,1 0 0,0 0 0,-1-1 0,1 1 0,-1 0 0,1 0 1,0-1-1,-1 1 0,1 0 0,-1 0 0,1 0 0,0 0 0,-1 0 0,1 0 0,-1 0 0,1 0 0,-1 0 0,1 0 1,-1 0-1,1 0 0,-1 0-113,1 1 85,-1-1 0,0 0 0,1 1 0,-1 0 0,0-1 0,1 1 0,-1-1 0,0 1 0,1 0 0,-1-1 0,1 1 0,-1 0 0,1 0 0,-1-1 0,1 1 0,0 0 0,0 0 0,-1 0 0,1 0-85,-5 16 286,0 0-1,2 1 0,0-1 1,1 1-1,0 0 1,2-1-1,0 1 0,1 0 1,1 5-286,7 30 366,2 0 0,7 20-366,6 20 169,-19-79-139,-1-13 7,5-23-23,-5 9-87,8-19-83,37-85-337,-41 100 429,1 1 0,1 0 0,0 1 0,1 0 0,9-10 64,-19 24-1,0 0 0,0-1 0,0 1 0,0 0 0,1 0 0,-1 0 1,0-1-1,1 1 0,-1 1 0,1-1 0,-1 0 0,1 0 0,0 1 0,-1-1 1,1 0-1,0 1 0,0 0 0,-1-1 0,1 1 0,0 0 0,0 0 0,-1 0 0,1 0 1,0 0-1,0 1 0,-1-1 0,1 0 0,0 1 0,-1-1 0,1 1 0,0 0 0,-1 0 1,1-1-1,-1 1 0,1 0 0,-1 0 0,1 0 0,-1 1 0,0-1 0,0 0 1,1 1-1,6 6 39,-1 1-1,0 1 0,0 0 0,0 0 0,3 10-37,-4-9 52,14 31 96,-16-32-154,1 1 0,0-1 1,1 1-1,0-1 0,0-1 1,3 4 5,-8-12-119,0 0 0,0-1 0,0 1 1,0 0-1,-1-1 0,1 1 1,0 0-1,0-1 0,0 1 0,1-1 1,-1 0-1,0 1 0,0-1 1,0 0-1,0 1 0,0-1 0,0 0 1,0 0-1,1 0 0,-1 0 1,0 0-1,0 0 0,0-1 1,0 1-1,0 0 0,0 0 0,0-1 1,1 1 118,-1-1-357,1 0 0,-1 1 0,0-1 0,0 0 0,0 0 0,0 0 1,0 0-1,0 0 0,0 0 0,0 0 0,-1 0 0,1 0 0,0 0 0,-1-1 0,1 1 1,0 0 356,2-11-4052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6.493"/>
    </inkml:context>
    <inkml:brush xml:id="br0">
      <inkml:brushProperty name="width" value="0.05" units="cm"/>
      <inkml:brushProperty name="height" value="0.05" units="cm"/>
      <inkml:brushProperty name="color" value="#004F8B"/>
    </inkml:brush>
  </inkml:definitions>
  <inkml:trace contextRef="#ctx0" brushRef="#br0">111 11 9114,'-6'1'738,"1"0"-1,-1 1 1,1-1-1,0 1 1,-1 1-1,1-1 1,0 1 0,1-1-1,-4 4-737,3-3 304,0 1-1,0 0 1,1 0-1,-1 1 1,1 0-1,1-1 1,-1 1-1,-2 5-303,4-7 48,0 0-1,0 1 1,0-1 0,1 1-1,0-1 1,0 1 0,0 0-1,0 0 1,0-1-1,1 1 1,-1 0 0,1 0-1,0 0 1,0 0 0,1-1-1,-1 1 1,1 0 0,0 0-1,0-1 1,0 1-1,0 0 1,1-1 0,0 1-1,-1-1 1,1 0 0,0 1-1,1-1 1,-1 0-1,3 2-46,1 1 35,0-1 0,1 0 0,0 0 0,0 0 0,0-1 0,1 0 0,0 0 0,0-1 0,0 0 0,0-1 0,5 2-36,-10-3 17,1 0 0,0 0 1,-1 0-1,1-1 0,0 0 0,-1 1 0,1-1 1,0 0-1,0-1 0,-1 1 0,1-1 1,0 0-1,-1 1 0,1-2 0,-1 1 0,1 0 1,-1-1-1,0 1 0,1-1 0,-1 0 1,0 0-1,0 0 0,0-1 0,-1 1 1,1-1-1,0 0 0,0-1-17,-1 0 11,0 0 0,0 0-1,-1 0 1,0-1 0,0 1 0,0 0-1,0-1 1,-1 1 0,1-1 0,-1 1-1,0-1 1,-1 1 0,1-1 0,-1 1-1,0 0 1,0-1 0,0 1 0,-1 0-1,1 0 1,-1 0 0,0 0 0,0 0-1,-1 0 1,0-1-11,-7-12-1070,-2 1 1,0 0-1,0 0 0,-12-10 1070,16 18-3687,7 6-290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6.978"/>
    </inkml:context>
    <inkml:brush xml:id="br0">
      <inkml:brushProperty name="width" value="0.05" units="cm"/>
      <inkml:brushProperty name="height" value="0.05" units="cm"/>
      <inkml:brushProperty name="color" value="#004F8B"/>
    </inkml:brush>
  </inkml:definitions>
  <inkml:trace contextRef="#ctx0" brushRef="#br0">17 153 9106,'-2'20'5682,"-4"1"-3669,-3 17-885,10-33-964,-1 1 0,1 0-1,0 0 1,0-1 0,0 1-1,1 0 1,0-1 0,0 0 0,0 1-1,1-1 1,-1 0 0,1 0-1,1 0 1,3 4-164,-5-7 20,0 1-1,0-1 1,1 1 0,-1-1-1,1 0 1,-1 0 0,1 0-1,0 0 1,0-1 0,0 1-1,0-1 1,0 0 0,0 0-1,0 0 1,0 0 0,0 0-1,1-1 1,-1 1 0,0-1-1,1 0 1,-1 0 0,0 0-1,0 0 1,1-1 0,-1 1-1,2-2-19,6-2 1,0 0 0,0-1 0,0 0 0,-1-1-1,1-1 1,-1 0 0,-1 0 0,5-4-1,-10 7-3,0 1 0,0-1 0,0 0 0,0 1 0,-1-2 0,0 1 0,0 0 0,0-1 0,0 1 0,-1-1 0,0 0 0,0 0 0,0 0 0,-1 0 0,1 0 0,-1 0 0,0 0 0,-1 0 0,1-1 0,-1-1 3,0 5-1,0 0-1,-1 0 1,1 0 0,-1 0-1,1 0 1,-1 0 0,0 1-1,1-1 1,-1 0 0,0 0-1,0 1 1,-1-1 0,1 0-1,-1 0 2,3 6 122,13 14-13,-4-9-92,0 1-1,0-1 0,1-1 1,0 0-1,1-1 1,0 0-1,0 0 0,0-1 1,2-1-17,-9-3 12,0 0 1,1-1-1,-1 1 1,0-1-1,1-1 0,-1 1 1,0-1-1,1 0 1,-1 0-1,1 0 1,-1-1-1,2 0-12,-3 0 18,-1-1 0,1 1-1,0-1 1,-1 1 0,0-1 0,1 0-1,-1 0 1,0-1 0,0 1-1,0-1 1,0 1 0,-1-1 0,1 0-1,-1 0 1,1 0 0,-1 0 0,0-1-1,1-3-17,1 0 11,-1 0-1,0-1 0,-1 1 1,1-1-1,-2 1 0,1-1 1,-1 0-1,0 0 0,-1 0 1,1 0-1,-2-6-10,-7-37-1975,-9 1-4708,10 32 2762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7.307"/>
    </inkml:context>
    <inkml:brush xml:id="br0">
      <inkml:brushProperty name="width" value="0.05" units="cm"/>
      <inkml:brushProperty name="height" value="0.05" units="cm"/>
      <inkml:brushProperty name="color" value="#004F8B"/>
    </inkml:brush>
  </inkml:definitions>
  <inkml:trace contextRef="#ctx0" brushRef="#br0">0 10 5697,'2'-3'637,"2"-3"6564,-4 21-1125,0-13-5999,1 33 416,2 1 1,1-1-1,2 0 0,1 0 0,1-1 1,8 16-494,-14-44-180,0-1 0,1 0 0,-1 0 0,1 0 0,1 0 0,-1-1 0,1 1 0,-1-1 0,1 1 180,-3-4-120,0 0-1,0 0 0,0 0 1,0 0-1,0 0 1,0 0-1,0 0 0,0-1 1,0 1-1,1 0 0,-1 0 1,0-1-1,0 1 1,1-1-1,-1 1 0,0-1 1,1 0-1,-1 1 1,1-1-1,-1 0 0,0 0 1,1 0-1,-1 0 1,1 0-1,-1 0 0,0-1 1,1 1-1,-1 0 0,0-1 1,1 1-1,-1-1 1,0 1-1,1-1 0,-1 0 1,0 0-1,1 0 121,7-9-1827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7.647"/>
    </inkml:context>
    <inkml:brush xml:id="br0">
      <inkml:brushProperty name="width" value="0.05" units="cm"/>
      <inkml:brushProperty name="height" value="0.05" units="cm"/>
      <inkml:brushProperty name="color" value="#004F8B"/>
    </inkml:brush>
  </inkml:definitions>
  <inkml:trace contextRef="#ctx0" brushRef="#br0">189 25 8530,'-7'-7'2528,"-12"-1"833,-1 2-2177,-6 4-247,1 1-105,-2 3-208,7 5-224,1 2-632,7-3-472,2 2-1129,6-2 2161,6-5-4088,5-2 1383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41.544"/>
    </inkml:context>
    <inkml:brush xml:id="br0">
      <inkml:brushProperty name="width" value="0.05" units="cm"/>
      <inkml:brushProperty name="height" value="0.05" units="cm"/>
      <inkml:brushProperty name="color" value="#004F8B"/>
    </inkml:brush>
  </inkml:definitions>
  <inkml:trace contextRef="#ctx0" brushRef="#br0">0 69 6265,'12'15'7455,"-8"5"-4000,-8 24-2460,1-22-133,2 6-388,1-1 0,2 0 0,0 1 0,2-1 1,0-1-1,2 1 0,2-1 0,8 24-474,-20-67-248,0 1-1,1-1 1,1 0 0,0 0-1,1 0 1,1 0 0,2-7 248,-2 16-104,0-10 29,2 1-1,0 0 0,1 0 1,1 0-1,0 0 0,2 0 1,0 1-1,0-1 76,-1 6-14,1 0 0,0 1 0,0 0 0,1 0 0,0 0 0,0 0 0,1 1 0,1 1 0,0-1 0,0 1 0,1 0 14,-7 6 9,-1 0 0,0 0 0,1 1-1,-1-1 1,1 1 0,0-1 0,-1 1 0,1 0-1,0 0 1,0 0 0,0 0 0,0 1 0,0-1-1,-1 1 1,1 0 0,0 0 0,0 0 0,0 0-1,0 0 1,0 0 0,0 1 0,0 0 0,0 0-1,0-1 1,0 1 0,-1 1 0,1-1-1,0 0 1,-1 1 0,1 0 0,-1-1 0,1 1-1,-1 0 1,0 0 0,0 0 0,0 0 0,0 1-1,0-1 1,0 1 0,0 1-9,7 10 78,-2 0-1,0 1 1,0 0 0,-1 0-1,-1 0 1,2 13-78,-1-8 25,-1-2-68,0 1 0,-1 0 0,-1 0 0,0 1 0,-2 3 43,3-5-1384,-3-18 1130,-1 1 0,1-1-1,-1 0 1,1 1 0,0-1 0,-1 1 0,1-1 0,0 0 0,-1 0-1,1 1 1,0-1 0,0 0 0,-1 0 0,1 0 0,0 0 0,0 0-1,0 0 1,-1 0 0,1 0 0,0 0 0,0 0 0,-1 0 0,1 0 0,0-1-1,0 1 1,-1 0 0,1-1 0,0 1 254,20-6-4382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7.992"/>
    </inkml:context>
    <inkml:brush xml:id="br0">
      <inkml:brushProperty name="width" value="0.05" units="cm"/>
      <inkml:brushProperty name="height" value="0.05" units="cm"/>
      <inkml:brushProperty name="color" value="#004F8B"/>
    </inkml:brush>
  </inkml:definitions>
  <inkml:trace contextRef="#ctx0" brushRef="#br0">81 31 6545,'10'-15'4171,"-9"15"-4078,-1-1 0,0 1 0,0 0 0,0-1 1,0 1-1,0 0 0,0-1 0,0 1 0,1 0 0,-1-1 0,0 1 0,0 0 0,0-1 0,-1 1 0,1 0 0,0-1 0,0 1 0,0-1 0,0 1 1,0 0-1,0 0 0,0-1 0,0 1 0,-1 0 0,1-1 0,0 1 0,0 0 0,0 0 0,-1-1 0,1 1 0,0 0 0,0 0 0,-1-1 0,1 1 0,0 0 1,-1 0-1,1 0 0,0 0 0,-1-1 0,1 1 0,0 0 0,-1 0 0,1 0 0,0 0 0,-1 0 0,1 0 0,0 0 0,-1 0-93,0 0 161,0 1 0,0 0-1,0-1 1,0 1 0,0 0-1,0-1 1,0 1 0,0 0 0,0 0-1,0 0 1,1 0 0,-1 0-1,0 0 1,1 0 0,-1 0-1,0 1-160,-1 1 274,-51 71 225,52-72-490,-1 1 1,0-1-1,1 1 1,0-1 0,0 1-1,-1 0 1,2 0-1,-1 0 1,0-1 0,1 1-1,-1 0 1,1 0 0,0 0-1,0 0 1,0 0-1,0 1-9,0-2 7,1 0 0,0 0 0,-1 0 0,1 0 0,0-1 0,0 1 0,0 0 0,0 0 0,1-1 0,-1 1 0,0-1 0,1 1 0,-1-1 0,1 1-1,-1-1 1,1 0 0,1 1-7,3 1 20,-1 0-1,1-1 1,0 1-1,0-1 1,0-1-1,0 1 1,0-1-1,0 0 1,1-1-1,-1 1 1,0-1-1,5-1-19,-2 0 38,1 0 1,-1 0-1,1-1 0,-1-1 0,0 0 1,0 0-1,0-1 0,0 0 1,1-1-39,-8 4 8,0 0 1,0 0-1,0-1 1,0 1-1,0-1 0,0 0 1,0 1-1,-1-1 1,1 0-1,-1 0 1,1 0-1,-1 0 1,0 0-1,1 0 1,-1-1-1,0 1 1,-1 0-1,1-1 1,0 1-1,-1 0 1,1-1-1,-1 1 1,0-1-1,0 1 1,0-1-1,0 1 1,0-1-1,0 1 1,-1-1-1,1 1 1,-1 0-1,1-1 1,-1 1-1,0 0 1,0-1-1,0 1 1,-1-1-9,-2-4-85,-1 1 0,1 0 0,-1 0 0,0 0 0,-1 1 0,1 0 0,-1 0 0,0 0 1,0 1-1,0 0 0,-1 0 0,0 0 0,1 1 0,-1 0 0,-1 0 0,1 1 0,0 0 0,-1 0 0,0 1 85,1 4-3265,15 4-41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8.329"/>
    </inkml:context>
    <inkml:brush xml:id="br0">
      <inkml:brushProperty name="width" value="0.05" units="cm"/>
      <inkml:brushProperty name="height" value="0.05" units="cm"/>
      <inkml:brushProperty name="color" value="#004F8B"/>
    </inkml:brush>
  </inkml:definitions>
  <inkml:trace contextRef="#ctx0" brushRef="#br0">340 142 7009,'-2'-7'602,"1"0"-1,-1 1 0,-1-1 1,1 1-1,-1 0 0,0 0 1,-1 0-1,0 0 0,0 0 1,0 1-1,0 0 0,-1 0 1,0 0-1,0 0 0,0 1 1,-1-1-602,-2-1 348,0 1-1,-1 0 1,1 1 0,-1-1 0,0 2 0,0-1 0,0 1 0,0 1-1,-1 0 1,1 0 0,-5 0-348,7 1 66,0 1 0,0 0-1,-1 0 1,1 0 0,0 1 0,0 0-1,0 1 1,0-1 0,0 1 0,0 1-1,0-1 1,0 1 0,1 1 0,-4 1-66,5-1 47,1-1 1,-1 1-1,1 0 1,0 0-1,0 0 1,1 1-1,-1-1 1,1 1-1,0 0 1,0 0-1,0 0 1,1 0 0,0 1-1,0-1 1,0 1-1,1-1 1,0 1-1,0-1 1,0 7-48,0 8 131,0 0-1,2 1 1,1-1 0,0 1-1,1-1 1,3 5-131,12 45 590,6 7-590,-8-26 114,24 79-541,-40-129 325,0-1 0,0 1 0,0 0 0,0 0 0,0 0-1,0-1 1,1 1 0,-1 0 0,0-1 0,1 1 0,-1 0-1,0-1 1,1 1 0,-1 0 0,1-1 0,-1 1 0,1-1 0,0 1-1,-1 0 1,1-1 0,-1 0 0,1 1 0,0-1 0,-1 1-1,1-1 1,0 0 0,-1 1 0,1-1 0,0 0 0,0 0 0,-1 0-1,1 0 1,0 1 0,0-1 0,0 0 0,-1 0 0,1 0 0,0-1-1,0 1 103,2-1-704,-1-1 0,0 1 0,1-1-1,-1 0 1,0 0 0,0 0 0,0 0-1,0 0 1,0 0 0,1-2 704,10-13-4730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8.673"/>
    </inkml:context>
    <inkml:brush xml:id="br0">
      <inkml:brushProperty name="width" value="0.05" units="cm"/>
      <inkml:brushProperty name="height" value="0.05" units="cm"/>
      <inkml:brushProperty name="color" value="#004F8B"/>
    </inkml:brush>
  </inkml:definitions>
  <inkml:trace contextRef="#ctx0" brushRef="#br0">256 18 8394,'-8'-9'3353,"-9"4"503,-5 4-2167,-8-1-89,0 2-424,-3 5-183,4-2-433,-1 3-80,9-1-432,2 0-536,7-1-425,8 0-1087,10-6 4104,10 2-6512,16-2 2919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9.013"/>
    </inkml:context>
    <inkml:brush xml:id="br0">
      <inkml:brushProperty name="width" value="0.05" units="cm"/>
      <inkml:brushProperty name="height" value="0.05" units="cm"/>
      <inkml:brushProperty name="color" value="#004F8B"/>
    </inkml:brush>
  </inkml:definitions>
  <inkml:trace contextRef="#ctx0" brushRef="#br0">20 161 8314,'9'2'3184,"-8"1"193,-7 3-2017,-2 8-367,0 7-297,2 8 312,4 3-88,6 5-96,3-6-367,3-1-97,2-7-584,-2-8-641,-1-8-919,0-9-2537,-6-8-64</inkml:trace>
  <inkml:trace contextRef="#ctx0" brushRef="#br0" timeOffset="1">104 8 8138,'11'0'3585,"-14"-4"-297,6 1-1719,1 2-2306,-4 2-479,0 1 3193,8 1-5274,22 4 2657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9.362"/>
    </inkml:context>
    <inkml:brush xml:id="br0">
      <inkml:brushProperty name="width" value="0.05" units="cm"/>
      <inkml:brushProperty name="height" value="0.05" units="cm"/>
      <inkml:brushProperty name="color" value="#004F8B"/>
    </inkml:brush>
  </inkml:definitions>
  <inkml:trace contextRef="#ctx0" brushRef="#br0">253 1 7426,'3'8'3728,"-9"-2"-103,-5 4-1528,-9 5-769,-1 6-448,-2 7 176,1 2-264,4 7-79,6-3-425,1 1-64,6-7-248,2-2-424,1-11-104,1-3-1305,0-7-527,-1-6-1993,0-7-376</inkml:trace>
  <inkml:trace contextRef="#ctx0" brushRef="#br0" timeOffset="1">0 41 7898,'19'6'8734,"1"8"-5258,15 24-3491,-18-20 1293,19 20-398,-17-16-979,1-2 0,0 0-1,2-1 1,0-1 0,1-1 0,1-1 0,1-1 99,-19-12-616,0-1 0,0 0 0,1 0 0,-1-1 1,0 0-1,1 0 0,-1 0 0,1-1 0,-1 0 1,1 0-1,0 0 0,-1-1 0,0 0 0,1 0 1,-1-1-1,7-2 616,14-6-3990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49.690"/>
    </inkml:context>
    <inkml:brush xml:id="br0">
      <inkml:brushProperty name="width" value="0.05" units="cm"/>
      <inkml:brushProperty name="height" value="0.05" units="cm"/>
      <inkml:brushProperty name="color" value="#004F8B"/>
    </inkml:brush>
  </inkml:definitions>
  <inkml:trace contextRef="#ctx0" brushRef="#br0">0 231 7634,'2'0'3264,"1"3"233,-1 8-1945,-3 8-95,2 4-473,0 10 176,3 0-296,1 4-63,4-5-361,3 4-96,0-7-288,5 0-256,-2-11-344,0-3-433,-3-9-1015,-1-8-2433,-6-4 312</inkml:trace>
  <inkml:trace contextRef="#ctx0" brushRef="#br0" timeOffset="1">109 27 7898,'1'-10'1216,"1"1"368,-6 4-2736,8 3-1208,5 7-137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0.025"/>
    </inkml:context>
    <inkml:brush xml:id="br0">
      <inkml:brushProperty name="width" value="0.05" units="cm"/>
      <inkml:brushProperty name="height" value="0.05" units="cm"/>
      <inkml:brushProperty name="color" value="#004F8B"/>
    </inkml:brush>
  </inkml:definitions>
  <inkml:trace contextRef="#ctx0" brushRef="#br0">1 0 5145,'3'2'8599,"1"12"-4375,1 32-2954,-1-7 43,11 31-251,3-1 0,10 22-1062,7 23 11,-28-82-301,-6-19-152,2 0-1,0 0 1,4 8 442,-7-18-437,1-1 1,0 0-1,0 1 1,0-1-1,1 0 1,-1 0-1,0 0 1,1 0-1,-1 0 1,1 0-1,0 0 1,0 0-1,0-1 1,0 1-1,0-1 1,0 1-1,0-1 1,0 0-1,0 0 1,3 1 436,14 2-4121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0.359"/>
    </inkml:context>
    <inkml:brush xml:id="br0">
      <inkml:brushProperty name="width" value="0.05" units="cm"/>
      <inkml:brushProperty name="height" value="0.05" units="cm"/>
      <inkml:brushProperty name="color" value="#004F8B"/>
    </inkml:brush>
  </inkml:definitions>
  <inkml:trace contextRef="#ctx0" brushRef="#br0">414 25 8682,'-14'0'3361,"-18"-8"527,-9 0-2247,-12 2-353,1 3-424,-6 3-120,15 2-360,0 5-408,10 4-1160,4-6-3025,14 4 312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5.143"/>
    </inkml:context>
    <inkml:brush xml:id="br0">
      <inkml:brushProperty name="width" value="0.05" units="cm"/>
      <inkml:brushProperty name="height" value="0.05" units="cm"/>
      <inkml:brushProperty name="color" value="#E71224"/>
    </inkml:brush>
  </inkml:definitions>
  <inkml:trace contextRef="#ctx0" brushRef="#br0">82 49 7090,'0'-1'232,"0"1"1,-1 0 0,1-1 0,0 1 0,0 0 0,-1-1 0,1 1 0,0 0 0,-1 0-1,1 0 1,0-1 0,-1 1 0,1 0 0,-1 0 0,1 0 0,0 0 0,-1 0 0,1-1-1,0 1 1,-1 0 0,1 0 0,-1 0 0,1 0 0,0 0 0,-1 0 0,1 1-1,-1-1 1,1 0 0,0 0 0,-1 0 0,1 0 0,-1 0-233,-12 12 2609,-5 19-1347,11-14-1078,0 0 0,1 0-1,1 1 1,1-1-1,0 1 1,2 0 0,0 0-1,1 1 1,0-1 0,2 0-1,0 0 1,1 0-1,2 4-183,-3-18-48,0 0-1,0-1 1,0 1-1,0 0 1,1 0-1,0-1 1,0 1-1,0-1 0,0 0 1,1 0-1,-1 0 1,1 0-1,-1 0 1,1 0-1,0 0 0,0-1 1,1 0-1,-1 0 1,0 0-1,1 0 1,-1 0-1,1 0 1,0-1-1,0 0 0,-1 0 1,1 0-1,0 0 1,1 0 48,0-1-104,1 0 1,0 0-1,-1 0 1,1-1-1,-1 1 1,1-1-1,-1-1 1,1 1-1,-1-1 1,0 0-1,0 0 1,0-1-1,0 1 0,0-1 1,0 0-1,-1 0 1,1-1-1,-1 1 1,0-1-1,0-1 104,6-6-184,-2-1-1,0-1 0,0 0 0,-1 0 1,0 0-1,-1-1 0,-1 0 0,0 0 1,0-4 184,9-23 53,-15 54 419,1-1 1,1 0 0,-1 0-1,2 0 1,0 1-473,-1-4 28,0-1 1,1 0-1,0 1 0,1-1 0,-1 0 0,2 0 1,-1 0-1,1 0 0,0-1 0,0 0 1,2 1-29,-4-6 11,0 1-1,1-1 1,-1 0 0,1 0 0,0 0 0,0 0 0,0-1 0,0 1 0,0-1 0,0 1 0,0-1 0,0 0 0,1-1 0,-1 1 0,0 0-1,0-1 1,1 0 0,0 0-11,2 0 37,0-1-1,-1 1 1,1-1-1,0-1 0,-1 1 1,1-1-1,-1 0 1,0 0-1,1-1 0,1-1-36,3-2 64,0-1 0,0 0 0,-1 0 0,0-1 0,0 0 0,-1 0 0,0-1 0,-1 0 0,0-1 0,3-5-64,-5 5-15,-1 1 0,0-1 1,0 0-1,-1 0 0,-1 0 0,0-1 1,0 1-1,-1 0 0,0-1 1,-1 1-1,0-1 0,0 0 0,-1 1 15,0 0-216,-1 1-1,0 0 0,0 0 0,0 0 1,-1 0-1,-1 1 0,1-1 0,-1 1 1,-1 0-1,0 0 0,0 0 0,0 1 1,-1 0-1,-6-7 217,5 9-1518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5.558"/>
    </inkml:context>
    <inkml:brush xml:id="br0">
      <inkml:brushProperty name="width" value="0.05" units="cm"/>
      <inkml:brushProperty name="height" value="0.05" units="cm"/>
      <inkml:brushProperty name="color" value="#E71224"/>
    </inkml:brush>
  </inkml:definitions>
  <inkml:trace contextRef="#ctx0" brushRef="#br0">11 1 9714,'5'32'6191,"-11"24"-3535,2-28-1977,0 30 428,2 0 0,3 0 0,5 33-1107,-6-90-11,0 0 0,0 0 1,0 0-1,0 0 0,1 0 1,-1 0-1,0 0 0,0 0 1,1 0-1,-1 0 0,0-1 1,1 1-1,-1 0 0,1 0 1,-1 0-1,1 0 0,-1 0 1,1-1-1,0 1 0,-1 0 0,2 0 11,-1-1-17,-1 0-1,1 0 0,0 0 0,-1 0 0,1 0 0,0 0 1,-1-1-1,1 1 0,0 0 0,-1 0 0,1-1 0,-1 1 1,1 0-1,-1-1 0,1 1 0,0 0 0,-1-1 0,1 1 1,-1-1-1,0 1 0,1-1 0,-1 1 0,1-1 18,27-44-754,-25 38 692,5-7-99,5-9-128,0 1 1,17-20 288,-27 37-7,1 1 1,-1 0-1,1 0 0,0 0 0,0 1 1,0-1-1,0 1 0,1 0 0,0 0 1,-1 0-1,1 1 0,0 0 1,0 0-1,0 0 0,1 0 0,3 0 7,-6 2 23,0 0-1,1 1 1,-1-1 0,0 1-1,0-1 1,1 1-1,-1 0 1,0 1-1,0-1 1,0 0 0,0 1-1,0-1 1,-1 1-1,1 0 1,0 0-1,-1 0 1,1 1 0,-1-1-1,0 0 1,0 1-1,0 0 1,0-1-1,0 1 1,-1 0 0,1 0-1,-1 0 1,1 2-23,4 7 94,-1 0 1,-1 1 0,0-1-1,-1 1 1,-1 0 0,1 3-95,-1 5 35,-2-1 1,0 0-1,-1 2-35,0 18-1761,1-39 1697,1 4-344,1-6-3254,3-5 572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41.876"/>
    </inkml:context>
    <inkml:brush xml:id="br0">
      <inkml:brushProperty name="width" value="0.05" units="cm"/>
      <inkml:brushProperty name="height" value="0.05" units="cm"/>
      <inkml:brushProperty name="color" value="#004F8B"/>
    </inkml:brush>
  </inkml:definitions>
  <inkml:trace contextRef="#ctx0" brushRef="#br0">262 35 7722,'-2'2'573,"-1"0"0,0 0 1,0 0-1,1-1 0,-1 1 1,-1-1-1,1 1 0,0-1 1,0 0-1,0-1 0,-1 1-573,-15 5 762,-1 2-220,1 1 1,0 1-1,0 0 0,2 2 1,-1 0-1,-2 3-542,14-10 124,-1 0 1,2 1-1,-1-1 0,0 1 0,1 0 1,0 1-1,1-1 0,0 1 1,-1 0-1,2 0 0,-1 0 1,1 1-1,1-1 0,-1 1 1,1-1-1,0 1 0,1 0 1,0 1-125,0-5 47,1 0 0,0 0 0,1 0 0,-1 0 0,1 0 1,0 0-1,0 0 0,0 0 0,0 0 0,0 0 0,1 0 1,0-1-1,0 1 0,0-1 0,0 1 0,1-1 0,-1 0 1,3 2-48,-1-1 43,1 0 1,-1-1 0,1 0-1,0 0 1,0 0-1,0-1 1,0 1 0,0-1-1,1-1 1,-1 1 0,1-1-1,2 1-43,5 0 33,-1-1 0,0 0 0,1-1 0,-1-1 0,1 0 0,-1 0 0,1-1 0,-1-1 0,0 0 0,0 0 0,10-6-33,-17 7-25,0 0 1,0-1-1,-1 0 0,1 0 1,-1 0-1,1 0 1,-1-1-1,0 0 1,0 0-1,-1 0 1,1 0-1,-1 0 1,0-1-1,0 1 0,0-1 1,-1 0-1,1 0 1,-1 0-1,-1-1 1,1 1-1,-1 0 1,0-1-1,0 1 0,0 0 1,-1-1-1,1 0 25,-2-6-305,0 0 0,0 0 0,-1-1 0,-1 1 0,0 0 0,-1 1 0,0-1 0,0 1 0,-2-1 0,1 1 0,-3-2 305,-4-6-1063,7 10-255,-1-1 1,1 1-1,0-1 0,1 0 1,0-2 1317,1 1-3627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5.920"/>
    </inkml:context>
    <inkml:brush xml:id="br0">
      <inkml:brushProperty name="width" value="0.05" units="cm"/>
      <inkml:brushProperty name="height" value="0.05" units="cm"/>
      <inkml:brushProperty name="color" value="#E71224"/>
    </inkml:brush>
  </inkml:definitions>
  <inkml:trace contextRef="#ctx0" brushRef="#br0">217 32 8858,'0'0'134,"1"-1"1,-1 1-1,0 0 1,1-1-1,-1 1 1,0 0-1,1-1 1,-1 1-1,0-1 1,1 1-1,-1 0 1,0-1-1,0 1 1,1-1-1,-1 1 1,0-1-1,0 1 1,0-1-1,0 1 0,0-1 1,0 1-1,0-1 1,0 1-1,0-1 1,0 1-1,0 0 1,0-1-1,0 1 1,0-1-1,0 1 1,0-1-1,-1 1 1,1-1-1,0 1 1,0-1-1,0 1 1,-1-1-135,-19-8 2374,12 7-1973,1 1-1,-1 0 1,0 0-1,0 1 1,-5 0-401,2 2 320,0 0 1,0 0 0,0 1 0,1 1 0,-1 0 0,1 0 0,-1 1-321,7-3 32,0 0 1,0 0 0,0 1-1,0-1 1,0 1 0,1 0-1,-1 0 1,1 0 0,0 0-1,0 1 1,0-1 0,0 1-1,1 0 1,-1 0 0,1 0-1,0 0 1,0 0-1,-1 4-32,3-6-6,-1-1 0,1 1 0,0-1-1,-1 1 1,1-1 0,0 1-1,0-1 1,0 1 0,1-1 0,-1 1-1,0-1 1,0 1 0,1-1-1,-1 1 1,1-1 0,-1 1-1,1-1 1,0 0 0,0 1 0,-1-1-1,1 0 1,0 0 0,0 1-1,0-1 1,0 0 0,1 0-1,-1 0 1,0 0 0,0 0 0,0-1-1,1 1 1,-1 0 0,1 0-1,-1-1 1,0 1 0,1-1 0,-1 0-1,1 1 1,-1-1 0,1 0-1,0 0 1,-1 0 0,1 0 6,6 1-53,-1-1 1,1 0-1,-1-1 1,1 0-1,-1 0 1,0-1-1,1 1 1,3-3 52,6-4-71,0 0 1,-1-2-1,0 0 1,-1 0-1,0-1 0,0-1 1,-1-1-1,-1 0 1,3-5 70,-15 18-5,0-1 1,0 1-1,0-1 0,0 1 0,-1-1 1,1 1-1,0 0 0,0-1 1,0 1-1,0 0 0,0 0 1,0 0-1,0-1 0,1 1 1,-1 0-1,0 0 0,0 1 0,0-1 1,0 0-1,0 0 0,0 0 1,0 1-1,0-1 0,0 1 1,-1-1-1,1 1 0,0-1 1,0 1-1,0-1 0,0 1 1,0 0-1,-1-1 0,1 1 5,29 27-220,-26-23 119,10 10-191,31 31-1304,-42-43 1304,1 0 0,-1-1 0,0 1 0,0-1 0,1 0 0,0 0 1,-1 0-1,1-1 0,0 1 0,0-1 0,0 0 0,0 0 0,0 0 292,-3-1-196,0 0 0,0 0 0,0 0 0,0 0 0,0 0 0,0-1 0,0 1 0,0 0 0,0 0 0,0-1 0,0 1 0,0-1 0,0 1 0,0-1 0,0 1 0,0-1 196,11-16-3142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6.257"/>
    </inkml:context>
    <inkml:brush xml:id="br0">
      <inkml:brushProperty name="width" value="0.05" units="cm"/>
      <inkml:brushProperty name="height" value="0.05" units="cm"/>
      <inkml:brushProperty name="color" value="#E71224"/>
    </inkml:brush>
  </inkml:definitions>
  <inkml:trace contextRef="#ctx0" brushRef="#br0">1 9 7626,'11'-9'5241,"-6"10"-920,-6 10-1017,-3 9-2215,0 1-465,0 11 8,1-2-40,3 8-80,3-3-144,0 5-216,5-7-344,4 3-728,-2-9-264,1-5-1313,-1-8 465,-4-8-2625,1-11 416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6.657"/>
    </inkml:context>
    <inkml:brush xml:id="br0">
      <inkml:brushProperty name="width" value="0.05" units="cm"/>
      <inkml:brushProperty name="height" value="0.05" units="cm"/>
      <inkml:brushProperty name="color" value="#E71224"/>
    </inkml:brush>
  </inkml:definitions>
  <inkml:trace contextRef="#ctx0" brushRef="#br0">229 5 7330,'-3'-3'3840,"-9"2"-95,-5 2-1696,-9 1-681,-4 2-600,-4 0-152,3 0-192,1 2-680,9-1-1232,2-1-2601,14-2-88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7"/>
    </inkml:context>
    <inkml:brush xml:id="br0">
      <inkml:brushProperty name="width" value="0.05" units="cm"/>
      <inkml:brushProperty name="height" value="0.05" units="cm"/>
      <inkml:brushProperty name="color" value="#E71224"/>
    </inkml:brush>
  </inkml:definitions>
  <inkml:trace contextRef="#ctx0" brushRef="#br0">47 106 9666,'-2'0'451,"1"0"-1,-1 1 0,0-1 1,0 0-1,1 1 1,-1 0-1,0-1 1,1 1-1,-1 0 1,1 0-1,-1 0 1,1 0-1,-1 0 0,1 0 1,0 0-1,0 0 1,-1 0-1,1 1 1,-1 0-451,0 1 284,1 1-1,-1-1 1,0 0 0,1 1 0,-1-1 0,1 1 0,0 0 0,0-1 0,0 3-284,0 3 96,0-1-1,1 1 1,0 0 0,0 0 0,1 0 0,0 0 0,3 8-96,-2-9 4,1-1 0,0 0 0,0 0 0,1 0-1,0-1 1,0 1 0,0-1 0,1 0 0,0 0-1,0 0 1,1-1 0,3 3-4,-7-6-40,0 0 0,0-1 0,0 0-1,0 1 1,0-1 0,0 0 0,0 0 0,0 0 0,0 0 0,1-1-1,-1 1 1,0-1 0,1 1 0,-1-1 0,0 0 0,1 0 0,-1 0-1,0 0 1,1 0 0,-1 0 0,0-1 0,1 1 0,-1-1 0,0 1-1,0-1 1,0 0 0,1 0 0,-1 0 0,0 0 0,0-1 0,0 1-1,0 0 1,-1-1 0,1 0 0,0 1 0,-1-1 0,1 0 0,-1 0-1,1 0 1,-1 0 0,0 0 0,0 0 0,0 0 40,6-11-173,-2 0 0,1-1 1,-2 1-1,0-1 0,-1 0 0,0 0 1,-1 0-1,0 0 0,-1-1 0,-1 1 1,0 0-1,-1-1 0,-2-6 173,6 29 107,-1 0 0,1 0 1,0 0-1,1-1 0,0 0 0,0 1 0,1-1 0,0-1 1,0 1-1,0-1 0,1 0 0,0 0 0,0 0 0,1-1 1,-1 0-1,1-1 0,4 3-107,-6-4 84,0 0 1,1 0-1,-1-1 0,1 1 1,0-1-1,0 0 0,0-1 1,0 0-1,0 1 0,0-2 1,0 1-1,0-1 0,0 0 1,0 0-1,1-1 0,-1 0 1,0 0-1,0 0 0,0-1 1,0 1-1,-1-2 1,1 1-1,0-1 0,3-2-84,-6 3 15,0 0-1,-1 0 1,1 0 0,-1 0-1,0-1 1,1 1 0,-1-1-1,0 0 1,0 0 0,-1 1-1,1-1 1,-1 0-1,1-1 1,-1 1 0,0 0-1,0 0 1,0 0 0,-1-1-1,1 1 1,-1 0 0,0-1-1,0 1 1,0 0-1,0-1 1,-1-1-15,-1-10-368,-1-1-1,-1 0 1,-1 1 0,0-1-1,-1 1 369,-7-27-3191,12 41 2695,-2-11-483,-1 10-2938,1 7 487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7.335"/>
    </inkml:context>
    <inkml:brush xml:id="br0">
      <inkml:brushProperty name="width" value="0.05" units="cm"/>
      <inkml:brushProperty name="height" value="0.05" units="cm"/>
      <inkml:brushProperty name="color" value="#E71224"/>
    </inkml:brush>
  </inkml:definitions>
  <inkml:trace contextRef="#ctx0" brushRef="#br0">0 161 4889,'36'26'3341,"-34"-26"-3045,0 1 0,-1 0 0,1-1 0,-1 1 0,1-1 0,0 0 0,-1 1 0,1-1 0,0 0 0,0 0 0,-1 0 0,1 0 0,0 0 0,-1-1 0,1 1 1,0 0-1,-1-1 0,1 1 0,0-1 0,-1 0 0,1 0 0,-1 1 0,1-1-296,6-3 870,50-15 1851,-4 3-469,16-10-2252,-56 20 92,0-1 0,-1 0 0,0 0 0,-1-1 0,1-1 0,-2 0 0,5-4-92,-15 12-3,0 1 0,0-1 0,0 0 0,0 0-1,1 0 1,-1 0 0,0 0 0,-1 0 0,1-1 0,0 1 0,0 0 0,0 0 0,-1-1-1,1 1 1,-1 0 0,1-1 0,-1 1 0,1-1 0,-1 1 0,0-1 0,0 1 0,0-1-1,0 1 1,0-1 0,0 1 0,0 0 0,0-1 0,0 1 0,-1-1 0,1 1 3,-2-1-15,1 1 0,-1 0 0,1-1 1,-1 1-1,0 0 0,1 0 1,-1 0-1,0 0 0,0 0 0,0 1 1,0-1-1,0 1 0,0-1 0,0 1 1,0-1-1,0 1 0,0 0 0,0 0 1,0 0-1,0 1 0,-1-1 15,0 0-21,-1 0-1,0 0 1,1 1-1,-1 0 1,0-1-1,1 1 1,-1 1-1,1-1 0,0 0 1,-1 1-1,1 0 1,0-1-1,0 1 1,0 1-1,0-1 1,0 0-1,0 1 1,1-1-1,-1 1 1,1 0-1,0 0 1,0 0-1,0 0 1,0 0-1,0 1 1,1-1-1,-1 0 1,1 1-1,0-1 1,0 1-1,0 0 1,1-1-1,-1 1 0,1-1 1,0 1 21,-1 5-6,1 0-1,0-1 1,0 1 0,1 0-1,0-1 1,1 1 0,-1 0-1,2-1 1,-1 0 0,1 1 0,1-1-1,0 0 1,0-1 0,2 3 6,0 0 14,1-1 0,1-1 0,0 1 1,0-1-1,0-1 0,1 0 0,6 4-14,-13-9-152,1 0-1,0 0 0,0 0 1,0-1-1,0 1 1,1-1-1,-1 0 0,0 0 1,1 0-1,-1 0 1,0 0-1,1-1 0,-1 0 1,1 0-1,-1 0 1,1 0-1,-1 0 0,1 0 1,-1-1-1,1 0 1,-1 0-1,0 0 0,1 0 1,-1 0-1,3-2 153,13-12-2891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7.670"/>
    </inkml:context>
    <inkml:brush xml:id="br0">
      <inkml:brushProperty name="width" value="0.05" units="cm"/>
      <inkml:brushProperty name="height" value="0.05" units="cm"/>
      <inkml:brushProperty name="color" value="#E71224"/>
    </inkml:brush>
  </inkml:definitions>
  <inkml:trace contextRef="#ctx0" brushRef="#br0">312 115 6641,'-1'-2'393,"0"0"0,0 0 0,0 0 0,0 0 0,0 0-1,0 1 1,0-1 0,0 0 0,-1 1 0,1-1 0,-1 1-1,1-1 1,-1 1 0,1 0 0,-1 0 0,-1-1-393,-34-19 1332,25 15-580,7 3-527,-15-9 560,0 2 0,-1 0 0,0 2 0,-2-1-785,18 8 83,1-1 0,0 1 0,-1 0 0,1 0-1,-1 0 1,1 1 0,-1-1 0,1 1-1,-1 0 1,0 1 0,1-1 0,-1 1 0,1 0-1,-1 0 1,1 0 0,0 1 0,0-1-1,-1 1 1,1 0 0,0 0 0,0 1 0,1-1-1,-2 2-82,2-1 6,1 0-1,-1 1 0,1-1 0,0 1 0,0 0 0,0 0 1,0 0-1,1 0 0,-1 0 0,1 0 0,0 0 0,0 0 1,1 0-1,-1 1 0,1-1 0,0 0 0,0 1 0,1-1 1,-1 0-1,1 0 0,0 0 0,0 1 0,1 2-5,0-1-80,0 1 0,0 0 0,1-1 0,0 1 0,0-1-1,0 0 1,1 0 0,0 0 0,0 0 0,1-1 0,0 0 0,-1 0-1,6 4 81,-5-6-210,-1-1 0,1 0 0,0 0 0,0 0 0,0 0-1,0-1 1,0 0 0,1 0 0,-1 0 0,0-1-1,0 0 1,1 0 0,-1 0 0,0 0 0,0-1-1,1 0 1,-1 0 0,0-1 0,0 1 0,0-1-1,0 0 1,0 0 0,3-3 210,5-2-761,1-1-1,-1 0 1,-1-1-1,0 0 1,0-1-1,-1 0 1,5-7 761,16-21-2023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8.003"/>
    </inkml:context>
    <inkml:brush xml:id="br0">
      <inkml:brushProperty name="width" value="0.05" units="cm"/>
      <inkml:brushProperty name="height" value="0.05" units="cm"/>
      <inkml:brushProperty name="color" value="#E71224"/>
    </inkml:brush>
  </inkml:definitions>
  <inkml:trace contextRef="#ctx0" brushRef="#br0">79 16 5009,'-1'-1'375,"1"0"0,-1 0 0,1 0 0,-1 0 0,0 0 1,0 0-1,1 0 0,-1 0 0,0 1 0,0-1 0,0 0 0,0 1 0,0-1 0,0 0 0,0 1 0,0-1 0,0 1 0,0-1 1,0 1-1,-1 0-375,1 0 195,1 0 1,-1 0 0,0 0 0,0 0-1,0 1 1,0-1 0,1 0 0,-1 1 0,0-1-1,0 0 1,1 1 0,-1-1 0,0 1-1,1-1 1,-1 1 0,0-1 0,1 1-1,-1 0 1,1-1 0,-1 1 0,1 0-196,-4 5 468,1 0 0,0 0 0,0 0 0,0 0 0,1 1-1,-1 2-467,-3 13 618,1 0 0,0 1 0,2-1 0,0 1 0,2 12-618,0-25 52,1 0 1,1-1 0,0 1-1,0-1 1,1 1 0,0-1-1,0 0 1,1 0-1,1 0 1,-1 0 0,1 0-1,1-1 1,0 0 0,3 5-53,-5-9-172,1-1 1,-1 1-1,1-1 0,-1 0 1,1 0-1,0 0 1,0-1-1,1 1 1,-1-1-1,1 0 0,-1 0 1,1 0-1,-1-1 1,1 0-1,1 1 172,0-2-683,-1 1-1,1-1 1,-1 0-1,1 0 1,-1 0-1,1-1 1,-1 0-1,1 0 1,-1 0-1,1-1 1,-1 1-1,5-4 684,13-7-4054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8.340"/>
    </inkml:context>
    <inkml:brush xml:id="br0">
      <inkml:brushProperty name="width" value="0.05" units="cm"/>
      <inkml:brushProperty name="height" value="0.05" units="cm"/>
      <inkml:brushProperty name="color" value="#E71224"/>
    </inkml:brush>
  </inkml:definitions>
  <inkml:trace contextRef="#ctx0" brushRef="#br0">16 164 11554,'-1'12'3113,"-3"3"1136,-1 4-3345,1 3 56,3 2-175,3 4 15,3-5-344,3 2-32,1-7-280,2 0-312,2-8-608,2-8-1017,1-11-511,-1-10-2369,-5-5-168</inkml:trace>
  <inkml:trace contextRef="#ctx0" brushRef="#br0" timeOffset="1">103 1 9890,'-2'2'2553,"6"-1"583,-3 1-3184,-1-1-1176,0 0-2049,1 1 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8.674"/>
    </inkml:context>
    <inkml:brush xml:id="br0">
      <inkml:brushProperty name="width" value="0.05" units="cm"/>
      <inkml:brushProperty name="height" value="0.05" units="cm"/>
      <inkml:brushProperty name="color" value="#E71224"/>
    </inkml:brush>
  </inkml:definitions>
  <inkml:trace contextRef="#ctx0" brushRef="#br0">322 345 7682,'0'-2'544,"-1"0"1,1 1-1,-1-1 1,0 1-1,0-1 1,1 1-1,-1-1 1,0 1 0,0 0-1,0-1 1,-1 1-1,1 0 1,0 0-1,0 0 1,-1 0-545,-25-13 2961,15 11-2619,1 0 0,-1 0 0,0 2 0,0-1-342,-2 1 250,-1 1 1,0 0-1,1 1 1,-1 0-1,0 1 1,1 1-1,-2 1-250,10-3 33,0 1 0,0 0-1,0 0 1,0 0 0,0 1 0,1 0-1,0 0 1,-1 0 0,1 1-1,0 0 1,1 0 0,-1 0-1,1 0 1,-1 1 0,1 0-1,1 0 1,-1 0 0,0 1-33,3-4-12,0 1 1,0-1-1,0 0 0,0 1 1,1-1-1,-1 1 0,1-1 1,-1 1-1,1-1 0,0 1 1,0-1-1,0 1 0,0-1 1,0 1-1,1-1 1,-1 1-1,1-1 0,0 1 1,0-1-1,0 0 0,0 1 1,0-1-1,0 0 0,0 0 1,1 0-1,-1 0 1,1 0-1,0 0 0,-1 0 1,1 0-1,0-1 0,0 1 1,0-1-1,0 1 12,3 1-67,0 0 0,0 0 0,0-1 0,0 0 0,0 1 0,1-2 0,-1 1 0,1-1 0,-1 1 0,1-2 0,0 1 0,-1-1 0,1 1 0,0-1 1,0-1 66,2 0-105,0 0 1,1-1 0,-1 0-1,0 0 1,0-1 0,0 0-1,-1 0 1,1-1 0,-1 0-1,0 0 1,0-1 0,0 0 0,0 0-1,-1 0 1,1-2 104,0-1-415,0-1 1,0 0 0,0-1-1,-1 1 1,-1-1-1,0-1 1,0 1-1,-1-1 1,0 1-1,0-5 415,3-17-761,-2 0-1,-1 0 0,-1 0 0,-2 0 0,-1-1 0,-2 1 0,-2-13 762,4 43 302,-1-1 0,1 0 0,0 1-1,-1-1 1,1 1 0,-1-1 0,0 1 0,0 0-1,0-1 1,0 1 0,0 0 0,0-1 0,-2 0-302,3 3 102,0 0 1,0 0 0,-1 0-1,1-1 1,0 1-1,0 0 1,-1 0 0,1 0-1,0 0 1,0 0 0,-1 0-1,1 0 1,0 0 0,-1 0-1,1 0 1,0 0 0,-1 0-1,1 0 1,0 0 0,0 0-1,-1 0 1,1 0 0,0 0-1,-1 0 1,1 1-1,0-1 1,0 0 0,-1 0-1,1 0 1,0 0 0,0 1-1,0-1 1,-1 0 0,1 0-103,-12 20 1880,1 6-873,2 1 0,0-1 0,2 2 0,-1 10-1007,5-23 169,1 1 0,1 0-1,0 0 1,1-1-1,1 1 1,0 0 0,1 0-1,3 9-168,-3-18-63,0 0 0,1 0 0,0-1 0,1 1 0,-1-1 0,1 0-1,0 1 1,1-2 0,0 1 0,-1 0 0,7 3 63,-7-4-437,1-1 1,0-1-1,1 1 1,-1-1-1,0 0 1,5 2 436,-6-4-710,1 1 0,-1-1-1,0 0 1,1 0 0,-1 0 0,0-1 0,1 1 0,-1-1 0,3 0 710,19-5-4651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9.150"/>
    </inkml:context>
    <inkml:brush xml:id="br0">
      <inkml:brushProperty name="width" value="0.05" units="cm"/>
      <inkml:brushProperty name="height" value="0.05" units="cm"/>
      <inkml:brushProperty name="color" value="#E71224"/>
    </inkml:brush>
  </inkml:definitions>
  <inkml:trace contextRef="#ctx0" brushRef="#br0">39 4 6649,'0'-1'250,"0"1"-1,-1 0 0,1 0 0,0-1 0,-1 1 1,1 0-1,0 0 0,-1 0 0,1 0 0,0-1 0,-1 1 1,1 0-1,0 0 0,-1 0 0,1 0 0,0 0 1,-1 0-1,1 0 0,0 0 0,-1 0 0,1 0 0,0 0 1,-1 0-1,1 0 0,0 0 0,-1 0 0,1 0 1,-1 1-250,-8 7 2894,-5 16-622,12-18-2113,1 0-1,0 0 0,0 1 0,0-1 0,1 0 0,0 0 1,0 1-1,1-1 0,0 0 0,0 0 0,0 1 0,1-1 1,0 0-1,0-1 0,0 1 0,1 0 0,0 0 1,0-1-1,1 0 0,-1 0 0,1 0 0,0 0 0,2 1-158,-3-2-30,0-1 0,0 1 0,0-1 0,1 0 0,-1 0 0,1-1 0,0 1 0,0-1 0,0 1 0,0-1 0,0 0 0,1-1 0,-1 1 0,1-1 0,-1 0 0,1 0 0,-1 0 0,1-1 0,0 0 0,-1 1 0,1-2 0,-1 1 0,1 0 0,0-1 0,-1 0 0,1 0 0,-1 0 0,1-1 0,-1 0 0,0 1 0,4-4 30,-2 1-136,0-1 0,0 0 0,0 0-1,-1-1 1,0 0 0,0 0 0,-1 0 0,1 0 0,-1-1 0,0 1 0,-1-1 0,0 0 0,0-1 0,-1 1 0,1 0 0,-1-1 0,0-7 136,0 23 52,-1-1-1,1 0 1,1 1-1,-1-1 1,1 0 0,0 0-1,1-1 1,0 1-1,0-1 1,0 1-1,1-1 1,4 5-52,-1-4 129,1 0 0,-1-1 0,1 0 0,0 0 0,0-1 0,1 0 0,-1 0 0,1-1 0,0-1 0,8 3-129,-13-5 58,1 0 1,-1 0-1,1 0 0,0-1 1,0 0-1,-1 0 0,1 0 0,0-1 1,-1 0-1,1 0 0,0 0 1,-1-1-1,1 1 0,-1-1 1,0-1-1,1 1 0,-1-1 1,-1 0-1,1 0 0,3-2-58,-3 0 14,0 1 0,0-1-1,0 0 1,-1-1 0,0 1 0,1-1-1,-2 0 1,1 1 0,-1-2-1,0 1 1,0 0 0,-1-1-1,0 1 1,0-1 0,0 0-1,-1 0 1,0 1 0,0-4-14,-5-33-2318,2 36 1135,0 0 0,-1 1 0,1-1 1,-1 1-1,-2-4 1183,0 4-4140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42.326"/>
    </inkml:context>
    <inkml:brush xml:id="br0">
      <inkml:brushProperty name="width" value="0.05" units="cm"/>
      <inkml:brushProperty name="height" value="0.05" units="cm"/>
      <inkml:brushProperty name="color" value="#004F8B"/>
    </inkml:brush>
  </inkml:definitions>
  <inkml:trace contextRef="#ctx0" brushRef="#br0">1 287 5313,'1'1'413,"0"-1"1,-1 1-1,1 0 0,0 0 1,-1 0-1,1 0 0,0 0 1,-1 0-1,1 0 0,-1 0 0,0 1 1,1-1-1,-1 0 0,0 0 1,0 0-1,0 0 0,1 0 1,-1 1-1,0-1 0,-1 0 0,1 0-413,-2 35 2276,1-19-1099,0-1-736,1 0 1,1 0-1,0-1 0,1 1 1,1 0-1,5 14-441,-7-26 27,1 1 0,-1-1 0,1 0 0,0 0 0,0 0 0,1 0 0,-1 0 0,1 0 0,0 0 0,0-1 1,0 0-1,1 1 0,-1-1 0,1-1 0,-1 1 0,1 0 0,0-1 0,0 0 0,0 0 0,1 0 0,-1 0 0,0-1 0,1 1 0,-1-1 0,1 0 0,0-1-27,4 1 11,1 0-1,0-1 0,0-1 1,-1 1-1,1-2 0,0 1 0,-1-1 1,0-1-1,1 0 0,-1 0 0,0-1 1,0 0-1,-1 0 0,1-1 1,-1 0-1,0-1 0,1 0-10,0-1-8,-1-1 0,0 1 0,0-1 0,-1-1 0,0 1 0,0-1 0,-1-1 0,0 1 0,-1-1 0,0 0 0,-1 0 0,0 0 0,0-1 0,2-10 8,-3 0-119,0 0-1,-2 0 1,0 0 0,-2-1-1,0 1 1,-1 0 0,-1 0-1,-3-7 120,10 45-3,1-1-1,0 1 1,2-1 0,-1 0-1,2-1 1,0 0-1,6 8 4,-11-18 39,1 1 0,-1-1 0,1 0 0,1 0 0,-1-1 0,0 1 0,1-1 0,0 0 0,0-1-1,0 1 1,1-1 0,-1 0 0,1 0 0,0 0 0,0-1 0,0 0 0,0 0 0,0 0 0,0-1-1,0 0 1,1 0 0,-1-1 0,3 0-39,1-1 52,0 0 0,1 0 0,-1-1 0,-1-1 0,1 0 1,0 0-1,-1-1 0,1 0 0,-1 0 0,0-1 0,-1 0 0,6-5-52,-8 5-13,0 0 0,-1 0 1,0-1-1,1 0 0,-2 0 0,1 0 0,-1-1 1,0 1-1,0-1 0,-1 0 0,0 0 0,0-1 1,-1 1-1,0-1 0,0 1 0,1-8 13,-2 0-310,0 0 0,0 0-1,-1 0 1,-1 0 0,-1 0-1,-1-3 311,2 10-441,0 1 0,-1-1-1,0 1 1,-1 0-1,0 0 1,0 0-1,0 0 1,-1 0 0,0 1-1,0-1 1,0 1-1,-6-6 442,-7-2-2105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9.505"/>
    </inkml:context>
    <inkml:brush xml:id="br0">
      <inkml:brushProperty name="width" value="0.05" units="cm"/>
      <inkml:brushProperty name="height" value="0.05" units="cm"/>
      <inkml:brushProperty name="color" value="#E71224"/>
    </inkml:brush>
  </inkml:definitions>
  <inkml:trace contextRef="#ctx0" brushRef="#br0">1 228 5529,'2'2'377,"0"1"0,0-1 1,0 1-1,0 0 0,-1-1 0,1 1 0,-1 0 0,1 0 0,-1 0 0,0 0 1,0 0-1,0 0 0,-1 2-377,1-2 389,0 1 1,0-1-1,0 1 1,1-1-1,-1 1 1,1-1-1,0 0 1,0 1 0,0-1-1,0 0-389,-2-3 33,0-1 1,0 1-1,0 0 1,0 0-1,0 0 1,0 0-1,0 0 0,0 0 1,0 0-1,0 0 1,0 0-1,0 0 0,0 0 1,0 0-1,0-1 1,1 1-1,-1 0 1,0 0-1,0 0 0,0 0 1,0 0-1,0 0 1,0 0-1,0 0 0,0 0 1,0 0-1,0 0 1,0 0-1,0 0 1,0 0-1,0 0 0,1 0 1,-1 0-1,0 0 1,0 0-1,0 0 0,0 0 1,0 0-1,0 0 1,0 0-1,0 0 0,0 0 1,0 0-1,0 0 1,0 0-1,1 0 1,-1 0-1,0 0 0,0 0 1,0 0-1,0 0 1,0 0-1,0 0 0,0 0 1,0 0-1,0 0 1,0 0-1,0 0 1,0 0-1,0 0 0,0 1 1,0-1-1,0 0 1,1 0-1,-1 0 0,0 0 1,0 0-1,0 0 1,0 0-1,0 0-33,-1-10 869,-3-10-377,0 3-367,1 0 1,0 0-1,1-1 1,1 1-1,1-1 1,0 1-1,1-3-125,0 13 2,-1 0 1,2 1-1,-1-1 0,1 0 0,0 1 0,0 0 0,0-1 1,1 1-1,0 0 0,1 0 0,-1 0 0,1 1 1,0-1-1,0 1 0,1 0 0,0 0 0,0 1 1,0-1-1,4-2-2,-5 5-84,-1 0-1,1 0 1,0 1 0,-1-1 0,1 1 0,0 0 0,0 0 0,0 0 0,0 1 0,0-1-1,0 1 1,0 0 0,0 0 0,0 0 0,0 1 0,0-1 0,0 1 0,0 0 0,0 0-1,0 1 85,10 3-1250,0 1-1,-1 1 0,0 0 0,10 8 1251,1 0-2678,5 2-640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8:59.839"/>
    </inkml:context>
    <inkml:brush xml:id="br0">
      <inkml:brushProperty name="width" value="0.05" units="cm"/>
      <inkml:brushProperty name="height" value="0.05" units="cm"/>
      <inkml:brushProperty name="color" value="#E71224"/>
    </inkml:brush>
  </inkml:definitions>
  <inkml:trace contextRef="#ctx0" brushRef="#br0">171 94 4953,'0'-1'288,"-1"-1"-1,0 1 1,0-1-1,1 0 1,-1 1-1,0-1 1,0 1 0,0 0-1,-1-1 1,1 1-1,0 0 1,0 0-1,-1 0 1,1 0 0,-1 0-1,1 0 1,-1 0-1,1 0 1,-1 0-1,1 1 1,-1-1 0,0 1-288,-1-1 255,-1 1 0,1-1 0,0 1 0,-1 0 0,1 0 0,0 1 0,-1-1 0,1 1 0,0-1 0,-1 1 0,0 1-255,-5 1 251,1 0 0,0 1 0,0 0 0,0 0 0,1 1 0,-1 0 0,1 1 0,-2 2-251,6-6 29,1 0 1,-1 1-1,1-1 1,0 1 0,0-1-1,0 1 1,0 0-1,1 0 1,-1 0-1,1 0 1,-1 0 0,1 0-1,0 0 1,0 0-1,0 1 1,1-1-1,-1 0 1,1 1 0,0-1-1,0 0 1,0 1-1,0-1 1,1 1-30,0 0 15,1-1-1,-1 1 1,1-1-1,0 1 1,0-1 0,0 0-1,0 0 1,0 0-1,1-1 1,-1 1 0,1 0-1,0-1 1,0 0-1,0 1 1,0-1 0,0 0-1,1-1 1,-1 1-1,0-1 1,2 1-15,5 2 77,0-1-1,1 0 1,-1-1-1,0 0 1,1 0 0,-1-1-1,1-1 1,7 0-77,-10 0 73,-1-1 1,1 1 0,-1-2-1,1 1 1,-1-1 0,0 0-1,0 0 1,0-1-1,0 0 1,0-1 0,-1 1-1,4-3-73,-8 4 22,0 1 1,0-1-1,-1 0 0,1 1 0,-1-1 0,1 0 0,-1 0 0,0 0 0,0 0 1,0 0-1,0 0 0,0 0 0,0 0 0,0-1 0,-1 1 0,1 0 1,-1 0-1,0-1 0,1 1-22,-1-3 31,0 0 0,-1 0 0,1 0 0,-1 0 0,0 0 0,0 0 1,-1 1-1,1-1 0,-1 0-31,-3-6-128,0 0 0,-1 0 0,0 1 0,-1 0 0,0 0 0,0 1 1,-4-3 127,-7-4-141,-6-7-1449,16 8 205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00.184"/>
    </inkml:context>
    <inkml:brush xml:id="br0">
      <inkml:brushProperty name="width" value="0.05" units="cm"/>
      <inkml:brushProperty name="height" value="0.05" units="cm"/>
      <inkml:brushProperty name="color" value="#E71224"/>
    </inkml:brush>
  </inkml:definitions>
  <inkml:trace contextRef="#ctx0" brushRef="#br0">1 77 4545,'16'45'7349,"-11"-29"-5371,1 1 0,0-1 0,5 7-1978,0-5 875,-6-11-659,-1 0-1,0 0 1,-1 1 0,3 7-216,-8-25-103,0 0 0,1-1 0,0 1 1,1 0-1,0 0 0,0-1 1,1 1-1,0 0 0,1 0 1,0 0-1,1 0 0,2-6 103,-2 9-12,0-1 0,0 1 0,1-1 0,-1 1 0,2 0 0,-1 0 0,1 1 0,0-1 0,0 1 0,1 0 0,0 1 0,0-1 0,0 1 0,1 0 0,0 1 0,5-4 12,-9 7 21,-1 0 0,1-1 1,0 1-1,0 1 0,0-1 0,0 0 0,0 1 0,0-1 0,0 1 0,0 0 0,0 0 0,0 0 1,0 0-1,0 1 0,0-1 0,0 1 0,0 0 0,0 0 0,0 0 0,2 1-21,-1 0 50,1 1-1,-1 0 1,1 1 0,-1-1-1,0 1 1,0 0-1,-1 0 1,1 0-1,-1 0 1,0 0 0,1 2-50,4 9 111,0 0 0,-1 0 1,0 0-1,-2 1 0,0 0 1,0 0-1,-1 4-111,1 20 522,-6-20-1505,-5-6-4810,8-17 1849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00.655"/>
    </inkml:context>
    <inkml:brush xml:id="br0">
      <inkml:brushProperty name="width" value="0.05" units="cm"/>
      <inkml:brushProperty name="height" value="0.05" units="cm"/>
      <inkml:brushProperty name="color" value="#E71224"/>
    </inkml:brush>
  </inkml:definitions>
  <inkml:trace contextRef="#ctx0" brushRef="#br0">188 136 6777,'1'-4'366,"-1"0"-1,1 0 0,-1 0 1,0 0-1,0 0 1,0 1-1,0-1 0,-1 0 1,0 0-1,0 0 0,0 1 1,0-1-1,0 0 0,-1 1 1,1-1-1,-2-1-365,0 0 331,-1 0 0,1-1 0,-1 1 0,0 1 0,0-1 0,-1 0 0,0 1 0,1 0 0,-1 0 0,-3-1-331,5 3 121,-1 0 0,0 0 0,0 0 0,0 0 0,0 0 1,0 1-1,0 0 0,0 0 0,0 0 0,-1 0 0,1 1 1,0 0-1,-1-1 0,0 2-121,2-1 46,0 1-1,0-1 1,0 1 0,0 0-1,1 0 1,-1 0 0,0 0 0,1 1-1,-1-1 1,1 1 0,0 0-1,-1-1 1,1 1 0,0 0 0,0 0-1,0 0 1,0 1 0,0-1 0,1 0-1,-1 1 1,1-1 0,-1 2-46,0-1-2,0 1 0,0 0-1,1-1 1,0 1 0,-1 0 0,1 0 0,0 0 0,1 0 0,-1 0 0,1 0 0,0 0 0,0 0 0,0 0 0,0 0 0,1 0 0,-1 0 0,1 0 0,0 0-1,1 0 1,-1 0 0,1-1 0,-1 1 0,1 0 0,0-1 0,0 0 0,1 1 0,-1-1 0,1 0 0,-1 0 0,1 0 0,0 0 0,0-1 0,1 1 0,-1-1 0,0 0-1,1 0 1,-1 0 0,1 0 0,0-1 0,0 1 0,-1-1 0,1 0 0,0 0 0,3 0 2,16 2-31,1-1 1,-1-1-1,1-2 0,0 0 1,-1-1-1,1-1 0,18-6 31,-42 9-5,1 1-1,0-1 0,-1 0 0,1 0 1,0 0-1,-1 1 0,1-1 0,-1 0 1,1 1-1,-1-1 0,1 0 0,-1 1 1,1-1-1,-1 1 0,1-1 0,-1 1 1,0-1-1,1 1 0,-1-1 1,1 1-1,-1-1 0,0 1 0,0-1 1,1 1-1,-1 0 0,0-1 0,0 1 6,9 26 27,-4-13-7,7 24 190,0 0-1,-3 1 1,-1 0-1,-2 0 1,-2 1-1,0 28-209,-4-47 127,0 1 0,-2-1 0,0 0-1,-2 0 1,0 0 0,-1-1 0,-1 1 0,-1-1 0,-1-1 0,-1 1-1,0-1 1,-2-1 0,-9 15-127,14-26 10,-1 1-1,1-1 1,-1-1 0,-1 1-1,1-1 1,-1 0-1,0-1 1,0 0-1,0 0 1,-1-1 0,0 0-1,0-1 1,-9 3-10,15-5 0,-1 0 0,0 0 1,0 0-1,0-1 0,0 0 1,0 0-1,0 0 0,0 0 0,0-1 1,0 1-1,0-1 0,0 0 1,0 0-1,0-1 0,0 1 1,1-1-1,-1 0 0,1 0 0,-1 0 1,1 0-1,0-1 0,0 1 1,0-1-1,0 0 0,0 0 0,0 0 1,1 0-1,0 0 0,-1 0 1,1-1-1,0 1 0,1-1 1,-1 0-1,1 0 0,-2-2 4,1-1 0,1 0 0,-1 0 0,1 0 0,0 0 0,1-1 0,0 1 0,0 0 0,0 0 0,1 0 0,0 0 0,1 0 0,-1 0 0,2 0 0,-1 0 0,0 0 0,1 1 0,1-1 0,-1 1 0,1 0 0,0 0 0,0 0 0,0 1 0,2-2-4,-1 1-126,-1 1-1,1 0 1,0 0 0,0 0-1,0 1 1,1 0-1,0 0 1,-1 0 0,2 1-1,-1 0 1,0 0 0,1 0-1,-1 1 1,1 0-1,-1 0 1,1 0 0,0 1-1,0 0 1,0 1-1,0 0 1,0 0 0,0 0-1,0 1 1,0 0 0,0 0 126,35 16-3624,-3 4-237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06.446"/>
    </inkml:context>
    <inkml:brush xml:id="br0">
      <inkml:brushProperty name="width" value="0.05" units="cm"/>
      <inkml:brushProperty name="height" value="0.05" units="cm"/>
      <inkml:brushProperty name="color" value="#008C3A"/>
    </inkml:brush>
  </inkml:definitions>
  <inkml:trace contextRef="#ctx0" brushRef="#br0">9 9 3905,'-6'-8'9536,"4"9"-4896,4 18-3578,2 2-796,19 264 1858,-29-238-2143,4-31-334,10-45 154,-2 7 77,1 1 0,1 1 0,0-1 1,2 1-1,9-14 122,-16 28-33,1 1 1,0 0 0,-1 0 0,2 1 0,-1-1-1,1 1 1,-1 0 0,1 0 0,0 0 0,1 1-1,0-1 33,-3 3-2,1 0-1,-1-1 0,0 2 0,0-1 0,1 0 1,-1 1-1,0-1 0,1 1 0,-1 0 1,0 0-1,1 0 0,-1 1 0,0-1 1,1 1-1,-1-1 0,0 1 0,0 0 1,1 1-1,-1-1 0,0 1 0,1 0 3,1 1 29,-1 1 0,1-1 0,-1 1 0,0 0 0,0 0 0,0 1 0,-1-1-1,0 1 1,0 0 0,0 0 0,0 0 0,0 0 0,-1 0 0,0 1 0,0-1 0,-1 1-1,0-1 1,0 1 0,1 3-29,0 6 145,-1 0 0,0 0 0,-1 0 0,0 0 0,-1 0 0,-3 13-145,-6 4-87,8-28-8101,2-5 3882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06.781"/>
    </inkml:context>
    <inkml:brush xml:id="br0">
      <inkml:brushProperty name="width" value="0.05" units="cm"/>
      <inkml:brushProperty name="height" value="0.05" units="cm"/>
      <inkml:brushProperty name="color" value="#008C3A"/>
    </inkml:brush>
  </inkml:definitions>
  <inkml:trace contextRef="#ctx0" brushRef="#br0">67 24 6105,'-6'4'597,"1"1"-1,-1 0 0,1 0 1,0 0-1,1 0 0,-1 1 1,1 0-1,0 0 0,1 0 1,-1 0-1,1 1 0,0-1 1,1 1-1,0 0-596,0-4 72,1 1 0,0-1 0,1 0 0,-1 1 0,1-1 1,-1 1-1,1-1 0,0 1 0,0-1 0,1 1 0,-1-1 0,1 1 0,-1-1 0,1 0 0,0 1 1,1-1-1,-1 0 0,0 0 0,1 0 0,0 0 0,0 0 0,0 0 0,0 0 0,0 0 0,0-1 1,1 1-1,-1-1 0,1 0 0,1 1-72,-1-1 28,0 0 1,0 0 0,1 0-1,-1-1 1,1 1-1,-1-1 1,0 0-1,1 0 1,0 0 0,-1-1-1,1 1 1,0-1-1,-1 0 1,1 0-1,0 0 1,-1 0 0,1-1-1,0 1 1,-1-1-1,1 0 1,-1 0-1,1 0 1,-1-1 0,0 1-1,1-1 1,-1 0-1,0 0 1,0 0-1,0 0 1,0-1 0,-1 1-1,1-1 1,-1 1-1,1-2-28,1 0 10,-1 1 1,0-2-1,0 1 0,0 0 0,-1-1 0,0 1 0,1-1 0,-2 0 0,1 1 0,0-1 0,-1 0 0,0 0 0,0 0 1,0 0-1,-1 0 0,0-1 0,0 1 0,0 0 0,-1 0 0,1 0 0,-1 0 0,0 0 0,-1 0 0,0-1-10,-1-1-24,0 1 0,0 0 0,-1 0 0,0 1 0,0-1 0,-3-3 24,5 7-111,0 0 0,0 0 0,0 1 0,0-1 0,0 0 0,0 1 0,-1-1 1,1 1-1,-1-1 0,1 1 0,-1 0 0,1 0 0,-1 1 0,0-1 0,1 0 1,-1 1-1,-2-1 111,4 1-231,0 0 0,0 1 0,0-1 1,0 0-1,1 0 0,-1 0 0,0 1 0,0-1 1,0 1-1,0-1 0,0 0 0,1 1 1,-1 0-1,0-1 0,0 1 0,1-1 0,-1 1 1,0 0-1,1-1 0,-1 1 0,0 1 231,-8 10-3400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07.296"/>
    </inkml:context>
    <inkml:brush xml:id="br0">
      <inkml:brushProperty name="width" value="0.05" units="cm"/>
      <inkml:brushProperty name="height" value="0.05" units="cm"/>
      <inkml:brushProperty name="color" value="#008C3A"/>
    </inkml:brush>
  </inkml:definitions>
  <inkml:trace contextRef="#ctx0" brushRef="#br0">7 119 6209,'-3'58'9046,"2"-46"-8435,-1 0 0,2 1-1,0-1 1,0 1 0,1-1 0,1 4-611,-2-13 16,1-1 1,0 0 0,-1 1-1,1-1 1,0 0 0,0 1-1,1-1 1,-1 0 0,0 0-1,1 0 1,-1 0 0,1 0-1,0 0 1,0-1 0,-1 1 0,1 0-1,0-1 1,0 0 0,1 1-1,-1-1 1,0 0 0,0 0-1,1 0 1,-1 0 0,0-1-1,1 1 1,-1-1 0,1 1-1,-1-1 1,1 0 0,-1 0-1,1 0-16,3 0-1,0 0-1,0-1 0,0 0 1,0 0-1,0 0 0,0-1 0,0 0 1,-1 0-1,1 0 0,-1-1 0,1 0 1,-1 0-1,0 0 0,0-1 0,0 0 1,-1 1-1,1-2 0,-1 1 0,0-1 1,0 0 1,3-4-74,-1 1 1,0-1 0,0-1-1,-1 1 1,0-1 0,-1 1-1,0-1 1,-1-1 0,0 1-1,0 0 1,-1-3 73,-2 13-4,0 0 0,0-1 0,0 1 0,0 0 1,0-1-1,0 1 0,0 0 0,0-1 0,0 1 0,0 0 0,0-1 0,0 1 1,1 0-1,-1-1 0,0 1 0,0 0 0,0-1 0,0 1 0,1 0 0,-1 0 1,0-1-1,0 1 0,0 0 0,1 0 0,-1-1 0,0 1 0,1 0 0,-1 0 1,0 0-1,0 0 0,1-1 0,-1 1 0,0 0 0,1 0 0,-1 0 4,10 9-30,11 32 113,-13-25-57,-4-8-7,0-1 0,1 0 1,0 0-1,1 0 1,-1-1-1,1 0 0,1 0 1,-1 0-1,1-1 0,0 1-19,-3-4 10,0 0 0,0 0 0,0 0 0,0 0 0,0-1 0,1 0-1,-1 0 1,0 0 0,1 0 0,-1 0 0,0-1 0,1 0-1,-1 0 1,1 0 0,-1-1 0,0 1 0,1-1 0,-1 0 0,0-1-1,2 0-9,3-1 11,-1 0-1,1 0 0,-1-2 0,0 1 1,0-1-1,0 0 0,-1 0 0,0-1 1,0 0-1,4-4-10,-8 6-5,0 1 0,-1-1 0,1 1 0,-1-1 0,0 0 0,0 0 0,0 0 0,-1 0 0,1 0 0,-1 0 0,0-1 0,0 1 0,0 0 0,-1-1 0,0 1 0,1-1 1,-2 1-1,1 0 0,0-1 0,-1 1 0,0 0 0,-1-4 5,-1-2-337,-2 0 0,1 0 0,-1 0 1,0 1-1,-1 0 0,0 0 0,-2-2 337,-16-24-4521,19 23 631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07.912"/>
    </inkml:context>
    <inkml:brush xml:id="br0">
      <inkml:brushProperty name="width" value="0.05" units="cm"/>
      <inkml:brushProperty name="height" value="0.05" units="cm"/>
      <inkml:brushProperty name="color" value="#008C3A"/>
    </inkml:brush>
  </inkml:definitions>
  <inkml:trace contextRef="#ctx0" brushRef="#br0">18 2 7890,'-1'-1'2976,"0"1"353,0 1-2065,0 1-175,-4 12 79,1 11-792,0 25-184,6-31-288,1-9-1096,-3-9-297,2-8-2215,1-4-393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08.263"/>
    </inkml:context>
    <inkml:brush xml:id="br0">
      <inkml:brushProperty name="width" value="0.05" units="cm"/>
      <inkml:brushProperty name="height" value="0.05" units="cm"/>
      <inkml:brushProperty name="color" value="#008C3A"/>
    </inkml:brush>
  </inkml:definitions>
  <inkml:trace contextRef="#ctx0" brushRef="#br0">1 19 6529,'2'-2'2777,"0"-6"-497,-2 3-1431,1 3-1746,2 1 2298,-3 1-4114,1 0 2201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08.594"/>
    </inkml:context>
    <inkml:brush xml:id="br0">
      <inkml:brushProperty name="width" value="0.05" units="cm"/>
      <inkml:brushProperty name="height" value="0.05" units="cm"/>
      <inkml:brushProperty name="color" value="#008C3A"/>
    </inkml:brush>
  </inkml:definitions>
  <inkml:trace contextRef="#ctx0" brushRef="#br0">119 0 6745,'5'15'3241,"-6"3"320,-3 6-1441,-2 12-567,0 2-217,0 10-128,4-5-432,1 3-191,2-9-233,3 2-208,2-13-160,4 1-488,-5-7-409,5-2-1327,-4-10-2097,-6-7-104</inkml:trace>
  <inkml:trace contextRef="#ctx0" brushRef="#br0" timeOffset="1">255 246 5881,'-24'-18'4497,"-1"6"-824,-4 4-248,-5 4-2673,-3 9-248,6 6-112,3 7-1080,4 6-3153,2-3 752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42.692"/>
    </inkml:context>
    <inkml:brush xml:id="br0">
      <inkml:brushProperty name="width" value="0.05" units="cm"/>
      <inkml:brushProperty name="height" value="0.05" units="cm"/>
      <inkml:brushProperty name="color" value="#004F8B"/>
    </inkml:brush>
  </inkml:definitions>
  <inkml:trace contextRef="#ctx0" brushRef="#br0">0 79 4241,'2'-3'517,"0"-1"-1,0 1 1,0-1 0,1 1-1,-1 0 1,1 0 0,-1 0-1,1 0 1,0 1 0,0-1-1,1 1 1,-1 0 0,0 0-1,1 0 1,-1 0 0,1 0-1,0 1 1,-1 0 0,3-1-517,13-4 892,0 2 1,1-1 0,5 2-893,-15 1 402,9-1 5,1 0-1,0 1 0,-1 2 0,1 0 1,7 1-407,-22-1 22,0 1 1,-1-1 0,1 1 0,-1 0-1,1 1 1,-1-1 0,0 1 0,1 0 0,-1 0-1,0 0 1,0 0 0,0 1 0,-1-1-1,1 1 1,-1 0 0,1 1 0,-1-1 0,0 0-1,0 1 1,0 0 0,-1-1 0,1 1-1,-1 0 1,0 1 0,1 1-23,1 6 25,-1 1-1,0-1 1,-1 1 0,0 0-1,-1 0 1,0 0 0,-1 0-1,0 0 1,-1 0 0,-1 0-1,-1 3-24,-4 17-523,-2 0 0,-2-1 0,-9 22 523,8-19-3416,8-12-119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09.995"/>
    </inkml:context>
    <inkml:brush xml:id="br0">
      <inkml:brushProperty name="width" value="0.05" units="cm"/>
      <inkml:brushProperty name="height" value="0.05" units="cm"/>
      <inkml:brushProperty name="color" value="#008C3A"/>
    </inkml:brush>
  </inkml:definitions>
  <inkml:trace contextRef="#ctx0" brushRef="#br0">214 122 3769,'4'-7'219,"-1"4"113,-1 0-1,1-1 1,-1 0 0,0 1 0,0-1 0,-1 0-1,1 0 1,0-1-332,-2 3 233,0-1 0,0 1 1,0 0-1,0 0 0,0 0 0,-1 0 0,1 0 0,-1 0 0,1 0 1,-1 1-1,0-1 0,1 0 0,-1 0 0,0 0 0,0 0 0,0 1 1,-1-1-1,1 1 0,0-1 0,-1 0-233,-2-2 287,1 0-1,-1 1 1,0 0 0,0 0-1,0 0 1,0 0 0,0 0-1,-1 1 1,1 0 0,-1 0-1,0 0 1,1 1 0,-1-1-1,0 1 1,0 0 0,0 0-1,0 1 1,0 0 0,0 0-1,0 0 1,0 0 0,0 1-1,0 0 1,0 0 0,-3 1-287,2 0 69,0 0 1,1 0 0,-1 0 0,1 1-1,-1 0 1,1 0 0,0 0 0,0 1-1,1-1 1,-1 1 0,1 0 0,0 1-1,0-1 1,0 1 0,0 0 0,1 0-1,0 0 1,0 0 0,0 0 0,1 1-1,-2 3-69,3-6 1,0 0-1,1 0 0,-1 0 0,0 0 0,1 0 1,0 0-1,-1 0 0,1 0 0,0 0 1,1 1-1,-1-1 0,0 0 0,1 0 1,0 0-1,0 0 0,0-1 0,0 1 1,0 0-1,1 0 0,1 2 0,-1-2-21,1 0 0,-1-1 0,1 1 1,0-1-1,0 1 0,0-1 0,1 0 0,-1 0 0,0 0 0,1-1 0,-1 1 1,1-1-1,0 0 0,-1 0 0,1 0 21,5 1-63,0-1-1,0 0 1,0 0 0,0-1 0,1 0-1,-1-1 1,0 0 0,0 0-1,0-1 1,0 0 0,-1-1 0,1 1-1,3-3 64,-7 2-30,-1 1 0,1-1 0,-1 0 0,1-1 0,-1 1-1,0-1 1,-1 0 0,1 0 0,-1 0 0,1 0 0,-1-1-1,1-2 31,1-3-109,0 0 0,-1 0 0,-1 0-1,0 0 1,2-10 109,-5 20 6,0 0 0,0 0 0,0 0 0,0 0 0,0 0 0,0 0 0,0 0 0,0 0-1,0 0 1,0-1 0,0 1 0,0 0 0,0 0 0,0 0 0,0 0 0,0 0 0,1 0 0,-1 0 0,0 0 0,0 0 0,0 0-1,0 0 1,0 0 0,0 0 0,0-1 0,0 1 0,0 0 0,1 0 0,-1 0 0,0 0 0,0 0 0,0 0 0,0 0-1,0 0 1,0 0 0,0 0 0,0 0 0,0 0 0,1 0 0,-1 0 0,0 0 0,0 0 0,0 1 0,0-1 0,0 0 0,0 0-1,0 0 1,0 0 0,0 0 0,1 0 0,-1 0 0,0 0 0,0 0 0,0 0 0,0 0 0,0 0 0,0 0 0,0 0 0,0 1-1,0-1-5,8 9 261,9 19 56,-13-21-250,7 12 15,-8-11-120,1-1-1,0 0 0,0 0 0,1 0 1,0-1-1,0 0 0,1 0 0,-1 0 1,6 4 38,-10-9-240,1-1 0,-1 1 0,0-1 0,0 1 0,0-1 0,0 0 0,1 1 0,-1-1 0,0 0 0,0 0 1,0 0-1,1 0 0,-1 0 0,0 0 0,0 0 0,1 0 0,-1-1 0,0 1 0,0 0 0,0-1 240,15-5-3614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0.348"/>
    </inkml:context>
    <inkml:brush xml:id="br0">
      <inkml:brushProperty name="width" value="0.05" units="cm"/>
      <inkml:brushProperty name="height" value="0.05" units="cm"/>
      <inkml:brushProperty name="color" value="#008C3A"/>
    </inkml:brush>
  </inkml:definitions>
  <inkml:trace contextRef="#ctx0" brushRef="#br0">303 88 8554,'-1'-4'495,"0"0"-1,0 0 1,-1 0 0,1-1-1,-1 2 1,0-1 0,0 0 0,0 0-1,0 0 1,0 1 0,-1 0-1,0-1 1,0 1 0,0 0-1,0 0 1,0 0 0,-1 1 0,0-1-495,-1 0 376,0 0 1,0 1-1,-1 0 0,1-1 1,-1 2-1,0-1 1,0 1-1,1 0 1,-1 0-1,0 0 0,0 1 1,-3 0-377,2 0 108,0 0 0,0 1 1,0 0-1,0 0 0,0 1 0,0-1 1,1 2-1,-1-1 0,1 1 0,-1 0 1,1 0-1,0 0 0,0 1 0,0 0 1,1 1-1,-1-1 0,1 1 0,0 0 1,1 0-1,-1 0 0,1 1 0,-4 5-108,1 7 23,0 1 0,0-1 0,2 1 0,0 0 0,1 1 0,1-1 0,1 1 0,1 11-23,0 4-110,2-1 0,2 0-1,1 0 1,5 17 110,-9-48-228,1 0 0,-1 0 0,1 0 1,0-1-1,0 1 0,0 0 0,0-1 1,0 1-1,1-1 0,-1 1 0,2 1 228,-1-3-291,-1 0 1,0 0-1,0-1 0,1 1 0,-1-1 1,0 1-1,0-1 0,1 1 1,-1-1-1,1 0 0,-1 1 0,0-1 1,1 0-1,-1 0 0,1 0 0,-1 0 1,0 0-1,1-1 0,-1 1 0,1 0 1,-1-1-1,0 1 0,1-1 291,23-5-3769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0.678"/>
    </inkml:context>
    <inkml:brush xml:id="br0">
      <inkml:brushProperty name="width" value="0.05" units="cm"/>
      <inkml:brushProperty name="height" value="0.05" units="cm"/>
      <inkml:brushProperty name="color" value="#008C3A"/>
    </inkml:brush>
  </inkml:definitions>
  <inkml:trace contextRef="#ctx0" brushRef="#br0">196 56 4889,'-4'-16'4569,"-6"3"-1024,-1 4-265,-10 0-1911,-4 3-521,-2 4-272,1 4-96,0 4-176,6 2-712,4-2-1416,7 1-2121,13-5-304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1.014"/>
    </inkml:context>
    <inkml:brush xml:id="br0">
      <inkml:brushProperty name="width" value="0.05" units="cm"/>
      <inkml:brushProperty name="height" value="0.05" units="cm"/>
      <inkml:brushProperty name="color" value="#008C3A"/>
    </inkml:brush>
  </inkml:definitions>
  <inkml:trace contextRef="#ctx0" brushRef="#br0">323 66 7450,'1'-2'491,"1"0"1,-1 0 0,0 0-1,1 0 1,-1 0 0,0 0 0,0 0-1,0 0 1,-1-1 0,1 1 0,-1 0-1,1-1 1,-1 1 0,1 0-1,-1-1 1,0 1 0,0 0 0,-1-1-1,1 0-491,-1 2 129,0-1-1,0 1 0,1 0 0,-2-1 0,1 1 0,0 0 0,0 0 1,0 0-1,-1 0 0,1 0 0,0 0 0,-1 0 0,1 0 0,-1 0 0,1 1 1,-1-1-1,1 0 0,-1 1 0,0-1 0,1 1 0,-1 0 0,0 0 1,1 0-1,-1 0 0,0 0 0,1 0 0,-1 0 0,0 0-128,-9 1 209,0 0-1,1 0 0,-1 2 0,0-1 1,1 1-1,0 0 0,-1 1 1,2 1-1,-1-1 0,0 2 0,1-1 1,0 1-1,0 0 0,-2 3-208,-7 6 48,1 1-1,0 0 1,2 0-1,0 2 1,1 0-1,-4 7-47,14-18 7,0 0-1,1 0 1,0 0-1,0 0 1,0 0 0,1 1-1,0-1 1,0 1 0,1-1-1,0 1 1,1 0-1,-1 0 1,2 0 0,-1-1-1,2 7-6,2 11-191,2 0-1,1-1 1,1 1-1,2 1 192,4 14-945,-13-32-2105,-6-4 871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1.365"/>
    </inkml:context>
    <inkml:brush xml:id="br0">
      <inkml:brushProperty name="width" value="0.05" units="cm"/>
      <inkml:brushProperty name="height" value="0.05" units="cm"/>
      <inkml:brushProperty name="color" value="#008C3A"/>
    </inkml:brush>
  </inkml:definitions>
  <inkml:trace contextRef="#ctx0" brushRef="#br0">228 96 9258,'-7'-11'3577,"-2"6"232,-10 1-2041,-6 3-728,-5 1-408,0 4-8,-1 0-119,6 0-489,3 2-681,6 1-1023,6 1-2609,6 0-40</inkml:trace>
  <inkml:trace contextRef="#ctx0" brushRef="#br0" timeOffset="1">178 136 5273,'40'-19'9156,"-1"4"-4306,-12 6-3488,0 2-1,0 1 1,18-2-1362,-34 7 201,37-7 351,-45 7-547,-1 0-1,1 1 0,-1-1 1,1 0-1,-1 0 0,0 0 1,1-1-1,-1 1 0,0 0 1,0-1-1,0 0 0,0 1 1,0-1-1,0 0 1,1-2-5,-3 4-6,0-1 1,0 0 0,1 0 0,-1 1 0,0-1 0,0 0 0,0 0 0,-1 0 0,1 1 0,0-1 0,0 0 0,0 0 0,-1 0 0,1 1 0,0-1 0,-1 0 0,1 1 0,0-1 0,-1 0-1,1 1 1,-1-1 0,1 0 0,-1 1 0,1-1 0,-1 1 0,0-1 0,1 1 0,-1-1 0,0 1 0,1-1 0,-1 1 0,0 0 0,0-1 0,0 1 5,-26-12-163,24 10 144,-1 1 0,0 1 0,0-1 0,1 0 1,-1 1-1,0 0 0,0 0 0,0 0 0,1 0 1,-1 0-1,0 1 0,0 0 0,1 0 0,-1 0 0,0 0 1,1 1-1,-1-1 0,1 1 0,0 0 0,-1 0 19,1 1-11,0 0 0,-1 0-1,1 0 1,0 0-1,1 1 1,-1-1 0,1 1-1,-1 0 1,1 0-1,0 0 1,1 0 0,-1 0-1,1 0 1,-1 0-1,1 1 1,0 3 11,0 1 14,0 0 0,1-1 0,0 1 0,0 0 0,1-1 0,0 1 0,1 0 0,-1-1 0,2 0 0,-1 1 0,1-1 0,1 0 0,0 2-14,-2-6-179,1 1-1,-1-1 0,1 0 0,0 0 0,0 0 1,0 0-1,0-1 0,1 1 0,-1-1 0,1 0 1,0 0-1,0 0 0,0 0 0,0-1 0,1 1 1,-1-1-1,1 0 0,-1-1 0,1 1 1,0-1-1,0 0 0,-1 0 0,6 0 180,1-1-2015,1 0 0,-1-1 0,1 0 0,2-1 2015,25-7-5123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1.693"/>
    </inkml:context>
    <inkml:brush xml:id="br0">
      <inkml:brushProperty name="width" value="0.05" units="cm"/>
      <inkml:brushProperty name="height" value="0.05" units="cm"/>
      <inkml:brushProperty name="color" value="#008C3A"/>
    </inkml:brush>
  </inkml:definitions>
  <inkml:trace contextRef="#ctx0" brushRef="#br0">244 40 8994,'-6'-5'549,"-1"1"-1,1 0 1,-1 0 0,0 0-1,-1 1 1,1 0 0,0 0-1,-1 1 1,0 0 0,0 0-1,1 1 1,-1 0 0,0 0-1,0 1 1,0 0 0,-4 1-549,7-1 103,0 1 1,0-1-1,-1 1 0,1 0 1,0 1-1,0-1 1,1 1-1,-1 0 0,0 1 1,1-1-1,-1 1 1,1-1-1,0 1 0,0 1 1,0-1-1,0 1 1,0-1-1,1 1 0,0 0 1,-1 0-1,2 1 1,-1-1-1,0 0 0,1 1 1,-2 3-104,3-4 6,0 0 0,0 0 0,0 0 0,0 0 0,0-1 0,1 1 0,0 0 1,-1 0-1,2 0 0,-1 0 0,0 0 0,1 0 0,0 0 0,0 0 0,0 0 0,0 0 0,1-1 1,-1 1-1,1 0 0,0-1 0,0 0 0,0 1 0,1-1 0,-1 0 0,1 0 0,-1 0 0,1 0 1,0-1-1,0 1 0,1-1 0,-1 0 0,1 1-6,5 2-82,-1 0 0,1-1 0,0 0 1,0-1-1,0 0 0,1 0 0,-1-1 0,1 0 0,0 0 1,0-1-1,-1-1 0,5 1 82,-2-2-332,-1 0 0,1-1 0,-1 0 0,0 0 1,0-2-1,0 1 0,0-1 0,0-1 0,-1 0 0,0 0 1,0-1-1,0 0 0,-1-1 0,0 0 0,0 0 0,-1-1 0,0 0 1,1-3 331,21-30-2300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2.029"/>
    </inkml:context>
    <inkml:brush xml:id="br0">
      <inkml:brushProperty name="width" value="0.05" units="cm"/>
      <inkml:brushProperty name="height" value="0.05" units="cm"/>
      <inkml:brushProperty name="color" value="#008C3A"/>
    </inkml:brush>
  </inkml:definitions>
  <inkml:trace contextRef="#ctx0" brushRef="#br0">93 0 9738,'-9'10'2945,"-4"8"848,-3 7-2625,-4 9 56,3-1-112,5 12-216,7-3-183,9 3-177,2-5-280,8 0-200,5-11-144,-2-3-648,-7-7-521,8-5 3282,-7-6-6474,8-7 2848</inkml:trace>
  <inkml:trace contextRef="#ctx0" brushRef="#br0" timeOffset="1">244 213 10162,'-13'2'2633,"-10"-8"1112,-8 3-2793,-7 1-224,6 4-40,-2 4-192,11 0-304,3 5-1136,11-1-576,6 2-2409,12-2-416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2.378"/>
    </inkml:context>
    <inkml:brush xml:id="br0">
      <inkml:brushProperty name="width" value="0.05" units="cm"/>
      <inkml:brushProperty name="height" value="0.05" units="cm"/>
      <inkml:brushProperty name="color" value="#008C3A"/>
    </inkml:brush>
  </inkml:definitions>
  <inkml:trace contextRef="#ctx0" brushRef="#br0">137 40 9250,'-15'-12'3887,"13"9"-3682,-1 1-1,1 0 1,0-1 0,-1 1-1,0 0 1,1 1 0,-1-1-1,0 0 1,0 1-1,0 0 1,0-1 0,0 1-1,-1 0 1,1 1-1,0-1 1,0 0 0,-1 1-1,1 0 1,0 0-1,0 0 1,-1 0 0,1 1-1,0-1 1,-3 1-205,3 0 23,1 0 0,0-1 0,-1 1 0,1 0 0,0 0 0,0 0 0,0 1 0,0-1 0,0 0 0,0 1 0,0 0 0,0-1 0,0 1 0,1 0 0,-1 0 0,1 0 0,-1 0 0,1 0 0,0 0-1,0 0 1,0 0 0,0 1 0,0-1 0,0 0 0,1 1 0,-1-1 0,1 0 0,-1 1 0,1-1 0,0 1 0,0-1 0,0 1 0,1 0-23,-1 1 3,1 0-1,0 1 1,0-1-1,0 0 1,1 0-1,0 0 1,-1 0 0,2 0-1,-1 0 1,0 0-1,1 0 1,-1-1-1,1 0 1,0 1-1,0-1 1,1 0-1,-1 0 1,1-1-3,37 23 11,-28-18 16,1 0 1,-2 1-1,1 0 1,-1 2-1,-1-1 1,2 3-28,-10-10 27,-1 0 1,0 1-1,0-1 0,-1 1 1,1-1-1,0 1 0,-1 0 1,0 0-1,0 0 1,1-1-1,-2 1 0,1 0 1,0 1-1,-1-1 0,1 0 1,-1 0-1,0 0 0,0 0 1,0 0-1,0 0 1,-1 0-1,1 0 0,-1 0 1,0 0-1,1 0 0,-2 0 1,1 0-1,0 0 1,-1 0-1,1 0 0,-1 0-27,0 0-11,0 0-1,0 0 1,-1-1-1,1 1 0,-1-1 1,0 1-1,1-1 1,-1 0-1,0 0 1,0 0-1,0 0 1,-1-1-1,1 1 1,0-1-1,-1 0 0,1 0 1,-1 0-1,1 0 1,-1 0-1,1-1 1,-1 0-1,1 0 1,-1 0-1,-3 0 12,4 0-368,0-1-1,-1 0 1,1 1-1,0-1 1,-1 0 0,1 0-1,0-1 1,0 1-1,0-1 1,0 0 0,0 1-1,1-1 1,-1-1-1,1 1 1,-1 0 0,1 0-1,-1-2 369,-7-11-4054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2.765"/>
    </inkml:context>
    <inkml:brush xml:id="br0">
      <inkml:brushProperty name="width" value="0.05" units="cm"/>
      <inkml:brushProperty name="height" value="0.05" units="cm"/>
      <inkml:brushProperty name="color" value="#008C3A"/>
    </inkml:brush>
  </inkml:definitions>
  <inkml:trace contextRef="#ctx0" brushRef="#br0">75 2 6777,'16'-1'2551,"-10"7"-67,-13 22 1026,4-19-3126,-26 67 3545,-11 34-1938,35-95-2020,2 1 0,0-1-1,0 1 1,1 0 0,1 0 0,1 1 29,5 8-2141,-5-25 1933,1 1 0,-1-1 0,1 1 0,-1-1 0,1 1 0,-1-1 0,1 0 0,0 1 0,-1-1 0,1 0 0,0 0 0,-1 1 0,1-1 0,0 0 0,-1 0 0,1 0 0,0 0 0,0 0 0,-1 0 0,1 0 1,0 0-1,-1 0 0,1 0 0,0 0 0,0 0 0,-1 0 0,1-1 0,0 1 0,-1 0 0,1-1 0,0 1 208,21-9-4613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3.115"/>
    </inkml:context>
    <inkml:brush xml:id="br0">
      <inkml:brushProperty name="width" value="0.05" units="cm"/>
      <inkml:brushProperty name="height" value="0.05" units="cm"/>
      <inkml:brushProperty name="color" value="#008C3A"/>
    </inkml:brush>
  </inkml:definitions>
  <inkml:trace contextRef="#ctx0" brushRef="#br0">305 25 6561,'-15'-7'3361,"-3"4"-144,-11-1-681,-5 0-1631,-5 0-73,2 3 16,-1 0-232,8 0-360,2 1-592,9 1-880,5 0-2657,10 1 168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43.024"/>
    </inkml:context>
    <inkml:brush xml:id="br0">
      <inkml:brushProperty name="width" value="0.05" units="cm"/>
      <inkml:brushProperty name="height" value="0.05" units="cm"/>
      <inkml:brushProperty name="color" value="#004F8B"/>
    </inkml:brush>
  </inkml:definitions>
  <inkml:trace contextRef="#ctx0" brushRef="#br0">2 48 9994,'-2'13'6129,"14"-25"-1384,-1-1 929,-8-6-10787,12 2 2512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3.491"/>
    </inkml:context>
    <inkml:brush xml:id="br0">
      <inkml:brushProperty name="width" value="0.05" units="cm"/>
      <inkml:brushProperty name="height" value="0.05" units="cm"/>
      <inkml:brushProperty name="color" value="#008C3A"/>
    </inkml:brush>
  </inkml:definitions>
  <inkml:trace contextRef="#ctx0" brushRef="#br0">2 1 7338,'0'13'10815,"-2"72"-8550,2 35-608,8 36-1657,-8-156-4,0 0 0,0 0-1,0 1 1,0-1-1,0 0 1,0 0 0,0 0-1,0 0 1,0 0-1,0 1 1,0-1 0,1 0-1,-1 0 1,0 0 0,0 0-1,0 0 1,0 0-1,0 1 1,0-1 0,0 0-1,0 0 1,0 0-1,0 0 1,0 0 0,0 0-1,1 0 1,-1 0-1,0 1 1,0-1 0,0 0-1,0 0 1,0 0-1,0 0 1,1 0 0,-1 0-1,0 0 1,0 0 0,0 0-1,0 0 1,0 0-1,1 0 1,-1 0 0,0 0-1,0 0 1,0 0-1,0 0 1,0 0 0,0 0-1,1 0 1,-1 0 4,9-6-221,8-14-154,-16 19 342,19-22-377,46-52-385,-58 68 764,0 0 0,1 0 0,0 0 0,0 1 0,0 1 0,1 0 0,-1 0 0,2 0 31,-9 4 0,1 0 0,-1 1 0,0-1 1,1 0-1,-1 1 0,1-1 0,-1 1 1,1 0-1,0 0 0,-1 0 0,1 0 1,-1 0-1,1 1 0,-1-1 0,1 1 1,-1 0-1,0 0 0,1 0 0,-1 0 1,0 0-1,2 1 0,-1 0 31,1 1-1,-1 0 1,0 0 0,0 0-1,0 1 1,0-1 0,-1 1-1,1 0 1,-1-1 0,0 1-1,0 0 1,0 1-31,2 6 113,0 1-1,0 0 1,-1 0 0,-1 1-1,0-1 1,0 1 0,-2-1-1,1 7-112,-2-14-105,-2 31 199,-5-15-3131,6-20-167,2-7 160,4-2-1202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3.828"/>
    </inkml:context>
    <inkml:brush xml:id="br0">
      <inkml:brushProperty name="width" value="0.05" units="cm"/>
      <inkml:brushProperty name="height" value="0.05" units="cm"/>
      <inkml:brushProperty name="color" value="#008C3A"/>
    </inkml:brush>
  </inkml:definitions>
  <inkml:trace contextRef="#ctx0" brushRef="#br0">46 119 7402,'38'-14'5950,"-21"9"-5085,-1 0 0,1-2-1,-1 0 1,-1-1 0,1 0 0,-2-2-1,7-4-864,-21 14 5,1 0 0,-1-1 0,0 1 0,1 0 0,-1-1-1,0 1 1,1 0 0,-1-1 0,0 1 0,1-1 0,-1 1-1,0-1 1,0 1 0,0-1 0,1 1 0,-1-1-1,0 1 1,0-1 0,0 1 0,0-1 0,0 1 0,0-1-1,0 1 1,0-1 0,0 1 0,0-1 0,0 1 0,0-1-1,0 1 1,-1-1 0,1 1-5,-14-13-15,9 11-7,0-1-1,0 1 1,0 1-1,0-1 1,-1 1-1,-2-1 23,1 2-5,0 0 0,0 0 0,0 0 0,0 1-1,0 0 1,0 1 0,0 0 0,0 0-1,1 0 1,-1 1 0,1 0 0,-1 0-1,1 0 1,0 1 0,0 0 0,1 0-1,-1 1 1,1 0 0,0-1 0,0 2 0,0 0 5,1-2-8,1-1 0,1 1 1,-1 0-1,1 1 1,-1-1-1,1 0 1,0 1-1,1-1 1,-1 1-1,1 0 0,0-1 1,0 1-1,0 0 1,1 0-1,0 0 1,0-1-1,0 1 1,0 0-1,1 0 0,0 0 1,0-1-1,0 1 1,1 0-1,-1-1 1,1 1-1,0-1 1,0 0-1,1 1 0,-1-1 1,1 0-1,1 1 8,1 0-47,0 0-1,-1-1 0,2 0 1,-1 0-1,0 0 0,1-1 1,0 1-1,0-2 0,0 1 1,0 0-1,0-1 0,0 0 1,1-1-1,-1 1 0,1-1 1,-1 0-1,1-1 0,0 0 48,1 1-487,1-1-1,-1 0 0,0-1 0,1 0 0,-1 0 1,0 0-1,0-1 0,0-1 0,0 1 1,0-1-1,0-1 0,-1 1 0,0-1 0,1-1 488,10-11-3228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14.391"/>
    </inkml:context>
    <inkml:brush xml:id="br0">
      <inkml:brushProperty name="width" value="0.05" units="cm"/>
      <inkml:brushProperty name="height" value="0.05" units="cm"/>
      <inkml:brushProperty name="color" value="#008C3A"/>
    </inkml:brush>
  </inkml:definitions>
  <inkml:trace contextRef="#ctx0" brushRef="#br0">1 19 3601,'14'1'5966,"-13"9"-722,-4 5-4530,3-6-423,0 1 0,0-1-1,1 0 1,0 0 0,0 1 0,1-1 0,0 0 0,1 0 0,0 0 0,1-1 0,-1 1 0,2-1 0,0 2-291,-5-10-14,0 0 1,1 0 0,-1 0-1,0 0 1,0 0-1,0 0 1,0 1-1,1-1 1,-1 0 0,0 0-1,0 0 1,0 0-1,0 0 1,1 0-1,-1 0 1,0 0 0,0 0-1,0 0 1,1 0-1,-1 0 1,0 0 0,0 0-1,0 0 1,0-1-1,1 1 1,-1 0-1,0 0 1,0 0 0,0 0-1,0 0 1,0 0-1,1 0 1,-1 0 0,0-1-1,0 1 1,0 0-1,0 0 1,0 0-1,0 0 1,0 0 0,0-1-1,1 1 1,-1 0-1,0 0 14,8-13-86,-2 2-5,7-7-35,1 0 1,1 1 0,15-15 125,-23 26-25,0-1 1,0 1-1,1 1 1,0-1-1,0 1 1,0 1-1,0-1 1,1 1-1,0 1 1,0 0-1,7-2 25,-14 5 8,0-1 1,0 1-1,0 0 0,0 0 0,0 0 1,0 0-1,0 0 0,1 1 0,-1-1 1,0 1-1,0-1 0,0 1 0,0 0 1,0 0-1,-1 0 0,1 0 0,0 0 1,0 0-1,0 0 0,0 1-8,1 1 29,-1 0 0,1 0 0,-1 0 0,1 1 0,-1-1 0,0 1 0,0-1 0,0 1 0,-1 0 0,1 2-29,2 7 119,-1 0 0,0 0 0,-1 1 0,-1-1 0,0 0-1,-1 3-118,1 10 190,0-16-161,-1 0 0,0 0 1,0 0-1,-2 6-29,2-15-59,0-1-46,0 0-31,7-20-373,-5 14 492,1 0 0,0 1 0,1-1 1,0 1-1,-1-1 0,2 1 0,-1 0 1,0 0-1,1 1 0,0 0 0,0-1 1,1 2-1,4-4 17,14-11-142,-9 4 77,2 2 0,0 0 0,0 1 0,1 0 1,18-7 64,-33 17 26,1-1 1,0 1-1,-1-1 1,1 1 0,0 0-1,0 1 1,-1-1-1,1 1 1,0-1-1,0 1 1,0 0 0,0 1-1,0-1 1,0 1-1,-1-1 1,1 1 0,0 0-1,0 1 1,-1-1-1,1 0 1,-1 1 0,1 0-1,-1 0 1,0 0-1,0 0 1,0 1 0,0-1-1,0 1 1,0 0-1,-1 0 1,1 0 0,-1 0-1,0 0 1,1 1-27,2 5 77,-1 0 0,0 0 0,0 1 0,-1 0 0,0-1 0,0 1 1,-1 0-1,-1 0 0,1 0 0,-2 1 0,1-1 0,-1 0 0,-1 0 0,0 0 1,-1 0-1,0 0 0,0 0 0,-1 1-77,2-9-91,1-1 0,0 1 0,-1-1 0,0 0 0,1 1 0,-1-1-1,0 0 1,0 0 0,0 1 0,0-1 0,0 0 0,0 0 0,0 0 0,0 0 0,0 0 0,0-1 0,0 1 0,-1 0 0,1 0 0,-1 0 91,1-1-92,1 0 0,0 0 0,-1 0 0,1 0 0,0 0 0,-1 0 0,1 0 0,0 0 0,-1 0 1,1 0-1,0 0 0,-1-1 0,1 1 0,0 0 0,0 0 0,-1 0 0,1 0 0,0-1 1,-1 1-1,1 0 0,0 0 0,0 0 0,-1-1 0,1 1 0,0 0 0,0 0 0,0-1 0,0 1 1,-1 0-1,1-1 92,-1-17-3089,7-13-1649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29.585"/>
    </inkml:context>
    <inkml:brush xml:id="br0">
      <inkml:brushProperty name="width" value="0.05" units="cm"/>
      <inkml:brushProperty name="height" value="0.05" units="cm"/>
      <inkml:brushProperty name="color" value="#33CCFF"/>
    </inkml:brush>
  </inkml:definitions>
  <inkml:trace contextRef="#ctx0" brushRef="#br0">50 87 3041,'0'-2'550,"0"1"0,-1-1 0,1 1 0,0-1 0,-1 1 0,1-1 0,-1 1 0,1-1 0,-1 1-1,0-1 1,0 1 0,1 0 0,-1-1 0,0 1 0,0 0 0,0 0 0,-1-1-550,2 2 162,-1 0 1,1 0-1,0 0 0,-1 0 0,1-1 0,0 1 0,-1 0 0,1 0 0,0 0 0,0 0 0,-1 0 0,1 0 1,0 0-1,-1 0 0,1 1 0,0-1 0,-1 0 0,1 0 0,0 0 0,-1 0 0,1 0 0,0 0 0,-1 1 1,1-1-1,0 0 0,0 0 0,-1 0 0,1 1 0,0-1 0,0 0 0,0 0-162,-11 21 1033,6-4-919,1 1-1,1 0 1,0 0-1,2 0 1,0 1-1,1 15-113,1-22-1,-1 0-1,2 0 1,0 0-1,0 0 0,1 0 1,1-1-1,0 1 1,0-1-1,1 0 1,1 0-1,4 6 2,-9-15 4,0 0 0,0 0 1,0-1-1,0 1 0,0 0 0,1-1 0,-1 1 0,0-1 0,1 0 1,-1 1-1,1-1 0,0 0 0,0 0 0,-1 0 0,1 0 1,0 0-1,0 0 0,0-1 0,0 1 0,0-1 0,0 1 1,0-1-1,0 0 0,0 1 0,0-1 0,0 0 0,0 0 0,0-1 1,0 1-1,0 0 0,0-1 0,0 1 0,0-1 0,0 0 1,0 1-1,-1-1 0,2-1-4,1 0-1,0-1 0,-1 0 0,1-1 1,-1 1-1,0 0 0,0-1 0,0 0 0,0 0 0,-1 0 1,0 0-1,1 0 0,-1 0 0,-1-1 0,1 1 0,0-2 1,3-17-120,-1 0 0,-1 0 0,-1 0 0,-1-13 120,5-42-297,-7 92 306,1-1 0,1 0-1,0 0 1,1 0 0,0 0 0,1 0 0,1 0-1,0 0 1,5 9-9,-5-11 37,1-1 1,0 1-1,0-1 0,1 1 1,1-2-1,0 1 0,0-1 1,1 0-1,0 0 0,1-1 0,-1 0 1,5 2-38,-11-9 40,0 1 1,0-1-1,0 0 1,0 0-1,0 0 0,0 0 1,0 0-1,1-1 1,-1 1-1,0-1 1,0 1-1,1-1 1,-1 0-1,0 0 1,0 0-1,1 0 0,-1 0 1,0 0-1,0-1 1,1 1-1,-1-1 1,1 0-41,1-1 42,-1 0 1,0 0 0,0 0-1,-1 0 1,1 0 0,0-1-1,-1 0 1,1 1 0,-1-1-1,0 0 1,0 0 0,0 0-1,0-2-42,4-7 6,0 0 0,-1 0-1,-1-1 1,0 0 0,-1 0-1,-1 0 1,1-4-6,-2-4-145,0-1 0,-2 1-1,-3-20 146,2 24-613,1-1 0,0 0 0,1 1 0,1-1 0,3-12 613,-4 27-628,1 0 0,0 0-1,0 0 1,0 1 0,0-1 0,0 0-1,1 0 1,-1 1 0,1-1 628,2-2-3962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0.033"/>
    </inkml:context>
    <inkml:brush xml:id="br0">
      <inkml:brushProperty name="width" value="0.05" units="cm"/>
      <inkml:brushProperty name="height" value="0.05" units="cm"/>
      <inkml:brushProperty name="color" value="#33CCFF"/>
    </inkml:brush>
  </inkml:definitions>
  <inkml:trace contextRef="#ctx0" brushRef="#br0">22 10 4849,'2'-10'4400,"-5"14"-32,-8 24-456,7-4-3177,1 1 1,1-1-1,1 1 0,2 0 0,0 0 1,5 23-736,-1-4 344,-3-23-289,0-1 1,1 1-1,1-1 1,1 0-1,3 4-55,-8-23-17,0-1 0,0 0 0,0 0-1,0 0 1,0 1 0,0-1 0,0 0-1,0 0 1,0 0 0,0 0 0,0 1 0,1-1-1,-1 0 1,0 0 0,0 0 0,0 0 0,0 0-1,0 1 1,0-1 0,1 0 0,-1 0 0,0 0-1,0 0 1,0 0 0,1 0 0,-1 0-1,0 0 1,0 0 0,0 1 0,0-1 0,1 0-1,-1 0 1,0 0 0,0 0 0,0 0 0,1 0-1,-1 0 1,0 0 0,0-1 0,0 1 0,1 0-1,-1 0 1,0 0 0,0 0 0,0 0-1,1 0 1,-1 0 0,0 0 0,0 0 17,9-12-710,4-17-339,-7 11 484,2-1 0,0 1 0,1 0-1,9-12 566,-16 26 6,0 1 0,1-1 0,-1 1 0,1 0 0,-1 0 0,1 0-1,0 1 1,0-1 0,0 1 0,1-1 0,-1 1 0,0 0 0,1 0-1,0 0 1,-1 1 0,1-1 0,0 1 0,0 0 0,0 0 0,-1 1-1,1-1 1,0 1 0,0-1 0,0 1 0,0 1 0,4-1-6,-4 1 46,-1 0 0,0 1 1,0-1-1,0 0 0,0 1 1,-1 0-1,1 0 0,0 0 1,-1 0-1,1 0 0,-1 0 1,0 0-1,1 1 0,-1 0 1,0-1-1,-1 1 0,1 0 1,0 0-1,-1 0 0,1 2-46,3 7 90,-1 0 0,0 0 1,-1 1-1,1 6-90,2 26 295,-6-43-404,0 0 0,0 0 0,0 0 0,0 0 1,0 0-1,0 0 0,-1 0 0,1 0 0,-1 0 0,1 0 1,-1 0-1,0 0 0,0 0 0,0-1 0,0 1 0,0 0 1,0 0-1,0-1 0,-1 1 0,0 0 109,1-2-189,1 1-1,0-1 1,-1 0 0,1 0 0,0 0-1,-1 0 1,1 0 0,-1 1-1,1-1 1,0 0 0,-1 0-1,1 0 1,-1 0 0,1 0 0,0 0-1,-1 0 1,1 0 0,-1-1-1,1 1 1,0 0 0,-1 0-1,1 0 1,-1 0 0,1 0 0,0-1-1,-1 1 1,1 0 0,0 0-1,-1-1 1,1 1 0,0 0-1,-1 0 1,1-1 0,0 1 0,0 0-1,-1-1 190,-3-9-5001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0.421"/>
    </inkml:context>
    <inkml:brush xml:id="br0">
      <inkml:brushProperty name="width" value="0.05" units="cm"/>
      <inkml:brushProperty name="height" value="0.05" units="cm"/>
      <inkml:brushProperty name="color" value="#33CCFF"/>
    </inkml:brush>
  </inkml:definitions>
  <inkml:trace contextRef="#ctx0" brushRef="#br0">193 36 9034,'-1'-2'442,"0"0"0,0 0 0,0 0 0,0 1 1,0-1-1,0 0 0,-1 1 0,1-1 0,-1 1 0,1-1 0,-1 1 0,0 0 0,0 0 1,1 0-1,-3-1-442,0 0 290,0 1 0,0-1 0,-1 1 0,1 0 0,0 0 0,-1 0 0,-3 0-290,2 1 129,1 0 1,-1 0 0,1 0-1,-1 1 1,1 0 0,-1 0 0,1 0-1,0 0 1,-1 1 0,1 0-1,0 0 1,-4 3-130,4-1 71,1 0 0,-1 1 0,1-1 0,-1 1 0,2 1 0,-1-1 0,0 0 0,1 1 0,0 0 0,0-1 0,1 1 0,0 0 0,0 1 0,0-1 0,1 0 0,0 0 0,0 1 0,0 3-71,1-5-6,-1-1 1,1 1-1,0 0 1,0 0-1,0-1 1,1 1-1,0 0 0,0-1 1,0 1-1,1-1 1,-1 1-1,1-1 1,0 1-1,0-1 1,1 0-1,-1 0 0,1 0 1,0-1-1,0 1 1,0 0-1,0-1 1,1 0-1,-1 0 1,1 0-1,2 1 6,-3-2-24,1-1-1,-1 1 1,1-1-1,-1 0 1,1 0 0,-1 0-1,1 0 1,0-1-1,-1 1 1,1-1 0,0 0-1,0 0 1,-1-1-1,1 1 1,0-1 0,-1 1-1,1-1 1,0 0 0,-1-1-1,1 1 1,-1-1-1,0 1 1,1-1 0,-1 0-1,0 0 1,0-1-1,0 1 1,-1 0 0,1-1-1,0 0 1,1-2 24,4-5-73,-1 1 0,1-1 0,-2-1 0,0 0 1,0 1-1,-1-2 0,0 1 0,3-12 73,12-51-403,-20 73 400,0 1 0,0 0 0,0 0 0,0 0 0,0 0 0,0 0 0,0-1 0,1 1 0,-1 0 0,0 0 0,0 0 0,0 0 0,0 0 0,0 0 0,0 0-1,0-1 1,0 1 0,0 0 0,0 0 0,0 0 0,0 0 0,1 0 0,-1 0 0,0 0 0,0 0 0,0 0 0,0-1 0,0 1 0,0 0 0,1 0 0,-1 0 0,0 0 0,0 0 0,0 0-1,0 0 1,0 0 0,0 0 0,1 0 0,-1 0 0,0 0 0,0 0 0,0 0 0,0 0 0,0 0 0,1 0 0,-1 0 0,0 0 0,0 1 0,0-1 0,0 0 0,0 0 0,0 0 0,0 0-1,1 0 1,-1 0 3,6 11-77,5 24 87,-10-29 8,6 19-60,-5-14 16,0-1 0,1 0 0,0 0 0,0 0 0,1-1 0,1 1 0,0-1-1,0 0 1,1 0 0,0 0 26,-5-9-157,0 1-1,-1-1 1,1 1-1,0-1 1,0 0-1,0 1 1,0-1 0,0 0-1,0 0 1,0 0-1,-1 0 1,1 0-1,0 0 1,0 0-1,0 0 1,0 0-1,0 0 1,0 0-1,0 0 1,0-1 0,-1 1-1,1 0 1,0-1-1,0 1 1,0 0-1,0-1 1,-1 0-1,1 1 1,0-1-1,-1 1 1,1-1-1,0 0 1,-1 1 0,1-1-1,-1 0 1,1 0-1,-1 1 1,1-1-1,-1 0 1,1 0-1,-1 0 1,0 0 157,11-21-4002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0.782"/>
    </inkml:context>
    <inkml:brush xml:id="br0">
      <inkml:brushProperty name="width" value="0.05" units="cm"/>
      <inkml:brushProperty name="height" value="0.05" units="cm"/>
      <inkml:brushProperty name="color" value="#33CCFF"/>
    </inkml:brush>
  </inkml:definitions>
  <inkml:trace contextRef="#ctx0" brushRef="#br0">34 0 7017,'3'12'4938,"-11"6"-1002,2 11-575,-5-1-3129,6 9-176,1 1 16,1 7 0,6-7 64,4 5-96,1-8-48,3-4-448,1-9-320,1-5-968,2-11-289,0-8-1888,-3-2-8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1.119"/>
    </inkml:context>
    <inkml:brush xml:id="br0">
      <inkml:brushProperty name="width" value="0.05" units="cm"/>
      <inkml:brushProperty name="height" value="0.05" units="cm"/>
      <inkml:brushProperty name="color" value="#33CCFF"/>
    </inkml:brush>
  </inkml:definitions>
  <inkml:trace contextRef="#ctx0" brushRef="#br0">210 236 7834,'-7'-2'3512,"-11"0"233,-4 0-1872,-7-2-761,-1 0-408,-2-3-280,9 3-264,2-1-424,7 1-160,6-6-1376,5 3-1841,0-4-256,6 1-1544</inkml:trace>
  <inkml:trace contextRef="#ctx0" brushRef="#br0" timeOffset="1">496 1 8210,'0'0'192,"0"0"1,1 0-1,-1-1 1,1 1-1,-1 0 1,0 0-1,1 1 1,-1-1-1,0 0 1,1 0-1,-1 0 1,1 0-1,-1 0 1,0 0-1,1 0 1,-1 1-1,0-1 1,1 0-1,-1 0 1,0 0-1,0 1 0,1-1 1,-1 0-1,0 0 1,0 1-1,1-1 1,-1 0-1,0 1 1,0-1-1,0 0 1,1 1-1,-1-1 1,0 0-193,1 18 2823,-11 29-1849,6-29 163,-2 12-133,2 0-1,-1 31-1003,4-51-57,1-1-1,1 1 0,0 0 1,0 0-1,1-1 1,0 1-1,0-1 1,1 0-1,1 1 0,0-1 1,2 4 57,-5-11-205,1 0-1,-1 0 1,0-1 0,1 1-1,-1 0 1,1-1 0,0 1 0,-1-1-1,1 0 1,0 0 0,0 0 0,0 0-1,0 0 1,0 0 0,0 0 0,2 0 205,-2-1-431,-1 1 1,1-1 0,0 0-1,0 0 1,0 0-1,-1 0 1,1 0 0,0 0-1,0 0 1,0-1 0,-1 1-1,3-1 431,11-9-3979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1.451"/>
    </inkml:context>
    <inkml:brush xml:id="br0">
      <inkml:brushProperty name="width" value="0.05" units="cm"/>
      <inkml:brushProperty name="height" value="0.05" units="cm"/>
      <inkml:brushProperty name="color" value="#33CCFF"/>
    </inkml:brush>
  </inkml:definitions>
  <inkml:trace contextRef="#ctx0" brushRef="#br0">212 19 9458,'-11'-1'3265,"-10"-3"440,-7 0-2353,-5 1-1024,-3 0-160,7 1 8,3 0-544,10 2-112,7 3-1185,7-1 2162,5 1-4218,6-2 1328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1.787"/>
    </inkml:context>
    <inkml:brush xml:id="br0">
      <inkml:brushProperty name="width" value="0.05" units="cm"/>
      <inkml:brushProperty name="height" value="0.05" units="cm"/>
      <inkml:brushProperty name="color" value="#33CCFF"/>
    </inkml:brush>
  </inkml:definitions>
  <inkml:trace contextRef="#ctx0" brushRef="#br0">152 40 5689,'-27'-1'10024,"20"1"-9841,1 1-1,-1 0 1,0 0 0,1 1-1,-1 0 1,1 0 0,-1 0-1,1 1 1,0 0 0,0 0 0,0 1-1,-5 3-182,8-4 40,0-1 0,0 1-1,0 0 1,0 0 0,1 0 0,-1 0-1,1 0 1,0 0 0,0 1 0,0-1-1,1 1 1,-1-1 0,1 1-1,-1 0 1,1-1 0,1 1 0,-1 0-1,0 2-39,1-3 8,0 0 0,1 0-1,-1 0 1,1 0-1,-1 0 1,1 0-1,0 0 1,0 0-1,1 0 1,-1-1-1,0 1 1,1 0-1,0-1 1,-1 1 0,1-1-1,0 1 1,1-1-1,-1 0 1,0 0-1,0 0 1,1 0-1,-1 0 1,1-1-1,0 1-7,2 1 26,0 0 0,0 0 0,1 0 0,-1-1 0,1 0-1,0 0 1,0 0 0,0-1 0,-1 1 0,1-2 0,0 1-1,0-1 1,1 1 0,-1-2 0,0 1 0,0-1 0,0 0 0,0 0-1,-1 0 1,1-1 0,0 0 0,0 0 0,-1-1 0,0 1-1,1-1 1,-1 0 0,0-1 0,0 1 0,-1-1 0,1 0-1,-1 0 1,0-1 0,0 1 0,0-1 0,0 0 0,-1 0 0,0 0-1,0-1 1,0 1 0,-1-1 0,0 1 0,0-1 0,0 0-1,-1 0 1,1-1-26,-2 4 4,1 0-1,-1 0 0,0 0 1,0 0-1,0 0 1,0 0-1,-1 0 0,1 0 1,-1 0-1,0 0 0,0 0 1,0 0-1,0 1 1,0-1-1,-1 0 0,1 1 1,-1-1-1,0 1 0,1-1 1,-1 1-1,-2-2-3,-2-1-588,1 1 0,-1 0-1,1 0 1,-1 1 0,-1-1-1,1 1 1,0 1 0,-5-3 588,1 1-3648,4 0-479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07.953"/>
    </inkml:context>
    <inkml:brush xml:id="br0">
      <inkml:brushProperty name="width" value="0.35" units="cm"/>
      <inkml:brushProperty name="height" value="0.35" units="cm"/>
      <inkml:brushProperty name="color" value="#AE198D"/>
      <inkml:brushProperty name="inkEffects" value="galaxy"/>
      <inkml:brushProperty name="anchorX" value="-3368.90161"/>
      <inkml:brushProperty name="anchorY" value="-14884.22363"/>
      <inkml:brushProperty name="scaleFactor" value="0.5"/>
    </inkml:brush>
  </inkml:definitions>
  <inkml:trace contextRef="#ctx0" brushRef="#br0">237 162 6489,'0'0'0,"-1"-1"5874,3-3-1541,2-4 374,-1-2-4140,2-3 1060,1-2-836,4-2 37,5 0-68,7-1-144,9-1-326,10 3 7,9 2-114,10 5-127,7 9-9,6 9 55,4 11-32,-1 10-64,-3 8 12,-6 10 47,-10 4-92,-46-39 41,0 1-1,-1 0 0,2 4-13,-4-5 22,-1 1 0,0 0 0,2 9-22,-5-9 40,0-1 0,-1 1 0,0-1 0,-1 5-40,-1-3 61,0 2 0,-1-1 1,-2 11-62,-1-10 89,0 1 1,-1-1 0,-4 10-90,2-8 69,-2 0-1,-1 0 0,-1 2-68,-2-2 65,0-1-1,-1 0 1,-2 1-65,0-1 50,-2-1 0,0 0 1,-1-2-51,-2 1 56,-2-1 0,-20 12-56,12-10 17,-2-1 0,-1-1-17,-73 27-22,-4-6 74,1 0-104,9 3-7,11 6-9,70-33 75,0 1-1,-15 12-6,21-13-7,0 0 0,1 0 0,-7 10 7,11-11 3,-1 0 0,1 1 0,1 0 0,0 2-3,1-4 11,1 1-1,1 0 1,0 1 0,-1 3-11,-5 39 53,12-6-74,10-9-33,7-6-50,5-7-20,0-5-336,-2-4-244,-4-2-1054,-8-1-1170,-9 0-3034,-8 1 538,-3-4-7049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0.133"/>
    </inkml:context>
    <inkml:brush xml:id="br0">
      <inkml:brushProperty name="width" value="0.05" units="cm"/>
      <inkml:brushProperty name="height" value="0.05" units="cm"/>
    </inkml:brush>
  </inkml:definitions>
  <inkml:trace contextRef="#ctx0" brushRef="#br0">18 27 5297,'-13'-27'6676,"13"27"-6500,-1 1-1,1-1 1,0 0 0,-1 0 0,1 1 0,0-1 0,0 0 0,-1 1 0,1-1 0,0 0-1,0 1 1,-1-1 0,1 1 0,0-1 0,0 0 0,0 1 0,0-1 0,0 1 0,0-1-1,0 0 1,0 1 0,0-1 0,0 1 0,0-1 0,0 1 0,0-1 0,0 0 0,0 1-1,0-1 1,0 1 0,0-1 0,0 0 0,1 1-176,2 34 3433,5 6-3873,77 267 2343,-54-209-1669,30 89-204,16 18-30,-39-116-226,64 143-835,-75-175-245,-2 2 0,-2 1 0,-3 4 1306,-27-112-6924,4 3 3246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2.117"/>
    </inkml:context>
    <inkml:brush xml:id="br0">
      <inkml:brushProperty name="width" value="0.05" units="cm"/>
      <inkml:brushProperty name="height" value="0.05" units="cm"/>
      <inkml:brushProperty name="color" value="#33CCFF"/>
    </inkml:brush>
  </inkml:definitions>
  <inkml:trace contextRef="#ctx0" brushRef="#br0">254 310 5353,'2'-1'349,"0"1"0,-1-1 1,1 0-1,0 0 0,-1 0 0,1 0 0,-1 0 1,0-1-1,1 1 0,-1 0 0,0 0 0,0-1 0,0 1 1,0-1-1,0 1 0,0-1 0,0 0 0,0 1 0,0-1 1,-1 0-1,1 0 0,-1 0-349,0 0 236,0 0 0,0 1 1,-1-1-1,1 0 0,0 0 0,-1 0 1,0 1-1,1-1 0,-1 0 0,0 1 0,0-1 1,0 1-1,0-1 0,0 1 0,0-1 1,0 1-1,-1 0 0,0-1-236,-4-4 376,0 1 1,-1 0-1,0 1 0,0-1 1,0 1-1,0 1 0,-1-1 0,0 1 1,-2 0-377,0 0 134,-1 1 1,0 1 0,0-1-1,1 2 1,-1 0 0,0 0 0,0 0-1,-7 3-134,14-3-10,-1 1 1,0 0-1,1 0 0,-1 0 0,1 1 0,-1-1 0,1 1 0,0 0 0,0 0 1,0 1-1,0-1 0,0 1 0,0 0 0,1 0 0,-1 0 0,1 0 1,0 1-1,0 0 0,0-1 0,-1 3 10,3-3-31,0-1-1,0 0 1,1 1 0,-1-1 0,1 1 0,-1-1-1,1 1 1,0-1 0,0 1 0,0 0-1,0-1 1,0 1 0,0-1 0,1 1-1,0-1 1,-1 1 0,1-1 0,0 0 0,0 1-1,0-1 1,0 0 0,1 0 0,-1 0-1,1 1 1,-1-1 0,1-1 0,0 1 0,-1 0-1,1 0 1,0-1 0,0 1 0,0-1-1,1 1 1,0-1 31,6 5-97,1 0 0,-1-1 0,1-1 0,0 0 0,0 0 1,1-1-1,3 1 97,-8-3-136,0 1 1,1-1 0,0 0 0,-1 0 0,1 0 0,0-1-1,-1 0 1,1-1 0,0 1 0,-1-1 0,1-1 0,-1 1-1,1-1 1,-1 0 0,0 0 0,0-1 0,0 0 0,0 0-1,0-1 1,0 1 0,-1-1 0,0 0 0,0-1 0,0 1-1,0-1 1,-1 0 0,0 0 0,0-1 0,0 1 0,0-1-1,0-2 136,8-14-1161,0 0 0,-2-1-1,-1 0 1,0-1 0,-2 0-1,-1 0 1,1-13 1161,-4 20 154,-1 1 0,-1 0 0,-1-1 0,-1-5-154,-9 46 9153,-13 50-6669,16-47-2050,1 1 0,1-1 0,2 1 0,0 5-434,3-22-114,0-1-1,1 0 0,0 0 1,1 0-1,0 0 1,1 3 114,-2-8-378,1 0-1,0 0 1,0 0 0,1 0 0,0-1 0,-1 1-1,2-1 1,-1 1 0,0-1 0,1 0 0,3 3 378,5 1-3829,-2-3-208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2.450"/>
    </inkml:context>
    <inkml:brush xml:id="br0">
      <inkml:brushProperty name="width" value="0.05" units="cm"/>
      <inkml:brushProperty name="height" value="0.05" units="cm"/>
      <inkml:brushProperty name="color" value="#33CCFF"/>
    </inkml:brush>
  </inkml:definitions>
  <inkml:trace contextRef="#ctx0" brushRef="#br0">142 92 8906,'-10'5'2664,"-29"16"3166,-2 5-4137,37-23-1633,0 1-1,0-1 0,0 1 0,0 0 0,0 0 0,1 0 0,0 0 0,0 1 0,0-1 0,0 1 0,1 0 1,0 0-1,0 0 0,0 0 0,1 0 0,-1 4-59,1-7 5,1 0-1,0 0 1,0 0 0,0 0-1,0 0 1,0 0 0,0-1 0,0 1-1,1 0 1,-1 0 0,1 0-1,0 0 1,-1 0 0,1 0-1,0-1 1,0 1 0,0 0 0,0-1-1,1 1 1,-1 0 0,1 0-5,1 0 8,0 1 0,0-1 0,0 0 0,0 0 1,0-1-1,1 1 0,-1-1 0,1 1 0,-1-1 0,1 0 1,1 0-9,6 0 23,-1 1 1,0-1-1,0-1 1,0 0 0,0-1-1,0 0 1,0 0-1,4-2-23,-9 2 1,0 0-1,-1 0 1,1-1-1,-1 0 0,0 1 1,1-2-1,-1 1 1,0 0-1,0-1 0,0 0 1,-1 0-1,1 0 1,-1-1-1,1 1 0,-1-1 1,0 1-1,1-4 0,-2 3-6,0 0-1,-1 0 1,1 0 0,-1 0-1,0-1 1,0 1-1,-1 0 1,1-1 0,-1 1-1,0-1 1,0 1-1,0-1 1,-1 1 0,0-1-1,0 1 1,0 0-1,0 0 1,0-1 0,-2 0 6,-2-8-163,-1 0 1,0 0 0,-2 0 0,1 1-1,-3-3 163,-27-32-4195,28 36 623,8 3-453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2.832"/>
    </inkml:context>
    <inkml:brush xml:id="br0">
      <inkml:brushProperty name="width" value="0.05" units="cm"/>
      <inkml:brushProperty name="height" value="0.05" units="cm"/>
      <inkml:brushProperty name="color" value="#33CCFF"/>
    </inkml:brush>
  </inkml:definitions>
  <inkml:trace contextRef="#ctx0" brushRef="#br0">6 24 8682,'-6'22'6805,"7"22"-4602,-1-31-1518,9 91 1051,3-128-2547,-7 11 701,1-1 1,1 1-1,0 0 0,0 0 0,1 1 0,1 0 1,0 0-1,10-9 110,-14 15 43,0 1 1,1 0-1,0 0 1,0 0-1,0 1 1,0 0-1,0 0 0,1 1 1,0 0-1,0 0 1,0 0-1,0 1 1,0 0-1,1 0 1,-1 1-1,0 0 1,1 0-1,3 0-43,-8 2 70,0-1 0,1 1 0,-1 0 0,0 0 0,0 0-1,0 1 1,0-1 0,0 0 0,0 1 0,0 0 0,-1 0 0,1 0 0,0 0 0,-1 0 0,0 1-1,1-1 1,-1 1 0,0-1 0,0 1 0,-1 0 0,1 0 0,0 0 0,-1 0 0,0 0-1,0 0 1,0 0 0,0 0 0,0 0 0,-1 1 0,1-1-70,2 16 175,0-1 1,-1 1-1,-2-1 0,0 16-175,0-29 3,-1 29-767,-1 0 1,-6 25 763,8-59-208,0 0 1,0 0-1,0 0 1,0 0 0,0 0-1,0 0 1,0 0-1,0 0 1,0 0-1,0 0 1,0 0-1,0 0 1,0 0 0,1 0-1,-1 0 1,0 0-1,0 0 1,0 0-1,0 0 1,0 0-1,0 0 1,0 0 0,0 0-1,0 0 1,0 0-1,0 0 1,0 1-1,0-1 208,6-12-3237,-2 5 1399,5-12-2379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3.204"/>
    </inkml:context>
    <inkml:brush xml:id="br0">
      <inkml:brushProperty name="width" value="0.05" units="cm"/>
      <inkml:brushProperty name="height" value="0.05" units="cm"/>
      <inkml:brushProperty name="color" value="#33CCFF"/>
    </inkml:brush>
  </inkml:definitions>
  <inkml:trace contextRef="#ctx0" brushRef="#br0">1 100 6937,'20'1'7240,"-1"4"-3323,-14-3-3498,0-1-1,0 1 1,0-1-1,0-1 1,0 1 0,3-1-419,2 0 232,-1-1 0,1-1 0,0 1 0,-1-2 0,1 1 0,0-2-232,-6 3 10,1-1 1,-1 0 0,0 0-1,0 0 1,0 0 0,0-1 0,0 0-1,0 0 1,-1 0 0,1 0-1,-1-1 1,0 1 0,2-3-11,-5 5-7,1 0 1,0-1-1,-1 1 1,0-1-1,1 1 1,-1 0-1,0-1 1,1 1-1,-1-1 1,0 1-1,0-1 1,0 1-1,0-1 1,-1 1-1,1-1 1,0 1-1,-1 0 1,1-1-1,-1 1 1,1-1 0,-1 1-1,0 0 1,1-1-1,-1 1 1,0 0-1,0 0 1,0 0-1,0 0 1,0-1 6,-1 1-5,1-1 1,-1 0-1,0 1 1,0-1-1,0 1 1,1-1 0,-2 1-1,1 0 1,0 0-1,0 0 1,0 0-1,0 0 1,-1 0-1,1 1 1,0-1 0,-1 1-1,1-1 1,-2 1 4,-1 1-2,0 0 1,0 0 0,0 1 0,1-1-1,-1 1 1,0 0 0,1 0 0,-1 1-1,1-1 1,0 1 0,-1 0-1,1 0 1,1 1 0,-1-1 0,0 1-1,-1 2 2,-3 3-9,1 1-1,0 0 0,0 0 0,1 0 1,0 1-1,-1 4 10,3-7-7,1 1 0,0-1 0,0 1 0,1 0 0,1 0 1,-1 0-1,1 0 0,1 0 0,0 0 0,0 1 0,0-1 0,1 0 0,3 8 7,-3-11 0,1 1 1,1-1-1,-1 0 0,1 0 1,0 0-1,1 0 0,-1 0 1,1-1-1,0 1 0,1-1 0,-1 0 1,1-1-1,0 1 0,0-1 1,1 0-1,-1 0 0,1 0 1,0-1-1,0 0 0,5 3-38,0-1 0,1 0 0,0 0 0,0-2 0,0 1 0,1-2 0,0 1 38,-9-3-104,0 1-1,0-1 1,0 0 0,-1 0 0,1 0 0,0 0-1,0-1 1,0 0 0,0 0 0,0 0 0,-1 0-1,1 0 1,0-1 0,-1 1 0,1-1-1,-1 0 1,0 0 0,1-1 0,-1 1 0,0-1-1,0 1 1,-1-1 0,1 0 0,-1 0 0,1-1 104,2-3-329,-1-1 1,1 1-1,-2-1 1,1 0-1,-1 0 1,2-9 328,3-20-1725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3.616"/>
    </inkml:context>
    <inkml:brush xml:id="br0">
      <inkml:brushProperty name="width" value="0.05" units="cm"/>
      <inkml:brushProperty name="height" value="0.05" units="cm"/>
      <inkml:brushProperty name="color" value="#33CCFF"/>
    </inkml:brush>
  </inkml:definitions>
  <inkml:trace contextRef="#ctx0" brushRef="#br0">6 0 3809,'0'0'147,"0"0"0,-1 0 0,1 1 0,0-1 1,0 0-1,0 0 0,0 0 0,0 0 0,0 0 0,0 0 0,0 0 1,0 0-1,0 0 0,0 0 0,0 0 0,0 0 0,0 0 0,0 0 1,0 0-1,0 0 0,0 0 0,0 0 0,-1 0 0,1 0 0,0 0 1,0 0-1,0 0 0,0 0 0,0 0 0,0 0 0,0 0 0,0 0 1,0 0-1,0 0 0,0 0 0,0 0 0,0 0 0,0 0 0,0 0 1,-1 0-1,1 0 0,0 0 0,0 0 0,0 0 0,0 0 0,0 0 1,0 0-1,0 0 0,0 0 0,0 0 0,0 0 0,0 0 0,0-1 0,0 1 1,0 0-1,0 0 0,0 0 0,0 0-147,-2 11 3919,3 16-1870,11-4-1809,1-1 1,0 0-1,2-1 1,1-1-1,0 0 1,2-1-1,0-1 1,1 0-1,14 9-240,-32-26-148,0 0-1,0 0 1,0 0 0,0-1-1,0 1 1,0 0 0,0-1-1,0 1 1,0 0 0,0-1-1,0 0 1,1 1 0,-1-1-1,0 1 1,0-1 0,0 0-1,1 0 1,-1 0 0,0 0-1,0 0 1,1 0 0,-1 0-1,0 0 1,1-1 148,-1 1-237,0-1 0,0 0 1,0 0-1,-1 0 0,1 0 1,0 0-1,0 1 0,-1-2 1,1 1-1,0 0 0,-1 0 1,1 0-1,-1 0 0,1 0 0,-1 0 1,0-1-1,1 1 0,-1 0 1,0-1 236,1-8-1243,0 0 0,-1-1 1,0 1-1,-2-10 1243,1-13-1204,1 23 1478,-1 0 0,0-1 1,0 1-1,-1 0 0,0 0 0,-1-3-274,3 13 134,0 0 0,-1-1-1,1 1 1,0 0 0,0 0-1,0-1 1,0 1 0,0 0-1,0 0 1,-1 0-1,1-1 1,0 1 0,0 0-1,0 0 1,0 0 0,-1-1-1,1 1 1,0 0 0,0 0-1,-1 0 1,1 0 0,0 0-1,0-1 1,-1 1-1,1 0 1,0 0 0,0 0-1,-1 0 1,1 0 0,0 0-1,-1 0 1,1 0 0,0 0-1,0 0 1,-1 0 0,1 0-1,0 0 1,-1 0-134,-11 9 3058,-9 19-132,19-26-2577,-85 123 2240,86-124-2731,1 0 1,0 0 0,-1 0 0,1 0-1,-1 0 1,1 0 0,0 0 0,0 0-1,0 0 1,0 0 0,-1 0-1,1 0 1,1 1 0,-1-1 0,0 0-1,0 0 1,0 0 0,1 0 0,-1 0-1,0 0 1,1 0 0,-1 0-1,1 0 1,0 1 141,0-1-494,0 1-1,0 0 1,0-1 0,0 0-1,1 1 1,-1-1 0,0 0-1,1 0 1,-1 1 0,1-1-1,0 0 1,-1-1 0,1 1-1,1 0 495,13 3-4383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3.946"/>
    </inkml:context>
    <inkml:brush xml:id="br0">
      <inkml:brushProperty name="width" value="0.05" units="cm"/>
      <inkml:brushProperty name="height" value="0.05" units="cm"/>
      <inkml:brushProperty name="color" value="#33CCFF"/>
    </inkml:brush>
  </inkml:definitions>
  <inkml:trace contextRef="#ctx0" brushRef="#br0">113 3 7226,'0'0'208,"1"0"0,-1-1 0,0 1 0,1 0 1,-1-1-1,1 1 0,-1 0 0,1 0 0,0 0 0,-1 0 1,1-1-1,-1 1 0,1 0 0,-1 0 0,1 0 1,-1 0-1,1 0 0,-1 0 0,1 0 0,0 0 1,-1 1-1,1-1 0,-1 0 0,1 0 0,-1 0-208,1 12 2279,-17 22-1039,14-30-886,-19 36 905,-2 1-120,3 2-1,-3 9-1138,19-41 1,0 0 0,0 1 0,2-1 0,-1 0 0,1 1 0,1 0 0,0-1 0,1 1 0,0 0 0,0-1 0,2 5-1,-1-13-208,-1 0 0,1 1 0,0-1 0,1 0 0,-1 0 0,0 0 0,1 0 0,0 0 0,1 2 208,-2-4-242,0 0 1,-1 0 0,1 0 0,0-1 0,0 1 0,0 0 0,0 0-1,0-1 1,0 1 0,0-1 0,0 1 0,0-1 0,0 1 0,0-1-1,0 0 1,0 1 0,1-1 0,-1 0 0,0 0 0,0 0 0,0 0-1,0 0 1,1 0 0,-1 0 0,0 0 0,1-1 241,14-4-4186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34.278"/>
    </inkml:context>
    <inkml:brush xml:id="br0">
      <inkml:brushProperty name="width" value="0.05" units="cm"/>
      <inkml:brushProperty name="height" value="0.05" units="cm"/>
      <inkml:brushProperty name="color" value="#33CCFF"/>
    </inkml:brush>
  </inkml:definitions>
  <inkml:trace contextRef="#ctx0" brushRef="#br0">382 52 6369,'-6'-11'4025,"-14"0"-288,-3 1-1280,-16 0-817,-3 3-864,-12 5-96,8 4-424,-9 3-1152,7 4-3065,0-1 633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4.955"/>
    </inkml:context>
    <inkml:brush xml:id="br0">
      <inkml:brushProperty name="width" value="0.05" units="cm"/>
      <inkml:brushProperty name="height" value="0.05" units="cm"/>
      <inkml:brushProperty name="color" value="#FF0066"/>
    </inkml:brush>
  </inkml:definitions>
  <inkml:trace contextRef="#ctx0" brushRef="#br0">62 77 4913,'3'-3'414,"-1"0"1,0 0-1,0 0 0,-1-1 0,1 1 1,0-1-1,-1 1 0,0-1 1,0 0-1,0-3-414,0 6 179,-1 0-1,0 0 1,0 0 0,1-1 0,-1 1 0,0 0-1,0 0 1,-1-1 0,1 1 0,0 0-1,0 0 1,0 0 0,-1-1 0,1 1-1,-1 0 1,1 0 0,-1 0 0,1 0-1,-1 0 1,0 0 0,1 0 0,-1 0-1,0 0 1,0 0 0,0 0 0,0 0-1,0 0 1,0 1 0,0-1 0,0 0 0,0 1-1,0-1 1,0 1 0,0-1 0,0 1-179,-1 0 153,1 0 0,0 0 0,-1 0 1,1 1-1,0-1 0,0 0 0,-1 1 0,1-1 1,0 1-1,0-1 0,0 1 0,0 0 1,0-1-1,0 1 0,0 0 0,0 0 1,0 0-1,0 0 0,0 0 0,0 0 1,0 0-1,1 0 0,-1 0 0,0 0 0,1 0 1,-1 0-1,0 2-153,-15 34 1150,12-25-1070,1 0-1,0 1 1,1-1-1,0 0 1,1 1 0,0-1-1,1 1 1,0-1-1,1 1 1,1-1-1,0 1 1,0-1-1,1 0 1,1 0-1,0 0 1,4 7-80,-7-17 4,1 1 0,-1-1 0,0 0 0,1 0 1,0 0-1,-1 0 0,1 0 0,0 0 0,0 0 1,0 0-1,0-1 0,1 1 0,-1-1 0,0 0 1,1 0-1,-1 1 0,1-1 0,-1-1 0,1 1 1,-1 0-1,2-1-4,0 1-1,0-1 0,0-1 0,0 1 0,0 0 0,0-1 0,0 0 1,-1 0-1,1 0 0,0-1 0,0 1 0,-1-1 0,1 0 0,1 0 1,4-5-25,1 1 1,-1-1-1,0-1 0,0 0 0,-1 0 0,0 0 1,0-1-1,-1-1 0,3-4 25,-5 5-85,1 0 0,-1 0-1,-1 0 1,0 0 0,0-1 0,-1 1 0,0-1-1,0 0 1,-1 0 85,-11 50-61,10-32 118,0 0 1,1 0-1,-1 1 1,2-2-1,-1 1 1,1 0-1,0 0 1,1-1-1,-1 1 1,2-1-1,-1 0 1,1-1-1,0 1-57,-3-4 33,1-1 0,-1 1 0,0-1 0,1 0 0,0 0 0,-1 0 0,1 0 0,0-1 0,0 1 0,0-1 0,0 0 0,0 1 0,0-1 0,1-1 0,-1 1-1,0 0 1,0-1 0,1 0 0,-1 0 0,0 0 0,0 0 0,1 0 0,-1 0 0,0-1 0,1 0 0,-1 0 0,0 0 0,0 0 0,0 0 0,0-1 0,0 1 0,0-1 0,1-1-33,2-1 20,0 0-1,0 0 1,0-1 0,-1 0-1,0 0 1,0-1 0,0 1 0,-1-1-1,1 0 1,-2-1 0,1 1-1,-1-1 1,1 1 0,1-7-20,3-13-891,-1 1 1,-1-1 0,1-15 890,0-1-3241,-2 28-368,3 5-5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5.351"/>
    </inkml:context>
    <inkml:brush xml:id="br0">
      <inkml:brushProperty name="width" value="0.05" units="cm"/>
      <inkml:brushProperty name="height" value="0.05" units="cm"/>
      <inkml:brushProperty name="color" value="#FF0066"/>
    </inkml:brush>
  </inkml:definitions>
  <inkml:trace contextRef="#ctx0" brushRef="#br0">65 1 9018,'-4'34'9034,"-13"18"-6607,4-11-1052,10-32-1124,-4 14 80,1 0 1,2 0-1,0 0 1,1 0-1,1 1 1,1 0-1,1 5-331,0-29-21,0 1-1,0-1 1,0 1 0,0-1-1,0 1 1,0-1-1,0 0 1,0 1-1,0-1 1,0 1 0,0-1-1,0 1 1,1-1-1,-1 1 1,0-1-1,0 0 1,0 1 0,0-1-1,1 1 1,-1-1-1,0 0 1,1 1-1,-1-1 1,0 0 0,1 1-1,-1-1 1,0 0-1,1 0 1,-1 1-1,0-1 1,1 0 0,-1 0-1,1 0 1,-1 0-1,0 1 1,1-1-1,-1 0 1,1 0 0,-1 0-1,1 0 1,-1 0-1,1 0 1,-1 0 0,0 0-1,1 0 1,-1 0-1,1 0 1,-1 0-1,1-1 1,-1 1 0,0 0-1,1 0 1,-1 0-1,1-1 1,-1 1-1,0 0 1,1 0 0,-1-1-1,0 1 1,1 0-1,-1-1 1,0 1-1,1 0 1,-1-1 0,0 1-1,0 0 1,1-1-1,-1 1 1,0-1 21,22-28-1122,-13 15 887,0-1 0,2 2 1,-1-1-1,2 1 0,2-2 235,-11 12-6,0 1 0,1-1 0,-1 1 0,0 0 0,1 0 0,-1 0-1,1 0 1,0 0 0,0 1 0,-1 0 0,4-1 6,-5 2 25,0 0 0,0 0-1,1 0 1,-1 0 0,0 0 0,0 0-1,1 0 1,-1 1 0,0 0 0,0-1 0,0 1-1,0 0 1,0 0 0,0 0 0,0 0 0,0 0-1,0 0 1,0 1 0,-1-1 0,1 1 0,0 0-25,2 2 68,0 0 0,-1 1 1,0-1-1,0 0 0,0 1 1,0 0-1,-1 0 1,1 0-1,-1 0 0,-1 0 1,2 4-69,7 60 146,-4-14-3392,-4-48-749,1-4-469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5.715"/>
    </inkml:context>
    <inkml:brush xml:id="br0">
      <inkml:brushProperty name="width" value="0.05" units="cm"/>
      <inkml:brushProperty name="height" value="0.05" units="cm"/>
      <inkml:brushProperty name="color" value="#FF0066"/>
    </inkml:brush>
  </inkml:definitions>
  <inkml:trace contextRef="#ctx0" brushRef="#br0">214 22 8850,'0'0'346,"0"-1"0,0 0 1,0 0-1,-1 0 0,1 1 1,0-1-1,0 0 0,0 0 1,-1 1-1,1-1 0,0 0 0,-1 0 1,1 1-1,-1-1 0,1 1 1,0-1-1,-1 0 0,0 1 1,1-1-1,-1 1 0,1-1 0,-1 1-346,-18-6 2589,-22 9-1671,40-3-761,-10 2 60,1 1 0,0 0-1,0 0 1,1 1 0,-1 1-1,1-1 1,0 2 0,0-1-1,-1 3-216,6-6 18,1 0-1,0 0 0,-1 1 0,1 0 0,0 0 0,0-1 0,1 2 1,-1-1-1,1 0 0,0 0 0,-1 1 0,1 0 0,1-1 1,-1 1-1,0 0 0,1 0 0,0 0 0,0 0 0,0 0 1,1 0-1,-1 0 0,1 0 0,0 0 0,0 3-17,1-5-3,-1-1-1,1 1 1,-1 0-1,1 0 1,0-1 0,0 1-1,0-1 1,0 1-1,0-1 1,0 1-1,1-1 1,-1 1 0,0-1-1,1 0 1,-1 0-1,1 0 1,-1 0-1,1 0 1,0 0 0,-1 0-1,1 0 1,0-1-1,-1 1 1,1-1-1,0 1 1,0-1 0,0 0-1,0 0 1,-1 0-1,1 0 1,2 0 3,3 0-36,1 0 0,-1-1 1,1 1-1,-1-2 0,0 1 1,1-1-1,1-1 36,6-3-87,0-1-1,-1-1 1,0 0-1,0-1 1,-1-1 0,0 0-1,-1-1 1,0 0-1,7-8 88,-19 19-4,0-1 0,0 1 0,1 0 1,-1 0-1,0 0 0,0 0 0,0 0 0,0-1 0,1 1 0,-1 0 0,0 0 0,0 0 0,0 0 0,0 0 0,1 0 0,-1 0 1,0 0-1,0 0 0,0 0 0,1 0 0,-1 0 0,0 0 0,0 0 0,0 0 0,1 0 0,-1 0 0,0 0 0,0 0 0,0 0 1,1 0-1,-1 0 0,0 0 0,0 0 0,0 0 0,1 1 0,-1-1 0,0 0 0,0 0 0,0 0 0,0 0 0,0 0 1,1 1-1,-1-1 0,0 0 0,0 0 0,0 0 0,0 0 4,7 14-182,-3-3 148,50 84-3977,-49-89 2066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0.932"/>
    </inkml:context>
    <inkml:brush xml:id="br0">
      <inkml:brushProperty name="width" value="0.05" units="cm"/>
      <inkml:brushProperty name="height" value="0.05" units="cm"/>
    </inkml:brush>
  </inkml:definitions>
  <inkml:trace contextRef="#ctx0" brushRef="#br0">56 223 5177,'-2'-3'682,"0"1"-1,1-1 1,-1 1-1,0 0 1,-1-1 0,1 1-1,0 0 1,-1 0-1,1 0 1,-1 1 0,1-1-1,-3 0-681,5 1 94,-1 1 0,1 0 0,-1-1 0,1 1 0,-1 0 0,0-1 0,1 1 0,-1 0 0,1 0 0,-1 0 0,0-1 0,1 1 0,-1 0 0,0 0 0,1 0 0,-1 0 0,0 0 0,1 0 0,-1 0 0,0 1 0,1-1 0,-1 0 0,0 0 0,1 0 0,-1 1 0,1-1 0,-1 0 0,0 1 0,1-1-1,-1 0 1,1 1 0,-1-1 0,1 1 0,-1-1 0,1 1 0,-1-1 0,1 1 0,0-1 0,-1 1 0,1-1 0,0 1 0,-1 0 0,1-1 0,0 1 0,0 0 0,0-1 0,-1 1 0,1-1 0,0 1 0,0 0 0,0-1 0,0 1 0,0 0 0,0-1 0,0 1 0,1 0 0,-1-1 0,0 1 0,0 0 0,1 0-94,1 19 261,0 0 0,2 0 0,1 0 0,0-1 0,2 1 0,0-1 0,1-1 0,10 18-261,18 26-3,38 50 3,-70-106 25,-1-1-31,5 7-13,0-1 0,1 0 1,0-1-1,9 8 19,-16-16-10,0 0 0,1-1 0,-1 1 1,1 0-1,-1-1 0,1 1 0,0-1 1,0 0-1,0 0 0,0 0 0,1 0 10,-2-1-8,-1 0-1,1 0 0,-1 0 0,1 0 0,-1 0 0,1 0 0,0-1 1,-1 1-1,1 0 0,-1-1 0,1 1 0,-1-1 0,0 0 1,1 0-1,-1 1 0,1-1 0,-1 0 0,0 0 0,0 0 0,0 0 1,0 0-1,1-1 9,7-10-56,1-1 1,-2 0-1,0-1 1,-1 0-1,0 0 1,-1 0 0,-1-1-1,0 0 1,0-1 55,6-27-246,-2 0 1,1-27 245,-5 33-68,-3-1-1,-1 1 0,-1-1 0,-6-31 69,6 69 0,0 0 0,1 0-1,-1 0 1,0 0 0,0 0-1,0 1 1,0-1 0,0 0-1,0 0 1,0 0 0,0 0-1,0 0 1,1 0 0,-1 0-1,0 0 1,0 0 0,0 0-1,0 0 1,0 0 0,0-1-1,0 1 1,0 0 0,0 0-1,1 0 1,-1 0 0,0 0-1,0 0 1,0 0 0,0 0-1,0 0 1,0 0 0,0 0-1,0 0 1,0 0 0,0 0-1,0 0 1,0-1 0,0 1-1,0 0 1,1 0-1,-1 0 1,0 0 0,0 0-1,0 0 1,0 0 0,0 0-1,0 0 1,0-1 0,0 1-1,0 0 1,0 0 0,0 0-1,0 0 1,0 0 0,0 0-1,0 0 1,-1 0 0,1-1-1,0 1 1,0 0 0,0 0-1,0 0 1,0 0 0,10 12-8,20 31 13,-17-22-6,41 55 271,3-2 0,54 53-270,-105-120 29,1-1-1,0 1 1,0-1 0,1-1-1,-1 1 1,1-1-1,1-1 1,2 2-29,-8-5 8,0 0-1,1 0 1,-1 0 0,0 0 0,0-1-1,0 1 1,1-1 0,-1 0-1,0 0 1,0 0 0,1 0 0,-1-1-1,0 1 1,0-1 0,0 0 0,0 0-1,0 0 1,0-1 0,0 1-1,0 0 1,0-1 0,0 0 0,-1 0-1,1 0 1,-1 0 0,1 0-8,3-4 4,1-1 1,-1 1-1,0-1 0,-1 0 1,0-1-1,0 1 1,-1-1-1,0 0 0,0 0 1,0 0-1,1-9-4,-1 3 8,-1 0 1,-1-1-1,0 1 0,-1 0 0,-1-1 0,0 1 0,-1-4-8,-3-13-114,-1 0 0,-1 1-1,-2 0 1,-1 0 0,-1 1 0,-10-18 114,-19-29-1782,36 68 2481,6 8-989,10 10-1733,13 15 712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6.055"/>
    </inkml:context>
    <inkml:brush xml:id="br0">
      <inkml:brushProperty name="width" value="0.05" units="cm"/>
      <inkml:brushProperty name="height" value="0.05" units="cm"/>
      <inkml:brushProperty name="color" value="#FF0066"/>
    </inkml:brush>
  </inkml:definitions>
  <inkml:trace contextRef="#ctx0" brushRef="#br0">49 0 11811,'-1'1'431,"0"-1"1,0 0 0,0 1 0,0-1 0,0 1 0,1-1 0,-1 1-1,0 0 1,0-1 0,0 1 0,1 0 0,-1-1 0,0 1 0,1 0-1,-1 0 1,0 0-432,-8 20 2219,-1 25-1569,10-42-117,-8 62 490,3-1 0,3 42-1023,2-105 36,3 27-1783,-3-29 1527,0 1 0,1-1 0,-1 1 0,0-1-1,1 1 1,-1-1 0,0 1 0,1-1 0,-1 1 0,1-1 0,-1 1 0,1-1-1,-1 0 1,1 1 0,-1-1 0,1 0 0,-1 0 0,1 1 0,0-1 0,-1 0 0,1 0-1,-1 0 1,1 0 0,-1 1 0,1-1 0,0 0 0,-1 0 0,1 0 0,0-1 0,-1 1-1,1 0 1,-1 0 0,1 0 0,0 0 0,-1 0 0,1-1 0,-1 1 0,1 0 0,-1-1-1,1 1 1,-1 0 0,1-1 220,11-5-5002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6.398"/>
    </inkml:context>
    <inkml:brush xml:id="br0">
      <inkml:brushProperty name="width" value="0.05" units="cm"/>
      <inkml:brushProperty name="height" value="0.05" units="cm"/>
      <inkml:brushProperty name="color" value="#FF0066"/>
    </inkml:brush>
  </inkml:definitions>
  <inkml:trace contextRef="#ctx0" brushRef="#br0">215 5 8514,'-5'-1'3625,"-10"-2"223,-8 7-2095,-7-7-817,-1 2-400,-3 1-72,6 0-288,4-1-120,10 1-496,4 3-1336,9 0-2249,14 1-112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6.736"/>
    </inkml:context>
    <inkml:brush xml:id="br0">
      <inkml:brushProperty name="width" value="0.05" units="cm"/>
      <inkml:brushProperty name="height" value="0.05" units="cm"/>
      <inkml:brushProperty name="color" value="#FF0066"/>
    </inkml:brush>
  </inkml:definitions>
  <inkml:trace contextRef="#ctx0" brushRef="#br0">239 51 5729,'-2'-4'775,"0"1"-1,0 0 1,0 0 0,-1 0-1,1 0 1,-1 0-1,0 1 1,0-1 0,0 1-1,0 0 1,0 0-1,0 0 1,-1 0 0,1 0-1,-1 0-774,-2 0 402,-1 0 0,1 1-1,0-1 1,0 1 0,-1 0-1,1 1 1,0 0 0,-1 0 0,-1 0-402,1 0 57,-1 1 0,0 0 1,1 1-1,-1 0 0,1 0 0,-1 0 1,1 1-1,0 0 0,0 1 1,0-1-1,0 1 0,1 1 1,-1-1-1,1 1 0,-3 3-57,8-7-11,0-1 1,0 1-1,1 0 0,-1 0 0,0 0 0,0 0 0,0 0 0,0 0 0,1 0 1,-1 0-1,1 0 0,-1 0 0,1 0 0,-1 0 0,1 1 0,-1-1 0,1 0 1,0 0-1,0 0 0,0 1 0,-1-1 0,1 0 0,0 0 0,1 1 0,-1-1 1,0 0-1,0 0 0,1 1 0,-1-1 0,0 0 0,1 0 0,-1 0 0,1 0 1,-1 0-1,1 1 0,0-1 0,0 0 0,-1 0 0,1-1 0,0 1 0,0 0 1,0 0-1,0 0 0,0 0 0,0-1 0,0 1 0,0-1 0,0 1 0,0-1 1,1 1-1,0 0 11,4 1-164,1 1 0,0-1 0,0 0 0,0-1 0,0 0 0,0 0 0,0 0 1,4-1 163,5-1-347,0-2 1,0 1 0,-1-2 0,1 0-1,3-3 347,-3 2-168,1 1-1,-1 0 0,1 1 1,2 0 168,-19 3 10,1 0 1,-1 0 0,0 0-1,1 0 1,-1 0 0,1 0-1,-1 1 1,0-1 0,1 0-1,-1 0 1,1 0 0,-1 0-1,0 1 1,1-1 0,-1 0-1,0 0 1,1 1 0,-1-1 0,0 0-1,1 1 1,-1-1 0,0 0-1,0 1 1,1-1 0,-1 0-1,0 1 1,0-1 0,0 0-1,0 1 1,1-1 0,-1 1-1,0-1 1,0 0 0,0 1-1,0-1 1,0 1 0,0-1-1,0 1 1,0-1 0,0 0-1,0 1 1,0-1 0,0 1-1,-1-1 1,1 0 0,0 1-1,0-1 1,0 1 0,-1-1-11,-8 26 411,7-22-321,-23 55 725,10-27-466,1 1 1,2 0-1,2 0 0,-3 16-349,13-47-56,-1-1 0,1 1 1,0-1-1,0 1 0,0-1 0,0 1 0,0 0 0,0-1 0,0 1 0,1-1 0,-1 1 0,0-1 0,1 1 0,0-1 0,-1 1 0,1-1 56,-1 0-181,1-1 0,0 1 0,-1-1 0,1 1 1,-1-1-1,1 1 0,0-1 0,-1 0 0,1 1 0,0-1 1,-1 0-1,1 0 0,0 1 0,0-1 0,-1 0 1,1 0-1,0 0 0,0 0 0,-1 0 0,1 0 0,0 0 1,0 0-1,-1 0 0,1 0 0,0-1 0,0 1 0,-1 0 1,1 0-1,0-1 0,-1 1 0,1-1 181,17-6-4093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7.068"/>
    </inkml:context>
    <inkml:brush xml:id="br0">
      <inkml:brushProperty name="width" value="0.05" units="cm"/>
      <inkml:brushProperty name="height" value="0.05" units="cm"/>
      <inkml:brushProperty name="color" value="#FF0066"/>
    </inkml:brush>
  </inkml:definitions>
  <inkml:trace contextRef="#ctx0" brushRef="#br0">41 0 10786,'-8'1'6230,"0"8"-4147,-3 10-1298,8-10-557,0 0 0,1-1-1,0 1 1,1 0 0,-1 1-1,2-1 1,-1 0 0,1 0 0,1 0-1,0 0 1,1 7-228,-1-10 30,0 0 0,1 0 0,-1-1 0,1 1 1,0-1-1,0 1 0,1-1 0,0 0 0,0 0 0,0 0 1,0-1-1,1 1 0,0-1 0,0 1 0,0-1 0,0 0 0,1-1 1,3 3-31,-4-4 1,-1-1 1,1 1 0,-1-1 0,1-1 0,0 1 0,0 0 0,-1-1 0,1 0-1,0 1 1,0-2 0,0 1 0,0 0 0,-1-1 0,1 0 0,0 0 0,0 0-1,-1 0 1,1 0 0,-1-1 0,1 0 0,-1 1 0,0-1 0,0-1 0,1 1-1,-2 0 1,1-1 0,0 1 0,1-3-2,4-2-94,0-2 1,0 1-1,-1-1 0,0 0 1,-1 0-1,0-1 0,0 0 0,-1 0 1,0-2 93,2-13-745,-5 11-1241,-6 5-4149,2 9 1574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7.405"/>
    </inkml:context>
    <inkml:brush xml:id="br0">
      <inkml:brushProperty name="width" value="0.05" units="cm"/>
      <inkml:brushProperty name="height" value="0.05" units="cm"/>
      <inkml:brushProperty name="color" value="#FF0066"/>
    </inkml:brush>
  </inkml:definitions>
  <inkml:trace contextRef="#ctx0" brushRef="#br0">0 56 7370,'2'3'391,"-1"0"1,1 0 0,-1-1 0,1 1 0,0-1 0,0 1-1,1-1 1,-1 0 0,0 1 0,1-1 0,-1-1 0,1 1-1,0 0 1,-1 0 0,1-1 0,0 0 0,0 1 0,0-1-1,0 0 1,0-1 0,1 1 0,-1-1 0,0 1 0,0-1-1,0 0 1,1 0 0,0 0-392,-2 0 96,28 1 1461,0-1 0,9-2-1557,-31 2 99,0-1-1,0-1 0,0 1 0,0-1 0,-1-1 0,1 1 1,0-1-1,-1-1 0,0 1 0,0-1 0,2-2-98,-8 6 1,0-1-1,0 0 1,0 0-1,0 0 0,1 1 1,-1-1-1,0 0 1,-1 0-1,1-1 1,0 1-1,0 0 0,0 0 1,-1 0-1,1 0 1,0-1-1,-1 1 0,1 0 1,-1-1-1,0 1 1,1 0-1,-1-1 0,0 1 1,0-1-1,0 1 1,0 0-1,0-1 1,0 1-1,0-1 0,0 1 1,-1 0-1,1-1 1,0 1-1,-1 0 0,0-1 1,1 1-1,-1 0 1,1 0-1,-1-1 0,0 1 1,0 0-1,0 0 1,0 0-1,0 0 0,0 0 1,0 0-1,-1 0-2,0-1 0,0 1 0,1 0-1,-1 0 1,-1 0 0,1 0 0,0 0 0,0 0 0,0 1 0,0-1 0,-1 1 0,1-1-1,0 1 1,-1 0 0,1 0 0,0 0 0,0 0 0,-1 0 0,1 0 0,0 1 0,0-1 0,-1 1-1,1 0 1,0 0 0,0 0 0,0 0 0,0 0 0,0 0 0,-1 1 2,-3 3 0,0 1 0,0 0 1,1 0-1,-1 0 0,1 1 1,1 0-1,-1 0 0,1 0 1,0 1-1,1-1 0,0 1 1,0 0-1,-1 8 0,1-8 3,1 1 0,1-1 1,-1 1-1,1 0 0,1-1 0,0 1 0,0 0 0,1-1 0,0 1 1,0 0-1,1-1 0,0 0 0,2 5-3,-3-9-54,1-1-1,0 0 1,0 0-1,0 0 1,1 0-1,-1-1 1,1 1-1,0-1 1,-1 1-1,1-1 1,0 0-1,0 0 1,0 0-1,1 0 1,-1-1-1,0 1 1,1-1-1,-1 0 1,1 0-1,-1 0 1,1 0-1,2-1 55,12 2-1285,0 0 0,1-2 0,-1 0 0,4-2 1285,6 1-2907,15 0-1383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7.735"/>
    </inkml:context>
    <inkml:brush xml:id="br0">
      <inkml:brushProperty name="width" value="0.05" units="cm"/>
      <inkml:brushProperty name="height" value="0.05" units="cm"/>
      <inkml:brushProperty name="color" value="#FF0066"/>
    </inkml:brush>
  </inkml:definitions>
  <inkml:trace contextRef="#ctx0" brushRef="#br0">242 184 6609,'-48'-34'10042,"36"27"-9490,-1 0 0,0 0 0,0 1 0,-13-3-552,18 6 62,0 0 0,0 0 1,-1 1-1,1 0 0,0 1 1,-1 0-1,1 0 0,-1 1 1,1 0-1,-1 1 0,-5 0-62,14-1 0,-1 1 0,0-1 0,1 0 0,-1 0 0,1 1 0,-1-1 0,1 1 0,-1-1-1,0 0 1,1 1 0,-1-1 0,1 1 0,0-1 0,-1 1 0,1-1 0,-1 1 0,1 0 0,0-1 0,-1 1 0,1-1-1,0 1 1,0 0 0,0-1 0,-1 1 0,1 0 0,0-1 0,0 1 0,0 0 0,0-1 0,0 1 0,0 0 0,0-1 0,0 1-1,1 0 1,-1-1 0,0 1 0,0 0 0,0-1 0,1 1 0,-1-1 0,0 1 0,1 0 0,-1-1 0,1 1 0,-1-1-1,0 1 1,1-1 0,-1 1 0,1-1 0,0 1 0,29 31-124,-25-27 128,4 4-66,9 9 236,0 1 1,-1 0-1,13 22-174,-26-37 97,-1 1 1,0-1-1,-1 1 0,1 0 0,-1 0 1,0 0-1,0 0 0,-1 0 0,1 0 1,-1 0-1,0 1 0,-1-1 0,1 0 1,-1 1-1,0-1 0,-1 1 0,1-1 1,-1 0-1,0 1 0,0-1 0,-2 4-97,3-8 6,-1 1 0,0 0 0,0-1 0,0 1 0,0-1 0,0 1 0,0-1 0,0 1-1,-1-1 1,1 0 0,0 0 0,-1 1 0,1-1 0,-1 0 0,1 0 0,-1-1 0,0 1 0,1 0-1,-1 0 1,0-1 0,1 1 0,-1-1 0,0 1 0,0-1 0,0 0 0,0 0 0,1 0 0,-1 0 0,0 0-1,0 0 1,0-1 0,1 1 0,-1 0 0,0-1 0,0 1 0,1-1 0,-1 0 0,0 0 0,1 0-1,-2 0-5,-2-2-266,-1 0 0,1 0-1,-1-1 1,1 0 0,0 0-1,0 0 1,0 0 0,1-1-1,0 0 1,-4-5 266,6 7-384,0 0 1,1 0-1,-1-1 0,1 1 1,0-1-1,0 1 0,0-1 1,0 1-1,0-1 0,1 0 1,0 1-1,0-1 0,0 1 1,0-1-1,0 0 0,1 1 0,-1-1 384,11-28-4723</inkml:trace>
  <inkml:trace contextRef="#ctx0" brushRef="#br0" timeOffset="1">506 1 8058,'9'1'3785,"-9"7"-137,-5 6-1855,-3 10-537,-8 2-360,-2 14 224,4 0-63,-5 11-57,5-6-448,5 5-208,4-7-232,0-2-304,4-15-88,2-1-416,1-13-504,9-8-1393,2-9-1920,10-5-160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8.082"/>
    </inkml:context>
    <inkml:brush xml:id="br0">
      <inkml:brushProperty name="width" value="0.05" units="cm"/>
      <inkml:brushProperty name="height" value="0.05" units="cm"/>
      <inkml:brushProperty name="color" value="#FF0066"/>
    </inkml:brush>
  </inkml:definitions>
  <inkml:trace contextRef="#ctx0" brushRef="#br0">256 71 6201,'-11'-8'4673,"-8"-2"-984,-8 1-832,-6-4-1569,-4 3-840,-1 3 56,7 0-72,7 1-360,4 8-584,6 1-1200,13 1 3112,4 2-5513,7 0 1889</inkml:trace>
  <inkml:trace contextRef="#ctx0" brushRef="#br0" timeOffset="1">303 77 10242,'-1'9'2745,"-2"9"808,-2 1-2737,-2 9-472,4-1-104,0 7 64,3-6-152,4-2-432,3-9-600,1-5-2785,1-8 352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8.416"/>
    </inkml:context>
    <inkml:brush xml:id="br0">
      <inkml:brushProperty name="width" value="0.05" units="cm"/>
      <inkml:brushProperty name="height" value="0.05" units="cm"/>
      <inkml:brushProperty name="color" value="#FF0066"/>
    </inkml:brush>
  </inkml:definitions>
  <inkml:trace contextRef="#ctx0" brushRef="#br0">0 3 9666,'9'-3'1376,"0"4"1369,-2 6-5402,0 6-335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8.751"/>
    </inkml:context>
    <inkml:brush xml:id="br0">
      <inkml:brushProperty name="width" value="0.05" units="cm"/>
      <inkml:brushProperty name="height" value="0.05" units="cm"/>
      <inkml:brushProperty name="color" value="#FF0066"/>
    </inkml:brush>
  </inkml:definitions>
  <inkml:trace contextRef="#ctx0" brushRef="#br0">218 95 5953,'0'-1'363,"0"0"0,0-1-1,0 1 1,0 0 0,0-1 0,0 1-1,-1 0 1,1-1 0,0 1-1,-1 0 1,1-1 0,-1 1-1,1 0 1,-1 0 0,0-1 0,0 1-1,1 0 1,-1 0 0,0 0-1,0 0 1,0 0 0,-1 0-363,0-1 272,-1 1 0,1-1 1,-1 1-1,1 0 0,-1 0 1,0 0-1,0 0 0,1 0 1,-1 1-1,0-1 0,0 1-272,-6-1 211,1 1 0,-1 0 0,0 0 0,1 1 0,-1 0 0,0 1 0,0 0-211,1 1 125,0 0 0,0 1 1,1 0-1,-1 0 0,1 0 0,0 1 0,0 0 0,1 1 0,-1 0 0,-1 2-125,6-5 20,-1-1-1,1 1 0,0 0 0,0 0 0,0 0 0,0 0 0,1 1 0,-1-1 1,1 0-1,0 1 0,0-1 0,0 1-19,1-2 6,-1 0 0,1 0 0,0 0 0,0 0 0,1 0 0,-1 0 0,0 0 0,1 0-1,-1 0 1,1 0 0,0 0 0,-1 0 0,1 0 0,0 0 0,0 0 0,0-1 0,1 1 0,-1 0 0,0-1 0,1 1 0,0 0-6,2 2 16,1-1-1,-1 0 1,1 0-1,0-1 1,0 1-1,0-1 1,0 0-1,0 0 1,0-1 0,1 1-1,-1-1 1,0 0-1,1-1 1,-1 1-1,1-1-15,3 0 39,0 0 0,-1 0-1,1-1 1,-1 0 0,1 0-1,-1-1 1,1 0 0,7-4-39,-14 5 7,-1 1 0,1-1 0,0 0 0,-1 0 0,1-1 0,-1 1 0,1 0 0,-1 0 0,1-1 0,-1 1 0,0-1 0,0 1 0,0-1 0,0 0 0,0 1 0,0-1 0,0 0 0,0 0 0,-1 0 0,1 1 0,-1-1 0,1 0 0,-1 0 0,0 0 0,0 0 0,0 0 0,0 0 0,0 0 0,0 0 0,0 0 0,-1 0 0,1 1 0,-1-1 0,1 0 0,-1 0-7,-3-10-75,0 1 0,-1 0 1,-1 0-1,1 0 1,-3-2 74,0 0-234,-5-7-300,11 18 208,-1-1 0,1 0 0,0 0 0,0 0 0,0-1 0,1 1 0,-1 0 0,1-1 0,-1 1 0,1-1-1,0 1 1,1-1 0,-1-1 326,1 5-19,0-1-1,0 1 0,0 0 0,0 0 1,0-1-1,1 1 0,-1 0 0,0 0 1,0-1-1,0 1 0,1 0 0,-1 0 1,0 0-1,0 0 0,0-1 0,1 1 1,-1 0-1,0 0 0,0 0 0,1 0 1,-1 0-1,0 0 0,0 0 0,1 0 1,-1 0-1,0 0 0,1 0 0,-1 0 1,0 0-1,0 0 0,1 0 1,-1 0-1,0 0 0,0 0 0,1 0 1,-1 0-1,0 0 0,0 0 0,1 0 1,-1 1-1,0-1 0,0 0 0,1 0 1,-1 0-1,0 0 0,0 1 0,0-1 1,0 0-1,1 0 0,-1 0 0,0 1 20,12 8-369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9.086"/>
    </inkml:context>
    <inkml:brush xml:id="br0">
      <inkml:brushProperty name="width" value="0.05" units="cm"/>
      <inkml:brushProperty name="height" value="0.05" units="cm"/>
      <inkml:brushProperty name="color" value="#FF0066"/>
    </inkml:brush>
  </inkml:definitions>
  <inkml:trace contextRef="#ctx0" brushRef="#br0">71 1 6033,'-2'1'959,"0"1"-1,-1 0 0,1 0 1,1 1-1,-1-1 0,0 0 1,1 0-1,-1 1 0,1-1 1,-1 2-959,-16 46 3041,15-41-2059,-6 31 642,8-31-1433,-1 0 0,0 0 0,0 0-1,-1-1 1,0 1 0,-4 7-191,16-47-624,-2 19 454,0 1 1,1 0-1,0 0 1,1 1 0,0 0-1,1 0 1,7-4 169,-11 9-28,0 0 1,0 1-1,0 0 0,0 0 1,1 0-1,0 1 1,0 0-1,0 0 0,0 1 1,0 0-1,0 0 1,1 1-1,-1 0 0,6-1 28,-11 2 43,1 0 1,-1 1-1,1-1 0,-1 0 0,0 1 0,1 0 0,-1-1 1,0 1-1,1 0 0,-1 0 0,0 0 0,0 0 0,0 1 0,0-1 1,0 1-1,0-1 0,0 1 0,-1 0 0,1-1 0,0 1-43,0 2 66,0 0-1,1-1 1,-2 1 0,1 0-1,0 0 1,-1 0-1,0 0 1,0 0-1,0 1 1,0-1-1,0 1-65,-1 8 79,1-1-1,-1 1 1,-1-1 0,-1 1-1,1-1 1,-2 1-1,-2 7-78,-9 13 8,11-27-277,0 0 1,0 0 0,1 0 0,0 0-1,0 0 1,0 1 0,1-1-1,0 0 1,0 1 0,0 1 268,2-6-405,-1-1 0,1 0 0,-1 1 0,1-1 0,-1 0 0,1 1 0,0-1 0,-1 0 0,1 0 0,0 0 0,0 1 0,0-1 0,0 0 0,1 0 405,0 1-806,12 11-3667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1.531"/>
    </inkml:context>
    <inkml:brush xml:id="br0">
      <inkml:brushProperty name="width" value="0.05" units="cm"/>
      <inkml:brushProperty name="height" value="0.05" units="cm"/>
    </inkml:brush>
  </inkml:definitions>
  <inkml:trace contextRef="#ctx0" brushRef="#br0">374 159 4553,'-3'-6'141,"-4"-11"1401,-1 1 0,0 0 0,-9-13-1542,13 23 548,0 1 0,-1 0 0,0 0 0,1 0 0,-1 1 0,-1-1 0,1 1 0,-1 0 0,0 1 0,1 0-1,-1-1 1,-5 0-548,3 1 460,0-1 0,-1 2 0,1-1 0,-1 2-1,0-1 1,1 1 0,-7 0-460,9 1 109,1 0 0,-1 1 1,1 0-1,-1 0 0,1 1 0,-1-1 1,1 1-1,0 0 0,0 1 0,0-1 0,0 1 1,0 0-1,-2 2-109,-2 3 22,0 0 0,0 1 1,1 0-1,0 0 0,0 0 1,1 1-1,1 1 0,0-1 1,0 1-1,1 0 0,0 0 1,1 1-1,0-1 0,0 7-22,1-8-61,1-1 0,0 2-1,0-1 1,1 0-1,1 0 1,0 0 0,0 0-1,1 1 1,0-1 0,1 0-1,0 0 1,0 0-1,1-1 1,0 1 0,1 0-1,0-1 1,5 7 61,-4-10-60,-1 0 1,1 0-1,1 0 0,-1-1 1,1 0-1,0 0 0,0-1 1,0 1-1,1-1 1,-1-1-1,1 1 0,0-1 1,0 0-1,1-1 0,-1 0 1,0 0-1,1 0 1,6 0 59,-8-1-10,1-1 0,-1 0 1,1 0-1,-1-1 1,1 1-1,-1-1 0,1-1 1,-1 1-1,0-1 1,0 0-1,0-1 0,0 0 1,0 1-1,0-2 1,-1 1-1,1-1 1,-1 0-1,0 0 0,0 0 1,0-1-1,-1 1 1,4-6 9,-1 0-5,0-1 1,-1 0 0,-1-1 0,0 1 0,0-1-1,-1 0 1,0 0 0,-1-1 0,-1 1 0,0-1-1,0-10 5,0-16 32,-2 0-1,-1 0 1,-4-10-32,4 31 58,6 31 73,6 23 29,31 63 983,49 84-1143,-89-179-7,1 1 0,0 0-1,0-1 1,0 1 0,1-1 0,-1 0 0,1 0 0,0-1-1,3 3 8,-6-5-63,0-1 0,1 1-1,-1-1 1,0 1-1,0-1 1,0 0 0,1 0-1,-1 0 1,0 1-1,0-1 1,1 0 0,-1 0-1,0 0 1,0-1-1,1 1 1,-1 0 0,0 0-1,0-1 1,0 1-1,1-1 1,-1 1 0,0-1-1,0 1 1,0-1-1,0 0 1,0 0 0,0 1-1,0-1 1,0 0-1,0 0 1,-1 0 0,1 0-1,0 0 1,0 0-1,-1 0 1,1 0-1,-1-1 1,1 1 63,3-7-756,0 1 0,-1 0 0,0-1 0,0 0-1,-1 0 1,0 0 0,0 0 0,0-2 756,-2 8-192,10-44-4295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39:59.419"/>
    </inkml:context>
    <inkml:brush xml:id="br0">
      <inkml:brushProperty name="width" value="0.05" units="cm"/>
      <inkml:brushProperty name="height" value="0.05" units="cm"/>
      <inkml:brushProperty name="color" value="#FF0066"/>
    </inkml:brush>
  </inkml:definitions>
  <inkml:trace contextRef="#ctx0" brushRef="#br0">382 111 9802,'-2'-5'574,"1"0"-1,-1 0 1,0 0-1,0 0 1,-1 1-1,1-1 1,-1 0-1,0 1 0,-1 0 1,1 0-1,-3-3-573,0 2 248,1 0 0,-1 0-1,0 1 1,-1-1-1,1 1 1,-1 1-1,0-1 1,-2 0-248,3 2 25,1-1 0,-1 1 0,0 1 0,1-1 0,-1 1 0,0 0 0,0 0 0,0 1 0,0 0-1,0 0 1,0 0 0,0 1 0,0 0 0,0 0 0,0 0 0,0 1 0,0 0 0,1 0 0,-1 1 0,1-1 0,0 1 0,-1 0-25,4-1 0,0-1 0,1 1 1,-1 0-1,0-1 0,1 1 0,-1 0 1,1 0-1,-1 0 0,1 0 0,0 0 1,0 0-1,0 0 0,0 1 0,0-1 1,1 0-1,-1 1 0,1-1 0,-1 0 1,1 1-1,0-1 0,0 0 0,0 1 1,0-1-1,0 1 0,1-1 0,-1 0 1,1 1-1,-1-1 0,1 0 0,0 1 1,0-1-1,0 0 0,0 0 0,0 0 1,1 0-1,0 1 0,7 11 5,1-1 0,0 0 1,1-1-1,1 0 0,1 1-5,-3-3 29,-2-3 152,-1 1 0,0 0-1,0 0 1,-1 1 0,0 0 0,-1 0 0,0 0 0,3 8-181,-7-14 54,0 0 1,0 0 0,0 0-1,-1 0 1,1 0 0,-1 0 0,0 0-1,0 0 1,0 0 0,0 0 0,0 1-1,-1-1 1,1 0 0,-1 0 0,0 0-1,0 0 1,0 0 0,0 0-1,0-1 1,-1 1 0,1 0 0,-1-1-1,0 1 1,0-1 0,0 1 0,0-1-1,0 0 1,-1 0 0,1 0 0,-1 0-1,0 1-54,-2 0 28,1-1 0,-1 1 1,0-1-1,0 0 0,0 0 0,0 0 0,0-1 0,0 0 0,0 0 0,-1 0 0,1-1 0,0 1 0,-1-1 0,1 0 0,-5-2-28,-10-1-68,1 0 0,0-2-1,-13-5 69,3 1-1977,-18-3 47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00.517"/>
    </inkml:context>
    <inkml:brush xml:id="br0">
      <inkml:brushProperty name="width" value="0.05" units="cm"/>
      <inkml:brushProperty name="height" value="0.05" units="cm"/>
      <inkml:brushProperty name="color" value="#FF0066"/>
    </inkml:brush>
  </inkml:definitions>
  <inkml:trace contextRef="#ctx0" brushRef="#br0">138 28 8610,'3'-27'3313,"-10"28"415,-3 8-2255,-4 10-401,0 3-304,-6 13 152,3 9-288,1 2 97,4-5-257,2 6-80,3-12-304,1 0-8,3-7-216,0-2-336,2-13-433,4-4-1079,4-11-2457,7-12 176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00.849"/>
    </inkml:context>
    <inkml:brush xml:id="br0">
      <inkml:brushProperty name="width" value="0.05" units="cm"/>
      <inkml:brushProperty name="height" value="0.05" units="cm"/>
      <inkml:brushProperty name="color" value="#FF0066"/>
    </inkml:brush>
  </inkml:definitions>
  <inkml:trace contextRef="#ctx0" brushRef="#br0">234 16 10362,'-4'-3'3993,"-8"1"256,-7-1-2049,-4 0-1543,-8 1 119,5 1-136,-5 0-136,3 4-272,3 2-256,9 0-440,1 2-688,11 0-1049,13 6-2520,9-2-72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01.187"/>
    </inkml:context>
    <inkml:brush xml:id="br0">
      <inkml:brushProperty name="width" value="0.05" units="cm"/>
      <inkml:brushProperty name="height" value="0.05" units="cm"/>
      <inkml:brushProperty name="color" value="#FF0066"/>
    </inkml:brush>
  </inkml:definitions>
  <inkml:trace contextRef="#ctx0" brushRef="#br0">169 1 9954,'-11'2'2129,"0"0"1,0 1-1,-1 0 0,1 1-2129,0 0 551,1 1 0,-1 0 0,1 0 0,-6 5-551,12-7 24,0-1 1,0 1 0,1-1-1,-1 1 1,1 0 0,0 0-1,0 1 1,0-1 0,0 0-1,0 1 1,1 0 0,0 0-1,-1 0 1,2 0 0,-1 0-1,0 0 1,1 0 0,0 1-1,0-1 1,0 0 0,0 1-1,1-1 1,-1 1 0,1-1-1,1 5-24,0-6 24,0 0-1,0 0 0,0 1 1,1-1-1,-1 0 0,1 0 1,0 0-1,0 0 0,0 0 1,0-1-1,0 1 0,1-1 1,-1 1-1,1-1 0,0 0 1,0 0-1,0 0 0,0 0 1,0-1-1,0 1 0,0-1 1,0 0-1,1 0 0,-1 0 1,0 0-1,1 0 1,-1-1-1,1 0 0,-1 1 1,1-1-24,4 0 59,0 1 0,0-1 1,0-1-1,0 1 0,0-1 1,0-1-1,0 1 0,0-1 1,-1-1-1,1 1 0,-1-2 1,6-2-60,-9 3 18,0 0 0,-1 0 0,1-1 0,-1 0 1,0 1-1,0-1 0,0-1 0,0 1 1,-1 0-1,0-1 0,0 1 0,0-1 1,0 1-1,-1-1 0,1 0 0,-1 0 0,-1 0 1,1-4-19,0 5-127,0 0 0,-1 0 0,0 0 1,0-1-1,0 1 0,-1 0 0,1 0 1,-1 0-1,0 0 0,0 0 0,-1 1 1,1-1-1,-1 0 0,1 0 0,-1 1 1,0-1-1,-1 1 0,1-1 0,-1 1 1,1 0-1,-1 0 0,0 0 0,-1 0 127,-3 1-1867,6 3-2570,9 3 227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01.531"/>
    </inkml:context>
    <inkml:brush xml:id="br0">
      <inkml:brushProperty name="width" value="0.05" units="cm"/>
      <inkml:brushProperty name="height" value="0.05" units="cm"/>
      <inkml:brushProperty name="color" value="#FF0066"/>
    </inkml:brush>
  </inkml:definitions>
  <inkml:trace contextRef="#ctx0" brushRef="#br0">330 125 9194,'0'-5'543,"-1"0"1,1 0-1,-1 0 0,0 0 1,-1 0-1,1 0 0,-1 1 1,0-1-1,0 0 0,0 1 1,-1 0-1,1-1 0,-1 1 1,0 0-1,0 0 0,-1 1 1,0-1-544,-1-1 261,-1 1 0,1 0 1,-1 0-1,0 0 0,0 1 1,0 0-1,-1 0 1,1 1-1,-1 0 0,0 0 1,-5-1-262,2 1 41,1 1 1,-1 0 0,1 0 0,-1 1 0,1 1 0,-1-1 0,1 1 0,-1 1-1,1 0 1,0 0 0,-1 1 0,1 0 0,0 1 0,1 0 0,-1 0 0,1 1-1,0 0 1,-3 2-42,7-4 4,1 0 0,0 1 0,0-1 0,0 1 0,0-1 0,0 1 0,1 0 0,-1 0 0,1 0 0,0 0 0,0 1 0,1-1 0,-1 1 0,0 2-4,2-4-5,0-1 1,0 0-1,0 1 1,0-1-1,0 0 1,0 1 0,1-1-1,-1 0 1,1 1-1,0-1 1,0 0-1,-1 0 1,1 0-1,1 1 1,-1-1-1,0 0 1,0-1-1,1 1 1,-1 0-1,1 0 1,0-1-1,-1 1 1,1 0-1,0-1 1,0 0 0,0 1-1,0-1 1,0 0-1,0 0 1,2 0 4,4 3-37,1-1 1,-1-1 0,1 1 0,0-1 0,0-1-1,-1 0 1,1 0 0,0-1 0,0 0 0,0 0-1,3-1 37,21-4-239,0-1 0,14-5 239,-17 3-38,-28 8 36,-1-1-1,0 1 1,0 0 0,1-1-1,-1 1 1,0 0 0,0 0 0,1 0-1,-1 0 1,0 0 0,0 0-1,1 0 1,-1 0 0,1 1 2,8 19-72,-2 3-340,14 37 506,-20-57-578,0 1 0,0-1 0,0 1 0,0-1 1,1 0-1,-1 0 0,1 0 0,0 0 0,0-1 0,0 1 0,0-1 0,1 0 1,-1 0-1,1 1 484,9 0-3916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01.865"/>
    </inkml:context>
    <inkml:brush xml:id="br0">
      <inkml:brushProperty name="width" value="0.05" units="cm"/>
      <inkml:brushProperty name="height" value="0.05" units="cm"/>
      <inkml:brushProperty name="color" value="#FF0066"/>
    </inkml:brush>
  </inkml:definitions>
  <inkml:trace contextRef="#ctx0" brushRef="#br0">269 68 9018,'-2'-5'869,"-1"1"0,0 0 0,-1 0 0,1 0 0,-1 1 0,1-1 0,-1 1 0,0 0 0,0 0-1,-1 0 1,0 0-869,-3-1 483,1 0 0,-1 1 0,1 0-1,-1 1 1,0 0 0,-8-1-483,4 1 50,-1 1 0,0 0 0,0 1 1,1 1-1,-1 0 0,0 0 0,1 1 0,-1 1 1,-1 1-51,12-4-34,0 1 0,0-1 0,-1 1 0,1 0 1,0 0-1,0 0 0,0 0 0,0 0 0,0 0 1,1 1-1,-1-1 0,0 1 0,0-1 0,1 1 1,-1 0-1,0 1 34,1-2-45,1 1 0,0-1 0,0 0 1,0 1-1,0-1 0,0 0 0,0 1 0,0-1 1,0 1-1,0-1 0,0 0 0,1 1 0,-1-1 1,1 0-1,-1 0 0,1 1 0,-1-1 1,1 0-1,0 0 0,0 0 0,-1 0 0,1 0 1,0 0-1,0 0 0,0 0 0,0 0 0,0 0 1,1 0 44,53 46-740,-36-32 949,-1 0 0,0 1-1,-1 1 1,10 14-209,-23-27 128,-1 1 0,0-1-1,0 1 1,0 0 0,0 1-1,-1-1 1,0 0 0,0 1-1,0-1 1,-1 1 0,0 0-1,0-1 1,0 1 0,-1 0-1,0 0 1,0-1 0,0 1-1,-1 0 1,1 0 0,-2-1-1,1 2-127,0-5 20,0 0 0,-1 0-1,1-1 1,0 1-1,0-1 1,-1 1 0,1-1-1,-1 0 1,1 1 0,-1-1-1,0 0 1,1 0 0,-1 0-1,0 0 1,0-1 0,0 1-1,0 0 1,0-1-1,0 1 1,1-1 0,-1 0-1,0 1 1,0-1 0,0 0-1,0 0 1,0 0 0,0-1-1,0 1 1,0 0 0,0-1-1,-2 0-19,0 0-234,1 0 0,-1 0 0,1 0 0,0 0 0,-1-1 0,1 1 0,0-1 0,-3-2 234,5 4-317,0-1 0,0 0 1,0 0-1,0 0 0,0 0 0,0 0 0,0 0 0,0 0 0,0 0 1,1 0-1,-1 0 0,0 0 0,1 0 0,-1-1 0,1 1 0,-1 0 1,1 0-1,0-1 0,-1 1 0,1-1 317,3-11-4488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02.194"/>
    </inkml:context>
    <inkml:brush xml:id="br0">
      <inkml:brushProperty name="width" value="0.05" units="cm"/>
      <inkml:brushProperty name="height" value="0.05" units="cm"/>
      <inkml:brushProperty name="color" value="#FF0066"/>
    </inkml:brush>
  </inkml:definitions>
  <inkml:trace contextRef="#ctx0" brushRef="#br0">66 1 10578,'11'12'2977,"-9"1"712,-5 17-2401,-7 6-688,0 12 384,1-1 25,-3 10 7,4-14-304,0 1-192,2-6-360,0-3-88,2-11-256,2-3-448,3-7-416,7-10-1169,-2-10-2472,10-9 248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40:02.530"/>
    </inkml:context>
    <inkml:brush xml:id="br0">
      <inkml:brushProperty name="width" value="0.05" units="cm"/>
      <inkml:brushProperty name="height" value="0.05" units="cm"/>
      <inkml:brushProperty name="color" value="#FF0066"/>
    </inkml:brush>
  </inkml:definitions>
  <inkml:trace contextRef="#ctx0" brushRef="#br0">281 3 7522,'-3'-2'8528,"-5"1"-4731,-26 4-4184,28-2 1447,-1-1-944,-97 14 1651,91-12-1674,1 1 0,-1 0-1,1 1 1,0 1-1,0 0 1,0 1 0,-5 3-93,16-9-5,0 1 0,0 0 1,0-1-1,0 1 0,0 0 1,0 0-1,0 0 1,0 0-1,0 0 0,1 0 1,-1 0-1,0 0 0,1 0 1,-1 0-1,0 0 0,1 1 1,-1-1-1,1 0 1,0 0-1,0 1 0,-1-1 1,1 0-1,0 1 0,0-1 1,0 0-1,0 0 1,0 1-1,0-1 0,1 0 1,-1 1-1,0-1 0,1 0 1,-1 0-1,1 0 0,-1 1 1,1-1-1,-1 0 1,1 0-1,0 0 0,0 0 1,0 0-1,-1 0 0,1 0 1,0 0-1,1 0 5,7 8-8,0-1 0,1 0 0,0-1 0,10 6 8,-8-4 22,91 51 529,-84-50-216,1-1 1,0 0 0,5 0-336,-5-2 309,10 1-547,-19-10-5025,-8 2 1059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1.950"/>
    </inkml:context>
    <inkml:brush xml:id="br0">
      <inkml:brushProperty name="width" value="0.05" units="cm"/>
      <inkml:brushProperty name="height" value="0.05" units="cm"/>
    </inkml:brush>
  </inkml:definitions>
  <inkml:trace contextRef="#ctx0" brushRef="#br0">7 147 7514,'-1'-3'9652,"-1"7"-6387,-2 15-2277,6 10-781,1-1-1,1 1 1,1-1 0,2 0-1,0 0 1,2-1 0,1 0-1,2-1 1,0 0-1,2 0 1,0-2 0,2 1-1,2 0-206,9 1-166,-11-20-237,-15-6 375,-1 0 0,1 0 1,-1-1-1,0 1 0,1 0 1,-1-1-1,1 1 0,-1 0 1,0-1-1,1 1 0,-1-1 1,0 1-1,1 0 0,-1-1 1,0 1-1,0-1 0,1 1 1,-1-1-1,0 1 0,0-1 1,0 1-1,0-1 0,0 1 1,1-1-1,-1 1 0,0-1 1,0 0-1,-1 1 0,1-1 0,0 1 1,0-1-1,0 1 28,-2-35-1085,-2 0 0,-6-29 1085,-5-39-756,12 61 452,1 1-1,3-24 305,0 51 31,0 0 1,1 1-1,0-1 1,1 1-1,1-1 0,0 1 1,1 0-1,0 1 0,6-12-31,-9 22 36,-1 0 0,0 0 0,1 0 0,0-1 0,-1 2 0,1-1 0,0 0 0,0 0 0,0 0 0,0 1 0,0-1 0,1 1 0,-1 0 0,0 0 0,1 0 0,-1 0 0,1 0 0,-1 0 0,1 1 0,-1-1 0,1 1 0,-1-1 0,1 1 0,0 0 0,-1 0 0,1 0 0,-1 1 0,1-1 0,-1 1 0,1-1 0,0 1 0,-1 0 0,0 0 0,1 0 0,-1 0-36,11 5 175,-1 1 0,0 1 0,-1-1 0,0 2 0,0 0 0,0 1-175,-2-3 36,22 19 210,-1 2 0,0 3-246,-19-19-62,-1 0 0,-1 1 0,0 0 0,0 0-1,-2 1 1,5 9 62,4 8-1038,-6-20-966,-10-10 1867,1-1 0,-1 0 0,0 0 0,0 0 1,1 0-1,-1 0 0,0 0 0,0 0 0,1 0 1,-1 0-1,0 0 0,0 0 0,1 0 0,-1 0 1,0 0-1,1 0 0,-1 0 0,0 0 0,0 0 1,1 0-1,-1 0 0,0 0 0,0 0 0,1 0 1,-1-1-1,0 1 0,0 0 0,0 0 0,1 0 1,-1 0-1,0-1 0,0 1 0,0 0 0,0 0 1,1 0-1,-1-1 0,0 1 0,0 0 0,0 0 1,0-1-1,0 1 137,9-23-4385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2.278"/>
    </inkml:context>
    <inkml:brush xml:id="br0">
      <inkml:brushProperty name="width" value="0.05" units="cm"/>
      <inkml:brushProperty name="height" value="0.05" units="cm"/>
    </inkml:brush>
  </inkml:definitions>
  <inkml:trace contextRef="#ctx0" brushRef="#br0">1 0 5513,'7'29'4241,"8"9"-560,3 28-400,2 14-1985,13 16-40,3-3-600,6 3-128,-4-20-200,4-1-88,-8-23-312,2-12-400,-8-12-336,-1-14-1136,-7-21-449,-5-20-1704,-12-8-264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2.616"/>
    </inkml:context>
    <inkml:brush xml:id="br0">
      <inkml:brushProperty name="width" value="0.05" units="cm"/>
      <inkml:brushProperty name="height" value="0.05" units="cm"/>
    </inkml:brush>
  </inkml:definitions>
  <inkml:trace contextRef="#ctx0" brushRef="#br0">415 708 7074,'5'1'3536,"-10"8"209,-8-1-1761,-14-1 17,-15 7-609,-18-3-320,2-7-415,-11 0-825,9-6-1345,6-9-2888,23-4-48</inkml:trace>
  <inkml:trace contextRef="#ctx0" brushRef="#br0" timeOffset="1">896 1 7722,'2'7'4049,"4"6"183,-3 9-1775,1 23-353,1 10-647,4 30-161,2 6-488,9 20-144,4-10-328,3 6-152,0-30-80,1-6-264,-7-30-352,-1-12-800,-5-18-384,3-14 3144,-9-15-6321,-3-19 3113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2.947"/>
    </inkml:context>
    <inkml:brush xml:id="br0">
      <inkml:brushProperty name="width" value="0.05" units="cm"/>
      <inkml:brushProperty name="height" value="0.05" units="cm"/>
    </inkml:brush>
  </inkml:definitions>
  <inkml:trace contextRef="#ctx0" brushRef="#br0">371 5 6049,'-7'-4'3921,"-13"8"-280,-13 6-712,-5-2-1585,-9 10-104,-1-2-664,-2-1-184,4 1-504,3-9-1632,12-5 4248,23 2-6616,14 3 2215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3.278"/>
    </inkml:context>
    <inkml:brush xml:id="br0">
      <inkml:brushProperty name="width" value="0.05" units="cm"/>
      <inkml:brushProperty name="height" value="0.05" units="cm"/>
    </inkml:brush>
  </inkml:definitions>
  <inkml:trace contextRef="#ctx0" brushRef="#br0">209 145 6233,'-11'3'1089,"0"1"-1,1 0 1,0 1-1,0 0 1,0 0 0,0 1-1,-2 3-1088,0 0 623,1 0 0,0 1 0,1 1 0,0-1 0,-7 11-623,11-13 96,0 1 1,0-1-1,1 1 0,0 0 1,0 1-1,1-1 0,1 1 1,-1 0-1,2 0 0,-1 0 0,1 0 1,1 0-1,0 1 0,0-1 1,1 0-1,0 1 0,1 3-96,0-12 10,-1 1-1,0-1 0,1 1 0,-1 0 1,1-1-1,0 1 0,0-1 0,0 1 1,0-1-1,0 0 0,1 1 0,-1-1 1,1 0-1,0 0 0,-1 0 0,1 0 1,0 0-1,0-1 0,0 1 0,0 0 1,0-1-1,1 1 0,-1-1 0,0 0 1,1 0-1,-1 0 0,1 0 0,-1 0 0,1-1 1,-1 1-1,1-1 0,0 1 0,-1-1 1,1 0-1,0 0 0,-1 0 0,1-1 1,-1 1-1,1-1 0,0 1-9,9-3 55,-1 0 0,0-1 0,0 0-1,0-1 1,0 0 0,0-1 0,-1 0-1,4-3-54,3-3 66,-1-1 0,0-1 0,-1 0-1,-1-1 1,0-1 0,-1 0-1,0-1 1,4-9-66,-9 13 10,-1 0 0,0 0 1,-1 0-1,-1-1 0,0 0 0,0 0 1,-2 0-1,0-1 0,0 1 0,-1-1 0,-1 0 1,-1-3-11,0 13-103,-1-1 1,0 1-1,0 0 1,0-1-1,-1 1 1,0 0-1,0 0 1,0 0-1,-1 0 1,0 1-1,1-1 1,-2 1-1,1-1 1,0 1-1,-1 0 1,0 0-1,0 1 1,0-1-1,0 1 1,-1 0-1,1 0 1,-1 0-1,0 1 1,0-1-1,0 1 1,0 0-1,0 1 1,0-1-1,-1 1 1,1 0-1,0 0 1,-1 1-1,1 0 1,-1 0 102,-7 4-3608,17 5-327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4.229"/>
    </inkml:context>
    <inkml:brush xml:id="br0">
      <inkml:brushProperty name="width" value="0.05" units="cm"/>
      <inkml:brushProperty name="height" value="0.05" units="cm"/>
    </inkml:brush>
  </inkml:definitions>
  <inkml:trace contextRef="#ctx0" brushRef="#br0">254 68 4041,'7'-3'7144,"-6"-9"-3842,-1 10-3158,-1 0-1,0 1 1,0-1 0,0 0 0,0 0-1,0 0 1,-1 1 0,1-1-1,0 0 1,-1 1 0,1-1-1,-1 1-143,-2-2 146,0 1 0,0-1-1,0 1 1,0 1-1,0-1 1,-1 0-1,-2 1-145,-2-2 145,2 0-32,-1 1 0,0 0 0,0 0 1,0 1-1,-7-1-113,12 2 43,-1 0 0,1 0-1,0 1 1,0-1 0,0 1 0,0 0 0,0 0 0,0 0-1,0 0 1,0 0 0,0 0 0,0 1 0,1 0 0,-1-1-1,0 1 1,1 0 0,0 0 0,-1 0 0,-1 3-43,-7 10 37,1 0 1,0 0 0,1 1 0,1 0 0,1 1-1,0 0 1,1 0 0,1 1 0,0-1 0,1 1-1,1 0 1,1 0 0,1 1 0,0-1-1,2 0 1,0 0 0,0 0 0,2 1 0,1-2-1,0 1 1,4 11-38,-5-22-10,0 0 0,0-1 0,0 1 0,1-1 0,-1 0 0,1 0 0,1-1 0,-1 1 0,1-1-1,0 0 1,1 0 0,-1-1 0,1 1 0,0-1 0,0 0 0,0-1 0,0 1 0,1-1 0,-1-1 0,1 1 0,1-1 10,4 1-5,-1-1 1,1 0-1,0-1 1,-1-1-1,1 1 1,0-2-1,0 0 1,0 0-1,-1-1 1,1-1-1,-1 0 1,8-3 4,-1 0-26,0-1 1,0-1 0,-1-1-1,0 0 1,3-4 25,-11 7-568,-1 0 0,0 0 0,0-1 1,-1 0-1,0 0 0,0-1 0,-1 0 0,0 0 0,0-1 1,3-7 567,6-23-3740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4.563"/>
    </inkml:context>
    <inkml:brush xml:id="br0">
      <inkml:brushProperty name="width" value="0.05" units="cm"/>
      <inkml:brushProperty name="height" value="0.05" units="cm"/>
    </inkml:brush>
  </inkml:definitions>
  <inkml:trace contextRef="#ctx0" brushRef="#br0">134 99 9370,'-48'38'6597,"3"7"-3495,40-39-2992,1-1 0,0 0 0,0 1 0,1 0 0,0 0 0,0 0 0,0 0 0,0 0 0,1 1 0,0-1 0,1 1 0,-1-1 0,1 1-1,1 0 1,-1 0 0,1 6-110,1-8 9,1 0 0,-1 0 0,1 0-1,0 0 1,0 0 0,0 0 0,1-1-1,0 1 1,0-1 0,0 0 0,0 0-1,1 0 1,-1 0 0,1 0-1,0-1 1,0 0 0,1 1 0,-1-2-1,1 1 1,1 0-9,2 2-12,0-1-1,0 0 1,0-1-1,1 1 1,0-2-1,-1 1 1,1-1-1,0-1 1,0 0-1,0 0 1,6-1 12,-8 0-17,0-1 1,0 0-1,0 0 1,0-1-1,0 1 0,-1-2 1,1 1-1,-1-1 1,1 0-1,-1 0 1,0-1-1,0 0 1,-1 0-1,1 0 1,-1-1-1,1 0 0,-2 0 1,1 0-1,0 0 1,-1-1-1,0 0 1,-1 0-1,1 0 1,-1 0-1,0-1 0,0 1 1,-1-1-1,0 0 1,0 0-1,-1 1 1,0-1-1,0-3 17,1-1-86,-1-1 0,-1 1 1,0 0-1,0-1 0,-1 1 0,0 0 0,-1 0 0,-1 0 0,0 0 0,0 0 1,-1 0-1,0 1 0,-1 0 0,0 0 0,-1 0 0,0 0 0,0 1 0,-1 0 1,0 0-1,-2-1 86,2 4-447,0 0 0,0 1 0,-1 0 0,-7-5 447,13 9-312,0 0 0,0 0 1,-1 0-1,1 0 0,0 0 1,0 0-1,-1 1 0,1-1 1,0 1-1,-1 0 0,1-1 1,0 1-1,-1 0 0,1 0 0,0 1 1,-1-1-1,1 0 0,0 1 1,-1-1-1,-1 2 312,-9 8-3355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08.502"/>
    </inkml:context>
    <inkml:brush xml:id="br0">
      <inkml:brushProperty name="width" value="0.35" units="cm"/>
      <inkml:brushProperty name="height" value="0.35" units="cm"/>
      <inkml:brushProperty name="color" value="#AE198D"/>
      <inkml:brushProperty name="inkEffects" value="galaxy"/>
      <inkml:brushProperty name="anchorX" value="-2231.72046"/>
      <inkml:brushProperty name="anchorY" value="-15310.58594"/>
      <inkml:brushProperty name="scaleFactor" value="0.5"/>
    </inkml:brush>
  </inkml:definitions>
  <inkml:trace contextRef="#ctx0" brushRef="#br0">136 70 3897,'0'0'0,"12"-13"2512,7-4 514,1 2-791,0 4 566,-1 6-507,-2 6 352,-2 5-762,-4 5-34,-2 4-572,-6 3-160,-4 2-520,-7 3-181,-5 0-225,-7-2-198,-4-2 20,-6-6-28,-2-5-30,-2-7-11,2-5-8,1-6-205,6-6-17,6-4 48,8-4 66,11-1 0,9-1 148,11 1 38,8 6 129,5 6 30,2 8 76,0 10 90,-5 7-28,-5 9-76,-7 3-96,-7 3-62,-8-2-13,-7-3-81,-5-5-65,-7-5-818,-4-6-279,0-4-4922,2-5 2070,5 0-12499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5.012"/>
    </inkml:context>
    <inkml:brush xml:id="br0">
      <inkml:brushProperty name="width" value="0.05" units="cm"/>
      <inkml:brushProperty name="height" value="0.05" units="cm"/>
    </inkml:brush>
  </inkml:definitions>
  <inkml:trace contextRef="#ctx0" brushRef="#br0">0 165 4417,'62'-11'4400,"-59"12"-4061,-1-1 0,1 1 0,-1-1 0,1 1 0,-1 0 0,1 0 0,-1 0 0,1 0 0,-1 0 0,0 0 0,0 1 0,0-1 1,0 1-1,0-1 0,0 1 0,0 0 0,0 0 0,-1 0 0,2 2-339,3 2 856,15 17 1185,-1 1 0,0 2 0,9 17-2041,-16-22 280,-1 0 1,0 1-1,-2 1 0,-1 0 0,-1 0 1,-1 1-1,4 23-280,-12-38-514,-6-18-31,-8-21-326,7 3 538,1 0 1,1 0-1,1-1 0,2 0 1,1 0-1,1 0 0,1 0 1,2 0-1,1 0 0,1 0 1,7-25 332,-9 41 64,1 1 0,1 0 1,0 0-1,1 0 0,0 0 1,5-7-65,-9 16 51,1-1 0,-1 1 0,1 0 1,-1 0-1,1 0 0,0 0 0,0 0 1,0 0-1,0 1 0,0-1 0,0 1 1,0-1-1,1 1 0,-1 0 0,1 0 1,-1 0-1,0 0 0,1 0 1,0 0-1,-1 1 0,1-1 0,-1 1 1,1 0-1,0 0 0,-1 0 0,1 0 1,0 0-1,-1 1 0,1-1 0,0 1 1,0 0-52,3 1 159,1 1 0,-1 0 0,1 1 0,-1-1 0,0 1 0,0 0 0,-1 1-1,1-1 1,2 5-159,42 49 925,-19-14 105,8 19-1030,10 13 288,-32-59-467,-16-17 75,-1 0 1,1 0-1,0 1 1,-1-1-1,1 0 1,-1 0-1,1 0 1,-1 0-1,1 0 1,-1 0-1,1 0 1,-1 0-1,1 0 1,0 0-1,-1 0 1,1 0-1,-1 0 1,1-1-1,-1 1 1,1 0-1,-1 0 1,1-1-1,-1 1 1,1 0-1,-1 0 104,1-2-401,0 1-1,0-1 0,0 1 1,0-1-1,0 1 0,0-1 1,-1 1-1,1-1 0,-1 0 1,1 1-1,-1-1 0,0 0 1,1 1-1,-1-1 0,0 0 1,0 0-1,0 1 0,0-1 1,-1 0-1,1 0 0,0 0 402,-7-21-5015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5.336"/>
    </inkml:context>
    <inkml:brush xml:id="br0">
      <inkml:brushProperty name="width" value="0.05" units="cm"/>
      <inkml:brushProperty name="height" value="0.05" units="cm"/>
    </inkml:brush>
  </inkml:definitions>
  <inkml:trace contextRef="#ctx0" brushRef="#br0">0 219 8194,'19'24'5010,"-1"0"1,0 5-5011,30 52 3404,-26-41-2762,1-2 0,2-1 0,3 0-642,-20-27 99,-4-3-64,2 0-1,-1-1 0,0 1 0,1-1 0,0 0 1,1-1-1,-1 1 0,1-1 0,0-1 0,1 1 1,-1-1-1,1-1 0,4 2-34,-11-4-7,-1-1 1,1 0-1,0 1 0,0-1 0,0 0 0,0 0 1,0 0-1,0 0 0,0 0 0,0 0 1,0 0-1,0 0 0,0 0 0,0 0 1,-1 0-1,1-1 0,0 1 0,0 0 0,0-1 1,0 1-1,0-1 0,-1 1 0,1-1 1,0 1-1,0-1 0,-1 0 0,1 1 0,0-1 1,-1 0-1,1 1 0,-1-1 0,1 0 1,-1 0-1,1 0 0,-1 1 0,1-1 0,-1 0 1,0 0-1,1-1 7,0-3-52,0-1-1,-1 1 1,1-1 0,-1 0-1,0 1 1,0-3 52,-1 2-49,0-32-219,-1 0 0,-3 1 0,-5-24 268,3 30-442,2 0 0,2 0-1,0-1 1,2 0 0,2 1-1,3-21 443,-3 40-582,2 0 0,-1 1 0,2 0 1,-1 0-1,3-4 582,-3 8-782,0 1 0,1 0 0,-1 1 1,1-1-1,0 1 0,3-3 782,23-15-4050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5.682"/>
    </inkml:context>
    <inkml:brush xml:id="br0">
      <inkml:brushProperty name="width" value="0.05" units="cm"/>
      <inkml:brushProperty name="height" value="0.05" units="cm"/>
    </inkml:brush>
  </inkml:definitions>
  <inkml:trace contextRef="#ctx0" brushRef="#br0">29 319 5745,'-12'11'3041,"4"3"296,3 6-1105,1 11-608,4 2-151,11 5-257,6-3-544,4-3-248,5-8-464,5-10-1040,-2-5-688,0-1-2241,-7-14-224</inkml:trace>
  <inkml:trace contextRef="#ctx0" brushRef="#br0" timeOffset="1">60 5 8762,'4'-4'2376,"3"6"545,-3 0-2761,-4-1-1208,0 1-1857,2 2-39,7 1-1233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6.051"/>
    </inkml:context>
    <inkml:brush xml:id="br0">
      <inkml:brushProperty name="width" value="0.05" units="cm"/>
      <inkml:brushProperty name="height" value="0.05" units="cm"/>
    </inkml:brush>
  </inkml:definitions>
  <inkml:trace contextRef="#ctx0" brushRef="#br0">1 398 6409,'32'89'11209,"-42"-132"-10975,1-1 0,3 0 0,0-11-234,5 36 2,0-1 1,2 1-1,0 0 0,1 0 1,1-1-1,0 2 1,2-1-1,6-18-2,-8 29 14,1 0 0,0 0 1,0 1-1,0-1 0,1 1 0,0 0 0,1 0 1,-1 1-1,7-6-14,-8 8 25,1 1 0,-1 0 0,1 0 0,0 0 1,0 0-1,0 1 0,0 0 0,0 0 0,0 0 0,1 1 0,-1-1 1,1 1-1,-1 1 0,1-1 0,5 1-25,-4 0 61,1 1 0,-1 1 0,1-1-1,-1 1 1,0 0 0,0 1 0,0-1 0,0 1 0,0 1-1,0-1 1,-1 1 0,0 1 0,0-1 0,0 1 0,0 0-1,-1 0 1,0 1 0,3 3-61,10 14 257,-1 0-1,-1 1 1,-1 1 0,2 6-257,-7-13 150,-1 1 0,-1 0 0,-1 1 1,-1 0-1,4 17-150,-8-26 16,0-1 0,-1 1 0,0-1 0,-1 1 0,0 0 0,0 0 0,-1-1 0,-1 1 0,0-1 0,0 1 0,-1-1 0,-2 4-16,5-13-32,0-1 1,0 1-1,0 0 1,0-1 0,0 1-1,-1-1 1,1 1-1,0-1 1,0 1 0,-1-1-1,1 1 1,-1-1-1,1 1 1,0-1 0,-1 1-1,1-1 1,-1 1-1,1-1 1,-1 0 0,1 1-1,-1-1 1,1 0-1,-1 1 1,1-1 0,-1 0-1,1 0 1,-1 0-1,0 1 1,1-1 0,-1 0-1,1 0 1,-1 0-1,0 0 1,1 0-1,-1 0 1,0 0 0,1 0-1,-1 0 1,1-1-1,-1 1 1,0 0 0,0 0 31,0-1-165,0 0 1,0 0 0,0 0 0,0-1 0,0 1 0,0 0-1,0 0 1,0-1 0,0 1 0,1 0 0,-1-1 0,0 1-1,1-1 1,-1 1 0,1 0 0,0-1 0,0 1-1,-1-2 165,1-45-4112,6-4-704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6.495"/>
    </inkml:context>
    <inkml:brush xml:id="br0">
      <inkml:brushProperty name="width" value="0.05" units="cm"/>
      <inkml:brushProperty name="height" value="0.05" units="cm"/>
    </inkml:brush>
  </inkml:definitions>
  <inkml:trace contextRef="#ctx0" brushRef="#br0">439 47 5961,'-12'-7'1230,"-1"1"0,0 0 0,0 1 0,0 0 0,-1 1 0,1 0 0,-13-1-1230,9 3 746,1 0-1,-1 1 0,1 1 1,-1 1-1,1 0 0,-17 4-745,22-3 209,-1 1 0,1 0 0,0 1-1,0 0 1,0 1 0,0 0 0,1 1 0,0 0-1,-7 6-208,10-7 60,1 1-1,0 0 1,0 0-1,0 0 0,1 1 1,0-1-1,1 1 1,-1 1-1,1-1 0,0 1 1,1-1-1,0 1 1,0 0-1,1 1-59,0-3-10,1-1-1,0 1 1,1-1 0,-1 1 0,1-1-1,0 1 1,0 0 0,1-1 0,-1 1-1,1-1 1,1 1 0,-1-1-1,1 0 1,0 1 0,0-1 0,1 0 10,0 2-47,2 0 0,-1 0 0,1-1 0,0 0 0,1 0 0,-1 0 0,1-1 0,0 0 0,1 0 0,4 4 47,3-2-119,-1 1 1,1-1-1,0-1 0,0-1 0,1 0 0,0-1 1,-1 0-1,2-1 0,-1-1 0,0 0 1,14-1 118,-1-2-299,0-2 0,-1-1 0,1-1 1,-1-1-1,24-9 299,-5-2-864,-1-1 0,-1-3-1,3-3 865,-14 6-1060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6.852"/>
    </inkml:context>
    <inkml:brush xml:id="br0">
      <inkml:brushProperty name="width" value="0.05" units="cm"/>
      <inkml:brushProperty name="height" value="0.05" units="cm"/>
    </inkml:brush>
  </inkml:definitions>
  <inkml:trace contextRef="#ctx0" brushRef="#br0">1 468 5393,'0'-5'655,"-1"-1"0,1 1 0,1-1 0,-1 1-1,1-1 1,-1 1 0,2-1 0,-1 1 0,0 0 0,1 0 0,0-1-1,1-1-654,29-44 1651,-29 47-1376,3-4 81,1-1-1,0 2 1,0-1 0,1 1 0,0 0 0,0 1 0,2-1-356,13-11 712,32-26 640,17-15 49,-65 52-1266,0-1 0,0 1-1,-1-2 1,1 1-1,-2-1 1,1 1-1,2-8-134,-7 14 1,0-1-1,0 1 1,-1-1-1,1 0 1,-1 1-1,1-1 1,-1 0-1,0 0 1,0 1-1,0-1 1,0 0-1,0 1 1,-1-1-1,1 0 1,-1 0-1,0 1 1,0-1-1,0 1 1,0-1-1,0 1 1,-1-1-1,1 1 1,-1 0-1,1 0 1,-1 0-1,0 0 1,0 0-1,0 0 1,0 0-1,0 0 1,0 1-1,-1-1 1,1 1-1,0-1 1,-1 1-1,1 0 1,-1 0-1,1 0 1,-1 1-1,0-1 1,1 1-1,-1-1 1,0 1-1,0 0 1,1 0-1,-1 0 1,0 0-1,0 0 1,1 1-1,-1-1 1,0 1-1,1 0 1,-1 0-1,1 0 1,-1 0-1,1 0 1,-1 1-1,1-1 1,0 1-1,-6 4-14,0 0 1,1 1 0,0 0-1,1 0 1,-1 0 0,1 1-1,1 0 1,0 1 0,0-1-1,0 1 1,1 0-1,1 0 1,-1 0 0,0 6 13,-4 14-86,1 1 0,2-1 0,1 1 0,1 2 86,1-5-251,1 0 0,2 0-1,2 15 252,-3-33-120,1-1 0,1 0-1,0 0 1,0 0-1,0 0 1,1 0-1,0 0 1,0-1 0,1 1-1,0-1 1,1 0-1,-1 0 1,3 2 120,-3-6-96,-1 0 1,1 0 0,0-1-1,1 1 1,-1-1-1,0 0 1,1 0 0,-1 0-1,1-1 1,-1 1-1,1-1 1,0 0 0,-1-1-1,1 1 1,0-1 0,0 0-1,0 0 1,0 0-1,0-1 96,14-1-456,0-1-1,-1-1 0,1-1 0,2-1 457,27-10-4742,45-23 4742,-27 8-3159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7.196"/>
    </inkml:context>
    <inkml:brush xml:id="br0">
      <inkml:brushProperty name="width" value="0.05" units="cm"/>
      <inkml:brushProperty name="height" value="0.05" units="cm"/>
    </inkml:brush>
  </inkml:definitions>
  <inkml:trace contextRef="#ctx0" brushRef="#br0">1 1 7914,'3'24'5086,"10"14"-3079,-4-16-1341,82 189 3911,53 77-4577,-130-262-317,-1 1 1,-2 0-1,6 18 317,-17-45-86,1 1 0,-1 0 0,0 0 1,1 0-1,-1 0 0,0-1 0,0 1 0,1 0 0,-1 0 0,0 0 0,0 0 0,0 0 1,0 0-1,0 0 0,0 0 0,0 0 0,-1-1 0,1 1 0,0 0 0,0 0 0,-1 0 86,-11-8-1994,-21-32 1106,4-9-1307,-1-8 1282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7.545"/>
    </inkml:context>
    <inkml:brush xml:id="br0">
      <inkml:brushProperty name="width" value="0.05" units="cm"/>
      <inkml:brushProperty name="height" value="0.05" units="cm"/>
    </inkml:brush>
  </inkml:definitions>
  <inkml:trace contextRef="#ctx0" brushRef="#br0">0 231 6329,'8'-23'1588,"1"0"0,2 0-1,0 1 1,1 1 0,1 0-1,5-6-1587,-12 20 239,-1 0-1,1 1 0,1-1 1,-1 2-1,1-1 1,0 1-1,0 0 0,1 0 1,0 0-239,-3 3 91,0 0 1,1 0 0,-1 0-1,0 1 1,1 0-1,-1 0 1,1 0-1,-1 0 1,1 1-1,-1 0 1,1 0 0,-1 1-1,1 0 1,5 1-92,-3 0 65,-1 1 1,1 0 0,-1 1-1,0 0 1,1 0-1,-2 0 1,1 1 0,0 0-1,-1 0 1,0 1-1,0 0 1,-1 0 0,0 0-1,0 1 1,3 5-66,0-1 80,-1 1-1,-1 0 1,0 1 0,0-1 0,-2 1-1,1 0 1,-2 0 0,1 0-1,-1 3-79,-2-7 47,-1-1 0,0 1-1,0 0 1,0 0 0,-1 0-1,-1 0 1,1-1 0,-1 1-1,-1 0 1,0-1 0,0 0-1,0 0 1,-1 0 0,0 0-1,-1 0 1,0-1 0,0 0-1,-1 0 1,-2 3-47,0-2-190,0 0 0,-1-1 0,1 0 1,-1 0-1,-1-1 0,1 0 0,-1 0 190,-1-1-1083,0 0-1,0-1 1,-1 0-1,1-1 1,-1 0 0,-7 1 1083,-3-4-4368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7.894"/>
    </inkml:context>
    <inkml:brush xml:id="br0">
      <inkml:brushProperty name="width" value="0.05" units="cm"/>
      <inkml:brushProperty name="height" value="0.05" units="cm"/>
    </inkml:brush>
  </inkml:definitions>
  <inkml:trace contextRef="#ctx0" brushRef="#br0">94 220 5857,'5'-3'537,"0"1"-1,0 0 0,0 0 0,0 1 1,0-1-1,0 1 0,0 0 1,1 1-1,-1-1 0,5 1-536,-6 0 317,1 0-1,-1 0 1,1-1 0,-1 1-1,1-1 1,-1 0-1,0 0 1,1-1 0,-1 1-1,0-1 1,0 0-1,0 0 1,0 0-1,0-1 1,0 1 0,-1-1-1,3-2-316,-2-1 140,-1 1-1,1 0 0,-1-1 1,-1 1-1,1-1 1,-1 0-1,0 0 0,0 0 1,-1 0-1,0 0 1,0-1-1,0 1 1,-1 0-1,0-6-139,0 8 3,0 1 0,0-1 0,0 1 0,0-1 0,-1 1 1,0-1-1,0 1 0,0-1 0,0 1 0,0-1 0,-1 1 0,1 0 0,-1 0 0,0 0 1,0 0-1,0 0 0,0 0 0,0 1 0,-1-1 0,0 1 0,1-1 0,-1 1 0,0 0 0,0 0 1,0 0-1,-1 0-3,2 1-4,0 1 0,-1-1 0,1 1 0,-1 0 1,1 0-1,-1 0 0,1 0 0,-1 0 0,1 0 0,0 0 1,-1 1-1,1 0 0,-1-1 0,1 1 0,0 0 0,0 0 1,-1 0-1,1 0 0,0 1 4,-40 29-72,37-27 65,-8 8 4,1-1-1,0 1 1,1 1 0,0 0 0,1 1 0,0 0 0,1 0 0,1 1 0,-4 10 3,9-19-4,1-1 0,0 1 0,1-1 0,-1 1 0,1 0 0,0-1 0,0 1 0,1 0 0,0 0 0,0 0 0,0 0 0,1 0 0,0 0 0,0-1 0,0 1 0,1 0 0,-1-1 0,2 1 0,-1-1 0,0 1 0,1-1 0,0 0 0,1 0 0,-1 0 0,1-1 0,-1 1 0,2-1 0,-1 0 0,2 1 4,2 1-91,0 0 1,0-1 0,1 0-1,0 0 1,0-1 0,1 0-1,-1 0 1,1-1-1,0-1 1,0 0 0,-1 0-1,3 0 91,15 0-824,0 0-1,0-1 0,25-4 825,-26 1-1271,0-2-1,0-1 1,0-1-1,13-5 1272,20-12-3117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8.230"/>
    </inkml:context>
    <inkml:brush xml:id="br0">
      <inkml:brushProperty name="width" value="0.05" units="cm"/>
      <inkml:brushProperty name="height" value="0.05" units="cm"/>
    </inkml:brush>
  </inkml:definitions>
  <inkml:trace contextRef="#ctx0" brushRef="#br0">161 235 8370,'-1'-1'301,"0"1"1,1-1 0,-1 1-1,0 0 1,1-1-1,-1 1 1,0 0 0,0-1-1,1 1 1,-1 0 0,0 0-1,0 0 1,1 0-1,-1 0 1,0 0 0,0 0-1,0 0 1,1 0-1,-1 0-301,-20 6 2252,-15 13-910,36-19-1342,-11 7 215,1 0-1,0 0 1,1 1-1,0 1 1,0 0-1,-7 8-214,15-15 8,-1 0 1,1 0-1,-1 1 0,1-1 1,0 0-1,-1 1 0,1-1 0,1 1 1,-1-1-1,0 1 0,1 0 1,-1-1-1,1 1 0,0-1 0,-1 3-8,2-3 0,-1-1-1,1 1 0,0 0 0,-1 0 0,1-1 1,0 1-1,0 0 0,0-1 0,0 1 1,0-1-1,1 1 0,-1-1 0,0 1 1,1-1-1,-1 0 0,1 0 0,-1 0 0,1 0 1,-1 0-1,1 0 0,0 0 0,0 0 1,-1-1-1,2 1 1,9 3-41,0 0 1,1-1 0,0-1-1,-1 0 1,1 0 0,0-1-1,0-1 1,13-1 40,0-1-44,0-1 0,0-1 0,23-8 44,-41 10 9,0-1-1,0 0 1,0 0-1,0 0 1,-1-1-1,1 0 1,-1-1-1,0 0 1,0 0-1,-1 0 1,0-1-1,0 0 1,4-5-9,-7 7 5,0 0 1,0-1-1,-1 0 1,0 1-1,1-1 1,-2 0-1,1 0 1,0 0-1,-1-1 1,0 1-1,0 0 1,-1 0-1,0-1 1,1 1-1,-2 0 1,1-1-1,-1 1 1,1 0-1,-2 0 1,1 0 0,0-1-1,-1 1-5,-4-10-58,-1 2 1,0-1-1,0 1 1,-2 0-1,0 0 1,0 1-1,-1 0 0,0 1 1,-1 0-1,0 0 1,-1 1-1,0 1 0,-1 0 1,0 1-1,0 0 1,-1 1-1,-12-4 58,24 9-234,0 1-1,-1 0 1,1 0 0,-1 0-1,1 1 1,-1-1 0,1 1-1,-1-1 1,0 1 0,1 0-1,-1 0 1,0 0 0,1 0-1,-1 0 1,1 1 0,-1-1-1,0 1 1,1 0-1,-1 0 1,1 0 0,0 0-1,-2 1 235,-8 18-3919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10.882"/>
    </inkml:context>
    <inkml:brush xml:id="br0">
      <inkml:brushProperty name="width" value="0.35" units="cm"/>
      <inkml:brushProperty name="height" value="0.35" units="cm"/>
      <inkml:brushProperty name="color" value="#AE198D"/>
      <inkml:brushProperty name="inkEffects" value="galaxy"/>
      <inkml:brushProperty name="anchorX" value="-3259.30884"/>
      <inkml:brushProperty name="anchorY" value="-16425.08398"/>
      <inkml:brushProperty name="scaleFactor" value="0.5"/>
    </inkml:brush>
  </inkml:definitions>
  <inkml:trace contextRef="#ctx0" brushRef="#br0">4 350 4417,'0'0'0,"0"0"2592,0 0 561,-1 0-1122,0 0 766,1 0-731,-1 0 343,1 0-968,-1-1 23,2-3-725,3-6-104,12-18-451,9-8 48,8-7-266,10-3 113,8 0-112,7 4 82,5 6-53,5 7 278,0 10-164,-2 10 193,-3 10-50,-4 13 85,-48-10-316,1 0 0,-1 2 0,9 5-22,-9-4 159,-1 0-1,0 1 0,8 8-158,-8-5 100,0 0-1,-1 0 1,5 8-100,23 48 573,-6 11-58,-8 8 196,-10 3-308,-10 2 201,-12-3-328,5-64-112,-2 0 0,-5 12-164,-20 43 68,-8-3 80,-5-5-188,0-1 83,5-3-70,6-2 72,11-1-77,10-1 118,11-7-101,9-5 32,6-10-149,6-10-25,2-11-272,4-10-474,1-9-239,1-7-1254,0-2-965,-3 0-2487,-3 3 281,-7 3-5242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8.557"/>
    </inkml:context>
    <inkml:brush xml:id="br0">
      <inkml:brushProperty name="width" value="0.05" units="cm"/>
      <inkml:brushProperty name="height" value="0.05" units="cm"/>
    </inkml:brush>
  </inkml:definitions>
  <inkml:trace contextRef="#ctx0" brushRef="#br0">229 963 6801,'-120'-233'8980,"103"200"-8476,1-1 0,1 0-1,2-1 1,1 0 0,2-1 0,2 0 0,1-1 0,0-7-504,5 24 38,1 0 1,0 1-1,1-1 0,2 0 0,0 0 1,1 1-1,0-1 0,2 1 0,0 0 1,1 0-1,2 1 0,-1 0 1,2 0-1,0 0 0,2 1 0,1-1-38,-6 10-30,-1 1 1,2 0-1,-1 0 0,1 1 0,0-1 0,0 2 0,1-1 0,0 1 0,0 0 0,0 1 0,1-1 0,5-1 30,-9 5-12,-1 0 0,1 0 0,-1 0 0,1 0-1,-1 1 1,1 0 0,-1 0 0,1 0 0,0 0-1,-1 1 1,1 0 0,-1 0 0,1 0 0,-1 0-1,0 1 1,1-1 0,-1 1 0,0 1 0,0-1-1,0 0 1,0 1 0,-1 0 0,1 0 0,-1 0-1,0 0 1,2 2 12,1 3 26,0 0 0,0 1 1,-1-1-1,0 1 0,-1 0 0,0 0 0,0 1 0,-1-1 0,0 1 0,-1 0 0,0 0 0,-1 0 1,0 0-1,0 0 0,-1 0 0,0 0 0,-1 0 0,0 0 0,-1 0 0,0 0 0,0 0 0,-1-1 1,0 1-1,-1-1 0,0 0 0,-1 0 0,1 0 0,-6 6-26,0-3 37,-1-1-1,0 0 1,0-1 0,-1-1-1,0 0 1,-1 0 0,-7 3-37,12-7-83,-1-1 1,1 0-1,-1 0 0,1-1 1,-1 0-1,0-1 0,0 0 1,0 0-1,-1-1 0,1 0 1,0 0-1,-1-1 1,0 0 82,8-1-265,-1 1 1,1 0-1,0-1 1,0 1 0,-1-1-1,1 0 1,0 0 0,0 0-1,0 0 1,0 0 0,0 0-1,0-1 1,1 1 0,-1 0-1,0-1 1,1 0-1,-1 1 1,1-1 0,-1 0-1,1 0 1,0 0 0,-1 0 264,5-20-4396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8.909"/>
    </inkml:context>
    <inkml:brush xml:id="br0">
      <inkml:brushProperty name="width" value="0.05" units="cm"/>
      <inkml:brushProperty name="height" value="0.05" units="cm"/>
    </inkml:brush>
  </inkml:definitions>
  <inkml:trace contextRef="#ctx0" brushRef="#br0">0 12 5945,'1'-1'186,"-1"1"1,0-1-1,0 0 0,0 1 0,0-1 0,1 1 0,-1-1 0,0 1 0,0-1 0,1 1 1,-1-1-1,0 1 0,1-1 0,-1 1 0,1 0 0,-1-1 0,0 1 0,1 0 1,-1-1-1,1 1 0,-1 0 0,1-1 0,-1 1 0,1 0 0,0 0 0,-1-1-186,7 14 7612,1 3-6277,100 189 352,14 50-2135,-121-252 355,19 33-2310,-19-36 2207,-1 1 0,0 0 0,1 0-1,-1-1 1,0 1 0,1-1 0,-1 1 0,1 0 0,-1-1 0,1 1 0,0-1 0,-1 1-1,1-1 1,-1 1 0,1-1 0,0 0 0,-1 1 0,1-1 0,0 0 0,0 0-1,-1 1 1,1-1 0,0 0 0,0 0 0,-1 0 0,1 0 0,0 0 0,0 0 0,-1 0-1,1 0 1,0 0 0,0 0 0,-1 0 0,1-1 0,0 1 0,0 0 0,-1 0 0,1-1-1,0 1 1,-1 0 0,1-1 0,-1 1 0,1-1 0,0 1 0,-1-1 0,1 0 196,6-13-5164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9.244"/>
    </inkml:context>
    <inkml:brush xml:id="br0">
      <inkml:brushProperty name="width" value="0.05" units="cm"/>
      <inkml:brushProperty name="height" value="0.05" units="cm"/>
    </inkml:brush>
  </inkml:definitions>
  <inkml:trace contextRef="#ctx0" brushRef="#br0">1 605 9258,'35'-32'6527,"20"-8"-3918,2-1-1487,-7 3-456,-10 9-63,-2-2 0,-2-1 0,28-31-603,-50 47 108,-1 0-1,-1-1 0,0 0 0,-1 0 1,-1-2-1,5-13-107,-12 26 16,-1 0-1,0 0 1,-1 0-1,0 0 1,0 0 0,0 0-1,0 0 1,-1 0 0,0-1-1,-1 1 1,0-4-16,0 6-2,0 0 0,0 0 0,-1 0 0,0 0 0,1 0 1,-1 0-1,-1 1 0,1-1 0,0 1 0,-1-1 0,0 1 0,0 0 0,0 0 0,0 0 1,0 0-1,-1 1 0,1-1 0,-2 1 2,-1-2-6,0 1 0,0 0 0,0 1 0,-1-1 0,1 1 0,-1 0 0,1 1 0,-1 0 0,0 0 0,0 0 1,0 1-1,1 0 0,-1 0 0,0 1 0,0 0 0,0 0 0,1 0 0,-1 1 0,1 0 0,-1 0 0,1 1 0,0 0 0,-1 0 0,2 0 0,-1 1 0,0 0 1,-3 3 5,-1 1-18,0 0 1,0 1-1,1 0 1,0 1-1,1 0 1,0 0 0,1 0-1,0 1 1,0 0-1,2 1 1,-1 0 0,1 0-1,1 0 1,-3 9 17,4-5-27,0 0 1,1 1-1,1-1 1,1 1 0,0 0-1,1-1 1,1 1-1,0-1 1,1 1-1,1-1 1,0 0-1,2 0 1,0 1 26,-1-6-9,0-1 1,1 1-1,0-1 1,0 0-1,1-1 1,0 1-1,1-2 0,0 1 1,1-1-1,-1 0 1,1-1-1,1 0 0,0 0 1,0-1-1,0 0 1,0-1-1,1 0 1,0-1-1,5 2 9,8 0 1,1-1 0,-1-1 0,1-2 0,0 0 0,0-1 0,0-2 0,5-1-1,4-1-211,-1-2 1,1-1-1,-1-1 0,-1-2 0,2-2 211,-26 9-468,-2 0 0,1-1 0,0 0 0,0 0 0,-1 0 0,0-1 0,1 0 0,-1 0 0,-1-1 0,1 0 0,-1 0 0,3-2 468,1-19-3965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09.828"/>
    </inkml:context>
    <inkml:brush xml:id="br0">
      <inkml:brushProperty name="width" value="0.05" units="cm"/>
      <inkml:brushProperty name="height" value="0.05" units="cm"/>
    </inkml:brush>
  </inkml:definitions>
  <inkml:trace contextRef="#ctx0" brushRef="#br0">16 0 11146,'-8'3'6847,"3"4"-4737,3 16-2579,1-18 1090,1 25-415,2 0 0,0-1-1,2 1 1,1-1 0,2 0 0,0-1 0,2 1 0,1-1-1,2 0-205,19 42 2,4-1 0,40 60-2,-68-118-66,0 0-1,1 0 0,0-1 1,1 0-1,0-1 0,1 0 1,0-1-1,4 4 67,-11-10-64,1 0 0,0 0 1,-1 0-1,1-1 0,0 1 0,0-1 1,0 0-1,0 0 0,0 0 0,0 0 1,0-1-1,1 0 0,-1 0 0,0 0 1,0 0-1,0-1 0,0 1 0,0-1 1,0 0-1,0-1 0,0 1 0,0 0 1,2-2 63,8-4-369,-1-1 0,0-1 0,0 1 0,-1-2 0,5-4 369,-16 13-46,11-8-151,0-1-1,-1 0 1,0 0-1,0-1 1,-2 0-1,1-1 1,-1 0-1,-1-1 1,0 0-1,-1 0 1,0-2 197,14-51-1118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0.174"/>
    </inkml:context>
    <inkml:brush xml:id="br0">
      <inkml:brushProperty name="width" value="0.05" units="cm"/>
      <inkml:brushProperty name="height" value="0.05" units="cm"/>
    </inkml:brush>
  </inkml:definitions>
  <inkml:trace contextRef="#ctx0" brushRef="#br0">495 0 8842,'-39'17'3649,"3"-6"159,-15 3-1839,-7 8-1281,-7 1-88,12-3-288,-7 10-72,13-12-144,9-9-384,9-4-432,10-7-1080,21-14 4296,5-13-6537,3 0 2857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0.511"/>
    </inkml:context>
    <inkml:brush xml:id="br0">
      <inkml:brushProperty name="width" value="0.05" units="cm"/>
      <inkml:brushProperty name="height" value="0.05" units="cm"/>
    </inkml:brush>
  </inkml:definitions>
  <inkml:trace contextRef="#ctx0" brushRef="#br0">1 1 9138,'5'3'1058,"-1"1"1,0 1-1,1-1 1,-1 1-1,-1 0 0,1 0 1,1 3-1059,4 9 1067,0 0 1,-2 0-1,2 6-1067,0 0 735,89 225 3161,-7 4-3819,-87-230-552,-3-22 379,-1 0 0,0 1 0,0-1-1,0 0 1,0 1 0,1-1 0,-1 0 0,0 1-1,0-1 1,0 0 0,0 1 0,0-1-1,0 1 1,0-1 0,0 0 0,0 1-1,0-1 1,0 0 0,0 1 0,0-1-1,0 0 1,0 1 0,0-1 0,0 1 0,0-1-1,-1 0 1,1 1 0,0-1 0,0 0-1,0 0 1,-1 1 0,1-1 0,0 0-1,0 1 1,-1-1 0,1 0 0,0 0-1,-1 0 1,1 1 0,0-1 0,0 0-1,-1 0 1,1 0 96,-1-1-137,1-1 0,-1 1 0,1-1 0,-1 1 0,1-1 0,0 1 0,0-1 0,0 0-1,0 1 1,0-1 0,0 1 0,0-1 0,0 1 0,1-2 137,-1-3-348,2-32-658,1 0 0,7-29 1006,-8 54-159,1 0 0,0 0 0,1 1 0,0-1 0,1 1 0,1 0 0,0 0 0,0 0 0,1 1 0,8-11 159,-11 18 68,-1 1 0,0-1 1,1 0-1,0 1 0,0 0 0,0 0 0,0 0 0,1 0 0,-1 1 0,1-1 0,-1 1 1,1 0-1,0 1 0,0-1 0,0 1 0,0 0 0,0 0 0,0 1 0,0-1 0,0 1 0,0 0 1,0 1-1,0-1 0,0 1 0,1 0 0,-2 0 0,4 1-68,0 1 199,-1 0 0,1 0 0,-1 1 0,1 0 0,-1 0 0,0 1 0,-1 0 0,1 0 0,-1 0 0,0 1 0,1 1-199,8 12 446,0 0-1,-1 1 1,1 3-446,-6-7 50,2 0-1,0-1 0,1 0 1,0-1-1,14 11-49,-25-24-177,0 0 1,0 0-1,1 0 1,-1 0 0,1 0-1,-1 0 1,1-1-1,-1 1 1,1-1-1,-1 1 1,1-1-1,-1 1 1,1-1-1,0 0 1,-1 0-1,1 0 1,0 0-1,-1 0 1,1 0-1,0 0 1,-1 0 0,1-1-1,0 1 1,-1-1-1,1 1 1,-1-1-1,1 0 1,-1 1-1,1-1 1,-1 0-1,0 0 1,1 0-1,-1 0 1,0 0-1,0 0 1,0-1-1,1 0 177,29-30-4207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0.857"/>
    </inkml:context>
    <inkml:brush xml:id="br0">
      <inkml:brushProperty name="width" value="0.05" units="cm"/>
      <inkml:brushProperty name="height" value="0.05" units="cm"/>
    </inkml:brush>
  </inkml:definitions>
  <inkml:trace contextRef="#ctx0" brushRef="#br0">1 463 10050,'12'24'3225,"3"10"552,5 12-2433,-2-3-1008,8 3 136,-3-14-120,4-2-72,-8-12-192,1-4-664,-6-14-816,-1-12-1225,-8-12-1448,-3-14-440</inkml:trace>
  <inkml:trace contextRef="#ctx0" brushRef="#br0" timeOffset="1">24 27 9866,'6'-16'2113,"-1"7"247,3 12-3224,10-8-2121,5 16-119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1.204"/>
    </inkml:context>
    <inkml:brush xml:id="br0">
      <inkml:brushProperty name="width" value="0.05" units="cm"/>
      <inkml:brushProperty name="height" value="0.05" units="cm"/>
    </inkml:brush>
  </inkml:definitions>
  <inkml:trace contextRef="#ctx0" brushRef="#br0">169 3 9946,'-11'-2'1444,"-1"2"0,1 0 0,0 0-1,-5 2-1443,8-2 365,1 2 0,0-1 0,-1 1 0,1 0-1,0 1 1,-6 3-365,9-4 11,1-1 0,0 1-1,0 0 1,0 1-1,0-1 1,0 1 0,0-1-1,0 1 1,1 0 0,-1 0-1,1 0 1,0 0-1,0 0 1,0 1 0,0-1-1,1 1 1,0-1 0,-1 1-1,1-1 1,0 1 0,1 0-1,-1 0 1,1-1-1,-1 1 1,1 0 0,0 0-1,0 0 1,1-1 0,0 4-11,0-1-22,0 0 0,0 0 1,1-1-1,0 1 1,0-1-1,0 1 1,1-1-1,0 0 0,0 0 1,0 0-1,1 0 1,-1 0-1,1-1 1,0 0-1,1 0 0,-1 0 1,1 0-1,0-1 1,-1 1-1,5 1 22,11 5-184,1-1-1,0 0 1,0-2-1,21 5 185,30 10-72,-40-9 266,0 2-1,29 17-193,-50-26 97,0 2 0,0 0-1,-1 0 1,1 1 0,-2 0-1,0 1 1,0 0 0,0 0 0,0 3-97,-7-10 28,0-1-1,0 1 1,-1 0 0,0 0 0,1-1 0,-1 1 0,0 0 0,0 0 0,-1 0 0,1 0 0,0 1 0,-1-1 0,0 0 0,0 0 0,0 0 0,0 0 0,-1 0 0,1 0 0,-1 0 0,1 1 0,-1-1 0,0-1 0,0 1 0,-1 0 0,1 0 0,-1 0-1,1-1 1,-2 2-28,1-1-16,-1 0-1,0 0 0,0-1 0,0 1 1,0-1-1,-1 0 0,1 0 0,0 0 1,-1 0-1,0-1 0,1 1 0,-1-1 1,0 0-1,0 0 0,1 0 0,-1-1 1,0 1-1,0-1 0,0 0 0,0 0 0,0-1 1,0 1-1,0-1 17,-7-1-764,1 0 0,0-1 0,0 0 0,0-1 0,0 0 0,1 0 0,-6-5 764,-26-21-3906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1.621"/>
    </inkml:context>
    <inkml:brush xml:id="br0">
      <inkml:brushProperty name="width" value="0.05" units="cm"/>
      <inkml:brushProperty name="height" value="0.05" units="cm"/>
    </inkml:brush>
  </inkml:definitions>
  <inkml:trace contextRef="#ctx0" brushRef="#br0">456 1306 6241,'0'-6'512,"1"-1"0,-2 1 0,1-1 0,-1 1 0,0 0-1,0-1 1,-1 1 0,0 0 0,0 0 0,-3-6-512,-36-63 1990,26 50-1342,-58-104 2761,4-3 1,-28-86-3410,78 169 64,2-1 0,3-1 0,1 0 0,3 0 1,2-1-1,3-1 0,1 1 0,3-1 0,3-15-64,-1 57-31,0 0 0,1 1 1,0-1-1,1 1 0,0-1 0,4-7 31,-6 16-8,0 0 0,0-1 0,0 1 0,0 0 0,1 0 0,-1 0 0,1 0 0,-1 0 0,1 0 0,0 0 0,0 0 0,0 1 0,0-1 1,0 1-1,0-1 0,0 1 0,0 0 0,1 0 0,-1 0 0,0 0 0,1 0 0,-1 1 0,1-1 0,-1 1 0,1-1 0,-1 1 0,1 0 0,-1 0 0,1 0 0,-1 0 0,2 1 8,6 1-23,0 1 1,-1 1-1,1 0 1,-1 0-1,0 1 1,0 0-1,0 0 1,-1 1-1,0 0 1,5 5 22,15 14-42,-1 1-1,7 11 43,-23-24 7,0 0 0,0 2 0,-2-1 0,0 1 0,0 0 0,-1 1 0,1 7-7,-7-19 2,-1 1 0,1-1 0,-1 1 0,0-1 0,-1 1 0,1 0 1,-1 0-1,0-1 0,0 1 0,0 0 0,-1-1 0,0 1 0,0 3-2,-1-5 2,1 0-1,-1 0 1,1 0 0,-1 0-1,0 0 1,0-1-1,0 1 1,0 0 0,-1-1-1,1 0 1,-1 1-1,0-1 1,1 0 0,-1 0-1,0-1 1,0 1 0,0-1-1,0 1 1,-1-1-1,-2 1-1,-6 1-61,0 0 0,-1 0-1,0-1 1,1-1-1,-1 0 1,0-1-1,0 0 1,0-1-1,1 0 1,-1-1 0,-6-3 61,1 1-720,1-1 1,1 0 0,-1-2 0,1 0 0,0 0 0,0-2 0,-13-9 719,-31-31-3905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2.291"/>
    </inkml:context>
    <inkml:brush xml:id="br0">
      <inkml:brushProperty name="width" value="0.05" units="cm"/>
      <inkml:brushProperty name="height" value="0.05" units="cm"/>
    </inkml:brush>
  </inkml:definitions>
  <inkml:trace contextRef="#ctx0" brushRef="#br0">162 688 9210,'-5'-3'1177,"-1"0"0,1 0 0,0 0 0,0 0 0,0-1 0,0 0 0,1 0 0,-3-3-1177,-1-2 526,-1-1-1,2 0 1,0-1 0,0 0-526,-8-15-61,1-1 0,2-1 0,0-1 61,7 13-29,0-1 1,1 1 0,1-1-1,0 0 1,1 0 0,1 0-1,1 0 1,0 0 0,1 1-1,1-1 1,1 0-1,0 0 1,1 1 0,1-1-1,6-14 29,-5 17-41,0 0 0,1 0 0,1 0-1,1 1 1,-1 0 0,2 0 0,0 1-1,0 0 1,1 1 0,1 1-1,0-1 1,0 2 0,1 0 0,0 0-1,1 1 1,-1 1 0,7-2 41,-16 7 0,-1 1 0,1-1-1,0 1 1,0 0 0,0 1 0,0-1 0,0 1 0,0-1 0,0 1-1,0 0 1,0 1 0,0-1 0,0 1 0,0 0 0,0 0 0,0 0-1,0 0 1,0 1 0,-1-1 0,1 1 0,0 0 0,-1 0 0,0 0-1,1 1 1,-1-1 0,0 1 0,0 0 0,0 0 0,-1 0 0,1 0 0,-1 0-1,0 1 1,0-1 0,0 1 0,0 0 0,5 9 22,0 0 0,-2 1 0,0 0 0,0 0 0,-1 0 0,-1 0 0,0 1 0,-1-1 0,-1 1-22,0-9 15,3 23-48,-3-28 33,-1 0 1,0-1-1,1 1 0,-1 0 0,1 0 0,-1-1 0,1 1 1,0 0-1,-1-1 0,1 1 0,-1-1 0,1 1 0,0-1 1,0 1-1,-1-1 0,1 1 0,0-1 0,0 0 0,-1 1 1,1-1-1,0 0 0,0 0 0,0 0 0,0 1 0,-1-1 1,1 0-1,0 0 0,1 0 0,-1 0 44,23 3 164,-22 0-187,0-1-1,-1 1 1,1 0 0,0-1 0,-1 1 0,0 0-1,0 0 1,0 0 0,0 0 0,0 0-1,0 0 1,0 2-21,3 12 47,0-2-18,0 1 0,-1 0 0,0-1 1,-1 1-1,-1 0 0,-1 0 0,-1 13-29,0-23 5,1 0-1,0-1 1,0 1-1,0-1 1,0 1-1,1-1 1,0 1-1,0-1 1,1 1-1,-1 0-4,0-5 13,0 1-1,0 0 1,1-1 0,-1 1-1,0-1 1,0 1 0,1-1-1,-1 0 1,1 1-1,-1-1 1,1 0 0,0 0-1,-1 0 1,1 0 0,0-1-1,0 1 1,0 0 0,0-1-1,-1 1 1,1-1-1,0 1 1,0-1 0,0 0-1,0 0 1,0 0 0,0 0-1,0 0 1,0-1-1,0 1 1,0-1-13,9-1 72,-1 0 1,0-1-1,1 0 0,-1 0 0,-1-1 0,1-1 1,0 0-1,-1 0 0,2-3-72,18-11 195,-2-2 0,7-7-195,-21 17 36,0 0-1,-1-1 0,0-1 1,-1 0-1,-1 0 0,0-1 1,0-1-1,4-10-35,-13 23 1,-1 0 1,1 0-1,0 1 1,-1-1-1,1 0 1,-1 0-1,0 0 0,1 0 1,-1 0-1,0 0 1,0 0-1,-1-1 0,1 1 1,0 0-1,-1 0 1,1 1-1,-1-1 1,1 0-1,-1 0 0,0 0 1,0 0-1,0 0 1,0 1-1,0-1 1,0 0-1,-1 1 0,1-1 1,0 1-1,-1-1 1,0 1-1,1 0 0,-1 0 1,1 0-1,-1 0 1,-1-1-2,-9-4-2,1 1 0,-1 0 0,0 1-1,0 0 1,-7-1 2,4 1-8,-175-47-836,137 40-2807,-22-1 3651,55 13-2211,27 6-356,32 9 192,-2-3 261,-1-4 356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11.464"/>
    </inkml:context>
    <inkml:brush xml:id="br0">
      <inkml:brushProperty name="width" value="0.35" units="cm"/>
      <inkml:brushProperty name="height" value="0.35" units="cm"/>
      <inkml:brushProperty name="color" value="#AE198D"/>
      <inkml:brushProperty name="inkEffects" value="galaxy"/>
      <inkml:brushProperty name="anchorX" value="-5082.8335"/>
      <inkml:brushProperty name="anchorY" value="-18540.73047"/>
      <inkml:brushProperty name="scaleFactor" value="0.5"/>
    </inkml:brush>
  </inkml:definitions>
  <inkml:trace contextRef="#ctx0" brushRef="#br0">178 151 7042,'0'0'0,"0"0"3520,1 1 197,0-1-1568,-1 0-269,1 0-213,-1 0-802,0 0 104,0 0-505,0 0-69,0 1-159,-1 0-48,-2 4-96,-3 8-48,-8 17-4,-6 5-16,-2-1-55,-2-6-13,1-11 47,22-17-12,-1 0 0,1 1-1,0-1 1,-1 1 0,1-1 0,-1 0 0,1 0 0,-1 0 0,1 0 0,-1 0 0,1 0 0,-1 0 0,1 0 0,-1 0 9,0-1-8,1 1 0,-1-1 0,1 0-1,-1 1 1,1-1 0,-1 0 0,1 0 0,0 0 0,-1 0 0,1 0 0,0 0 0,-1-2 8,-12-24-102,5-11 16,6-8-33,5-1 104,6 2-2,3 5 117,2 9 47,3 11-34,2 9 122,-1 12 22,1 7-94,-2 7-69,-4 5-86,-4 2-256,-6-1-1412,-5-3-3464,-4-9 1561,-1-4-11094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2.843"/>
    </inkml:context>
    <inkml:brush xml:id="br0">
      <inkml:brushProperty name="width" value="0.05" units="cm"/>
      <inkml:brushProperty name="height" value="0.05" units="cm"/>
    </inkml:brush>
  </inkml:definitions>
  <inkml:trace contextRef="#ctx0" brushRef="#br0">90 6 5049,'-2'-1'249,"-1"0"0,1 0-1,-1 0 1,1 1 0,-1-1 0,1 1 0,-1 0-1,1 0 1,-1 0 0,1 0 0,-1 0 0,1 0-1,-1 1 1,1-1 0,-1 1 0,1 0-1,-1 0 1,1 0 0,0 0 0,0 0 0,-1 0-1,1 0 1,0 1 0,0-1 0,0 1 0,0 0-1,0 0 1,1-1 0,-1 1 0,0 0 0,1 1-1,0-1 1,-1 0 0,1 0 0,0 0-1,0 1 1,0-1 0,0 2-249,-2 5 357,1 0 1,1 1-1,-1-1 1,1 1-1,1-1 1,0 1-1,0-1 0,1 1 1,0-1-1,1 3-357,-1-2 236,4 18 289,0-1-1,2 0 1,1 0-1,8 17-524,0-8 250,-9-18-272,0-1 0,2 1 0,0-1-1,1-1 1,0 0 0,2 0-1,-1-1 1,12 10 22,-21-23-41,-1-1 0,1-1 0,-1 1 0,1 0 0,0 0 0,-1 0 1,1-1-1,0 1 0,0-1 0,-1 0 0,1 1 0,0-1 0,0 0 0,0 0 0,0 0 0,-1 0 0,1 0 0,0 0 0,0-1 0,0 1 1,-1-1-1,1 1 0,0-1 0,-1 0 0,1 0 0,0 1 0,-1-1 0,1 0 0,-1 0 0,1-1 0,-1 1 0,0 0 0,1 0 0,0-2 41,8-7-115,0-1-1,0 0 1,-1 0-1,2-5 116,-1 3-94,5-8-10,5-6-7,1 2 0,11-11 111,-26 30-1,0 0 0,0 1-1,1 0 1,-1 0 0,1 0-1,1 1 1,-1 0 0,0 0-1,1 1 1,0-1 0,0 2-1,1-1 2,-4 2 25,0 1 0,0 0 1,0 0-1,0 0 0,0 0 0,0 1 0,0 0 0,0 0 0,0 0 0,0 1 1,0-1-1,-1 1 0,1 0 0,0 1 0,-1-1 0,0 1 0,0 0 0,0 0 0,0 0 1,0 0-1,0 1 0,-1 0 0,0-1 0,0 1 0,0 1-25,3 3 91,0 0 0,-1 1 0,0 0-1,0 0 1,-1 0 0,0 1 0,-1-1 0,0 1-1,0 0 1,-1 0 0,-1 0 0,1 1-91,-2-3 57,0 1 0,0-1 1,-1 0-1,0 0 0,0 0 0,-1 0 1,0-1-1,-1 1 0,1 0 0,-1-1 1,-1 1-1,1-1 0,-1 0 0,-1 0 1,1-1-1,-1 1 0,0-1 0,-1 0 1,1 0-1,-1-1 0,-1 0 0,1 0 0,-1 0 1,1-1-1,-1 0 0,0 0 0,-1 0 1,1-1-1,-4 1-57,0-1-80,1 1 1,-1-1-1,0-1 0,0 0 1,0 0-1,-1-1 1,1-1-1,0 0 0,0 0 1,-1-1-1,1 0 0,0-1 1,0-1-1,0 0 1,1 0-1,-1-1 0,1 0 1,-1-1-1,1 0 1,1 0-1,-2-2 80,8 5-99,0 0 0,0-1 0,0 1 1,0 0-1,0-1 0,1 0 0,-1 0 0,1 0 1,0 0-1,0 0 0,0 0 0,0 0 0,1-1 1,-1 1-1,1-1 0,0 1 0,0-1 0,0 0 1,0 1-1,1-1 0,-1 0 0,1 0 0,0 1 0,0-1 1,1 0-1,-1 0 0,1 1 0,0-1 0,0 0 1,0 1-1,0-1 0,0 1 0,1-2 99,23-28-1595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3.176"/>
    </inkml:context>
    <inkml:brush xml:id="br0">
      <inkml:brushProperty name="width" value="0.05" units="cm"/>
      <inkml:brushProperty name="height" value="0.05" units="cm"/>
    </inkml:brush>
  </inkml:definitions>
  <inkml:trace contextRef="#ctx0" brushRef="#br0">1 6 6857,'7'-6'3985,"0"10"-128,-1 10-1736,6 25 95,5 10-856,1 14-143,0 19-225,2 3-128,-7-7-368,-2 8-136,5-21-216,-3-10-168,3-17-184,2-13-688,2-23-480,-12 0-3521,6-9 400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3.507"/>
    </inkml:context>
    <inkml:brush xml:id="br0">
      <inkml:brushProperty name="width" value="0.05" units="cm"/>
      <inkml:brushProperty name="height" value="0.05" units="cm"/>
    </inkml:brush>
  </inkml:definitions>
  <inkml:trace contextRef="#ctx0" brushRef="#br0">1 425 8386,'34'-30'4362,"-15"13"-3125,0 0 1,2 2 0,-1 0-1,10-4-1237,32-13 1344,65-38 669,-107 58-1794,-1-1 0,-1-1 0,0-1 0,-1 0 0,2-4-219,-15 14 23,0 1 1,0-1-1,0 0 1,-1 0-1,0 0 0,0-1 1,0 1-1,0-1 1,-1 0-24,-2 4 0,1 1 1,-1-1-1,1 0 1,-1 0 0,0 0-1,0 1 1,0-1 0,0 0-1,0 0 1,0 0 0,-1 0-1,1 1 1,-1-1 0,1 0-1,-1 0 1,1 1 0,-1-1-1,0 0 1,0 1 0,0-1-1,0 1 1,0-1 0,0 1-1,-1-1 1,1 1 0,0 0-1,-1 0 1,1 0-1,-1-1 1,1 1 0,-2 0-1,-2-2 0,0 1 0,0-1 0,0 1 0,0 0 1,-1 1-1,1-1 0,0 1 0,-1 0 0,1 0 0,-1 1 1,0 0-1,1 0 0,-1 0 0,-4 1 0,1 0-5,0 1 1,0 1-1,0-1 0,1 1 0,-1 1 1,1-1-1,0 2 0,0-1 1,-3 3 4,5-3-9,-1 0 1,1 1 0,0-1 0,0 2 0,0-1 0,1 1-1,-1 0 1,1 0 0,1 0 0,-1 0 0,1 1-1,0 0 1,1 0 0,0 0 0,0 0 0,0 1 0,1-1-1,0 1 1,1 0 0,-1-1 0,2 1 0,-1 5 8,2-5-12,0 0 0,1 0 1,0 0-1,1 0 0,0-1 1,0 1-1,0-1 0,1 0 1,0 0-1,1 0 0,-1-1 1,1 1-1,1-1 0,-1 0 1,1-1-1,0 1 0,0-1 1,1 0-1,-1-1 0,4 3 12,2 0-60,0-1 0,0 0-1,1-1 1,-1 0 0,1 0-1,0-2 1,0 1 0,1-2-1,-1 0 1,1 0 0,-1-1-1,3-1 61,2-1-193,0-1-1,-1 0 1,1-1 0,0-1-1,-1-1 1,0 0 0,0-1-1,-1-1 1,15-9 193,-22 12-289,-1-1 1,0-1 0,0 1-1,0-1 1,-1-1-1,0 1 1,0-1-1,-1 0 1,0-1 0,0 0-1,-1 0 1,0 0-1,0 0 1,-1-1 0,0 0-1,0 0 1,-1 0-1,0 0 1,0-6 288,2-44-3479,-6 2-312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4.057"/>
    </inkml:context>
    <inkml:brush xml:id="br0">
      <inkml:brushProperty name="width" value="0.05" units="cm"/>
      <inkml:brushProperty name="height" value="0.05" units="cm"/>
    </inkml:brush>
  </inkml:definitions>
  <inkml:trace contextRef="#ctx0" brushRef="#br0">1 294 5353,'0'0'212,"0"0"0,1 0 0,-1 0 0,0 0-1,1 0 1,-1 0 0,0 0 0,0 0 0,1 0 0,-1 0-1,0 0 1,1 0 0,-1 0 0,0 0 0,0 0 0,1 0-1,-1 0 1,0 0 0,0 0 0,1 0 0,-1 0 0,0 1-1,0-1 1,1 0 0,-1 0 0,0 0 0,0 0 0,0 1 0,1-1-1,-1 0 1,0 0 0,0 1 0,0-1 0,0 0 0,1 0-1,-1 1 1,0-1 0,0 0 0,0 0 0,0 1 0,0-1-1,0 0 1,0 0 0,0 1 0,0-1 0,0 0 0,0 1-1,0-1 1,0 0 0,0 0 0,0 1 0,0-1 0,0 0 0,0 1-212,0 22 3021,0-16-2995,2 24 825,0 0-1,5 17-850,-3-19 294,1 0-102,2-1 0,0 1 0,2-1 0,1-1 0,1 1 0,1-2-1,1 0 1,11 15-192,-24-41-14,0 1 0,0 0 0,1-1 0,-1 1-1,0-1 1,1 1 0,-1 0 0,0-1 0,1 1-1,-1-1 1,0 1 0,1-1 0,-1 1 0,1-1 0,-1 1-1,1-1 1,0 1 0,-1-1 0,1 0 0,-1 1-1,1-1 1,0 0 0,-1 1 0,1-1 0,-1 0 0,1 0-1,0 0 1,0 0 14,4-16-629,-7-36-440,1 38 856,-4-34-241,3 1 0,1-1-1,3 1 1,3-19 454,-2 43-17,1-1-1,2 1 0,0 0 0,1 0 0,1 0 0,2 1 1,0 1-1,5-8 18,-14 26 27,1 0 0,0 1 1,-1-1-1,1 1 0,0-1 1,0 1-1,0 0 0,0 0 1,1 0-1,-1 0 0,0 0 1,1 1-1,0-1 0,-1 0 0,1 1 1,0 0-1,0 0 0,0 0 1,-1 0-1,1 0 0,0 1 1,0-1-1,0 1 0,3 0-27,-1 1 89,1 0 1,-1 1-1,0 0 0,0 0 0,0 0 0,0 0 1,0 1-1,0 0 0,-1 0 0,1 1 0,-1-1 0,3 4-89,7 5 166,-2 1-1,0 1 1,0 0-1,-1 0 1,-1 1-1,0 1 1,-2 0-1,1 0 1,-2 0-1,0 1 1,-1 0-1,-1 1 1,3 14-166,-6 5 60,-2-36-62,0 1 0,0 0 0,0-1-1,0 1 1,0 0 0,-1-1 0,1 1 0,-1-1 0,1 1-1,-1-1 1,1 1 0,-1-1 0,0 1 0,0-1 0,1 1 0,-1-1-1,0 0 1,-1 1 0,1-1 0,0 0 2,1-1-11,-1 0 1,1 0-1,0 0 1,0 0-1,-1 1 1,1-1-1,0 0 0,0 0 1,-1 0-1,1 0 1,0-1-1,0 1 1,-1 0-1,1 0 0,0 0 1,0 0-1,-1 0 1,1 0-1,0 0 1,0 0-1,-1 0 1,1-1-1,0 1 0,0 0 1,0 0-1,-1 0 1,1 0-1,0-1 1,0 1-1,0 0 0,0 0 1,0-1-1,-1 1 1,1 0-1,0 0 1,0-1-1,0 1 1,0 0-1,0 0 0,0-1 1,0 1-1,0 0 1,0 0-1,0-1 1,0 1-1,0 0 0,0 0 1,0-1-1,0 1 1,0 0 10,-3-19-119,1-1 0,0 1 1,1-1-1,2 1 0,0-1 1,1-6 118,2 7-37,0 0 0,1 0 1,0 0-1,2 0 0,0 1 1,2 0-1,0 0 0,0 1 1,2 1-1,0-1 0,1 2 1,13-15 36,-17 20-6,1 1 0,-1 0 0,2 1 1,-1 0-1,1 0 0,0 1 1,1 0-1,0 1 0,7-3 6,-11 6 3,0 1 1,0-1-1,0 1 0,0 1 0,1-1 0,-1 1 1,1 1-1,-1-1 0,1 1 0,-1 0 0,1 1 1,-1 0-1,1 0 0,-1 1 0,0 0 1,7 2-4,1 2 27,-1 1 0,0 0 1,0 2-1,-1-1 1,0 1-1,0 1 0,-1 0 1,0 1-1,-1 0 1,0 1-1,-1 0 1,0 1-1,-1 0-27,-2-2-170,0-1 0,-1 0 0,-1 1 1,0 0-1,0 1 0,-1-1 0,-1 1 0,0 0 0,0-1 0,-1 1 1,-1 1-1,0-1 0,0 0 0,-1 0 0,-1 0 0,0 0 0,-2 4 170,-5 7-3811,1-11-257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5.209"/>
    </inkml:context>
    <inkml:brush xml:id="br0">
      <inkml:brushProperty name="width" value="0.05" units="cm"/>
      <inkml:brushProperty name="height" value="0.05" units="cm"/>
    </inkml:brush>
  </inkml:definitions>
  <inkml:trace contextRef="#ctx0" brushRef="#br0">2 47 3729,'-1'8'5319,"5"11"-2400,-1-10-1745,20 84 3120,1 4-387,6 69-3907,-16-58 303,-17-97-379,2-11 56,1 0 0,0 0 0,-1 0 0,1 0 0,0 0 0,-1 0 0,1 0 0,0-1 0,-1 1 0,1 0 0,0 0 0,-1 0 0,1 0 0,0-1 0,-1 1 0,1 0 0,0 0 0,0-1 0,-1 1 0,1 0 0,0 0 0,0-1 0,0 1 0,-1 0 0,1-1 0,0 1 0,0 0 0,0-1 0,0 1 0,0 0 1,0-1-1,0 1 0,-1 0 0,1-1 0,0 1 0,0 0 0,0-1 0,0 1 0,1 0 0,-1-1 0,0 1 0,0 0 0,0-1 20,-14-68-398,3-1 0,1-26 398,8 67-14,1 0 1,2-1-1,0 1 1,2-1-1,2 1 0,0 0 1,4-5 13,-8 30 13,0 0-1,0 1 1,0-1 0,1 0-1,-1 1 1,1-1 0,0 1 0,0-1-1,1 1 1,-1 0 0,1 0-1,-1 0 1,1 0 0,0 1-1,0-1 1,0 1 0,1-1 0,-1 1-1,0 0 1,1 1 0,0-1-1,-1 0 1,1 1 0,0 0-1,0 0 1,-1 0 0,1 0 0,0 1-1,0 0 1,0-1 0,0 1-1,0 1 1,0-1 0,0 1 0,0-1-1,0 1 1,0 0-13,8 3 83,-1-1 0,0 2 1,0-1-1,0 2 0,0-1 0,-1 1 1,0 1-1,0 0 0,-1 0 0,0 1 1,7 8-84,-4-2 117,-2-1 0,0 1 0,-1 1 0,0 0 1,-1 0-1,-1 1 0,0 0 0,4 16-117,-2 1 14,-1 0-1,-1 1 0,-2 0 0,-2 2-13,0-22-937,0-14 551,4-22-1472,-5 15 392,7-19-1031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5.558"/>
    </inkml:context>
    <inkml:brush xml:id="br0">
      <inkml:brushProperty name="width" value="0.05" units="cm"/>
      <inkml:brushProperty name="height" value="0.05" units="cm"/>
    </inkml:brush>
  </inkml:definitions>
  <inkml:trace contextRef="#ctx0" brushRef="#br0">1 363 7794,'0'-1'615,"0"0"0,0-1 1,0 1-1,1 0 0,-1-1 1,1 1-1,-1 0 0,1 0 1,-1-1-1,1 1 0,0 0 1,-1 0-1,1 0 0,0 0 1,0-1-616,33-25 1423,-13 12-250,2-4-671,5-4 422,1 2 0,20-11-924,1 6 637,27-17-27,-71 39-576,0-1 1,0 1 0,-1-1 0,0 0 0,1 0 0,-2-1 0,1 0 0,-1 0 0,1 0 0,-1-2-35,-2 7 2,-1-1 0,0 0 0,-1 1 0,1-1 0,0 0 0,0 0-1,-1 1 1,1-1 0,-1 0 0,1 0 0,-1 0 0,0 0 0,0 0 0,0 0-1,0 0 1,0 0 0,0 0 0,-1 1 0,1-1 0,0 0 0,-1 0 0,0 0-1,1 0 1,-1 1 0,0-1 0,0 0 0,0 0 0,0 1 0,0-1 0,-1 1-1,1-1 1,0 1 0,-1 0 0,1-1 0,-1 1 0,1 0 0,-1 0-1,0 0 1,1 0 0,-1 0 0,0 1 0,0-1 0,1 0 0,-1 1 0,-1-1-2,-3 0-7,0-1 0,0 1 0,0 0 0,0 0 1,0 1-1,-1 0 0,1 0 0,0 0 1,0 1-1,0 0 0,0 0 0,0 1 0,0-1 1,-2 2 6,-1 1-16,0 1 1,0 0-1,1 0 1,0 1-1,0-1 1,1 2 0,-1-1-1,1 1 1,1 1-1,-1-1 1,-2 5 15,6-7-24,0 0 1,0 0 0,0-1 0,1 2 0,0-1-1,0 0 1,0 0 0,1 1 0,0-1 0,0 0-1,0 1 1,0 0 0,1-1 0,0 1 0,0-1-1,1 1 1,0-1 0,0 1 0,0-1-1,0 1 1,2 1 23,3 6-69,0-1 0,2 0 0,-1 0 0,1-1 0,1 0 0,0-1 0,0 0 0,1 0 0,1-1 0,-1 0 0,1-1 0,1 0 0,0-1 0,0 0 0,0 0 0,1-2 0,0 0 0,0 0 0,4 0 69,-7-4-143,0 0 0,0 0 1,0-2-1,0 1 0,0-1 0,0-1 0,0 1 0,0-2 0,-1 1 0,1-1 0,-1-1 0,0 0 0,4-2 143,-3 1-622,1 0-1,-2-1 1,1-1-1,-1 1 1,0-1-1,0-1 1,-1 0-1,0 0 1,0 0-1,-1-1 0,3-4 623,8-28-4199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5.954"/>
    </inkml:context>
    <inkml:brush xml:id="br0">
      <inkml:brushProperty name="width" value="0.05" units="cm"/>
      <inkml:brushProperty name="height" value="0.05" units="cm"/>
    </inkml:brush>
  </inkml:definitions>
  <inkml:trace contextRef="#ctx0" brushRef="#br0">2 369 8346,'-2'-3'12157,"6"-11"-9503,-2 9-2646,1 0-1,0 0 0,0 0 1,0 0-1,0 1 1,1-1-1,0 1-7,17-17 281,1 1 0,0 2 0,2 0 0,22-12-281,12-3 182,-35 21-130,1-1 0,-2-2 0,0 0 0,5-6-52,-25 20-12,0-1 0,0 0 1,0 1-1,0-1 0,-1 0 1,1 0-1,0 0 1,-1 0-1,0-1 0,0 1 1,1 0-1,-1-1 0,0 1 1,-1 0-1,1-1 0,0 1 1,-1-1-1,1 1 1,-1-1-1,0 1 0,0-3 12,-1 3-15,1 0 0,-1-1 0,0 1 0,0 0 0,-1 0 0,1 0 0,0 0-1,-1 1 1,1-1 0,-1 0 0,0 0 0,1 1 0,-1-1 0,0 1 0,0 0 0,0-1 0,0 1-1,0 0 1,0 0 0,0 0 0,-1 0 0,1 1 0,0-1 0,-1 1 15,-5-3-45,-1 1 1,0 0-1,0 0 1,0 1-1,0 1 0,0-1 1,1 1-1,-1 1 1,0 0-1,0 0 1,0 1-1,0 0 0,1 0 1,-1 1-1,1 0 1,-2 1 44,4-1-11,0 0 0,1 0 0,-1 1 0,1-1 0,0 1-1,0 1 1,0-1 0,0 1 0,1 0 0,-1 0 0,1 0 0,1 0 0,-1 1 0,1 0 0,0-1 0,0 1 0,0 0 0,1 1 0,0-1 0,1 0 0,-1 1 0,1 0 11,0 4 0,0 0 0,1 0 0,0 0 0,1 0 0,0 0 0,1 0 0,0 0 0,0-1 0,1 1 0,1-1 0,0 0 0,0 0 0,1 0 0,0 0 0,1-1 0,0 0 0,1 0 0,0 0 0,0-1 0,0 0 0,1-1 0,1 1 0,-1-2 0,3 2 0,0 0-105,0 0 0,1-1 1,0-1-1,0 0 0,0-1 1,1 0-1,-1-1 0,1 0 1,0-1-1,1-1 0,-1 0 1,0 0-1,1-2 0,-1 0 1,0 0-1,1-1 1,-1 0-1,0-2 0,8-1 105,7-6-1837,0-1 0,-1-1 0,-1-1 0,0-2 1,8-6 1836,29-19-4721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6.425"/>
    </inkml:context>
    <inkml:brush xml:id="br0">
      <inkml:brushProperty name="width" value="0.05" units="cm"/>
      <inkml:brushProperty name="height" value="0.05" units="cm"/>
    </inkml:brush>
  </inkml:definitions>
  <inkml:trace contextRef="#ctx0" brushRef="#br0">375 484 7114,'-6'-7'727,"0"0"0,-1 1 0,0 0 1,0 0-1,-1 1 0,1 0 0,-1 0 1,0 1-1,0-1 0,-1 2 0,1-1 1,-1 2-1,-4-2-727,4 2 248,0 0 0,0 1 0,0 0 0,0 1 0,-1 0 0,1 0 0,0 1 0,0 0 0,0 1 0,0 0 0,0 0 0,0 1 0,1 0-1,-1 1 1,1 0 0,0 0 0,0 0 0,0 1 0,1 1 0,-6 4-248,5-3 100,1 0 0,0 0 0,0 1-1,0 0 1,1 1 0,1-1 0,-1 1-1,2 0 1,-1 1 0,0 2-100,3-7 5,0 0 1,1-1-1,-1 1 0,1 0 1,1 0-1,-1 0 0,1-1 1,-1 1-1,1 0 0,1 0 1,-1 0-1,1 0 0,0 0 1,0 0-1,0-1 0,1 1 1,-1 0-1,1-1 0,0 1 1,1-1-1,-1 0 0,1 0 0,0 1-4,0-2-9,0 1 1,0-1 0,0 0 0,0-1 0,0 1-1,1 0 1,-1-1 0,1 0 0,-1 0 0,1 0 0,0 0-1,0-1 1,0 1 0,0-1 0,0 0 0,2 0 7,1 0-44,0-1 0,0 1 0,0-2 0,0 1 1,0-1-1,0 0 0,0 0 0,0-1 1,4-1 43,5-3-205,0-1 0,-1 0 0,0-1 0,-1 0 1,1-1-1,-2-1 0,1 0 0,-1-2 205,0 0-420,-1 0-1,0-1 0,-1-1 1,-1 0-1,0 0 0,-1-1 1,0 0-1,-1-1 0,-1 0 1,-1 0-1,0 0 0,-1-1 0,-1 0 1,0 0-1,-1 0 0,-1-1 421,0-10-547,-1 0-1,-2 0 1,0 0-1,-2 0 1,-1 1-1,-1-1 1,-1 1-1,-2 0 1,-7-18 547,9 28 265,5 11 120,-1 1 0,0-1 0,0 1 0,0 0 0,-1 0 0,0 0 0,1 0 0,-3-2-385,4 30 3648,14 147 1588,-2-97-4063,2-1 0,14 38-1173,-23-93 166,2-1-1,0 0 1,0 0-1,2-1 1,0 0-1,8 11-165,-14-23-130,1 1 0,0-1 0,0 1 0,0-1 0,0 0-1,1 0 1,-1-1 0,1 1 0,0-1 0,0 1 0,0-1-1,4 1 131,-5-2-412,0 0 0,1-1 0,-1 1 0,0-1 0,0 0 0,1 0 0,-1 0 0,0-1 0,1 1 0,-1-1 0,0 1 0,0-1 0,0 0 0,0 0-1,0-1 1,0 1 0,0 0 0,0-1 0,1-1 412,22-12-4761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6.820"/>
    </inkml:context>
    <inkml:brush xml:id="br0">
      <inkml:brushProperty name="width" value="0.05" units="cm"/>
      <inkml:brushProperty name="height" value="0.05" units="cm"/>
    </inkml:brush>
  </inkml:definitions>
  <inkml:trace contextRef="#ctx0" brushRef="#br0">303 24 7666,'-6'-4'1111,"-1"1"0,1 0 0,-1 1 0,0-1 0,0 1 0,0 0 1,0 1-1,-2 0-1111,-2-1 726,0 2 0,0-1 0,0 2 1,0 0-1,-4 0-726,1 2 241,-1 0 0,2 0 0,-1 2 0,0-1 0,1 2 0,0 0 0,0 0 0,-6 6-241,15-10 16,0 0 1,0 1-1,1 0 0,0 0 0,-1 0 0,1 0 1,0 0-1,0 1 0,1-1 0,-1 1 1,1 1-17,1-4-5,0 1-1,1-1 1,-1 1 0,1 0 0,0-1 0,-1 1 0,1-1 0,0 1 0,0 0 0,0-1 0,0 1 0,0 0 0,1-1 0,-1 1 0,0-1 0,1 1 0,-1-1 0,1 1 0,0-1 0,-1 1 0,1-1 0,0 1 0,0-1 0,0 0 0,0 1 0,0-1 0,0 0 0,0 0 0,1 0 0,-1 0 0,1 1 5,16 11-203,1 0 0,1-1 0,0-1 0,0-1 1,1-1-1,0 0 0,21 4 203,-15-4-76,0 1 0,0 1-1,-1 1 1,18 13 76,-33-18 20,0 0 0,0 1 0,-1 0-1,0 1 1,0 0 0,-1 1 0,0 0-1,-1 0 1,0 1 0,-1 0 0,5 9-20,-11-19 6,-1 0-1,1 0 1,0 0 0,-1 0 0,1 1-1,-1-1 1,1 0 0,-1 0 0,0 1-1,0-1 1,0 0 0,1 0 0,-1 1-1,0-1 1,0 0 0,-1 1 0,1-1-1,0 0 1,0 0 0,-1 1 0,1-1-1,-1 0 1,1 0 0,-1 0 0,1 1 0,-1-1-1,0 0 1,1 0 0,-1 0 0,0 0-1,0 0 1,0 0 0,0-1 0,0 1-1,0 0 1,0 0 0,0-1 0,0 1-1,0 0 1,0-1 0,0 1 0,-1-1-1,1 0 1,0 1 0,0-1 0,-1 0 0,1 0-1,0 1 1,-1-1 0,1 0 0,-1-1-6,-5 2-141,0-1 1,0 0-1,0 0 1,0-1-1,0 0 1,0 0 0,0-1-1,-6-2 141,10 3-281,-1 0 1,1-1-1,0 0 0,-1 0 0,1 0 1,0 0-1,0 0 0,0-1 0,1 1 1,-1-1-1,1 0 0,-1 0 0,0-2 281,1 3-403,1-1 0,0 1 0,0-1 0,0 0 0,0 1 0,0-1 0,0 0 0,1 0 0,-1 0 0,1 1 0,0-1 0,0 0 0,0 0-1,0 0 1,1 0 0,-1 0 0,1 1 0,0-3 403,11-26-4134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7.151"/>
    </inkml:context>
    <inkml:brush xml:id="br0">
      <inkml:brushProperty name="width" value="0.05" units="cm"/>
      <inkml:brushProperty name="height" value="0.05" units="cm"/>
    </inkml:brush>
  </inkml:definitions>
  <inkml:trace contextRef="#ctx0" brushRef="#br0">0 4 6481,'11'-3'2609,"4"12"656,-6 7-1401,2 17 104,3 9-63,4 16-113,1 2-447,-3 9-313,0-8-472,-3 1-256,-2-16-192,-6-12-304,1-10-272,-4-12-832,1-12-953,1-23-2416,5-12-88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9:21.422"/>
    </inkml:context>
    <inkml:brush xml:id="br0">
      <inkml:brushProperty name="width" value="0.05" units="cm"/>
      <inkml:brushProperty name="height" value="0.05" units="cm"/>
      <inkml:brushProperty name="color" value="#004F8B"/>
    </inkml:brush>
  </inkml:definitions>
  <inkml:trace contextRef="#ctx0" brushRef="#br0">61 130 4105,'-2'-47'1079,"0"5"519,1 2 2532,-2 45 464,-14 42-1451,7-12-2859,2 0 0,2 1 0,0 1-1,3-1 1,1 0 0,2 1 0,1 0 0,2-1-1,1 0 1,9 32-284,-12-65-22,-1-1 0,1 1-1,-1-1 1,1 1 0,0-1 0,0 0-1,0 1 1,1-1 0,-1 0-1,1 0 1,-1 0 0,1 0 0,-1 0-1,1 0 1,0 0 0,0-1-1,0 1 1,0 0 0,0-1 0,1 0-1,1 1 23,-1-1-27,0 0 1,0 0-1,1-1 0,-1 0 0,0 1 0,0-1 0,1 0 0,-1-1 0,0 1 0,1-1 0,-1 1 0,0-1 0,0 0 0,0 0 0,1 0 27,7-4-58,0-1-1,0 0 0,0 0 1,0-1-1,-1 0 0,-1-1 0,1 0 1,5-7 58,0-4-109,0-1 1,-1 0 0,-1-1-1,-1-1 1,-1 0 0,0 0-1,-2-1 1,-1-1 0,0-3 108,-8 27 0,0-1 0,0 1-1,0 0 1,0-1 0,0 1 0,0 0 0,0 0 0,0-1 0,0 1 0,0 0 0,0 0 0,0-1 0,0 1-1,0 0 1,0-1 0,1 1 0,-1 0 0,0 0 0,0-1 0,0 1 0,0 0 0,1 0 0,-1 0-1,0-1 1,0 1 0,0 0 0,1 0 0,-1 0 0,0 0 0,0-1 0,1 1 0,-1 0 0,0 0 0,0 0-1,1 0 1,-1 0 0,0 0 0,1 0 0,-1 0 0,0 0 0,0 0 0,1 0 0,-1 0 0,0 0-1,1 0 1,-1 0 0,0 0 0,0 0 0,1 0 0,-1 0 0,0 0 0,10 19 60,6 37 77,-14-50-131,1 7 18,1 5 28,1 1 1,1-2-1,7 17-52,-11-29 28,1 0 0,0-1 0,0 1 0,0-1 1,0 0-1,0 0 0,1 0 0,0 0 0,0 0 0,0-1 1,0 0-1,0 1 0,1-2 0,-1 1 0,1 0 0,0-1-28,7 2 85,-1 0 1,1-1-1,0 0 0,0-1 0,0 0 0,0-1 0,0 0 0,0-1 1,1-1-1,-1 0 0,0 0 0,0-1 0,0 0 0,8-4-85,-13 4 25,0-1 0,1 0 0,-1 0 0,0 0 0,0-1 0,-1 0 0,1-1 0,-1 1 0,0-1 0,0-1-1,0 1 1,-1-1 0,0 0 0,0 0 0,0 0 0,-1-1 0,0 1 0,0-1 0,-1 0 0,0-1 0,0 1 0,1-8-25,-1 3-32,0-1 0,-2 1 0,0-1 0,0 1 0,-1-1 0,0 0 0,-1 0 0,-1 1 1,-1-4 31,0 4-599,0 0 0,-1 1 0,0 0 0,-1 0 0,0 0 0,-1-1 599,4 9-462,-6-18-5346,12 15 1620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7.484"/>
    </inkml:context>
    <inkml:brush xml:id="br0">
      <inkml:brushProperty name="width" value="0.05" units="cm"/>
      <inkml:brushProperty name="height" value="0.05" units="cm"/>
    </inkml:brush>
  </inkml:definitions>
  <inkml:trace contextRef="#ctx0" brushRef="#br0">351 0 8306,'-31'6'3312,"-10"-6"313,-19 3-1960,1 5-513,3-1-112,11 2-600,8 2-120,19-2-408,15-2-1592,12-5-2409,23-18 144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7.838"/>
    </inkml:context>
    <inkml:brush xml:id="br0">
      <inkml:brushProperty name="width" value="0.05" units="cm"/>
      <inkml:brushProperty name="height" value="0.05" units="cm"/>
    </inkml:brush>
  </inkml:definitions>
  <inkml:trace contextRef="#ctx0" brushRef="#br0">277 22 6457,'-9'1'594,"1"0"-1,0 1 0,-1 0 0,1 0 0,0 0 0,0 1 1,1 1-1,-1-1 0,0 1 0,1 1 0,0-1 0,0 1 1,1 0-1,-1 1 0,1-1 0,0 2-593,-1 0 246,0 1-1,1 0 0,0 0 1,0 1-1,1-1 1,0 1-1,1 1 1,0-1-1,0 0 0,1 1 1,0 0-1,1 0 1,0 0-246,1-6 24,1 1 1,0-1 0,-1 0 0,1 0-1,0 0 1,1 1 0,-1-1 0,1 0-1,0 0 1,0 0 0,0 0 0,1 0-1,-1 0 1,1 0 0,0 0-1,0 0 1,1-1 0,-1 1 0,1-1-1,-1 0 1,1 0 0,0 0 0,0 0-1,0 0 1,1 0 0,-1-1 0,1 0-1,-1 1 1,1-1 0,0-1 0,0 1-1,0-1 1,4 2-25,1 0 9,1-1-1,0 0 1,1 0-1,-1-1 1,0 0 0,0-1-1,0 0 1,1-1-1,-1 0 1,0-1 0,0 0-1,0 0 1,8-3-9,-4-1 1,-1-1 1,1 1-1,-1-2 1,-1 0-1,1-1 0,-1 0 1,-1-1-1,0 0 1,9-10-2,-16 15-3,1-1 0,-1 0 0,0 0 0,-1 0 0,1 0 0,-1 0 1,-1-1-1,1 0 0,-1 1 0,1-4 3,-2 6-1,-1-1 0,1 0 0,-1 1 0,0-1 0,0 0 0,-1 1 1,1-1-1,-1 0 0,0 1 0,0-1 0,0 1 0,-1-1 0,0 1 0,0 0 0,0-1 0,-1 0 1,-1 0 2,1 0 0,-1 0 0,0 1 0,-1-1-1,1 1 1,-1 0 0,0 0 0,0 1 0,0 0 0,0-1 0,-1 2-1,1-1 1,-1 1 0,0 0 0,1 0 0,-1 0 0,-5 0-2,-15-3-116,0 2 0,0 1 0,-17 0 116,9 1-363,-113-3-4946,81 4 1319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8.683"/>
    </inkml:context>
    <inkml:brush xml:id="br0">
      <inkml:brushProperty name="width" value="0.05" units="cm"/>
      <inkml:brushProperty name="height" value="0.05" units="cm"/>
    </inkml:brush>
  </inkml:definitions>
  <inkml:trace contextRef="#ctx0" brushRef="#br0">12 1 6961,'-2'1'697,"1"0"0,0 1 0,0-1 0,0 0-1,0 1 1,1-1 0,-1 1 0,0 0-1,1-1 1,-1 1 0,1-1 0,-1 2-697,0 40 1180,2-36-617,13 100 3680,24 85-4243,-38-189 14,1 0 5,20 92 494,5 1-513,-18-68 8,2-1 0,1 0 0,2-1 0,0 0 0,10 14-8,-21-38-1,0 1 0,-1 0 0,1-1-1,0 0 1,1 1 0,-1-1-1,0 0 1,1 0 0,-1 0 0,1 0-1,-1-1 1,1 1 0,0-1-1,0 1 1,0-1 0,1 0 1,-3-1-9,1 0 0,-1 0 0,1 0 0,-1 0 0,1 0 0,0-1 0,-1 1 0,0-1 0,1 1 0,-1-1 0,1 1 0,-1-1 0,0 0 0,1 0 0,-1 0 0,0 0 0,0 0 0,1 0 0,-1 0 0,0 0 0,0 0 0,0 0 0,0 0 0,-1-1 0,1 1 0,0-1 0,0 1 0,-1 0 0,1-1 0,-1 1 0,1-1 0,-1 1 0,0-2 9,11-26-206,7-24-301,2 1 0,11-15 507,-23 53-68,0-1 0,1 1 1,0 0-1,1 1 1,1 0-1,0 1 1,1 0-1,0 1 1,13-9 67,-21 17 3,0 0 0,0 0 0,0 1 1,1-1-1,-1 1 0,1 0 0,-1 0 1,1 1-1,0 0 0,0 0 1,0 0-1,0 0 0,0 0 0,-1 1 1,1 0-1,0 0 0,0 1 0,0-1 1,0 1-1,0 0 0,0 1 1,-1-1-1,1 1 0,0 0 0,-1 0 1,2 1-4,-2-1 47,0 1 0,-1 0 0,1 1 0,-1-1 0,0 0 1,0 1-1,0 0 0,0 0 0,0 0 0,-1 0 0,0 0 0,0 0 1,0 1-1,0-1 0,-1 1 0,0-1 0,0 1 0,0-1 0,0 1 1,-1 0-1,0 0 0,0-1 0,0 1 0,0 0 0,-1-1 0,-1 5-46,-1 4 91,0 0 1,-1 0-1,-1 0 1,0-1-1,-1 0 1,0 0-1,-1-1 1,0 0-1,0 0 1,-9 9-93,4-6 6,-1-1 0,-1 0 0,0 0 0,-1-1 0,0-1 1,-1-1-1,-7 4-6,22-13-28,-1 0 1,1-1 0,0 1 0,0-1 0,0 1-1,-1-1 1,1 1 0,0-1 0,-1 0-1,1 0 1,0 1 0,-1-1 0,1 0-1,0 0 1,-1 0 0,1-1 0,0 1-1,-1 0 28,2 0-40,-1-1 0,0 1-1,0-1 1,1 1 0,-1-1-1,0 1 1,1-1 0,-1 1-1,1-1 1,-1 0 0,1 1-1,-1-1 1,1 0 0,-1 1-1,1-1 1,0 0 0,-1 1-1,1-1 1,0 0 0,-1 0-1,1 0 41,0-2-113,-1-1-1,1 0 0,0 1 1,0-1-1,0 1 1,0-1-1,1 0 0,-1 1 1,1-1-1,0 1 0,1-3 114,6-13-136,1-1-1,1 1 0,1 0 0,1 1 0,0 1 0,14-16 137,25-23 185,20-14-185,-19 18 6,-16 17 6,4-5 28,13-19-40,-43 47 3,0-1 0,-1 0 1,0 0-1,-1-1 1,-1 0-1,0-1 1,0-2-4,-6 14 6,-1 1-1,1-1 1,0 1 0,-1-1 0,1 1 0,-1-1 0,0 1 0,0-1 0,0 1-1,0-1 1,0 1 0,0-1 0,-1 1 0,1-1 0,-1 1 0,0-1 0,0-1-6,0 3 16,0-1 0,0 1 0,0-1 1,-1 1-1,1-1 0,0 1 0,-1 0 1,1-1-1,-1 1 0,1 0 0,-1 0 0,1 0 1,-1 0-1,0 1 0,0-1 0,1 0 1,-1 1-1,-2-1-16,0 0 38,0 1 0,0-1-1,-1 1 1,1 0 0,0 0 0,-1 1 0,1-1 0,0 1 0,0 0 0,-1 0-1,1 1 1,0-1 0,0 1 0,0 0 0,1 0 0,-1 0 0,0 0 0,1 1-1,-1-1 1,0 2-38,-5 5 57,0 1-1,1 1 0,0-1 1,0 1-1,2 0 0,-1 1 1,1-1-1,1 2 0,0-1 1,0 0-1,2 1 0,-1 0 1,0 8-57,2-9 11,1-1 0,-1 1-1,2-1 1,0 1 0,0-1 0,1 1 0,1-1 0,0 1 0,0-1 0,1 0 0,1 0 0,-1 0 0,2 0 0,0-1-1,4 9-10,-5-14 7,0 1-1,0-1 0,1 0 0,-1 0 0,1 0 0,0 0 0,1-1 0,-1 0 1,1 0-1,0 0 0,0-1 0,0 0 0,0 0 0,0 0-6,4 0-13,-1-1 0,1 0-1,0 0 1,0 0 0,0-1-1,-1-1 1,1 0 0,0 0 0,1-1 13,20-4-634,0-1 1,0-1 0,-1-2 0,0-1 0,18-9 633,-25 9-1373,0-1 0,-1-1 0,-1 0 0,0-2 0,6-5 1373,39-31-4475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9.151"/>
    </inkml:context>
    <inkml:brush xml:id="br0">
      <inkml:brushProperty name="width" value="0.05" units="cm"/>
      <inkml:brushProperty name="height" value="0.05" units="cm"/>
    </inkml:brush>
  </inkml:definitions>
  <inkml:trace contextRef="#ctx0" brushRef="#br0">444 98 8594,'0'-3'445,"0"0"0,0 0 0,-1 0-1,1 0 1,-1 0 0,0 0 0,0 0 0,0 0 0,0 0 0,-1 0 0,1 1 0,-1-1 0,1 0 0,-1 1-1,0-1 1,-2-1-445,0 0 330,-1 0 0,1 1 0,-1-1 0,1 1 0,-1 0-1,0 1 1,0-1 0,-1 1 0,0 0-330,-6-2 296,-1 0 0,0 1 0,1 1 0,-1 0 0,0 1-1,0 0 1,-12 1-296,7 2 226,-1 0 0,1 2 0,0 0 0,0 0-1,1 2 1,-15 6-226,22-7 16,0-1 1,0 2-1,1-1 0,0 1 1,0 0-1,0 1 0,1 0 0,0 1 1,0-1-1,1 2 0,-6 7-16,12-14-7,-1 0 1,1 0-1,0 0 0,0 0 1,0 1-1,0-1 0,1 0 0,-1 1 1,1-1-1,-1 1 0,1-1 0,0 0 1,0 1-1,0-1 0,0 1 1,0-1-1,1 1 0,-1-1 0,1 0 1,0 1-1,-1-1 0,1 0 1,0 0-1,0 1 0,0-1 0,1 0 1,-1 0-1,1 0 0,-1 0 1,1 0-1,-1-1 0,1 1 0,0 0 1,0-1-1,0 1 7,10 7-87,0 0 0,0-1 0,1-1 0,0 0 0,5 2 87,-9-5-42,44 22-279,0 3 0,34 27 321,-68-43 1,-1 1-1,-1 0 0,0 2 0,-2 0 0,1 1 0,-2 0 1,0 1-1,8 16 0,-21-32 4,1 1 1,0-1-1,-1 1 1,0 0-1,1 0 1,-1 0-1,0-1 1,0 1-1,-1 0 1,1 0-1,-1 0 1,1 0-1,-1 1 1,0-1-1,0 0 1,-1 0 0,1 0-1,0 0 1,-1 0-1,0 0 1,0 0-1,0 0 1,0-1-1,0 1 1,-1 0-1,1 0 1,-1-1-1,-1 3-4,0-2 4,0 0 0,-1 0-1,1-1 1,-1 1 0,0-1-1,0 0 1,1 0 0,-2 0-1,1 0 1,0-1 0,0 0-1,0 0 1,-1 0 0,1 0-1,0-1 1,-1 1 0,1-1-1,0 0 1,-1 0 0,1-1-4,-10 0-151,1-1 1,0-1-1,0 0 1,0 0-1,0-2 1,-4-1 150,12 4-244,0-1 0,0 0 0,0 0 0,1 0-1,-1 0 1,1 0 0,-5-5 244,8 6-231,-1 0-1,1 1 1,-1-1-1,1 0 0,-1-1 1,1 1-1,0 0 1,0 0-1,0 0 1,0-1-1,1 1 1,-1 0-1,1-1 0,-1 1 1,1-1-1,0 1 1,0-2 231,6-30-3632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9.538"/>
    </inkml:context>
    <inkml:brush xml:id="br0">
      <inkml:brushProperty name="width" value="0.05" units="cm"/>
      <inkml:brushProperty name="height" value="0.05" units="cm"/>
    </inkml:brush>
  </inkml:definitions>
  <inkml:trace contextRef="#ctx0" brushRef="#br0">122 3 4353,'-1'0'195,"1"-1"1,-1 1-1,1 0 1,-1 0-1,1 0 1,0-1-1,-1 1 1,1 0-1,-1 0 1,0 0-1,1 0 1,-1 0-1,1 0 1,-1 0-1,1 0 1,-1 0-1,1 0 1,-1 0-1,1 0 1,-1 0-1,1 0 0,-1 0 1,1 1-1,-1-1 1,1 0-1,-1 0 1,1 1-1,0-1 1,-1 0-1,1 1 1,-1-1-1,1 0 1,0 1-1,-1-1 1,1 1-1,0-1 1,-1 1-196,-16 17 2460,15-17-2138,-7 10 219,0 1-1,0 1 0,1 0 1,0 0-1,1 0 0,1 1 1,0 0-1,1 0 0,1 0 1,0 1-1,1 0 0,-1 6-540,3-14 29,0 1-1,1 0 1,0-1-1,0 1 1,0 0-1,1-1 1,1 1-1,-1-1 0,1 1 1,0-1-1,1 0 1,-1 1-1,2-1 1,-1 0-1,1-1 1,0 1-1,0-1 1,1 0-1,-1 0 0,2 0 1,-1 0-1,0-1 1,1 0-1,6 4-28,-3-4 0,0 0 0,0-1 1,0 0-1,0 0 0,0-1 0,1 0 0,0-1 0,0 0 0,-1 0 0,1-1 0,0-1 0,0 1 0,0-2 0,0 1 1,0-2-1,1 1 0,-6 0-4,0 0 1,0 0-1,0 0 1,0-1-1,0 0 1,0 0-1,0 0 1,-1 0-1,1-1 1,-1 0-1,0 0 1,0 0-1,0 0 1,0-1-1,0 0 1,-1 1-1,0-1 1,0 0-1,0-1 1,0 1-1,0-1 1,-1 1-1,0-1 1,0 0-1,0 1 1,-1-1 0,1 0-1,-1 0 1,0-1-1,-1 1 1,1-2 3,-1 0-11,0 0 1,-1 0-1,0-1 1,0 1-1,-1 0 1,0 0-1,0 1 1,0-1-1,-1 0 1,0 1-1,0-1 1,-1 1-1,0 0 1,0 0-1,-4-4 12,-10-11-133,-1 1 1,-1 1-1,-12-9 132,4 4-139,25 20 90,-1 0 0,0 1 0,0-1 1,0 1-1,-1 0 0,1 0 0,-1 0 0,0 1 0,1 0 1,-1 0-1,0 0 0,-1 0 0,1 1 0,0 0 1,-4-1 48,9 3-34,0-1 0,-1 0 0,1 0 0,-1 1 0,1-1 0,0 1 1,-1-1-1,1 0 0,0 1 0,0-1 0,-1 1 0,1-1 0,0 1 0,0-1 1,0 0-1,-1 1 0,1-1 0,0 1 0,0-1 0,0 1 0,0-1 0,0 1 1,0-1-1,0 1 0,0-1 0,0 1 0,0-1 0,0 1 0,0-1 1,1 1-1,-1-1 0,0 1 0,0-1 0,0 1 0,1-1 0,-1 1 0,0-1 34,8 19-1184,14 7-2264,-13-15 946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19.866"/>
    </inkml:context>
    <inkml:brush xml:id="br0">
      <inkml:brushProperty name="width" value="0.05" units="cm"/>
      <inkml:brushProperty name="height" value="0.05" units="cm"/>
    </inkml:brush>
  </inkml:definitions>
  <inkml:trace contextRef="#ctx0" brushRef="#br0">1 1 6737,'2'5'3057,"3"15"512,1 13-1585,8 19 177,8 7-465,5 19-192,6-11-471,3 4-281,-3-8-408,0 3-104,-2-17-152,-4-4-256,-7-10-232,-4-15-776,-3-15-705,-4-9-2768,-4-8 144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0.449"/>
    </inkml:context>
    <inkml:brush xml:id="br0">
      <inkml:brushProperty name="width" value="0.05" units="cm"/>
      <inkml:brushProperty name="height" value="0.05" units="cm"/>
    </inkml:brush>
  </inkml:definitions>
  <inkml:trace contextRef="#ctx0" brushRef="#br0">0 586 8234,'1'8'1616,"-1"0"-1,1 0 1,1-1 0,-1 1 0,1 0 0,3 6-1616,0-1 986,0-1 0,1 0 1,8 12-987,-3-8 225,1 0 0,0-1 1,1 0-1,0-1 0,12 8-225,-17-14 21,2-1 0,-1-1 1,1 1-1,0-1 0,0-1 0,0 0 1,1 0-1,0-1 0,-1-1 0,2 0 1,-1 0-1,1-1-21,-10-2 0,0 0 1,1 0 0,-1-1-1,1 1 1,-1-1 0,0 1-1,0-1 1,1 0 0,-1 0-1,0 0 1,0 0 0,0 0-1,0-1 1,0 1-1,0-1 1,0 1 0,0-1-1,-1 0 1,1 1 0,0-1-1,-1 0 1,0 0 0,1 0-1,-1-1 1,0 1-1,6-11 4,-1 1 0,-1-1 0,0 0 0,0-2-5,-3 8 3,12-43-29,-2 0-1,-2 0 1,-2-1 0,-3-1-1,-1 1 1,-4-34 27,0 77-314,1-8-451,-1 16 703,0-1 1,0 1-1,0 0 0,0 0 0,0 0 0,0 0 0,0 0 0,0 0 1,0 0-1,0-1 0,0 1 0,0 0 0,0 0 0,0 0 1,0 0-1,0 0 0,0-1 0,0 1 0,0 0 0,0 0 1,0 0-1,0 0 0,0 0 0,0 0 0,0-1 0,0 1 0,0 0 1,0 0-1,0 0 0,0 0 0,0 0 0,0 0 0,-1 0 1,1 0-1,0-1 0,0 1 0,0 0 0,0 0 0,0 0 1,0 0-1,0 0 0,-1 0 0,1 0 0,0 0 0,0 0 0,0 0 1,0 0-1,0 0 0,0 0 0,-1 0 0,1 0 0,0 0 1,0 0-1,0 0 0,0 0 0,0 0 0,0 0 0,-1 0 1,1 0-1,0 0 0,0 0 0,0 0 0,0 0 0,0 0 0,0 0 1,0 1-1,-1-1 0,1 0 0,0 0 0,0 0 62,0 0-30,0 1 0,0-1 0,0 0 0,0 1 0,0-1 0,0 0 0,0 1 0,0-1 0,0 0-1,0 1 1,0-1 0,0 0 0,0 1 0,0-1 0,0 0 0,0 1 0,1-1 0,-1 0 0,0 1 0,0-1 0,0 0 0,1 1-1,-1-1 1,0 0 0,0 0 0,1 1 0,-1-1 0,0 0 0,0 0 0,1 0 0,-1 0 0,0 1 0,1-1 0,-1 0 0,0 0-1,1 0 1,-1 0 0,0 0 0,1 0 0,-1 0 0,0 0 0,1 0 0,-1 0 0,0 0 0,1 0 0,-1 0 0,0 0 0,1 0-1,-1 0 31,21 4 1033,-20-4-1097,13 2 520,1 0 0,0-2-1,-1 1 1,1-2 0,0 0 0,11-3-456,-13 2 181,-1-1 1,0-1-1,1 1 1,-2-2-1,1 0 0,0 0 1,-1-1-1,6-5-181,9-3 213,-8 4-96,-1 0 0,1-2-1,-2 0 1,0 0 0,0-2-1,12-13-116,-24 23 17,0-1 0,0 1 0,0-1 0,-1 0 0,0 0 0,0 0 0,0-1 0,-1 1 0,1-1 0,-1 1 0,-1-1 0,1 0 0,-1 0 0,0 1 0,0-1 0,-1 0 0,0 0 0,0 0 0,0 0 0,0 0 0,-1 0 0,0 0 0,-1 0 0,1 0 0,-1 1 0,-1-2-17,2 4 0,0-1 0,-1 1 1,0 0-1,0-1 0,0 1 0,0 0 1,-1 0-1,1 1 0,-1-1 0,1 0 1,-1 1-1,0 0 0,0-1 0,0 1 0,0 0 1,-1 1-1,1-1 0,-1 1 0,1-1 1,-1 1-1,1 0 0,-1 0 0,1 0 1,-1 1-1,0-1 0,0 1 0,1 0 0,-1 0 1,0 0-1,0 1 0,1-1 0,-4 2 0,2-1-4,-1 1-1,1 0 0,0 0 0,0 0 0,0 0 0,0 1 0,1 0 0,-1 0 0,1 0 1,0 1-1,-1-1 0,1 1 0,1 0 0,-1 0 0,1 1 0,-1-1 0,1 1 1,1 0-1,-1-1 0,1 1 0,-1 0 0,0 5 5,1 0-4,0 0 0,0 1 0,2-1 0,-1 1 0,1-1 0,0 1 0,1-1 0,1 1 0,-1-1 0,2 0 1,-1 0-1,1 0 0,1 0 0,0 0 0,0 0 0,1-1 0,0 0 0,1 0 0,0 0 0,0-1 0,2 0 4,3 6-108,1 0-1,0-1 1,1-1 0,1 0-1,0-1 1,1 0 0,0-1-1,0-1 1,1 0 0,0-2-1,1 1 1,2-1 108,-11-5-272,0 0-1,0 0 1,1-1 0,-1 0-1,1 0 1,-1-1 0,1 0-1,-1-1 1,1 0 0,-1 0-1,1-1 1,-1 0 0,0 0-1,0-1 1,0 0 0,0 0-1,0-1 1,-1 0 0,6-4 272,21-17-2066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0.797"/>
    </inkml:context>
    <inkml:brush xml:id="br0">
      <inkml:brushProperty name="width" value="0.05" units="cm"/>
      <inkml:brushProperty name="height" value="0.05" units="cm"/>
    </inkml:brush>
  </inkml:definitions>
  <inkml:trace contextRef="#ctx0" brushRef="#br0">333 240 5769,'-10'-2'712,"0"1"-1,1 0 0,-1 0 1,0 1-1,0 0 1,1 1-1,-1 0 0,0 0 1,1 1-1,-1 0 1,-6 3-712,0 1 489,1-1 0,-1 2 0,1 0 1,1 1-1,-1 1 0,-3 3-489,9-5 125,0 0-1,1 1 1,-1 0-1,2 0 1,-1 1-1,1-1 1,1 2-1,-1-1 1,2 1-1,-1 0 1,1 0-1,-1 6-124,4-11 8,0-1 0,1 1 0,0-1 0,0 1 0,1 0-1,-1-1 1,1 1 0,0 0 0,0 0 0,0-1 0,1 1 0,0 0 0,0-1 0,0 1 0,0-1 0,1 1-1,-1-1 1,1 1 0,1-1 0,-1 0 0,0 0 0,1 0 0,0 0 0,0-1 0,0 1 0,0-1 0,1 0-1,-1 1 1,1-2 0,1 2-8,3 1 9,1 0 0,0-1 0,0 0-1,0 0 1,0-1 0,1 0 0,0-1 0,-1 0-1,1 0 1,0-1 0,0-1 0,0 1 0,-1-1-1,10-2-8,1 0 0,0-1-1,1-1 0,-2 0 0,1-2 0,0 0 0,11-7 1,-17 7-58,-1-1 1,0 0 0,-1-1 0,0 0-1,0-1 1,0 0 0,-1-1 0,-1 0-1,0-1 1,0 0 0,-1-1 0,1-1 57,-4 3-217,-1 1 1,0-1 0,0 0 0,-1 0 0,-1 0 0,1-1 0,-2 1 0,1-1 0,-2 0-1,1 0 1,-1 1 0,-1-1 0,0 0 0,0 0 0,-1 0 0,-2-7 216,-4-10-1078,0 1 1,-2-1 0,-1 2 0,-1-1-1,-3-3 1078,-29-46-3182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1.135"/>
    </inkml:context>
    <inkml:brush xml:id="br0">
      <inkml:brushProperty name="width" value="0.05" units="cm"/>
      <inkml:brushProperty name="height" value="0.05" units="cm"/>
    </inkml:brush>
  </inkml:definitions>
  <inkml:trace contextRef="#ctx0" brushRef="#br0">0 26 4713,'2'-15'3873,"4"5"-328,12 15-673,-9 15-1079,7 20-305,1 11-712,-3 21-256,-3 8-176,0 20-112,-4-9-1048,13 24-3257,9-19 705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9T17:25:21.465"/>
    </inkml:context>
    <inkml:brush xml:id="br0">
      <inkml:brushProperty name="width" value="0.05" units="cm"/>
      <inkml:brushProperty name="height" value="0.05" units="cm"/>
    </inkml:brush>
  </inkml:definitions>
  <inkml:trace contextRef="#ctx0" brushRef="#br0">2 1 7682,'0'7'1165,"-1"1"0,1-1 0,0 1 0,0-1 0,1 1 0,1 4-1165,2 6 1422,2 0-1,0-1 1,5 11-1422,2 4 706,89 196 1901,-1-2-1868,-85-183-766,-1 0-1,-3 1 1,-1 1 0,0 12 27,-7-18-743,-4-30-696,-1-25-738,-9-71-4013,2 27 2077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188407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1B28CDE-ABE7-454D-8E89-0903133150EF}" type="slidenum">
              <a:rPr lang="en-CA" smtClean="0"/>
              <a:t>2</a:t>
            </a:fld>
            <a:endParaRPr lang="en-CA"/>
          </a:p>
        </p:txBody>
      </p:sp>
    </p:spTree>
    <p:extLst>
      <p:ext uri="{BB962C8B-B14F-4D97-AF65-F5344CB8AC3E}">
        <p14:creationId xmlns:p14="http://schemas.microsoft.com/office/powerpoint/2010/main" val="429338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CA" sz="1200" kern="1200">
                <a:solidFill>
                  <a:schemeClr val="tx1"/>
                </a:solidFill>
                <a:effectLst/>
                <a:latin typeface="+mn-lt"/>
                <a:ea typeface="+mn-ea"/>
                <a:cs typeface="+mn-cs"/>
              </a:rPr>
              <a:t>Although you already know some important facts about your audience, it’s still worth reflecting on how this audience relates to you and your work. When making your </a:t>
            </a:r>
            <a:r>
              <a:rPr lang="en-CA" sz="1200" kern="1200" err="1">
                <a:solidFill>
                  <a:schemeClr val="tx1"/>
                </a:solidFill>
                <a:effectLst/>
                <a:latin typeface="+mn-lt"/>
                <a:ea typeface="+mn-ea"/>
                <a:cs typeface="+mn-cs"/>
              </a:rPr>
              <a:t>gradflix</a:t>
            </a:r>
            <a:r>
              <a:rPr lang="en-CA" sz="1200" kern="1200">
                <a:solidFill>
                  <a:schemeClr val="tx1"/>
                </a:solidFill>
                <a:effectLst/>
                <a:latin typeface="+mn-lt"/>
                <a:ea typeface="+mn-ea"/>
                <a:cs typeface="+mn-cs"/>
              </a:rPr>
              <a:t> video, you know that your audience is other scholars – so people embedded in the academic experience, and are therefore fairly smart folks! However, they aren’t specialists or even in your field. Although you can assume they know the basics of the research process, you can’t assume they already understand the important concepts in your field.</a:t>
            </a:r>
          </a:p>
          <a:p>
            <a:pPr lvl="2"/>
            <a:endParaRPr lang="en-CA" sz="1200" kern="1200">
              <a:solidFill>
                <a:schemeClr val="tx1"/>
              </a:solidFill>
              <a:effectLst/>
              <a:latin typeface="+mn-lt"/>
              <a:ea typeface="+mn-ea"/>
              <a:cs typeface="+mn-cs"/>
            </a:endParaRPr>
          </a:p>
          <a:p>
            <a:pPr lvl="2"/>
            <a:r>
              <a:rPr lang="en-CA" sz="1200" kern="1200">
                <a:solidFill>
                  <a:schemeClr val="tx1"/>
                </a:solidFill>
                <a:effectLst/>
                <a:latin typeface="+mn-lt"/>
                <a:ea typeface="+mn-ea"/>
                <a:cs typeface="+mn-cs"/>
              </a:rPr>
              <a:t>So, it will be helpful to spend a few minutes thinking about how these smart but non-specialist scholars might relate – or not – to your research. Think about what they might already be familiar with, and what you might need to explain. Additionally, think about what references or metaphors they might already be familiar with, what elements of your research you can use to create a foundation of knowledge for them. </a:t>
            </a:r>
          </a:p>
          <a:p>
            <a:pPr lvl="2"/>
            <a:r>
              <a:rPr lang="en-CA" sz="1200" kern="1200">
                <a:solidFill>
                  <a:schemeClr val="tx1"/>
                </a:solidFill>
                <a:effectLst/>
                <a:latin typeface="+mn-lt"/>
                <a:ea typeface="+mn-ea"/>
                <a:cs typeface="+mn-cs"/>
              </a:rPr>
              <a:t>You will also want to think about what parts of your research might be difficult for them to grasp, believe, or even value!</a:t>
            </a:r>
          </a:p>
          <a:p>
            <a:pPr lvl="2"/>
            <a:endParaRPr lang="en-CA" sz="1200" kern="1200">
              <a:solidFill>
                <a:schemeClr val="tx1"/>
              </a:solidFill>
              <a:effectLst/>
              <a:latin typeface="+mn-lt"/>
              <a:ea typeface="+mn-ea"/>
              <a:cs typeface="+mn-cs"/>
            </a:endParaRPr>
          </a:p>
          <a:p>
            <a:pPr lvl="2"/>
            <a:r>
              <a:rPr lang="en-CA" sz="1200" kern="1200">
                <a:solidFill>
                  <a:schemeClr val="tx1"/>
                </a:solidFill>
                <a:effectLst/>
                <a:latin typeface="+mn-lt"/>
                <a:ea typeface="+mn-ea"/>
                <a:cs typeface="+mn-cs"/>
              </a:rPr>
              <a:t>Write this down somewhere you can come back to as you make decisions about what to include in your video, or when deciding what concepts are worth emphasizing.</a:t>
            </a:r>
          </a:p>
          <a:p>
            <a:pPr lvl="2"/>
            <a:endParaRPr lang="en-CA" sz="1200" kern="1200">
              <a:solidFill>
                <a:schemeClr val="tx1"/>
              </a:solidFill>
              <a:effectLst/>
              <a:latin typeface="+mn-lt"/>
              <a:ea typeface="+mn-ea"/>
              <a:cs typeface="+mn-cs"/>
            </a:endParaRPr>
          </a:p>
          <a:p>
            <a:pPr lvl="2"/>
            <a:r>
              <a:rPr lang="en-CA" sz="1200" kern="1200">
                <a:solidFill>
                  <a:schemeClr val="tx1"/>
                </a:solidFill>
                <a:effectLst/>
                <a:latin typeface="+mn-lt"/>
                <a:ea typeface="+mn-ea"/>
                <a:cs typeface="+mn-cs"/>
              </a:rPr>
              <a:t>What do they already know?</a:t>
            </a:r>
          </a:p>
          <a:p>
            <a:pPr lvl="2"/>
            <a:r>
              <a:rPr lang="en-CA" sz="1200" kern="1200">
                <a:solidFill>
                  <a:schemeClr val="tx1"/>
                </a:solidFill>
                <a:effectLst/>
                <a:latin typeface="+mn-lt"/>
                <a:ea typeface="+mn-ea"/>
                <a:cs typeface="+mn-cs"/>
              </a:rPr>
              <a:t>What is absolutely necessary to explain to them in order for them to understand?</a:t>
            </a:r>
          </a:p>
          <a:p>
            <a:pPr lvl="2"/>
            <a:r>
              <a:rPr lang="en-CA" sz="1200" kern="1200">
                <a:solidFill>
                  <a:schemeClr val="tx1"/>
                </a:solidFill>
                <a:effectLst/>
                <a:latin typeface="+mn-lt"/>
                <a:ea typeface="+mn-ea"/>
                <a:cs typeface="+mn-cs"/>
              </a:rPr>
              <a:t>What do they care about?</a:t>
            </a:r>
          </a:p>
          <a:p>
            <a:pPr lvl="2"/>
            <a:r>
              <a:rPr lang="en-CA" sz="1200" kern="1200">
                <a:solidFill>
                  <a:schemeClr val="tx1"/>
                </a:solidFill>
                <a:effectLst/>
                <a:latin typeface="+mn-lt"/>
                <a:ea typeface="+mn-ea"/>
                <a:cs typeface="+mn-cs"/>
              </a:rPr>
              <a:t>What are they likely to be resistant to?</a:t>
            </a:r>
          </a:p>
          <a:p>
            <a:pPr lvl="2"/>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B28CDE-ABE7-454D-8E89-0903133150EF}" type="slidenum">
              <a:rPr lang="en-CA" smtClean="0"/>
              <a:t>3</a:t>
            </a:fld>
            <a:endParaRPr lang="en-CA"/>
          </a:p>
        </p:txBody>
      </p:sp>
    </p:spTree>
    <p:extLst>
      <p:ext uri="{BB962C8B-B14F-4D97-AF65-F5344CB8AC3E}">
        <p14:creationId xmlns:p14="http://schemas.microsoft.com/office/powerpoint/2010/main" val="220416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sz="1200" kern="1200">
                <a:solidFill>
                  <a:schemeClr val="tx1"/>
                </a:solidFill>
                <a:effectLst/>
                <a:latin typeface="+mn-lt"/>
                <a:ea typeface="+mn-ea"/>
                <a:cs typeface="+mn-cs"/>
              </a:rPr>
              <a:t>In addition to understanding your audience in more detail, it’s also beneficial to identify your specific goal. Although all </a:t>
            </a:r>
            <a:r>
              <a:rPr lang="en-CA" sz="1200" kern="1200" err="1">
                <a:solidFill>
                  <a:schemeClr val="tx1"/>
                </a:solidFill>
                <a:effectLst/>
                <a:latin typeface="+mn-lt"/>
                <a:ea typeface="+mn-ea"/>
                <a:cs typeface="+mn-cs"/>
              </a:rPr>
              <a:t>GradFlix</a:t>
            </a:r>
            <a:r>
              <a:rPr lang="en-CA" sz="1200" kern="1200">
                <a:solidFill>
                  <a:schemeClr val="tx1"/>
                </a:solidFill>
                <a:effectLst/>
                <a:latin typeface="+mn-lt"/>
                <a:ea typeface="+mn-ea"/>
                <a:cs typeface="+mn-cs"/>
              </a:rPr>
              <a:t> videos share a general goal – to communicate their research project in an engaging manner – you might want to do that by engaging curiosity, or empathy, or getting your audience excited about a kind of technology, or amazing your audience with an idea they hadn’t understood properly until now. </a:t>
            </a:r>
          </a:p>
          <a:p>
            <a:pPr lvl="1"/>
            <a:endParaRPr lang="en-CA" sz="1200" kern="1200">
              <a:solidFill>
                <a:schemeClr val="tx1"/>
              </a:solidFill>
              <a:effectLst/>
              <a:latin typeface="+mn-lt"/>
              <a:ea typeface="+mn-ea"/>
              <a:cs typeface="+mn-cs"/>
            </a:endParaRPr>
          </a:p>
          <a:p>
            <a:pPr lvl="1"/>
            <a:r>
              <a:rPr lang="en-CA" sz="1200" kern="1200">
                <a:solidFill>
                  <a:schemeClr val="tx1"/>
                </a:solidFill>
                <a:effectLst/>
                <a:latin typeface="+mn-lt"/>
                <a:ea typeface="+mn-ea"/>
                <a:cs typeface="+mn-cs"/>
              </a:rPr>
              <a:t>Once you have a sense of this, write it down! Put it on a sticky note that you can see as you work on your video, so that it can serve as a touchstone whenever you make a decision. If you’re trying to hook into people’s empathy and make them upset about a tragedy, then a cute joke is maybe not quite appropriate. However, if you’re trying to delight your audience so they understand how your work is exciting and joyful, then getting them to laugh makes sense!</a:t>
            </a:r>
          </a:p>
          <a:p>
            <a:pPr lvl="1"/>
            <a:endParaRPr lang="en-CA" sz="1200" kern="1200">
              <a:solidFill>
                <a:schemeClr val="tx1"/>
              </a:solidFill>
              <a:effectLst/>
              <a:latin typeface="+mn-lt"/>
              <a:ea typeface="+mn-ea"/>
              <a:cs typeface="+mn-cs"/>
            </a:endParaRPr>
          </a:p>
          <a:p>
            <a:pPr lvl="1"/>
            <a:endParaRPr lang="en-CA" sz="1200" kern="1200">
              <a:solidFill>
                <a:schemeClr val="tx1"/>
              </a:solidFill>
              <a:effectLst/>
              <a:latin typeface="+mn-lt"/>
              <a:ea typeface="+mn-ea"/>
              <a:cs typeface="+mn-cs"/>
            </a:endParaRPr>
          </a:p>
          <a:p>
            <a:pPr lvl="1"/>
            <a:endParaRPr lang="en-CA" sz="1200" kern="1200">
              <a:solidFill>
                <a:schemeClr val="tx1"/>
              </a:solidFill>
              <a:effectLst/>
              <a:latin typeface="+mn-lt"/>
              <a:ea typeface="+mn-ea"/>
              <a:cs typeface="+mn-cs"/>
            </a:endParaRPr>
          </a:p>
          <a:p>
            <a:pPr lvl="1"/>
            <a:endParaRPr lang="en-CA" sz="1200" kern="1200">
              <a:solidFill>
                <a:schemeClr val="tx1"/>
              </a:solidFill>
              <a:effectLst/>
              <a:latin typeface="+mn-lt"/>
              <a:ea typeface="+mn-ea"/>
              <a:cs typeface="+mn-cs"/>
            </a:endParaRPr>
          </a:p>
          <a:p>
            <a:pPr lvl="1"/>
            <a:r>
              <a:rPr lang="en-CA" sz="1200" kern="1200">
                <a:solidFill>
                  <a:schemeClr val="tx1"/>
                </a:solidFill>
                <a:effectLst/>
                <a:latin typeface="+mn-lt"/>
                <a:ea typeface="+mn-ea"/>
                <a:cs typeface="+mn-cs"/>
              </a:rPr>
              <a:t>Purpose? What is your video trying to do?</a:t>
            </a:r>
          </a:p>
          <a:p>
            <a:pPr lvl="2"/>
            <a:r>
              <a:rPr lang="en-CA" sz="1200" kern="1200">
                <a:solidFill>
                  <a:schemeClr val="tx1"/>
                </a:solidFill>
                <a:effectLst/>
                <a:latin typeface="+mn-lt"/>
                <a:ea typeface="+mn-ea"/>
                <a:cs typeface="+mn-cs"/>
              </a:rPr>
              <a:t>Share the importance/significance/impact of your research</a:t>
            </a:r>
          </a:p>
          <a:p>
            <a:pPr lvl="2"/>
            <a:r>
              <a:rPr lang="en-CA" sz="1200" kern="1200">
                <a:solidFill>
                  <a:schemeClr val="tx1"/>
                </a:solidFill>
                <a:effectLst/>
                <a:latin typeface="+mn-lt"/>
                <a:ea typeface="+mn-ea"/>
                <a:cs typeface="+mn-cs"/>
              </a:rPr>
              <a:t>Make a connection between your work and the audience’s interests, lives, emotions – make them care</a:t>
            </a:r>
          </a:p>
          <a:p>
            <a:pPr lvl="2"/>
            <a:r>
              <a:rPr lang="en-CA" sz="1200" kern="1200">
                <a:solidFill>
                  <a:schemeClr val="tx1"/>
                </a:solidFill>
                <a:effectLst/>
                <a:latin typeface="+mn-lt"/>
                <a:ea typeface="+mn-ea"/>
                <a:cs typeface="+mn-cs"/>
              </a:rPr>
              <a:t>Why should they care? </a:t>
            </a:r>
          </a:p>
          <a:p>
            <a:pPr lvl="3"/>
            <a:r>
              <a:rPr lang="en-CA" sz="1200" kern="1200">
                <a:solidFill>
                  <a:schemeClr val="tx1"/>
                </a:solidFill>
                <a:effectLst/>
                <a:latin typeface="+mn-lt"/>
                <a:ea typeface="+mn-ea"/>
                <a:cs typeface="+mn-cs"/>
              </a:rPr>
              <a:t>Inspired</a:t>
            </a:r>
          </a:p>
          <a:p>
            <a:pPr lvl="3"/>
            <a:r>
              <a:rPr lang="en-CA" sz="1200" kern="1200">
                <a:solidFill>
                  <a:schemeClr val="tx1"/>
                </a:solidFill>
                <a:effectLst/>
                <a:latin typeface="+mn-lt"/>
                <a:ea typeface="+mn-ea"/>
                <a:cs typeface="+mn-cs"/>
              </a:rPr>
              <a:t>Made them laugh</a:t>
            </a:r>
          </a:p>
          <a:p>
            <a:pPr lvl="3"/>
            <a:r>
              <a:rPr lang="en-CA" sz="1200" kern="1200">
                <a:solidFill>
                  <a:schemeClr val="tx1"/>
                </a:solidFill>
                <a:effectLst/>
                <a:latin typeface="+mn-lt"/>
                <a:ea typeface="+mn-ea"/>
                <a:cs typeface="+mn-cs"/>
              </a:rPr>
              <a:t>Made them worry or angry</a:t>
            </a:r>
          </a:p>
          <a:p>
            <a:pPr lvl="3"/>
            <a:r>
              <a:rPr lang="en-CA" sz="1200" kern="1200">
                <a:solidFill>
                  <a:schemeClr val="tx1"/>
                </a:solidFill>
                <a:effectLst/>
                <a:latin typeface="+mn-lt"/>
                <a:ea typeface="+mn-ea"/>
                <a:cs typeface="+mn-cs"/>
              </a:rPr>
              <a:t>Gave them hope</a:t>
            </a:r>
          </a:p>
          <a:p>
            <a:pPr lvl="3"/>
            <a:r>
              <a:rPr lang="en-CA" sz="1200" kern="1200">
                <a:solidFill>
                  <a:schemeClr val="tx1"/>
                </a:solidFill>
                <a:effectLst/>
                <a:latin typeface="+mn-lt"/>
                <a:ea typeface="+mn-ea"/>
                <a:cs typeface="+mn-cs"/>
              </a:rPr>
              <a:t>Connected to an everyday annoyance</a:t>
            </a:r>
          </a:p>
          <a:p>
            <a:pPr lvl="3"/>
            <a:r>
              <a:rPr lang="en-CA" sz="1200" kern="1200">
                <a:solidFill>
                  <a:schemeClr val="tx1"/>
                </a:solidFill>
                <a:effectLst/>
                <a:latin typeface="+mn-lt"/>
                <a:ea typeface="+mn-ea"/>
                <a:cs typeface="+mn-cs"/>
              </a:rPr>
              <a:t>Something they’ve experienced</a:t>
            </a:r>
          </a:p>
          <a:p>
            <a:pPr lvl="3"/>
            <a:r>
              <a:rPr lang="en-CA" sz="1200" kern="1200">
                <a:solidFill>
                  <a:schemeClr val="tx1"/>
                </a:solidFill>
                <a:effectLst/>
                <a:latin typeface="+mn-lt"/>
                <a:ea typeface="+mn-ea"/>
                <a:cs typeface="+mn-cs"/>
              </a:rPr>
              <a:t>Make it </a:t>
            </a:r>
            <a:r>
              <a:rPr lang="en-CA" sz="1200" kern="1200" err="1">
                <a:solidFill>
                  <a:schemeClr val="tx1"/>
                </a:solidFill>
                <a:effectLst/>
                <a:latin typeface="+mn-lt"/>
                <a:ea typeface="+mn-ea"/>
                <a:cs typeface="+mn-cs"/>
              </a:rPr>
              <a:t>relateable</a:t>
            </a:r>
            <a:endParaRPr lang="en-CA" sz="1200"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5"/>
          </p:nvPr>
        </p:nvSpPr>
        <p:spPr/>
        <p:txBody>
          <a:bodyPr/>
          <a:lstStyle/>
          <a:p>
            <a:fld id="{B1B28CDE-ABE7-454D-8E89-0903133150EF}" type="slidenum">
              <a:rPr lang="en-CA" smtClean="0"/>
              <a:t>4</a:t>
            </a:fld>
            <a:endParaRPr lang="en-CA"/>
          </a:p>
        </p:txBody>
      </p:sp>
    </p:spTree>
    <p:extLst>
      <p:ext uri="{BB962C8B-B14F-4D97-AF65-F5344CB8AC3E}">
        <p14:creationId xmlns:p14="http://schemas.microsoft.com/office/powerpoint/2010/main" val="172894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It is going to be difficult to pare your thesis down to a minute of video – because a minute of video isn’t even the same as a minute of straight speech – you’re going to have to cute, elide, ignore, or move past ideas that take up pages or even chapters of your work! With only a minute to work with, you really need to condense your work down to its core messages.</a:t>
            </a:r>
          </a:p>
          <a:p>
            <a:pPr lvl="1"/>
            <a:r>
              <a:rPr lang="en-CA" sz="1200" kern="1200">
                <a:solidFill>
                  <a:schemeClr val="tx1"/>
                </a:solidFill>
                <a:effectLst/>
                <a:latin typeface="+mn-lt"/>
                <a:ea typeface="+mn-ea"/>
                <a:cs typeface="+mn-cs"/>
              </a:rPr>
              <a:t>But how do you take that massive, complex project you’re working on and talk about it in one minute?</a:t>
            </a:r>
          </a:p>
          <a:p>
            <a:pPr lvl="1"/>
            <a:r>
              <a:rPr lang="en-CA" sz="1200" kern="1200">
                <a:solidFill>
                  <a:schemeClr val="tx1"/>
                </a:solidFill>
                <a:effectLst/>
                <a:latin typeface="+mn-lt"/>
                <a:ea typeface="+mn-ea"/>
                <a:cs typeface="+mn-cs"/>
              </a:rPr>
              <a:t>Find the kernel – what is that one key message you need to deliver?</a:t>
            </a:r>
          </a:p>
          <a:p>
            <a:endParaRPr lang="en-CA"/>
          </a:p>
          <a:p>
            <a:endParaRPr lang="en-CA"/>
          </a:p>
          <a:p>
            <a:pPr lvl="0"/>
            <a:r>
              <a:rPr lang="en-CA" sz="1200" kern="1200">
                <a:solidFill>
                  <a:schemeClr val="tx1"/>
                </a:solidFill>
                <a:effectLst/>
                <a:latin typeface="+mn-lt"/>
                <a:ea typeface="+mn-ea"/>
                <a:cs typeface="+mn-cs"/>
              </a:rPr>
              <a:t>One way to do this is to use Booth’s “</a:t>
            </a:r>
            <a:r>
              <a:rPr lang="en-CA" sz="1200" kern="1200" err="1">
                <a:solidFill>
                  <a:schemeClr val="tx1"/>
                </a:solidFill>
                <a:effectLst/>
                <a:latin typeface="+mn-lt"/>
                <a:ea typeface="+mn-ea"/>
                <a:cs typeface="+mn-cs"/>
              </a:rPr>
              <a:t>Carft</a:t>
            </a:r>
            <a:r>
              <a:rPr lang="en-CA" sz="1200" kern="1200">
                <a:solidFill>
                  <a:schemeClr val="tx1"/>
                </a:solidFill>
                <a:effectLst/>
                <a:latin typeface="+mn-lt"/>
                <a:ea typeface="+mn-ea"/>
                <a:cs typeface="+mn-cs"/>
              </a:rPr>
              <a:t> of research” questions. This is a method for identifying or crafting your research question before you start a research project. But it also works wonders when you’ve already been working on something for a while to get to that key question in your work. </a:t>
            </a:r>
          </a:p>
          <a:p>
            <a:pPr lvl="0"/>
            <a:r>
              <a:rPr lang="en-CA" sz="1200" kern="1200">
                <a:solidFill>
                  <a:schemeClr val="tx1"/>
                </a:solidFill>
                <a:effectLst/>
                <a:latin typeface="+mn-lt"/>
                <a:ea typeface="+mn-ea"/>
                <a:cs typeface="+mn-cs"/>
              </a:rPr>
              <a:t>I am working on / studying:</a:t>
            </a:r>
          </a:p>
          <a:p>
            <a:pPr lvl="0"/>
            <a:r>
              <a:rPr lang="en-CA" sz="1200" kern="1200">
                <a:solidFill>
                  <a:schemeClr val="tx1"/>
                </a:solidFill>
                <a:effectLst/>
                <a:latin typeface="+mn-lt"/>
                <a:ea typeface="+mn-ea"/>
                <a:cs typeface="+mn-cs"/>
              </a:rPr>
              <a:t>Because I want to find out:</a:t>
            </a:r>
          </a:p>
          <a:p>
            <a:pPr lvl="0"/>
            <a:r>
              <a:rPr lang="en-CA" sz="1200" kern="1200">
                <a:solidFill>
                  <a:schemeClr val="tx1"/>
                </a:solidFill>
                <a:effectLst/>
                <a:latin typeface="+mn-lt"/>
                <a:ea typeface="+mn-ea"/>
                <a:cs typeface="+mn-cs"/>
              </a:rPr>
              <a:t>To help my readers understand:</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Write this down and keep it somewhere close. Just like understanding your audience and your purpose, remembering your key message will help you make hard choices when refocusing and revising your work. </a:t>
            </a:r>
          </a:p>
          <a:p>
            <a:endParaRPr lang="en-CA"/>
          </a:p>
        </p:txBody>
      </p:sp>
      <p:sp>
        <p:nvSpPr>
          <p:cNvPr id="4" name="Slide Number Placeholder 3"/>
          <p:cNvSpPr>
            <a:spLocks noGrp="1"/>
          </p:cNvSpPr>
          <p:nvPr>
            <p:ph type="sldNum" sz="quarter" idx="5"/>
          </p:nvPr>
        </p:nvSpPr>
        <p:spPr/>
        <p:txBody>
          <a:bodyPr/>
          <a:lstStyle/>
          <a:p>
            <a:fld id="{B1B28CDE-ABE7-454D-8E89-0903133150EF}" type="slidenum">
              <a:rPr lang="en-CA" smtClean="0"/>
              <a:t>5</a:t>
            </a:fld>
            <a:endParaRPr lang="en-CA"/>
          </a:p>
        </p:txBody>
      </p:sp>
    </p:spTree>
    <p:extLst>
      <p:ext uri="{BB962C8B-B14F-4D97-AF65-F5344CB8AC3E}">
        <p14:creationId xmlns:p14="http://schemas.microsoft.com/office/powerpoint/2010/main" val="3352426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E5D0D23C-8863-4EFF-B94F-905040384174}" type="datetime1">
              <a:rPr lang="en-US" smtClean="0"/>
              <a:t>5/9/2023</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The Graduate Student Experience: Preparing for Fall 2020</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95A21BFD-1DFC-4786-AC83-044384CBFCC2}" type="datetime1">
              <a:rPr lang="en-US" smtClean="0"/>
              <a:t>5/9/2023</a:t>
            </a:fld>
            <a:endParaRPr lang="en-US"/>
          </a:p>
        </p:txBody>
      </p:sp>
      <p:sp>
        <p:nvSpPr>
          <p:cNvPr id="11" name="Footer Placeholder 10"/>
          <p:cNvSpPr>
            <a:spLocks noGrp="1"/>
          </p:cNvSpPr>
          <p:nvPr>
            <p:ph type="ftr" sz="quarter" idx="11"/>
          </p:nvPr>
        </p:nvSpPr>
        <p:spPr/>
        <p:txBody>
          <a:bodyPr/>
          <a:lstStyle/>
          <a:p>
            <a:r>
              <a:rPr lang="en-US"/>
              <a:t>The Graduate Student Experience: Preparing for Fall 2020</a:t>
            </a:r>
          </a:p>
        </p:txBody>
      </p:sp>
      <p:sp>
        <p:nvSpPr>
          <p:cNvPr id="12" name="Slide Number Placeholder 11"/>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D366BB37-4BA8-4D9E-837D-3F8DC2307361}" type="datetime1">
              <a:rPr lang="en-US" smtClean="0"/>
              <a:t>5/9/2023</a:t>
            </a:fld>
            <a:endParaRPr lang="en-US"/>
          </a:p>
        </p:txBody>
      </p:sp>
      <p:sp>
        <p:nvSpPr>
          <p:cNvPr id="7" name="Footer Placeholder 6"/>
          <p:cNvSpPr>
            <a:spLocks noGrp="1"/>
          </p:cNvSpPr>
          <p:nvPr>
            <p:ph type="ftr" sz="quarter" idx="11"/>
          </p:nvPr>
        </p:nvSpPr>
        <p:spPr/>
        <p:txBody>
          <a:bodyPr/>
          <a:lstStyle/>
          <a:p>
            <a:r>
              <a:rPr lang="en-US"/>
              <a:t>The Graduate Student Experience: Preparing for Fall 2020</a:t>
            </a:r>
          </a:p>
        </p:txBody>
      </p:sp>
      <p:sp>
        <p:nvSpPr>
          <p:cNvPr id="8" name="Slide Number Placeholder 7"/>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DC9A26-F77E-4963-935E-6CB616B0F832}" type="datetime1">
              <a:rPr lang="en-US" smtClean="0"/>
              <a:t>5/9/2023</a:t>
            </a:fld>
            <a:endParaRPr lang="en-US"/>
          </a:p>
        </p:txBody>
      </p:sp>
      <p:sp>
        <p:nvSpPr>
          <p:cNvPr id="6" name="Footer Placeholder 5"/>
          <p:cNvSpPr>
            <a:spLocks noGrp="1"/>
          </p:cNvSpPr>
          <p:nvPr>
            <p:ph type="ftr" sz="quarter" idx="11"/>
          </p:nvPr>
        </p:nvSpPr>
        <p:spPr/>
        <p:txBody>
          <a:bodyPr/>
          <a:lstStyle/>
          <a:p>
            <a:r>
              <a:rPr lang="en-US"/>
              <a:t>The Graduate Student Experience: Preparing for Fall 2020</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72BB1C-7E9D-42EA-8A28-0B1971FD7C7F}" type="datetime1">
              <a:rPr lang="en-US" smtClean="0"/>
              <a:t>5/9/2023</a:t>
            </a:fld>
            <a:endParaRPr lang="en-US"/>
          </a:p>
        </p:txBody>
      </p:sp>
      <p:sp>
        <p:nvSpPr>
          <p:cNvPr id="6" name="Footer Placeholder 5"/>
          <p:cNvSpPr>
            <a:spLocks noGrp="1"/>
          </p:cNvSpPr>
          <p:nvPr>
            <p:ph type="ftr" sz="quarter" idx="11"/>
          </p:nvPr>
        </p:nvSpPr>
        <p:spPr/>
        <p:txBody>
          <a:bodyPr/>
          <a:lstStyle/>
          <a:p>
            <a:r>
              <a:rPr lang="en-US"/>
              <a:t>The Graduate Student Experience: Preparing for Fall 2020</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87614" y="6335309"/>
            <a:ext cx="1181114" cy="250337"/>
          </a:xfrm>
        </p:spPr>
        <p:txBody>
          <a:bodyPr/>
          <a:lstStyle/>
          <a:p>
            <a:fld id="{7307C1C6-3B28-4F1B-A49F-070FCD7C5DD3}" type="datetime1">
              <a:rPr lang="en-US" smtClean="0"/>
              <a:t>5/9/2023</a:t>
            </a:fld>
            <a:endParaRPr lang="en-US"/>
          </a:p>
        </p:txBody>
      </p:sp>
      <p:sp>
        <p:nvSpPr>
          <p:cNvPr id="4" name="Footer Placeholder 3"/>
          <p:cNvSpPr>
            <a:spLocks noGrp="1"/>
          </p:cNvSpPr>
          <p:nvPr>
            <p:ph type="ftr" sz="quarter" idx="11"/>
          </p:nvPr>
        </p:nvSpPr>
        <p:spPr/>
        <p:txBody>
          <a:bodyPr/>
          <a:lstStyle/>
          <a:p>
            <a:r>
              <a:rPr lang="en-US"/>
              <a:t>The Graduate Student Experience: Preparing for Fall 2020</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92947" y="6335309"/>
            <a:ext cx="1181114" cy="250337"/>
          </a:xfrm>
        </p:spPr>
        <p:txBody>
          <a:bodyPr/>
          <a:lstStyle/>
          <a:p>
            <a:fld id="{EA158522-83C0-40F7-8224-9371F5518616}" type="datetime1">
              <a:rPr lang="en-US" smtClean="0"/>
              <a:t>5/9/2023</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The Graduate Student Experience: Preparing for Fall 2020</a:t>
            </a:r>
          </a:p>
        </p:txBody>
      </p:sp>
      <p:sp>
        <p:nvSpPr>
          <p:cNvPr id="5" name="Slide Number Placeholder 4"/>
          <p:cNvSpPr>
            <a:spLocks noGrp="1"/>
          </p:cNvSpPr>
          <p:nvPr>
            <p:ph type="sldNum" sz="quarter" idx="12"/>
          </p:nvPr>
        </p:nvSpPr>
        <p:spPr>
          <a:xfrm>
            <a:off x="4479637" y="6335309"/>
            <a:ext cx="1016000" cy="250337"/>
          </a:xfrm>
        </p:spPr>
        <p:txBody>
          <a:bodyPr/>
          <a:lstStyle/>
          <a:p>
            <a:r>
              <a:rPr lang="en-US"/>
              <a:t>PAGE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9C278249-CCF1-4762-92E8-A7E8BB084782}" type="datetime1">
              <a:rPr lang="en-US" smtClean="0"/>
              <a:t>5/9/2023</a:t>
            </a:fld>
            <a:endParaRPr lang="en-US"/>
          </a:p>
        </p:txBody>
      </p:sp>
      <p:sp>
        <p:nvSpPr>
          <p:cNvPr id="4" name="Footer Placeholder 3"/>
          <p:cNvSpPr>
            <a:spLocks noGrp="1"/>
          </p:cNvSpPr>
          <p:nvPr>
            <p:ph type="ftr" sz="quarter" idx="11"/>
          </p:nvPr>
        </p:nvSpPr>
        <p:spPr/>
        <p:txBody>
          <a:bodyPr/>
          <a:lstStyle/>
          <a:p>
            <a:r>
              <a:rPr lang="en-US"/>
              <a:t>The Graduate Student Experience: Preparing for Fall 2020</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9923A77B-CD31-4350-A205-A70434E17830}" type="datetime1">
              <a:rPr lang="en-US" smtClean="0"/>
              <a:t>5/9/2023</a:t>
            </a:fld>
            <a:endParaRPr lang="en-US"/>
          </a:p>
        </p:txBody>
      </p:sp>
      <p:sp>
        <p:nvSpPr>
          <p:cNvPr id="4" name="Footer Placeholder 3"/>
          <p:cNvSpPr>
            <a:spLocks noGrp="1"/>
          </p:cNvSpPr>
          <p:nvPr>
            <p:ph type="ftr" sz="quarter" idx="11"/>
          </p:nvPr>
        </p:nvSpPr>
        <p:spPr/>
        <p:txBody>
          <a:bodyPr/>
          <a:lstStyle/>
          <a:p>
            <a:r>
              <a:rPr lang="en-US"/>
              <a:t>The Graduate Student Experience: Preparing for Fall 2020</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F0C1EA6D-164C-4608-B571-1007C1A6B4DC}" type="datetime1">
              <a:rPr lang="en-US" smtClean="0"/>
              <a:t>5/9/2023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The Graduate Student Experience: Preparing for Fall 2020</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865" y="546789"/>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p:txBody>
          <a:bodyPr/>
          <a:lstStyle/>
          <a:p>
            <a:fld id="{78C655DF-B076-401C-8915-9BB3CD426C13}" type="datetime1">
              <a:rPr lang="en-US" smtClean="0"/>
              <a:t>5/9/2023</a:t>
            </a:fld>
            <a:endParaRPr lang="en-US"/>
          </a:p>
        </p:txBody>
      </p:sp>
      <p:sp>
        <p:nvSpPr>
          <p:cNvPr id="10" name="Footer Placeholder 9"/>
          <p:cNvSpPr>
            <a:spLocks noGrp="1"/>
          </p:cNvSpPr>
          <p:nvPr>
            <p:ph type="ftr" sz="quarter" idx="11"/>
          </p:nvPr>
        </p:nvSpPr>
        <p:spPr/>
        <p:txBody>
          <a:bodyPr/>
          <a:lstStyle/>
          <a:p>
            <a:r>
              <a:rPr lang="en-US"/>
              <a:t>The Graduate Student Experience: Preparing for Fall 2020</a:t>
            </a:r>
          </a:p>
        </p:txBody>
      </p:sp>
      <p:sp>
        <p:nvSpPr>
          <p:cNvPr id="11" name="Slide Number Placeholder 10"/>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C9FF205-D823-4F4D-B26F-1E6A4B44190E}" type="datetime1">
              <a:rPr lang="en-US" smtClean="0"/>
              <a:t>5/9/2023</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The Graduate Student Experience: Preparing for Fall 2020</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059"/>
          <a:stretch/>
        </p:blipFill>
        <p:spPr>
          <a:xfrm>
            <a:off x="0" y="384561"/>
            <a:ext cx="12192000" cy="6473439"/>
          </a:xfrm>
          <a:prstGeom prst="rect">
            <a:avLst/>
          </a:prstGeom>
        </p:spPr>
      </p:pic>
      <p:pic>
        <p:nvPicPr>
          <p:cNvPr id="11" name="Picture 10" title="University of Waterloo"/>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3775904" y="1122373"/>
            <a:ext cx="4628005"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a:t>CLICK TO EDIT MASTER CLOSING SLIDE OPTION 2</a:t>
            </a:r>
          </a:p>
        </p:txBody>
      </p:sp>
      <p:sp>
        <p:nvSpPr>
          <p:cNvPr id="6" name="Date Placeholder 5"/>
          <p:cNvSpPr>
            <a:spLocks noGrp="1"/>
          </p:cNvSpPr>
          <p:nvPr>
            <p:ph type="dt" sz="half" idx="10"/>
          </p:nvPr>
        </p:nvSpPr>
        <p:spPr/>
        <p:txBody>
          <a:bodyPr/>
          <a:lstStyle/>
          <a:p>
            <a:fld id="{FABC6795-0DC4-4CBB-BAFD-01AED0446007}" type="datetime1">
              <a:rPr lang="en-US" smtClean="0"/>
              <a:t>5/9/2023</a:t>
            </a:fld>
            <a:endParaRPr lang="en-US"/>
          </a:p>
        </p:txBody>
      </p:sp>
      <p:sp>
        <p:nvSpPr>
          <p:cNvPr id="7" name="Footer Placeholder 6"/>
          <p:cNvSpPr>
            <a:spLocks noGrp="1"/>
          </p:cNvSpPr>
          <p:nvPr>
            <p:ph type="ftr" sz="quarter" idx="11"/>
          </p:nvPr>
        </p:nvSpPr>
        <p:spPr/>
        <p:txBody>
          <a:bodyPr/>
          <a:lstStyle/>
          <a:p>
            <a:r>
              <a:rPr lang="en-US"/>
              <a:t>The Graduate Student Experience: Preparing for Fall 2020</a:t>
            </a:r>
          </a:p>
        </p:txBody>
      </p:sp>
      <p:sp>
        <p:nvSpPr>
          <p:cNvPr id="8" name="Slide Number Placeholder 7"/>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718F7A9-592A-4689-972C-6C297B36448D}" type="datetime1">
              <a:rPr lang="en-US" smtClean="0"/>
              <a:t>5/9/2023</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The Graduate Student Experience: Preparing for Fall 2020</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432D87C-E8D0-422E-83DB-A497F0FAD01C}" type="datetime1">
              <a:rPr lang="en-US" smtClean="0"/>
              <a:t>5/9/2023</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The Graduate Student Experience: Preparing for Fall 2020</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E383E5-E657-41D1-BE7B-40A875C85618}" type="datetime1">
              <a:rPr lang="en-US" smtClean="0"/>
              <a:t>5/9/2023</a:t>
            </a:fld>
            <a:endParaRPr lang="en-US"/>
          </a:p>
        </p:txBody>
      </p:sp>
      <p:sp>
        <p:nvSpPr>
          <p:cNvPr id="8" name="Footer Placeholder 7"/>
          <p:cNvSpPr>
            <a:spLocks noGrp="1"/>
          </p:cNvSpPr>
          <p:nvPr>
            <p:ph type="ftr" sz="quarter" idx="11"/>
          </p:nvPr>
        </p:nvSpPr>
        <p:spPr/>
        <p:txBody>
          <a:bodyPr/>
          <a:lstStyle/>
          <a:p>
            <a:r>
              <a:rPr lang="en-US"/>
              <a:t>The Graduate Student Experience: Preparing for Fall 2020</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0D4ECEC8-16EA-4127-A53A-C54D6DC167EC}" type="datetime1">
              <a:rPr lang="en-US" smtClean="0"/>
              <a:t>5/9/2023</a:t>
            </a:fld>
            <a:endParaRPr lang="en-US"/>
          </a:p>
        </p:txBody>
      </p:sp>
      <p:sp>
        <p:nvSpPr>
          <p:cNvPr id="11" name="Footer Placeholder 10"/>
          <p:cNvSpPr>
            <a:spLocks noGrp="1"/>
          </p:cNvSpPr>
          <p:nvPr>
            <p:ph type="ftr" sz="quarter" idx="17"/>
          </p:nvPr>
        </p:nvSpPr>
        <p:spPr/>
        <p:txBody>
          <a:bodyPr/>
          <a:lstStyle/>
          <a:p>
            <a:r>
              <a:rPr lang="en-US"/>
              <a:t>The Graduate Student Experience: Preparing for Fall 2020</a:t>
            </a:r>
          </a:p>
        </p:txBody>
      </p:sp>
      <p:sp>
        <p:nvSpPr>
          <p:cNvPr id="12" name="Slide Number Placeholder 11"/>
          <p:cNvSpPr>
            <a:spLocks noGrp="1"/>
          </p:cNvSpPr>
          <p:nvPr>
            <p:ph type="sldNum" sz="quarter" idx="18"/>
          </p:nvPr>
        </p:nvSpPr>
        <p:spPr/>
        <p:txBody>
          <a:bodyPr/>
          <a:lstStyle/>
          <a:p>
            <a:r>
              <a:rPr lang="en-US"/>
              <a:t>PAGE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A363361-89D6-40C0-9C8B-19EEBF18752B}" type="datetime1">
              <a:rPr lang="en-US" smtClean="0"/>
              <a:t>5/9/2023</a:t>
            </a:fld>
            <a:endParaRPr lang="en-US"/>
          </a:p>
        </p:txBody>
      </p:sp>
      <p:sp>
        <p:nvSpPr>
          <p:cNvPr id="8" name="Footer Placeholder 7"/>
          <p:cNvSpPr>
            <a:spLocks noGrp="1"/>
          </p:cNvSpPr>
          <p:nvPr>
            <p:ph type="ftr" sz="quarter" idx="11"/>
          </p:nvPr>
        </p:nvSpPr>
        <p:spPr/>
        <p:txBody>
          <a:bodyPr/>
          <a:lstStyle/>
          <a:p>
            <a:r>
              <a:rPr lang="en-US"/>
              <a:t>The Graduate Student Experience: Preparing for Fall 2020</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73CE8E-6646-4B24-8B94-CED13581084C}" type="datetime1">
              <a:rPr lang="en-US" smtClean="0"/>
              <a:t>5/9/2023</a:t>
            </a:fld>
            <a:endParaRPr lang="en-US"/>
          </a:p>
        </p:txBody>
      </p:sp>
      <p:sp>
        <p:nvSpPr>
          <p:cNvPr id="5" name="Footer Placeholder 4"/>
          <p:cNvSpPr>
            <a:spLocks noGrp="1"/>
          </p:cNvSpPr>
          <p:nvPr>
            <p:ph type="ftr" sz="quarter" idx="11"/>
          </p:nvPr>
        </p:nvSpPr>
        <p:spPr/>
        <p:txBody>
          <a:bodyPr/>
          <a:lstStyle/>
          <a:p>
            <a:r>
              <a:rPr lang="en-US"/>
              <a:t>The Graduate Student Experience: Preparing for Fall 2020</a:t>
            </a:r>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9F65E320-7007-4999-B902-C004DE1FEB5A}" type="datetime1">
              <a:rPr lang="en-US" smtClean="0"/>
              <a:t>5/9/2023</a:t>
            </a:fld>
            <a:endParaRPr lang="en-US"/>
          </a:p>
        </p:txBody>
      </p:sp>
      <p:sp>
        <p:nvSpPr>
          <p:cNvPr id="9" name="Footer Placeholder 8"/>
          <p:cNvSpPr>
            <a:spLocks noGrp="1"/>
          </p:cNvSpPr>
          <p:nvPr>
            <p:ph type="ftr" sz="quarter" idx="11"/>
          </p:nvPr>
        </p:nvSpPr>
        <p:spPr/>
        <p:txBody>
          <a:bodyPr/>
          <a:lstStyle/>
          <a:p>
            <a:r>
              <a:rPr lang="en-US"/>
              <a:t>The Graduate Student Experience: Preparing for Fall 2020</a:t>
            </a:r>
          </a:p>
        </p:txBody>
      </p:sp>
      <p:sp>
        <p:nvSpPr>
          <p:cNvPr id="10" name="Slide Number Placeholder 9"/>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1163449-F0A6-47A3-80B4-51F8B95D68FC}" type="datetime1">
              <a:rPr lang="en-US" smtClean="0"/>
              <a:t>5/9/2023</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The Graduate Student Experience: Preparing for Fall 2020</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sa/4.0/"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6" Type="http://schemas.openxmlformats.org/officeDocument/2006/relationships/customXml" Target="../ink/ink10.xml"/><Relationship Id="rId21" Type="http://schemas.openxmlformats.org/officeDocument/2006/relationships/image" Target="../media/image24.png"/><Relationship Id="rId42" Type="http://schemas.openxmlformats.org/officeDocument/2006/relationships/customXml" Target="../ink/ink18.xml"/><Relationship Id="rId47" Type="http://schemas.openxmlformats.org/officeDocument/2006/relationships/image" Target="../media/image137.png"/><Relationship Id="rId63" Type="http://schemas.openxmlformats.org/officeDocument/2006/relationships/image" Target="../media/image145.png"/><Relationship Id="rId68" Type="http://schemas.openxmlformats.org/officeDocument/2006/relationships/customXml" Target="../ink/ink31.xml"/><Relationship Id="rId84" Type="http://schemas.openxmlformats.org/officeDocument/2006/relationships/customXml" Target="../ink/ink39.xml"/><Relationship Id="rId89" Type="http://schemas.openxmlformats.org/officeDocument/2006/relationships/image" Target="../media/image158.png"/><Relationship Id="rId16" Type="http://schemas.openxmlformats.org/officeDocument/2006/relationships/customXml" Target="../ink/ink5.xml"/><Relationship Id="rId11" Type="http://schemas.openxmlformats.org/officeDocument/2006/relationships/image" Target="../media/image19.png"/><Relationship Id="rId32" Type="http://schemas.openxmlformats.org/officeDocument/2006/relationships/customXml" Target="../ink/ink13.xml"/><Relationship Id="rId37" Type="http://schemas.openxmlformats.org/officeDocument/2006/relationships/image" Target="../media/image132.png"/><Relationship Id="rId53" Type="http://schemas.openxmlformats.org/officeDocument/2006/relationships/image" Target="../media/image140.png"/><Relationship Id="rId58" Type="http://schemas.openxmlformats.org/officeDocument/2006/relationships/customXml" Target="../ink/ink26.xml"/><Relationship Id="rId74" Type="http://schemas.openxmlformats.org/officeDocument/2006/relationships/customXml" Target="../ink/ink34.xml"/><Relationship Id="rId79" Type="http://schemas.openxmlformats.org/officeDocument/2006/relationships/image" Target="../media/image153.png"/><Relationship Id="rId102" Type="http://schemas.openxmlformats.org/officeDocument/2006/relationships/customXml" Target="../ink/ink48.xml"/><Relationship Id="rId5" Type="http://schemas.openxmlformats.org/officeDocument/2006/relationships/diagramQuickStyle" Target="../diagrams/quickStyle1.xml"/><Relationship Id="rId90" Type="http://schemas.openxmlformats.org/officeDocument/2006/relationships/customXml" Target="../ink/ink42.xml"/><Relationship Id="rId95" Type="http://schemas.openxmlformats.org/officeDocument/2006/relationships/image" Target="../media/image161.png"/><Relationship Id="rId22" Type="http://schemas.openxmlformats.org/officeDocument/2006/relationships/customXml" Target="../ink/ink8.xml"/><Relationship Id="rId27" Type="http://schemas.openxmlformats.org/officeDocument/2006/relationships/image" Target="../media/image127.png"/><Relationship Id="rId43" Type="http://schemas.openxmlformats.org/officeDocument/2006/relationships/image" Target="../media/image135.png"/><Relationship Id="rId48" Type="http://schemas.openxmlformats.org/officeDocument/2006/relationships/customXml" Target="../ink/ink21.xml"/><Relationship Id="rId64" Type="http://schemas.openxmlformats.org/officeDocument/2006/relationships/customXml" Target="../ink/ink29.xml"/><Relationship Id="rId69" Type="http://schemas.openxmlformats.org/officeDocument/2006/relationships/image" Target="../media/image148.png"/><Relationship Id="rId80" Type="http://schemas.openxmlformats.org/officeDocument/2006/relationships/customXml" Target="../ink/ink37.xml"/><Relationship Id="rId85" Type="http://schemas.openxmlformats.org/officeDocument/2006/relationships/image" Target="../media/image156.png"/><Relationship Id="rId12" Type="http://schemas.openxmlformats.org/officeDocument/2006/relationships/customXml" Target="../ink/ink3.xml"/><Relationship Id="rId17" Type="http://schemas.openxmlformats.org/officeDocument/2006/relationships/image" Target="../media/image22.png"/><Relationship Id="rId33" Type="http://schemas.openxmlformats.org/officeDocument/2006/relationships/image" Target="../media/image130.png"/><Relationship Id="rId38" Type="http://schemas.openxmlformats.org/officeDocument/2006/relationships/customXml" Target="../ink/ink16.xml"/><Relationship Id="rId59" Type="http://schemas.openxmlformats.org/officeDocument/2006/relationships/image" Target="../media/image143.png"/><Relationship Id="rId103" Type="http://schemas.openxmlformats.org/officeDocument/2006/relationships/image" Target="../media/image165.png"/><Relationship Id="rId20" Type="http://schemas.openxmlformats.org/officeDocument/2006/relationships/customXml" Target="../ink/ink7.xml"/><Relationship Id="rId41" Type="http://schemas.openxmlformats.org/officeDocument/2006/relationships/image" Target="../media/image134.png"/><Relationship Id="rId54" Type="http://schemas.openxmlformats.org/officeDocument/2006/relationships/customXml" Target="../ink/ink24.xml"/><Relationship Id="rId62" Type="http://schemas.openxmlformats.org/officeDocument/2006/relationships/customXml" Target="../ink/ink28.xml"/><Relationship Id="rId70" Type="http://schemas.openxmlformats.org/officeDocument/2006/relationships/customXml" Target="../ink/ink32.xml"/><Relationship Id="rId75" Type="http://schemas.openxmlformats.org/officeDocument/2006/relationships/image" Target="../media/image151.png"/><Relationship Id="rId83" Type="http://schemas.openxmlformats.org/officeDocument/2006/relationships/image" Target="../media/image155.png"/><Relationship Id="rId88" Type="http://schemas.openxmlformats.org/officeDocument/2006/relationships/customXml" Target="../ink/ink41.xml"/><Relationship Id="rId91" Type="http://schemas.openxmlformats.org/officeDocument/2006/relationships/image" Target="../media/image159.png"/><Relationship Id="rId96" Type="http://schemas.openxmlformats.org/officeDocument/2006/relationships/customXml" Target="../ink/ink45.xml"/><Relationship Id="rId1" Type="http://schemas.openxmlformats.org/officeDocument/2006/relationships/slideLayout" Target="../slideLayouts/slideLayout5.xml"/><Relationship Id="rId6" Type="http://schemas.openxmlformats.org/officeDocument/2006/relationships/diagramColors" Target="../diagrams/colors1.xml"/><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image" Target="../media/image138.png"/><Relationship Id="rId57" Type="http://schemas.openxmlformats.org/officeDocument/2006/relationships/image" Target="../media/image142.png"/><Relationship Id="rId10" Type="http://schemas.openxmlformats.org/officeDocument/2006/relationships/customXml" Target="../ink/ink2.xml"/><Relationship Id="rId31" Type="http://schemas.openxmlformats.org/officeDocument/2006/relationships/image" Target="../media/image129.png"/><Relationship Id="rId44" Type="http://schemas.openxmlformats.org/officeDocument/2006/relationships/customXml" Target="../ink/ink19.xml"/><Relationship Id="rId52" Type="http://schemas.openxmlformats.org/officeDocument/2006/relationships/customXml" Target="../ink/ink23.xml"/><Relationship Id="rId60" Type="http://schemas.openxmlformats.org/officeDocument/2006/relationships/customXml" Target="../ink/ink27.xml"/><Relationship Id="rId65" Type="http://schemas.openxmlformats.org/officeDocument/2006/relationships/image" Target="../media/image146.png"/><Relationship Id="rId73" Type="http://schemas.openxmlformats.org/officeDocument/2006/relationships/image" Target="../media/image150.png"/><Relationship Id="rId78" Type="http://schemas.openxmlformats.org/officeDocument/2006/relationships/customXml" Target="../ink/ink36.xml"/><Relationship Id="rId81" Type="http://schemas.openxmlformats.org/officeDocument/2006/relationships/image" Target="../media/image154.png"/><Relationship Id="rId86" Type="http://schemas.openxmlformats.org/officeDocument/2006/relationships/customXml" Target="../ink/ink40.xml"/><Relationship Id="rId94" Type="http://schemas.openxmlformats.org/officeDocument/2006/relationships/customXml" Target="../ink/ink44.xml"/><Relationship Id="rId99" Type="http://schemas.openxmlformats.org/officeDocument/2006/relationships/image" Target="../media/image163.png"/><Relationship Id="rId101" Type="http://schemas.openxmlformats.org/officeDocument/2006/relationships/image" Target="../media/image164.png"/><Relationship Id="rId4" Type="http://schemas.openxmlformats.org/officeDocument/2006/relationships/diagramLayout" Target="../diagrams/layout1.xml"/><Relationship Id="rId9" Type="http://schemas.openxmlformats.org/officeDocument/2006/relationships/image" Target="../media/image18.png"/><Relationship Id="rId13" Type="http://schemas.openxmlformats.org/officeDocument/2006/relationships/image" Target="../media/image20.png"/><Relationship Id="rId18" Type="http://schemas.openxmlformats.org/officeDocument/2006/relationships/customXml" Target="../ink/ink6.xml"/><Relationship Id="rId39" Type="http://schemas.openxmlformats.org/officeDocument/2006/relationships/image" Target="../media/image133.png"/><Relationship Id="rId34" Type="http://schemas.openxmlformats.org/officeDocument/2006/relationships/customXml" Target="../ink/ink14.xml"/><Relationship Id="rId50" Type="http://schemas.openxmlformats.org/officeDocument/2006/relationships/customXml" Target="../ink/ink22.xml"/><Relationship Id="rId55" Type="http://schemas.openxmlformats.org/officeDocument/2006/relationships/image" Target="../media/image141.png"/><Relationship Id="rId76" Type="http://schemas.openxmlformats.org/officeDocument/2006/relationships/customXml" Target="../ink/ink35.xml"/><Relationship Id="rId97" Type="http://schemas.openxmlformats.org/officeDocument/2006/relationships/image" Target="../media/image162.png"/><Relationship Id="rId104" Type="http://schemas.openxmlformats.org/officeDocument/2006/relationships/customXml" Target="../ink/ink49.xml"/><Relationship Id="rId7" Type="http://schemas.microsoft.com/office/2007/relationships/diagramDrawing" Target="../diagrams/drawing1.xml"/><Relationship Id="rId71" Type="http://schemas.openxmlformats.org/officeDocument/2006/relationships/image" Target="../media/image149.png"/><Relationship Id="rId92" Type="http://schemas.openxmlformats.org/officeDocument/2006/relationships/customXml" Target="../ink/ink43.xml"/><Relationship Id="rId2" Type="http://schemas.openxmlformats.org/officeDocument/2006/relationships/notesSlide" Target="../notesSlides/notesSlide3.xml"/><Relationship Id="rId29" Type="http://schemas.openxmlformats.org/officeDocument/2006/relationships/image" Target="../media/image128.png"/><Relationship Id="rId24" Type="http://schemas.openxmlformats.org/officeDocument/2006/relationships/customXml" Target="../ink/ink9.xml"/><Relationship Id="rId40" Type="http://schemas.openxmlformats.org/officeDocument/2006/relationships/customXml" Target="../ink/ink17.xml"/><Relationship Id="rId45" Type="http://schemas.openxmlformats.org/officeDocument/2006/relationships/image" Target="../media/image136.png"/><Relationship Id="rId66" Type="http://schemas.openxmlformats.org/officeDocument/2006/relationships/customXml" Target="../ink/ink30.xml"/><Relationship Id="rId87" Type="http://schemas.openxmlformats.org/officeDocument/2006/relationships/image" Target="../media/image157.png"/><Relationship Id="rId61" Type="http://schemas.openxmlformats.org/officeDocument/2006/relationships/image" Target="../media/image144.png"/><Relationship Id="rId82" Type="http://schemas.openxmlformats.org/officeDocument/2006/relationships/customXml" Target="../ink/ink38.xml"/><Relationship Id="rId19" Type="http://schemas.openxmlformats.org/officeDocument/2006/relationships/image" Target="../media/image23.png"/><Relationship Id="rId14" Type="http://schemas.openxmlformats.org/officeDocument/2006/relationships/customXml" Target="../ink/ink4.xml"/><Relationship Id="rId30" Type="http://schemas.openxmlformats.org/officeDocument/2006/relationships/customXml" Target="../ink/ink12.xml"/><Relationship Id="rId35" Type="http://schemas.openxmlformats.org/officeDocument/2006/relationships/image" Target="../media/image131.png"/><Relationship Id="rId56" Type="http://schemas.openxmlformats.org/officeDocument/2006/relationships/customXml" Target="../ink/ink25.xml"/><Relationship Id="rId77" Type="http://schemas.openxmlformats.org/officeDocument/2006/relationships/image" Target="../media/image152.png"/><Relationship Id="rId100" Type="http://schemas.openxmlformats.org/officeDocument/2006/relationships/customXml" Target="../ink/ink47.xml"/><Relationship Id="rId105" Type="http://schemas.openxmlformats.org/officeDocument/2006/relationships/image" Target="../media/image166.png"/><Relationship Id="rId8" Type="http://schemas.openxmlformats.org/officeDocument/2006/relationships/customXml" Target="../ink/ink1.xml"/><Relationship Id="rId51" Type="http://schemas.openxmlformats.org/officeDocument/2006/relationships/image" Target="../media/image139.png"/><Relationship Id="rId72" Type="http://schemas.openxmlformats.org/officeDocument/2006/relationships/customXml" Target="../ink/ink33.xml"/><Relationship Id="rId93" Type="http://schemas.openxmlformats.org/officeDocument/2006/relationships/image" Target="../media/image160.png"/><Relationship Id="rId98" Type="http://schemas.openxmlformats.org/officeDocument/2006/relationships/customXml" Target="../ink/ink46.xml"/><Relationship Id="rId3" Type="http://schemas.openxmlformats.org/officeDocument/2006/relationships/diagramData" Target="../diagrams/data1.xml"/><Relationship Id="rId25" Type="http://schemas.openxmlformats.org/officeDocument/2006/relationships/image" Target="../media/image126.png"/><Relationship Id="rId46" Type="http://schemas.openxmlformats.org/officeDocument/2006/relationships/customXml" Target="../ink/ink20.xml"/><Relationship Id="rId67" Type="http://schemas.openxmlformats.org/officeDocument/2006/relationships/image" Target="../media/image26.png"/></Relationships>
</file>

<file path=ppt/slides/_rels/slide4.xml.rels><?xml version="1.0" encoding="UTF-8" standalone="yes"?>
<Relationships xmlns="http://schemas.openxmlformats.org/package/2006/relationships"><Relationship Id="rId117" Type="http://schemas.openxmlformats.org/officeDocument/2006/relationships/customXml" Target="../ink/ink107.xml"/><Relationship Id="rId21" Type="http://schemas.openxmlformats.org/officeDocument/2006/relationships/customXml" Target="../ink/ink59.xml"/><Relationship Id="rId324" Type="http://schemas.openxmlformats.org/officeDocument/2006/relationships/image" Target="../media/image327.png"/><Relationship Id="rId531" Type="http://schemas.openxmlformats.org/officeDocument/2006/relationships/customXml" Target="../ink/ink249.xml"/><Relationship Id="rId629" Type="http://schemas.openxmlformats.org/officeDocument/2006/relationships/customXml" Target="../ink/ink313.xml"/><Relationship Id="rId170" Type="http://schemas.openxmlformats.org/officeDocument/2006/relationships/image" Target="../media/image250.png"/><Relationship Id="rId475" Type="http://schemas.openxmlformats.org/officeDocument/2006/relationships/customXml" Target="../ink/ink193.xml"/><Relationship Id="rId268" Type="http://schemas.openxmlformats.org/officeDocument/2006/relationships/image" Target="../media/image299.png"/><Relationship Id="rId32" Type="http://schemas.openxmlformats.org/officeDocument/2006/relationships/image" Target="../media/image181.png"/><Relationship Id="rId128" Type="http://schemas.openxmlformats.org/officeDocument/2006/relationships/image" Target="../media/image229.png"/><Relationship Id="rId542" Type="http://schemas.openxmlformats.org/officeDocument/2006/relationships/customXml" Target="../ink/ink260.xml"/><Relationship Id="rId181" Type="http://schemas.openxmlformats.org/officeDocument/2006/relationships/customXml" Target="../ink/ink139.xml"/><Relationship Id="rId402" Type="http://schemas.openxmlformats.org/officeDocument/2006/relationships/image" Target="../media/image366.png"/><Relationship Id="rId486" Type="http://schemas.openxmlformats.org/officeDocument/2006/relationships/customXml" Target="../ink/ink204.xml"/><Relationship Id="rId43" Type="http://schemas.openxmlformats.org/officeDocument/2006/relationships/customXml" Target="../ink/ink70.xml"/><Relationship Id="rId139" Type="http://schemas.openxmlformats.org/officeDocument/2006/relationships/customXml" Target="../ink/ink118.xml"/><Relationship Id="rId346" Type="http://schemas.openxmlformats.org/officeDocument/2006/relationships/image" Target="../media/image338.png"/><Relationship Id="rId553" Type="http://schemas.openxmlformats.org/officeDocument/2006/relationships/customXml" Target="../ink/ink271.xml"/><Relationship Id="rId192" Type="http://schemas.openxmlformats.org/officeDocument/2006/relationships/image" Target="../media/image261.png"/><Relationship Id="rId413" Type="http://schemas.openxmlformats.org/officeDocument/2006/relationships/customXml" Target="../ink/ink155.xml"/><Relationship Id="rId206" Type="http://schemas.openxmlformats.org/officeDocument/2006/relationships/image" Target="../media/image268.png"/><Relationship Id="rId497" Type="http://schemas.openxmlformats.org/officeDocument/2006/relationships/customXml" Target="../ink/ink215.xml"/><Relationship Id="rId620" Type="http://schemas.openxmlformats.org/officeDocument/2006/relationships/image" Target="../media/image425.png"/><Relationship Id="rId54" Type="http://schemas.openxmlformats.org/officeDocument/2006/relationships/image" Target="../media/image192.png"/><Relationship Id="rId564" Type="http://schemas.openxmlformats.org/officeDocument/2006/relationships/image" Target="../media/image397.png"/><Relationship Id="rId424" Type="http://schemas.openxmlformats.org/officeDocument/2006/relationships/image" Target="../media/image377.png"/><Relationship Id="rId466" Type="http://schemas.openxmlformats.org/officeDocument/2006/relationships/customXml" Target="../ink/ink184.xml"/><Relationship Id="rId631" Type="http://schemas.openxmlformats.org/officeDocument/2006/relationships/customXml" Target="../ink/ink314.xml"/><Relationship Id="rId23" Type="http://schemas.openxmlformats.org/officeDocument/2006/relationships/customXml" Target="../ink/ink60.xml"/><Relationship Id="rId119" Type="http://schemas.openxmlformats.org/officeDocument/2006/relationships/customXml" Target="../ink/ink108.xml"/><Relationship Id="rId326" Type="http://schemas.openxmlformats.org/officeDocument/2006/relationships/image" Target="../media/image328.png"/><Relationship Id="rId533" Type="http://schemas.openxmlformats.org/officeDocument/2006/relationships/customXml" Target="../ink/ink251.xml"/><Relationship Id="rId270" Type="http://schemas.openxmlformats.org/officeDocument/2006/relationships/image" Target="../media/image300.png"/><Relationship Id="rId65" Type="http://schemas.openxmlformats.org/officeDocument/2006/relationships/customXml" Target="../ink/ink81.xml"/><Relationship Id="rId130" Type="http://schemas.openxmlformats.org/officeDocument/2006/relationships/image" Target="../media/image230.png"/><Relationship Id="rId368" Type="http://schemas.openxmlformats.org/officeDocument/2006/relationships/image" Target="../media/image349.png"/><Relationship Id="rId575" Type="http://schemas.openxmlformats.org/officeDocument/2006/relationships/customXml" Target="../ink/ink286.xml"/><Relationship Id="rId172" Type="http://schemas.openxmlformats.org/officeDocument/2006/relationships/image" Target="../media/image251.png"/><Relationship Id="rId435" Type="http://schemas.openxmlformats.org/officeDocument/2006/relationships/customXml" Target="../ink/ink166.xml"/><Relationship Id="rId477" Type="http://schemas.openxmlformats.org/officeDocument/2006/relationships/customXml" Target="../ink/ink195.xml"/><Relationship Id="rId228" Type="http://schemas.openxmlformats.org/officeDocument/2006/relationships/image" Target="../media/image279.png"/><Relationship Id="rId600" Type="http://schemas.openxmlformats.org/officeDocument/2006/relationships/image" Target="../media/image415.png"/><Relationship Id="rId642" Type="http://schemas.openxmlformats.org/officeDocument/2006/relationships/image" Target="../media/image436.png"/><Relationship Id="rId502" Type="http://schemas.openxmlformats.org/officeDocument/2006/relationships/customXml" Target="../ink/ink220.xml"/><Relationship Id="rId34" Type="http://schemas.openxmlformats.org/officeDocument/2006/relationships/image" Target="../media/image182.png"/><Relationship Id="rId76" Type="http://schemas.openxmlformats.org/officeDocument/2006/relationships/image" Target="../media/image203.png"/><Relationship Id="rId141" Type="http://schemas.openxmlformats.org/officeDocument/2006/relationships/customXml" Target="../ink/ink119.xml"/><Relationship Id="rId544" Type="http://schemas.openxmlformats.org/officeDocument/2006/relationships/customXml" Target="../ink/ink262.xml"/><Relationship Id="rId586" Type="http://schemas.openxmlformats.org/officeDocument/2006/relationships/image" Target="../media/image408.png"/><Relationship Id="rId7" Type="http://schemas.openxmlformats.org/officeDocument/2006/relationships/customXml" Target="../ink/ink52.xml"/><Relationship Id="rId183" Type="http://schemas.openxmlformats.org/officeDocument/2006/relationships/customXml" Target="../ink/ink140.xml"/><Relationship Id="rId404" Type="http://schemas.openxmlformats.org/officeDocument/2006/relationships/image" Target="../media/image367.png"/><Relationship Id="rId446" Type="http://schemas.openxmlformats.org/officeDocument/2006/relationships/image" Target="../media/image388.png"/><Relationship Id="rId390" Type="http://schemas.openxmlformats.org/officeDocument/2006/relationships/image" Target="../media/image360.png"/><Relationship Id="rId611" Type="http://schemas.openxmlformats.org/officeDocument/2006/relationships/customXml" Target="../ink/ink304.xml"/><Relationship Id="rId653" Type="http://schemas.openxmlformats.org/officeDocument/2006/relationships/customXml" Target="../ink/ink325.xml"/><Relationship Id="rId306" Type="http://schemas.openxmlformats.org/officeDocument/2006/relationships/image" Target="../media/image318.png"/><Relationship Id="rId488" Type="http://schemas.openxmlformats.org/officeDocument/2006/relationships/customXml" Target="../ink/ink206.xml"/><Relationship Id="rId250" Type="http://schemas.openxmlformats.org/officeDocument/2006/relationships/image" Target="../media/image290.png"/><Relationship Id="rId292" Type="http://schemas.openxmlformats.org/officeDocument/2006/relationships/image" Target="../media/image311.png"/><Relationship Id="rId45" Type="http://schemas.openxmlformats.org/officeDocument/2006/relationships/customXml" Target="../ink/ink71.xml"/><Relationship Id="rId87" Type="http://schemas.openxmlformats.org/officeDocument/2006/relationships/customXml" Target="../ink/ink92.xml"/><Relationship Id="rId110" Type="http://schemas.openxmlformats.org/officeDocument/2006/relationships/image" Target="../media/image220.png"/><Relationship Id="rId348" Type="http://schemas.openxmlformats.org/officeDocument/2006/relationships/image" Target="../media/image339.png"/><Relationship Id="rId513" Type="http://schemas.openxmlformats.org/officeDocument/2006/relationships/customXml" Target="../ink/ink231.xml"/><Relationship Id="rId555" Type="http://schemas.openxmlformats.org/officeDocument/2006/relationships/customXml" Target="../ink/ink273.xml"/><Relationship Id="rId597" Type="http://schemas.openxmlformats.org/officeDocument/2006/relationships/customXml" Target="../ink/ink297.xml"/><Relationship Id="rId152" Type="http://schemas.openxmlformats.org/officeDocument/2006/relationships/image" Target="../media/image241.png"/><Relationship Id="rId415" Type="http://schemas.openxmlformats.org/officeDocument/2006/relationships/customXml" Target="../ink/ink156.xml"/><Relationship Id="rId457" Type="http://schemas.openxmlformats.org/officeDocument/2006/relationships/customXml" Target="../ink/ink177.xml"/><Relationship Id="rId194" Type="http://schemas.openxmlformats.org/officeDocument/2006/relationships/image" Target="../media/image262.png"/><Relationship Id="rId208" Type="http://schemas.openxmlformats.org/officeDocument/2006/relationships/image" Target="../media/image269.png"/><Relationship Id="rId622" Type="http://schemas.openxmlformats.org/officeDocument/2006/relationships/image" Target="../media/image426.png"/><Relationship Id="rId499" Type="http://schemas.openxmlformats.org/officeDocument/2006/relationships/customXml" Target="../ink/ink217.xml"/><Relationship Id="rId14" Type="http://schemas.openxmlformats.org/officeDocument/2006/relationships/image" Target="../media/image172.png"/><Relationship Id="rId56" Type="http://schemas.openxmlformats.org/officeDocument/2006/relationships/image" Target="../media/image193.png"/><Relationship Id="rId524" Type="http://schemas.openxmlformats.org/officeDocument/2006/relationships/customXml" Target="../ink/ink242.xml"/><Relationship Id="rId566" Type="http://schemas.openxmlformats.org/officeDocument/2006/relationships/image" Target="../media/image398.png"/><Relationship Id="rId98" Type="http://schemas.openxmlformats.org/officeDocument/2006/relationships/image" Target="../media/image214.png"/><Relationship Id="rId121" Type="http://schemas.openxmlformats.org/officeDocument/2006/relationships/customXml" Target="../ink/ink109.xml"/><Relationship Id="rId163" Type="http://schemas.openxmlformats.org/officeDocument/2006/relationships/customXml" Target="../ink/ink130.xml"/><Relationship Id="rId426" Type="http://schemas.openxmlformats.org/officeDocument/2006/relationships/image" Target="../media/image378.png"/><Relationship Id="rId370" Type="http://schemas.openxmlformats.org/officeDocument/2006/relationships/image" Target="../media/image350.png"/><Relationship Id="rId633" Type="http://schemas.openxmlformats.org/officeDocument/2006/relationships/customXml" Target="../ink/ink315.xml"/><Relationship Id="rId468" Type="http://schemas.openxmlformats.org/officeDocument/2006/relationships/customXml" Target="../ink/ink186.xml"/><Relationship Id="rId230" Type="http://schemas.openxmlformats.org/officeDocument/2006/relationships/image" Target="../media/image280.png"/><Relationship Id="rId25" Type="http://schemas.openxmlformats.org/officeDocument/2006/relationships/customXml" Target="../ink/ink61.xml"/><Relationship Id="rId67" Type="http://schemas.openxmlformats.org/officeDocument/2006/relationships/customXml" Target="../ink/ink82.xml"/><Relationship Id="rId328" Type="http://schemas.openxmlformats.org/officeDocument/2006/relationships/image" Target="../media/image329.png"/><Relationship Id="rId535" Type="http://schemas.openxmlformats.org/officeDocument/2006/relationships/customXml" Target="../ink/ink253.xml"/><Relationship Id="rId272" Type="http://schemas.openxmlformats.org/officeDocument/2006/relationships/image" Target="../media/image301.png"/><Relationship Id="rId577" Type="http://schemas.openxmlformats.org/officeDocument/2006/relationships/customXml" Target="../ink/ink287.xml"/><Relationship Id="rId132" Type="http://schemas.openxmlformats.org/officeDocument/2006/relationships/image" Target="../media/image231.png"/><Relationship Id="rId174" Type="http://schemas.openxmlformats.org/officeDocument/2006/relationships/image" Target="../media/image252.png"/><Relationship Id="rId602" Type="http://schemas.openxmlformats.org/officeDocument/2006/relationships/image" Target="../media/image416.png"/><Relationship Id="rId437" Type="http://schemas.openxmlformats.org/officeDocument/2006/relationships/customXml" Target="../ink/ink167.xml"/><Relationship Id="rId479" Type="http://schemas.openxmlformats.org/officeDocument/2006/relationships/customXml" Target="../ink/ink197.xml"/><Relationship Id="rId644" Type="http://schemas.openxmlformats.org/officeDocument/2006/relationships/image" Target="../media/image437.png"/><Relationship Id="rId36" Type="http://schemas.openxmlformats.org/officeDocument/2006/relationships/image" Target="../media/image183.png"/><Relationship Id="rId490" Type="http://schemas.openxmlformats.org/officeDocument/2006/relationships/customXml" Target="../ink/ink208.xml"/><Relationship Id="rId504" Type="http://schemas.openxmlformats.org/officeDocument/2006/relationships/customXml" Target="../ink/ink222.xml"/><Relationship Id="rId546" Type="http://schemas.openxmlformats.org/officeDocument/2006/relationships/customXml" Target="../ink/ink264.xml"/><Relationship Id="rId78" Type="http://schemas.openxmlformats.org/officeDocument/2006/relationships/image" Target="../media/image204.png"/><Relationship Id="rId101" Type="http://schemas.openxmlformats.org/officeDocument/2006/relationships/customXml" Target="../ink/ink99.xml"/><Relationship Id="rId143" Type="http://schemas.openxmlformats.org/officeDocument/2006/relationships/customXml" Target="../ink/ink120.xml"/><Relationship Id="rId185" Type="http://schemas.openxmlformats.org/officeDocument/2006/relationships/customXml" Target="../ink/ink141.xml"/><Relationship Id="rId406" Type="http://schemas.openxmlformats.org/officeDocument/2006/relationships/image" Target="../media/image368.png"/><Relationship Id="rId350" Type="http://schemas.openxmlformats.org/officeDocument/2006/relationships/image" Target="../media/image340.png"/><Relationship Id="rId588" Type="http://schemas.openxmlformats.org/officeDocument/2006/relationships/image" Target="../media/image409.png"/><Relationship Id="rId9" Type="http://schemas.openxmlformats.org/officeDocument/2006/relationships/customXml" Target="../ink/ink53.xml"/><Relationship Id="rId448" Type="http://schemas.openxmlformats.org/officeDocument/2006/relationships/image" Target="../media/image389.png"/><Relationship Id="rId392" Type="http://schemas.openxmlformats.org/officeDocument/2006/relationships/image" Target="../media/image361.png"/><Relationship Id="rId210" Type="http://schemas.openxmlformats.org/officeDocument/2006/relationships/image" Target="../media/image270.png"/><Relationship Id="rId613" Type="http://schemas.openxmlformats.org/officeDocument/2006/relationships/customXml" Target="../ink/ink305.xml"/><Relationship Id="rId655" Type="http://schemas.openxmlformats.org/officeDocument/2006/relationships/customXml" Target="../ink/ink326.xml"/><Relationship Id="rId308" Type="http://schemas.openxmlformats.org/officeDocument/2006/relationships/image" Target="../media/image319.png"/><Relationship Id="rId515" Type="http://schemas.openxmlformats.org/officeDocument/2006/relationships/customXml" Target="../ink/ink233.xml"/><Relationship Id="rId252" Type="http://schemas.openxmlformats.org/officeDocument/2006/relationships/image" Target="../media/image291.png"/><Relationship Id="rId294" Type="http://schemas.openxmlformats.org/officeDocument/2006/relationships/image" Target="../media/image312.png"/><Relationship Id="rId47" Type="http://schemas.openxmlformats.org/officeDocument/2006/relationships/customXml" Target="../ink/ink72.xml"/><Relationship Id="rId89" Type="http://schemas.openxmlformats.org/officeDocument/2006/relationships/customXml" Target="../ink/ink93.xml"/><Relationship Id="rId112" Type="http://schemas.openxmlformats.org/officeDocument/2006/relationships/image" Target="../media/image221.png"/><Relationship Id="rId154" Type="http://schemas.openxmlformats.org/officeDocument/2006/relationships/image" Target="../media/image242.png"/><Relationship Id="rId557" Type="http://schemas.openxmlformats.org/officeDocument/2006/relationships/customXml" Target="../ink/ink275.xml"/><Relationship Id="rId599" Type="http://schemas.openxmlformats.org/officeDocument/2006/relationships/customXml" Target="../ink/ink298.xml"/><Relationship Id="rId417" Type="http://schemas.openxmlformats.org/officeDocument/2006/relationships/customXml" Target="../ink/ink157.xml"/><Relationship Id="rId459" Type="http://schemas.openxmlformats.org/officeDocument/2006/relationships/customXml" Target="../ink/ink178.xml"/><Relationship Id="rId196" Type="http://schemas.openxmlformats.org/officeDocument/2006/relationships/image" Target="../media/image263.png"/><Relationship Id="rId624" Type="http://schemas.openxmlformats.org/officeDocument/2006/relationships/image" Target="../media/image427.png"/><Relationship Id="rId16" Type="http://schemas.openxmlformats.org/officeDocument/2006/relationships/image" Target="../media/image173.png"/><Relationship Id="rId470" Type="http://schemas.openxmlformats.org/officeDocument/2006/relationships/customXml" Target="../ink/ink188.xml"/><Relationship Id="rId526" Type="http://schemas.openxmlformats.org/officeDocument/2006/relationships/customXml" Target="../ink/ink244.xml"/><Relationship Id="rId58" Type="http://schemas.openxmlformats.org/officeDocument/2006/relationships/image" Target="../media/image194.png"/><Relationship Id="rId123" Type="http://schemas.openxmlformats.org/officeDocument/2006/relationships/customXml" Target="../ink/ink110.xml"/><Relationship Id="rId330" Type="http://schemas.openxmlformats.org/officeDocument/2006/relationships/image" Target="../media/image330.png"/><Relationship Id="rId568" Type="http://schemas.openxmlformats.org/officeDocument/2006/relationships/image" Target="../media/image399.png"/><Relationship Id="rId165" Type="http://schemas.openxmlformats.org/officeDocument/2006/relationships/customXml" Target="../ink/ink131.xml"/><Relationship Id="rId428" Type="http://schemas.openxmlformats.org/officeDocument/2006/relationships/image" Target="../media/image379.png"/><Relationship Id="rId372" Type="http://schemas.openxmlformats.org/officeDocument/2006/relationships/image" Target="../media/image351.png"/><Relationship Id="rId635" Type="http://schemas.openxmlformats.org/officeDocument/2006/relationships/customXml" Target="../ink/ink316.xml"/><Relationship Id="rId481" Type="http://schemas.openxmlformats.org/officeDocument/2006/relationships/customXml" Target="../ink/ink199.xml"/><Relationship Id="rId232" Type="http://schemas.openxmlformats.org/officeDocument/2006/relationships/image" Target="../media/image281.png"/><Relationship Id="rId274" Type="http://schemas.openxmlformats.org/officeDocument/2006/relationships/image" Target="../media/image302.png"/><Relationship Id="rId27" Type="http://schemas.openxmlformats.org/officeDocument/2006/relationships/customXml" Target="../ink/ink62.xml"/><Relationship Id="rId69" Type="http://schemas.openxmlformats.org/officeDocument/2006/relationships/customXml" Target="../ink/ink83.xml"/><Relationship Id="rId134" Type="http://schemas.openxmlformats.org/officeDocument/2006/relationships/image" Target="../media/image232.png"/><Relationship Id="rId537" Type="http://schemas.openxmlformats.org/officeDocument/2006/relationships/customXml" Target="../ink/ink255.xml"/><Relationship Id="rId579" Type="http://schemas.openxmlformats.org/officeDocument/2006/relationships/customXml" Target="../ink/ink288.xml"/><Relationship Id="rId80" Type="http://schemas.openxmlformats.org/officeDocument/2006/relationships/image" Target="../media/image205.png"/><Relationship Id="rId176" Type="http://schemas.openxmlformats.org/officeDocument/2006/relationships/image" Target="../media/image253.png"/><Relationship Id="rId439" Type="http://schemas.openxmlformats.org/officeDocument/2006/relationships/customXml" Target="../ink/ink168.xml"/><Relationship Id="rId590" Type="http://schemas.openxmlformats.org/officeDocument/2006/relationships/image" Target="../media/image410.png"/><Relationship Id="rId604" Type="http://schemas.openxmlformats.org/officeDocument/2006/relationships/image" Target="../media/image417.png"/><Relationship Id="rId646" Type="http://schemas.openxmlformats.org/officeDocument/2006/relationships/image" Target="../media/image438.png"/><Relationship Id="rId450" Type="http://schemas.openxmlformats.org/officeDocument/2006/relationships/image" Target="../media/image390.png"/><Relationship Id="rId506" Type="http://schemas.openxmlformats.org/officeDocument/2006/relationships/customXml" Target="../ink/ink224.xml"/><Relationship Id="rId38" Type="http://schemas.openxmlformats.org/officeDocument/2006/relationships/image" Target="../media/image184.png"/><Relationship Id="rId103" Type="http://schemas.openxmlformats.org/officeDocument/2006/relationships/customXml" Target="../ink/ink100.xml"/><Relationship Id="rId310" Type="http://schemas.openxmlformats.org/officeDocument/2006/relationships/image" Target="../media/image320.png"/><Relationship Id="rId492" Type="http://schemas.openxmlformats.org/officeDocument/2006/relationships/customXml" Target="../ink/ink210.xml"/><Relationship Id="rId548" Type="http://schemas.openxmlformats.org/officeDocument/2006/relationships/customXml" Target="../ink/ink266.xml"/><Relationship Id="rId91" Type="http://schemas.openxmlformats.org/officeDocument/2006/relationships/customXml" Target="../ink/ink94.xml"/><Relationship Id="rId145" Type="http://schemas.openxmlformats.org/officeDocument/2006/relationships/customXml" Target="../ink/ink121.xml"/><Relationship Id="rId187" Type="http://schemas.openxmlformats.org/officeDocument/2006/relationships/customXml" Target="../ink/ink142.xml"/><Relationship Id="rId394" Type="http://schemas.openxmlformats.org/officeDocument/2006/relationships/image" Target="../media/image362.png"/><Relationship Id="rId408" Type="http://schemas.openxmlformats.org/officeDocument/2006/relationships/image" Target="../media/image369.png"/><Relationship Id="rId352" Type="http://schemas.openxmlformats.org/officeDocument/2006/relationships/image" Target="../media/image341.png"/><Relationship Id="rId615" Type="http://schemas.openxmlformats.org/officeDocument/2006/relationships/customXml" Target="../ink/ink306.xml"/><Relationship Id="rId212" Type="http://schemas.openxmlformats.org/officeDocument/2006/relationships/image" Target="../media/image271.png"/><Relationship Id="rId254" Type="http://schemas.openxmlformats.org/officeDocument/2006/relationships/image" Target="../media/image292.png"/><Relationship Id="rId657" Type="http://schemas.openxmlformats.org/officeDocument/2006/relationships/customXml" Target="../ink/ink327.xml"/><Relationship Id="rId49" Type="http://schemas.openxmlformats.org/officeDocument/2006/relationships/customXml" Target="../ink/ink73.xml"/><Relationship Id="rId114" Type="http://schemas.openxmlformats.org/officeDocument/2006/relationships/image" Target="../media/image222.png"/><Relationship Id="rId461" Type="http://schemas.openxmlformats.org/officeDocument/2006/relationships/customXml" Target="../ink/ink179.xml"/><Relationship Id="rId296" Type="http://schemas.openxmlformats.org/officeDocument/2006/relationships/image" Target="../media/image313.png"/><Relationship Id="rId517" Type="http://schemas.openxmlformats.org/officeDocument/2006/relationships/customXml" Target="../ink/ink235.xml"/><Relationship Id="rId559" Type="http://schemas.openxmlformats.org/officeDocument/2006/relationships/customXml" Target="../ink/ink277.xml"/><Relationship Id="rId60" Type="http://schemas.openxmlformats.org/officeDocument/2006/relationships/image" Target="../media/image195.png"/><Relationship Id="rId156" Type="http://schemas.openxmlformats.org/officeDocument/2006/relationships/image" Target="../media/image243.png"/><Relationship Id="rId419" Type="http://schemas.openxmlformats.org/officeDocument/2006/relationships/customXml" Target="../ink/ink158.xml"/><Relationship Id="rId198" Type="http://schemas.openxmlformats.org/officeDocument/2006/relationships/image" Target="../media/image264.png"/><Relationship Id="rId570" Type="http://schemas.openxmlformats.org/officeDocument/2006/relationships/image" Target="../media/image400.png"/><Relationship Id="rId626" Type="http://schemas.openxmlformats.org/officeDocument/2006/relationships/image" Target="../media/image428.png"/><Relationship Id="rId430" Type="http://schemas.openxmlformats.org/officeDocument/2006/relationships/image" Target="../media/image380.png"/><Relationship Id="rId18" Type="http://schemas.openxmlformats.org/officeDocument/2006/relationships/image" Target="../media/image174.png"/><Relationship Id="rId472" Type="http://schemas.openxmlformats.org/officeDocument/2006/relationships/customXml" Target="../ink/ink190.xml"/><Relationship Id="rId528" Type="http://schemas.openxmlformats.org/officeDocument/2006/relationships/customXml" Target="../ink/ink246.xml"/><Relationship Id="rId125" Type="http://schemas.openxmlformats.org/officeDocument/2006/relationships/customXml" Target="../ink/ink111.xml"/><Relationship Id="rId167" Type="http://schemas.openxmlformats.org/officeDocument/2006/relationships/customXml" Target="../ink/ink132.xml"/><Relationship Id="rId332" Type="http://schemas.openxmlformats.org/officeDocument/2006/relationships/image" Target="../media/image331.png"/><Relationship Id="rId374" Type="http://schemas.openxmlformats.org/officeDocument/2006/relationships/image" Target="../media/image352.png"/><Relationship Id="rId581" Type="http://schemas.openxmlformats.org/officeDocument/2006/relationships/customXml" Target="../ink/ink289.xml"/><Relationship Id="rId71" Type="http://schemas.openxmlformats.org/officeDocument/2006/relationships/customXml" Target="../ink/ink84.xml"/><Relationship Id="rId234" Type="http://schemas.openxmlformats.org/officeDocument/2006/relationships/image" Target="../media/image282.png"/><Relationship Id="rId637" Type="http://schemas.openxmlformats.org/officeDocument/2006/relationships/customXml" Target="../ink/ink317.xml"/><Relationship Id="rId2" Type="http://schemas.openxmlformats.org/officeDocument/2006/relationships/notesSlide" Target="../notesSlides/notesSlide4.xml"/><Relationship Id="rId29" Type="http://schemas.openxmlformats.org/officeDocument/2006/relationships/customXml" Target="../ink/ink63.xml"/><Relationship Id="rId441" Type="http://schemas.openxmlformats.org/officeDocument/2006/relationships/customXml" Target="../ink/ink169.xml"/><Relationship Id="rId483" Type="http://schemas.openxmlformats.org/officeDocument/2006/relationships/customXml" Target="../ink/ink201.xml"/><Relationship Id="rId539" Type="http://schemas.openxmlformats.org/officeDocument/2006/relationships/customXml" Target="../ink/ink257.xml"/><Relationship Id="rId276" Type="http://schemas.openxmlformats.org/officeDocument/2006/relationships/image" Target="../media/image303.png"/><Relationship Id="rId40" Type="http://schemas.openxmlformats.org/officeDocument/2006/relationships/image" Target="../media/image185.png"/><Relationship Id="rId136" Type="http://schemas.openxmlformats.org/officeDocument/2006/relationships/image" Target="../media/image233.png"/><Relationship Id="rId178" Type="http://schemas.openxmlformats.org/officeDocument/2006/relationships/image" Target="../media/image254.png"/><Relationship Id="rId550" Type="http://schemas.openxmlformats.org/officeDocument/2006/relationships/customXml" Target="../ink/ink268.xml"/><Relationship Id="rId82" Type="http://schemas.openxmlformats.org/officeDocument/2006/relationships/image" Target="../media/image206.png"/><Relationship Id="rId592" Type="http://schemas.openxmlformats.org/officeDocument/2006/relationships/image" Target="../media/image411.png"/><Relationship Id="rId606" Type="http://schemas.openxmlformats.org/officeDocument/2006/relationships/image" Target="../media/image418.png"/><Relationship Id="rId648" Type="http://schemas.openxmlformats.org/officeDocument/2006/relationships/image" Target="../media/image439.png"/><Relationship Id="rId410" Type="http://schemas.openxmlformats.org/officeDocument/2006/relationships/image" Target="../media/image370.png"/><Relationship Id="rId452" Type="http://schemas.openxmlformats.org/officeDocument/2006/relationships/image" Target="../media/image391.png"/><Relationship Id="rId494" Type="http://schemas.openxmlformats.org/officeDocument/2006/relationships/customXml" Target="../ink/ink212.xml"/><Relationship Id="rId508" Type="http://schemas.openxmlformats.org/officeDocument/2006/relationships/customXml" Target="../ink/ink226.xml"/><Relationship Id="rId105" Type="http://schemas.openxmlformats.org/officeDocument/2006/relationships/customXml" Target="../ink/ink101.xml"/><Relationship Id="rId147" Type="http://schemas.openxmlformats.org/officeDocument/2006/relationships/customXml" Target="../ink/ink122.xml"/><Relationship Id="rId312" Type="http://schemas.openxmlformats.org/officeDocument/2006/relationships/image" Target="../media/image321.png"/><Relationship Id="rId354" Type="http://schemas.openxmlformats.org/officeDocument/2006/relationships/image" Target="../media/image342.png"/><Relationship Id="rId51" Type="http://schemas.openxmlformats.org/officeDocument/2006/relationships/customXml" Target="../ink/ink74.xml"/><Relationship Id="rId93" Type="http://schemas.openxmlformats.org/officeDocument/2006/relationships/customXml" Target="../ink/ink95.xml"/><Relationship Id="rId189" Type="http://schemas.openxmlformats.org/officeDocument/2006/relationships/customXml" Target="../ink/ink143.xml"/><Relationship Id="rId396" Type="http://schemas.openxmlformats.org/officeDocument/2006/relationships/image" Target="../media/image363.png"/><Relationship Id="rId561" Type="http://schemas.openxmlformats.org/officeDocument/2006/relationships/customXml" Target="../ink/ink279.xml"/><Relationship Id="rId617" Type="http://schemas.openxmlformats.org/officeDocument/2006/relationships/customXml" Target="../ink/ink307.xml"/><Relationship Id="rId421" Type="http://schemas.openxmlformats.org/officeDocument/2006/relationships/customXml" Target="../ink/ink159.xml"/><Relationship Id="rId298" Type="http://schemas.openxmlformats.org/officeDocument/2006/relationships/image" Target="../media/image314.png"/><Relationship Id="rId463" Type="http://schemas.openxmlformats.org/officeDocument/2006/relationships/customXml" Target="../ink/ink181.xml"/><Relationship Id="rId519" Type="http://schemas.openxmlformats.org/officeDocument/2006/relationships/customXml" Target="../ink/ink237.xml"/><Relationship Id="rId214" Type="http://schemas.openxmlformats.org/officeDocument/2006/relationships/image" Target="../media/image272.png"/><Relationship Id="rId256" Type="http://schemas.openxmlformats.org/officeDocument/2006/relationships/image" Target="../media/image293.png"/><Relationship Id="rId116" Type="http://schemas.openxmlformats.org/officeDocument/2006/relationships/image" Target="../media/image223.png"/><Relationship Id="rId158" Type="http://schemas.openxmlformats.org/officeDocument/2006/relationships/image" Target="../media/image244.png"/><Relationship Id="rId530" Type="http://schemas.openxmlformats.org/officeDocument/2006/relationships/customXml" Target="../ink/ink248.xml"/><Relationship Id="rId20" Type="http://schemas.openxmlformats.org/officeDocument/2006/relationships/image" Target="../media/image175.png"/><Relationship Id="rId62" Type="http://schemas.openxmlformats.org/officeDocument/2006/relationships/image" Target="../media/image196.png"/><Relationship Id="rId572" Type="http://schemas.openxmlformats.org/officeDocument/2006/relationships/image" Target="../media/image401.png"/><Relationship Id="rId628" Type="http://schemas.openxmlformats.org/officeDocument/2006/relationships/image" Target="../media/image429.png"/><Relationship Id="rId432" Type="http://schemas.openxmlformats.org/officeDocument/2006/relationships/image" Target="../media/image381.png"/><Relationship Id="rId474" Type="http://schemas.openxmlformats.org/officeDocument/2006/relationships/customXml" Target="../ink/ink192.xml"/><Relationship Id="rId127" Type="http://schemas.openxmlformats.org/officeDocument/2006/relationships/customXml" Target="../ink/ink112.xml"/><Relationship Id="rId31" Type="http://schemas.openxmlformats.org/officeDocument/2006/relationships/customXml" Target="../ink/ink64.xml"/><Relationship Id="rId73" Type="http://schemas.openxmlformats.org/officeDocument/2006/relationships/customXml" Target="../ink/ink85.xml"/><Relationship Id="rId169" Type="http://schemas.openxmlformats.org/officeDocument/2006/relationships/customXml" Target="../ink/ink133.xml"/><Relationship Id="rId334" Type="http://schemas.openxmlformats.org/officeDocument/2006/relationships/image" Target="../media/image332.png"/><Relationship Id="rId376" Type="http://schemas.openxmlformats.org/officeDocument/2006/relationships/image" Target="../media/image353.png"/><Relationship Id="rId541" Type="http://schemas.openxmlformats.org/officeDocument/2006/relationships/customXml" Target="../ink/ink259.xml"/><Relationship Id="rId583" Type="http://schemas.openxmlformats.org/officeDocument/2006/relationships/customXml" Target="../ink/ink290.xml"/><Relationship Id="rId639" Type="http://schemas.openxmlformats.org/officeDocument/2006/relationships/customXml" Target="../ink/ink318.xml"/><Relationship Id="rId4" Type="http://schemas.openxmlformats.org/officeDocument/2006/relationships/image" Target="../media/image167.png"/><Relationship Id="rId180" Type="http://schemas.openxmlformats.org/officeDocument/2006/relationships/image" Target="../media/image255.png"/><Relationship Id="rId401" Type="http://schemas.openxmlformats.org/officeDocument/2006/relationships/customXml" Target="../ink/ink149.xml"/><Relationship Id="rId443" Type="http://schemas.openxmlformats.org/officeDocument/2006/relationships/customXml" Target="../ink/ink170.xml"/><Relationship Id="rId236" Type="http://schemas.openxmlformats.org/officeDocument/2006/relationships/image" Target="../media/image283.png"/><Relationship Id="rId278" Type="http://schemas.openxmlformats.org/officeDocument/2006/relationships/image" Target="../media/image304.png"/><Relationship Id="rId650" Type="http://schemas.openxmlformats.org/officeDocument/2006/relationships/image" Target="../media/image27.png"/><Relationship Id="rId485" Type="http://schemas.openxmlformats.org/officeDocument/2006/relationships/customXml" Target="../ink/ink203.xml"/><Relationship Id="rId42" Type="http://schemas.openxmlformats.org/officeDocument/2006/relationships/image" Target="../media/image186.png"/><Relationship Id="rId84" Type="http://schemas.openxmlformats.org/officeDocument/2006/relationships/image" Target="../media/image207.png"/><Relationship Id="rId138" Type="http://schemas.openxmlformats.org/officeDocument/2006/relationships/image" Target="../media/image234.png"/><Relationship Id="rId510" Type="http://schemas.openxmlformats.org/officeDocument/2006/relationships/customXml" Target="../ink/ink228.xml"/><Relationship Id="rId552" Type="http://schemas.openxmlformats.org/officeDocument/2006/relationships/customXml" Target="../ink/ink270.xml"/><Relationship Id="rId594" Type="http://schemas.openxmlformats.org/officeDocument/2006/relationships/image" Target="../media/image412.png"/><Relationship Id="rId608" Type="http://schemas.openxmlformats.org/officeDocument/2006/relationships/image" Target="../media/image419.png"/><Relationship Id="rId191" Type="http://schemas.openxmlformats.org/officeDocument/2006/relationships/customXml" Target="../ink/ink144.xml"/><Relationship Id="rId412" Type="http://schemas.openxmlformats.org/officeDocument/2006/relationships/image" Target="../media/image371.png"/><Relationship Id="rId107" Type="http://schemas.openxmlformats.org/officeDocument/2006/relationships/customXml" Target="../ink/ink102.xml"/><Relationship Id="rId454" Type="http://schemas.openxmlformats.org/officeDocument/2006/relationships/image" Target="../media/image392.png"/><Relationship Id="rId496" Type="http://schemas.openxmlformats.org/officeDocument/2006/relationships/customXml" Target="../ink/ink214.xml"/><Relationship Id="rId11" Type="http://schemas.openxmlformats.org/officeDocument/2006/relationships/customXml" Target="../ink/ink54.xml"/><Relationship Id="rId53" Type="http://schemas.openxmlformats.org/officeDocument/2006/relationships/customXml" Target="../ink/ink75.xml"/><Relationship Id="rId149" Type="http://schemas.openxmlformats.org/officeDocument/2006/relationships/customXml" Target="../ink/ink123.xml"/><Relationship Id="rId398" Type="http://schemas.openxmlformats.org/officeDocument/2006/relationships/image" Target="../media/image364.png"/><Relationship Id="rId314" Type="http://schemas.openxmlformats.org/officeDocument/2006/relationships/image" Target="../media/image322.png"/><Relationship Id="rId356" Type="http://schemas.openxmlformats.org/officeDocument/2006/relationships/image" Target="../media/image343.png"/><Relationship Id="rId521" Type="http://schemas.openxmlformats.org/officeDocument/2006/relationships/customXml" Target="../ink/ink239.xml"/><Relationship Id="rId563" Type="http://schemas.openxmlformats.org/officeDocument/2006/relationships/customXml" Target="../ink/ink280.xml"/><Relationship Id="rId619" Type="http://schemas.openxmlformats.org/officeDocument/2006/relationships/customXml" Target="../ink/ink308.xml"/><Relationship Id="rId95" Type="http://schemas.openxmlformats.org/officeDocument/2006/relationships/customXml" Target="../ink/ink96.xml"/><Relationship Id="rId160" Type="http://schemas.openxmlformats.org/officeDocument/2006/relationships/image" Target="../media/image245.png"/><Relationship Id="rId423" Type="http://schemas.openxmlformats.org/officeDocument/2006/relationships/customXml" Target="../ink/ink160.xml"/><Relationship Id="rId216" Type="http://schemas.openxmlformats.org/officeDocument/2006/relationships/image" Target="../media/image273.png"/><Relationship Id="rId465" Type="http://schemas.openxmlformats.org/officeDocument/2006/relationships/customXml" Target="../ink/ink183.xml"/><Relationship Id="rId258" Type="http://schemas.openxmlformats.org/officeDocument/2006/relationships/image" Target="../media/image294.png"/><Relationship Id="rId630" Type="http://schemas.openxmlformats.org/officeDocument/2006/relationships/image" Target="../media/image430.png"/><Relationship Id="rId22" Type="http://schemas.openxmlformats.org/officeDocument/2006/relationships/image" Target="../media/image176.png"/><Relationship Id="rId64" Type="http://schemas.openxmlformats.org/officeDocument/2006/relationships/image" Target="../media/image197.png"/><Relationship Id="rId118" Type="http://schemas.openxmlformats.org/officeDocument/2006/relationships/image" Target="../media/image224.png"/><Relationship Id="rId532" Type="http://schemas.openxmlformats.org/officeDocument/2006/relationships/customXml" Target="../ink/ink250.xml"/><Relationship Id="rId574" Type="http://schemas.openxmlformats.org/officeDocument/2006/relationships/image" Target="../media/image402.png"/><Relationship Id="rId171" Type="http://schemas.openxmlformats.org/officeDocument/2006/relationships/customXml" Target="../ink/ink134.xml"/><Relationship Id="rId434" Type="http://schemas.openxmlformats.org/officeDocument/2006/relationships/image" Target="../media/image382.png"/><Relationship Id="rId476" Type="http://schemas.openxmlformats.org/officeDocument/2006/relationships/customXml" Target="../ink/ink194.xml"/><Relationship Id="rId641" Type="http://schemas.openxmlformats.org/officeDocument/2006/relationships/customXml" Target="../ink/ink319.xml"/><Relationship Id="rId33" Type="http://schemas.openxmlformats.org/officeDocument/2006/relationships/customXml" Target="../ink/ink65.xml"/><Relationship Id="rId129" Type="http://schemas.openxmlformats.org/officeDocument/2006/relationships/customXml" Target="../ink/ink113.xml"/><Relationship Id="rId336" Type="http://schemas.openxmlformats.org/officeDocument/2006/relationships/image" Target="../media/image333.png"/><Relationship Id="rId501" Type="http://schemas.openxmlformats.org/officeDocument/2006/relationships/customXml" Target="../ink/ink219.xml"/><Relationship Id="rId543" Type="http://schemas.openxmlformats.org/officeDocument/2006/relationships/customXml" Target="../ink/ink261.xml"/><Relationship Id="rId280" Type="http://schemas.openxmlformats.org/officeDocument/2006/relationships/image" Target="../media/image305.png"/><Relationship Id="rId75" Type="http://schemas.openxmlformats.org/officeDocument/2006/relationships/customXml" Target="../ink/ink86.xml"/><Relationship Id="rId140" Type="http://schemas.openxmlformats.org/officeDocument/2006/relationships/image" Target="../media/image235.png"/><Relationship Id="rId182" Type="http://schemas.openxmlformats.org/officeDocument/2006/relationships/image" Target="../media/image256.png"/><Relationship Id="rId403" Type="http://schemas.openxmlformats.org/officeDocument/2006/relationships/customXml" Target="../ink/ink150.xml"/><Relationship Id="rId378" Type="http://schemas.openxmlformats.org/officeDocument/2006/relationships/image" Target="../media/image354.png"/><Relationship Id="rId585" Type="http://schemas.openxmlformats.org/officeDocument/2006/relationships/customXml" Target="../ink/ink291.xml"/><Relationship Id="rId6" Type="http://schemas.openxmlformats.org/officeDocument/2006/relationships/image" Target="../media/image168.png"/><Relationship Id="rId445" Type="http://schemas.openxmlformats.org/officeDocument/2006/relationships/customXml" Target="../ink/ink171.xml"/><Relationship Id="rId487" Type="http://schemas.openxmlformats.org/officeDocument/2006/relationships/customXml" Target="../ink/ink205.xml"/><Relationship Id="rId238" Type="http://schemas.openxmlformats.org/officeDocument/2006/relationships/image" Target="../media/image284.png"/><Relationship Id="rId610" Type="http://schemas.openxmlformats.org/officeDocument/2006/relationships/image" Target="../media/image420.png"/><Relationship Id="rId652" Type="http://schemas.openxmlformats.org/officeDocument/2006/relationships/image" Target="../media/image28.png"/><Relationship Id="rId512" Type="http://schemas.openxmlformats.org/officeDocument/2006/relationships/customXml" Target="../ink/ink230.xml"/><Relationship Id="rId44" Type="http://schemas.openxmlformats.org/officeDocument/2006/relationships/image" Target="../media/image187.png"/><Relationship Id="rId86" Type="http://schemas.openxmlformats.org/officeDocument/2006/relationships/image" Target="../media/image208.png"/><Relationship Id="rId151" Type="http://schemas.openxmlformats.org/officeDocument/2006/relationships/customXml" Target="../ink/ink124.xml"/><Relationship Id="rId554" Type="http://schemas.openxmlformats.org/officeDocument/2006/relationships/customXml" Target="../ink/ink272.xml"/><Relationship Id="rId596" Type="http://schemas.openxmlformats.org/officeDocument/2006/relationships/image" Target="../media/image413.png"/><Relationship Id="rId193" Type="http://schemas.openxmlformats.org/officeDocument/2006/relationships/customXml" Target="../ink/ink145.xml"/><Relationship Id="rId414" Type="http://schemas.openxmlformats.org/officeDocument/2006/relationships/image" Target="../media/image372.png"/><Relationship Id="rId456" Type="http://schemas.openxmlformats.org/officeDocument/2006/relationships/image" Target="../media/image393.png"/><Relationship Id="rId498" Type="http://schemas.openxmlformats.org/officeDocument/2006/relationships/customXml" Target="../ink/ink216.xml"/><Relationship Id="rId621" Type="http://schemas.openxmlformats.org/officeDocument/2006/relationships/customXml" Target="../ink/ink309.xml"/><Relationship Id="rId13" Type="http://schemas.openxmlformats.org/officeDocument/2006/relationships/customXml" Target="../ink/ink55.xml"/><Relationship Id="rId109" Type="http://schemas.openxmlformats.org/officeDocument/2006/relationships/customXml" Target="../ink/ink103.xml"/><Relationship Id="rId316" Type="http://schemas.openxmlformats.org/officeDocument/2006/relationships/image" Target="../media/image323.png"/><Relationship Id="rId523" Type="http://schemas.openxmlformats.org/officeDocument/2006/relationships/customXml" Target="../ink/ink241.xml"/><Relationship Id="rId260" Type="http://schemas.openxmlformats.org/officeDocument/2006/relationships/image" Target="../media/image295.png"/><Relationship Id="rId55" Type="http://schemas.openxmlformats.org/officeDocument/2006/relationships/customXml" Target="../ink/ink76.xml"/><Relationship Id="rId97" Type="http://schemas.openxmlformats.org/officeDocument/2006/relationships/customXml" Target="../ink/ink97.xml"/><Relationship Id="rId120" Type="http://schemas.openxmlformats.org/officeDocument/2006/relationships/image" Target="../media/image225.png"/><Relationship Id="rId358" Type="http://schemas.openxmlformats.org/officeDocument/2006/relationships/image" Target="../media/image344.png"/><Relationship Id="rId565" Type="http://schemas.openxmlformats.org/officeDocument/2006/relationships/customXml" Target="../ink/ink281.xml"/><Relationship Id="rId162" Type="http://schemas.openxmlformats.org/officeDocument/2006/relationships/image" Target="../media/image246.png"/><Relationship Id="rId425" Type="http://schemas.openxmlformats.org/officeDocument/2006/relationships/customXml" Target="../ink/ink161.xml"/><Relationship Id="rId467" Type="http://schemas.openxmlformats.org/officeDocument/2006/relationships/customXml" Target="../ink/ink185.xml"/><Relationship Id="rId218" Type="http://schemas.openxmlformats.org/officeDocument/2006/relationships/image" Target="../media/image274.png"/><Relationship Id="rId632" Type="http://schemas.openxmlformats.org/officeDocument/2006/relationships/image" Target="../media/image431.png"/><Relationship Id="rId24" Type="http://schemas.openxmlformats.org/officeDocument/2006/relationships/image" Target="../media/image177.png"/><Relationship Id="rId66" Type="http://schemas.openxmlformats.org/officeDocument/2006/relationships/image" Target="../media/image198.png"/><Relationship Id="rId131" Type="http://schemas.openxmlformats.org/officeDocument/2006/relationships/customXml" Target="../ink/ink114.xml"/><Relationship Id="rId534" Type="http://schemas.openxmlformats.org/officeDocument/2006/relationships/customXml" Target="../ink/ink252.xml"/><Relationship Id="rId576" Type="http://schemas.openxmlformats.org/officeDocument/2006/relationships/image" Target="../media/image403.png"/><Relationship Id="rId173" Type="http://schemas.openxmlformats.org/officeDocument/2006/relationships/customXml" Target="../ink/ink135.xml"/><Relationship Id="rId436" Type="http://schemas.openxmlformats.org/officeDocument/2006/relationships/image" Target="../media/image383.png"/><Relationship Id="rId380" Type="http://schemas.openxmlformats.org/officeDocument/2006/relationships/image" Target="../media/image355.png"/><Relationship Id="rId601" Type="http://schemas.openxmlformats.org/officeDocument/2006/relationships/customXml" Target="../ink/ink299.xml"/><Relationship Id="rId643" Type="http://schemas.openxmlformats.org/officeDocument/2006/relationships/customXml" Target="../ink/ink320.xml"/><Relationship Id="rId478" Type="http://schemas.openxmlformats.org/officeDocument/2006/relationships/customXml" Target="../ink/ink196.xml"/><Relationship Id="rId240" Type="http://schemas.openxmlformats.org/officeDocument/2006/relationships/image" Target="../media/image285.png"/><Relationship Id="rId35" Type="http://schemas.openxmlformats.org/officeDocument/2006/relationships/customXml" Target="../ink/ink66.xml"/><Relationship Id="rId77" Type="http://schemas.openxmlformats.org/officeDocument/2006/relationships/customXml" Target="../ink/ink87.xml"/><Relationship Id="rId100" Type="http://schemas.openxmlformats.org/officeDocument/2006/relationships/image" Target="../media/image215.png"/><Relationship Id="rId338" Type="http://schemas.openxmlformats.org/officeDocument/2006/relationships/image" Target="../media/image334.png"/><Relationship Id="rId503" Type="http://schemas.openxmlformats.org/officeDocument/2006/relationships/customXml" Target="../ink/ink221.xml"/><Relationship Id="rId545" Type="http://schemas.openxmlformats.org/officeDocument/2006/relationships/customXml" Target="../ink/ink263.xml"/><Relationship Id="rId282" Type="http://schemas.openxmlformats.org/officeDocument/2006/relationships/image" Target="../media/image306.png"/><Relationship Id="rId587" Type="http://schemas.openxmlformats.org/officeDocument/2006/relationships/customXml" Target="../ink/ink292.xml"/><Relationship Id="rId8" Type="http://schemas.openxmlformats.org/officeDocument/2006/relationships/image" Target="../media/image169.png"/><Relationship Id="rId142" Type="http://schemas.openxmlformats.org/officeDocument/2006/relationships/image" Target="../media/image236.png"/><Relationship Id="rId184" Type="http://schemas.openxmlformats.org/officeDocument/2006/relationships/image" Target="../media/image257.png"/><Relationship Id="rId405" Type="http://schemas.openxmlformats.org/officeDocument/2006/relationships/customXml" Target="../ink/ink151.xml"/><Relationship Id="rId447" Type="http://schemas.openxmlformats.org/officeDocument/2006/relationships/customXml" Target="../ink/ink172.xml"/><Relationship Id="rId612" Type="http://schemas.openxmlformats.org/officeDocument/2006/relationships/image" Target="../media/image421.png"/><Relationship Id="rId489" Type="http://schemas.openxmlformats.org/officeDocument/2006/relationships/customXml" Target="../ink/ink207.xml"/><Relationship Id="rId654" Type="http://schemas.openxmlformats.org/officeDocument/2006/relationships/image" Target="../media/image29.png"/><Relationship Id="rId46" Type="http://schemas.openxmlformats.org/officeDocument/2006/relationships/image" Target="../media/image188.png"/><Relationship Id="rId514" Type="http://schemas.openxmlformats.org/officeDocument/2006/relationships/customXml" Target="../ink/ink232.xml"/><Relationship Id="rId556" Type="http://schemas.openxmlformats.org/officeDocument/2006/relationships/customXml" Target="../ink/ink274.xml"/><Relationship Id="rId88" Type="http://schemas.openxmlformats.org/officeDocument/2006/relationships/image" Target="../media/image209.png"/><Relationship Id="rId111" Type="http://schemas.openxmlformats.org/officeDocument/2006/relationships/customXml" Target="../ink/ink104.xml"/><Relationship Id="rId153" Type="http://schemas.openxmlformats.org/officeDocument/2006/relationships/customXml" Target="../ink/ink125.xml"/><Relationship Id="rId416" Type="http://schemas.openxmlformats.org/officeDocument/2006/relationships/image" Target="../media/image373.png"/><Relationship Id="rId360" Type="http://schemas.openxmlformats.org/officeDocument/2006/relationships/image" Target="../media/image345.png"/><Relationship Id="rId598" Type="http://schemas.openxmlformats.org/officeDocument/2006/relationships/image" Target="../media/image414.png"/><Relationship Id="rId458" Type="http://schemas.openxmlformats.org/officeDocument/2006/relationships/image" Target="../media/image394.png"/><Relationship Id="rId220" Type="http://schemas.openxmlformats.org/officeDocument/2006/relationships/image" Target="../media/image275.png"/><Relationship Id="rId623" Type="http://schemas.openxmlformats.org/officeDocument/2006/relationships/customXml" Target="../ink/ink310.xml"/><Relationship Id="rId15" Type="http://schemas.openxmlformats.org/officeDocument/2006/relationships/customXml" Target="../ink/ink56.xml"/><Relationship Id="rId57" Type="http://schemas.openxmlformats.org/officeDocument/2006/relationships/customXml" Target="../ink/ink77.xml"/><Relationship Id="rId318" Type="http://schemas.openxmlformats.org/officeDocument/2006/relationships/image" Target="../media/image324.png"/><Relationship Id="rId525" Type="http://schemas.openxmlformats.org/officeDocument/2006/relationships/customXml" Target="../ink/ink243.xml"/><Relationship Id="rId262" Type="http://schemas.openxmlformats.org/officeDocument/2006/relationships/image" Target="../media/image296.png"/><Relationship Id="rId567" Type="http://schemas.openxmlformats.org/officeDocument/2006/relationships/customXml" Target="../ink/ink282.xml"/><Relationship Id="rId99" Type="http://schemas.openxmlformats.org/officeDocument/2006/relationships/customXml" Target="../ink/ink98.xml"/><Relationship Id="rId122" Type="http://schemas.openxmlformats.org/officeDocument/2006/relationships/image" Target="../media/image226.png"/><Relationship Id="rId164" Type="http://schemas.openxmlformats.org/officeDocument/2006/relationships/image" Target="../media/image247.png"/><Relationship Id="rId427" Type="http://schemas.openxmlformats.org/officeDocument/2006/relationships/customXml" Target="../ink/ink162.xml"/><Relationship Id="rId469" Type="http://schemas.openxmlformats.org/officeDocument/2006/relationships/customXml" Target="../ink/ink187.xml"/><Relationship Id="rId634" Type="http://schemas.openxmlformats.org/officeDocument/2006/relationships/image" Target="../media/image432.png"/><Relationship Id="rId26" Type="http://schemas.openxmlformats.org/officeDocument/2006/relationships/image" Target="../media/image178.png"/><Relationship Id="rId480" Type="http://schemas.openxmlformats.org/officeDocument/2006/relationships/customXml" Target="../ink/ink198.xml"/><Relationship Id="rId536" Type="http://schemas.openxmlformats.org/officeDocument/2006/relationships/customXml" Target="../ink/ink254.xml"/><Relationship Id="rId68" Type="http://schemas.openxmlformats.org/officeDocument/2006/relationships/image" Target="../media/image199.png"/><Relationship Id="rId133" Type="http://schemas.openxmlformats.org/officeDocument/2006/relationships/customXml" Target="../ink/ink115.xml"/><Relationship Id="rId175" Type="http://schemas.openxmlformats.org/officeDocument/2006/relationships/customXml" Target="../ink/ink136.xml"/><Relationship Id="rId340" Type="http://schemas.openxmlformats.org/officeDocument/2006/relationships/image" Target="../media/image335.png"/><Relationship Id="rId578" Type="http://schemas.openxmlformats.org/officeDocument/2006/relationships/image" Target="../media/image404.png"/><Relationship Id="rId438" Type="http://schemas.openxmlformats.org/officeDocument/2006/relationships/image" Target="../media/image384.png"/><Relationship Id="rId382" Type="http://schemas.openxmlformats.org/officeDocument/2006/relationships/image" Target="../media/image356.png"/><Relationship Id="rId200" Type="http://schemas.openxmlformats.org/officeDocument/2006/relationships/image" Target="../media/image265.png"/><Relationship Id="rId603" Type="http://schemas.openxmlformats.org/officeDocument/2006/relationships/customXml" Target="../ink/ink300.xml"/><Relationship Id="rId645" Type="http://schemas.openxmlformats.org/officeDocument/2006/relationships/customXml" Target="../ink/ink321.xml"/><Relationship Id="rId491" Type="http://schemas.openxmlformats.org/officeDocument/2006/relationships/customXml" Target="../ink/ink209.xml"/><Relationship Id="rId505" Type="http://schemas.openxmlformats.org/officeDocument/2006/relationships/customXml" Target="../ink/ink223.xml"/><Relationship Id="rId242" Type="http://schemas.openxmlformats.org/officeDocument/2006/relationships/image" Target="../media/image286.png"/><Relationship Id="rId284" Type="http://schemas.openxmlformats.org/officeDocument/2006/relationships/image" Target="../media/image307.png"/><Relationship Id="rId37" Type="http://schemas.openxmlformats.org/officeDocument/2006/relationships/customXml" Target="../ink/ink67.xml"/><Relationship Id="rId79" Type="http://schemas.openxmlformats.org/officeDocument/2006/relationships/customXml" Target="../ink/ink88.xml"/><Relationship Id="rId102" Type="http://schemas.openxmlformats.org/officeDocument/2006/relationships/image" Target="../media/image216.png"/><Relationship Id="rId144" Type="http://schemas.openxmlformats.org/officeDocument/2006/relationships/image" Target="../media/image237.png"/><Relationship Id="rId547" Type="http://schemas.openxmlformats.org/officeDocument/2006/relationships/customXml" Target="../ink/ink265.xml"/><Relationship Id="rId589" Type="http://schemas.openxmlformats.org/officeDocument/2006/relationships/customXml" Target="../ink/ink293.xml"/><Relationship Id="rId90" Type="http://schemas.openxmlformats.org/officeDocument/2006/relationships/image" Target="../media/image210.png"/><Relationship Id="rId186" Type="http://schemas.openxmlformats.org/officeDocument/2006/relationships/image" Target="../media/image258.png"/><Relationship Id="rId407" Type="http://schemas.openxmlformats.org/officeDocument/2006/relationships/customXml" Target="../ink/ink152.xml"/><Relationship Id="rId449" Type="http://schemas.openxmlformats.org/officeDocument/2006/relationships/customXml" Target="../ink/ink173.xml"/><Relationship Id="rId614" Type="http://schemas.openxmlformats.org/officeDocument/2006/relationships/image" Target="../media/image422.png"/><Relationship Id="rId656" Type="http://schemas.openxmlformats.org/officeDocument/2006/relationships/image" Target="../media/image30.png"/><Relationship Id="rId460" Type="http://schemas.openxmlformats.org/officeDocument/2006/relationships/image" Target="../media/image395.png"/><Relationship Id="rId516" Type="http://schemas.openxmlformats.org/officeDocument/2006/relationships/customXml" Target="../ink/ink234.xml"/><Relationship Id="rId48" Type="http://schemas.openxmlformats.org/officeDocument/2006/relationships/image" Target="../media/image189.png"/><Relationship Id="rId113" Type="http://schemas.openxmlformats.org/officeDocument/2006/relationships/customXml" Target="../ink/ink105.xml"/><Relationship Id="rId320" Type="http://schemas.openxmlformats.org/officeDocument/2006/relationships/image" Target="../media/image325.png"/><Relationship Id="rId558" Type="http://schemas.openxmlformats.org/officeDocument/2006/relationships/customXml" Target="../ink/ink276.xml"/><Relationship Id="rId155" Type="http://schemas.openxmlformats.org/officeDocument/2006/relationships/customXml" Target="../ink/ink126.xml"/><Relationship Id="rId418" Type="http://schemas.openxmlformats.org/officeDocument/2006/relationships/image" Target="../media/image374.png"/><Relationship Id="rId362" Type="http://schemas.openxmlformats.org/officeDocument/2006/relationships/image" Target="../media/image346.png"/><Relationship Id="rId625" Type="http://schemas.openxmlformats.org/officeDocument/2006/relationships/customXml" Target="../ink/ink311.xml"/><Relationship Id="rId471" Type="http://schemas.openxmlformats.org/officeDocument/2006/relationships/customXml" Target="../ink/ink189.xml"/><Relationship Id="rId222" Type="http://schemas.openxmlformats.org/officeDocument/2006/relationships/image" Target="../media/image276.png"/><Relationship Id="rId264" Type="http://schemas.openxmlformats.org/officeDocument/2006/relationships/image" Target="../media/image297.png"/><Relationship Id="rId17" Type="http://schemas.openxmlformats.org/officeDocument/2006/relationships/customXml" Target="../ink/ink57.xml"/><Relationship Id="rId59" Type="http://schemas.openxmlformats.org/officeDocument/2006/relationships/customXml" Target="../ink/ink78.xml"/><Relationship Id="rId124" Type="http://schemas.openxmlformats.org/officeDocument/2006/relationships/image" Target="../media/image227.png"/><Relationship Id="rId527" Type="http://schemas.openxmlformats.org/officeDocument/2006/relationships/customXml" Target="../ink/ink245.xml"/><Relationship Id="rId569" Type="http://schemas.openxmlformats.org/officeDocument/2006/relationships/customXml" Target="../ink/ink283.xml"/><Relationship Id="rId70" Type="http://schemas.openxmlformats.org/officeDocument/2006/relationships/image" Target="../media/image200.png"/><Relationship Id="rId166" Type="http://schemas.openxmlformats.org/officeDocument/2006/relationships/image" Target="../media/image248.png"/><Relationship Id="rId429" Type="http://schemas.openxmlformats.org/officeDocument/2006/relationships/customXml" Target="../ink/ink163.xml"/><Relationship Id="rId580" Type="http://schemas.openxmlformats.org/officeDocument/2006/relationships/image" Target="../media/image405.png"/><Relationship Id="rId636" Type="http://schemas.openxmlformats.org/officeDocument/2006/relationships/image" Target="../media/image433.png"/><Relationship Id="rId1" Type="http://schemas.openxmlformats.org/officeDocument/2006/relationships/slideLayout" Target="../slideLayouts/slideLayout5.xml"/><Relationship Id="rId440" Type="http://schemas.openxmlformats.org/officeDocument/2006/relationships/image" Target="../media/image385.png"/><Relationship Id="rId28" Type="http://schemas.openxmlformats.org/officeDocument/2006/relationships/image" Target="../media/image179.png"/><Relationship Id="rId300" Type="http://schemas.openxmlformats.org/officeDocument/2006/relationships/image" Target="../media/image315.png"/><Relationship Id="rId482" Type="http://schemas.openxmlformats.org/officeDocument/2006/relationships/customXml" Target="../ink/ink200.xml"/><Relationship Id="rId538" Type="http://schemas.openxmlformats.org/officeDocument/2006/relationships/customXml" Target="../ink/ink256.xml"/><Relationship Id="rId81" Type="http://schemas.openxmlformats.org/officeDocument/2006/relationships/customXml" Target="../ink/ink89.xml"/><Relationship Id="rId135" Type="http://schemas.openxmlformats.org/officeDocument/2006/relationships/customXml" Target="../ink/ink116.xml"/><Relationship Id="rId177" Type="http://schemas.openxmlformats.org/officeDocument/2006/relationships/customXml" Target="../ink/ink137.xml"/><Relationship Id="rId342" Type="http://schemas.openxmlformats.org/officeDocument/2006/relationships/image" Target="../media/image336.png"/><Relationship Id="rId384" Type="http://schemas.openxmlformats.org/officeDocument/2006/relationships/image" Target="../media/image357.png"/><Relationship Id="rId591" Type="http://schemas.openxmlformats.org/officeDocument/2006/relationships/customXml" Target="../ink/ink294.xml"/><Relationship Id="rId605" Type="http://schemas.openxmlformats.org/officeDocument/2006/relationships/customXml" Target="../ink/ink301.xml"/><Relationship Id="rId202" Type="http://schemas.openxmlformats.org/officeDocument/2006/relationships/image" Target="../media/image266.png"/><Relationship Id="rId244" Type="http://schemas.openxmlformats.org/officeDocument/2006/relationships/image" Target="../media/image287.png"/><Relationship Id="rId647" Type="http://schemas.openxmlformats.org/officeDocument/2006/relationships/customXml" Target="../ink/ink322.xml"/><Relationship Id="rId39" Type="http://schemas.openxmlformats.org/officeDocument/2006/relationships/customXml" Target="../ink/ink68.xml"/><Relationship Id="rId451" Type="http://schemas.openxmlformats.org/officeDocument/2006/relationships/customXml" Target="../ink/ink174.xml"/><Relationship Id="rId493" Type="http://schemas.openxmlformats.org/officeDocument/2006/relationships/customXml" Target="../ink/ink211.xml"/><Relationship Id="rId507" Type="http://schemas.openxmlformats.org/officeDocument/2006/relationships/customXml" Target="../ink/ink225.xml"/><Relationship Id="rId549" Type="http://schemas.openxmlformats.org/officeDocument/2006/relationships/customXml" Target="../ink/ink267.xml"/><Relationship Id="rId286" Type="http://schemas.openxmlformats.org/officeDocument/2006/relationships/image" Target="../media/image308.png"/><Relationship Id="rId50" Type="http://schemas.openxmlformats.org/officeDocument/2006/relationships/image" Target="../media/image190.png"/><Relationship Id="rId104" Type="http://schemas.openxmlformats.org/officeDocument/2006/relationships/image" Target="../media/image217.png"/><Relationship Id="rId146" Type="http://schemas.openxmlformats.org/officeDocument/2006/relationships/image" Target="../media/image238.png"/><Relationship Id="rId188" Type="http://schemas.openxmlformats.org/officeDocument/2006/relationships/image" Target="../media/image259.png"/><Relationship Id="rId395" Type="http://schemas.openxmlformats.org/officeDocument/2006/relationships/customXml" Target="../ink/ink146.xml"/><Relationship Id="rId409" Type="http://schemas.openxmlformats.org/officeDocument/2006/relationships/customXml" Target="../ink/ink153.xml"/><Relationship Id="rId560" Type="http://schemas.openxmlformats.org/officeDocument/2006/relationships/customXml" Target="../ink/ink278.xml"/><Relationship Id="rId92" Type="http://schemas.openxmlformats.org/officeDocument/2006/relationships/image" Target="../media/image211.png"/><Relationship Id="rId420" Type="http://schemas.openxmlformats.org/officeDocument/2006/relationships/image" Target="../media/image375.png"/><Relationship Id="rId616" Type="http://schemas.openxmlformats.org/officeDocument/2006/relationships/image" Target="../media/image423.png"/><Relationship Id="rId658" Type="http://schemas.openxmlformats.org/officeDocument/2006/relationships/image" Target="../media/image31.png"/><Relationship Id="rId462" Type="http://schemas.openxmlformats.org/officeDocument/2006/relationships/customXml" Target="../ink/ink180.xml"/><Relationship Id="rId518" Type="http://schemas.openxmlformats.org/officeDocument/2006/relationships/customXml" Target="../ink/ink236.xml"/><Relationship Id="rId115" Type="http://schemas.openxmlformats.org/officeDocument/2006/relationships/customXml" Target="../ink/ink106.xml"/><Relationship Id="rId157" Type="http://schemas.openxmlformats.org/officeDocument/2006/relationships/customXml" Target="../ink/ink127.xml"/><Relationship Id="rId322" Type="http://schemas.openxmlformats.org/officeDocument/2006/relationships/image" Target="../media/image326.png"/><Relationship Id="rId364" Type="http://schemas.openxmlformats.org/officeDocument/2006/relationships/image" Target="../media/image347.png"/><Relationship Id="rId61" Type="http://schemas.openxmlformats.org/officeDocument/2006/relationships/customXml" Target="../ink/ink79.xml"/><Relationship Id="rId571" Type="http://schemas.openxmlformats.org/officeDocument/2006/relationships/customXml" Target="../ink/ink284.xml"/><Relationship Id="rId627" Type="http://schemas.openxmlformats.org/officeDocument/2006/relationships/customXml" Target="../ink/ink312.xml"/><Relationship Id="rId19" Type="http://schemas.openxmlformats.org/officeDocument/2006/relationships/customXml" Target="../ink/ink58.xml"/><Relationship Id="rId431" Type="http://schemas.openxmlformats.org/officeDocument/2006/relationships/customXml" Target="../ink/ink164.xml"/><Relationship Id="rId473" Type="http://schemas.openxmlformats.org/officeDocument/2006/relationships/customXml" Target="../ink/ink191.xml"/><Relationship Id="rId224" Type="http://schemas.openxmlformats.org/officeDocument/2006/relationships/image" Target="../media/image277.png"/><Relationship Id="rId529" Type="http://schemas.openxmlformats.org/officeDocument/2006/relationships/customXml" Target="../ink/ink247.xml"/><Relationship Id="rId266" Type="http://schemas.openxmlformats.org/officeDocument/2006/relationships/image" Target="../media/image298.png"/><Relationship Id="rId30" Type="http://schemas.openxmlformats.org/officeDocument/2006/relationships/image" Target="../media/image180.png"/><Relationship Id="rId126" Type="http://schemas.openxmlformats.org/officeDocument/2006/relationships/image" Target="../media/image228.png"/><Relationship Id="rId168" Type="http://schemas.openxmlformats.org/officeDocument/2006/relationships/image" Target="../media/image249.png"/><Relationship Id="rId540" Type="http://schemas.openxmlformats.org/officeDocument/2006/relationships/customXml" Target="../ink/ink258.xml"/><Relationship Id="rId72" Type="http://schemas.openxmlformats.org/officeDocument/2006/relationships/image" Target="../media/image201.png"/><Relationship Id="rId582" Type="http://schemas.openxmlformats.org/officeDocument/2006/relationships/image" Target="../media/image406.png"/><Relationship Id="rId638" Type="http://schemas.openxmlformats.org/officeDocument/2006/relationships/image" Target="../media/image434.png"/><Relationship Id="rId3" Type="http://schemas.openxmlformats.org/officeDocument/2006/relationships/customXml" Target="../ink/ink50.xml"/><Relationship Id="rId400" Type="http://schemas.openxmlformats.org/officeDocument/2006/relationships/image" Target="../media/image365.png"/><Relationship Id="rId442" Type="http://schemas.openxmlformats.org/officeDocument/2006/relationships/image" Target="../media/image386.png"/><Relationship Id="rId484" Type="http://schemas.openxmlformats.org/officeDocument/2006/relationships/customXml" Target="../ink/ink202.xml"/><Relationship Id="rId137" Type="http://schemas.openxmlformats.org/officeDocument/2006/relationships/customXml" Target="../ink/ink117.xml"/><Relationship Id="rId302" Type="http://schemas.openxmlformats.org/officeDocument/2006/relationships/image" Target="../media/image316.png"/><Relationship Id="rId344" Type="http://schemas.openxmlformats.org/officeDocument/2006/relationships/image" Target="../media/image337.png"/><Relationship Id="rId41" Type="http://schemas.openxmlformats.org/officeDocument/2006/relationships/customXml" Target="../ink/ink69.xml"/><Relationship Id="rId83" Type="http://schemas.openxmlformats.org/officeDocument/2006/relationships/customXml" Target="../ink/ink90.xml"/><Relationship Id="rId179" Type="http://schemas.openxmlformats.org/officeDocument/2006/relationships/customXml" Target="../ink/ink138.xml"/><Relationship Id="rId386" Type="http://schemas.openxmlformats.org/officeDocument/2006/relationships/image" Target="../media/image358.png"/><Relationship Id="rId551" Type="http://schemas.openxmlformats.org/officeDocument/2006/relationships/customXml" Target="../ink/ink269.xml"/><Relationship Id="rId593" Type="http://schemas.openxmlformats.org/officeDocument/2006/relationships/customXml" Target="../ink/ink295.xml"/><Relationship Id="rId607" Type="http://schemas.openxmlformats.org/officeDocument/2006/relationships/customXml" Target="../ink/ink302.xml"/><Relationship Id="rId649" Type="http://schemas.openxmlformats.org/officeDocument/2006/relationships/customXml" Target="../ink/ink323.xml"/><Relationship Id="rId190" Type="http://schemas.openxmlformats.org/officeDocument/2006/relationships/image" Target="../media/image260.png"/><Relationship Id="rId411" Type="http://schemas.openxmlformats.org/officeDocument/2006/relationships/customXml" Target="../ink/ink154.xml"/><Relationship Id="rId453" Type="http://schemas.openxmlformats.org/officeDocument/2006/relationships/customXml" Target="../ink/ink175.xml"/><Relationship Id="rId509" Type="http://schemas.openxmlformats.org/officeDocument/2006/relationships/customXml" Target="../ink/ink227.xml"/><Relationship Id="rId204" Type="http://schemas.openxmlformats.org/officeDocument/2006/relationships/image" Target="../media/image267.png"/><Relationship Id="rId246" Type="http://schemas.openxmlformats.org/officeDocument/2006/relationships/image" Target="../media/image288.png"/><Relationship Id="rId288" Type="http://schemas.openxmlformats.org/officeDocument/2006/relationships/image" Target="../media/image309.png"/><Relationship Id="rId106" Type="http://schemas.openxmlformats.org/officeDocument/2006/relationships/image" Target="../media/image218.png"/><Relationship Id="rId495" Type="http://schemas.openxmlformats.org/officeDocument/2006/relationships/customXml" Target="../ink/ink213.xml"/><Relationship Id="rId10" Type="http://schemas.openxmlformats.org/officeDocument/2006/relationships/image" Target="../media/image170.png"/><Relationship Id="rId52" Type="http://schemas.openxmlformats.org/officeDocument/2006/relationships/image" Target="../media/image191.png"/><Relationship Id="rId94" Type="http://schemas.openxmlformats.org/officeDocument/2006/relationships/image" Target="../media/image212.png"/><Relationship Id="rId148" Type="http://schemas.openxmlformats.org/officeDocument/2006/relationships/image" Target="../media/image239.png"/><Relationship Id="rId397" Type="http://schemas.openxmlformats.org/officeDocument/2006/relationships/customXml" Target="../ink/ink147.xml"/><Relationship Id="rId520" Type="http://schemas.openxmlformats.org/officeDocument/2006/relationships/customXml" Target="../ink/ink238.xml"/><Relationship Id="rId562" Type="http://schemas.openxmlformats.org/officeDocument/2006/relationships/image" Target="../media/image396.png"/><Relationship Id="rId618" Type="http://schemas.openxmlformats.org/officeDocument/2006/relationships/image" Target="../media/image424.png"/><Relationship Id="rId422" Type="http://schemas.openxmlformats.org/officeDocument/2006/relationships/image" Target="../media/image376.png"/><Relationship Id="rId464" Type="http://schemas.openxmlformats.org/officeDocument/2006/relationships/customXml" Target="../ink/ink182.xml"/><Relationship Id="rId63" Type="http://schemas.openxmlformats.org/officeDocument/2006/relationships/customXml" Target="../ink/ink80.xml"/><Relationship Id="rId159" Type="http://schemas.openxmlformats.org/officeDocument/2006/relationships/customXml" Target="../ink/ink128.xml"/><Relationship Id="rId366" Type="http://schemas.openxmlformats.org/officeDocument/2006/relationships/image" Target="../media/image348.png"/><Relationship Id="rId573" Type="http://schemas.openxmlformats.org/officeDocument/2006/relationships/customXml" Target="../ink/ink285.xml"/><Relationship Id="rId433" Type="http://schemas.openxmlformats.org/officeDocument/2006/relationships/customXml" Target="../ink/ink165.xml"/><Relationship Id="rId226" Type="http://schemas.openxmlformats.org/officeDocument/2006/relationships/image" Target="../media/image278.png"/><Relationship Id="rId640" Type="http://schemas.openxmlformats.org/officeDocument/2006/relationships/image" Target="../media/image435.png"/><Relationship Id="rId74" Type="http://schemas.openxmlformats.org/officeDocument/2006/relationships/image" Target="../media/image202.png"/><Relationship Id="rId500" Type="http://schemas.openxmlformats.org/officeDocument/2006/relationships/customXml" Target="../ink/ink218.xml"/><Relationship Id="rId584" Type="http://schemas.openxmlformats.org/officeDocument/2006/relationships/image" Target="../media/image407.png"/><Relationship Id="rId5" Type="http://schemas.openxmlformats.org/officeDocument/2006/relationships/customXml" Target="../ink/ink51.xml"/><Relationship Id="rId444" Type="http://schemas.openxmlformats.org/officeDocument/2006/relationships/image" Target="../media/image387.png"/><Relationship Id="rId651" Type="http://schemas.openxmlformats.org/officeDocument/2006/relationships/customXml" Target="../ink/ink324.xml"/><Relationship Id="rId304" Type="http://schemas.openxmlformats.org/officeDocument/2006/relationships/image" Target="../media/image317.png"/><Relationship Id="rId388" Type="http://schemas.openxmlformats.org/officeDocument/2006/relationships/image" Target="../media/image359.png"/><Relationship Id="rId511" Type="http://schemas.openxmlformats.org/officeDocument/2006/relationships/customXml" Target="../ink/ink229.xml"/><Relationship Id="rId290" Type="http://schemas.openxmlformats.org/officeDocument/2006/relationships/image" Target="../media/image310.png"/><Relationship Id="rId609" Type="http://schemas.openxmlformats.org/officeDocument/2006/relationships/customXml" Target="../ink/ink303.xml"/><Relationship Id="rId85" Type="http://schemas.openxmlformats.org/officeDocument/2006/relationships/customXml" Target="../ink/ink91.xml"/><Relationship Id="rId150" Type="http://schemas.openxmlformats.org/officeDocument/2006/relationships/image" Target="../media/image240.png"/><Relationship Id="rId595" Type="http://schemas.openxmlformats.org/officeDocument/2006/relationships/customXml" Target="../ink/ink296.xml"/><Relationship Id="rId455" Type="http://schemas.openxmlformats.org/officeDocument/2006/relationships/customXml" Target="../ink/ink176.xml"/><Relationship Id="rId248" Type="http://schemas.openxmlformats.org/officeDocument/2006/relationships/image" Target="../media/image289.png"/><Relationship Id="rId12" Type="http://schemas.openxmlformats.org/officeDocument/2006/relationships/image" Target="../media/image171.png"/><Relationship Id="rId108" Type="http://schemas.openxmlformats.org/officeDocument/2006/relationships/image" Target="../media/image219.png"/><Relationship Id="rId522" Type="http://schemas.openxmlformats.org/officeDocument/2006/relationships/customXml" Target="../ink/ink240.xml"/><Relationship Id="rId96" Type="http://schemas.openxmlformats.org/officeDocument/2006/relationships/image" Target="../media/image213.png"/><Relationship Id="rId161" Type="http://schemas.openxmlformats.org/officeDocument/2006/relationships/customXml" Target="../ink/ink129.xml"/><Relationship Id="rId399" Type="http://schemas.openxmlformats.org/officeDocument/2006/relationships/customXml" Target="../ink/ink148.xml"/></Relationships>
</file>

<file path=ppt/slides/_rels/slide5.xml.rels><?xml version="1.0" encoding="UTF-8" standalone="yes"?>
<Relationships xmlns="http://schemas.openxmlformats.org/package/2006/relationships"><Relationship Id="rId366" Type="http://schemas.openxmlformats.org/officeDocument/2006/relationships/image" Target="../media/image626.png"/><Relationship Id="rId324" Type="http://schemas.openxmlformats.org/officeDocument/2006/relationships/image" Target="../media/image605.png"/><Relationship Id="rId531" Type="http://schemas.openxmlformats.org/officeDocument/2006/relationships/customXml" Target="../ink/ink480.xml"/><Relationship Id="rId573" Type="http://schemas.openxmlformats.org/officeDocument/2006/relationships/customXml" Target="../ink/ink522.xml"/><Relationship Id="rId226" Type="http://schemas.openxmlformats.org/officeDocument/2006/relationships/image" Target="../media/image556.png"/><Relationship Id="rId433" Type="http://schemas.openxmlformats.org/officeDocument/2006/relationships/customXml" Target="../ink/ink382.xml"/><Relationship Id="rId170" Type="http://schemas.openxmlformats.org/officeDocument/2006/relationships/image" Target="../media/image528.png"/><Relationship Id="rId268" Type="http://schemas.openxmlformats.org/officeDocument/2006/relationships/image" Target="../media/image577.png"/><Relationship Id="rId475" Type="http://schemas.openxmlformats.org/officeDocument/2006/relationships/customXml" Target="../ink/ink424.xml"/><Relationship Id="rId377" Type="http://schemas.openxmlformats.org/officeDocument/2006/relationships/customXml" Target="../ink/ink339.xml"/><Relationship Id="rId32" Type="http://schemas.openxmlformats.org/officeDocument/2006/relationships/image" Target="../media/image459.png"/><Relationship Id="rId500" Type="http://schemas.openxmlformats.org/officeDocument/2006/relationships/customXml" Target="../ink/ink449.xml"/><Relationship Id="rId74" Type="http://schemas.openxmlformats.org/officeDocument/2006/relationships/image" Target="../media/image480.png"/><Relationship Id="rId542" Type="http://schemas.openxmlformats.org/officeDocument/2006/relationships/customXml" Target="../ink/ink491.xml"/><Relationship Id="rId128" Type="http://schemas.openxmlformats.org/officeDocument/2006/relationships/image" Target="../media/image507.png"/><Relationship Id="rId402" Type="http://schemas.openxmlformats.org/officeDocument/2006/relationships/image" Target="../media/image644.png"/><Relationship Id="rId444" Type="http://schemas.openxmlformats.org/officeDocument/2006/relationships/customXml" Target="../ink/ink393.xml"/><Relationship Id="rId486" Type="http://schemas.openxmlformats.org/officeDocument/2006/relationships/customXml" Target="../ink/ink435.xml"/><Relationship Id="rId388" Type="http://schemas.openxmlformats.org/officeDocument/2006/relationships/image" Target="../media/image637.png"/><Relationship Id="rId290" Type="http://schemas.openxmlformats.org/officeDocument/2006/relationships/image" Target="../media/image588.png"/><Relationship Id="rId304" Type="http://schemas.openxmlformats.org/officeDocument/2006/relationships/image" Target="../media/image595.png"/><Relationship Id="rId346" Type="http://schemas.openxmlformats.org/officeDocument/2006/relationships/image" Target="../media/image616.png"/><Relationship Id="rId511" Type="http://schemas.openxmlformats.org/officeDocument/2006/relationships/customXml" Target="../ink/ink460.xml"/><Relationship Id="rId553" Type="http://schemas.openxmlformats.org/officeDocument/2006/relationships/customXml" Target="../ink/ink502.xml"/><Relationship Id="rId206" Type="http://schemas.openxmlformats.org/officeDocument/2006/relationships/image" Target="../media/image546.png"/><Relationship Id="rId413" Type="http://schemas.openxmlformats.org/officeDocument/2006/relationships/customXml" Target="../ink/ink362.xml"/><Relationship Id="rId150" Type="http://schemas.openxmlformats.org/officeDocument/2006/relationships/image" Target="../media/image518.png"/><Relationship Id="rId192" Type="http://schemas.openxmlformats.org/officeDocument/2006/relationships/image" Target="../media/image539.png"/><Relationship Id="rId248" Type="http://schemas.openxmlformats.org/officeDocument/2006/relationships/image" Target="../media/image567.png"/><Relationship Id="rId455" Type="http://schemas.openxmlformats.org/officeDocument/2006/relationships/customXml" Target="../ink/ink404.xml"/><Relationship Id="rId497" Type="http://schemas.openxmlformats.org/officeDocument/2006/relationships/customXml" Target="../ink/ink446.xml"/><Relationship Id="rId357" Type="http://schemas.openxmlformats.org/officeDocument/2006/relationships/customXml" Target="../ink/ink329.xml"/><Relationship Id="rId12" Type="http://schemas.openxmlformats.org/officeDocument/2006/relationships/image" Target="../media/image449.png"/><Relationship Id="rId522" Type="http://schemas.openxmlformats.org/officeDocument/2006/relationships/customXml" Target="../ink/ink471.xml"/><Relationship Id="rId108" Type="http://schemas.openxmlformats.org/officeDocument/2006/relationships/image" Target="../media/image497.png"/><Relationship Id="rId399" Type="http://schemas.openxmlformats.org/officeDocument/2006/relationships/customXml" Target="../ink/ink350.xml"/><Relationship Id="rId54" Type="http://schemas.openxmlformats.org/officeDocument/2006/relationships/image" Target="../media/image470.png"/><Relationship Id="rId96" Type="http://schemas.openxmlformats.org/officeDocument/2006/relationships/image" Target="../media/image491.png"/><Relationship Id="rId564" Type="http://schemas.openxmlformats.org/officeDocument/2006/relationships/customXml" Target="../ink/ink513.xml"/><Relationship Id="rId424" Type="http://schemas.openxmlformats.org/officeDocument/2006/relationships/customXml" Target="../ink/ink373.xml"/><Relationship Id="rId466" Type="http://schemas.openxmlformats.org/officeDocument/2006/relationships/customXml" Target="../ink/ink415.xml"/><Relationship Id="rId270" Type="http://schemas.openxmlformats.org/officeDocument/2006/relationships/image" Target="../media/image578.png"/><Relationship Id="rId326" Type="http://schemas.openxmlformats.org/officeDocument/2006/relationships/image" Target="../media/image606.png"/><Relationship Id="rId533" Type="http://schemas.openxmlformats.org/officeDocument/2006/relationships/customXml" Target="../ink/ink482.xml"/><Relationship Id="rId368" Type="http://schemas.openxmlformats.org/officeDocument/2006/relationships/image" Target="../media/image627.png"/><Relationship Id="rId130" Type="http://schemas.openxmlformats.org/officeDocument/2006/relationships/image" Target="../media/image508.png"/><Relationship Id="rId575" Type="http://schemas.openxmlformats.org/officeDocument/2006/relationships/customXml" Target="../ink/ink524.xml"/><Relationship Id="rId228" Type="http://schemas.openxmlformats.org/officeDocument/2006/relationships/image" Target="../media/image557.png"/><Relationship Id="rId435" Type="http://schemas.openxmlformats.org/officeDocument/2006/relationships/customXml" Target="../ink/ink384.xml"/><Relationship Id="rId477" Type="http://schemas.openxmlformats.org/officeDocument/2006/relationships/customXml" Target="../ink/ink426.xml"/><Relationship Id="rId172" Type="http://schemas.openxmlformats.org/officeDocument/2006/relationships/image" Target="../media/image529.png"/><Relationship Id="rId502" Type="http://schemas.openxmlformats.org/officeDocument/2006/relationships/customXml" Target="../ink/ink451.xml"/><Relationship Id="rId379" Type="http://schemas.openxmlformats.org/officeDocument/2006/relationships/customXml" Target="../ink/ink340.xml"/><Relationship Id="rId34" Type="http://schemas.openxmlformats.org/officeDocument/2006/relationships/image" Target="../media/image460.png"/><Relationship Id="rId76" Type="http://schemas.openxmlformats.org/officeDocument/2006/relationships/image" Target="../media/image481.png"/><Relationship Id="rId544" Type="http://schemas.openxmlformats.org/officeDocument/2006/relationships/customXml" Target="../ink/ink493.xml"/><Relationship Id="rId390" Type="http://schemas.openxmlformats.org/officeDocument/2006/relationships/image" Target="../media/image638.png"/><Relationship Id="rId404" Type="http://schemas.openxmlformats.org/officeDocument/2006/relationships/customXml" Target="../ink/ink353.xml"/><Relationship Id="rId446" Type="http://schemas.openxmlformats.org/officeDocument/2006/relationships/customXml" Target="../ink/ink395.xml"/><Relationship Id="rId250" Type="http://schemas.openxmlformats.org/officeDocument/2006/relationships/image" Target="../media/image568.png"/><Relationship Id="rId292" Type="http://schemas.openxmlformats.org/officeDocument/2006/relationships/image" Target="../media/image589.png"/><Relationship Id="rId306" Type="http://schemas.openxmlformats.org/officeDocument/2006/relationships/image" Target="../media/image596.png"/><Relationship Id="rId488" Type="http://schemas.openxmlformats.org/officeDocument/2006/relationships/customXml" Target="../ink/ink437.xml"/><Relationship Id="rId348" Type="http://schemas.openxmlformats.org/officeDocument/2006/relationships/image" Target="../media/image617.png"/><Relationship Id="rId513" Type="http://schemas.openxmlformats.org/officeDocument/2006/relationships/customXml" Target="../ink/ink462.xml"/><Relationship Id="rId110" Type="http://schemas.openxmlformats.org/officeDocument/2006/relationships/image" Target="../media/image498.png"/><Relationship Id="rId555" Type="http://schemas.openxmlformats.org/officeDocument/2006/relationships/customXml" Target="../ink/ink504.xml"/><Relationship Id="rId208" Type="http://schemas.openxmlformats.org/officeDocument/2006/relationships/image" Target="../media/image547.png"/><Relationship Id="rId415" Type="http://schemas.openxmlformats.org/officeDocument/2006/relationships/customXml" Target="../ink/ink364.xml"/><Relationship Id="rId457" Type="http://schemas.openxmlformats.org/officeDocument/2006/relationships/customXml" Target="../ink/ink406.xml"/><Relationship Id="rId152" Type="http://schemas.openxmlformats.org/officeDocument/2006/relationships/image" Target="../media/image519.png"/><Relationship Id="rId194" Type="http://schemas.openxmlformats.org/officeDocument/2006/relationships/image" Target="../media/image540.png"/><Relationship Id="rId499" Type="http://schemas.openxmlformats.org/officeDocument/2006/relationships/customXml" Target="../ink/ink448.xml"/><Relationship Id="rId359" Type="http://schemas.openxmlformats.org/officeDocument/2006/relationships/customXml" Target="../ink/ink330.xml"/><Relationship Id="rId14" Type="http://schemas.openxmlformats.org/officeDocument/2006/relationships/image" Target="../media/image450.png"/><Relationship Id="rId56" Type="http://schemas.openxmlformats.org/officeDocument/2006/relationships/image" Target="../media/image471.png"/><Relationship Id="rId524" Type="http://schemas.openxmlformats.org/officeDocument/2006/relationships/customXml" Target="../ink/ink473.xml"/><Relationship Id="rId566" Type="http://schemas.openxmlformats.org/officeDocument/2006/relationships/customXml" Target="../ink/ink515.xml"/><Relationship Id="rId370" Type="http://schemas.openxmlformats.org/officeDocument/2006/relationships/image" Target="../media/image628.png"/><Relationship Id="rId426" Type="http://schemas.openxmlformats.org/officeDocument/2006/relationships/customXml" Target="../ink/ink375.xml"/><Relationship Id="rId98" Type="http://schemas.openxmlformats.org/officeDocument/2006/relationships/image" Target="../media/image492.png"/><Relationship Id="rId230" Type="http://schemas.openxmlformats.org/officeDocument/2006/relationships/image" Target="../media/image558.png"/><Relationship Id="rId468" Type="http://schemas.openxmlformats.org/officeDocument/2006/relationships/customXml" Target="../ink/ink417.xml"/><Relationship Id="rId272" Type="http://schemas.openxmlformats.org/officeDocument/2006/relationships/image" Target="../media/image579.png"/><Relationship Id="rId328" Type="http://schemas.openxmlformats.org/officeDocument/2006/relationships/image" Target="../media/image607.png"/><Relationship Id="rId535" Type="http://schemas.openxmlformats.org/officeDocument/2006/relationships/customXml" Target="../ink/ink484.xml"/><Relationship Id="rId577" Type="http://schemas.openxmlformats.org/officeDocument/2006/relationships/customXml" Target="../ink/ink526.xml"/><Relationship Id="rId381" Type="http://schemas.openxmlformats.org/officeDocument/2006/relationships/customXml" Target="../ink/ink341.xml"/><Relationship Id="rId132" Type="http://schemas.openxmlformats.org/officeDocument/2006/relationships/image" Target="../media/image509.png"/><Relationship Id="rId174" Type="http://schemas.openxmlformats.org/officeDocument/2006/relationships/image" Target="../media/image530.png"/><Relationship Id="rId437" Type="http://schemas.openxmlformats.org/officeDocument/2006/relationships/customXml" Target="../ink/ink386.xml"/><Relationship Id="rId479" Type="http://schemas.openxmlformats.org/officeDocument/2006/relationships/customXml" Target="../ink/ink428.xml"/><Relationship Id="rId490" Type="http://schemas.openxmlformats.org/officeDocument/2006/relationships/customXml" Target="../ink/ink439.xml"/><Relationship Id="rId36" Type="http://schemas.openxmlformats.org/officeDocument/2006/relationships/image" Target="../media/image461.png"/><Relationship Id="rId504" Type="http://schemas.openxmlformats.org/officeDocument/2006/relationships/customXml" Target="../ink/ink453.xml"/><Relationship Id="rId546" Type="http://schemas.openxmlformats.org/officeDocument/2006/relationships/customXml" Target="../ink/ink495.xml"/><Relationship Id="rId406" Type="http://schemas.openxmlformats.org/officeDocument/2006/relationships/customXml" Target="../ink/ink355.xml"/><Relationship Id="rId350" Type="http://schemas.openxmlformats.org/officeDocument/2006/relationships/image" Target="../media/image618.png"/><Relationship Id="rId78" Type="http://schemas.openxmlformats.org/officeDocument/2006/relationships/image" Target="../media/image482.png"/><Relationship Id="rId392" Type="http://schemas.openxmlformats.org/officeDocument/2006/relationships/image" Target="../media/image639.png"/><Relationship Id="rId210" Type="http://schemas.openxmlformats.org/officeDocument/2006/relationships/image" Target="../media/image548.png"/><Relationship Id="rId448" Type="http://schemas.openxmlformats.org/officeDocument/2006/relationships/customXml" Target="../ink/ink397.xml"/><Relationship Id="rId252" Type="http://schemas.openxmlformats.org/officeDocument/2006/relationships/image" Target="../media/image569.png"/><Relationship Id="rId294" Type="http://schemas.openxmlformats.org/officeDocument/2006/relationships/image" Target="../media/image590.png"/><Relationship Id="rId308" Type="http://schemas.openxmlformats.org/officeDocument/2006/relationships/image" Target="../media/image597.png"/><Relationship Id="rId515" Type="http://schemas.openxmlformats.org/officeDocument/2006/relationships/customXml" Target="../ink/ink464.xml"/><Relationship Id="rId361" Type="http://schemas.openxmlformats.org/officeDocument/2006/relationships/customXml" Target="../ink/ink331.xml"/><Relationship Id="rId112" Type="http://schemas.openxmlformats.org/officeDocument/2006/relationships/image" Target="../media/image499.png"/><Relationship Id="rId557" Type="http://schemas.openxmlformats.org/officeDocument/2006/relationships/customXml" Target="../ink/ink506.xml"/><Relationship Id="rId154" Type="http://schemas.openxmlformats.org/officeDocument/2006/relationships/image" Target="../media/image520.png"/><Relationship Id="rId196" Type="http://schemas.openxmlformats.org/officeDocument/2006/relationships/image" Target="../media/image541.png"/><Relationship Id="rId417" Type="http://schemas.openxmlformats.org/officeDocument/2006/relationships/customXml" Target="../ink/ink366.xml"/><Relationship Id="rId459" Type="http://schemas.openxmlformats.org/officeDocument/2006/relationships/customXml" Target="../ink/ink408.xml"/><Relationship Id="rId470" Type="http://schemas.openxmlformats.org/officeDocument/2006/relationships/customXml" Target="../ink/ink419.xml"/><Relationship Id="rId16" Type="http://schemas.openxmlformats.org/officeDocument/2006/relationships/image" Target="../media/image451.png"/><Relationship Id="rId526" Type="http://schemas.openxmlformats.org/officeDocument/2006/relationships/customXml" Target="../ink/ink475.xml"/><Relationship Id="rId330" Type="http://schemas.openxmlformats.org/officeDocument/2006/relationships/image" Target="../media/image608.png"/><Relationship Id="rId58" Type="http://schemas.openxmlformats.org/officeDocument/2006/relationships/image" Target="../media/image472.png"/><Relationship Id="rId568" Type="http://schemas.openxmlformats.org/officeDocument/2006/relationships/customXml" Target="../ink/ink517.xml"/><Relationship Id="rId372" Type="http://schemas.openxmlformats.org/officeDocument/2006/relationships/image" Target="../media/image629.png"/><Relationship Id="rId393" Type="http://schemas.openxmlformats.org/officeDocument/2006/relationships/customXml" Target="../ink/ink347.xml"/><Relationship Id="rId407" Type="http://schemas.openxmlformats.org/officeDocument/2006/relationships/customXml" Target="../ink/ink356.xml"/><Relationship Id="rId428" Type="http://schemas.openxmlformats.org/officeDocument/2006/relationships/customXml" Target="../ink/ink377.xml"/><Relationship Id="rId449" Type="http://schemas.openxmlformats.org/officeDocument/2006/relationships/customXml" Target="../ink/ink398.xml"/><Relationship Id="rId90" Type="http://schemas.openxmlformats.org/officeDocument/2006/relationships/image" Target="../media/image488.png"/><Relationship Id="rId186" Type="http://schemas.openxmlformats.org/officeDocument/2006/relationships/image" Target="../media/image536.png"/><Relationship Id="rId232" Type="http://schemas.openxmlformats.org/officeDocument/2006/relationships/image" Target="../media/image559.png"/><Relationship Id="rId274" Type="http://schemas.openxmlformats.org/officeDocument/2006/relationships/image" Target="../media/image580.png"/><Relationship Id="rId460" Type="http://schemas.openxmlformats.org/officeDocument/2006/relationships/customXml" Target="../ink/ink409.xml"/><Relationship Id="rId481" Type="http://schemas.openxmlformats.org/officeDocument/2006/relationships/customXml" Target="../ink/ink430.xml"/><Relationship Id="rId516" Type="http://schemas.openxmlformats.org/officeDocument/2006/relationships/customXml" Target="../ink/ink465.xml"/><Relationship Id="rId320" Type="http://schemas.openxmlformats.org/officeDocument/2006/relationships/image" Target="../media/image603.png"/><Relationship Id="rId48" Type="http://schemas.openxmlformats.org/officeDocument/2006/relationships/image" Target="../media/image467.png"/><Relationship Id="rId537" Type="http://schemas.openxmlformats.org/officeDocument/2006/relationships/customXml" Target="../ink/ink486.xml"/><Relationship Id="rId134" Type="http://schemas.openxmlformats.org/officeDocument/2006/relationships/image" Target="../media/image510.png"/><Relationship Id="rId558" Type="http://schemas.openxmlformats.org/officeDocument/2006/relationships/customXml" Target="../ink/ink507.xml"/><Relationship Id="rId362" Type="http://schemas.openxmlformats.org/officeDocument/2006/relationships/image" Target="../media/image624.png"/><Relationship Id="rId383" Type="http://schemas.openxmlformats.org/officeDocument/2006/relationships/customXml" Target="../ink/ink342.xml"/><Relationship Id="rId418" Type="http://schemas.openxmlformats.org/officeDocument/2006/relationships/customXml" Target="../ink/ink367.xml"/><Relationship Id="rId439" Type="http://schemas.openxmlformats.org/officeDocument/2006/relationships/customXml" Target="../ink/ink388.xml"/><Relationship Id="rId80" Type="http://schemas.openxmlformats.org/officeDocument/2006/relationships/image" Target="../media/image483.png"/><Relationship Id="rId176" Type="http://schemas.openxmlformats.org/officeDocument/2006/relationships/image" Target="../media/image531.png"/><Relationship Id="rId222" Type="http://schemas.openxmlformats.org/officeDocument/2006/relationships/image" Target="../media/image554.png"/><Relationship Id="rId264" Type="http://schemas.openxmlformats.org/officeDocument/2006/relationships/image" Target="../media/image575.png"/><Relationship Id="rId450" Type="http://schemas.openxmlformats.org/officeDocument/2006/relationships/customXml" Target="../ink/ink399.xml"/><Relationship Id="rId471" Type="http://schemas.openxmlformats.org/officeDocument/2006/relationships/customXml" Target="../ink/ink420.xml"/><Relationship Id="rId506" Type="http://schemas.openxmlformats.org/officeDocument/2006/relationships/customXml" Target="../ink/ink455.xml"/><Relationship Id="rId310" Type="http://schemas.openxmlformats.org/officeDocument/2006/relationships/image" Target="../media/image598.png"/><Relationship Id="rId492" Type="http://schemas.openxmlformats.org/officeDocument/2006/relationships/customXml" Target="../ink/ink441.xml"/><Relationship Id="rId38" Type="http://schemas.openxmlformats.org/officeDocument/2006/relationships/image" Target="../media/image462.png"/><Relationship Id="rId527" Type="http://schemas.openxmlformats.org/officeDocument/2006/relationships/customXml" Target="../ink/ink476.xml"/><Relationship Id="rId124" Type="http://schemas.openxmlformats.org/officeDocument/2006/relationships/image" Target="../media/image505.png"/><Relationship Id="rId548" Type="http://schemas.openxmlformats.org/officeDocument/2006/relationships/customXml" Target="../ink/ink497.xml"/><Relationship Id="rId569" Type="http://schemas.openxmlformats.org/officeDocument/2006/relationships/customXml" Target="../ink/ink518.xml"/><Relationship Id="rId373" Type="http://schemas.openxmlformats.org/officeDocument/2006/relationships/customXml" Target="../ink/ink337.xml"/><Relationship Id="rId394" Type="http://schemas.openxmlformats.org/officeDocument/2006/relationships/image" Target="../media/image640.png"/><Relationship Id="rId408" Type="http://schemas.openxmlformats.org/officeDocument/2006/relationships/customXml" Target="../ink/ink357.xml"/><Relationship Id="rId429" Type="http://schemas.openxmlformats.org/officeDocument/2006/relationships/customXml" Target="../ink/ink378.xml"/><Relationship Id="rId352" Type="http://schemas.openxmlformats.org/officeDocument/2006/relationships/image" Target="../media/image619.png"/><Relationship Id="rId70" Type="http://schemas.openxmlformats.org/officeDocument/2006/relationships/image" Target="../media/image478.png"/><Relationship Id="rId166" Type="http://schemas.openxmlformats.org/officeDocument/2006/relationships/image" Target="../media/image526.png"/><Relationship Id="rId1" Type="http://schemas.openxmlformats.org/officeDocument/2006/relationships/slideLayout" Target="../slideLayouts/slideLayout5.xml"/><Relationship Id="rId212" Type="http://schemas.openxmlformats.org/officeDocument/2006/relationships/image" Target="../media/image549.png"/><Relationship Id="rId254" Type="http://schemas.openxmlformats.org/officeDocument/2006/relationships/image" Target="../media/image570.png"/><Relationship Id="rId440" Type="http://schemas.openxmlformats.org/officeDocument/2006/relationships/customXml" Target="../ink/ink389.xml"/><Relationship Id="rId296" Type="http://schemas.openxmlformats.org/officeDocument/2006/relationships/image" Target="../media/image591.png"/><Relationship Id="rId300" Type="http://schemas.openxmlformats.org/officeDocument/2006/relationships/image" Target="../media/image593.png"/><Relationship Id="rId461" Type="http://schemas.openxmlformats.org/officeDocument/2006/relationships/customXml" Target="../ink/ink410.xml"/><Relationship Id="rId482" Type="http://schemas.openxmlformats.org/officeDocument/2006/relationships/customXml" Target="../ink/ink431.xml"/><Relationship Id="rId28" Type="http://schemas.openxmlformats.org/officeDocument/2006/relationships/image" Target="../media/image457.png"/><Relationship Id="rId517" Type="http://schemas.openxmlformats.org/officeDocument/2006/relationships/customXml" Target="../ink/ink466.xml"/><Relationship Id="rId538" Type="http://schemas.openxmlformats.org/officeDocument/2006/relationships/customXml" Target="../ink/ink487.xml"/><Relationship Id="rId114" Type="http://schemas.openxmlformats.org/officeDocument/2006/relationships/image" Target="../media/image500.png"/><Relationship Id="rId559" Type="http://schemas.openxmlformats.org/officeDocument/2006/relationships/customXml" Target="../ink/ink508.xml"/><Relationship Id="rId363" Type="http://schemas.openxmlformats.org/officeDocument/2006/relationships/customXml" Target="../ink/ink332.xml"/><Relationship Id="rId384" Type="http://schemas.openxmlformats.org/officeDocument/2006/relationships/image" Target="../media/image635.png"/><Relationship Id="rId198" Type="http://schemas.openxmlformats.org/officeDocument/2006/relationships/image" Target="../media/image542.png"/><Relationship Id="rId419" Type="http://schemas.openxmlformats.org/officeDocument/2006/relationships/customXml" Target="../ink/ink368.xml"/><Relationship Id="rId342" Type="http://schemas.openxmlformats.org/officeDocument/2006/relationships/image" Target="../media/image614.png"/><Relationship Id="rId60" Type="http://schemas.openxmlformats.org/officeDocument/2006/relationships/image" Target="../media/image473.png"/><Relationship Id="rId156" Type="http://schemas.openxmlformats.org/officeDocument/2006/relationships/image" Target="../media/image521.png"/><Relationship Id="rId570" Type="http://schemas.openxmlformats.org/officeDocument/2006/relationships/customXml" Target="../ink/ink519.xml"/><Relationship Id="rId202" Type="http://schemas.openxmlformats.org/officeDocument/2006/relationships/image" Target="../media/image544.png"/><Relationship Id="rId244" Type="http://schemas.openxmlformats.org/officeDocument/2006/relationships/image" Target="../media/image565.png"/><Relationship Id="rId430" Type="http://schemas.openxmlformats.org/officeDocument/2006/relationships/customXml" Target="../ink/ink379.xml"/><Relationship Id="rId286" Type="http://schemas.openxmlformats.org/officeDocument/2006/relationships/image" Target="../media/image586.png"/><Relationship Id="rId451" Type="http://schemas.openxmlformats.org/officeDocument/2006/relationships/customXml" Target="../ink/ink400.xml"/><Relationship Id="rId472" Type="http://schemas.openxmlformats.org/officeDocument/2006/relationships/customXml" Target="../ink/ink421.xml"/><Relationship Id="rId18" Type="http://schemas.openxmlformats.org/officeDocument/2006/relationships/image" Target="../media/image452.png"/><Relationship Id="rId493" Type="http://schemas.openxmlformats.org/officeDocument/2006/relationships/customXml" Target="../ink/ink442.xml"/><Relationship Id="rId507" Type="http://schemas.openxmlformats.org/officeDocument/2006/relationships/customXml" Target="../ink/ink456.xml"/><Relationship Id="rId528" Type="http://schemas.openxmlformats.org/officeDocument/2006/relationships/customXml" Target="../ink/ink477.xml"/><Relationship Id="rId549" Type="http://schemas.openxmlformats.org/officeDocument/2006/relationships/customXml" Target="../ink/ink498.xml"/><Relationship Id="rId374" Type="http://schemas.openxmlformats.org/officeDocument/2006/relationships/image" Target="../media/image630.png"/><Relationship Id="rId395" Type="http://schemas.openxmlformats.org/officeDocument/2006/relationships/customXml" Target="../ink/ink348.xml"/><Relationship Id="rId409" Type="http://schemas.openxmlformats.org/officeDocument/2006/relationships/customXml" Target="../ink/ink358.xml"/><Relationship Id="rId332" Type="http://schemas.openxmlformats.org/officeDocument/2006/relationships/image" Target="../media/image609.png"/><Relationship Id="rId50" Type="http://schemas.openxmlformats.org/officeDocument/2006/relationships/image" Target="../media/image468.png"/><Relationship Id="rId104" Type="http://schemas.openxmlformats.org/officeDocument/2006/relationships/image" Target="../media/image495.png"/><Relationship Id="rId146" Type="http://schemas.openxmlformats.org/officeDocument/2006/relationships/image" Target="../media/image516.png"/><Relationship Id="rId560" Type="http://schemas.openxmlformats.org/officeDocument/2006/relationships/customXml" Target="../ink/ink509.xml"/><Relationship Id="rId188" Type="http://schemas.openxmlformats.org/officeDocument/2006/relationships/image" Target="../media/image537.png"/><Relationship Id="rId420" Type="http://schemas.openxmlformats.org/officeDocument/2006/relationships/customXml" Target="../ink/ink369.xml"/><Relationship Id="rId234" Type="http://schemas.openxmlformats.org/officeDocument/2006/relationships/image" Target="../media/image560.png"/><Relationship Id="rId92" Type="http://schemas.openxmlformats.org/officeDocument/2006/relationships/image" Target="../media/image489.png"/><Relationship Id="rId2" Type="http://schemas.openxmlformats.org/officeDocument/2006/relationships/notesSlide" Target="../notesSlides/notesSlide5.xml"/><Relationship Id="rId441" Type="http://schemas.openxmlformats.org/officeDocument/2006/relationships/customXml" Target="../ink/ink390.xml"/><Relationship Id="rId276" Type="http://schemas.openxmlformats.org/officeDocument/2006/relationships/image" Target="../media/image581.png"/><Relationship Id="rId462" Type="http://schemas.openxmlformats.org/officeDocument/2006/relationships/customXml" Target="../ink/ink411.xml"/><Relationship Id="rId483" Type="http://schemas.openxmlformats.org/officeDocument/2006/relationships/customXml" Target="../ink/ink432.xml"/><Relationship Id="rId518" Type="http://schemas.openxmlformats.org/officeDocument/2006/relationships/customXml" Target="../ink/ink467.xml"/><Relationship Id="rId539" Type="http://schemas.openxmlformats.org/officeDocument/2006/relationships/customXml" Target="../ink/ink488.xml"/><Relationship Id="rId364" Type="http://schemas.openxmlformats.org/officeDocument/2006/relationships/image" Target="../media/image625.png"/><Relationship Id="rId322" Type="http://schemas.openxmlformats.org/officeDocument/2006/relationships/image" Target="../media/image604.png"/><Relationship Id="rId40" Type="http://schemas.openxmlformats.org/officeDocument/2006/relationships/image" Target="../media/image463.png"/><Relationship Id="rId136" Type="http://schemas.openxmlformats.org/officeDocument/2006/relationships/image" Target="../media/image511.png"/><Relationship Id="rId550" Type="http://schemas.openxmlformats.org/officeDocument/2006/relationships/customXml" Target="../ink/ink499.xml"/><Relationship Id="rId178" Type="http://schemas.openxmlformats.org/officeDocument/2006/relationships/image" Target="../media/image532.png"/><Relationship Id="rId385" Type="http://schemas.openxmlformats.org/officeDocument/2006/relationships/customXml" Target="../ink/ink343.xml"/><Relationship Id="rId82" Type="http://schemas.openxmlformats.org/officeDocument/2006/relationships/image" Target="../media/image484.png"/><Relationship Id="rId571" Type="http://schemas.openxmlformats.org/officeDocument/2006/relationships/customXml" Target="../ink/ink520.xml"/><Relationship Id="rId410" Type="http://schemas.openxmlformats.org/officeDocument/2006/relationships/customXml" Target="../ink/ink359.xml"/><Relationship Id="rId224" Type="http://schemas.openxmlformats.org/officeDocument/2006/relationships/image" Target="../media/image555.png"/><Relationship Id="rId431" Type="http://schemas.openxmlformats.org/officeDocument/2006/relationships/customXml" Target="../ink/ink380.xml"/><Relationship Id="rId266" Type="http://schemas.openxmlformats.org/officeDocument/2006/relationships/image" Target="../media/image576.png"/><Relationship Id="rId452" Type="http://schemas.openxmlformats.org/officeDocument/2006/relationships/customXml" Target="../ink/ink401.xml"/><Relationship Id="rId473" Type="http://schemas.openxmlformats.org/officeDocument/2006/relationships/customXml" Target="../ink/ink422.xml"/><Relationship Id="rId494" Type="http://schemas.openxmlformats.org/officeDocument/2006/relationships/customXml" Target="../ink/ink443.xml"/><Relationship Id="rId508" Type="http://schemas.openxmlformats.org/officeDocument/2006/relationships/customXml" Target="../ink/ink457.xml"/><Relationship Id="rId529" Type="http://schemas.openxmlformats.org/officeDocument/2006/relationships/customXml" Target="../ink/ink478.xml"/><Relationship Id="rId312" Type="http://schemas.openxmlformats.org/officeDocument/2006/relationships/image" Target="../media/image599.png"/><Relationship Id="rId354" Type="http://schemas.openxmlformats.org/officeDocument/2006/relationships/image" Target="../media/image620.png"/><Relationship Id="rId30" Type="http://schemas.openxmlformats.org/officeDocument/2006/relationships/image" Target="../media/image458.png"/><Relationship Id="rId540" Type="http://schemas.openxmlformats.org/officeDocument/2006/relationships/customXml" Target="../ink/ink489.xml"/><Relationship Id="rId126" Type="http://schemas.openxmlformats.org/officeDocument/2006/relationships/image" Target="../media/image506.png"/><Relationship Id="rId168" Type="http://schemas.openxmlformats.org/officeDocument/2006/relationships/image" Target="../media/image527.png"/><Relationship Id="rId375" Type="http://schemas.openxmlformats.org/officeDocument/2006/relationships/customXml" Target="../ink/ink338.xml"/><Relationship Id="rId396" Type="http://schemas.openxmlformats.org/officeDocument/2006/relationships/image" Target="../media/image641.png"/><Relationship Id="rId72" Type="http://schemas.openxmlformats.org/officeDocument/2006/relationships/image" Target="../media/image479.png"/><Relationship Id="rId561" Type="http://schemas.openxmlformats.org/officeDocument/2006/relationships/customXml" Target="../ink/ink510.xml"/><Relationship Id="rId3" Type="http://schemas.openxmlformats.org/officeDocument/2006/relationships/customXml" Target="../ink/ink328.xml"/><Relationship Id="rId400" Type="http://schemas.openxmlformats.org/officeDocument/2006/relationships/image" Target="../media/image643.png"/><Relationship Id="rId214" Type="http://schemas.openxmlformats.org/officeDocument/2006/relationships/image" Target="../media/image550.png"/><Relationship Id="rId421" Type="http://schemas.openxmlformats.org/officeDocument/2006/relationships/customXml" Target="../ink/ink370.xml"/><Relationship Id="rId256" Type="http://schemas.openxmlformats.org/officeDocument/2006/relationships/image" Target="../media/image571.png"/><Relationship Id="rId442" Type="http://schemas.openxmlformats.org/officeDocument/2006/relationships/customXml" Target="../ink/ink391.xml"/><Relationship Id="rId298" Type="http://schemas.openxmlformats.org/officeDocument/2006/relationships/image" Target="../media/image592.png"/><Relationship Id="rId463" Type="http://schemas.openxmlformats.org/officeDocument/2006/relationships/customXml" Target="../ink/ink412.xml"/><Relationship Id="rId484" Type="http://schemas.openxmlformats.org/officeDocument/2006/relationships/customXml" Target="../ink/ink433.xml"/><Relationship Id="rId519" Type="http://schemas.openxmlformats.org/officeDocument/2006/relationships/customXml" Target="../ink/ink468.xml"/><Relationship Id="rId302" Type="http://schemas.openxmlformats.org/officeDocument/2006/relationships/image" Target="../media/image594.png"/><Relationship Id="rId344" Type="http://schemas.openxmlformats.org/officeDocument/2006/relationships/image" Target="../media/image615.png"/><Relationship Id="rId530" Type="http://schemas.openxmlformats.org/officeDocument/2006/relationships/customXml" Target="../ink/ink479.xml"/><Relationship Id="rId116" Type="http://schemas.openxmlformats.org/officeDocument/2006/relationships/image" Target="../media/image501.png"/><Relationship Id="rId158" Type="http://schemas.openxmlformats.org/officeDocument/2006/relationships/image" Target="../media/image522.png"/><Relationship Id="rId365" Type="http://schemas.openxmlformats.org/officeDocument/2006/relationships/customXml" Target="../ink/ink333.xml"/><Relationship Id="rId386" Type="http://schemas.openxmlformats.org/officeDocument/2006/relationships/image" Target="../media/image636.png"/><Relationship Id="rId20" Type="http://schemas.openxmlformats.org/officeDocument/2006/relationships/image" Target="../media/image453.png"/><Relationship Id="rId62" Type="http://schemas.openxmlformats.org/officeDocument/2006/relationships/image" Target="../media/image474.png"/><Relationship Id="rId551" Type="http://schemas.openxmlformats.org/officeDocument/2006/relationships/customXml" Target="../ink/ink500.xml"/><Relationship Id="rId572" Type="http://schemas.openxmlformats.org/officeDocument/2006/relationships/customXml" Target="../ink/ink521.xml"/><Relationship Id="rId204" Type="http://schemas.openxmlformats.org/officeDocument/2006/relationships/image" Target="../media/image545.png"/><Relationship Id="rId411" Type="http://schemas.openxmlformats.org/officeDocument/2006/relationships/customXml" Target="../ink/ink360.xml"/><Relationship Id="rId246" Type="http://schemas.openxmlformats.org/officeDocument/2006/relationships/image" Target="../media/image566.png"/><Relationship Id="rId432" Type="http://schemas.openxmlformats.org/officeDocument/2006/relationships/customXml" Target="../ink/ink381.xml"/><Relationship Id="rId288" Type="http://schemas.openxmlformats.org/officeDocument/2006/relationships/image" Target="../media/image587.png"/><Relationship Id="rId453" Type="http://schemas.openxmlformats.org/officeDocument/2006/relationships/customXml" Target="../ink/ink402.xml"/><Relationship Id="rId474" Type="http://schemas.openxmlformats.org/officeDocument/2006/relationships/customXml" Target="../ink/ink423.xml"/><Relationship Id="rId509" Type="http://schemas.openxmlformats.org/officeDocument/2006/relationships/customXml" Target="../ink/ink458.xml"/><Relationship Id="rId190" Type="http://schemas.openxmlformats.org/officeDocument/2006/relationships/image" Target="../media/image538.png"/><Relationship Id="rId495" Type="http://schemas.openxmlformats.org/officeDocument/2006/relationships/customXml" Target="../ink/ink444.xml"/><Relationship Id="rId106" Type="http://schemas.openxmlformats.org/officeDocument/2006/relationships/image" Target="../media/image496.png"/><Relationship Id="rId376" Type="http://schemas.openxmlformats.org/officeDocument/2006/relationships/image" Target="../media/image631.png"/><Relationship Id="rId397" Type="http://schemas.openxmlformats.org/officeDocument/2006/relationships/customXml" Target="../ink/ink349.xml"/><Relationship Id="rId334" Type="http://schemas.openxmlformats.org/officeDocument/2006/relationships/image" Target="../media/image610.png"/><Relationship Id="rId10" Type="http://schemas.openxmlformats.org/officeDocument/2006/relationships/image" Target="../media/image448.png"/><Relationship Id="rId52" Type="http://schemas.openxmlformats.org/officeDocument/2006/relationships/image" Target="../media/image469.png"/><Relationship Id="rId520" Type="http://schemas.openxmlformats.org/officeDocument/2006/relationships/customXml" Target="../ink/ink469.xml"/><Relationship Id="rId94" Type="http://schemas.openxmlformats.org/officeDocument/2006/relationships/image" Target="../media/image490.png"/><Relationship Id="rId541" Type="http://schemas.openxmlformats.org/officeDocument/2006/relationships/customXml" Target="../ink/ink490.xml"/><Relationship Id="rId148" Type="http://schemas.openxmlformats.org/officeDocument/2006/relationships/image" Target="../media/image517.png"/><Relationship Id="rId562" Type="http://schemas.openxmlformats.org/officeDocument/2006/relationships/customXml" Target="../ink/ink511.xml"/><Relationship Id="rId401" Type="http://schemas.openxmlformats.org/officeDocument/2006/relationships/customXml" Target="../ink/ink351.xml"/><Relationship Id="rId422" Type="http://schemas.openxmlformats.org/officeDocument/2006/relationships/customXml" Target="../ink/ink371.xml"/><Relationship Id="rId236" Type="http://schemas.openxmlformats.org/officeDocument/2006/relationships/image" Target="../media/image561.png"/><Relationship Id="rId443" Type="http://schemas.openxmlformats.org/officeDocument/2006/relationships/customXml" Target="../ink/ink392.xml"/><Relationship Id="rId278" Type="http://schemas.openxmlformats.org/officeDocument/2006/relationships/image" Target="../media/image582.png"/><Relationship Id="rId464" Type="http://schemas.openxmlformats.org/officeDocument/2006/relationships/customXml" Target="../ink/ink413.xml"/><Relationship Id="rId4" Type="http://schemas.openxmlformats.org/officeDocument/2006/relationships/image" Target="../media/image445.png"/><Relationship Id="rId180" Type="http://schemas.openxmlformats.org/officeDocument/2006/relationships/image" Target="../media/image533.png"/><Relationship Id="rId485" Type="http://schemas.openxmlformats.org/officeDocument/2006/relationships/customXml" Target="../ink/ink434.xml"/><Relationship Id="rId387" Type="http://schemas.openxmlformats.org/officeDocument/2006/relationships/customXml" Target="../ink/ink344.xml"/><Relationship Id="rId42" Type="http://schemas.openxmlformats.org/officeDocument/2006/relationships/image" Target="../media/image464.png"/><Relationship Id="rId510" Type="http://schemas.openxmlformats.org/officeDocument/2006/relationships/customXml" Target="../ink/ink459.xml"/><Relationship Id="rId84" Type="http://schemas.openxmlformats.org/officeDocument/2006/relationships/image" Target="../media/image485.png"/><Relationship Id="rId138" Type="http://schemas.openxmlformats.org/officeDocument/2006/relationships/image" Target="../media/image512.png"/><Relationship Id="rId552" Type="http://schemas.openxmlformats.org/officeDocument/2006/relationships/customXml" Target="../ink/ink501.xml"/><Relationship Id="rId412" Type="http://schemas.openxmlformats.org/officeDocument/2006/relationships/customXml" Target="../ink/ink361.xml"/><Relationship Id="rId454" Type="http://schemas.openxmlformats.org/officeDocument/2006/relationships/customXml" Target="../ink/ink403.xml"/><Relationship Id="rId496" Type="http://schemas.openxmlformats.org/officeDocument/2006/relationships/customXml" Target="../ink/ink445.xml"/><Relationship Id="rId356" Type="http://schemas.openxmlformats.org/officeDocument/2006/relationships/image" Target="../media/image621.png"/><Relationship Id="rId398" Type="http://schemas.openxmlformats.org/officeDocument/2006/relationships/image" Target="../media/image642.png"/><Relationship Id="rId314" Type="http://schemas.openxmlformats.org/officeDocument/2006/relationships/image" Target="../media/image600.png"/><Relationship Id="rId521" Type="http://schemas.openxmlformats.org/officeDocument/2006/relationships/customXml" Target="../ink/ink470.xml"/><Relationship Id="rId563" Type="http://schemas.openxmlformats.org/officeDocument/2006/relationships/customXml" Target="../ink/ink512.xml"/><Relationship Id="rId216" Type="http://schemas.openxmlformats.org/officeDocument/2006/relationships/image" Target="../media/image551.png"/><Relationship Id="rId423" Type="http://schemas.openxmlformats.org/officeDocument/2006/relationships/customXml" Target="../ink/ink372.xml"/><Relationship Id="rId160" Type="http://schemas.openxmlformats.org/officeDocument/2006/relationships/image" Target="../media/image523.png"/><Relationship Id="rId258" Type="http://schemas.openxmlformats.org/officeDocument/2006/relationships/image" Target="../media/image572.png"/><Relationship Id="rId465" Type="http://schemas.openxmlformats.org/officeDocument/2006/relationships/customXml" Target="../ink/ink414.xml"/><Relationship Id="rId367" Type="http://schemas.openxmlformats.org/officeDocument/2006/relationships/customXml" Target="../ink/ink334.xml"/><Relationship Id="rId22" Type="http://schemas.openxmlformats.org/officeDocument/2006/relationships/image" Target="../media/image454.png"/><Relationship Id="rId64" Type="http://schemas.openxmlformats.org/officeDocument/2006/relationships/image" Target="../media/image475.png"/><Relationship Id="rId532" Type="http://schemas.openxmlformats.org/officeDocument/2006/relationships/customXml" Target="../ink/ink481.xml"/><Relationship Id="rId118" Type="http://schemas.openxmlformats.org/officeDocument/2006/relationships/image" Target="../media/image502.png"/><Relationship Id="rId574" Type="http://schemas.openxmlformats.org/officeDocument/2006/relationships/customXml" Target="../ink/ink523.xml"/><Relationship Id="rId434" Type="http://schemas.openxmlformats.org/officeDocument/2006/relationships/customXml" Target="../ink/ink383.xml"/><Relationship Id="rId476" Type="http://schemas.openxmlformats.org/officeDocument/2006/relationships/customXml" Target="../ink/ink425.xml"/><Relationship Id="rId280" Type="http://schemas.openxmlformats.org/officeDocument/2006/relationships/image" Target="../media/image583.png"/><Relationship Id="rId336" Type="http://schemas.openxmlformats.org/officeDocument/2006/relationships/image" Target="../media/image611.png"/><Relationship Id="rId501" Type="http://schemas.openxmlformats.org/officeDocument/2006/relationships/customXml" Target="../ink/ink450.xml"/><Relationship Id="rId543" Type="http://schemas.openxmlformats.org/officeDocument/2006/relationships/customXml" Target="../ink/ink492.xml"/><Relationship Id="rId378" Type="http://schemas.openxmlformats.org/officeDocument/2006/relationships/image" Target="../media/image632.png"/><Relationship Id="rId403" Type="http://schemas.openxmlformats.org/officeDocument/2006/relationships/customXml" Target="../ink/ink352.xml"/><Relationship Id="rId140" Type="http://schemas.openxmlformats.org/officeDocument/2006/relationships/image" Target="../media/image513.png"/><Relationship Id="rId182" Type="http://schemas.openxmlformats.org/officeDocument/2006/relationships/image" Target="../media/image534.png"/><Relationship Id="rId238" Type="http://schemas.openxmlformats.org/officeDocument/2006/relationships/image" Target="../media/image562.png"/><Relationship Id="rId445" Type="http://schemas.openxmlformats.org/officeDocument/2006/relationships/customXml" Target="../ink/ink394.xml"/><Relationship Id="rId6" Type="http://schemas.openxmlformats.org/officeDocument/2006/relationships/image" Target="../media/image446.png"/><Relationship Id="rId487" Type="http://schemas.openxmlformats.org/officeDocument/2006/relationships/customXml" Target="../ink/ink436.xml"/><Relationship Id="rId512" Type="http://schemas.openxmlformats.org/officeDocument/2006/relationships/customXml" Target="../ink/ink461.xml"/><Relationship Id="rId389" Type="http://schemas.openxmlformats.org/officeDocument/2006/relationships/customXml" Target="../ink/ink345.xml"/><Relationship Id="rId44" Type="http://schemas.openxmlformats.org/officeDocument/2006/relationships/image" Target="../media/image465.png"/><Relationship Id="rId86" Type="http://schemas.openxmlformats.org/officeDocument/2006/relationships/image" Target="../media/image486.png"/><Relationship Id="rId554" Type="http://schemas.openxmlformats.org/officeDocument/2006/relationships/customXml" Target="../ink/ink503.xml"/><Relationship Id="rId414" Type="http://schemas.openxmlformats.org/officeDocument/2006/relationships/customXml" Target="../ink/ink363.xml"/><Relationship Id="rId456" Type="http://schemas.openxmlformats.org/officeDocument/2006/relationships/customXml" Target="../ink/ink405.xml"/><Relationship Id="rId498" Type="http://schemas.openxmlformats.org/officeDocument/2006/relationships/customXml" Target="../ink/ink447.xml"/><Relationship Id="rId260" Type="http://schemas.openxmlformats.org/officeDocument/2006/relationships/image" Target="../media/image573.png"/><Relationship Id="rId316" Type="http://schemas.openxmlformats.org/officeDocument/2006/relationships/image" Target="../media/image601.png"/><Relationship Id="rId523" Type="http://schemas.openxmlformats.org/officeDocument/2006/relationships/customXml" Target="../ink/ink472.xml"/><Relationship Id="rId358" Type="http://schemas.openxmlformats.org/officeDocument/2006/relationships/image" Target="../media/image622.png"/><Relationship Id="rId120" Type="http://schemas.openxmlformats.org/officeDocument/2006/relationships/image" Target="../media/image503.png"/><Relationship Id="rId565" Type="http://schemas.openxmlformats.org/officeDocument/2006/relationships/customXml" Target="../ink/ink514.xml"/><Relationship Id="rId218" Type="http://schemas.openxmlformats.org/officeDocument/2006/relationships/image" Target="../media/image552.png"/><Relationship Id="rId425" Type="http://schemas.openxmlformats.org/officeDocument/2006/relationships/customXml" Target="../ink/ink374.xml"/><Relationship Id="rId467" Type="http://schemas.openxmlformats.org/officeDocument/2006/relationships/customXml" Target="../ink/ink416.xml"/><Relationship Id="rId162" Type="http://schemas.openxmlformats.org/officeDocument/2006/relationships/image" Target="../media/image524.png"/><Relationship Id="rId369" Type="http://schemas.openxmlformats.org/officeDocument/2006/relationships/customXml" Target="../ink/ink335.xml"/><Relationship Id="rId24" Type="http://schemas.openxmlformats.org/officeDocument/2006/relationships/image" Target="../media/image455.png"/><Relationship Id="rId66" Type="http://schemas.openxmlformats.org/officeDocument/2006/relationships/image" Target="../media/image476.png"/><Relationship Id="rId534" Type="http://schemas.openxmlformats.org/officeDocument/2006/relationships/customXml" Target="../ink/ink483.xml"/><Relationship Id="rId576" Type="http://schemas.openxmlformats.org/officeDocument/2006/relationships/customXml" Target="../ink/ink525.xml"/><Relationship Id="rId380" Type="http://schemas.openxmlformats.org/officeDocument/2006/relationships/image" Target="../media/image633.png"/><Relationship Id="rId436" Type="http://schemas.openxmlformats.org/officeDocument/2006/relationships/customXml" Target="../ink/ink385.xml"/><Relationship Id="rId240" Type="http://schemas.openxmlformats.org/officeDocument/2006/relationships/image" Target="../media/image563.png"/><Relationship Id="rId478" Type="http://schemas.openxmlformats.org/officeDocument/2006/relationships/customXml" Target="../ink/ink427.xml"/><Relationship Id="rId282" Type="http://schemas.openxmlformats.org/officeDocument/2006/relationships/image" Target="../media/image584.png"/><Relationship Id="rId338" Type="http://schemas.openxmlformats.org/officeDocument/2006/relationships/image" Target="../media/image612.png"/><Relationship Id="rId503" Type="http://schemas.openxmlformats.org/officeDocument/2006/relationships/customXml" Target="../ink/ink452.xml"/><Relationship Id="rId100" Type="http://schemas.openxmlformats.org/officeDocument/2006/relationships/image" Target="../media/image493.png"/><Relationship Id="rId545" Type="http://schemas.openxmlformats.org/officeDocument/2006/relationships/customXml" Target="../ink/ink494.xml"/><Relationship Id="rId391" Type="http://schemas.openxmlformats.org/officeDocument/2006/relationships/customXml" Target="../ink/ink346.xml"/><Relationship Id="rId405" Type="http://schemas.openxmlformats.org/officeDocument/2006/relationships/customXml" Target="../ink/ink354.xml"/><Relationship Id="rId447" Type="http://schemas.openxmlformats.org/officeDocument/2006/relationships/customXml" Target="../ink/ink396.xml"/><Relationship Id="rId8" Type="http://schemas.openxmlformats.org/officeDocument/2006/relationships/image" Target="../media/image447.png"/><Relationship Id="rId142" Type="http://schemas.openxmlformats.org/officeDocument/2006/relationships/image" Target="../media/image514.png"/><Relationship Id="rId184" Type="http://schemas.openxmlformats.org/officeDocument/2006/relationships/image" Target="../media/image535.png"/><Relationship Id="rId489" Type="http://schemas.openxmlformats.org/officeDocument/2006/relationships/customXml" Target="../ink/ink438.xml"/><Relationship Id="rId46" Type="http://schemas.openxmlformats.org/officeDocument/2006/relationships/image" Target="../media/image466.png"/><Relationship Id="rId514" Type="http://schemas.openxmlformats.org/officeDocument/2006/relationships/customXml" Target="../ink/ink463.xml"/><Relationship Id="rId556" Type="http://schemas.openxmlformats.org/officeDocument/2006/relationships/customXml" Target="../ink/ink505.xml"/><Relationship Id="rId360" Type="http://schemas.openxmlformats.org/officeDocument/2006/relationships/image" Target="../media/image623.png"/><Relationship Id="rId416" Type="http://schemas.openxmlformats.org/officeDocument/2006/relationships/customXml" Target="../ink/ink365.xml"/><Relationship Id="rId88" Type="http://schemas.openxmlformats.org/officeDocument/2006/relationships/image" Target="../media/image487.png"/><Relationship Id="rId220" Type="http://schemas.openxmlformats.org/officeDocument/2006/relationships/image" Target="../media/image553.png"/><Relationship Id="rId458" Type="http://schemas.openxmlformats.org/officeDocument/2006/relationships/customXml" Target="../ink/ink407.xml"/><Relationship Id="rId262" Type="http://schemas.openxmlformats.org/officeDocument/2006/relationships/image" Target="../media/image574.png"/><Relationship Id="rId318" Type="http://schemas.openxmlformats.org/officeDocument/2006/relationships/image" Target="../media/image602.png"/><Relationship Id="rId525" Type="http://schemas.openxmlformats.org/officeDocument/2006/relationships/customXml" Target="../ink/ink474.xml"/><Relationship Id="rId567" Type="http://schemas.openxmlformats.org/officeDocument/2006/relationships/customXml" Target="../ink/ink516.xml"/><Relationship Id="rId371" Type="http://schemas.openxmlformats.org/officeDocument/2006/relationships/customXml" Target="../ink/ink336.xml"/><Relationship Id="rId122" Type="http://schemas.openxmlformats.org/officeDocument/2006/relationships/image" Target="../media/image504.png"/><Relationship Id="rId164" Type="http://schemas.openxmlformats.org/officeDocument/2006/relationships/image" Target="../media/image525.png"/><Relationship Id="rId427" Type="http://schemas.openxmlformats.org/officeDocument/2006/relationships/customXml" Target="../ink/ink376.xml"/><Relationship Id="rId469" Type="http://schemas.openxmlformats.org/officeDocument/2006/relationships/customXml" Target="../ink/ink418.xml"/><Relationship Id="rId480" Type="http://schemas.openxmlformats.org/officeDocument/2006/relationships/customXml" Target="../ink/ink429.xml"/><Relationship Id="rId26" Type="http://schemas.openxmlformats.org/officeDocument/2006/relationships/image" Target="../media/image456.png"/><Relationship Id="rId536" Type="http://schemas.openxmlformats.org/officeDocument/2006/relationships/customXml" Target="../ink/ink485.xml"/><Relationship Id="rId340" Type="http://schemas.openxmlformats.org/officeDocument/2006/relationships/image" Target="../media/image613.png"/><Relationship Id="rId68" Type="http://schemas.openxmlformats.org/officeDocument/2006/relationships/image" Target="../media/image477.png"/><Relationship Id="rId578" Type="http://schemas.openxmlformats.org/officeDocument/2006/relationships/customXml" Target="../ink/ink527.xml"/><Relationship Id="rId382" Type="http://schemas.openxmlformats.org/officeDocument/2006/relationships/image" Target="../media/image634.png"/><Relationship Id="rId200" Type="http://schemas.openxmlformats.org/officeDocument/2006/relationships/image" Target="../media/image543.png"/><Relationship Id="rId438" Type="http://schemas.openxmlformats.org/officeDocument/2006/relationships/customXml" Target="../ink/ink387.xml"/><Relationship Id="rId242" Type="http://schemas.openxmlformats.org/officeDocument/2006/relationships/image" Target="../media/image564.png"/><Relationship Id="rId284" Type="http://schemas.openxmlformats.org/officeDocument/2006/relationships/image" Target="../media/image585.png"/><Relationship Id="rId491" Type="http://schemas.openxmlformats.org/officeDocument/2006/relationships/customXml" Target="../ink/ink440.xml"/><Relationship Id="rId505" Type="http://schemas.openxmlformats.org/officeDocument/2006/relationships/customXml" Target="../ink/ink454.xml"/><Relationship Id="rId102" Type="http://schemas.openxmlformats.org/officeDocument/2006/relationships/image" Target="../media/image494.png"/><Relationship Id="rId547" Type="http://schemas.openxmlformats.org/officeDocument/2006/relationships/customXml" Target="../ink/ink496.xml"/><Relationship Id="rId144" Type="http://schemas.openxmlformats.org/officeDocument/2006/relationships/image" Target="../media/image51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69782-FB39-4FF1-808B-3651765401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1665" y="494033"/>
            <a:ext cx="11628670" cy="4932004"/>
          </a:xfrm>
          <a:prstGeom prst="rect">
            <a:avLst/>
          </a:prstGeom>
        </p:spPr>
      </p:pic>
      <p:sp>
        <p:nvSpPr>
          <p:cNvPr id="2" name="Title 1">
            <a:extLst>
              <a:ext uri="{FF2B5EF4-FFF2-40B4-BE49-F238E27FC236}">
                <a16:creationId xmlns:a16="http://schemas.microsoft.com/office/drawing/2014/main" id="{598B7514-C553-4DCB-91AC-EF3FE452CD31}"/>
              </a:ext>
            </a:extLst>
          </p:cNvPr>
          <p:cNvSpPr>
            <a:spLocks noGrp="1"/>
          </p:cNvSpPr>
          <p:nvPr>
            <p:ph type="ctrTitle"/>
          </p:nvPr>
        </p:nvSpPr>
        <p:spPr>
          <a:xfrm>
            <a:off x="1509375" y="2309986"/>
            <a:ext cx="9395450" cy="1474115"/>
          </a:xfrm>
          <a:solidFill>
            <a:srgbClr val="FFE20B"/>
          </a:solidFill>
          <a:ln>
            <a:noFill/>
          </a:ln>
        </p:spPr>
        <p:style>
          <a:lnRef idx="3">
            <a:schemeClr val="lt1"/>
          </a:lnRef>
          <a:fillRef idx="1">
            <a:schemeClr val="accent1"/>
          </a:fillRef>
          <a:effectRef idx="1">
            <a:schemeClr val="accent1"/>
          </a:effectRef>
          <a:fontRef idx="minor">
            <a:schemeClr val="lt1"/>
          </a:fontRef>
        </p:style>
        <p:txBody>
          <a:bodyPr/>
          <a:lstStyle/>
          <a:p>
            <a:r>
              <a:rPr lang="en-CA" dirty="0"/>
              <a:t> Communicating your research </a:t>
            </a:r>
            <a:br>
              <a:rPr lang="en-CA" dirty="0"/>
            </a:br>
            <a:r>
              <a:rPr lang="en-CA" dirty="0"/>
              <a:t> in a one-minute video</a:t>
            </a:r>
          </a:p>
        </p:txBody>
      </p:sp>
      <p:sp>
        <p:nvSpPr>
          <p:cNvPr id="3" name="Subtitle 2">
            <a:extLst>
              <a:ext uri="{FF2B5EF4-FFF2-40B4-BE49-F238E27FC236}">
                <a16:creationId xmlns:a16="http://schemas.microsoft.com/office/drawing/2014/main" id="{4912DC43-05AB-4748-A05B-4CEE026CB921}"/>
              </a:ext>
            </a:extLst>
          </p:cNvPr>
          <p:cNvSpPr>
            <a:spLocks noGrp="1"/>
          </p:cNvSpPr>
          <p:nvPr>
            <p:ph type="subTitle" idx="1"/>
          </p:nvPr>
        </p:nvSpPr>
        <p:spPr>
          <a:xfrm>
            <a:off x="4850948" y="5176886"/>
            <a:ext cx="6816881" cy="666549"/>
          </a:xfrm>
        </p:spPr>
        <p:txBody>
          <a:bodyPr>
            <a:normAutofit lnSpcReduction="10000"/>
          </a:bodyPr>
          <a:lstStyle/>
          <a:p>
            <a:r>
              <a:rPr lang="en-CA"/>
              <a:t>Elise Vist (they/them)</a:t>
            </a:r>
            <a:br>
              <a:rPr lang="en-CA"/>
            </a:br>
            <a:r>
              <a:rPr lang="en-CA"/>
              <a:t>Multimodal and Public Scholarship Program Developer</a:t>
            </a:r>
          </a:p>
        </p:txBody>
      </p:sp>
      <p:pic>
        <p:nvPicPr>
          <p:cNvPr id="7" name="Picture 6" descr="Creative commons license. Attribution - Non-Commercial Share-Alike.">
            <a:extLst>
              <a:ext uri="{FF2B5EF4-FFF2-40B4-BE49-F238E27FC236}">
                <a16:creationId xmlns:a16="http://schemas.microsoft.com/office/drawing/2014/main" id="{0BA4BE74-87B3-9B6F-8DA9-79B280C46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179" y="6122766"/>
            <a:ext cx="2015478" cy="632609"/>
          </a:xfrm>
          <a:prstGeom prst="rect">
            <a:avLst/>
          </a:prstGeom>
        </p:spPr>
      </p:pic>
      <p:sp>
        <p:nvSpPr>
          <p:cNvPr id="6" name="TextBox 5">
            <a:extLst>
              <a:ext uri="{FF2B5EF4-FFF2-40B4-BE49-F238E27FC236}">
                <a16:creationId xmlns:a16="http://schemas.microsoft.com/office/drawing/2014/main" id="{D6651D3E-5C01-D91D-E96A-D47F44294CD3}"/>
              </a:ext>
            </a:extLst>
          </p:cNvPr>
          <p:cNvSpPr txBox="1"/>
          <p:nvPr/>
        </p:nvSpPr>
        <p:spPr>
          <a:xfrm>
            <a:off x="6509657" y="6069739"/>
            <a:ext cx="5682343" cy="738664"/>
          </a:xfrm>
          <a:prstGeom prst="rect">
            <a:avLst/>
          </a:prstGeom>
          <a:noFill/>
        </p:spPr>
        <p:txBody>
          <a:bodyPr wrap="square" rtlCol="0">
            <a:spAutoFit/>
          </a:bodyPr>
          <a:lstStyle/>
          <a:p>
            <a:r>
              <a:rPr lang="en-US" sz="1400" dirty="0"/>
              <a:t>All slides in </a:t>
            </a:r>
            <a:r>
              <a:rPr lang="en-US" sz="1400" i="1" dirty="0"/>
              <a:t>Communicating your research in a one-minute video </a:t>
            </a:r>
            <a:r>
              <a:rPr lang="en-US" sz="1400" dirty="0"/>
              <a:t>by Elise Vist are licensed under </a:t>
            </a:r>
            <a:r>
              <a:rPr lang="en-US" sz="1400" dirty="0">
                <a:hlinkClick r:id="rId5"/>
              </a:rPr>
              <a:t>Attribution-</a:t>
            </a:r>
            <a:r>
              <a:rPr lang="en-US" sz="1400" dirty="0" err="1">
                <a:hlinkClick r:id="rId5"/>
              </a:rPr>
              <a:t>NonCommercial</a:t>
            </a:r>
            <a:r>
              <a:rPr lang="en-US" sz="1400" dirty="0">
                <a:hlinkClick r:id="rId5"/>
              </a:rPr>
              <a:t>-</a:t>
            </a:r>
            <a:r>
              <a:rPr lang="en-US" sz="1400" dirty="0" err="1">
                <a:hlinkClick r:id="rId5"/>
              </a:rPr>
              <a:t>ShareAlike</a:t>
            </a:r>
            <a:r>
              <a:rPr lang="en-US" sz="1400" dirty="0">
                <a:hlinkClick r:id="rId5"/>
              </a:rPr>
              <a:t> 4.0 International</a:t>
            </a:r>
            <a:r>
              <a:rPr lang="en-US" sz="1400" dirty="0"/>
              <a:t>.</a:t>
            </a:r>
            <a:endParaRPr lang="en-US" dirty="0"/>
          </a:p>
        </p:txBody>
      </p:sp>
    </p:spTree>
    <p:extLst>
      <p:ext uri="{BB962C8B-B14F-4D97-AF65-F5344CB8AC3E}">
        <p14:creationId xmlns:p14="http://schemas.microsoft.com/office/powerpoint/2010/main" val="422766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D881B-F12F-475A-9FF1-BE71AE75090A}"/>
              </a:ext>
            </a:extLst>
          </p:cNvPr>
          <p:cNvSpPr>
            <a:spLocks noGrp="1"/>
          </p:cNvSpPr>
          <p:nvPr>
            <p:ph type="title"/>
          </p:nvPr>
        </p:nvSpPr>
        <p:spPr/>
        <p:txBody>
          <a:bodyPr/>
          <a:lstStyle/>
          <a:p>
            <a:r>
              <a:rPr lang="en-CA" dirty="0"/>
              <a:t>Audience and purpose</a:t>
            </a:r>
          </a:p>
        </p:txBody>
      </p:sp>
      <p:sp>
        <p:nvSpPr>
          <p:cNvPr id="5" name="Text Placeholder 4">
            <a:extLst>
              <a:ext uri="{FF2B5EF4-FFF2-40B4-BE49-F238E27FC236}">
                <a16:creationId xmlns:a16="http://schemas.microsoft.com/office/drawing/2014/main" id="{6B34E407-E380-4C78-A9CF-D0B767B91E2B}"/>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81247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4E593A-9C4C-4889-83E9-1C603610550F}"/>
              </a:ext>
            </a:extLst>
          </p:cNvPr>
          <p:cNvSpPr>
            <a:spLocks noGrp="1"/>
          </p:cNvSpPr>
          <p:nvPr>
            <p:ph type="title"/>
          </p:nvPr>
        </p:nvSpPr>
        <p:spPr/>
        <p:txBody>
          <a:bodyPr anchor="ctr">
            <a:noAutofit/>
          </a:bodyPr>
          <a:lstStyle/>
          <a:p>
            <a:r>
              <a:rPr lang="en-CA" dirty="0"/>
              <a:t>Reflect on your audience to help you decide what and how to communicate</a:t>
            </a:r>
          </a:p>
        </p:txBody>
      </p:sp>
      <p:graphicFrame>
        <p:nvGraphicFramePr>
          <p:cNvPr id="20" name="Content Placeholder 4" descr="Four icons representing the following:&#10;Academic&#10;non-specialist&#10;Intelligent&#10;from many different disciplines.&#10;">
            <a:extLst>
              <a:ext uri="{FF2B5EF4-FFF2-40B4-BE49-F238E27FC236}">
                <a16:creationId xmlns:a16="http://schemas.microsoft.com/office/drawing/2014/main" id="{3D136D37-EFB5-4BE1-939A-6C2470A36B1A}"/>
              </a:ext>
            </a:extLst>
          </p:cNvPr>
          <p:cNvGraphicFramePr>
            <a:graphicFrameLocks noGrp="1"/>
          </p:cNvGraphicFramePr>
          <p:nvPr>
            <p:ph idx="1"/>
            <p:extLst>
              <p:ext uri="{D42A27DB-BD31-4B8C-83A1-F6EECF244321}">
                <p14:modId xmlns:p14="http://schemas.microsoft.com/office/powerpoint/2010/main" val="3821359458"/>
              </p:ext>
            </p:extLst>
          </p:nvPr>
        </p:nvGraphicFramePr>
        <p:xfrm>
          <a:off x="260350" y="1412875"/>
          <a:ext cx="11569700" cy="459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8">
            <p14:nvContentPartPr>
              <p14:cNvPr id="8" name="Ink 7">
                <a:extLst>
                  <a:ext uri="{FF2B5EF4-FFF2-40B4-BE49-F238E27FC236}">
                    <a16:creationId xmlns:a16="http://schemas.microsoft.com/office/drawing/2014/main" id="{C0232937-4610-4633-9482-CF09B6AA3455}"/>
                  </a:ext>
                  <a:ext uri="{C183D7F6-B498-43B3-948B-1728B52AA6E4}">
                    <adec:decorative xmlns:adec="http://schemas.microsoft.com/office/drawing/2017/decorative" val="1"/>
                  </a:ext>
                </a:extLst>
              </p14:cNvPr>
              <p14:cNvContentPartPr/>
              <p14:nvPr/>
            </p14:nvContentPartPr>
            <p14:xfrm>
              <a:off x="2847145" y="4849006"/>
              <a:ext cx="428760" cy="702000"/>
            </p14:xfrm>
          </p:contentPart>
        </mc:Choice>
        <mc:Fallback xmlns="">
          <p:pic>
            <p:nvPicPr>
              <p:cNvPr id="8" name="Ink 7">
                <a:extLst>
                  <a:ext uri="{FF2B5EF4-FFF2-40B4-BE49-F238E27FC236}">
                    <a16:creationId xmlns:a16="http://schemas.microsoft.com/office/drawing/2014/main" id="{C0232937-4610-4633-9482-CF09B6AA3455}"/>
                  </a:ext>
                  <a:ext uri="{C183D7F6-B498-43B3-948B-1728B52AA6E4}">
                    <adec:decorative xmlns:adec="http://schemas.microsoft.com/office/drawing/2017/decorative" val="1"/>
                  </a:ext>
                </a:extLst>
              </p:cNvPr>
              <p:cNvPicPr/>
              <p:nvPr/>
            </p:nvPicPr>
            <p:blipFill>
              <a:blip r:embed="rId9"/>
              <a:stretch>
                <a:fillRect/>
              </a:stretch>
            </p:blipFill>
            <p:spPr>
              <a:xfrm>
                <a:off x="2784092" y="4786006"/>
                <a:ext cx="554506" cy="827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9" name="Ink 8">
                <a:extLst>
                  <a:ext uri="{FF2B5EF4-FFF2-40B4-BE49-F238E27FC236}">
                    <a16:creationId xmlns:a16="http://schemas.microsoft.com/office/drawing/2014/main" id="{DBC71986-E252-4D91-8DFD-3C54ED2B4EDF}"/>
                  </a:ext>
                  <a:ext uri="{C183D7F6-B498-43B3-948B-1728B52AA6E4}">
                    <adec:decorative xmlns:adec="http://schemas.microsoft.com/office/drawing/2017/decorative" val="1"/>
                  </a:ext>
                </a:extLst>
              </p14:cNvPr>
              <p14:cNvContentPartPr/>
              <p14:nvPr/>
            </p14:nvContentPartPr>
            <p14:xfrm>
              <a:off x="2793145" y="5926846"/>
              <a:ext cx="146520" cy="150120"/>
            </p14:xfrm>
          </p:contentPart>
        </mc:Choice>
        <mc:Fallback xmlns="">
          <p:pic>
            <p:nvPicPr>
              <p:cNvPr id="9" name="Ink 8">
                <a:extLst>
                  <a:ext uri="{FF2B5EF4-FFF2-40B4-BE49-F238E27FC236}">
                    <a16:creationId xmlns:a16="http://schemas.microsoft.com/office/drawing/2014/main" id="{DBC71986-E252-4D91-8DFD-3C54ED2B4EDF}"/>
                  </a:ext>
                  <a:ext uri="{C183D7F6-B498-43B3-948B-1728B52AA6E4}">
                    <adec:decorative xmlns:adec="http://schemas.microsoft.com/office/drawing/2017/decorative" val="1"/>
                  </a:ext>
                </a:extLst>
              </p:cNvPr>
              <p:cNvPicPr/>
              <p:nvPr/>
            </p:nvPicPr>
            <p:blipFill>
              <a:blip r:embed="rId11"/>
              <a:stretch>
                <a:fillRect/>
              </a:stretch>
            </p:blipFill>
            <p:spPr>
              <a:xfrm>
                <a:off x="2730299" y="5863695"/>
                <a:ext cx="271852" cy="27606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0" name="Ink 9">
                <a:extLst>
                  <a:ext uri="{FF2B5EF4-FFF2-40B4-BE49-F238E27FC236}">
                    <a16:creationId xmlns:a16="http://schemas.microsoft.com/office/drawing/2014/main" id="{4DF03B21-D0C9-47F8-8160-2716F25F56DE}"/>
                  </a:ext>
                  <a:ext uri="{C183D7F6-B498-43B3-948B-1728B52AA6E4}">
                    <adec:decorative xmlns:adec="http://schemas.microsoft.com/office/drawing/2017/decorative" val="1"/>
                  </a:ext>
                </a:extLst>
              </p14:cNvPr>
              <p14:cNvContentPartPr/>
              <p14:nvPr/>
            </p14:nvContentPartPr>
            <p14:xfrm>
              <a:off x="5537425" y="1475086"/>
              <a:ext cx="357120" cy="616680"/>
            </p14:xfrm>
          </p:contentPart>
        </mc:Choice>
        <mc:Fallback xmlns="">
          <p:pic>
            <p:nvPicPr>
              <p:cNvPr id="10" name="Ink 9">
                <a:extLst>
                  <a:ext uri="{FF2B5EF4-FFF2-40B4-BE49-F238E27FC236}">
                    <a16:creationId xmlns:a16="http://schemas.microsoft.com/office/drawing/2014/main" id="{4DF03B21-D0C9-47F8-8160-2716F25F56DE}"/>
                  </a:ext>
                  <a:ext uri="{C183D7F6-B498-43B3-948B-1728B52AA6E4}">
                    <adec:decorative xmlns:adec="http://schemas.microsoft.com/office/drawing/2017/decorative" val="1"/>
                  </a:ext>
                </a:extLst>
              </p:cNvPr>
              <p:cNvPicPr/>
              <p:nvPr/>
            </p:nvPicPr>
            <p:blipFill>
              <a:blip r:embed="rId13"/>
              <a:stretch>
                <a:fillRect/>
              </a:stretch>
            </p:blipFill>
            <p:spPr>
              <a:xfrm>
                <a:off x="5474361" y="1412086"/>
                <a:ext cx="482887" cy="742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1" name="Ink 10">
                <a:extLst>
                  <a:ext uri="{FF2B5EF4-FFF2-40B4-BE49-F238E27FC236}">
                    <a16:creationId xmlns:a16="http://schemas.microsoft.com/office/drawing/2014/main" id="{2278A186-BCF5-4A5A-89E2-81F3396E234C}"/>
                  </a:ext>
                  <a:ext uri="{C183D7F6-B498-43B3-948B-1728B52AA6E4}">
                    <adec:decorative xmlns:adec="http://schemas.microsoft.com/office/drawing/2017/decorative" val="1"/>
                  </a:ext>
                </a:extLst>
              </p14:cNvPr>
              <p14:cNvContentPartPr/>
              <p14:nvPr/>
            </p14:nvContentPartPr>
            <p14:xfrm>
              <a:off x="6095785" y="2510086"/>
              <a:ext cx="60480" cy="55440"/>
            </p14:xfrm>
          </p:contentPart>
        </mc:Choice>
        <mc:Fallback xmlns="">
          <p:pic>
            <p:nvPicPr>
              <p:cNvPr id="11" name="Ink 10">
                <a:extLst>
                  <a:ext uri="{FF2B5EF4-FFF2-40B4-BE49-F238E27FC236}">
                    <a16:creationId xmlns:a16="http://schemas.microsoft.com/office/drawing/2014/main" id="{2278A186-BCF5-4A5A-89E2-81F3396E234C}"/>
                  </a:ext>
                  <a:ext uri="{C183D7F6-B498-43B3-948B-1728B52AA6E4}">
                    <adec:decorative xmlns:adec="http://schemas.microsoft.com/office/drawing/2017/decorative" val="1"/>
                  </a:ext>
                </a:extLst>
              </p:cNvPr>
              <p:cNvPicPr/>
              <p:nvPr/>
            </p:nvPicPr>
            <p:blipFill>
              <a:blip r:embed="rId15"/>
              <a:stretch>
                <a:fillRect/>
              </a:stretch>
            </p:blipFill>
            <p:spPr>
              <a:xfrm>
                <a:off x="6032785" y="2447086"/>
                <a:ext cx="186120" cy="181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2" name="Ink 11">
                <a:extLst>
                  <a:ext uri="{FF2B5EF4-FFF2-40B4-BE49-F238E27FC236}">
                    <a16:creationId xmlns:a16="http://schemas.microsoft.com/office/drawing/2014/main" id="{4435AA81-D923-4DF0-819B-D34910D7685E}"/>
                  </a:ext>
                  <a:ext uri="{C183D7F6-B498-43B3-948B-1728B52AA6E4}">
                    <adec:decorative xmlns:adec="http://schemas.microsoft.com/office/drawing/2017/decorative" val="1"/>
                  </a:ext>
                </a:extLst>
              </p14:cNvPr>
              <p14:cNvContentPartPr/>
              <p14:nvPr/>
            </p14:nvContentPartPr>
            <p14:xfrm>
              <a:off x="8948425" y="1757326"/>
              <a:ext cx="384480" cy="577800"/>
            </p14:xfrm>
          </p:contentPart>
        </mc:Choice>
        <mc:Fallback xmlns="">
          <p:pic>
            <p:nvPicPr>
              <p:cNvPr id="12" name="Ink 11">
                <a:extLst>
                  <a:ext uri="{FF2B5EF4-FFF2-40B4-BE49-F238E27FC236}">
                    <a16:creationId xmlns:a16="http://schemas.microsoft.com/office/drawing/2014/main" id="{4435AA81-D923-4DF0-819B-D34910D7685E}"/>
                  </a:ext>
                  <a:ext uri="{C183D7F6-B498-43B3-948B-1728B52AA6E4}">
                    <adec:decorative xmlns:adec="http://schemas.microsoft.com/office/drawing/2017/decorative" val="1"/>
                  </a:ext>
                </a:extLst>
              </p:cNvPr>
              <p:cNvPicPr/>
              <p:nvPr/>
            </p:nvPicPr>
            <p:blipFill>
              <a:blip r:embed="rId17"/>
              <a:stretch>
                <a:fillRect/>
              </a:stretch>
            </p:blipFill>
            <p:spPr>
              <a:xfrm>
                <a:off x="8885425" y="1694287"/>
                <a:ext cx="510120" cy="703518"/>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3" name="Ink 12">
                <a:extLst>
                  <a:ext uri="{FF2B5EF4-FFF2-40B4-BE49-F238E27FC236}">
                    <a16:creationId xmlns:a16="http://schemas.microsoft.com/office/drawing/2014/main" id="{1310427F-868C-43D7-9B6F-6F11A410E20B}"/>
                  </a:ext>
                  <a:ext uri="{C183D7F6-B498-43B3-948B-1728B52AA6E4}">
                    <adec:decorative xmlns:adec="http://schemas.microsoft.com/office/drawing/2017/decorative" val="1"/>
                  </a:ext>
                </a:extLst>
              </p14:cNvPr>
              <p14:cNvContentPartPr/>
              <p14:nvPr/>
            </p14:nvContentPartPr>
            <p14:xfrm>
              <a:off x="8758345" y="2713486"/>
              <a:ext cx="101520" cy="68040"/>
            </p14:xfrm>
          </p:contentPart>
        </mc:Choice>
        <mc:Fallback xmlns="">
          <p:pic>
            <p:nvPicPr>
              <p:cNvPr id="13" name="Ink 12">
                <a:extLst>
                  <a:ext uri="{FF2B5EF4-FFF2-40B4-BE49-F238E27FC236}">
                    <a16:creationId xmlns:a16="http://schemas.microsoft.com/office/drawing/2014/main" id="{1310427F-868C-43D7-9B6F-6F11A410E20B}"/>
                  </a:ext>
                  <a:ext uri="{C183D7F6-B498-43B3-948B-1728B52AA6E4}">
                    <adec:decorative xmlns:adec="http://schemas.microsoft.com/office/drawing/2017/decorative" val="1"/>
                  </a:ext>
                </a:extLst>
              </p:cNvPr>
              <p:cNvPicPr/>
              <p:nvPr/>
            </p:nvPicPr>
            <p:blipFill>
              <a:blip r:embed="rId19"/>
              <a:stretch>
                <a:fillRect/>
              </a:stretch>
            </p:blipFill>
            <p:spPr>
              <a:xfrm>
                <a:off x="8695121" y="2650151"/>
                <a:ext cx="227607" cy="194348"/>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4" name="Ink 13">
                <a:extLst>
                  <a:ext uri="{FF2B5EF4-FFF2-40B4-BE49-F238E27FC236}">
                    <a16:creationId xmlns:a16="http://schemas.microsoft.com/office/drawing/2014/main" id="{71434F32-01E3-4F78-B0AE-09143E4402F0}"/>
                  </a:ext>
                  <a:ext uri="{C183D7F6-B498-43B3-948B-1728B52AA6E4}">
                    <adec:decorative xmlns:adec="http://schemas.microsoft.com/office/drawing/2017/decorative" val="1"/>
                  </a:ext>
                </a:extLst>
              </p14:cNvPr>
              <p14:cNvContentPartPr/>
              <p14:nvPr/>
            </p14:nvContentPartPr>
            <p14:xfrm>
              <a:off x="357025" y="2040286"/>
              <a:ext cx="313920" cy="532440"/>
            </p14:xfrm>
          </p:contentPart>
        </mc:Choice>
        <mc:Fallback xmlns="">
          <p:pic>
            <p:nvPicPr>
              <p:cNvPr id="14" name="Ink 13">
                <a:extLst>
                  <a:ext uri="{FF2B5EF4-FFF2-40B4-BE49-F238E27FC236}">
                    <a16:creationId xmlns:a16="http://schemas.microsoft.com/office/drawing/2014/main" id="{71434F32-01E3-4F78-B0AE-09143E4402F0}"/>
                  </a:ext>
                  <a:ext uri="{C183D7F6-B498-43B3-948B-1728B52AA6E4}">
                    <adec:decorative xmlns:adec="http://schemas.microsoft.com/office/drawing/2017/decorative" val="1"/>
                  </a:ext>
                </a:extLst>
              </p:cNvPr>
              <p:cNvPicPr/>
              <p:nvPr/>
            </p:nvPicPr>
            <p:blipFill>
              <a:blip r:embed="rId21"/>
              <a:stretch>
                <a:fillRect/>
              </a:stretch>
            </p:blipFill>
            <p:spPr>
              <a:xfrm>
                <a:off x="294025" y="1977286"/>
                <a:ext cx="439560" cy="658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5" name="Ink 14">
                <a:extLst>
                  <a:ext uri="{FF2B5EF4-FFF2-40B4-BE49-F238E27FC236}">
                    <a16:creationId xmlns:a16="http://schemas.microsoft.com/office/drawing/2014/main" id="{5AF255DC-66F8-4CD8-BBFB-2AC3B911C89F}"/>
                  </a:ext>
                  <a:ext uri="{C183D7F6-B498-43B3-948B-1728B52AA6E4}">
                    <adec:decorative xmlns:adec="http://schemas.microsoft.com/office/drawing/2017/decorative" val="1"/>
                  </a:ext>
                </a:extLst>
              </p14:cNvPr>
              <p14:cNvContentPartPr/>
              <p14:nvPr/>
            </p14:nvContentPartPr>
            <p14:xfrm>
              <a:off x="686065" y="2965126"/>
              <a:ext cx="65160" cy="114840"/>
            </p14:xfrm>
          </p:contentPart>
        </mc:Choice>
        <mc:Fallback xmlns="">
          <p:pic>
            <p:nvPicPr>
              <p:cNvPr id="15" name="Ink 14">
                <a:extLst>
                  <a:ext uri="{FF2B5EF4-FFF2-40B4-BE49-F238E27FC236}">
                    <a16:creationId xmlns:a16="http://schemas.microsoft.com/office/drawing/2014/main" id="{5AF255DC-66F8-4CD8-BBFB-2AC3B911C89F}"/>
                  </a:ext>
                  <a:ext uri="{C183D7F6-B498-43B3-948B-1728B52AA6E4}">
                    <adec:decorative xmlns:adec="http://schemas.microsoft.com/office/drawing/2017/decorative" val="1"/>
                  </a:ext>
                </a:extLst>
              </p:cNvPr>
              <p:cNvPicPr/>
              <p:nvPr/>
            </p:nvPicPr>
            <p:blipFill>
              <a:blip r:embed="rId23"/>
              <a:stretch>
                <a:fillRect/>
              </a:stretch>
            </p:blipFill>
            <p:spPr>
              <a:xfrm>
                <a:off x="623065" y="2902126"/>
                <a:ext cx="190800" cy="240480"/>
              </a:xfrm>
              <a:prstGeom prst="rect">
                <a:avLst/>
              </a:prstGeom>
            </p:spPr>
          </p:pic>
        </mc:Fallback>
      </mc:AlternateContent>
      <p:grpSp>
        <p:nvGrpSpPr>
          <p:cNvPr id="39" name="Group 38">
            <a:extLst>
              <a:ext uri="{FF2B5EF4-FFF2-40B4-BE49-F238E27FC236}">
                <a16:creationId xmlns:a16="http://schemas.microsoft.com/office/drawing/2014/main" id="{AAC5EDCB-A52B-452E-86BE-5A970D48F7A8}"/>
              </a:ext>
              <a:ext uri="{C183D7F6-B498-43B3-948B-1728B52AA6E4}">
                <adec:decorative xmlns:adec="http://schemas.microsoft.com/office/drawing/2017/decorative" val="1"/>
              </a:ext>
            </a:extLst>
          </p:cNvPr>
          <p:cNvGrpSpPr/>
          <p:nvPr/>
        </p:nvGrpSpPr>
        <p:grpSpPr>
          <a:xfrm>
            <a:off x="1928785" y="1589206"/>
            <a:ext cx="2036880" cy="864000"/>
            <a:chOff x="1928785" y="1589206"/>
            <a:chExt cx="2036880" cy="864000"/>
          </a:xfrm>
        </p:grpSpPr>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620F7B8B-2D78-457F-98B8-7180CECD9786}"/>
                    </a:ext>
                  </a:extLst>
                </p14:cNvPr>
                <p14:cNvContentPartPr/>
                <p14:nvPr/>
              </p14:nvContentPartPr>
              <p14:xfrm>
                <a:off x="1928785" y="1642846"/>
                <a:ext cx="279360" cy="191160"/>
              </p14:xfrm>
            </p:contentPart>
          </mc:Choice>
          <mc:Fallback xmlns="">
            <p:pic>
              <p:nvPicPr>
                <p:cNvPr id="16" name="Ink 15">
                  <a:extLst>
                    <a:ext uri="{FF2B5EF4-FFF2-40B4-BE49-F238E27FC236}">
                      <a16:creationId xmlns:a16="http://schemas.microsoft.com/office/drawing/2014/main" id="{620F7B8B-2D78-457F-98B8-7180CECD9786}"/>
                    </a:ext>
                  </a:extLst>
                </p:cNvPr>
                <p:cNvPicPr/>
                <p:nvPr/>
              </p:nvPicPr>
              <p:blipFill>
                <a:blip r:embed="rId25"/>
                <a:stretch>
                  <a:fillRect/>
                </a:stretch>
              </p:blipFill>
              <p:spPr>
                <a:xfrm>
                  <a:off x="1919785" y="1633846"/>
                  <a:ext cx="297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558D8F49-6EDF-4CC2-BC56-CF49EAD146DA}"/>
                    </a:ext>
                  </a:extLst>
                </p14:cNvPr>
                <p14:cNvContentPartPr/>
                <p14:nvPr/>
              </p14:nvContentPartPr>
              <p14:xfrm>
                <a:off x="2250265" y="1609726"/>
                <a:ext cx="118080" cy="253800"/>
              </p14:xfrm>
            </p:contentPart>
          </mc:Choice>
          <mc:Fallback xmlns="">
            <p:pic>
              <p:nvPicPr>
                <p:cNvPr id="17" name="Ink 16">
                  <a:extLst>
                    <a:ext uri="{FF2B5EF4-FFF2-40B4-BE49-F238E27FC236}">
                      <a16:creationId xmlns:a16="http://schemas.microsoft.com/office/drawing/2014/main" id="{558D8F49-6EDF-4CC2-BC56-CF49EAD146DA}"/>
                    </a:ext>
                  </a:extLst>
                </p:cNvPr>
                <p:cNvPicPr/>
                <p:nvPr/>
              </p:nvPicPr>
              <p:blipFill>
                <a:blip r:embed="rId27"/>
                <a:stretch>
                  <a:fillRect/>
                </a:stretch>
              </p:blipFill>
              <p:spPr>
                <a:xfrm>
                  <a:off x="2241265" y="1600726"/>
                  <a:ext cx="1357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D7DA0D3C-50E7-4BB3-A737-D1FA0D4B82E0}"/>
                    </a:ext>
                  </a:extLst>
                </p14:cNvPr>
                <p14:cNvContentPartPr/>
                <p14:nvPr/>
              </p14:nvContentPartPr>
              <p14:xfrm>
                <a:off x="2405065" y="1707646"/>
                <a:ext cx="183960" cy="119520"/>
              </p14:xfrm>
            </p:contentPart>
          </mc:Choice>
          <mc:Fallback xmlns="">
            <p:pic>
              <p:nvPicPr>
                <p:cNvPr id="18" name="Ink 17">
                  <a:extLst>
                    <a:ext uri="{FF2B5EF4-FFF2-40B4-BE49-F238E27FC236}">
                      <a16:creationId xmlns:a16="http://schemas.microsoft.com/office/drawing/2014/main" id="{D7DA0D3C-50E7-4BB3-A737-D1FA0D4B82E0}"/>
                    </a:ext>
                  </a:extLst>
                </p:cNvPr>
                <p:cNvPicPr/>
                <p:nvPr/>
              </p:nvPicPr>
              <p:blipFill>
                <a:blip r:embed="rId29"/>
                <a:stretch>
                  <a:fillRect/>
                </a:stretch>
              </p:blipFill>
              <p:spPr>
                <a:xfrm>
                  <a:off x="2396065" y="1698646"/>
                  <a:ext cx="201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33BBD716-F950-44E2-9181-77052F2BD8FC}"/>
                    </a:ext>
                  </a:extLst>
                </p14:cNvPr>
                <p14:cNvContentPartPr/>
                <p14:nvPr/>
              </p14:nvContentPartPr>
              <p14:xfrm>
                <a:off x="2617465" y="1589206"/>
                <a:ext cx="51480" cy="222480"/>
              </p14:xfrm>
            </p:contentPart>
          </mc:Choice>
          <mc:Fallback xmlns="">
            <p:pic>
              <p:nvPicPr>
                <p:cNvPr id="19" name="Ink 18">
                  <a:extLst>
                    <a:ext uri="{FF2B5EF4-FFF2-40B4-BE49-F238E27FC236}">
                      <a16:creationId xmlns:a16="http://schemas.microsoft.com/office/drawing/2014/main" id="{33BBD716-F950-44E2-9181-77052F2BD8FC}"/>
                    </a:ext>
                  </a:extLst>
                </p:cNvPr>
                <p:cNvPicPr/>
                <p:nvPr/>
              </p:nvPicPr>
              <p:blipFill>
                <a:blip r:embed="rId31"/>
                <a:stretch>
                  <a:fillRect/>
                </a:stretch>
              </p:blipFill>
              <p:spPr>
                <a:xfrm>
                  <a:off x="2608465" y="1580221"/>
                  <a:ext cx="69120" cy="24009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944C88F7-99DD-43C9-9C0D-98050A92BF19}"/>
                    </a:ext>
                  </a:extLst>
                </p14:cNvPr>
                <p14:cNvContentPartPr/>
                <p14:nvPr/>
              </p14:nvContentPartPr>
              <p14:xfrm>
                <a:off x="2596225" y="1711246"/>
                <a:ext cx="113040" cy="13320"/>
              </p14:xfrm>
            </p:contentPart>
          </mc:Choice>
          <mc:Fallback xmlns="">
            <p:pic>
              <p:nvPicPr>
                <p:cNvPr id="21" name="Ink 20">
                  <a:extLst>
                    <a:ext uri="{FF2B5EF4-FFF2-40B4-BE49-F238E27FC236}">
                      <a16:creationId xmlns:a16="http://schemas.microsoft.com/office/drawing/2014/main" id="{944C88F7-99DD-43C9-9C0D-98050A92BF19}"/>
                    </a:ext>
                  </a:extLst>
                </p:cNvPr>
                <p:cNvPicPr/>
                <p:nvPr/>
              </p:nvPicPr>
              <p:blipFill>
                <a:blip r:embed="rId33"/>
                <a:stretch>
                  <a:fillRect/>
                </a:stretch>
              </p:blipFill>
              <p:spPr>
                <a:xfrm>
                  <a:off x="2587225" y="1702246"/>
                  <a:ext cx="130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D08F50A3-0B3F-4B4F-9574-6F89AECB55CB}"/>
                    </a:ext>
                  </a:extLst>
                </p14:cNvPr>
                <p14:cNvContentPartPr/>
                <p14:nvPr/>
              </p14:nvContentPartPr>
              <p14:xfrm>
                <a:off x="2807185" y="1636726"/>
                <a:ext cx="159840" cy="201960"/>
              </p14:xfrm>
            </p:contentPart>
          </mc:Choice>
          <mc:Fallback xmlns="">
            <p:pic>
              <p:nvPicPr>
                <p:cNvPr id="22" name="Ink 21">
                  <a:extLst>
                    <a:ext uri="{FF2B5EF4-FFF2-40B4-BE49-F238E27FC236}">
                      <a16:creationId xmlns:a16="http://schemas.microsoft.com/office/drawing/2014/main" id="{D08F50A3-0B3F-4B4F-9574-6F89AECB55CB}"/>
                    </a:ext>
                  </a:extLst>
                </p:cNvPr>
                <p:cNvPicPr/>
                <p:nvPr/>
              </p:nvPicPr>
              <p:blipFill>
                <a:blip r:embed="rId35"/>
                <a:stretch>
                  <a:fillRect/>
                </a:stretch>
              </p:blipFill>
              <p:spPr>
                <a:xfrm>
                  <a:off x="2798205" y="1627726"/>
                  <a:ext cx="1774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8C92B463-8637-4635-A487-EB139D957126}"/>
                    </a:ext>
                  </a:extLst>
                </p14:cNvPr>
                <p14:cNvContentPartPr/>
                <p14:nvPr/>
              </p14:nvContentPartPr>
              <p14:xfrm>
                <a:off x="3033265" y="1704046"/>
                <a:ext cx="117360" cy="142200"/>
              </p14:xfrm>
            </p:contentPart>
          </mc:Choice>
          <mc:Fallback xmlns="">
            <p:pic>
              <p:nvPicPr>
                <p:cNvPr id="23" name="Ink 22">
                  <a:extLst>
                    <a:ext uri="{FF2B5EF4-FFF2-40B4-BE49-F238E27FC236}">
                      <a16:creationId xmlns:a16="http://schemas.microsoft.com/office/drawing/2014/main" id="{8C92B463-8637-4635-A487-EB139D957126}"/>
                    </a:ext>
                  </a:extLst>
                </p:cNvPr>
                <p:cNvPicPr/>
                <p:nvPr/>
              </p:nvPicPr>
              <p:blipFill>
                <a:blip r:embed="rId37"/>
                <a:stretch>
                  <a:fillRect/>
                </a:stretch>
              </p:blipFill>
              <p:spPr>
                <a:xfrm>
                  <a:off x="3024265" y="1695046"/>
                  <a:ext cx="135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23F3C4C3-AE04-49A0-93CE-06E16F7A7E6C}"/>
                    </a:ext>
                  </a:extLst>
                </p14:cNvPr>
                <p14:cNvContentPartPr/>
                <p14:nvPr/>
              </p14:nvContentPartPr>
              <p14:xfrm>
                <a:off x="3283825" y="1675966"/>
                <a:ext cx="118800" cy="222480"/>
              </p14:xfrm>
            </p:contentPart>
          </mc:Choice>
          <mc:Fallback xmlns="">
            <p:pic>
              <p:nvPicPr>
                <p:cNvPr id="24" name="Ink 23">
                  <a:extLst>
                    <a:ext uri="{FF2B5EF4-FFF2-40B4-BE49-F238E27FC236}">
                      <a16:creationId xmlns:a16="http://schemas.microsoft.com/office/drawing/2014/main" id="{23F3C4C3-AE04-49A0-93CE-06E16F7A7E6C}"/>
                    </a:ext>
                  </a:extLst>
                </p:cNvPr>
                <p:cNvPicPr/>
                <p:nvPr/>
              </p:nvPicPr>
              <p:blipFill>
                <a:blip r:embed="rId39"/>
                <a:stretch>
                  <a:fillRect/>
                </a:stretch>
              </p:blipFill>
              <p:spPr>
                <a:xfrm>
                  <a:off x="3274825" y="1666981"/>
                  <a:ext cx="136440" cy="24009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23B9227A-26E5-4F8A-BFFA-49409DCCE026}"/>
                    </a:ext>
                  </a:extLst>
                </p14:cNvPr>
                <p14:cNvContentPartPr/>
                <p14:nvPr/>
              </p14:nvContentPartPr>
              <p14:xfrm>
                <a:off x="3438985" y="1700446"/>
                <a:ext cx="137160" cy="268920"/>
              </p14:xfrm>
            </p:contentPart>
          </mc:Choice>
          <mc:Fallback xmlns="">
            <p:pic>
              <p:nvPicPr>
                <p:cNvPr id="25" name="Ink 24">
                  <a:extLst>
                    <a:ext uri="{FF2B5EF4-FFF2-40B4-BE49-F238E27FC236}">
                      <a16:creationId xmlns:a16="http://schemas.microsoft.com/office/drawing/2014/main" id="{23B9227A-26E5-4F8A-BFFA-49409DCCE026}"/>
                    </a:ext>
                  </a:extLst>
                </p:cNvPr>
                <p:cNvPicPr/>
                <p:nvPr/>
              </p:nvPicPr>
              <p:blipFill>
                <a:blip r:embed="rId41"/>
                <a:stretch>
                  <a:fillRect/>
                </a:stretch>
              </p:blipFill>
              <p:spPr>
                <a:xfrm>
                  <a:off x="3429985" y="1691434"/>
                  <a:ext cx="154800" cy="28658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EA230A97-025F-4F79-8494-0499131B20AF}"/>
                    </a:ext>
                  </a:extLst>
                </p14:cNvPr>
                <p14:cNvContentPartPr/>
                <p14:nvPr/>
              </p14:nvContentPartPr>
              <p14:xfrm>
                <a:off x="3624025" y="1826446"/>
                <a:ext cx="155160" cy="173880"/>
              </p14:xfrm>
            </p:contentPart>
          </mc:Choice>
          <mc:Fallback xmlns="">
            <p:pic>
              <p:nvPicPr>
                <p:cNvPr id="26" name="Ink 25">
                  <a:extLst>
                    <a:ext uri="{FF2B5EF4-FFF2-40B4-BE49-F238E27FC236}">
                      <a16:creationId xmlns:a16="http://schemas.microsoft.com/office/drawing/2014/main" id="{EA230A97-025F-4F79-8494-0499131B20AF}"/>
                    </a:ext>
                  </a:extLst>
                </p:cNvPr>
                <p:cNvPicPr/>
                <p:nvPr/>
              </p:nvPicPr>
              <p:blipFill>
                <a:blip r:embed="rId43"/>
                <a:stretch>
                  <a:fillRect/>
                </a:stretch>
              </p:blipFill>
              <p:spPr>
                <a:xfrm>
                  <a:off x="3615025" y="1817427"/>
                  <a:ext cx="172800" cy="19155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1FDB9182-5BF5-4032-9FFD-58B2EA754BE5}"/>
                    </a:ext>
                  </a:extLst>
                </p14:cNvPr>
                <p14:cNvContentPartPr/>
                <p14:nvPr/>
              </p14:nvContentPartPr>
              <p14:xfrm>
                <a:off x="3780985" y="1904926"/>
                <a:ext cx="184680" cy="381600"/>
              </p14:xfrm>
            </p:contentPart>
          </mc:Choice>
          <mc:Fallback xmlns="">
            <p:pic>
              <p:nvPicPr>
                <p:cNvPr id="27" name="Ink 26">
                  <a:extLst>
                    <a:ext uri="{FF2B5EF4-FFF2-40B4-BE49-F238E27FC236}">
                      <a16:creationId xmlns:a16="http://schemas.microsoft.com/office/drawing/2014/main" id="{1FDB9182-5BF5-4032-9FFD-58B2EA754BE5}"/>
                    </a:ext>
                  </a:extLst>
                </p:cNvPr>
                <p:cNvPicPr/>
                <p:nvPr/>
              </p:nvPicPr>
              <p:blipFill>
                <a:blip r:embed="rId45"/>
                <a:stretch>
                  <a:fillRect/>
                </a:stretch>
              </p:blipFill>
              <p:spPr>
                <a:xfrm>
                  <a:off x="3771985" y="1895926"/>
                  <a:ext cx="20232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242BB4E4-E798-460C-999A-240A887F555E}"/>
                    </a:ext>
                  </a:extLst>
                </p14:cNvPr>
                <p14:cNvContentPartPr/>
                <p14:nvPr/>
              </p14:nvContentPartPr>
              <p14:xfrm>
                <a:off x="2037145" y="2039926"/>
                <a:ext cx="177480" cy="199800"/>
              </p14:xfrm>
            </p:contentPart>
          </mc:Choice>
          <mc:Fallback xmlns="">
            <p:pic>
              <p:nvPicPr>
                <p:cNvPr id="28" name="Ink 27">
                  <a:extLst>
                    <a:ext uri="{FF2B5EF4-FFF2-40B4-BE49-F238E27FC236}">
                      <a16:creationId xmlns:a16="http://schemas.microsoft.com/office/drawing/2014/main" id="{242BB4E4-E798-460C-999A-240A887F555E}"/>
                    </a:ext>
                  </a:extLst>
                </p:cNvPr>
                <p:cNvPicPr/>
                <p:nvPr/>
              </p:nvPicPr>
              <p:blipFill>
                <a:blip r:embed="rId47"/>
                <a:stretch>
                  <a:fillRect/>
                </a:stretch>
              </p:blipFill>
              <p:spPr>
                <a:xfrm>
                  <a:off x="2028145" y="2030926"/>
                  <a:ext cx="1951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F73418B9-3036-4D69-B869-A19897F1EC97}"/>
                    </a:ext>
                  </a:extLst>
                </p14:cNvPr>
                <p14:cNvContentPartPr/>
                <p14:nvPr/>
              </p14:nvContentPartPr>
              <p14:xfrm>
                <a:off x="2162785" y="2118406"/>
                <a:ext cx="225720" cy="127800"/>
              </p14:xfrm>
            </p:contentPart>
          </mc:Choice>
          <mc:Fallback xmlns="">
            <p:pic>
              <p:nvPicPr>
                <p:cNvPr id="29" name="Ink 28">
                  <a:extLst>
                    <a:ext uri="{FF2B5EF4-FFF2-40B4-BE49-F238E27FC236}">
                      <a16:creationId xmlns:a16="http://schemas.microsoft.com/office/drawing/2014/main" id="{F73418B9-3036-4D69-B869-A19897F1EC97}"/>
                    </a:ext>
                  </a:extLst>
                </p:cNvPr>
                <p:cNvPicPr/>
                <p:nvPr/>
              </p:nvPicPr>
              <p:blipFill>
                <a:blip r:embed="rId49"/>
                <a:stretch>
                  <a:fillRect/>
                </a:stretch>
              </p:blipFill>
              <p:spPr>
                <a:xfrm>
                  <a:off x="2153771" y="2109431"/>
                  <a:ext cx="243388" cy="14539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341BA6A3-C32D-4CAD-B6AA-6ED2F451F415}"/>
                    </a:ext>
                  </a:extLst>
                </p14:cNvPr>
                <p14:cNvContentPartPr/>
                <p14:nvPr/>
              </p14:nvContentPartPr>
              <p14:xfrm>
                <a:off x="2408665" y="2051806"/>
                <a:ext cx="156960" cy="191160"/>
              </p14:xfrm>
            </p:contentPart>
          </mc:Choice>
          <mc:Fallback xmlns="">
            <p:pic>
              <p:nvPicPr>
                <p:cNvPr id="30" name="Ink 29">
                  <a:extLst>
                    <a:ext uri="{FF2B5EF4-FFF2-40B4-BE49-F238E27FC236}">
                      <a16:creationId xmlns:a16="http://schemas.microsoft.com/office/drawing/2014/main" id="{341BA6A3-C32D-4CAD-B6AA-6ED2F451F415}"/>
                    </a:ext>
                  </a:extLst>
                </p:cNvPr>
                <p:cNvPicPr/>
                <p:nvPr/>
              </p:nvPicPr>
              <p:blipFill>
                <a:blip r:embed="rId51"/>
                <a:stretch>
                  <a:fillRect/>
                </a:stretch>
              </p:blipFill>
              <p:spPr>
                <a:xfrm>
                  <a:off x="2399665" y="2042806"/>
                  <a:ext cx="174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948FF0DE-2610-4C17-BEA3-63E927A40E08}"/>
                    </a:ext>
                  </a:extLst>
                </p14:cNvPr>
                <p14:cNvContentPartPr/>
                <p14:nvPr/>
              </p14:nvContentPartPr>
              <p14:xfrm>
                <a:off x="2540065" y="2096446"/>
                <a:ext cx="140400" cy="183600"/>
              </p14:xfrm>
            </p:contentPart>
          </mc:Choice>
          <mc:Fallback xmlns="">
            <p:pic>
              <p:nvPicPr>
                <p:cNvPr id="31" name="Ink 30">
                  <a:extLst>
                    <a:ext uri="{FF2B5EF4-FFF2-40B4-BE49-F238E27FC236}">
                      <a16:creationId xmlns:a16="http://schemas.microsoft.com/office/drawing/2014/main" id="{948FF0DE-2610-4C17-BEA3-63E927A40E08}"/>
                    </a:ext>
                  </a:extLst>
                </p:cNvPr>
                <p:cNvPicPr/>
                <p:nvPr/>
              </p:nvPicPr>
              <p:blipFill>
                <a:blip r:embed="rId53"/>
                <a:stretch>
                  <a:fillRect/>
                </a:stretch>
              </p:blipFill>
              <p:spPr>
                <a:xfrm>
                  <a:off x="2531065" y="2087446"/>
                  <a:ext cx="158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8F46ABA3-EE3C-466A-819C-0C498E583218}"/>
                    </a:ext>
                  </a:extLst>
                </p14:cNvPr>
                <p14:cNvContentPartPr/>
                <p14:nvPr/>
              </p14:nvContentPartPr>
              <p14:xfrm>
                <a:off x="2806105" y="2173846"/>
                <a:ext cx="207720" cy="129240"/>
              </p14:xfrm>
            </p:contentPart>
          </mc:Choice>
          <mc:Fallback xmlns="">
            <p:pic>
              <p:nvPicPr>
                <p:cNvPr id="32" name="Ink 31">
                  <a:extLst>
                    <a:ext uri="{FF2B5EF4-FFF2-40B4-BE49-F238E27FC236}">
                      <a16:creationId xmlns:a16="http://schemas.microsoft.com/office/drawing/2014/main" id="{8F46ABA3-EE3C-466A-819C-0C498E583218}"/>
                    </a:ext>
                  </a:extLst>
                </p:cNvPr>
                <p:cNvPicPr/>
                <p:nvPr/>
              </p:nvPicPr>
              <p:blipFill>
                <a:blip r:embed="rId55"/>
                <a:stretch>
                  <a:fillRect/>
                </a:stretch>
              </p:blipFill>
              <p:spPr>
                <a:xfrm>
                  <a:off x="2797105" y="2164846"/>
                  <a:ext cx="225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056839E5-9EB6-4062-B381-FB81582D383F}"/>
                    </a:ext>
                  </a:extLst>
                </p14:cNvPr>
                <p14:cNvContentPartPr/>
                <p14:nvPr/>
              </p14:nvContentPartPr>
              <p14:xfrm>
                <a:off x="2997985" y="2143246"/>
                <a:ext cx="139680" cy="213840"/>
              </p14:xfrm>
            </p:contentPart>
          </mc:Choice>
          <mc:Fallback xmlns="">
            <p:pic>
              <p:nvPicPr>
                <p:cNvPr id="33" name="Ink 32">
                  <a:extLst>
                    <a:ext uri="{FF2B5EF4-FFF2-40B4-BE49-F238E27FC236}">
                      <a16:creationId xmlns:a16="http://schemas.microsoft.com/office/drawing/2014/main" id="{056839E5-9EB6-4062-B381-FB81582D383F}"/>
                    </a:ext>
                  </a:extLst>
                </p:cNvPr>
                <p:cNvPicPr/>
                <p:nvPr/>
              </p:nvPicPr>
              <p:blipFill>
                <a:blip r:embed="rId57"/>
                <a:stretch>
                  <a:fillRect/>
                </a:stretch>
              </p:blipFill>
              <p:spPr>
                <a:xfrm>
                  <a:off x="2988962" y="2134231"/>
                  <a:ext cx="157366" cy="23151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8817CDC7-7525-4910-BAD9-C4894980D168}"/>
                    </a:ext>
                  </a:extLst>
                </p14:cNvPr>
                <p14:cNvContentPartPr/>
                <p14:nvPr/>
              </p14:nvContentPartPr>
              <p14:xfrm>
                <a:off x="3129745" y="2250886"/>
                <a:ext cx="112680" cy="123480"/>
              </p14:xfrm>
            </p:contentPart>
          </mc:Choice>
          <mc:Fallback xmlns="">
            <p:pic>
              <p:nvPicPr>
                <p:cNvPr id="34" name="Ink 33">
                  <a:extLst>
                    <a:ext uri="{FF2B5EF4-FFF2-40B4-BE49-F238E27FC236}">
                      <a16:creationId xmlns:a16="http://schemas.microsoft.com/office/drawing/2014/main" id="{8817CDC7-7525-4910-BAD9-C4894980D168}"/>
                    </a:ext>
                  </a:extLst>
                </p:cNvPr>
                <p:cNvPicPr/>
                <p:nvPr/>
              </p:nvPicPr>
              <p:blipFill>
                <a:blip r:embed="rId59"/>
                <a:stretch>
                  <a:fillRect/>
                </a:stretch>
              </p:blipFill>
              <p:spPr>
                <a:xfrm>
                  <a:off x="3120745" y="2241912"/>
                  <a:ext cx="130320" cy="14106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95FFD7CB-2483-4D94-B425-01DB4AC23779}"/>
                    </a:ext>
                  </a:extLst>
                </p14:cNvPr>
                <p14:cNvContentPartPr/>
                <p14:nvPr/>
              </p14:nvContentPartPr>
              <p14:xfrm>
                <a:off x="3276265" y="2275006"/>
                <a:ext cx="149400" cy="158040"/>
              </p14:xfrm>
            </p:contentPart>
          </mc:Choice>
          <mc:Fallback xmlns="">
            <p:pic>
              <p:nvPicPr>
                <p:cNvPr id="35" name="Ink 34">
                  <a:extLst>
                    <a:ext uri="{FF2B5EF4-FFF2-40B4-BE49-F238E27FC236}">
                      <a16:creationId xmlns:a16="http://schemas.microsoft.com/office/drawing/2014/main" id="{95FFD7CB-2483-4D94-B425-01DB4AC23779}"/>
                    </a:ext>
                  </a:extLst>
                </p:cNvPr>
                <p:cNvPicPr/>
                <p:nvPr/>
              </p:nvPicPr>
              <p:blipFill>
                <a:blip r:embed="rId61"/>
                <a:stretch>
                  <a:fillRect/>
                </a:stretch>
              </p:blipFill>
              <p:spPr>
                <a:xfrm>
                  <a:off x="3267265" y="2266006"/>
                  <a:ext cx="167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BCA870C6-4A07-4673-B0EA-2119383593A4}"/>
                    </a:ext>
                  </a:extLst>
                </p14:cNvPr>
                <p14:cNvContentPartPr/>
                <p14:nvPr/>
              </p14:nvContentPartPr>
              <p14:xfrm>
                <a:off x="3533305" y="2255206"/>
                <a:ext cx="37800" cy="198000"/>
              </p14:xfrm>
            </p:contentPart>
          </mc:Choice>
          <mc:Fallback xmlns="">
            <p:pic>
              <p:nvPicPr>
                <p:cNvPr id="36" name="Ink 35">
                  <a:extLst>
                    <a:ext uri="{FF2B5EF4-FFF2-40B4-BE49-F238E27FC236}">
                      <a16:creationId xmlns:a16="http://schemas.microsoft.com/office/drawing/2014/main" id="{BCA870C6-4A07-4673-B0EA-2119383593A4}"/>
                    </a:ext>
                  </a:extLst>
                </p:cNvPr>
                <p:cNvPicPr/>
                <p:nvPr/>
              </p:nvPicPr>
              <p:blipFill>
                <a:blip r:embed="rId63"/>
                <a:stretch>
                  <a:fillRect/>
                </a:stretch>
              </p:blipFill>
              <p:spPr>
                <a:xfrm>
                  <a:off x="3524305" y="2246190"/>
                  <a:ext cx="55440" cy="215672"/>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EEB58ED5-F1DC-4536-96C3-DFF9D32F8819}"/>
                    </a:ext>
                  </a:extLst>
                </p14:cNvPr>
                <p14:cNvContentPartPr/>
                <p14:nvPr/>
              </p14:nvContentPartPr>
              <p14:xfrm>
                <a:off x="3499105" y="2276446"/>
                <a:ext cx="357840" cy="171360"/>
              </p14:xfrm>
            </p:contentPart>
          </mc:Choice>
          <mc:Fallback xmlns="">
            <p:pic>
              <p:nvPicPr>
                <p:cNvPr id="37" name="Ink 36">
                  <a:extLst>
                    <a:ext uri="{FF2B5EF4-FFF2-40B4-BE49-F238E27FC236}">
                      <a16:creationId xmlns:a16="http://schemas.microsoft.com/office/drawing/2014/main" id="{EEB58ED5-F1DC-4536-96C3-DFF9D32F8819}"/>
                    </a:ext>
                  </a:extLst>
                </p:cNvPr>
                <p:cNvPicPr/>
                <p:nvPr/>
              </p:nvPicPr>
              <p:blipFill>
                <a:blip r:embed="rId65"/>
                <a:stretch>
                  <a:fillRect/>
                </a:stretch>
              </p:blipFill>
              <p:spPr>
                <a:xfrm>
                  <a:off x="3490105" y="2267446"/>
                  <a:ext cx="37548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24CC567F-05EC-48E2-BFF0-DF3638BD4098}"/>
                  </a:ext>
                  <a:ext uri="{C183D7F6-B498-43B3-948B-1728B52AA6E4}">
                    <adec:decorative xmlns:adec="http://schemas.microsoft.com/office/drawing/2017/decorative" val="1"/>
                  </a:ext>
                </a:extLst>
              </p14:cNvPr>
              <p14:cNvContentPartPr/>
              <p14:nvPr/>
            </p14:nvContentPartPr>
            <p14:xfrm>
              <a:off x="3695665" y="2684326"/>
              <a:ext cx="4320" cy="11520"/>
            </p14:xfrm>
          </p:contentPart>
        </mc:Choice>
        <mc:Fallback xmlns="">
          <p:pic>
            <p:nvPicPr>
              <p:cNvPr id="38" name="Ink 37">
                <a:extLst>
                  <a:ext uri="{FF2B5EF4-FFF2-40B4-BE49-F238E27FC236}">
                    <a16:creationId xmlns:a16="http://schemas.microsoft.com/office/drawing/2014/main" id="{24CC567F-05EC-48E2-BFF0-DF3638BD4098}"/>
                  </a:ext>
                  <a:ext uri="{C183D7F6-B498-43B3-948B-1728B52AA6E4}">
                    <adec:decorative xmlns:adec="http://schemas.microsoft.com/office/drawing/2017/decorative" val="1"/>
                  </a:ext>
                </a:extLst>
              </p:cNvPr>
              <p:cNvPicPr/>
              <p:nvPr/>
            </p:nvPicPr>
            <p:blipFill>
              <a:blip r:embed="rId67"/>
              <a:stretch>
                <a:fillRect/>
              </a:stretch>
            </p:blipFill>
            <p:spPr>
              <a:xfrm>
                <a:off x="3687357" y="2675326"/>
                <a:ext cx="20603" cy="29160"/>
              </a:xfrm>
              <a:prstGeom prst="rect">
                <a:avLst/>
              </a:prstGeom>
            </p:spPr>
          </p:pic>
        </mc:Fallback>
      </mc:AlternateContent>
      <p:grpSp>
        <p:nvGrpSpPr>
          <p:cNvPr id="64" name="Group 63" descr="What do they know?">
            <a:extLst>
              <a:ext uri="{FF2B5EF4-FFF2-40B4-BE49-F238E27FC236}">
                <a16:creationId xmlns:a16="http://schemas.microsoft.com/office/drawing/2014/main" id="{C54EFAE9-4648-47FF-97FC-E8370BB28267}"/>
              </a:ext>
            </a:extLst>
          </p:cNvPr>
          <p:cNvGrpSpPr/>
          <p:nvPr/>
        </p:nvGrpSpPr>
        <p:grpSpPr>
          <a:xfrm>
            <a:off x="5437345" y="4790326"/>
            <a:ext cx="1996200" cy="965880"/>
            <a:chOff x="5437345" y="4790326"/>
            <a:chExt cx="1996200" cy="965880"/>
          </a:xfrm>
        </p:grpSpPr>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E7459AC7-2414-474C-8ECE-5673723B80C2}"/>
                    </a:ext>
                  </a:extLst>
                </p14:cNvPr>
                <p14:cNvContentPartPr/>
                <p14:nvPr/>
              </p14:nvContentPartPr>
              <p14:xfrm>
                <a:off x="5437345" y="4965286"/>
                <a:ext cx="236520" cy="213480"/>
              </p14:xfrm>
            </p:contentPart>
          </mc:Choice>
          <mc:Fallback xmlns="">
            <p:pic>
              <p:nvPicPr>
                <p:cNvPr id="40" name="Ink 39">
                  <a:extLst>
                    <a:ext uri="{FF2B5EF4-FFF2-40B4-BE49-F238E27FC236}">
                      <a16:creationId xmlns:a16="http://schemas.microsoft.com/office/drawing/2014/main" id="{E7459AC7-2414-474C-8ECE-5673723B80C2}"/>
                    </a:ext>
                  </a:extLst>
                </p:cNvPr>
                <p:cNvPicPr/>
                <p:nvPr/>
              </p:nvPicPr>
              <p:blipFill>
                <a:blip r:embed="rId69"/>
                <a:stretch>
                  <a:fillRect/>
                </a:stretch>
              </p:blipFill>
              <p:spPr>
                <a:xfrm>
                  <a:off x="5428359" y="4956286"/>
                  <a:ext cx="254133"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CE44DA47-967B-4561-B161-328BF2B7B702}"/>
                    </a:ext>
                  </a:extLst>
                </p14:cNvPr>
                <p14:cNvContentPartPr/>
                <p14:nvPr/>
              </p14:nvContentPartPr>
              <p14:xfrm>
                <a:off x="5715625" y="4867726"/>
                <a:ext cx="141480" cy="225000"/>
              </p14:xfrm>
            </p:contentPart>
          </mc:Choice>
          <mc:Fallback xmlns="">
            <p:pic>
              <p:nvPicPr>
                <p:cNvPr id="41" name="Ink 40">
                  <a:extLst>
                    <a:ext uri="{FF2B5EF4-FFF2-40B4-BE49-F238E27FC236}">
                      <a16:creationId xmlns:a16="http://schemas.microsoft.com/office/drawing/2014/main" id="{CE44DA47-967B-4561-B161-328BF2B7B702}"/>
                    </a:ext>
                  </a:extLst>
                </p:cNvPr>
                <p:cNvPicPr/>
                <p:nvPr/>
              </p:nvPicPr>
              <p:blipFill>
                <a:blip r:embed="rId71"/>
                <a:stretch>
                  <a:fillRect/>
                </a:stretch>
              </p:blipFill>
              <p:spPr>
                <a:xfrm>
                  <a:off x="5706625" y="4858726"/>
                  <a:ext cx="159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E6BB7A75-0766-43D6-A2DC-4296A47AF114}"/>
                    </a:ext>
                  </a:extLst>
                </p14:cNvPr>
                <p14:cNvContentPartPr/>
                <p14:nvPr/>
              </p14:nvContentPartPr>
              <p14:xfrm>
                <a:off x="5870785" y="4959886"/>
                <a:ext cx="196920" cy="112320"/>
              </p14:xfrm>
            </p:contentPart>
          </mc:Choice>
          <mc:Fallback xmlns="">
            <p:pic>
              <p:nvPicPr>
                <p:cNvPr id="42" name="Ink 41">
                  <a:extLst>
                    <a:ext uri="{FF2B5EF4-FFF2-40B4-BE49-F238E27FC236}">
                      <a16:creationId xmlns:a16="http://schemas.microsoft.com/office/drawing/2014/main" id="{E6BB7A75-0766-43D6-A2DC-4296A47AF114}"/>
                    </a:ext>
                  </a:extLst>
                </p:cNvPr>
                <p:cNvPicPr/>
                <p:nvPr/>
              </p:nvPicPr>
              <p:blipFill>
                <a:blip r:embed="rId73"/>
                <a:stretch>
                  <a:fillRect/>
                </a:stretch>
              </p:blipFill>
              <p:spPr>
                <a:xfrm>
                  <a:off x="5861769" y="4950886"/>
                  <a:ext cx="214592"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9F6DFA43-BCA5-4497-9C03-974346F5098B}"/>
                    </a:ext>
                  </a:extLst>
                </p14:cNvPr>
                <p14:cNvContentPartPr/>
                <p14:nvPr/>
              </p14:nvContentPartPr>
              <p14:xfrm>
                <a:off x="6092545" y="4828126"/>
                <a:ext cx="61920" cy="195120"/>
              </p14:xfrm>
            </p:contentPart>
          </mc:Choice>
          <mc:Fallback xmlns="">
            <p:pic>
              <p:nvPicPr>
                <p:cNvPr id="43" name="Ink 42">
                  <a:extLst>
                    <a:ext uri="{FF2B5EF4-FFF2-40B4-BE49-F238E27FC236}">
                      <a16:creationId xmlns:a16="http://schemas.microsoft.com/office/drawing/2014/main" id="{9F6DFA43-BCA5-4497-9C03-974346F5098B}"/>
                    </a:ext>
                  </a:extLst>
                </p:cNvPr>
                <p:cNvPicPr/>
                <p:nvPr/>
              </p:nvPicPr>
              <p:blipFill>
                <a:blip r:embed="rId75"/>
                <a:stretch>
                  <a:fillRect/>
                </a:stretch>
              </p:blipFill>
              <p:spPr>
                <a:xfrm>
                  <a:off x="6083545" y="4819126"/>
                  <a:ext cx="79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2B9A745A-8CC8-49B1-A672-58937F2CE49D}"/>
                    </a:ext>
                  </a:extLst>
                </p14:cNvPr>
                <p14:cNvContentPartPr/>
                <p14:nvPr/>
              </p14:nvContentPartPr>
              <p14:xfrm>
                <a:off x="6056905" y="4918846"/>
                <a:ext cx="419760" cy="100440"/>
              </p14:xfrm>
            </p:contentPart>
          </mc:Choice>
          <mc:Fallback xmlns="">
            <p:pic>
              <p:nvPicPr>
                <p:cNvPr id="44" name="Ink 43">
                  <a:extLst>
                    <a:ext uri="{FF2B5EF4-FFF2-40B4-BE49-F238E27FC236}">
                      <a16:creationId xmlns:a16="http://schemas.microsoft.com/office/drawing/2014/main" id="{2B9A745A-8CC8-49B1-A672-58937F2CE49D}"/>
                    </a:ext>
                  </a:extLst>
                </p:cNvPr>
                <p:cNvPicPr/>
                <p:nvPr/>
              </p:nvPicPr>
              <p:blipFill>
                <a:blip r:embed="rId77"/>
                <a:stretch>
                  <a:fillRect/>
                </a:stretch>
              </p:blipFill>
              <p:spPr>
                <a:xfrm>
                  <a:off x="6047905" y="4909846"/>
                  <a:ext cx="437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416832E8-3ED7-4F2F-AC5D-287A4DFCF78F}"/>
                    </a:ext>
                  </a:extLst>
                </p14:cNvPr>
                <p14:cNvContentPartPr/>
                <p14:nvPr/>
              </p14:nvContentPartPr>
              <p14:xfrm>
                <a:off x="6441385" y="4790326"/>
                <a:ext cx="86400" cy="203400"/>
              </p14:xfrm>
            </p:contentPart>
          </mc:Choice>
          <mc:Fallback xmlns="">
            <p:pic>
              <p:nvPicPr>
                <p:cNvPr id="45" name="Ink 44">
                  <a:extLst>
                    <a:ext uri="{FF2B5EF4-FFF2-40B4-BE49-F238E27FC236}">
                      <a16:creationId xmlns:a16="http://schemas.microsoft.com/office/drawing/2014/main" id="{416832E8-3ED7-4F2F-AC5D-287A4DFCF78F}"/>
                    </a:ext>
                  </a:extLst>
                </p:cNvPr>
                <p:cNvPicPr/>
                <p:nvPr/>
              </p:nvPicPr>
              <p:blipFill>
                <a:blip r:embed="rId79"/>
                <a:stretch>
                  <a:fillRect/>
                </a:stretch>
              </p:blipFill>
              <p:spPr>
                <a:xfrm>
                  <a:off x="6432422" y="4781310"/>
                  <a:ext cx="103967" cy="221071"/>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E13270B5-D442-4168-ADB1-452E40B12DBC}"/>
                    </a:ext>
                  </a:extLst>
                </p14:cNvPr>
                <p14:cNvContentPartPr/>
                <p14:nvPr/>
              </p14:nvContentPartPr>
              <p14:xfrm>
                <a:off x="6545065" y="4878886"/>
                <a:ext cx="150120" cy="137880"/>
              </p14:xfrm>
            </p:contentPart>
          </mc:Choice>
          <mc:Fallback xmlns="">
            <p:pic>
              <p:nvPicPr>
                <p:cNvPr id="46" name="Ink 45">
                  <a:extLst>
                    <a:ext uri="{FF2B5EF4-FFF2-40B4-BE49-F238E27FC236}">
                      <a16:creationId xmlns:a16="http://schemas.microsoft.com/office/drawing/2014/main" id="{E13270B5-D442-4168-ADB1-452E40B12DBC}"/>
                    </a:ext>
                  </a:extLst>
                </p:cNvPr>
                <p:cNvPicPr/>
                <p:nvPr/>
              </p:nvPicPr>
              <p:blipFill>
                <a:blip r:embed="rId81"/>
                <a:stretch>
                  <a:fillRect/>
                </a:stretch>
              </p:blipFill>
              <p:spPr>
                <a:xfrm>
                  <a:off x="6536087" y="4869886"/>
                  <a:ext cx="167718"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D75950D2-629F-4B50-9A17-F9AF1CF9C188}"/>
                    </a:ext>
                  </a:extLst>
                </p14:cNvPr>
                <p14:cNvContentPartPr/>
                <p14:nvPr/>
              </p14:nvContentPartPr>
              <p14:xfrm>
                <a:off x="5489545" y="5435446"/>
                <a:ext cx="173160" cy="159840"/>
              </p14:xfrm>
            </p:contentPart>
          </mc:Choice>
          <mc:Fallback xmlns="">
            <p:pic>
              <p:nvPicPr>
                <p:cNvPr id="47" name="Ink 46">
                  <a:extLst>
                    <a:ext uri="{FF2B5EF4-FFF2-40B4-BE49-F238E27FC236}">
                      <a16:creationId xmlns:a16="http://schemas.microsoft.com/office/drawing/2014/main" id="{D75950D2-629F-4B50-9A17-F9AF1CF9C188}"/>
                    </a:ext>
                  </a:extLst>
                </p:cNvPr>
                <p:cNvPicPr/>
                <p:nvPr/>
              </p:nvPicPr>
              <p:blipFill>
                <a:blip r:embed="rId83"/>
                <a:stretch>
                  <a:fillRect/>
                </a:stretch>
              </p:blipFill>
              <p:spPr>
                <a:xfrm>
                  <a:off x="5480545" y="5426446"/>
                  <a:ext cx="190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38CDC80A-B2D3-4788-9BC6-A54849D8271B}"/>
                    </a:ext>
                  </a:extLst>
                </p14:cNvPr>
                <p14:cNvContentPartPr/>
                <p14:nvPr/>
              </p14:nvContentPartPr>
              <p14:xfrm>
                <a:off x="5442745" y="5475406"/>
                <a:ext cx="198000" cy="40320"/>
              </p14:xfrm>
            </p:contentPart>
          </mc:Choice>
          <mc:Fallback xmlns="">
            <p:pic>
              <p:nvPicPr>
                <p:cNvPr id="48" name="Ink 47">
                  <a:extLst>
                    <a:ext uri="{FF2B5EF4-FFF2-40B4-BE49-F238E27FC236}">
                      <a16:creationId xmlns:a16="http://schemas.microsoft.com/office/drawing/2014/main" id="{38CDC80A-B2D3-4788-9BC6-A54849D8271B}"/>
                    </a:ext>
                  </a:extLst>
                </p:cNvPr>
                <p:cNvPicPr/>
                <p:nvPr/>
              </p:nvPicPr>
              <p:blipFill>
                <a:blip r:embed="rId85"/>
                <a:stretch>
                  <a:fillRect/>
                </a:stretch>
              </p:blipFill>
              <p:spPr>
                <a:xfrm>
                  <a:off x="5433745" y="5466406"/>
                  <a:ext cx="215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BC03C450-1141-463E-8FFE-E7C89136CF2B}"/>
                    </a:ext>
                  </a:extLst>
                </p14:cNvPr>
                <p14:cNvContentPartPr/>
                <p14:nvPr/>
              </p14:nvContentPartPr>
              <p14:xfrm>
                <a:off x="5658745" y="5402686"/>
                <a:ext cx="130680" cy="201240"/>
              </p14:xfrm>
            </p:contentPart>
          </mc:Choice>
          <mc:Fallback xmlns="">
            <p:pic>
              <p:nvPicPr>
                <p:cNvPr id="49" name="Ink 48">
                  <a:extLst>
                    <a:ext uri="{FF2B5EF4-FFF2-40B4-BE49-F238E27FC236}">
                      <a16:creationId xmlns:a16="http://schemas.microsoft.com/office/drawing/2014/main" id="{BC03C450-1141-463E-8FFE-E7C89136CF2B}"/>
                    </a:ext>
                  </a:extLst>
                </p:cNvPr>
                <p:cNvPicPr/>
                <p:nvPr/>
              </p:nvPicPr>
              <p:blipFill>
                <a:blip r:embed="rId87"/>
                <a:stretch>
                  <a:fillRect/>
                </a:stretch>
              </p:blipFill>
              <p:spPr>
                <a:xfrm>
                  <a:off x="5649745" y="5393702"/>
                  <a:ext cx="148320" cy="218849"/>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354B9B86-FFA1-4008-BA82-D23AEA16ECC7}"/>
                    </a:ext>
                  </a:extLst>
                </p14:cNvPr>
                <p14:cNvContentPartPr/>
                <p14:nvPr/>
              </p14:nvContentPartPr>
              <p14:xfrm>
                <a:off x="5846665" y="5409166"/>
                <a:ext cx="175680" cy="145440"/>
              </p14:xfrm>
            </p:contentPart>
          </mc:Choice>
          <mc:Fallback xmlns="">
            <p:pic>
              <p:nvPicPr>
                <p:cNvPr id="50" name="Ink 49">
                  <a:extLst>
                    <a:ext uri="{FF2B5EF4-FFF2-40B4-BE49-F238E27FC236}">
                      <a16:creationId xmlns:a16="http://schemas.microsoft.com/office/drawing/2014/main" id="{354B9B86-FFA1-4008-BA82-D23AEA16ECC7}"/>
                    </a:ext>
                  </a:extLst>
                </p:cNvPr>
                <p:cNvPicPr/>
                <p:nvPr/>
              </p:nvPicPr>
              <p:blipFill>
                <a:blip r:embed="rId89"/>
                <a:stretch>
                  <a:fillRect/>
                </a:stretch>
              </p:blipFill>
              <p:spPr>
                <a:xfrm>
                  <a:off x="5837665" y="5400166"/>
                  <a:ext cx="193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47894316-21E9-4C30-BBDC-D49B1B1C51C8}"/>
                    </a:ext>
                  </a:extLst>
                </p14:cNvPr>
                <p14:cNvContentPartPr/>
                <p14:nvPr/>
              </p14:nvContentPartPr>
              <p14:xfrm>
                <a:off x="5996425" y="5413126"/>
                <a:ext cx="192600" cy="343080"/>
              </p14:xfrm>
            </p:contentPart>
          </mc:Choice>
          <mc:Fallback xmlns="">
            <p:pic>
              <p:nvPicPr>
                <p:cNvPr id="51" name="Ink 50">
                  <a:extLst>
                    <a:ext uri="{FF2B5EF4-FFF2-40B4-BE49-F238E27FC236}">
                      <a16:creationId xmlns:a16="http://schemas.microsoft.com/office/drawing/2014/main" id="{47894316-21E9-4C30-BBDC-D49B1B1C51C8}"/>
                    </a:ext>
                  </a:extLst>
                </p:cNvPr>
                <p:cNvPicPr/>
                <p:nvPr/>
              </p:nvPicPr>
              <p:blipFill>
                <a:blip r:embed="rId91"/>
                <a:stretch>
                  <a:fillRect/>
                </a:stretch>
              </p:blipFill>
              <p:spPr>
                <a:xfrm>
                  <a:off x="5987425" y="5404126"/>
                  <a:ext cx="2102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37BE2A47-CB4B-4538-961F-C22F961E5D67}"/>
                    </a:ext>
                  </a:extLst>
                </p14:cNvPr>
                <p14:cNvContentPartPr/>
                <p14:nvPr/>
              </p14:nvContentPartPr>
              <p14:xfrm>
                <a:off x="6310705" y="5237446"/>
                <a:ext cx="94680" cy="277920"/>
              </p14:xfrm>
            </p:contentPart>
          </mc:Choice>
          <mc:Fallback xmlns="">
            <p:pic>
              <p:nvPicPr>
                <p:cNvPr id="57" name="Ink 56">
                  <a:extLst>
                    <a:ext uri="{FF2B5EF4-FFF2-40B4-BE49-F238E27FC236}">
                      <a16:creationId xmlns:a16="http://schemas.microsoft.com/office/drawing/2014/main" id="{37BE2A47-CB4B-4538-961F-C22F961E5D67}"/>
                    </a:ext>
                  </a:extLst>
                </p:cNvPr>
                <p:cNvPicPr/>
                <p:nvPr/>
              </p:nvPicPr>
              <p:blipFill>
                <a:blip r:embed="rId93"/>
                <a:stretch>
                  <a:fillRect/>
                </a:stretch>
              </p:blipFill>
              <p:spPr>
                <a:xfrm>
                  <a:off x="6301671" y="5228446"/>
                  <a:ext cx="112387"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90FEA6DD-961C-4833-812F-738222BC7161}"/>
                    </a:ext>
                  </a:extLst>
                </p14:cNvPr>
                <p14:cNvContentPartPr/>
                <p14:nvPr/>
              </p14:nvContentPartPr>
              <p14:xfrm>
                <a:off x="6360745" y="5351926"/>
                <a:ext cx="243360" cy="118800"/>
              </p14:xfrm>
            </p:contentPart>
          </mc:Choice>
          <mc:Fallback xmlns="">
            <p:pic>
              <p:nvPicPr>
                <p:cNvPr id="58" name="Ink 57">
                  <a:extLst>
                    <a:ext uri="{FF2B5EF4-FFF2-40B4-BE49-F238E27FC236}">
                      <a16:creationId xmlns:a16="http://schemas.microsoft.com/office/drawing/2014/main" id="{90FEA6DD-961C-4833-812F-738222BC7161}"/>
                    </a:ext>
                  </a:extLst>
                </p:cNvPr>
                <p:cNvPicPr/>
                <p:nvPr/>
              </p:nvPicPr>
              <p:blipFill>
                <a:blip r:embed="rId95"/>
                <a:stretch>
                  <a:fillRect/>
                </a:stretch>
              </p:blipFill>
              <p:spPr>
                <a:xfrm>
                  <a:off x="6351758" y="5342899"/>
                  <a:ext cx="260974" cy="136494"/>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A1921DAB-679E-4D82-86C3-3853153717EC}"/>
                    </a:ext>
                  </a:extLst>
                </p14:cNvPr>
                <p14:cNvContentPartPr/>
                <p14:nvPr/>
              </p14:nvContentPartPr>
              <p14:xfrm>
                <a:off x="6616705" y="5305846"/>
                <a:ext cx="139320" cy="156960"/>
              </p14:xfrm>
            </p:contentPart>
          </mc:Choice>
          <mc:Fallback xmlns="">
            <p:pic>
              <p:nvPicPr>
                <p:cNvPr id="59" name="Ink 58">
                  <a:extLst>
                    <a:ext uri="{FF2B5EF4-FFF2-40B4-BE49-F238E27FC236}">
                      <a16:creationId xmlns:a16="http://schemas.microsoft.com/office/drawing/2014/main" id="{A1921DAB-679E-4D82-86C3-3853153717EC}"/>
                    </a:ext>
                  </a:extLst>
                </p:cNvPr>
                <p:cNvPicPr/>
                <p:nvPr/>
              </p:nvPicPr>
              <p:blipFill>
                <a:blip r:embed="rId97"/>
                <a:stretch>
                  <a:fillRect/>
                </a:stretch>
              </p:blipFill>
              <p:spPr>
                <a:xfrm>
                  <a:off x="6607705" y="5296846"/>
                  <a:ext cx="156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530335FD-BD8D-43F3-BF99-05BA18F60DB8}"/>
                    </a:ext>
                  </a:extLst>
                </p14:cNvPr>
                <p14:cNvContentPartPr/>
                <p14:nvPr/>
              </p14:nvContentPartPr>
              <p14:xfrm>
                <a:off x="6763945" y="5297566"/>
                <a:ext cx="119520" cy="134280"/>
              </p14:xfrm>
            </p:contentPart>
          </mc:Choice>
          <mc:Fallback xmlns="">
            <p:pic>
              <p:nvPicPr>
                <p:cNvPr id="60" name="Ink 59">
                  <a:extLst>
                    <a:ext uri="{FF2B5EF4-FFF2-40B4-BE49-F238E27FC236}">
                      <a16:creationId xmlns:a16="http://schemas.microsoft.com/office/drawing/2014/main" id="{530335FD-BD8D-43F3-BF99-05BA18F60DB8}"/>
                    </a:ext>
                  </a:extLst>
                </p:cNvPr>
                <p:cNvPicPr/>
                <p:nvPr/>
              </p:nvPicPr>
              <p:blipFill>
                <a:blip r:embed="rId99"/>
                <a:stretch>
                  <a:fillRect/>
                </a:stretch>
              </p:blipFill>
              <p:spPr>
                <a:xfrm>
                  <a:off x="6754972" y="5288566"/>
                  <a:ext cx="137107"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94463572-BE26-46CE-944B-2020646803BF}"/>
                    </a:ext>
                  </a:extLst>
                </p14:cNvPr>
                <p14:cNvContentPartPr/>
                <p14:nvPr/>
              </p14:nvContentPartPr>
              <p14:xfrm>
                <a:off x="6958345" y="5183446"/>
                <a:ext cx="268920" cy="204480"/>
              </p14:xfrm>
            </p:contentPart>
          </mc:Choice>
          <mc:Fallback xmlns="">
            <p:pic>
              <p:nvPicPr>
                <p:cNvPr id="61" name="Ink 60">
                  <a:extLst>
                    <a:ext uri="{FF2B5EF4-FFF2-40B4-BE49-F238E27FC236}">
                      <a16:creationId xmlns:a16="http://schemas.microsoft.com/office/drawing/2014/main" id="{94463572-BE26-46CE-944B-2020646803BF}"/>
                    </a:ext>
                  </a:extLst>
                </p:cNvPr>
                <p:cNvPicPr/>
                <p:nvPr/>
              </p:nvPicPr>
              <p:blipFill>
                <a:blip r:embed="rId101"/>
                <a:stretch>
                  <a:fillRect/>
                </a:stretch>
              </p:blipFill>
              <p:spPr>
                <a:xfrm>
                  <a:off x="6949345" y="5174446"/>
                  <a:ext cx="2865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5067B0C7-CD49-4061-A759-5270D849C524}"/>
                    </a:ext>
                  </a:extLst>
                </p14:cNvPr>
                <p14:cNvContentPartPr/>
                <p14:nvPr/>
              </p14:nvContentPartPr>
              <p14:xfrm>
                <a:off x="7292785" y="5038366"/>
                <a:ext cx="140760" cy="156960"/>
              </p14:xfrm>
            </p:contentPart>
          </mc:Choice>
          <mc:Fallback xmlns="">
            <p:pic>
              <p:nvPicPr>
                <p:cNvPr id="62" name="Ink 61">
                  <a:extLst>
                    <a:ext uri="{FF2B5EF4-FFF2-40B4-BE49-F238E27FC236}">
                      <a16:creationId xmlns:a16="http://schemas.microsoft.com/office/drawing/2014/main" id="{5067B0C7-CD49-4061-A759-5270D849C524}"/>
                    </a:ext>
                  </a:extLst>
                </p:cNvPr>
                <p:cNvPicPr/>
                <p:nvPr/>
              </p:nvPicPr>
              <p:blipFill>
                <a:blip r:embed="rId103"/>
                <a:stretch>
                  <a:fillRect/>
                </a:stretch>
              </p:blipFill>
              <p:spPr>
                <a:xfrm>
                  <a:off x="7283785" y="5029366"/>
                  <a:ext cx="1584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901B92FB-35F6-4D73-9E72-2939F012FD92}"/>
                    </a:ext>
                  </a:extLst>
                </p14:cNvPr>
                <p14:cNvContentPartPr/>
                <p14:nvPr/>
              </p14:nvContentPartPr>
              <p14:xfrm>
                <a:off x="7401865" y="5505286"/>
                <a:ext cx="15120" cy="21960"/>
              </p14:xfrm>
            </p:contentPart>
          </mc:Choice>
          <mc:Fallback xmlns="">
            <p:pic>
              <p:nvPicPr>
                <p:cNvPr id="63" name="Ink 62">
                  <a:extLst>
                    <a:ext uri="{FF2B5EF4-FFF2-40B4-BE49-F238E27FC236}">
                      <a16:creationId xmlns:a16="http://schemas.microsoft.com/office/drawing/2014/main" id="{901B92FB-35F6-4D73-9E72-2939F012FD92}"/>
                    </a:ext>
                  </a:extLst>
                </p:cNvPr>
                <p:cNvPicPr/>
                <p:nvPr/>
              </p:nvPicPr>
              <p:blipFill>
                <a:blip r:embed="rId105"/>
                <a:stretch>
                  <a:fillRect/>
                </a:stretch>
              </p:blipFill>
              <p:spPr>
                <a:xfrm>
                  <a:off x="7392865" y="5496431"/>
                  <a:ext cx="32760" cy="39315"/>
                </a:xfrm>
                <a:prstGeom prst="rect">
                  <a:avLst/>
                </a:prstGeom>
              </p:spPr>
            </p:pic>
          </mc:Fallback>
        </mc:AlternateContent>
      </p:grpSp>
    </p:spTree>
    <p:extLst>
      <p:ext uri="{BB962C8B-B14F-4D97-AF65-F5344CB8AC3E}">
        <p14:creationId xmlns:p14="http://schemas.microsoft.com/office/powerpoint/2010/main" val="32941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C4C3-2A32-4BEA-B975-72DB34FBA1D2}"/>
              </a:ext>
            </a:extLst>
          </p:cNvPr>
          <p:cNvSpPr>
            <a:spLocks noGrp="1"/>
          </p:cNvSpPr>
          <p:nvPr>
            <p:ph type="title"/>
          </p:nvPr>
        </p:nvSpPr>
        <p:spPr/>
        <p:txBody>
          <a:bodyPr>
            <a:noAutofit/>
          </a:bodyPr>
          <a:lstStyle/>
          <a:p>
            <a:r>
              <a:rPr lang="en-CA" dirty="0"/>
              <a:t>Write a goal or outcome for your video</a:t>
            </a:r>
          </a:p>
        </p:txBody>
      </p:sp>
      <p:sp>
        <p:nvSpPr>
          <p:cNvPr id="6" name="Rectangle 5">
            <a:extLst>
              <a:ext uri="{FF2B5EF4-FFF2-40B4-BE49-F238E27FC236}">
                <a16:creationId xmlns:a16="http://schemas.microsoft.com/office/drawing/2014/main" id="{971C3BAE-F845-4789-83FB-5E958C8907B4}"/>
              </a:ext>
            </a:extLst>
          </p:cNvPr>
          <p:cNvSpPr/>
          <p:nvPr/>
        </p:nvSpPr>
        <p:spPr>
          <a:xfrm>
            <a:off x="7720837" y="702502"/>
            <a:ext cx="2621230" cy="369332"/>
          </a:xfrm>
          <a:prstGeom prst="rect">
            <a:avLst/>
          </a:prstGeom>
        </p:spPr>
        <p:txBody>
          <a:bodyPr wrap="none">
            <a:spAutoFit/>
          </a:bodyPr>
          <a:lstStyle/>
          <a:p>
            <a:r>
              <a:rPr lang="en-CA">
                <a:latin typeface="Abadi" panose="020B0604020104020204" pitchFamily="34" charset="0"/>
              </a:rPr>
              <a:t>(beyond “I want to win”!)</a:t>
            </a:r>
          </a:p>
        </p:txBody>
      </p:sp>
      <p:grpSp>
        <p:nvGrpSpPr>
          <p:cNvPr id="65" name="Group 64" descr="I want to convince people this problem needs to be solved today. ">
            <a:extLst>
              <a:ext uri="{FF2B5EF4-FFF2-40B4-BE49-F238E27FC236}">
                <a16:creationId xmlns:a16="http://schemas.microsoft.com/office/drawing/2014/main" id="{26A40364-636F-4C81-99CD-ADC31F082E33}"/>
              </a:ext>
            </a:extLst>
          </p:cNvPr>
          <p:cNvGrpSpPr/>
          <p:nvPr/>
        </p:nvGrpSpPr>
        <p:grpSpPr>
          <a:xfrm>
            <a:off x="328643" y="1655095"/>
            <a:ext cx="3204720" cy="3117240"/>
            <a:chOff x="328643" y="1655095"/>
            <a:chExt cx="3204720" cy="311724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232F7E3-C00C-44B7-86B5-0F125469E898}"/>
                    </a:ext>
                  </a:extLst>
                </p14:cNvPr>
                <p14:cNvContentPartPr/>
                <p14:nvPr/>
              </p14:nvContentPartPr>
              <p14:xfrm>
                <a:off x="541763" y="1849135"/>
                <a:ext cx="181080" cy="524880"/>
              </p14:xfrm>
            </p:contentPart>
          </mc:Choice>
          <mc:Fallback xmlns="">
            <p:pic>
              <p:nvPicPr>
                <p:cNvPr id="3" name="Ink 2">
                  <a:extLst>
                    <a:ext uri="{FF2B5EF4-FFF2-40B4-BE49-F238E27FC236}">
                      <a16:creationId xmlns:a16="http://schemas.microsoft.com/office/drawing/2014/main" id="{D232F7E3-C00C-44B7-86B5-0F125469E898}"/>
                    </a:ext>
                  </a:extLst>
                </p:cNvPr>
                <p:cNvPicPr/>
                <p:nvPr/>
              </p:nvPicPr>
              <p:blipFill>
                <a:blip r:embed="rId4"/>
                <a:stretch>
                  <a:fillRect/>
                </a:stretch>
              </p:blipFill>
              <p:spPr>
                <a:xfrm>
                  <a:off x="532745" y="1840135"/>
                  <a:ext cx="198755"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3014550-2E9B-4543-8618-6682DA7FC2CC}"/>
                    </a:ext>
                  </a:extLst>
                </p14:cNvPr>
                <p14:cNvContentPartPr/>
                <p14:nvPr/>
              </p14:nvContentPartPr>
              <p14:xfrm>
                <a:off x="917963" y="2077375"/>
                <a:ext cx="324360" cy="241200"/>
              </p14:xfrm>
            </p:contentPart>
          </mc:Choice>
          <mc:Fallback xmlns="">
            <p:pic>
              <p:nvPicPr>
                <p:cNvPr id="4" name="Ink 3">
                  <a:extLst>
                    <a:ext uri="{FF2B5EF4-FFF2-40B4-BE49-F238E27FC236}">
                      <a16:creationId xmlns:a16="http://schemas.microsoft.com/office/drawing/2014/main" id="{A3014550-2E9B-4543-8618-6682DA7FC2CC}"/>
                    </a:ext>
                  </a:extLst>
                </p:cNvPr>
                <p:cNvPicPr/>
                <p:nvPr/>
              </p:nvPicPr>
              <p:blipFill>
                <a:blip r:embed="rId6"/>
                <a:stretch>
                  <a:fillRect/>
                </a:stretch>
              </p:blipFill>
              <p:spPr>
                <a:xfrm>
                  <a:off x="908963" y="2068362"/>
                  <a:ext cx="342000" cy="2588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9DE99AA-2D10-476D-AFA3-B9601F1C90C2}"/>
                    </a:ext>
                  </a:extLst>
                </p14:cNvPr>
                <p14:cNvContentPartPr/>
                <p14:nvPr/>
              </p14:nvContentPartPr>
              <p14:xfrm>
                <a:off x="1285523" y="2042095"/>
                <a:ext cx="217800" cy="160200"/>
              </p14:xfrm>
            </p:contentPart>
          </mc:Choice>
          <mc:Fallback xmlns="">
            <p:pic>
              <p:nvPicPr>
                <p:cNvPr id="5" name="Ink 4">
                  <a:extLst>
                    <a:ext uri="{FF2B5EF4-FFF2-40B4-BE49-F238E27FC236}">
                      <a16:creationId xmlns:a16="http://schemas.microsoft.com/office/drawing/2014/main" id="{19DE99AA-2D10-476D-AFA3-B9601F1C90C2}"/>
                    </a:ext>
                  </a:extLst>
                </p:cNvPr>
                <p:cNvPicPr/>
                <p:nvPr/>
              </p:nvPicPr>
              <p:blipFill>
                <a:blip r:embed="rId8"/>
                <a:stretch>
                  <a:fillRect/>
                </a:stretch>
              </p:blipFill>
              <p:spPr>
                <a:xfrm>
                  <a:off x="1276508" y="2033095"/>
                  <a:ext cx="235469"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1E7B877-9392-479C-A1A9-CA31891590F4}"/>
                    </a:ext>
                  </a:extLst>
                </p14:cNvPr>
                <p14:cNvContentPartPr/>
                <p14:nvPr/>
              </p14:nvContentPartPr>
              <p14:xfrm>
                <a:off x="1516283" y="1997455"/>
                <a:ext cx="201600" cy="207360"/>
              </p14:xfrm>
            </p:contentPart>
          </mc:Choice>
          <mc:Fallback xmlns="">
            <p:pic>
              <p:nvPicPr>
                <p:cNvPr id="7" name="Ink 6">
                  <a:extLst>
                    <a:ext uri="{FF2B5EF4-FFF2-40B4-BE49-F238E27FC236}">
                      <a16:creationId xmlns:a16="http://schemas.microsoft.com/office/drawing/2014/main" id="{71E7B877-9392-479C-A1A9-CA31891590F4}"/>
                    </a:ext>
                  </a:extLst>
                </p:cNvPr>
                <p:cNvPicPr/>
                <p:nvPr/>
              </p:nvPicPr>
              <p:blipFill>
                <a:blip r:embed="rId10"/>
                <a:stretch>
                  <a:fillRect/>
                </a:stretch>
              </p:blipFill>
              <p:spPr>
                <a:xfrm>
                  <a:off x="1507283" y="1988455"/>
                  <a:ext cx="219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A442E7CA-6B33-45DE-9215-5A660E9AF021}"/>
                    </a:ext>
                  </a:extLst>
                </p14:cNvPr>
                <p14:cNvContentPartPr/>
                <p14:nvPr/>
              </p14:nvContentPartPr>
              <p14:xfrm>
                <a:off x="1689083" y="1746895"/>
                <a:ext cx="149400" cy="282240"/>
              </p14:xfrm>
            </p:contentPart>
          </mc:Choice>
          <mc:Fallback xmlns="">
            <p:pic>
              <p:nvPicPr>
                <p:cNvPr id="8" name="Ink 7">
                  <a:extLst>
                    <a:ext uri="{FF2B5EF4-FFF2-40B4-BE49-F238E27FC236}">
                      <a16:creationId xmlns:a16="http://schemas.microsoft.com/office/drawing/2014/main" id="{A442E7CA-6B33-45DE-9215-5A660E9AF021}"/>
                    </a:ext>
                  </a:extLst>
                </p:cNvPr>
                <p:cNvPicPr/>
                <p:nvPr/>
              </p:nvPicPr>
              <p:blipFill>
                <a:blip r:embed="rId12"/>
                <a:stretch>
                  <a:fillRect/>
                </a:stretch>
              </p:blipFill>
              <p:spPr>
                <a:xfrm>
                  <a:off x="1680083" y="1737895"/>
                  <a:ext cx="1670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49E267AD-239F-417E-BCC6-8034B649F680}"/>
                    </a:ext>
                  </a:extLst>
                </p14:cNvPr>
                <p14:cNvContentPartPr/>
                <p14:nvPr/>
              </p14:nvContentPartPr>
              <p14:xfrm>
                <a:off x="1689803" y="1655095"/>
                <a:ext cx="414360" cy="312120"/>
              </p14:xfrm>
            </p:contentPart>
          </mc:Choice>
          <mc:Fallback xmlns="">
            <p:pic>
              <p:nvPicPr>
                <p:cNvPr id="9" name="Ink 8">
                  <a:extLst>
                    <a:ext uri="{FF2B5EF4-FFF2-40B4-BE49-F238E27FC236}">
                      <a16:creationId xmlns:a16="http://schemas.microsoft.com/office/drawing/2014/main" id="{49E267AD-239F-417E-BCC6-8034B649F680}"/>
                    </a:ext>
                  </a:extLst>
                </p:cNvPr>
                <p:cNvPicPr/>
                <p:nvPr/>
              </p:nvPicPr>
              <p:blipFill>
                <a:blip r:embed="rId14"/>
                <a:stretch>
                  <a:fillRect/>
                </a:stretch>
              </p:blipFill>
              <p:spPr>
                <a:xfrm>
                  <a:off x="1680803" y="1646095"/>
                  <a:ext cx="4320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35867EA2-3C3C-41F5-B120-3F521E40AE62}"/>
                    </a:ext>
                  </a:extLst>
                </p14:cNvPr>
                <p14:cNvContentPartPr/>
                <p14:nvPr/>
              </p14:nvContentPartPr>
              <p14:xfrm>
                <a:off x="2001203" y="1776055"/>
                <a:ext cx="133920" cy="38880"/>
              </p14:xfrm>
            </p:contentPart>
          </mc:Choice>
          <mc:Fallback xmlns="">
            <p:pic>
              <p:nvPicPr>
                <p:cNvPr id="10" name="Ink 9">
                  <a:extLst>
                    <a:ext uri="{FF2B5EF4-FFF2-40B4-BE49-F238E27FC236}">
                      <a16:creationId xmlns:a16="http://schemas.microsoft.com/office/drawing/2014/main" id="{35867EA2-3C3C-41F5-B120-3F521E40AE62}"/>
                    </a:ext>
                  </a:extLst>
                </p:cNvPr>
                <p:cNvPicPr/>
                <p:nvPr/>
              </p:nvPicPr>
              <p:blipFill>
                <a:blip r:embed="rId16"/>
                <a:stretch>
                  <a:fillRect/>
                </a:stretch>
              </p:blipFill>
              <p:spPr>
                <a:xfrm>
                  <a:off x="1992203" y="1767055"/>
                  <a:ext cx="151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0FD5FC65-2915-475D-A83D-F9C7F5ADDD8B}"/>
                    </a:ext>
                  </a:extLst>
                </p14:cNvPr>
                <p14:cNvContentPartPr/>
                <p14:nvPr/>
              </p14:nvContentPartPr>
              <p14:xfrm>
                <a:off x="2207483" y="1692895"/>
                <a:ext cx="133560" cy="177120"/>
              </p14:xfrm>
            </p:contentPart>
          </mc:Choice>
          <mc:Fallback xmlns="">
            <p:pic>
              <p:nvPicPr>
                <p:cNvPr id="11" name="Ink 10">
                  <a:extLst>
                    <a:ext uri="{FF2B5EF4-FFF2-40B4-BE49-F238E27FC236}">
                      <a16:creationId xmlns:a16="http://schemas.microsoft.com/office/drawing/2014/main" id="{0FD5FC65-2915-475D-A83D-F9C7F5ADDD8B}"/>
                    </a:ext>
                  </a:extLst>
                </p:cNvPr>
                <p:cNvPicPr/>
                <p:nvPr/>
              </p:nvPicPr>
              <p:blipFill>
                <a:blip r:embed="rId18"/>
                <a:stretch>
                  <a:fillRect/>
                </a:stretch>
              </p:blipFill>
              <p:spPr>
                <a:xfrm>
                  <a:off x="2198483" y="1683895"/>
                  <a:ext cx="151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1846380B-EF21-46EA-BE30-D27D8AB54041}"/>
                    </a:ext>
                  </a:extLst>
                </p14:cNvPr>
                <p14:cNvContentPartPr/>
                <p14:nvPr/>
              </p14:nvContentPartPr>
              <p14:xfrm>
                <a:off x="328643" y="2842015"/>
                <a:ext cx="178560" cy="191160"/>
              </p14:xfrm>
            </p:contentPart>
          </mc:Choice>
          <mc:Fallback xmlns="">
            <p:pic>
              <p:nvPicPr>
                <p:cNvPr id="12" name="Ink 11">
                  <a:extLst>
                    <a:ext uri="{FF2B5EF4-FFF2-40B4-BE49-F238E27FC236}">
                      <a16:creationId xmlns:a16="http://schemas.microsoft.com/office/drawing/2014/main" id="{1846380B-EF21-46EA-BE30-D27D8AB54041}"/>
                    </a:ext>
                  </a:extLst>
                </p:cNvPr>
                <p:cNvPicPr/>
                <p:nvPr/>
              </p:nvPicPr>
              <p:blipFill>
                <a:blip r:embed="rId20"/>
                <a:stretch>
                  <a:fillRect/>
                </a:stretch>
              </p:blipFill>
              <p:spPr>
                <a:xfrm>
                  <a:off x="319661" y="2833032"/>
                  <a:ext cx="196165" cy="20876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A0F2438C-B830-4A29-BC5D-2F2F089D7FE2}"/>
                    </a:ext>
                  </a:extLst>
                </p14:cNvPr>
                <p14:cNvContentPartPr/>
                <p14:nvPr/>
              </p14:nvContentPartPr>
              <p14:xfrm>
                <a:off x="507203" y="2831575"/>
                <a:ext cx="120240" cy="147960"/>
              </p14:xfrm>
            </p:contentPart>
          </mc:Choice>
          <mc:Fallback xmlns="">
            <p:pic>
              <p:nvPicPr>
                <p:cNvPr id="13" name="Ink 12">
                  <a:extLst>
                    <a:ext uri="{FF2B5EF4-FFF2-40B4-BE49-F238E27FC236}">
                      <a16:creationId xmlns:a16="http://schemas.microsoft.com/office/drawing/2014/main" id="{A0F2438C-B830-4A29-BC5D-2F2F089D7FE2}"/>
                    </a:ext>
                  </a:extLst>
                </p:cNvPr>
                <p:cNvPicPr/>
                <p:nvPr/>
              </p:nvPicPr>
              <p:blipFill>
                <a:blip r:embed="rId22"/>
                <a:stretch>
                  <a:fillRect/>
                </a:stretch>
              </p:blipFill>
              <p:spPr>
                <a:xfrm>
                  <a:off x="498203" y="2822575"/>
                  <a:ext cx="137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63389649-1576-4A6C-B81F-BFDCAE295A4E}"/>
                    </a:ext>
                  </a:extLst>
                </p14:cNvPr>
                <p14:cNvContentPartPr/>
                <p14:nvPr/>
              </p14:nvContentPartPr>
              <p14:xfrm>
                <a:off x="608363" y="2770375"/>
                <a:ext cx="226800" cy="185760"/>
              </p14:xfrm>
            </p:contentPart>
          </mc:Choice>
          <mc:Fallback xmlns="">
            <p:pic>
              <p:nvPicPr>
                <p:cNvPr id="14" name="Ink 13">
                  <a:extLst>
                    <a:ext uri="{FF2B5EF4-FFF2-40B4-BE49-F238E27FC236}">
                      <a16:creationId xmlns:a16="http://schemas.microsoft.com/office/drawing/2014/main" id="{63389649-1576-4A6C-B81F-BFDCAE295A4E}"/>
                    </a:ext>
                  </a:extLst>
                </p:cNvPr>
                <p:cNvPicPr/>
                <p:nvPr/>
              </p:nvPicPr>
              <p:blipFill>
                <a:blip r:embed="rId24"/>
                <a:stretch>
                  <a:fillRect/>
                </a:stretch>
              </p:blipFill>
              <p:spPr>
                <a:xfrm>
                  <a:off x="599363" y="2761375"/>
                  <a:ext cx="2444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7DF4468F-D110-48C5-9D12-29349DBDD463}"/>
                    </a:ext>
                  </a:extLst>
                </p14:cNvPr>
                <p14:cNvContentPartPr/>
                <p14:nvPr/>
              </p14:nvContentPartPr>
              <p14:xfrm>
                <a:off x="807803" y="2632855"/>
                <a:ext cx="137160" cy="222480"/>
              </p14:xfrm>
            </p:contentPart>
          </mc:Choice>
          <mc:Fallback xmlns="">
            <p:pic>
              <p:nvPicPr>
                <p:cNvPr id="15" name="Ink 14">
                  <a:extLst>
                    <a:ext uri="{FF2B5EF4-FFF2-40B4-BE49-F238E27FC236}">
                      <a16:creationId xmlns:a16="http://schemas.microsoft.com/office/drawing/2014/main" id="{7DF4468F-D110-48C5-9D12-29349DBDD463}"/>
                    </a:ext>
                  </a:extLst>
                </p:cNvPr>
                <p:cNvPicPr/>
                <p:nvPr/>
              </p:nvPicPr>
              <p:blipFill>
                <a:blip r:embed="rId26"/>
                <a:stretch>
                  <a:fillRect/>
                </a:stretch>
              </p:blipFill>
              <p:spPr>
                <a:xfrm>
                  <a:off x="798803" y="2623840"/>
                  <a:ext cx="154800" cy="24014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1DC153B2-9C15-4922-8113-74BFB8705AEF}"/>
                    </a:ext>
                  </a:extLst>
                </p14:cNvPr>
                <p14:cNvContentPartPr/>
                <p14:nvPr/>
              </p14:nvContentPartPr>
              <p14:xfrm>
                <a:off x="1010483" y="2520895"/>
                <a:ext cx="66960" cy="211680"/>
              </p14:xfrm>
            </p:contentPart>
          </mc:Choice>
          <mc:Fallback xmlns="">
            <p:pic>
              <p:nvPicPr>
                <p:cNvPr id="16" name="Ink 15">
                  <a:extLst>
                    <a:ext uri="{FF2B5EF4-FFF2-40B4-BE49-F238E27FC236}">
                      <a16:creationId xmlns:a16="http://schemas.microsoft.com/office/drawing/2014/main" id="{1DC153B2-9C15-4922-8113-74BFB8705AEF}"/>
                    </a:ext>
                  </a:extLst>
                </p:cNvPr>
                <p:cNvPicPr/>
                <p:nvPr/>
              </p:nvPicPr>
              <p:blipFill>
                <a:blip r:embed="rId28"/>
                <a:stretch>
                  <a:fillRect/>
                </a:stretch>
              </p:blipFill>
              <p:spPr>
                <a:xfrm>
                  <a:off x="1001531" y="2511895"/>
                  <a:ext cx="84506"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EF2B4BDB-6593-44B6-84A5-5DCCED9D03D2}"/>
                    </a:ext>
                  </a:extLst>
                </p14:cNvPr>
                <p14:cNvContentPartPr/>
                <p14:nvPr/>
              </p14:nvContentPartPr>
              <p14:xfrm>
                <a:off x="1154123" y="2527015"/>
                <a:ext cx="155520" cy="175320"/>
              </p14:xfrm>
            </p:contentPart>
          </mc:Choice>
          <mc:Fallback xmlns="">
            <p:pic>
              <p:nvPicPr>
                <p:cNvPr id="17" name="Ink 16">
                  <a:extLst>
                    <a:ext uri="{FF2B5EF4-FFF2-40B4-BE49-F238E27FC236}">
                      <a16:creationId xmlns:a16="http://schemas.microsoft.com/office/drawing/2014/main" id="{EF2B4BDB-6593-44B6-84A5-5DCCED9D03D2}"/>
                    </a:ext>
                  </a:extLst>
                </p:cNvPr>
                <p:cNvPicPr/>
                <p:nvPr/>
              </p:nvPicPr>
              <p:blipFill>
                <a:blip r:embed="rId30"/>
                <a:stretch>
                  <a:fillRect/>
                </a:stretch>
              </p:blipFill>
              <p:spPr>
                <a:xfrm>
                  <a:off x="1145123" y="2518015"/>
                  <a:ext cx="173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CBECB528-ECBD-4C7B-91D7-0333EDD7DC67}"/>
                    </a:ext>
                  </a:extLst>
                </p14:cNvPr>
                <p14:cNvContentPartPr/>
                <p14:nvPr/>
              </p14:nvContentPartPr>
              <p14:xfrm>
                <a:off x="1375163" y="2450695"/>
                <a:ext cx="241200" cy="136080"/>
              </p14:xfrm>
            </p:contentPart>
          </mc:Choice>
          <mc:Fallback xmlns="">
            <p:pic>
              <p:nvPicPr>
                <p:cNvPr id="18" name="Ink 17">
                  <a:extLst>
                    <a:ext uri="{FF2B5EF4-FFF2-40B4-BE49-F238E27FC236}">
                      <a16:creationId xmlns:a16="http://schemas.microsoft.com/office/drawing/2014/main" id="{CBECB528-ECBD-4C7B-91D7-0333EDD7DC67}"/>
                    </a:ext>
                  </a:extLst>
                </p:cNvPr>
                <p:cNvPicPr/>
                <p:nvPr/>
              </p:nvPicPr>
              <p:blipFill>
                <a:blip r:embed="rId32"/>
                <a:stretch>
                  <a:fillRect/>
                </a:stretch>
              </p:blipFill>
              <p:spPr>
                <a:xfrm>
                  <a:off x="1366163" y="2441695"/>
                  <a:ext cx="258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08FCF2E3-9010-4002-92D1-B675215913D5}"/>
                    </a:ext>
                  </a:extLst>
                </p14:cNvPr>
                <p14:cNvContentPartPr/>
                <p14:nvPr/>
              </p14:nvContentPartPr>
              <p14:xfrm>
                <a:off x="1601963" y="2348815"/>
                <a:ext cx="195480" cy="197640"/>
              </p14:xfrm>
            </p:contentPart>
          </mc:Choice>
          <mc:Fallback xmlns="">
            <p:pic>
              <p:nvPicPr>
                <p:cNvPr id="19" name="Ink 18">
                  <a:extLst>
                    <a:ext uri="{FF2B5EF4-FFF2-40B4-BE49-F238E27FC236}">
                      <a16:creationId xmlns:a16="http://schemas.microsoft.com/office/drawing/2014/main" id="{08FCF2E3-9010-4002-92D1-B675215913D5}"/>
                    </a:ext>
                  </a:extLst>
                </p:cNvPr>
                <p:cNvPicPr/>
                <p:nvPr/>
              </p:nvPicPr>
              <p:blipFill>
                <a:blip r:embed="rId34"/>
                <a:stretch>
                  <a:fillRect/>
                </a:stretch>
              </p:blipFill>
              <p:spPr>
                <a:xfrm>
                  <a:off x="1592980" y="2339799"/>
                  <a:ext cx="213088" cy="21531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0635F990-F99B-4FBC-9E14-D5A498EDBBC4}"/>
                    </a:ext>
                  </a:extLst>
                </p14:cNvPr>
                <p14:cNvContentPartPr/>
                <p14:nvPr/>
              </p14:nvContentPartPr>
              <p14:xfrm>
                <a:off x="1974923" y="2332615"/>
                <a:ext cx="114840" cy="262080"/>
              </p14:xfrm>
            </p:contentPart>
          </mc:Choice>
          <mc:Fallback xmlns="">
            <p:pic>
              <p:nvPicPr>
                <p:cNvPr id="20" name="Ink 19">
                  <a:extLst>
                    <a:ext uri="{FF2B5EF4-FFF2-40B4-BE49-F238E27FC236}">
                      <a16:creationId xmlns:a16="http://schemas.microsoft.com/office/drawing/2014/main" id="{0635F990-F99B-4FBC-9E14-D5A498EDBBC4}"/>
                    </a:ext>
                  </a:extLst>
                </p:cNvPr>
                <p:cNvPicPr/>
                <p:nvPr/>
              </p:nvPicPr>
              <p:blipFill>
                <a:blip r:embed="rId36"/>
                <a:stretch>
                  <a:fillRect/>
                </a:stretch>
              </p:blipFill>
              <p:spPr>
                <a:xfrm>
                  <a:off x="1965923" y="2323615"/>
                  <a:ext cx="1324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Ink 20">
                  <a:extLst>
                    <a:ext uri="{FF2B5EF4-FFF2-40B4-BE49-F238E27FC236}">
                      <a16:creationId xmlns:a16="http://schemas.microsoft.com/office/drawing/2014/main" id="{E3D65087-CF28-47C9-A689-B8A67BAC3DE2}"/>
                    </a:ext>
                  </a:extLst>
                </p14:cNvPr>
                <p14:cNvContentPartPr/>
                <p14:nvPr/>
              </p14:nvContentPartPr>
              <p14:xfrm>
                <a:off x="1984283" y="2222815"/>
                <a:ext cx="142560" cy="167400"/>
              </p14:xfrm>
            </p:contentPart>
          </mc:Choice>
          <mc:Fallback xmlns="">
            <p:pic>
              <p:nvPicPr>
                <p:cNvPr id="21" name="Ink 20">
                  <a:extLst>
                    <a:ext uri="{FF2B5EF4-FFF2-40B4-BE49-F238E27FC236}">
                      <a16:creationId xmlns:a16="http://schemas.microsoft.com/office/drawing/2014/main" id="{E3D65087-CF28-47C9-A689-B8A67BAC3DE2}"/>
                    </a:ext>
                  </a:extLst>
                </p:cNvPr>
                <p:cNvPicPr/>
                <p:nvPr/>
              </p:nvPicPr>
              <p:blipFill>
                <a:blip r:embed="rId38"/>
                <a:stretch>
                  <a:fillRect/>
                </a:stretch>
              </p:blipFill>
              <p:spPr>
                <a:xfrm>
                  <a:off x="1975283" y="2213815"/>
                  <a:ext cx="160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k 21">
                  <a:extLst>
                    <a:ext uri="{FF2B5EF4-FFF2-40B4-BE49-F238E27FC236}">
                      <a16:creationId xmlns:a16="http://schemas.microsoft.com/office/drawing/2014/main" id="{949EED5E-061C-446B-89F0-22CB19EB8B10}"/>
                    </a:ext>
                  </a:extLst>
                </p14:cNvPr>
                <p14:cNvContentPartPr/>
                <p14:nvPr/>
              </p14:nvContentPartPr>
              <p14:xfrm>
                <a:off x="2147363" y="2160895"/>
                <a:ext cx="182520" cy="145800"/>
              </p14:xfrm>
            </p:contentPart>
          </mc:Choice>
          <mc:Fallback xmlns="">
            <p:pic>
              <p:nvPicPr>
                <p:cNvPr id="22" name="Ink 21">
                  <a:extLst>
                    <a:ext uri="{FF2B5EF4-FFF2-40B4-BE49-F238E27FC236}">
                      <a16:creationId xmlns:a16="http://schemas.microsoft.com/office/drawing/2014/main" id="{949EED5E-061C-446B-89F0-22CB19EB8B10}"/>
                    </a:ext>
                  </a:extLst>
                </p:cNvPr>
                <p:cNvPicPr/>
                <p:nvPr/>
              </p:nvPicPr>
              <p:blipFill>
                <a:blip r:embed="rId40"/>
                <a:stretch>
                  <a:fillRect/>
                </a:stretch>
              </p:blipFill>
              <p:spPr>
                <a:xfrm>
                  <a:off x="2138345" y="2151895"/>
                  <a:ext cx="200195"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k 22">
                  <a:extLst>
                    <a:ext uri="{FF2B5EF4-FFF2-40B4-BE49-F238E27FC236}">
                      <a16:creationId xmlns:a16="http://schemas.microsoft.com/office/drawing/2014/main" id="{239B3317-E3C8-4C25-B998-7F9CC7C953A0}"/>
                    </a:ext>
                  </a:extLst>
                </p14:cNvPr>
                <p14:cNvContentPartPr/>
                <p14:nvPr/>
              </p14:nvContentPartPr>
              <p14:xfrm>
                <a:off x="2324843" y="2070535"/>
                <a:ext cx="149400" cy="148320"/>
              </p14:xfrm>
            </p:contentPart>
          </mc:Choice>
          <mc:Fallback xmlns="">
            <p:pic>
              <p:nvPicPr>
                <p:cNvPr id="23" name="Ink 22">
                  <a:extLst>
                    <a:ext uri="{FF2B5EF4-FFF2-40B4-BE49-F238E27FC236}">
                      <a16:creationId xmlns:a16="http://schemas.microsoft.com/office/drawing/2014/main" id="{239B3317-E3C8-4C25-B998-7F9CC7C953A0}"/>
                    </a:ext>
                  </a:extLst>
                </p:cNvPr>
                <p:cNvPicPr/>
                <p:nvPr/>
              </p:nvPicPr>
              <p:blipFill>
                <a:blip r:embed="rId42"/>
                <a:stretch>
                  <a:fillRect/>
                </a:stretch>
              </p:blipFill>
              <p:spPr>
                <a:xfrm>
                  <a:off x="2315865" y="2061535"/>
                  <a:ext cx="166998"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k 23">
                  <a:extLst>
                    <a:ext uri="{FF2B5EF4-FFF2-40B4-BE49-F238E27FC236}">
                      <a16:creationId xmlns:a16="http://schemas.microsoft.com/office/drawing/2014/main" id="{22592F88-88EB-4296-A830-3E5527B416DE}"/>
                    </a:ext>
                  </a:extLst>
                </p14:cNvPr>
                <p14:cNvContentPartPr/>
                <p14:nvPr/>
              </p14:nvContentPartPr>
              <p14:xfrm>
                <a:off x="2484683" y="1999975"/>
                <a:ext cx="126360" cy="346680"/>
              </p14:xfrm>
            </p:contentPart>
          </mc:Choice>
          <mc:Fallback xmlns="">
            <p:pic>
              <p:nvPicPr>
                <p:cNvPr id="24" name="Ink 23">
                  <a:extLst>
                    <a:ext uri="{FF2B5EF4-FFF2-40B4-BE49-F238E27FC236}">
                      <a16:creationId xmlns:a16="http://schemas.microsoft.com/office/drawing/2014/main" id="{22592F88-88EB-4296-A830-3E5527B416DE}"/>
                    </a:ext>
                  </a:extLst>
                </p:cNvPr>
                <p:cNvPicPr/>
                <p:nvPr/>
              </p:nvPicPr>
              <p:blipFill>
                <a:blip r:embed="rId44"/>
                <a:stretch>
                  <a:fillRect/>
                </a:stretch>
              </p:blipFill>
              <p:spPr>
                <a:xfrm>
                  <a:off x="2475683" y="1990975"/>
                  <a:ext cx="14400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Ink 24">
                  <a:extLst>
                    <a:ext uri="{FF2B5EF4-FFF2-40B4-BE49-F238E27FC236}">
                      <a16:creationId xmlns:a16="http://schemas.microsoft.com/office/drawing/2014/main" id="{C2BA0341-B9E8-4660-BFB0-2D1F879DCA29}"/>
                    </a:ext>
                  </a:extLst>
                </p14:cNvPr>
                <p14:cNvContentPartPr/>
                <p14:nvPr/>
              </p14:nvContentPartPr>
              <p14:xfrm>
                <a:off x="2639483" y="1826455"/>
                <a:ext cx="112680" cy="194400"/>
              </p14:xfrm>
            </p:contentPart>
          </mc:Choice>
          <mc:Fallback xmlns="">
            <p:pic>
              <p:nvPicPr>
                <p:cNvPr id="25" name="Ink 24">
                  <a:extLst>
                    <a:ext uri="{FF2B5EF4-FFF2-40B4-BE49-F238E27FC236}">
                      <a16:creationId xmlns:a16="http://schemas.microsoft.com/office/drawing/2014/main" id="{C2BA0341-B9E8-4660-BFB0-2D1F879DCA29}"/>
                    </a:ext>
                  </a:extLst>
                </p:cNvPr>
                <p:cNvPicPr/>
                <p:nvPr/>
              </p:nvPicPr>
              <p:blipFill>
                <a:blip r:embed="rId46"/>
                <a:stretch>
                  <a:fillRect/>
                </a:stretch>
              </p:blipFill>
              <p:spPr>
                <a:xfrm>
                  <a:off x="2630512" y="1817455"/>
                  <a:ext cx="130264"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Ink 25">
                  <a:extLst>
                    <a:ext uri="{FF2B5EF4-FFF2-40B4-BE49-F238E27FC236}">
                      <a16:creationId xmlns:a16="http://schemas.microsoft.com/office/drawing/2014/main" id="{D37FEE07-D89D-497D-ADC7-0067E83D62DC}"/>
                    </a:ext>
                  </a:extLst>
                </p14:cNvPr>
                <p14:cNvContentPartPr/>
                <p14:nvPr/>
              </p14:nvContentPartPr>
              <p14:xfrm>
                <a:off x="2774123" y="1705855"/>
                <a:ext cx="294480" cy="219600"/>
              </p14:xfrm>
            </p:contentPart>
          </mc:Choice>
          <mc:Fallback xmlns="">
            <p:pic>
              <p:nvPicPr>
                <p:cNvPr id="26" name="Ink 25">
                  <a:extLst>
                    <a:ext uri="{FF2B5EF4-FFF2-40B4-BE49-F238E27FC236}">
                      <a16:creationId xmlns:a16="http://schemas.microsoft.com/office/drawing/2014/main" id="{D37FEE07-D89D-497D-ADC7-0067E83D62DC}"/>
                    </a:ext>
                  </a:extLst>
                </p:cNvPr>
                <p:cNvPicPr/>
                <p:nvPr/>
              </p:nvPicPr>
              <p:blipFill>
                <a:blip r:embed="rId48"/>
                <a:stretch>
                  <a:fillRect/>
                </a:stretch>
              </p:blipFill>
              <p:spPr>
                <a:xfrm>
                  <a:off x="2765123" y="1696855"/>
                  <a:ext cx="312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Ink 26">
                  <a:extLst>
                    <a:ext uri="{FF2B5EF4-FFF2-40B4-BE49-F238E27FC236}">
                      <a16:creationId xmlns:a16="http://schemas.microsoft.com/office/drawing/2014/main" id="{4F1AA7AC-B29D-4CEA-865B-E81CD0D7F7FD}"/>
                    </a:ext>
                  </a:extLst>
                </p14:cNvPr>
                <p14:cNvContentPartPr/>
                <p14:nvPr/>
              </p14:nvContentPartPr>
              <p14:xfrm>
                <a:off x="885923" y="3205255"/>
                <a:ext cx="215280" cy="253440"/>
              </p14:xfrm>
            </p:contentPart>
          </mc:Choice>
          <mc:Fallback xmlns="">
            <p:pic>
              <p:nvPicPr>
                <p:cNvPr id="27" name="Ink 26">
                  <a:extLst>
                    <a:ext uri="{FF2B5EF4-FFF2-40B4-BE49-F238E27FC236}">
                      <a16:creationId xmlns:a16="http://schemas.microsoft.com/office/drawing/2014/main" id="{4F1AA7AC-B29D-4CEA-865B-E81CD0D7F7FD}"/>
                    </a:ext>
                  </a:extLst>
                </p:cNvPr>
                <p:cNvPicPr/>
                <p:nvPr/>
              </p:nvPicPr>
              <p:blipFill>
                <a:blip r:embed="rId50"/>
                <a:stretch>
                  <a:fillRect/>
                </a:stretch>
              </p:blipFill>
              <p:spPr>
                <a:xfrm>
                  <a:off x="876923" y="3196255"/>
                  <a:ext cx="2329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a:extLst>
                    <a:ext uri="{FF2B5EF4-FFF2-40B4-BE49-F238E27FC236}">
                      <a16:creationId xmlns:a16="http://schemas.microsoft.com/office/drawing/2014/main" id="{404EB923-BD38-401F-9763-8061C1F673F7}"/>
                    </a:ext>
                  </a:extLst>
                </p14:cNvPr>
                <p14:cNvContentPartPr/>
                <p14:nvPr/>
              </p14:nvContentPartPr>
              <p14:xfrm>
                <a:off x="853523" y="3261415"/>
                <a:ext cx="178200" cy="61200"/>
              </p14:xfrm>
            </p:contentPart>
          </mc:Choice>
          <mc:Fallback xmlns="">
            <p:pic>
              <p:nvPicPr>
                <p:cNvPr id="28" name="Ink 27">
                  <a:extLst>
                    <a:ext uri="{FF2B5EF4-FFF2-40B4-BE49-F238E27FC236}">
                      <a16:creationId xmlns:a16="http://schemas.microsoft.com/office/drawing/2014/main" id="{404EB923-BD38-401F-9763-8061C1F673F7}"/>
                    </a:ext>
                  </a:extLst>
                </p:cNvPr>
                <p:cNvPicPr/>
                <p:nvPr/>
              </p:nvPicPr>
              <p:blipFill>
                <a:blip r:embed="rId52"/>
                <a:stretch>
                  <a:fillRect/>
                </a:stretch>
              </p:blipFill>
              <p:spPr>
                <a:xfrm>
                  <a:off x="844541" y="3252415"/>
                  <a:ext cx="195804"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k 28">
                  <a:extLst>
                    <a:ext uri="{FF2B5EF4-FFF2-40B4-BE49-F238E27FC236}">
                      <a16:creationId xmlns:a16="http://schemas.microsoft.com/office/drawing/2014/main" id="{82075563-877F-4521-B2AE-C2B2DE254BE7}"/>
                    </a:ext>
                  </a:extLst>
                </p14:cNvPr>
                <p14:cNvContentPartPr/>
                <p14:nvPr/>
              </p14:nvContentPartPr>
              <p14:xfrm>
                <a:off x="1026683" y="3128575"/>
                <a:ext cx="282240" cy="242280"/>
              </p14:xfrm>
            </p:contentPart>
          </mc:Choice>
          <mc:Fallback xmlns="">
            <p:pic>
              <p:nvPicPr>
                <p:cNvPr id="29" name="Ink 28">
                  <a:extLst>
                    <a:ext uri="{FF2B5EF4-FFF2-40B4-BE49-F238E27FC236}">
                      <a16:creationId xmlns:a16="http://schemas.microsoft.com/office/drawing/2014/main" id="{82075563-877F-4521-B2AE-C2B2DE254BE7}"/>
                    </a:ext>
                  </a:extLst>
                </p:cNvPr>
                <p:cNvPicPr/>
                <p:nvPr/>
              </p:nvPicPr>
              <p:blipFill>
                <a:blip r:embed="rId54"/>
                <a:stretch>
                  <a:fillRect/>
                </a:stretch>
              </p:blipFill>
              <p:spPr>
                <a:xfrm>
                  <a:off x="1017683" y="3119562"/>
                  <a:ext cx="299880" cy="25994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Ink 29">
                  <a:extLst>
                    <a:ext uri="{FF2B5EF4-FFF2-40B4-BE49-F238E27FC236}">
                      <a16:creationId xmlns:a16="http://schemas.microsoft.com/office/drawing/2014/main" id="{CC69A70D-ECFB-441C-BB5D-FE182525D1D9}"/>
                    </a:ext>
                  </a:extLst>
                </p14:cNvPr>
                <p14:cNvContentPartPr/>
                <p14:nvPr/>
              </p14:nvContentPartPr>
              <p14:xfrm>
                <a:off x="1326203" y="2998615"/>
                <a:ext cx="77400" cy="270360"/>
              </p14:xfrm>
            </p:contentPart>
          </mc:Choice>
          <mc:Fallback xmlns="">
            <p:pic>
              <p:nvPicPr>
                <p:cNvPr id="30" name="Ink 29">
                  <a:extLst>
                    <a:ext uri="{FF2B5EF4-FFF2-40B4-BE49-F238E27FC236}">
                      <a16:creationId xmlns:a16="http://schemas.microsoft.com/office/drawing/2014/main" id="{CC69A70D-ECFB-441C-BB5D-FE182525D1D9}"/>
                    </a:ext>
                  </a:extLst>
                </p:cNvPr>
                <p:cNvPicPr/>
                <p:nvPr/>
              </p:nvPicPr>
              <p:blipFill>
                <a:blip r:embed="rId56"/>
                <a:stretch>
                  <a:fillRect/>
                </a:stretch>
              </p:blipFill>
              <p:spPr>
                <a:xfrm>
                  <a:off x="1317203" y="2989615"/>
                  <a:ext cx="95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Ink 30">
                  <a:extLst>
                    <a:ext uri="{FF2B5EF4-FFF2-40B4-BE49-F238E27FC236}">
                      <a16:creationId xmlns:a16="http://schemas.microsoft.com/office/drawing/2014/main" id="{F012470B-F909-4BE4-B65D-EA579EADBCF4}"/>
                    </a:ext>
                  </a:extLst>
                </p14:cNvPr>
                <p14:cNvContentPartPr/>
                <p14:nvPr/>
              </p14:nvContentPartPr>
              <p14:xfrm>
                <a:off x="1433123" y="3027775"/>
                <a:ext cx="183240" cy="200160"/>
              </p14:xfrm>
            </p:contentPart>
          </mc:Choice>
          <mc:Fallback xmlns="">
            <p:pic>
              <p:nvPicPr>
                <p:cNvPr id="31" name="Ink 30">
                  <a:extLst>
                    <a:ext uri="{FF2B5EF4-FFF2-40B4-BE49-F238E27FC236}">
                      <a16:creationId xmlns:a16="http://schemas.microsoft.com/office/drawing/2014/main" id="{F012470B-F909-4BE4-B65D-EA579EADBCF4}"/>
                    </a:ext>
                  </a:extLst>
                </p:cNvPr>
                <p:cNvPicPr/>
                <p:nvPr/>
              </p:nvPicPr>
              <p:blipFill>
                <a:blip r:embed="rId58"/>
                <a:stretch>
                  <a:fillRect/>
                </a:stretch>
              </p:blipFill>
              <p:spPr>
                <a:xfrm>
                  <a:off x="1424123" y="3018775"/>
                  <a:ext cx="200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Ink 31">
                  <a:extLst>
                    <a:ext uri="{FF2B5EF4-FFF2-40B4-BE49-F238E27FC236}">
                      <a16:creationId xmlns:a16="http://schemas.microsoft.com/office/drawing/2014/main" id="{64881BEA-F949-488D-8D17-2459D734F3BA}"/>
                    </a:ext>
                  </a:extLst>
                </p14:cNvPr>
                <p14:cNvContentPartPr/>
                <p14:nvPr/>
              </p14:nvContentPartPr>
              <p14:xfrm>
                <a:off x="1752803" y="2915455"/>
                <a:ext cx="164520" cy="470160"/>
              </p14:xfrm>
            </p:contentPart>
          </mc:Choice>
          <mc:Fallback xmlns="">
            <p:pic>
              <p:nvPicPr>
                <p:cNvPr id="32" name="Ink 31">
                  <a:extLst>
                    <a:ext uri="{FF2B5EF4-FFF2-40B4-BE49-F238E27FC236}">
                      <a16:creationId xmlns:a16="http://schemas.microsoft.com/office/drawing/2014/main" id="{64881BEA-F949-488D-8D17-2459D734F3BA}"/>
                    </a:ext>
                  </a:extLst>
                </p:cNvPr>
                <p:cNvPicPr/>
                <p:nvPr/>
              </p:nvPicPr>
              <p:blipFill>
                <a:blip r:embed="rId60"/>
                <a:stretch>
                  <a:fillRect/>
                </a:stretch>
              </p:blipFill>
              <p:spPr>
                <a:xfrm>
                  <a:off x="1743823" y="2906455"/>
                  <a:ext cx="182121"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Ink 32">
                  <a:extLst>
                    <a:ext uri="{FF2B5EF4-FFF2-40B4-BE49-F238E27FC236}">
                      <a16:creationId xmlns:a16="http://schemas.microsoft.com/office/drawing/2014/main" id="{6795FCA9-4D6B-4A7F-BEC8-044112751934}"/>
                    </a:ext>
                  </a:extLst>
                </p14:cNvPr>
                <p14:cNvContentPartPr/>
                <p14:nvPr/>
              </p14:nvContentPartPr>
              <p14:xfrm>
                <a:off x="1897883" y="2773975"/>
                <a:ext cx="300600" cy="247680"/>
              </p14:xfrm>
            </p:contentPart>
          </mc:Choice>
          <mc:Fallback xmlns="">
            <p:pic>
              <p:nvPicPr>
                <p:cNvPr id="33" name="Ink 32">
                  <a:extLst>
                    <a:ext uri="{FF2B5EF4-FFF2-40B4-BE49-F238E27FC236}">
                      <a16:creationId xmlns:a16="http://schemas.microsoft.com/office/drawing/2014/main" id="{6795FCA9-4D6B-4A7F-BEC8-044112751934}"/>
                    </a:ext>
                  </a:extLst>
                </p:cNvPr>
                <p:cNvPicPr/>
                <p:nvPr/>
              </p:nvPicPr>
              <p:blipFill>
                <a:blip r:embed="rId62"/>
                <a:stretch>
                  <a:fillRect/>
                </a:stretch>
              </p:blipFill>
              <p:spPr>
                <a:xfrm>
                  <a:off x="1888883" y="2764988"/>
                  <a:ext cx="318240" cy="26529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Ink 33">
                  <a:extLst>
                    <a:ext uri="{FF2B5EF4-FFF2-40B4-BE49-F238E27FC236}">
                      <a16:creationId xmlns:a16="http://schemas.microsoft.com/office/drawing/2014/main" id="{27D105F2-91A9-4D0D-A939-9FB2E552F732}"/>
                    </a:ext>
                  </a:extLst>
                </p14:cNvPr>
                <p14:cNvContentPartPr/>
                <p14:nvPr/>
              </p14:nvContentPartPr>
              <p14:xfrm>
                <a:off x="2198483" y="2630335"/>
                <a:ext cx="224640" cy="231480"/>
              </p14:xfrm>
            </p:contentPart>
          </mc:Choice>
          <mc:Fallback xmlns="">
            <p:pic>
              <p:nvPicPr>
                <p:cNvPr id="34" name="Ink 33">
                  <a:extLst>
                    <a:ext uri="{FF2B5EF4-FFF2-40B4-BE49-F238E27FC236}">
                      <a16:creationId xmlns:a16="http://schemas.microsoft.com/office/drawing/2014/main" id="{27D105F2-91A9-4D0D-A939-9FB2E552F732}"/>
                    </a:ext>
                  </a:extLst>
                </p:cNvPr>
                <p:cNvPicPr/>
                <p:nvPr/>
              </p:nvPicPr>
              <p:blipFill>
                <a:blip r:embed="rId64"/>
                <a:stretch>
                  <a:fillRect/>
                </a:stretch>
              </p:blipFill>
              <p:spPr>
                <a:xfrm>
                  <a:off x="2189483" y="2621321"/>
                  <a:ext cx="242280" cy="24914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Ink 34">
                  <a:extLst>
                    <a:ext uri="{FF2B5EF4-FFF2-40B4-BE49-F238E27FC236}">
                      <a16:creationId xmlns:a16="http://schemas.microsoft.com/office/drawing/2014/main" id="{AB56EB2E-615D-4774-A3D9-8404B526A38A}"/>
                    </a:ext>
                  </a:extLst>
                </p14:cNvPr>
                <p14:cNvContentPartPr/>
                <p14:nvPr/>
              </p14:nvContentPartPr>
              <p14:xfrm>
                <a:off x="2431403" y="2555815"/>
                <a:ext cx="84600" cy="247680"/>
              </p14:xfrm>
            </p:contentPart>
          </mc:Choice>
          <mc:Fallback xmlns="">
            <p:pic>
              <p:nvPicPr>
                <p:cNvPr id="35" name="Ink 34">
                  <a:extLst>
                    <a:ext uri="{FF2B5EF4-FFF2-40B4-BE49-F238E27FC236}">
                      <a16:creationId xmlns:a16="http://schemas.microsoft.com/office/drawing/2014/main" id="{AB56EB2E-615D-4774-A3D9-8404B526A38A}"/>
                    </a:ext>
                  </a:extLst>
                </p:cNvPr>
                <p:cNvPicPr/>
                <p:nvPr/>
              </p:nvPicPr>
              <p:blipFill>
                <a:blip r:embed="rId66"/>
                <a:stretch>
                  <a:fillRect/>
                </a:stretch>
              </p:blipFill>
              <p:spPr>
                <a:xfrm>
                  <a:off x="2422403" y="2546815"/>
                  <a:ext cx="1022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k 35">
                  <a:extLst>
                    <a:ext uri="{FF2B5EF4-FFF2-40B4-BE49-F238E27FC236}">
                      <a16:creationId xmlns:a16="http://schemas.microsoft.com/office/drawing/2014/main" id="{3F01C65A-5AEC-4ABE-80D5-20F3DB5F3987}"/>
                    </a:ext>
                  </a:extLst>
                </p14:cNvPr>
                <p14:cNvContentPartPr/>
                <p14:nvPr/>
              </p14:nvContentPartPr>
              <p14:xfrm>
                <a:off x="2516363" y="2536375"/>
                <a:ext cx="274680" cy="153000"/>
              </p14:xfrm>
            </p:contentPart>
          </mc:Choice>
          <mc:Fallback xmlns="">
            <p:pic>
              <p:nvPicPr>
                <p:cNvPr id="36" name="Ink 35">
                  <a:extLst>
                    <a:ext uri="{FF2B5EF4-FFF2-40B4-BE49-F238E27FC236}">
                      <a16:creationId xmlns:a16="http://schemas.microsoft.com/office/drawing/2014/main" id="{3F01C65A-5AEC-4ABE-80D5-20F3DB5F3987}"/>
                    </a:ext>
                  </a:extLst>
                </p:cNvPr>
                <p:cNvPicPr/>
                <p:nvPr/>
              </p:nvPicPr>
              <p:blipFill>
                <a:blip r:embed="rId68"/>
                <a:stretch>
                  <a:fillRect/>
                </a:stretch>
              </p:blipFill>
              <p:spPr>
                <a:xfrm>
                  <a:off x="2507363" y="2527375"/>
                  <a:ext cx="292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k 36">
                  <a:extLst>
                    <a:ext uri="{FF2B5EF4-FFF2-40B4-BE49-F238E27FC236}">
                      <a16:creationId xmlns:a16="http://schemas.microsoft.com/office/drawing/2014/main" id="{576DA12D-231C-4290-AA2D-9D19D7550233}"/>
                    </a:ext>
                  </a:extLst>
                </p14:cNvPr>
                <p14:cNvContentPartPr/>
                <p14:nvPr/>
              </p14:nvContentPartPr>
              <p14:xfrm>
                <a:off x="2787083" y="2371495"/>
                <a:ext cx="367920" cy="268920"/>
              </p14:xfrm>
            </p:contentPart>
          </mc:Choice>
          <mc:Fallback xmlns="">
            <p:pic>
              <p:nvPicPr>
                <p:cNvPr id="37" name="Ink 36">
                  <a:extLst>
                    <a:ext uri="{FF2B5EF4-FFF2-40B4-BE49-F238E27FC236}">
                      <a16:creationId xmlns:a16="http://schemas.microsoft.com/office/drawing/2014/main" id="{576DA12D-231C-4290-AA2D-9D19D7550233}"/>
                    </a:ext>
                  </a:extLst>
                </p:cNvPr>
                <p:cNvPicPr/>
                <p:nvPr/>
              </p:nvPicPr>
              <p:blipFill>
                <a:blip r:embed="rId70"/>
                <a:stretch>
                  <a:fillRect/>
                </a:stretch>
              </p:blipFill>
              <p:spPr>
                <a:xfrm>
                  <a:off x="2778083" y="2362495"/>
                  <a:ext cx="385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Ink 38">
                  <a:extLst>
                    <a:ext uri="{FF2B5EF4-FFF2-40B4-BE49-F238E27FC236}">
                      <a16:creationId xmlns:a16="http://schemas.microsoft.com/office/drawing/2014/main" id="{0E3C9D77-3271-4ECF-90D2-7C3AB3E6A053}"/>
                    </a:ext>
                  </a:extLst>
                </p14:cNvPr>
                <p14:cNvContentPartPr/>
                <p14:nvPr/>
              </p14:nvContentPartPr>
              <p14:xfrm>
                <a:off x="435203" y="3877735"/>
                <a:ext cx="165600" cy="201240"/>
              </p14:xfrm>
            </p:contentPart>
          </mc:Choice>
          <mc:Fallback xmlns="">
            <p:pic>
              <p:nvPicPr>
                <p:cNvPr id="39" name="Ink 38">
                  <a:extLst>
                    <a:ext uri="{FF2B5EF4-FFF2-40B4-BE49-F238E27FC236}">
                      <a16:creationId xmlns:a16="http://schemas.microsoft.com/office/drawing/2014/main" id="{0E3C9D77-3271-4ECF-90D2-7C3AB3E6A053}"/>
                    </a:ext>
                  </a:extLst>
                </p:cNvPr>
                <p:cNvPicPr/>
                <p:nvPr/>
              </p:nvPicPr>
              <p:blipFill>
                <a:blip r:embed="rId72"/>
                <a:stretch>
                  <a:fillRect/>
                </a:stretch>
              </p:blipFill>
              <p:spPr>
                <a:xfrm>
                  <a:off x="426183" y="3868735"/>
                  <a:ext cx="183278"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Ink 39">
                  <a:extLst>
                    <a:ext uri="{FF2B5EF4-FFF2-40B4-BE49-F238E27FC236}">
                      <a16:creationId xmlns:a16="http://schemas.microsoft.com/office/drawing/2014/main" id="{211737E9-7EDD-434B-A651-E3BFFB8DEBD7}"/>
                    </a:ext>
                  </a:extLst>
                </p14:cNvPr>
                <p14:cNvContentPartPr/>
                <p14:nvPr/>
              </p14:nvContentPartPr>
              <p14:xfrm>
                <a:off x="595763" y="3842815"/>
                <a:ext cx="222840" cy="138600"/>
              </p14:xfrm>
            </p:contentPart>
          </mc:Choice>
          <mc:Fallback xmlns="">
            <p:pic>
              <p:nvPicPr>
                <p:cNvPr id="40" name="Ink 39">
                  <a:extLst>
                    <a:ext uri="{FF2B5EF4-FFF2-40B4-BE49-F238E27FC236}">
                      <a16:creationId xmlns:a16="http://schemas.microsoft.com/office/drawing/2014/main" id="{211737E9-7EDD-434B-A651-E3BFFB8DEBD7}"/>
                    </a:ext>
                  </a:extLst>
                </p:cNvPr>
                <p:cNvPicPr/>
                <p:nvPr/>
              </p:nvPicPr>
              <p:blipFill>
                <a:blip r:embed="rId74"/>
                <a:stretch>
                  <a:fillRect/>
                </a:stretch>
              </p:blipFill>
              <p:spPr>
                <a:xfrm>
                  <a:off x="586748" y="3833815"/>
                  <a:ext cx="240509"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Ink 40">
                  <a:extLst>
                    <a:ext uri="{FF2B5EF4-FFF2-40B4-BE49-F238E27FC236}">
                      <a16:creationId xmlns:a16="http://schemas.microsoft.com/office/drawing/2014/main" id="{BB5C454F-BCF6-4C63-A254-1B0E58499DD6}"/>
                    </a:ext>
                  </a:extLst>
                </p14:cNvPr>
                <p14:cNvContentPartPr/>
                <p14:nvPr/>
              </p14:nvContentPartPr>
              <p14:xfrm>
                <a:off x="784763" y="3766135"/>
                <a:ext cx="246960" cy="157680"/>
              </p14:xfrm>
            </p:contentPart>
          </mc:Choice>
          <mc:Fallback xmlns="">
            <p:pic>
              <p:nvPicPr>
                <p:cNvPr id="41" name="Ink 40">
                  <a:extLst>
                    <a:ext uri="{FF2B5EF4-FFF2-40B4-BE49-F238E27FC236}">
                      <a16:creationId xmlns:a16="http://schemas.microsoft.com/office/drawing/2014/main" id="{BB5C454F-BCF6-4C63-A254-1B0E58499DD6}"/>
                    </a:ext>
                  </a:extLst>
                </p:cNvPr>
                <p:cNvPicPr/>
                <p:nvPr/>
              </p:nvPicPr>
              <p:blipFill>
                <a:blip r:embed="rId76"/>
                <a:stretch>
                  <a:fillRect/>
                </a:stretch>
              </p:blipFill>
              <p:spPr>
                <a:xfrm>
                  <a:off x="775776" y="3757135"/>
                  <a:ext cx="264574"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Ink 41">
                  <a:extLst>
                    <a:ext uri="{FF2B5EF4-FFF2-40B4-BE49-F238E27FC236}">
                      <a16:creationId xmlns:a16="http://schemas.microsoft.com/office/drawing/2014/main" id="{670351FD-F9C9-42C2-B7D8-713B5114C44D}"/>
                    </a:ext>
                  </a:extLst>
                </p14:cNvPr>
                <p14:cNvContentPartPr/>
                <p14:nvPr/>
              </p14:nvContentPartPr>
              <p14:xfrm>
                <a:off x="1008323" y="3619615"/>
                <a:ext cx="218880" cy="254160"/>
              </p14:xfrm>
            </p:contentPart>
          </mc:Choice>
          <mc:Fallback xmlns="">
            <p:pic>
              <p:nvPicPr>
                <p:cNvPr id="42" name="Ink 41">
                  <a:extLst>
                    <a:ext uri="{FF2B5EF4-FFF2-40B4-BE49-F238E27FC236}">
                      <a16:creationId xmlns:a16="http://schemas.microsoft.com/office/drawing/2014/main" id="{670351FD-F9C9-42C2-B7D8-713B5114C44D}"/>
                    </a:ext>
                  </a:extLst>
                </p:cNvPr>
                <p:cNvPicPr/>
                <p:nvPr/>
              </p:nvPicPr>
              <p:blipFill>
                <a:blip r:embed="rId78"/>
                <a:stretch>
                  <a:fillRect/>
                </a:stretch>
              </p:blipFill>
              <p:spPr>
                <a:xfrm>
                  <a:off x="999338" y="3610615"/>
                  <a:ext cx="236491"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Ink 42">
                  <a:extLst>
                    <a:ext uri="{FF2B5EF4-FFF2-40B4-BE49-F238E27FC236}">
                      <a16:creationId xmlns:a16="http://schemas.microsoft.com/office/drawing/2014/main" id="{FF66B522-DAEE-4375-9415-C15EC83B7305}"/>
                    </a:ext>
                  </a:extLst>
                </p14:cNvPr>
                <p14:cNvContentPartPr/>
                <p14:nvPr/>
              </p14:nvContentPartPr>
              <p14:xfrm>
                <a:off x="1269683" y="3625015"/>
                <a:ext cx="169920" cy="165960"/>
              </p14:xfrm>
            </p:contentPart>
          </mc:Choice>
          <mc:Fallback xmlns="">
            <p:pic>
              <p:nvPicPr>
                <p:cNvPr id="43" name="Ink 42">
                  <a:extLst>
                    <a:ext uri="{FF2B5EF4-FFF2-40B4-BE49-F238E27FC236}">
                      <a16:creationId xmlns:a16="http://schemas.microsoft.com/office/drawing/2014/main" id="{FF66B522-DAEE-4375-9415-C15EC83B7305}"/>
                    </a:ext>
                  </a:extLst>
                </p:cNvPr>
                <p:cNvPicPr/>
                <p:nvPr/>
              </p:nvPicPr>
              <p:blipFill>
                <a:blip r:embed="rId80"/>
                <a:stretch>
                  <a:fillRect/>
                </a:stretch>
              </p:blipFill>
              <p:spPr>
                <a:xfrm>
                  <a:off x="1260683" y="3616015"/>
                  <a:ext cx="1875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Ink 43">
                  <a:extLst>
                    <a:ext uri="{FF2B5EF4-FFF2-40B4-BE49-F238E27FC236}">
                      <a16:creationId xmlns:a16="http://schemas.microsoft.com/office/drawing/2014/main" id="{DD3859BF-E8AF-4E64-9566-B18DC3E61254}"/>
                    </a:ext>
                  </a:extLst>
                </p14:cNvPr>
                <p14:cNvContentPartPr/>
                <p14:nvPr/>
              </p14:nvContentPartPr>
              <p14:xfrm>
                <a:off x="1673603" y="3473815"/>
                <a:ext cx="65880" cy="190080"/>
              </p14:xfrm>
            </p:contentPart>
          </mc:Choice>
          <mc:Fallback xmlns="">
            <p:pic>
              <p:nvPicPr>
                <p:cNvPr id="44" name="Ink 43">
                  <a:extLst>
                    <a:ext uri="{FF2B5EF4-FFF2-40B4-BE49-F238E27FC236}">
                      <a16:creationId xmlns:a16="http://schemas.microsoft.com/office/drawing/2014/main" id="{DD3859BF-E8AF-4E64-9566-B18DC3E61254}"/>
                    </a:ext>
                  </a:extLst>
                </p:cNvPr>
                <p:cNvPicPr/>
                <p:nvPr/>
              </p:nvPicPr>
              <p:blipFill>
                <a:blip r:embed="rId82"/>
                <a:stretch>
                  <a:fillRect/>
                </a:stretch>
              </p:blipFill>
              <p:spPr>
                <a:xfrm>
                  <a:off x="1664603" y="3464798"/>
                  <a:ext cx="83520" cy="207753"/>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Ink 44">
                  <a:extLst>
                    <a:ext uri="{FF2B5EF4-FFF2-40B4-BE49-F238E27FC236}">
                      <a16:creationId xmlns:a16="http://schemas.microsoft.com/office/drawing/2014/main" id="{A54BD3F9-5C6B-4C98-BFB8-A0A72941054A}"/>
                    </a:ext>
                  </a:extLst>
                </p14:cNvPr>
                <p14:cNvContentPartPr/>
                <p14:nvPr/>
              </p14:nvContentPartPr>
              <p14:xfrm>
                <a:off x="1676123" y="3589735"/>
                <a:ext cx="126720" cy="22680"/>
              </p14:xfrm>
            </p:contentPart>
          </mc:Choice>
          <mc:Fallback xmlns="">
            <p:pic>
              <p:nvPicPr>
                <p:cNvPr id="45" name="Ink 44">
                  <a:extLst>
                    <a:ext uri="{FF2B5EF4-FFF2-40B4-BE49-F238E27FC236}">
                      <a16:creationId xmlns:a16="http://schemas.microsoft.com/office/drawing/2014/main" id="{A54BD3F9-5C6B-4C98-BFB8-A0A72941054A}"/>
                    </a:ext>
                  </a:extLst>
                </p:cNvPr>
                <p:cNvPicPr/>
                <p:nvPr/>
              </p:nvPicPr>
              <p:blipFill>
                <a:blip r:embed="rId84"/>
                <a:stretch>
                  <a:fillRect/>
                </a:stretch>
              </p:blipFill>
              <p:spPr>
                <a:xfrm>
                  <a:off x="1667097" y="3580735"/>
                  <a:ext cx="14441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Ink 45">
                  <a:extLst>
                    <a:ext uri="{FF2B5EF4-FFF2-40B4-BE49-F238E27FC236}">
                      <a16:creationId xmlns:a16="http://schemas.microsoft.com/office/drawing/2014/main" id="{54588CDB-C5A1-46F6-B8A6-E8078F45A63B}"/>
                    </a:ext>
                  </a:extLst>
                </p14:cNvPr>
                <p14:cNvContentPartPr/>
                <p14:nvPr/>
              </p14:nvContentPartPr>
              <p14:xfrm>
                <a:off x="1815443" y="3499375"/>
                <a:ext cx="172440" cy="119880"/>
              </p14:xfrm>
            </p:contentPart>
          </mc:Choice>
          <mc:Fallback xmlns="">
            <p:pic>
              <p:nvPicPr>
                <p:cNvPr id="46" name="Ink 45">
                  <a:extLst>
                    <a:ext uri="{FF2B5EF4-FFF2-40B4-BE49-F238E27FC236}">
                      <a16:creationId xmlns:a16="http://schemas.microsoft.com/office/drawing/2014/main" id="{54588CDB-C5A1-46F6-B8A6-E8078F45A63B}"/>
                    </a:ext>
                  </a:extLst>
                </p:cNvPr>
                <p:cNvPicPr/>
                <p:nvPr/>
              </p:nvPicPr>
              <p:blipFill>
                <a:blip r:embed="rId86"/>
                <a:stretch>
                  <a:fillRect/>
                </a:stretch>
              </p:blipFill>
              <p:spPr>
                <a:xfrm>
                  <a:off x="1806443" y="3490402"/>
                  <a:ext cx="190080" cy="137467"/>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Ink 46">
                  <a:extLst>
                    <a:ext uri="{FF2B5EF4-FFF2-40B4-BE49-F238E27FC236}">
                      <a16:creationId xmlns:a16="http://schemas.microsoft.com/office/drawing/2014/main" id="{F67E1A13-5F70-4DDC-8E32-688438BB4831}"/>
                    </a:ext>
                  </a:extLst>
                </p14:cNvPr>
                <p14:cNvContentPartPr/>
                <p14:nvPr/>
              </p14:nvContentPartPr>
              <p14:xfrm>
                <a:off x="2057363" y="3213535"/>
                <a:ext cx="457560" cy="279000"/>
              </p14:xfrm>
            </p:contentPart>
          </mc:Choice>
          <mc:Fallback xmlns="">
            <p:pic>
              <p:nvPicPr>
                <p:cNvPr id="47" name="Ink 46">
                  <a:extLst>
                    <a:ext uri="{FF2B5EF4-FFF2-40B4-BE49-F238E27FC236}">
                      <a16:creationId xmlns:a16="http://schemas.microsoft.com/office/drawing/2014/main" id="{F67E1A13-5F70-4DDC-8E32-688438BB4831}"/>
                    </a:ext>
                  </a:extLst>
                </p:cNvPr>
                <p:cNvPicPr/>
                <p:nvPr/>
              </p:nvPicPr>
              <p:blipFill>
                <a:blip r:embed="rId88"/>
                <a:stretch>
                  <a:fillRect/>
                </a:stretch>
              </p:blipFill>
              <p:spPr>
                <a:xfrm>
                  <a:off x="2048363" y="3204523"/>
                  <a:ext cx="475200" cy="296663"/>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Ink 47">
                  <a:extLst>
                    <a:ext uri="{FF2B5EF4-FFF2-40B4-BE49-F238E27FC236}">
                      <a16:creationId xmlns:a16="http://schemas.microsoft.com/office/drawing/2014/main" id="{32E8C4F1-D77E-4BE6-8BBC-D6D7028E4530}"/>
                    </a:ext>
                  </a:extLst>
                </p14:cNvPr>
                <p14:cNvContentPartPr/>
                <p14:nvPr/>
              </p14:nvContentPartPr>
              <p14:xfrm>
                <a:off x="2541203" y="3059455"/>
                <a:ext cx="170280" cy="229320"/>
              </p14:xfrm>
            </p:contentPart>
          </mc:Choice>
          <mc:Fallback xmlns="">
            <p:pic>
              <p:nvPicPr>
                <p:cNvPr id="48" name="Ink 47">
                  <a:extLst>
                    <a:ext uri="{FF2B5EF4-FFF2-40B4-BE49-F238E27FC236}">
                      <a16:creationId xmlns:a16="http://schemas.microsoft.com/office/drawing/2014/main" id="{32E8C4F1-D77E-4BE6-8BBC-D6D7028E4530}"/>
                    </a:ext>
                  </a:extLst>
                </p:cNvPr>
                <p:cNvPicPr/>
                <p:nvPr/>
              </p:nvPicPr>
              <p:blipFill>
                <a:blip r:embed="rId90"/>
                <a:stretch>
                  <a:fillRect/>
                </a:stretch>
              </p:blipFill>
              <p:spPr>
                <a:xfrm>
                  <a:off x="2532203" y="3050455"/>
                  <a:ext cx="1879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Ink 48">
                  <a:extLst>
                    <a:ext uri="{FF2B5EF4-FFF2-40B4-BE49-F238E27FC236}">
                      <a16:creationId xmlns:a16="http://schemas.microsoft.com/office/drawing/2014/main" id="{4FFD3795-60A2-4B1B-803A-C8B9BEDBF314}"/>
                    </a:ext>
                  </a:extLst>
                </p14:cNvPr>
                <p14:cNvContentPartPr/>
                <p14:nvPr/>
              </p14:nvContentPartPr>
              <p14:xfrm>
                <a:off x="2758643" y="3047215"/>
                <a:ext cx="124200" cy="150480"/>
              </p14:xfrm>
            </p:contentPart>
          </mc:Choice>
          <mc:Fallback xmlns="">
            <p:pic>
              <p:nvPicPr>
                <p:cNvPr id="49" name="Ink 48">
                  <a:extLst>
                    <a:ext uri="{FF2B5EF4-FFF2-40B4-BE49-F238E27FC236}">
                      <a16:creationId xmlns:a16="http://schemas.microsoft.com/office/drawing/2014/main" id="{4FFD3795-60A2-4B1B-803A-C8B9BEDBF314}"/>
                    </a:ext>
                  </a:extLst>
                </p:cNvPr>
                <p:cNvPicPr/>
                <p:nvPr/>
              </p:nvPicPr>
              <p:blipFill>
                <a:blip r:embed="rId92"/>
                <a:stretch>
                  <a:fillRect/>
                </a:stretch>
              </p:blipFill>
              <p:spPr>
                <a:xfrm>
                  <a:off x="2749643" y="3038215"/>
                  <a:ext cx="141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Ink 49">
                  <a:extLst>
                    <a:ext uri="{FF2B5EF4-FFF2-40B4-BE49-F238E27FC236}">
                      <a16:creationId xmlns:a16="http://schemas.microsoft.com/office/drawing/2014/main" id="{A2C18796-45BF-41AC-B35A-FACB9CEECB45}"/>
                    </a:ext>
                  </a:extLst>
                </p14:cNvPr>
                <p14:cNvContentPartPr/>
                <p14:nvPr/>
              </p14:nvContentPartPr>
              <p14:xfrm>
                <a:off x="2858363" y="2871535"/>
                <a:ext cx="119880" cy="240840"/>
              </p14:xfrm>
            </p:contentPart>
          </mc:Choice>
          <mc:Fallback xmlns="">
            <p:pic>
              <p:nvPicPr>
                <p:cNvPr id="50" name="Ink 49">
                  <a:extLst>
                    <a:ext uri="{FF2B5EF4-FFF2-40B4-BE49-F238E27FC236}">
                      <a16:creationId xmlns:a16="http://schemas.microsoft.com/office/drawing/2014/main" id="{A2C18796-45BF-41AC-B35A-FACB9CEECB45}"/>
                    </a:ext>
                  </a:extLst>
                </p:cNvPr>
                <p:cNvPicPr/>
                <p:nvPr/>
              </p:nvPicPr>
              <p:blipFill>
                <a:blip r:embed="rId94"/>
                <a:stretch>
                  <a:fillRect/>
                </a:stretch>
              </p:blipFill>
              <p:spPr>
                <a:xfrm>
                  <a:off x="2849363" y="2862535"/>
                  <a:ext cx="137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 name="Ink 50">
                  <a:extLst>
                    <a:ext uri="{FF2B5EF4-FFF2-40B4-BE49-F238E27FC236}">
                      <a16:creationId xmlns:a16="http://schemas.microsoft.com/office/drawing/2014/main" id="{41461BA7-E04F-41B7-8CE1-EF5BB2734EE1}"/>
                    </a:ext>
                  </a:extLst>
                </p14:cNvPr>
                <p14:cNvContentPartPr/>
                <p14:nvPr/>
              </p14:nvContentPartPr>
              <p14:xfrm>
                <a:off x="2971763" y="2742655"/>
                <a:ext cx="391320" cy="313560"/>
              </p14:xfrm>
            </p:contentPart>
          </mc:Choice>
          <mc:Fallback xmlns="">
            <p:pic>
              <p:nvPicPr>
                <p:cNvPr id="51" name="Ink 50">
                  <a:extLst>
                    <a:ext uri="{FF2B5EF4-FFF2-40B4-BE49-F238E27FC236}">
                      <a16:creationId xmlns:a16="http://schemas.microsoft.com/office/drawing/2014/main" id="{41461BA7-E04F-41B7-8CE1-EF5BB2734EE1}"/>
                    </a:ext>
                  </a:extLst>
                </p:cNvPr>
                <p:cNvPicPr/>
                <p:nvPr/>
              </p:nvPicPr>
              <p:blipFill>
                <a:blip r:embed="rId96"/>
                <a:stretch>
                  <a:fillRect/>
                </a:stretch>
              </p:blipFill>
              <p:spPr>
                <a:xfrm>
                  <a:off x="2962771" y="2733655"/>
                  <a:ext cx="408944"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2" name="Ink 51">
                  <a:extLst>
                    <a:ext uri="{FF2B5EF4-FFF2-40B4-BE49-F238E27FC236}">
                      <a16:creationId xmlns:a16="http://schemas.microsoft.com/office/drawing/2014/main" id="{33C1E290-4DF1-46BC-97BE-3833C11A916D}"/>
                    </a:ext>
                  </a:extLst>
                </p14:cNvPr>
                <p14:cNvContentPartPr/>
                <p14:nvPr/>
              </p14:nvContentPartPr>
              <p14:xfrm>
                <a:off x="3339323" y="2651935"/>
                <a:ext cx="194040" cy="211680"/>
              </p14:xfrm>
            </p:contentPart>
          </mc:Choice>
          <mc:Fallback xmlns="">
            <p:pic>
              <p:nvPicPr>
                <p:cNvPr id="52" name="Ink 51">
                  <a:extLst>
                    <a:ext uri="{FF2B5EF4-FFF2-40B4-BE49-F238E27FC236}">
                      <a16:creationId xmlns:a16="http://schemas.microsoft.com/office/drawing/2014/main" id="{33C1E290-4DF1-46BC-97BE-3833C11A916D}"/>
                    </a:ext>
                  </a:extLst>
                </p:cNvPr>
                <p:cNvPicPr/>
                <p:nvPr/>
              </p:nvPicPr>
              <p:blipFill>
                <a:blip r:embed="rId98"/>
                <a:stretch>
                  <a:fillRect/>
                </a:stretch>
              </p:blipFill>
              <p:spPr>
                <a:xfrm>
                  <a:off x="3330323" y="2642950"/>
                  <a:ext cx="211680" cy="22929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3" name="Ink 52">
                  <a:extLst>
                    <a:ext uri="{FF2B5EF4-FFF2-40B4-BE49-F238E27FC236}">
                      <a16:creationId xmlns:a16="http://schemas.microsoft.com/office/drawing/2014/main" id="{B1C32B7F-17C5-4A4E-80C6-FF0F3FCD1168}"/>
                    </a:ext>
                  </a:extLst>
                </p14:cNvPr>
                <p14:cNvContentPartPr/>
                <p14:nvPr/>
              </p14:nvContentPartPr>
              <p14:xfrm>
                <a:off x="3437963" y="2536735"/>
                <a:ext cx="57960" cy="241560"/>
              </p14:xfrm>
            </p:contentPart>
          </mc:Choice>
          <mc:Fallback xmlns="">
            <p:pic>
              <p:nvPicPr>
                <p:cNvPr id="53" name="Ink 52">
                  <a:extLst>
                    <a:ext uri="{FF2B5EF4-FFF2-40B4-BE49-F238E27FC236}">
                      <a16:creationId xmlns:a16="http://schemas.microsoft.com/office/drawing/2014/main" id="{B1C32B7F-17C5-4A4E-80C6-FF0F3FCD1168}"/>
                    </a:ext>
                  </a:extLst>
                </p:cNvPr>
                <p:cNvPicPr/>
                <p:nvPr/>
              </p:nvPicPr>
              <p:blipFill>
                <a:blip r:embed="rId100"/>
                <a:stretch>
                  <a:fillRect/>
                </a:stretch>
              </p:blipFill>
              <p:spPr>
                <a:xfrm>
                  <a:off x="3428963" y="2527735"/>
                  <a:ext cx="75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Ink 53">
                  <a:extLst>
                    <a:ext uri="{FF2B5EF4-FFF2-40B4-BE49-F238E27FC236}">
                      <a16:creationId xmlns:a16="http://schemas.microsoft.com/office/drawing/2014/main" id="{847417B6-87BE-40AF-9F1B-241F5AB80025}"/>
                    </a:ext>
                  </a:extLst>
                </p14:cNvPr>
                <p14:cNvContentPartPr/>
                <p14:nvPr/>
              </p14:nvContentPartPr>
              <p14:xfrm>
                <a:off x="1693763" y="3926335"/>
                <a:ext cx="114120" cy="325800"/>
              </p14:xfrm>
            </p:contentPart>
          </mc:Choice>
          <mc:Fallback xmlns="">
            <p:pic>
              <p:nvPicPr>
                <p:cNvPr id="54" name="Ink 53">
                  <a:extLst>
                    <a:ext uri="{FF2B5EF4-FFF2-40B4-BE49-F238E27FC236}">
                      <a16:creationId xmlns:a16="http://schemas.microsoft.com/office/drawing/2014/main" id="{847417B6-87BE-40AF-9F1B-241F5AB80025}"/>
                    </a:ext>
                  </a:extLst>
                </p:cNvPr>
                <p:cNvPicPr/>
                <p:nvPr/>
              </p:nvPicPr>
              <p:blipFill>
                <a:blip r:embed="rId102"/>
                <a:stretch>
                  <a:fillRect/>
                </a:stretch>
              </p:blipFill>
              <p:spPr>
                <a:xfrm>
                  <a:off x="1684735" y="3917335"/>
                  <a:ext cx="131816"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5" name="Ink 54">
                  <a:extLst>
                    <a:ext uri="{FF2B5EF4-FFF2-40B4-BE49-F238E27FC236}">
                      <a16:creationId xmlns:a16="http://schemas.microsoft.com/office/drawing/2014/main" id="{CB9E03B1-30CD-43D6-8848-4CD18BF51C79}"/>
                    </a:ext>
                  </a:extLst>
                </p14:cNvPr>
                <p14:cNvContentPartPr/>
                <p14:nvPr/>
              </p14:nvContentPartPr>
              <p14:xfrm>
                <a:off x="1514483" y="3860455"/>
                <a:ext cx="324000" cy="170280"/>
              </p14:xfrm>
            </p:contentPart>
          </mc:Choice>
          <mc:Fallback xmlns="">
            <p:pic>
              <p:nvPicPr>
                <p:cNvPr id="55" name="Ink 54">
                  <a:extLst>
                    <a:ext uri="{FF2B5EF4-FFF2-40B4-BE49-F238E27FC236}">
                      <a16:creationId xmlns:a16="http://schemas.microsoft.com/office/drawing/2014/main" id="{CB9E03B1-30CD-43D6-8848-4CD18BF51C79}"/>
                    </a:ext>
                  </a:extLst>
                </p:cNvPr>
                <p:cNvPicPr/>
                <p:nvPr/>
              </p:nvPicPr>
              <p:blipFill>
                <a:blip r:embed="rId104"/>
                <a:stretch>
                  <a:fillRect/>
                </a:stretch>
              </p:blipFill>
              <p:spPr>
                <a:xfrm>
                  <a:off x="1505483" y="3851455"/>
                  <a:ext cx="341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Ink 55">
                  <a:extLst>
                    <a:ext uri="{FF2B5EF4-FFF2-40B4-BE49-F238E27FC236}">
                      <a16:creationId xmlns:a16="http://schemas.microsoft.com/office/drawing/2014/main" id="{DF1B1BA5-7895-4CDD-84F1-218CCDC5B6C2}"/>
                    </a:ext>
                  </a:extLst>
                </p14:cNvPr>
                <p14:cNvContentPartPr/>
                <p14:nvPr/>
              </p14:nvContentPartPr>
              <p14:xfrm>
                <a:off x="1885283" y="3823015"/>
                <a:ext cx="206640" cy="255240"/>
              </p14:xfrm>
            </p:contentPart>
          </mc:Choice>
          <mc:Fallback xmlns="">
            <p:pic>
              <p:nvPicPr>
                <p:cNvPr id="56" name="Ink 55">
                  <a:extLst>
                    <a:ext uri="{FF2B5EF4-FFF2-40B4-BE49-F238E27FC236}">
                      <a16:creationId xmlns:a16="http://schemas.microsoft.com/office/drawing/2014/main" id="{DF1B1BA5-7895-4CDD-84F1-218CCDC5B6C2}"/>
                    </a:ext>
                  </a:extLst>
                </p:cNvPr>
                <p:cNvPicPr/>
                <p:nvPr/>
              </p:nvPicPr>
              <p:blipFill>
                <a:blip r:embed="rId106"/>
                <a:stretch>
                  <a:fillRect/>
                </a:stretch>
              </p:blipFill>
              <p:spPr>
                <a:xfrm>
                  <a:off x="1876283" y="3814015"/>
                  <a:ext cx="2242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Ink 56">
                  <a:extLst>
                    <a:ext uri="{FF2B5EF4-FFF2-40B4-BE49-F238E27FC236}">
                      <a16:creationId xmlns:a16="http://schemas.microsoft.com/office/drawing/2014/main" id="{BBE1A267-4F4A-473D-B67B-E4503B24F287}"/>
                    </a:ext>
                  </a:extLst>
                </p14:cNvPr>
                <p14:cNvContentPartPr/>
                <p14:nvPr/>
              </p14:nvContentPartPr>
              <p14:xfrm>
                <a:off x="2229083" y="3773335"/>
                <a:ext cx="87480" cy="216720"/>
              </p14:xfrm>
            </p:contentPart>
          </mc:Choice>
          <mc:Fallback xmlns="">
            <p:pic>
              <p:nvPicPr>
                <p:cNvPr id="57" name="Ink 56">
                  <a:extLst>
                    <a:ext uri="{FF2B5EF4-FFF2-40B4-BE49-F238E27FC236}">
                      <a16:creationId xmlns:a16="http://schemas.microsoft.com/office/drawing/2014/main" id="{BBE1A267-4F4A-473D-B67B-E4503B24F287}"/>
                    </a:ext>
                  </a:extLst>
                </p:cNvPr>
                <p:cNvPicPr/>
                <p:nvPr/>
              </p:nvPicPr>
              <p:blipFill>
                <a:blip r:embed="rId108"/>
                <a:stretch>
                  <a:fillRect/>
                </a:stretch>
              </p:blipFill>
              <p:spPr>
                <a:xfrm>
                  <a:off x="2220083" y="3764335"/>
                  <a:ext cx="105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Ink 57">
                  <a:extLst>
                    <a:ext uri="{FF2B5EF4-FFF2-40B4-BE49-F238E27FC236}">
                      <a16:creationId xmlns:a16="http://schemas.microsoft.com/office/drawing/2014/main" id="{9828E8AB-D5BC-4F7D-A0FD-46A0DDBC46B4}"/>
                    </a:ext>
                  </a:extLst>
                </p14:cNvPr>
                <p14:cNvContentPartPr/>
                <p14:nvPr/>
              </p14:nvContentPartPr>
              <p14:xfrm>
                <a:off x="2148443" y="3754615"/>
                <a:ext cx="357120" cy="277560"/>
              </p14:xfrm>
            </p:contentPart>
          </mc:Choice>
          <mc:Fallback xmlns="">
            <p:pic>
              <p:nvPicPr>
                <p:cNvPr id="58" name="Ink 57">
                  <a:extLst>
                    <a:ext uri="{FF2B5EF4-FFF2-40B4-BE49-F238E27FC236}">
                      <a16:creationId xmlns:a16="http://schemas.microsoft.com/office/drawing/2014/main" id="{9828E8AB-D5BC-4F7D-A0FD-46A0DDBC46B4}"/>
                    </a:ext>
                  </a:extLst>
                </p:cNvPr>
                <p:cNvPicPr/>
                <p:nvPr/>
              </p:nvPicPr>
              <p:blipFill>
                <a:blip r:embed="rId110"/>
                <a:stretch>
                  <a:fillRect/>
                </a:stretch>
              </p:blipFill>
              <p:spPr>
                <a:xfrm>
                  <a:off x="2139443" y="3745615"/>
                  <a:ext cx="3747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Ink 58">
                  <a:extLst>
                    <a:ext uri="{FF2B5EF4-FFF2-40B4-BE49-F238E27FC236}">
                      <a16:creationId xmlns:a16="http://schemas.microsoft.com/office/drawing/2014/main" id="{9A409B40-67D4-491B-BFD9-D29B86AD106B}"/>
                    </a:ext>
                  </a:extLst>
                </p14:cNvPr>
                <p14:cNvContentPartPr/>
                <p14:nvPr/>
              </p14:nvContentPartPr>
              <p14:xfrm>
                <a:off x="2518523" y="3554095"/>
                <a:ext cx="246960" cy="334080"/>
              </p14:xfrm>
            </p:contentPart>
          </mc:Choice>
          <mc:Fallback xmlns="">
            <p:pic>
              <p:nvPicPr>
                <p:cNvPr id="59" name="Ink 58">
                  <a:extLst>
                    <a:ext uri="{FF2B5EF4-FFF2-40B4-BE49-F238E27FC236}">
                      <a16:creationId xmlns:a16="http://schemas.microsoft.com/office/drawing/2014/main" id="{9A409B40-67D4-491B-BFD9-D29B86AD106B}"/>
                    </a:ext>
                  </a:extLst>
                </p:cNvPr>
                <p:cNvPicPr/>
                <p:nvPr/>
              </p:nvPicPr>
              <p:blipFill>
                <a:blip r:embed="rId112"/>
                <a:stretch>
                  <a:fillRect/>
                </a:stretch>
              </p:blipFill>
              <p:spPr>
                <a:xfrm>
                  <a:off x="2509523" y="3545095"/>
                  <a:ext cx="2646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Ink 59">
                  <a:extLst>
                    <a:ext uri="{FF2B5EF4-FFF2-40B4-BE49-F238E27FC236}">
                      <a16:creationId xmlns:a16="http://schemas.microsoft.com/office/drawing/2014/main" id="{0714EBD0-26A6-4D18-9B9F-E6F437E4CD68}"/>
                    </a:ext>
                  </a:extLst>
                </p14:cNvPr>
                <p14:cNvContentPartPr/>
                <p14:nvPr/>
              </p14:nvContentPartPr>
              <p14:xfrm>
                <a:off x="2571443" y="3749935"/>
                <a:ext cx="174240" cy="26640"/>
              </p14:xfrm>
            </p:contentPart>
          </mc:Choice>
          <mc:Fallback xmlns="">
            <p:pic>
              <p:nvPicPr>
                <p:cNvPr id="60" name="Ink 59">
                  <a:extLst>
                    <a:ext uri="{FF2B5EF4-FFF2-40B4-BE49-F238E27FC236}">
                      <a16:creationId xmlns:a16="http://schemas.microsoft.com/office/drawing/2014/main" id="{0714EBD0-26A6-4D18-9B9F-E6F437E4CD68}"/>
                    </a:ext>
                  </a:extLst>
                </p:cNvPr>
                <p:cNvPicPr/>
                <p:nvPr/>
              </p:nvPicPr>
              <p:blipFill>
                <a:blip r:embed="rId114"/>
                <a:stretch>
                  <a:fillRect/>
                </a:stretch>
              </p:blipFill>
              <p:spPr>
                <a:xfrm>
                  <a:off x="2562462" y="3740935"/>
                  <a:ext cx="191844"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Ink 60">
                  <a:extLst>
                    <a:ext uri="{FF2B5EF4-FFF2-40B4-BE49-F238E27FC236}">
                      <a16:creationId xmlns:a16="http://schemas.microsoft.com/office/drawing/2014/main" id="{FC26E490-E08F-4890-A63B-A4D57D393FF5}"/>
                    </a:ext>
                  </a:extLst>
                </p14:cNvPr>
                <p14:cNvContentPartPr/>
                <p14:nvPr/>
              </p14:nvContentPartPr>
              <p14:xfrm>
                <a:off x="2739563" y="3478495"/>
                <a:ext cx="294480" cy="148680"/>
              </p14:xfrm>
            </p:contentPart>
          </mc:Choice>
          <mc:Fallback xmlns="">
            <p:pic>
              <p:nvPicPr>
                <p:cNvPr id="61" name="Ink 60">
                  <a:extLst>
                    <a:ext uri="{FF2B5EF4-FFF2-40B4-BE49-F238E27FC236}">
                      <a16:creationId xmlns:a16="http://schemas.microsoft.com/office/drawing/2014/main" id="{FC26E490-E08F-4890-A63B-A4D57D393FF5}"/>
                    </a:ext>
                  </a:extLst>
                </p:cNvPr>
                <p:cNvPicPr/>
                <p:nvPr/>
              </p:nvPicPr>
              <p:blipFill>
                <a:blip r:embed="rId116"/>
                <a:stretch>
                  <a:fillRect/>
                </a:stretch>
              </p:blipFill>
              <p:spPr>
                <a:xfrm>
                  <a:off x="2730563" y="3469495"/>
                  <a:ext cx="312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Ink 61">
                  <a:extLst>
                    <a:ext uri="{FF2B5EF4-FFF2-40B4-BE49-F238E27FC236}">
                      <a16:creationId xmlns:a16="http://schemas.microsoft.com/office/drawing/2014/main" id="{8DDE43CB-C124-4097-B5CE-63921FEC425A}"/>
                    </a:ext>
                  </a:extLst>
                </p14:cNvPr>
                <p14:cNvContentPartPr/>
                <p14:nvPr/>
              </p14:nvContentPartPr>
              <p14:xfrm>
                <a:off x="2976083" y="3330535"/>
                <a:ext cx="124200" cy="404640"/>
              </p14:xfrm>
            </p:contentPart>
          </mc:Choice>
          <mc:Fallback xmlns="">
            <p:pic>
              <p:nvPicPr>
                <p:cNvPr id="62" name="Ink 61">
                  <a:extLst>
                    <a:ext uri="{FF2B5EF4-FFF2-40B4-BE49-F238E27FC236}">
                      <a16:creationId xmlns:a16="http://schemas.microsoft.com/office/drawing/2014/main" id="{8DDE43CB-C124-4097-B5CE-63921FEC425A}"/>
                    </a:ext>
                  </a:extLst>
                </p:cNvPr>
                <p:cNvPicPr/>
                <p:nvPr/>
              </p:nvPicPr>
              <p:blipFill>
                <a:blip r:embed="rId118"/>
                <a:stretch>
                  <a:fillRect/>
                </a:stretch>
              </p:blipFill>
              <p:spPr>
                <a:xfrm>
                  <a:off x="2967083" y="3321527"/>
                  <a:ext cx="141840" cy="422296"/>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Ink 62">
                  <a:extLst>
                    <a:ext uri="{FF2B5EF4-FFF2-40B4-BE49-F238E27FC236}">
                      <a16:creationId xmlns:a16="http://schemas.microsoft.com/office/drawing/2014/main" id="{B4989DC5-DB6B-4CEB-B529-6B58B37DC3CE}"/>
                    </a:ext>
                  </a:extLst>
                </p14:cNvPr>
                <p14:cNvContentPartPr/>
                <p14:nvPr/>
              </p14:nvContentPartPr>
              <p14:xfrm>
                <a:off x="1966643" y="3996535"/>
                <a:ext cx="1209600" cy="494640"/>
              </p14:xfrm>
            </p:contentPart>
          </mc:Choice>
          <mc:Fallback xmlns="">
            <p:pic>
              <p:nvPicPr>
                <p:cNvPr id="63" name="Ink 62">
                  <a:extLst>
                    <a:ext uri="{FF2B5EF4-FFF2-40B4-BE49-F238E27FC236}">
                      <a16:creationId xmlns:a16="http://schemas.microsoft.com/office/drawing/2014/main" id="{B4989DC5-DB6B-4CEB-B529-6B58B37DC3CE}"/>
                    </a:ext>
                  </a:extLst>
                </p:cNvPr>
                <p:cNvPicPr/>
                <p:nvPr/>
              </p:nvPicPr>
              <p:blipFill>
                <a:blip r:embed="rId120"/>
                <a:stretch>
                  <a:fillRect/>
                </a:stretch>
              </p:blipFill>
              <p:spPr>
                <a:xfrm>
                  <a:off x="1957643" y="3987542"/>
                  <a:ext cx="1227240" cy="51226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Ink 63">
                  <a:extLst>
                    <a:ext uri="{FF2B5EF4-FFF2-40B4-BE49-F238E27FC236}">
                      <a16:creationId xmlns:a16="http://schemas.microsoft.com/office/drawing/2014/main" id="{FC4C98DB-28E6-41F7-98B8-267F8D54E277}"/>
                    </a:ext>
                  </a:extLst>
                </p14:cNvPr>
                <p14:cNvContentPartPr/>
                <p14:nvPr/>
              </p14:nvContentPartPr>
              <p14:xfrm>
                <a:off x="1975283" y="4158175"/>
                <a:ext cx="1308240" cy="614160"/>
              </p14:xfrm>
            </p:contentPart>
          </mc:Choice>
          <mc:Fallback xmlns="">
            <p:pic>
              <p:nvPicPr>
                <p:cNvPr id="64" name="Ink 63">
                  <a:extLst>
                    <a:ext uri="{FF2B5EF4-FFF2-40B4-BE49-F238E27FC236}">
                      <a16:creationId xmlns:a16="http://schemas.microsoft.com/office/drawing/2014/main" id="{FC4C98DB-28E6-41F7-98B8-267F8D54E277}"/>
                    </a:ext>
                  </a:extLst>
                </p:cNvPr>
                <p:cNvPicPr/>
                <p:nvPr/>
              </p:nvPicPr>
              <p:blipFill>
                <a:blip r:embed="rId122"/>
                <a:stretch>
                  <a:fillRect/>
                </a:stretch>
              </p:blipFill>
              <p:spPr>
                <a:xfrm>
                  <a:off x="1966283" y="4149175"/>
                  <a:ext cx="1325880" cy="631800"/>
                </a:xfrm>
                <a:prstGeom prst="rect">
                  <a:avLst/>
                </a:prstGeom>
              </p:spPr>
            </p:pic>
          </mc:Fallback>
        </mc:AlternateContent>
      </p:grpSp>
      <p:grpSp>
        <p:nvGrpSpPr>
          <p:cNvPr id="103" name="Group 102" descr="I want to inspire people to change">
            <a:extLst>
              <a:ext uri="{FF2B5EF4-FFF2-40B4-BE49-F238E27FC236}">
                <a16:creationId xmlns:a16="http://schemas.microsoft.com/office/drawing/2014/main" id="{A6EC95CD-18FB-416D-967F-2C896DA00A5A}"/>
              </a:ext>
            </a:extLst>
          </p:cNvPr>
          <p:cNvGrpSpPr/>
          <p:nvPr/>
        </p:nvGrpSpPr>
        <p:grpSpPr>
          <a:xfrm>
            <a:off x="5007203" y="1724575"/>
            <a:ext cx="2574000" cy="1584720"/>
            <a:chOff x="5007203" y="1724575"/>
            <a:chExt cx="2574000" cy="1584720"/>
          </a:xfrm>
        </p:grpSpPr>
        <mc:AlternateContent xmlns:mc="http://schemas.openxmlformats.org/markup-compatibility/2006" xmlns:p14="http://schemas.microsoft.com/office/powerpoint/2010/main">
          <mc:Choice Requires="p14">
            <p:contentPart p14:bwMode="auto" r:id="rId123">
              <p14:nvContentPartPr>
                <p14:cNvPr id="66" name="Ink 65">
                  <a:extLst>
                    <a:ext uri="{FF2B5EF4-FFF2-40B4-BE49-F238E27FC236}">
                      <a16:creationId xmlns:a16="http://schemas.microsoft.com/office/drawing/2014/main" id="{812BD277-CD8F-4CAF-9B1D-FBC5F76CED64}"/>
                    </a:ext>
                  </a:extLst>
                </p14:cNvPr>
                <p14:cNvContentPartPr/>
                <p14:nvPr/>
              </p14:nvContentPartPr>
              <p14:xfrm>
                <a:off x="5435243" y="1724575"/>
                <a:ext cx="76680" cy="426240"/>
              </p14:xfrm>
            </p:contentPart>
          </mc:Choice>
          <mc:Fallback xmlns="">
            <p:pic>
              <p:nvPicPr>
                <p:cNvPr id="66" name="Ink 65">
                  <a:extLst>
                    <a:ext uri="{FF2B5EF4-FFF2-40B4-BE49-F238E27FC236}">
                      <a16:creationId xmlns:a16="http://schemas.microsoft.com/office/drawing/2014/main" id="{812BD277-CD8F-4CAF-9B1D-FBC5F76CED64}"/>
                    </a:ext>
                  </a:extLst>
                </p:cNvPr>
                <p:cNvPicPr/>
                <p:nvPr/>
              </p:nvPicPr>
              <p:blipFill>
                <a:blip r:embed="rId124"/>
                <a:stretch>
                  <a:fillRect/>
                </a:stretch>
              </p:blipFill>
              <p:spPr>
                <a:xfrm>
                  <a:off x="5426243" y="1715575"/>
                  <a:ext cx="9432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7" name="Ink 66">
                  <a:extLst>
                    <a:ext uri="{FF2B5EF4-FFF2-40B4-BE49-F238E27FC236}">
                      <a16:creationId xmlns:a16="http://schemas.microsoft.com/office/drawing/2014/main" id="{79520E74-13D4-4D0B-B400-8619E122E89A}"/>
                    </a:ext>
                  </a:extLst>
                </p14:cNvPr>
                <p14:cNvContentPartPr/>
                <p14:nvPr/>
              </p14:nvContentPartPr>
              <p14:xfrm>
                <a:off x="5743763" y="1957135"/>
                <a:ext cx="307080" cy="159840"/>
              </p14:xfrm>
            </p:contentPart>
          </mc:Choice>
          <mc:Fallback xmlns="">
            <p:pic>
              <p:nvPicPr>
                <p:cNvPr id="67" name="Ink 66">
                  <a:extLst>
                    <a:ext uri="{FF2B5EF4-FFF2-40B4-BE49-F238E27FC236}">
                      <a16:creationId xmlns:a16="http://schemas.microsoft.com/office/drawing/2014/main" id="{79520E74-13D4-4D0B-B400-8619E122E89A}"/>
                    </a:ext>
                  </a:extLst>
                </p:cNvPr>
                <p:cNvPicPr/>
                <p:nvPr/>
              </p:nvPicPr>
              <p:blipFill>
                <a:blip r:embed="rId126"/>
                <a:stretch>
                  <a:fillRect/>
                </a:stretch>
              </p:blipFill>
              <p:spPr>
                <a:xfrm>
                  <a:off x="5734763" y="1948135"/>
                  <a:ext cx="324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8" name="Ink 67">
                  <a:extLst>
                    <a:ext uri="{FF2B5EF4-FFF2-40B4-BE49-F238E27FC236}">
                      <a16:creationId xmlns:a16="http://schemas.microsoft.com/office/drawing/2014/main" id="{B2A55C73-7564-4EB6-B6F6-4803977F01F2}"/>
                    </a:ext>
                  </a:extLst>
                </p14:cNvPr>
                <p14:cNvContentPartPr/>
                <p14:nvPr/>
              </p14:nvContentPartPr>
              <p14:xfrm>
                <a:off x="6072443" y="2005015"/>
                <a:ext cx="281160" cy="147600"/>
              </p14:xfrm>
            </p:contentPart>
          </mc:Choice>
          <mc:Fallback xmlns="">
            <p:pic>
              <p:nvPicPr>
                <p:cNvPr id="68" name="Ink 67">
                  <a:extLst>
                    <a:ext uri="{FF2B5EF4-FFF2-40B4-BE49-F238E27FC236}">
                      <a16:creationId xmlns:a16="http://schemas.microsoft.com/office/drawing/2014/main" id="{B2A55C73-7564-4EB6-B6F6-4803977F01F2}"/>
                    </a:ext>
                  </a:extLst>
                </p:cNvPr>
                <p:cNvPicPr/>
                <p:nvPr/>
              </p:nvPicPr>
              <p:blipFill>
                <a:blip r:embed="rId128"/>
                <a:stretch>
                  <a:fillRect/>
                </a:stretch>
              </p:blipFill>
              <p:spPr>
                <a:xfrm>
                  <a:off x="6063455" y="1995993"/>
                  <a:ext cx="298777" cy="165283"/>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9" name="Ink 68">
                  <a:extLst>
                    <a:ext uri="{FF2B5EF4-FFF2-40B4-BE49-F238E27FC236}">
                      <a16:creationId xmlns:a16="http://schemas.microsoft.com/office/drawing/2014/main" id="{2E475077-849D-401D-89FD-4E663957FD97}"/>
                    </a:ext>
                  </a:extLst>
                </p14:cNvPr>
                <p14:cNvContentPartPr/>
                <p14:nvPr/>
              </p14:nvContentPartPr>
              <p14:xfrm>
                <a:off x="6390683" y="2067295"/>
                <a:ext cx="163080" cy="162720"/>
              </p14:xfrm>
            </p:contentPart>
          </mc:Choice>
          <mc:Fallback xmlns="">
            <p:pic>
              <p:nvPicPr>
                <p:cNvPr id="69" name="Ink 68">
                  <a:extLst>
                    <a:ext uri="{FF2B5EF4-FFF2-40B4-BE49-F238E27FC236}">
                      <a16:creationId xmlns:a16="http://schemas.microsoft.com/office/drawing/2014/main" id="{2E475077-849D-401D-89FD-4E663957FD97}"/>
                    </a:ext>
                  </a:extLst>
                </p:cNvPr>
                <p:cNvPicPr/>
                <p:nvPr/>
              </p:nvPicPr>
              <p:blipFill>
                <a:blip r:embed="rId130"/>
                <a:stretch>
                  <a:fillRect/>
                </a:stretch>
              </p:blipFill>
              <p:spPr>
                <a:xfrm>
                  <a:off x="6381683" y="2058295"/>
                  <a:ext cx="180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 name="Ink 69">
                  <a:extLst>
                    <a:ext uri="{FF2B5EF4-FFF2-40B4-BE49-F238E27FC236}">
                      <a16:creationId xmlns:a16="http://schemas.microsoft.com/office/drawing/2014/main" id="{326E1578-DED3-471B-AB37-C5D7C50D43D6}"/>
                    </a:ext>
                  </a:extLst>
                </p14:cNvPr>
                <p14:cNvContentPartPr/>
                <p14:nvPr/>
              </p14:nvContentPartPr>
              <p14:xfrm>
                <a:off x="6691283" y="1975495"/>
                <a:ext cx="21960" cy="279720"/>
              </p14:xfrm>
            </p:contentPart>
          </mc:Choice>
          <mc:Fallback xmlns="">
            <p:pic>
              <p:nvPicPr>
                <p:cNvPr id="70" name="Ink 69">
                  <a:extLst>
                    <a:ext uri="{FF2B5EF4-FFF2-40B4-BE49-F238E27FC236}">
                      <a16:creationId xmlns:a16="http://schemas.microsoft.com/office/drawing/2014/main" id="{326E1578-DED3-471B-AB37-C5D7C50D43D6}"/>
                    </a:ext>
                  </a:extLst>
                </p:cNvPr>
                <p:cNvPicPr/>
                <p:nvPr/>
              </p:nvPicPr>
              <p:blipFill>
                <a:blip r:embed="rId132"/>
                <a:stretch>
                  <a:fillRect/>
                </a:stretch>
              </p:blipFill>
              <p:spPr>
                <a:xfrm>
                  <a:off x="6682283" y="1966495"/>
                  <a:ext cx="396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1" name="Ink 70">
                  <a:extLst>
                    <a:ext uri="{FF2B5EF4-FFF2-40B4-BE49-F238E27FC236}">
                      <a16:creationId xmlns:a16="http://schemas.microsoft.com/office/drawing/2014/main" id="{821B519C-B964-4813-923A-B7554BEAF41C}"/>
                    </a:ext>
                  </a:extLst>
                </p14:cNvPr>
                <p14:cNvContentPartPr/>
                <p14:nvPr/>
              </p14:nvContentPartPr>
              <p14:xfrm>
                <a:off x="6601283" y="2034535"/>
                <a:ext cx="486360" cy="312120"/>
              </p14:xfrm>
            </p:contentPart>
          </mc:Choice>
          <mc:Fallback xmlns="">
            <p:pic>
              <p:nvPicPr>
                <p:cNvPr id="71" name="Ink 70">
                  <a:extLst>
                    <a:ext uri="{FF2B5EF4-FFF2-40B4-BE49-F238E27FC236}">
                      <a16:creationId xmlns:a16="http://schemas.microsoft.com/office/drawing/2014/main" id="{821B519C-B964-4813-923A-B7554BEAF41C}"/>
                    </a:ext>
                  </a:extLst>
                </p:cNvPr>
                <p:cNvPicPr/>
                <p:nvPr/>
              </p:nvPicPr>
              <p:blipFill>
                <a:blip r:embed="rId134"/>
                <a:stretch>
                  <a:fillRect/>
                </a:stretch>
              </p:blipFill>
              <p:spPr>
                <a:xfrm>
                  <a:off x="6592283" y="2025545"/>
                  <a:ext cx="504000" cy="3297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Ink 71">
                  <a:extLst>
                    <a:ext uri="{FF2B5EF4-FFF2-40B4-BE49-F238E27FC236}">
                      <a16:creationId xmlns:a16="http://schemas.microsoft.com/office/drawing/2014/main" id="{0D7BA7C1-7F9F-4E71-94D7-D1E7F8E9874D}"/>
                    </a:ext>
                  </a:extLst>
                </p14:cNvPr>
                <p14:cNvContentPartPr/>
                <p14:nvPr/>
              </p14:nvContentPartPr>
              <p14:xfrm>
                <a:off x="6934643" y="2201215"/>
                <a:ext cx="181440" cy="10800"/>
              </p14:xfrm>
            </p:contentPart>
          </mc:Choice>
          <mc:Fallback xmlns="">
            <p:pic>
              <p:nvPicPr>
                <p:cNvPr id="72" name="Ink 71">
                  <a:extLst>
                    <a:ext uri="{FF2B5EF4-FFF2-40B4-BE49-F238E27FC236}">
                      <a16:creationId xmlns:a16="http://schemas.microsoft.com/office/drawing/2014/main" id="{0D7BA7C1-7F9F-4E71-94D7-D1E7F8E9874D}"/>
                    </a:ext>
                  </a:extLst>
                </p:cNvPr>
                <p:cNvPicPr/>
                <p:nvPr/>
              </p:nvPicPr>
              <p:blipFill>
                <a:blip r:embed="rId136"/>
                <a:stretch>
                  <a:fillRect/>
                </a:stretch>
              </p:blipFill>
              <p:spPr>
                <a:xfrm>
                  <a:off x="6925643" y="2192215"/>
                  <a:ext cx="199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Ink 72">
                  <a:extLst>
                    <a:ext uri="{FF2B5EF4-FFF2-40B4-BE49-F238E27FC236}">
                      <a16:creationId xmlns:a16="http://schemas.microsoft.com/office/drawing/2014/main" id="{23CDB732-712F-4433-8300-10B6A4B768D4}"/>
                    </a:ext>
                  </a:extLst>
                </p14:cNvPr>
                <p14:cNvContentPartPr/>
                <p14:nvPr/>
              </p14:nvContentPartPr>
              <p14:xfrm>
                <a:off x="7086923" y="2209855"/>
                <a:ext cx="151200" cy="198720"/>
              </p14:xfrm>
            </p:contentPart>
          </mc:Choice>
          <mc:Fallback xmlns="">
            <p:pic>
              <p:nvPicPr>
                <p:cNvPr id="73" name="Ink 72">
                  <a:extLst>
                    <a:ext uri="{FF2B5EF4-FFF2-40B4-BE49-F238E27FC236}">
                      <a16:creationId xmlns:a16="http://schemas.microsoft.com/office/drawing/2014/main" id="{23CDB732-712F-4433-8300-10B6A4B768D4}"/>
                    </a:ext>
                  </a:extLst>
                </p:cNvPr>
                <p:cNvPicPr/>
                <p:nvPr/>
              </p:nvPicPr>
              <p:blipFill>
                <a:blip r:embed="rId138"/>
                <a:stretch>
                  <a:fillRect/>
                </a:stretch>
              </p:blipFill>
              <p:spPr>
                <a:xfrm>
                  <a:off x="7077923" y="2200871"/>
                  <a:ext cx="168840" cy="216328"/>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6" name="Ink 75">
                  <a:extLst>
                    <a:ext uri="{FF2B5EF4-FFF2-40B4-BE49-F238E27FC236}">
                      <a16:creationId xmlns:a16="http://schemas.microsoft.com/office/drawing/2014/main" id="{96FF4440-19B8-49F4-AD98-93CCB9216A88}"/>
                    </a:ext>
                  </a:extLst>
                </p14:cNvPr>
                <p14:cNvContentPartPr/>
                <p14:nvPr/>
              </p14:nvContentPartPr>
              <p14:xfrm>
                <a:off x="5007203" y="2309575"/>
                <a:ext cx="122040" cy="261360"/>
              </p14:xfrm>
            </p:contentPart>
          </mc:Choice>
          <mc:Fallback xmlns="">
            <p:pic>
              <p:nvPicPr>
                <p:cNvPr id="76" name="Ink 75">
                  <a:extLst>
                    <a:ext uri="{FF2B5EF4-FFF2-40B4-BE49-F238E27FC236}">
                      <a16:creationId xmlns:a16="http://schemas.microsoft.com/office/drawing/2014/main" id="{96FF4440-19B8-49F4-AD98-93CCB9216A88}"/>
                    </a:ext>
                  </a:extLst>
                </p:cNvPr>
                <p:cNvPicPr/>
                <p:nvPr/>
              </p:nvPicPr>
              <p:blipFill>
                <a:blip r:embed="rId140"/>
                <a:stretch>
                  <a:fillRect/>
                </a:stretch>
              </p:blipFill>
              <p:spPr>
                <a:xfrm>
                  <a:off x="4998203" y="2300587"/>
                  <a:ext cx="139680" cy="278976"/>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7" name="Ink 76">
                  <a:extLst>
                    <a:ext uri="{FF2B5EF4-FFF2-40B4-BE49-F238E27FC236}">
                      <a16:creationId xmlns:a16="http://schemas.microsoft.com/office/drawing/2014/main" id="{96B6D8E5-EC0B-40DD-B683-DBC184EA4427}"/>
                    </a:ext>
                  </a:extLst>
                </p14:cNvPr>
                <p14:cNvContentPartPr/>
                <p14:nvPr/>
              </p14:nvContentPartPr>
              <p14:xfrm>
                <a:off x="5221403" y="2339455"/>
                <a:ext cx="51120" cy="217080"/>
              </p14:xfrm>
            </p:contentPart>
          </mc:Choice>
          <mc:Fallback xmlns="">
            <p:pic>
              <p:nvPicPr>
                <p:cNvPr id="77" name="Ink 76">
                  <a:extLst>
                    <a:ext uri="{FF2B5EF4-FFF2-40B4-BE49-F238E27FC236}">
                      <a16:creationId xmlns:a16="http://schemas.microsoft.com/office/drawing/2014/main" id="{96B6D8E5-EC0B-40DD-B683-DBC184EA4427}"/>
                    </a:ext>
                  </a:extLst>
                </p:cNvPr>
                <p:cNvPicPr/>
                <p:nvPr/>
              </p:nvPicPr>
              <p:blipFill>
                <a:blip r:embed="rId142"/>
                <a:stretch>
                  <a:fillRect/>
                </a:stretch>
              </p:blipFill>
              <p:spPr>
                <a:xfrm>
                  <a:off x="5212403" y="2330440"/>
                  <a:ext cx="68760" cy="234749"/>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8" name="Ink 77">
                  <a:extLst>
                    <a:ext uri="{FF2B5EF4-FFF2-40B4-BE49-F238E27FC236}">
                      <a16:creationId xmlns:a16="http://schemas.microsoft.com/office/drawing/2014/main" id="{1E99057D-5FD8-4F3A-9C80-4D9D1C697CF8}"/>
                    </a:ext>
                  </a:extLst>
                </p14:cNvPr>
                <p14:cNvContentPartPr/>
                <p14:nvPr/>
              </p14:nvContentPartPr>
              <p14:xfrm>
                <a:off x="5217083" y="2267815"/>
                <a:ext cx="198000" cy="288000"/>
              </p14:xfrm>
            </p:contentPart>
          </mc:Choice>
          <mc:Fallback xmlns="">
            <p:pic>
              <p:nvPicPr>
                <p:cNvPr id="78" name="Ink 77">
                  <a:extLst>
                    <a:ext uri="{FF2B5EF4-FFF2-40B4-BE49-F238E27FC236}">
                      <a16:creationId xmlns:a16="http://schemas.microsoft.com/office/drawing/2014/main" id="{1E99057D-5FD8-4F3A-9C80-4D9D1C697CF8}"/>
                    </a:ext>
                  </a:extLst>
                </p:cNvPr>
                <p:cNvPicPr/>
                <p:nvPr/>
              </p:nvPicPr>
              <p:blipFill>
                <a:blip r:embed="rId144"/>
                <a:stretch>
                  <a:fillRect/>
                </a:stretch>
              </p:blipFill>
              <p:spPr>
                <a:xfrm>
                  <a:off x="5208083" y="2258815"/>
                  <a:ext cx="2156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9" name="Ink 78">
                  <a:extLst>
                    <a:ext uri="{FF2B5EF4-FFF2-40B4-BE49-F238E27FC236}">
                      <a16:creationId xmlns:a16="http://schemas.microsoft.com/office/drawing/2014/main" id="{9671A5D3-D4BE-4C0A-BE9E-DFFA87F26999}"/>
                    </a:ext>
                  </a:extLst>
                </p14:cNvPr>
                <p14:cNvContentPartPr/>
                <p14:nvPr/>
              </p14:nvContentPartPr>
              <p14:xfrm>
                <a:off x="5548643" y="2325415"/>
                <a:ext cx="136440" cy="265680"/>
              </p14:xfrm>
            </p:contentPart>
          </mc:Choice>
          <mc:Fallback xmlns="">
            <p:pic>
              <p:nvPicPr>
                <p:cNvPr id="79" name="Ink 78">
                  <a:extLst>
                    <a:ext uri="{FF2B5EF4-FFF2-40B4-BE49-F238E27FC236}">
                      <a16:creationId xmlns:a16="http://schemas.microsoft.com/office/drawing/2014/main" id="{9671A5D3-D4BE-4C0A-BE9E-DFFA87F26999}"/>
                    </a:ext>
                  </a:extLst>
                </p:cNvPr>
                <p:cNvPicPr/>
                <p:nvPr/>
              </p:nvPicPr>
              <p:blipFill>
                <a:blip r:embed="rId146"/>
                <a:stretch>
                  <a:fillRect/>
                </a:stretch>
              </p:blipFill>
              <p:spPr>
                <a:xfrm>
                  <a:off x="5539643" y="2316415"/>
                  <a:ext cx="1540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0" name="Ink 79">
                  <a:extLst>
                    <a:ext uri="{FF2B5EF4-FFF2-40B4-BE49-F238E27FC236}">
                      <a16:creationId xmlns:a16="http://schemas.microsoft.com/office/drawing/2014/main" id="{58E1B87F-9B9A-4364-B5B8-78B38FA0114E}"/>
                    </a:ext>
                  </a:extLst>
                </p14:cNvPr>
                <p14:cNvContentPartPr/>
                <p14:nvPr/>
              </p14:nvContentPartPr>
              <p14:xfrm>
                <a:off x="5759603" y="2290495"/>
                <a:ext cx="169920" cy="291600"/>
              </p14:xfrm>
            </p:contentPart>
          </mc:Choice>
          <mc:Fallback xmlns="">
            <p:pic>
              <p:nvPicPr>
                <p:cNvPr id="80" name="Ink 79">
                  <a:extLst>
                    <a:ext uri="{FF2B5EF4-FFF2-40B4-BE49-F238E27FC236}">
                      <a16:creationId xmlns:a16="http://schemas.microsoft.com/office/drawing/2014/main" id="{58E1B87F-9B9A-4364-B5B8-78B38FA0114E}"/>
                    </a:ext>
                  </a:extLst>
                </p:cNvPr>
                <p:cNvPicPr/>
                <p:nvPr/>
              </p:nvPicPr>
              <p:blipFill>
                <a:blip r:embed="rId148"/>
                <a:stretch>
                  <a:fillRect/>
                </a:stretch>
              </p:blipFill>
              <p:spPr>
                <a:xfrm>
                  <a:off x="5750603" y="2281495"/>
                  <a:ext cx="1875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 name="Ink 80">
                  <a:extLst>
                    <a:ext uri="{FF2B5EF4-FFF2-40B4-BE49-F238E27FC236}">
                      <a16:creationId xmlns:a16="http://schemas.microsoft.com/office/drawing/2014/main" id="{65A575A0-26E4-4B99-A154-0AD26BC76904}"/>
                    </a:ext>
                  </a:extLst>
                </p14:cNvPr>
                <p14:cNvContentPartPr/>
                <p14:nvPr/>
              </p14:nvContentPartPr>
              <p14:xfrm>
                <a:off x="6023843" y="2361415"/>
                <a:ext cx="34200" cy="238320"/>
              </p14:xfrm>
            </p:contentPart>
          </mc:Choice>
          <mc:Fallback xmlns="">
            <p:pic>
              <p:nvPicPr>
                <p:cNvPr id="81" name="Ink 80">
                  <a:extLst>
                    <a:ext uri="{FF2B5EF4-FFF2-40B4-BE49-F238E27FC236}">
                      <a16:creationId xmlns:a16="http://schemas.microsoft.com/office/drawing/2014/main" id="{65A575A0-26E4-4B99-A154-0AD26BC76904}"/>
                    </a:ext>
                  </a:extLst>
                </p:cNvPr>
                <p:cNvPicPr/>
                <p:nvPr/>
              </p:nvPicPr>
              <p:blipFill>
                <a:blip r:embed="rId150"/>
                <a:stretch>
                  <a:fillRect/>
                </a:stretch>
              </p:blipFill>
              <p:spPr>
                <a:xfrm>
                  <a:off x="6014937" y="2352415"/>
                  <a:ext cx="51656"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2" name="Ink 81">
                  <a:extLst>
                    <a:ext uri="{FF2B5EF4-FFF2-40B4-BE49-F238E27FC236}">
                      <a16:creationId xmlns:a16="http://schemas.microsoft.com/office/drawing/2014/main" id="{9507900A-CAA2-415F-88BF-92D03051A7C7}"/>
                    </a:ext>
                  </a:extLst>
                </p14:cNvPr>
                <p14:cNvContentPartPr/>
                <p14:nvPr/>
              </p14:nvContentPartPr>
              <p14:xfrm>
                <a:off x="6152723" y="2349895"/>
                <a:ext cx="195840" cy="260640"/>
              </p14:xfrm>
            </p:contentPart>
          </mc:Choice>
          <mc:Fallback xmlns="">
            <p:pic>
              <p:nvPicPr>
                <p:cNvPr id="82" name="Ink 81">
                  <a:extLst>
                    <a:ext uri="{FF2B5EF4-FFF2-40B4-BE49-F238E27FC236}">
                      <a16:creationId xmlns:a16="http://schemas.microsoft.com/office/drawing/2014/main" id="{9507900A-CAA2-415F-88BF-92D03051A7C7}"/>
                    </a:ext>
                  </a:extLst>
                </p:cNvPr>
                <p:cNvPicPr/>
                <p:nvPr/>
              </p:nvPicPr>
              <p:blipFill>
                <a:blip r:embed="rId152"/>
                <a:stretch>
                  <a:fillRect/>
                </a:stretch>
              </p:blipFill>
              <p:spPr>
                <a:xfrm>
                  <a:off x="6143723" y="2340895"/>
                  <a:ext cx="213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3" name="Ink 82">
                  <a:extLst>
                    <a:ext uri="{FF2B5EF4-FFF2-40B4-BE49-F238E27FC236}">
                      <a16:creationId xmlns:a16="http://schemas.microsoft.com/office/drawing/2014/main" id="{DE3E85FF-1AB7-4A06-BA1E-D05161D20653}"/>
                    </a:ext>
                  </a:extLst>
                </p14:cNvPr>
                <p14:cNvContentPartPr/>
                <p14:nvPr/>
              </p14:nvContentPartPr>
              <p14:xfrm>
                <a:off x="6398963" y="2429815"/>
                <a:ext cx="182160" cy="261000"/>
              </p14:xfrm>
            </p:contentPart>
          </mc:Choice>
          <mc:Fallback xmlns="">
            <p:pic>
              <p:nvPicPr>
                <p:cNvPr id="83" name="Ink 82">
                  <a:extLst>
                    <a:ext uri="{FF2B5EF4-FFF2-40B4-BE49-F238E27FC236}">
                      <a16:creationId xmlns:a16="http://schemas.microsoft.com/office/drawing/2014/main" id="{DE3E85FF-1AB7-4A06-BA1E-D05161D20653}"/>
                    </a:ext>
                  </a:extLst>
                </p:cNvPr>
                <p:cNvPicPr/>
                <p:nvPr/>
              </p:nvPicPr>
              <p:blipFill>
                <a:blip r:embed="rId154"/>
                <a:stretch>
                  <a:fillRect/>
                </a:stretch>
              </p:blipFill>
              <p:spPr>
                <a:xfrm>
                  <a:off x="6389963" y="2420815"/>
                  <a:ext cx="1998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4" name="Ink 83">
                  <a:extLst>
                    <a:ext uri="{FF2B5EF4-FFF2-40B4-BE49-F238E27FC236}">
                      <a16:creationId xmlns:a16="http://schemas.microsoft.com/office/drawing/2014/main" id="{52CD25B7-3C2F-476F-AD2C-A5E228EB3427}"/>
                    </a:ext>
                  </a:extLst>
                </p14:cNvPr>
                <p14:cNvContentPartPr/>
                <p14:nvPr/>
              </p14:nvContentPartPr>
              <p14:xfrm>
                <a:off x="6341363" y="2536735"/>
                <a:ext cx="203760" cy="21960"/>
              </p14:xfrm>
            </p:contentPart>
          </mc:Choice>
          <mc:Fallback xmlns="">
            <p:pic>
              <p:nvPicPr>
                <p:cNvPr id="84" name="Ink 83">
                  <a:extLst>
                    <a:ext uri="{FF2B5EF4-FFF2-40B4-BE49-F238E27FC236}">
                      <a16:creationId xmlns:a16="http://schemas.microsoft.com/office/drawing/2014/main" id="{52CD25B7-3C2F-476F-AD2C-A5E228EB3427}"/>
                    </a:ext>
                  </a:extLst>
                </p:cNvPr>
                <p:cNvPicPr/>
                <p:nvPr/>
              </p:nvPicPr>
              <p:blipFill>
                <a:blip r:embed="rId156"/>
                <a:stretch>
                  <a:fillRect/>
                </a:stretch>
              </p:blipFill>
              <p:spPr>
                <a:xfrm>
                  <a:off x="6332363" y="2527735"/>
                  <a:ext cx="221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5" name="Ink 84">
                  <a:extLst>
                    <a:ext uri="{FF2B5EF4-FFF2-40B4-BE49-F238E27FC236}">
                      <a16:creationId xmlns:a16="http://schemas.microsoft.com/office/drawing/2014/main" id="{4A042B51-1D48-49E4-B9BB-75DF406B8647}"/>
                    </a:ext>
                  </a:extLst>
                </p14:cNvPr>
                <p14:cNvContentPartPr/>
                <p14:nvPr/>
              </p14:nvContentPartPr>
              <p14:xfrm>
                <a:off x="6673643" y="2545015"/>
                <a:ext cx="189000" cy="311400"/>
              </p14:xfrm>
            </p:contentPart>
          </mc:Choice>
          <mc:Fallback xmlns="">
            <p:pic>
              <p:nvPicPr>
                <p:cNvPr id="85" name="Ink 84">
                  <a:extLst>
                    <a:ext uri="{FF2B5EF4-FFF2-40B4-BE49-F238E27FC236}">
                      <a16:creationId xmlns:a16="http://schemas.microsoft.com/office/drawing/2014/main" id="{4A042B51-1D48-49E4-B9BB-75DF406B8647}"/>
                    </a:ext>
                  </a:extLst>
                </p:cNvPr>
                <p:cNvPicPr/>
                <p:nvPr/>
              </p:nvPicPr>
              <p:blipFill>
                <a:blip r:embed="rId158"/>
                <a:stretch>
                  <a:fillRect/>
                </a:stretch>
              </p:blipFill>
              <p:spPr>
                <a:xfrm>
                  <a:off x="6664643" y="2536015"/>
                  <a:ext cx="2066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6" name="Ink 85">
                  <a:extLst>
                    <a:ext uri="{FF2B5EF4-FFF2-40B4-BE49-F238E27FC236}">
                      <a16:creationId xmlns:a16="http://schemas.microsoft.com/office/drawing/2014/main" id="{440F97DE-C01C-41FD-AEF4-4960B5B15E73}"/>
                    </a:ext>
                  </a:extLst>
                </p14:cNvPr>
                <p14:cNvContentPartPr/>
                <p14:nvPr/>
              </p14:nvContentPartPr>
              <p14:xfrm>
                <a:off x="6813683" y="2576335"/>
                <a:ext cx="240480" cy="188640"/>
              </p14:xfrm>
            </p:contentPart>
          </mc:Choice>
          <mc:Fallback xmlns="">
            <p:pic>
              <p:nvPicPr>
                <p:cNvPr id="86" name="Ink 85">
                  <a:extLst>
                    <a:ext uri="{FF2B5EF4-FFF2-40B4-BE49-F238E27FC236}">
                      <a16:creationId xmlns:a16="http://schemas.microsoft.com/office/drawing/2014/main" id="{440F97DE-C01C-41FD-AEF4-4960B5B15E73}"/>
                    </a:ext>
                  </a:extLst>
                </p:cNvPr>
                <p:cNvPicPr/>
                <p:nvPr/>
              </p:nvPicPr>
              <p:blipFill>
                <a:blip r:embed="rId160"/>
                <a:stretch>
                  <a:fillRect/>
                </a:stretch>
              </p:blipFill>
              <p:spPr>
                <a:xfrm>
                  <a:off x="6804683" y="2567335"/>
                  <a:ext cx="258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7" name="Ink 86">
                  <a:extLst>
                    <a:ext uri="{FF2B5EF4-FFF2-40B4-BE49-F238E27FC236}">
                      <a16:creationId xmlns:a16="http://schemas.microsoft.com/office/drawing/2014/main" id="{2377AF1D-8F86-4C28-A56B-9AC29F96DC66}"/>
                    </a:ext>
                  </a:extLst>
                </p14:cNvPr>
                <p14:cNvContentPartPr/>
                <p14:nvPr/>
              </p14:nvContentPartPr>
              <p14:xfrm>
                <a:off x="7031483" y="2632855"/>
                <a:ext cx="146160" cy="140760"/>
              </p14:xfrm>
            </p:contentPart>
          </mc:Choice>
          <mc:Fallback xmlns="">
            <p:pic>
              <p:nvPicPr>
                <p:cNvPr id="87" name="Ink 86">
                  <a:extLst>
                    <a:ext uri="{FF2B5EF4-FFF2-40B4-BE49-F238E27FC236}">
                      <a16:creationId xmlns:a16="http://schemas.microsoft.com/office/drawing/2014/main" id="{2377AF1D-8F86-4C28-A56B-9AC29F96DC66}"/>
                    </a:ext>
                  </a:extLst>
                </p:cNvPr>
                <p:cNvPicPr/>
                <p:nvPr/>
              </p:nvPicPr>
              <p:blipFill>
                <a:blip r:embed="rId162"/>
                <a:stretch>
                  <a:fillRect/>
                </a:stretch>
              </p:blipFill>
              <p:spPr>
                <a:xfrm>
                  <a:off x="7022483" y="2623855"/>
                  <a:ext cx="163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8" name="Ink 87">
                  <a:extLst>
                    <a:ext uri="{FF2B5EF4-FFF2-40B4-BE49-F238E27FC236}">
                      <a16:creationId xmlns:a16="http://schemas.microsoft.com/office/drawing/2014/main" id="{257401EA-0D70-4719-8FEB-93B786844BA8}"/>
                    </a:ext>
                  </a:extLst>
                </p14:cNvPr>
                <p14:cNvContentPartPr/>
                <p14:nvPr/>
              </p14:nvContentPartPr>
              <p14:xfrm>
                <a:off x="7150643" y="2685415"/>
                <a:ext cx="179280" cy="291600"/>
              </p14:xfrm>
            </p:contentPart>
          </mc:Choice>
          <mc:Fallback xmlns="">
            <p:pic>
              <p:nvPicPr>
                <p:cNvPr id="88" name="Ink 87">
                  <a:extLst>
                    <a:ext uri="{FF2B5EF4-FFF2-40B4-BE49-F238E27FC236}">
                      <a16:creationId xmlns:a16="http://schemas.microsoft.com/office/drawing/2014/main" id="{257401EA-0D70-4719-8FEB-93B786844BA8}"/>
                    </a:ext>
                  </a:extLst>
                </p:cNvPr>
                <p:cNvPicPr/>
                <p:nvPr/>
              </p:nvPicPr>
              <p:blipFill>
                <a:blip r:embed="rId164"/>
                <a:stretch>
                  <a:fillRect/>
                </a:stretch>
              </p:blipFill>
              <p:spPr>
                <a:xfrm>
                  <a:off x="7141643" y="2676415"/>
                  <a:ext cx="1969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9" name="Ink 88">
                  <a:extLst>
                    <a:ext uri="{FF2B5EF4-FFF2-40B4-BE49-F238E27FC236}">
                      <a16:creationId xmlns:a16="http://schemas.microsoft.com/office/drawing/2014/main" id="{7DAC3E92-740F-455C-BCCD-E76A3F9D3798}"/>
                    </a:ext>
                  </a:extLst>
                </p14:cNvPr>
                <p14:cNvContentPartPr/>
                <p14:nvPr/>
              </p14:nvContentPartPr>
              <p14:xfrm>
                <a:off x="7369523" y="2661295"/>
                <a:ext cx="211680" cy="270360"/>
              </p14:xfrm>
            </p:contentPart>
          </mc:Choice>
          <mc:Fallback xmlns="">
            <p:pic>
              <p:nvPicPr>
                <p:cNvPr id="89" name="Ink 88">
                  <a:extLst>
                    <a:ext uri="{FF2B5EF4-FFF2-40B4-BE49-F238E27FC236}">
                      <a16:creationId xmlns:a16="http://schemas.microsoft.com/office/drawing/2014/main" id="{7DAC3E92-740F-455C-BCCD-E76A3F9D3798}"/>
                    </a:ext>
                  </a:extLst>
                </p:cNvPr>
                <p:cNvPicPr/>
                <p:nvPr/>
              </p:nvPicPr>
              <p:blipFill>
                <a:blip r:embed="rId166"/>
                <a:stretch>
                  <a:fillRect/>
                </a:stretch>
              </p:blipFill>
              <p:spPr>
                <a:xfrm>
                  <a:off x="7360523" y="2652295"/>
                  <a:ext cx="2293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0" name="Ink 89">
                  <a:extLst>
                    <a:ext uri="{FF2B5EF4-FFF2-40B4-BE49-F238E27FC236}">
                      <a16:creationId xmlns:a16="http://schemas.microsoft.com/office/drawing/2014/main" id="{DF6A92EC-7647-4E7C-BA79-60A254EDAE3D}"/>
                    </a:ext>
                  </a:extLst>
                </p14:cNvPr>
                <p14:cNvContentPartPr/>
                <p14:nvPr/>
              </p14:nvContentPartPr>
              <p14:xfrm>
                <a:off x="5368643" y="2712055"/>
                <a:ext cx="197280" cy="285840"/>
              </p14:xfrm>
            </p:contentPart>
          </mc:Choice>
          <mc:Fallback xmlns="">
            <p:pic>
              <p:nvPicPr>
                <p:cNvPr id="90" name="Ink 89">
                  <a:extLst>
                    <a:ext uri="{FF2B5EF4-FFF2-40B4-BE49-F238E27FC236}">
                      <a16:creationId xmlns:a16="http://schemas.microsoft.com/office/drawing/2014/main" id="{DF6A92EC-7647-4E7C-BA79-60A254EDAE3D}"/>
                    </a:ext>
                  </a:extLst>
                </p:cNvPr>
                <p:cNvPicPr/>
                <p:nvPr/>
              </p:nvPicPr>
              <p:blipFill>
                <a:blip r:embed="rId168"/>
                <a:stretch>
                  <a:fillRect/>
                </a:stretch>
              </p:blipFill>
              <p:spPr>
                <a:xfrm>
                  <a:off x="5359643" y="2703066"/>
                  <a:ext cx="214920" cy="303458"/>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1" name="Ink 90">
                  <a:extLst>
                    <a:ext uri="{FF2B5EF4-FFF2-40B4-BE49-F238E27FC236}">
                      <a16:creationId xmlns:a16="http://schemas.microsoft.com/office/drawing/2014/main" id="{B1BFD1E0-4FB7-46CF-A970-BC3885D5F3A2}"/>
                    </a:ext>
                  </a:extLst>
                </p14:cNvPr>
                <p14:cNvContentPartPr/>
                <p14:nvPr/>
              </p14:nvContentPartPr>
              <p14:xfrm>
                <a:off x="5319683" y="2852095"/>
                <a:ext cx="217800" cy="31320"/>
              </p14:xfrm>
            </p:contentPart>
          </mc:Choice>
          <mc:Fallback xmlns="">
            <p:pic>
              <p:nvPicPr>
                <p:cNvPr id="91" name="Ink 90">
                  <a:extLst>
                    <a:ext uri="{FF2B5EF4-FFF2-40B4-BE49-F238E27FC236}">
                      <a16:creationId xmlns:a16="http://schemas.microsoft.com/office/drawing/2014/main" id="{B1BFD1E0-4FB7-46CF-A970-BC3885D5F3A2}"/>
                    </a:ext>
                  </a:extLst>
                </p:cNvPr>
                <p:cNvPicPr/>
                <p:nvPr/>
              </p:nvPicPr>
              <p:blipFill>
                <a:blip r:embed="rId170"/>
                <a:stretch>
                  <a:fillRect/>
                </a:stretch>
              </p:blipFill>
              <p:spPr>
                <a:xfrm>
                  <a:off x="5310683" y="2843095"/>
                  <a:ext cx="235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2" name="Ink 91">
                  <a:extLst>
                    <a:ext uri="{FF2B5EF4-FFF2-40B4-BE49-F238E27FC236}">
                      <a16:creationId xmlns:a16="http://schemas.microsoft.com/office/drawing/2014/main" id="{71E52933-B426-471D-8164-64FE492F3855}"/>
                    </a:ext>
                  </a:extLst>
                </p14:cNvPr>
                <p14:cNvContentPartPr/>
                <p14:nvPr/>
              </p14:nvContentPartPr>
              <p14:xfrm>
                <a:off x="5531003" y="2857855"/>
                <a:ext cx="139680" cy="135720"/>
              </p14:xfrm>
            </p:contentPart>
          </mc:Choice>
          <mc:Fallback xmlns="">
            <p:pic>
              <p:nvPicPr>
                <p:cNvPr id="92" name="Ink 91">
                  <a:extLst>
                    <a:ext uri="{FF2B5EF4-FFF2-40B4-BE49-F238E27FC236}">
                      <a16:creationId xmlns:a16="http://schemas.microsoft.com/office/drawing/2014/main" id="{71E52933-B426-471D-8164-64FE492F3855}"/>
                    </a:ext>
                  </a:extLst>
                </p:cNvPr>
                <p:cNvPicPr/>
                <p:nvPr/>
              </p:nvPicPr>
              <p:blipFill>
                <a:blip r:embed="rId172"/>
                <a:stretch>
                  <a:fillRect/>
                </a:stretch>
              </p:blipFill>
              <p:spPr>
                <a:xfrm>
                  <a:off x="5522026" y="2848879"/>
                  <a:ext cx="157275" cy="153313"/>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3" name="Ink 92">
                  <a:extLst>
                    <a:ext uri="{FF2B5EF4-FFF2-40B4-BE49-F238E27FC236}">
                      <a16:creationId xmlns:a16="http://schemas.microsoft.com/office/drawing/2014/main" id="{6F5A45EA-4E9B-4598-BDC6-73D970BEEA29}"/>
                    </a:ext>
                  </a:extLst>
                </p14:cNvPr>
                <p14:cNvContentPartPr/>
                <p14:nvPr/>
              </p14:nvContentPartPr>
              <p14:xfrm>
                <a:off x="5883443" y="2849215"/>
                <a:ext cx="201240" cy="209520"/>
              </p14:xfrm>
            </p:contentPart>
          </mc:Choice>
          <mc:Fallback xmlns="">
            <p:pic>
              <p:nvPicPr>
                <p:cNvPr id="93" name="Ink 92">
                  <a:extLst>
                    <a:ext uri="{FF2B5EF4-FFF2-40B4-BE49-F238E27FC236}">
                      <a16:creationId xmlns:a16="http://schemas.microsoft.com/office/drawing/2014/main" id="{6F5A45EA-4E9B-4598-BDC6-73D970BEEA29}"/>
                    </a:ext>
                  </a:extLst>
                </p:cNvPr>
                <p:cNvPicPr/>
                <p:nvPr/>
              </p:nvPicPr>
              <p:blipFill>
                <a:blip r:embed="rId174"/>
                <a:stretch>
                  <a:fillRect/>
                </a:stretch>
              </p:blipFill>
              <p:spPr>
                <a:xfrm>
                  <a:off x="5874443" y="2840215"/>
                  <a:ext cx="2188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4" name="Ink 93">
                  <a:extLst>
                    <a:ext uri="{FF2B5EF4-FFF2-40B4-BE49-F238E27FC236}">
                      <a16:creationId xmlns:a16="http://schemas.microsoft.com/office/drawing/2014/main" id="{4F4C75E5-03DE-4735-A408-19D8E2A9A8EF}"/>
                    </a:ext>
                  </a:extLst>
                </p14:cNvPr>
                <p14:cNvContentPartPr/>
                <p14:nvPr/>
              </p14:nvContentPartPr>
              <p14:xfrm>
                <a:off x="6094403" y="2855335"/>
                <a:ext cx="173520" cy="232560"/>
              </p14:xfrm>
            </p:contentPart>
          </mc:Choice>
          <mc:Fallback xmlns="">
            <p:pic>
              <p:nvPicPr>
                <p:cNvPr id="94" name="Ink 93">
                  <a:extLst>
                    <a:ext uri="{FF2B5EF4-FFF2-40B4-BE49-F238E27FC236}">
                      <a16:creationId xmlns:a16="http://schemas.microsoft.com/office/drawing/2014/main" id="{4F4C75E5-03DE-4735-A408-19D8E2A9A8EF}"/>
                    </a:ext>
                  </a:extLst>
                </p:cNvPr>
                <p:cNvPicPr/>
                <p:nvPr/>
              </p:nvPicPr>
              <p:blipFill>
                <a:blip r:embed="rId176"/>
                <a:stretch>
                  <a:fillRect/>
                </a:stretch>
              </p:blipFill>
              <p:spPr>
                <a:xfrm>
                  <a:off x="6085422" y="2846335"/>
                  <a:ext cx="191123"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5" name="Ink 94">
                  <a:extLst>
                    <a:ext uri="{FF2B5EF4-FFF2-40B4-BE49-F238E27FC236}">
                      <a16:creationId xmlns:a16="http://schemas.microsoft.com/office/drawing/2014/main" id="{9258A756-A25E-41DB-AE44-7F5226AC4E37}"/>
                    </a:ext>
                  </a:extLst>
                </p14:cNvPr>
                <p14:cNvContentPartPr/>
                <p14:nvPr/>
              </p14:nvContentPartPr>
              <p14:xfrm>
                <a:off x="6105563" y="2952175"/>
                <a:ext cx="163080" cy="52200"/>
              </p14:xfrm>
            </p:contentPart>
          </mc:Choice>
          <mc:Fallback xmlns="">
            <p:pic>
              <p:nvPicPr>
                <p:cNvPr id="95" name="Ink 94">
                  <a:extLst>
                    <a:ext uri="{FF2B5EF4-FFF2-40B4-BE49-F238E27FC236}">
                      <a16:creationId xmlns:a16="http://schemas.microsoft.com/office/drawing/2014/main" id="{9258A756-A25E-41DB-AE44-7F5226AC4E37}"/>
                    </a:ext>
                  </a:extLst>
                </p:cNvPr>
                <p:cNvPicPr/>
                <p:nvPr/>
              </p:nvPicPr>
              <p:blipFill>
                <a:blip r:embed="rId178"/>
                <a:stretch>
                  <a:fillRect/>
                </a:stretch>
              </p:blipFill>
              <p:spPr>
                <a:xfrm>
                  <a:off x="6096583" y="2943175"/>
                  <a:ext cx="180681"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6" name="Ink 95">
                  <a:extLst>
                    <a:ext uri="{FF2B5EF4-FFF2-40B4-BE49-F238E27FC236}">
                      <a16:creationId xmlns:a16="http://schemas.microsoft.com/office/drawing/2014/main" id="{3A80114F-7DC5-4757-97D0-DF05720690E1}"/>
                    </a:ext>
                  </a:extLst>
                </p14:cNvPr>
                <p14:cNvContentPartPr/>
                <p14:nvPr/>
              </p14:nvContentPartPr>
              <p14:xfrm>
                <a:off x="6320123" y="2867935"/>
                <a:ext cx="161280" cy="223200"/>
              </p14:xfrm>
            </p:contentPart>
          </mc:Choice>
          <mc:Fallback xmlns="">
            <p:pic>
              <p:nvPicPr>
                <p:cNvPr id="96" name="Ink 95">
                  <a:extLst>
                    <a:ext uri="{FF2B5EF4-FFF2-40B4-BE49-F238E27FC236}">
                      <a16:creationId xmlns:a16="http://schemas.microsoft.com/office/drawing/2014/main" id="{3A80114F-7DC5-4757-97D0-DF05720690E1}"/>
                    </a:ext>
                  </a:extLst>
                </p:cNvPr>
                <p:cNvPicPr/>
                <p:nvPr/>
              </p:nvPicPr>
              <p:blipFill>
                <a:blip r:embed="rId180"/>
                <a:stretch>
                  <a:fillRect/>
                </a:stretch>
              </p:blipFill>
              <p:spPr>
                <a:xfrm>
                  <a:off x="6311123" y="2858935"/>
                  <a:ext cx="178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7" name="Ink 96">
                  <a:extLst>
                    <a:ext uri="{FF2B5EF4-FFF2-40B4-BE49-F238E27FC236}">
                      <a16:creationId xmlns:a16="http://schemas.microsoft.com/office/drawing/2014/main" id="{F509030A-9602-4C60-A13A-D2BC007875C6}"/>
                    </a:ext>
                  </a:extLst>
                </p14:cNvPr>
                <p14:cNvContentPartPr/>
                <p14:nvPr/>
              </p14:nvContentPartPr>
              <p14:xfrm>
                <a:off x="6316523" y="2992495"/>
                <a:ext cx="164520" cy="66960"/>
              </p14:xfrm>
            </p:contentPart>
          </mc:Choice>
          <mc:Fallback xmlns="">
            <p:pic>
              <p:nvPicPr>
                <p:cNvPr id="97" name="Ink 96">
                  <a:extLst>
                    <a:ext uri="{FF2B5EF4-FFF2-40B4-BE49-F238E27FC236}">
                      <a16:creationId xmlns:a16="http://schemas.microsoft.com/office/drawing/2014/main" id="{F509030A-9602-4C60-A13A-D2BC007875C6}"/>
                    </a:ext>
                  </a:extLst>
                </p:cNvPr>
                <p:cNvPicPr/>
                <p:nvPr/>
              </p:nvPicPr>
              <p:blipFill>
                <a:blip r:embed="rId182"/>
                <a:stretch>
                  <a:fillRect/>
                </a:stretch>
              </p:blipFill>
              <p:spPr>
                <a:xfrm>
                  <a:off x="6307523" y="2983495"/>
                  <a:ext cx="182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8" name="Ink 97">
                  <a:extLst>
                    <a:ext uri="{FF2B5EF4-FFF2-40B4-BE49-F238E27FC236}">
                      <a16:creationId xmlns:a16="http://schemas.microsoft.com/office/drawing/2014/main" id="{7D67353B-E252-4947-AD9C-B656ECF025A6}"/>
                    </a:ext>
                  </a:extLst>
                </p14:cNvPr>
                <p14:cNvContentPartPr/>
                <p14:nvPr/>
              </p14:nvContentPartPr>
              <p14:xfrm>
                <a:off x="6517763" y="2919775"/>
                <a:ext cx="346680" cy="263160"/>
              </p14:xfrm>
            </p:contentPart>
          </mc:Choice>
          <mc:Fallback xmlns="">
            <p:pic>
              <p:nvPicPr>
                <p:cNvPr id="98" name="Ink 97">
                  <a:extLst>
                    <a:ext uri="{FF2B5EF4-FFF2-40B4-BE49-F238E27FC236}">
                      <a16:creationId xmlns:a16="http://schemas.microsoft.com/office/drawing/2014/main" id="{7D67353B-E252-4947-AD9C-B656ECF025A6}"/>
                    </a:ext>
                  </a:extLst>
                </p:cNvPr>
                <p:cNvPicPr/>
                <p:nvPr/>
              </p:nvPicPr>
              <p:blipFill>
                <a:blip r:embed="rId184"/>
                <a:stretch>
                  <a:fillRect/>
                </a:stretch>
              </p:blipFill>
              <p:spPr>
                <a:xfrm>
                  <a:off x="6508763" y="2910775"/>
                  <a:ext cx="3643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9" name="Ink 98">
                  <a:extLst>
                    <a:ext uri="{FF2B5EF4-FFF2-40B4-BE49-F238E27FC236}">
                      <a16:creationId xmlns:a16="http://schemas.microsoft.com/office/drawing/2014/main" id="{ED4AF193-5B85-4C9D-A0B5-912ED6F521E2}"/>
                    </a:ext>
                  </a:extLst>
                </p14:cNvPr>
                <p14:cNvContentPartPr/>
                <p14:nvPr/>
              </p14:nvContentPartPr>
              <p14:xfrm>
                <a:off x="6887123" y="2993215"/>
                <a:ext cx="183240" cy="235080"/>
              </p14:xfrm>
            </p:contentPart>
          </mc:Choice>
          <mc:Fallback xmlns="">
            <p:pic>
              <p:nvPicPr>
                <p:cNvPr id="99" name="Ink 98">
                  <a:extLst>
                    <a:ext uri="{FF2B5EF4-FFF2-40B4-BE49-F238E27FC236}">
                      <a16:creationId xmlns:a16="http://schemas.microsoft.com/office/drawing/2014/main" id="{ED4AF193-5B85-4C9D-A0B5-912ED6F521E2}"/>
                    </a:ext>
                  </a:extLst>
                </p:cNvPr>
                <p:cNvPicPr/>
                <p:nvPr/>
              </p:nvPicPr>
              <p:blipFill>
                <a:blip r:embed="rId186"/>
                <a:stretch>
                  <a:fillRect/>
                </a:stretch>
              </p:blipFill>
              <p:spPr>
                <a:xfrm>
                  <a:off x="6878123" y="2984215"/>
                  <a:ext cx="2008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0" name="Ink 99">
                  <a:extLst>
                    <a:ext uri="{FF2B5EF4-FFF2-40B4-BE49-F238E27FC236}">
                      <a16:creationId xmlns:a16="http://schemas.microsoft.com/office/drawing/2014/main" id="{14EBC669-41FB-4923-8CF7-E0F0ABC2937A}"/>
                    </a:ext>
                  </a:extLst>
                </p14:cNvPr>
                <p14:cNvContentPartPr/>
                <p14:nvPr/>
              </p14:nvContentPartPr>
              <p14:xfrm>
                <a:off x="6969923" y="3090055"/>
                <a:ext cx="147960" cy="167400"/>
              </p14:xfrm>
            </p:contentPart>
          </mc:Choice>
          <mc:Fallback xmlns="">
            <p:pic>
              <p:nvPicPr>
                <p:cNvPr id="100" name="Ink 99">
                  <a:extLst>
                    <a:ext uri="{FF2B5EF4-FFF2-40B4-BE49-F238E27FC236}">
                      <a16:creationId xmlns:a16="http://schemas.microsoft.com/office/drawing/2014/main" id="{14EBC669-41FB-4923-8CF7-E0F0ABC2937A}"/>
                    </a:ext>
                  </a:extLst>
                </p:cNvPr>
                <p:cNvPicPr/>
                <p:nvPr/>
              </p:nvPicPr>
              <p:blipFill>
                <a:blip r:embed="rId188"/>
                <a:stretch>
                  <a:fillRect/>
                </a:stretch>
              </p:blipFill>
              <p:spPr>
                <a:xfrm>
                  <a:off x="6960923" y="3081074"/>
                  <a:ext cx="165600" cy="185002"/>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1" name="Ink 100">
                  <a:extLst>
                    <a:ext uri="{FF2B5EF4-FFF2-40B4-BE49-F238E27FC236}">
                      <a16:creationId xmlns:a16="http://schemas.microsoft.com/office/drawing/2014/main" id="{A9FF7E9E-1B0D-4BC6-A7AD-44A46BC277F1}"/>
                    </a:ext>
                  </a:extLst>
                </p14:cNvPr>
                <p14:cNvContentPartPr/>
                <p14:nvPr/>
              </p14:nvContentPartPr>
              <p14:xfrm>
                <a:off x="7179803" y="3082135"/>
                <a:ext cx="158760" cy="227160"/>
              </p14:xfrm>
            </p:contentPart>
          </mc:Choice>
          <mc:Fallback xmlns="">
            <p:pic>
              <p:nvPicPr>
                <p:cNvPr id="101" name="Ink 100">
                  <a:extLst>
                    <a:ext uri="{FF2B5EF4-FFF2-40B4-BE49-F238E27FC236}">
                      <a16:creationId xmlns:a16="http://schemas.microsoft.com/office/drawing/2014/main" id="{A9FF7E9E-1B0D-4BC6-A7AD-44A46BC277F1}"/>
                    </a:ext>
                  </a:extLst>
                </p:cNvPr>
                <p:cNvPicPr/>
                <p:nvPr/>
              </p:nvPicPr>
              <p:blipFill>
                <a:blip r:embed="rId190"/>
                <a:stretch>
                  <a:fillRect/>
                </a:stretch>
              </p:blipFill>
              <p:spPr>
                <a:xfrm>
                  <a:off x="7170783" y="3073135"/>
                  <a:ext cx="1764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2" name="Ink 101">
                  <a:extLst>
                    <a:ext uri="{FF2B5EF4-FFF2-40B4-BE49-F238E27FC236}">
                      <a16:creationId xmlns:a16="http://schemas.microsoft.com/office/drawing/2014/main" id="{ECF83F75-CA90-436B-AAEB-40127FDD38BE}"/>
                    </a:ext>
                  </a:extLst>
                </p14:cNvPr>
                <p14:cNvContentPartPr/>
                <p14:nvPr/>
              </p14:nvContentPartPr>
              <p14:xfrm>
                <a:off x="7142003" y="3000415"/>
                <a:ext cx="295920" cy="200520"/>
              </p14:xfrm>
            </p:contentPart>
          </mc:Choice>
          <mc:Fallback xmlns="">
            <p:pic>
              <p:nvPicPr>
                <p:cNvPr id="102" name="Ink 101">
                  <a:extLst>
                    <a:ext uri="{FF2B5EF4-FFF2-40B4-BE49-F238E27FC236}">
                      <a16:creationId xmlns:a16="http://schemas.microsoft.com/office/drawing/2014/main" id="{ECF83F75-CA90-436B-AAEB-40127FDD38BE}"/>
                    </a:ext>
                  </a:extLst>
                </p:cNvPr>
                <p:cNvPicPr/>
                <p:nvPr/>
              </p:nvPicPr>
              <p:blipFill>
                <a:blip r:embed="rId192"/>
                <a:stretch>
                  <a:fillRect/>
                </a:stretch>
              </p:blipFill>
              <p:spPr>
                <a:xfrm>
                  <a:off x="7133014" y="2991415"/>
                  <a:ext cx="313539" cy="218160"/>
                </a:xfrm>
                <a:prstGeom prst="rect">
                  <a:avLst/>
                </a:prstGeom>
              </p:spPr>
            </p:pic>
          </mc:Fallback>
        </mc:AlternateContent>
      </p:grpSp>
      <p:grpSp>
        <p:nvGrpSpPr>
          <p:cNvPr id="253" name="Group 252" descr="I want people know how fun this can be. ">
            <a:extLst>
              <a:ext uri="{FF2B5EF4-FFF2-40B4-BE49-F238E27FC236}">
                <a16:creationId xmlns:a16="http://schemas.microsoft.com/office/drawing/2014/main" id="{DA7CE1C7-7F9E-47E1-A045-70A030C8F452}"/>
              </a:ext>
            </a:extLst>
          </p:cNvPr>
          <p:cNvGrpSpPr/>
          <p:nvPr/>
        </p:nvGrpSpPr>
        <p:grpSpPr>
          <a:xfrm>
            <a:off x="8440697" y="1398017"/>
            <a:ext cx="2426040" cy="1852200"/>
            <a:chOff x="8440697" y="1398017"/>
            <a:chExt cx="2426040" cy="1852200"/>
          </a:xfrm>
        </p:grpSpPr>
        <mc:AlternateContent xmlns:mc="http://schemas.openxmlformats.org/markup-compatibility/2006" xmlns:p14="http://schemas.microsoft.com/office/powerpoint/2010/main">
          <mc:Choice Requires="p14">
            <p:contentPart p14:bwMode="auto" r:id="rId193">
              <p14:nvContentPartPr>
                <p14:cNvPr id="218" name="Ink 217">
                  <a:extLst>
                    <a:ext uri="{FF2B5EF4-FFF2-40B4-BE49-F238E27FC236}">
                      <a16:creationId xmlns:a16="http://schemas.microsoft.com/office/drawing/2014/main" id="{C0709B7A-6DEA-408E-9806-108578712436}"/>
                    </a:ext>
                  </a:extLst>
                </p14:cNvPr>
                <p14:cNvContentPartPr/>
                <p14:nvPr/>
              </p14:nvContentPartPr>
              <p14:xfrm>
                <a:off x="8794217" y="1398017"/>
                <a:ext cx="159840" cy="316800"/>
              </p14:xfrm>
            </p:contentPart>
          </mc:Choice>
          <mc:Fallback xmlns="">
            <p:pic>
              <p:nvPicPr>
                <p:cNvPr id="218" name="Ink 217">
                  <a:extLst>
                    <a:ext uri="{FF2B5EF4-FFF2-40B4-BE49-F238E27FC236}">
                      <a16:creationId xmlns:a16="http://schemas.microsoft.com/office/drawing/2014/main" id="{C0709B7A-6DEA-408E-9806-108578712436}"/>
                    </a:ext>
                  </a:extLst>
                </p:cNvPr>
                <p:cNvPicPr/>
                <p:nvPr/>
              </p:nvPicPr>
              <p:blipFill>
                <a:blip r:embed="rId394"/>
                <a:stretch>
                  <a:fillRect/>
                </a:stretch>
              </p:blipFill>
              <p:spPr>
                <a:xfrm>
                  <a:off x="8785217" y="1389017"/>
                  <a:ext cx="1774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9" name="Ink 218">
                  <a:extLst>
                    <a:ext uri="{FF2B5EF4-FFF2-40B4-BE49-F238E27FC236}">
                      <a16:creationId xmlns:a16="http://schemas.microsoft.com/office/drawing/2014/main" id="{092F2842-CADB-46DE-8F6A-1FC61B093982}"/>
                    </a:ext>
                  </a:extLst>
                </p14:cNvPr>
                <p14:cNvContentPartPr/>
                <p14:nvPr/>
              </p14:nvContentPartPr>
              <p14:xfrm>
                <a:off x="9018857" y="1704017"/>
                <a:ext cx="199800" cy="167040"/>
              </p14:xfrm>
            </p:contentPart>
          </mc:Choice>
          <mc:Fallback xmlns="">
            <p:pic>
              <p:nvPicPr>
                <p:cNvPr id="219" name="Ink 218">
                  <a:extLst>
                    <a:ext uri="{FF2B5EF4-FFF2-40B4-BE49-F238E27FC236}">
                      <a16:creationId xmlns:a16="http://schemas.microsoft.com/office/drawing/2014/main" id="{092F2842-CADB-46DE-8F6A-1FC61B093982}"/>
                    </a:ext>
                  </a:extLst>
                </p:cNvPr>
                <p:cNvPicPr/>
                <p:nvPr/>
              </p:nvPicPr>
              <p:blipFill>
                <a:blip r:embed="rId396"/>
                <a:stretch>
                  <a:fillRect/>
                </a:stretch>
              </p:blipFill>
              <p:spPr>
                <a:xfrm>
                  <a:off x="9009857" y="1695017"/>
                  <a:ext cx="217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0" name="Ink 219">
                  <a:extLst>
                    <a:ext uri="{FF2B5EF4-FFF2-40B4-BE49-F238E27FC236}">
                      <a16:creationId xmlns:a16="http://schemas.microsoft.com/office/drawing/2014/main" id="{3ADFEBC3-2D7B-4A16-AA8C-8ED042FACE95}"/>
                    </a:ext>
                  </a:extLst>
                </p14:cNvPr>
                <p14:cNvContentPartPr/>
                <p14:nvPr/>
              </p14:nvContentPartPr>
              <p14:xfrm>
                <a:off x="9237377" y="1826057"/>
                <a:ext cx="99360" cy="138240"/>
              </p14:xfrm>
            </p:contentPart>
          </mc:Choice>
          <mc:Fallback xmlns="">
            <p:pic>
              <p:nvPicPr>
                <p:cNvPr id="220" name="Ink 219">
                  <a:extLst>
                    <a:ext uri="{FF2B5EF4-FFF2-40B4-BE49-F238E27FC236}">
                      <a16:creationId xmlns:a16="http://schemas.microsoft.com/office/drawing/2014/main" id="{3ADFEBC3-2D7B-4A16-AA8C-8ED042FACE95}"/>
                    </a:ext>
                  </a:extLst>
                </p:cNvPr>
                <p:cNvPicPr/>
                <p:nvPr/>
              </p:nvPicPr>
              <p:blipFill>
                <a:blip r:embed="rId398"/>
                <a:stretch>
                  <a:fillRect/>
                </a:stretch>
              </p:blipFill>
              <p:spPr>
                <a:xfrm>
                  <a:off x="9228409" y="1817034"/>
                  <a:ext cx="116936" cy="155926"/>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1" name="Ink 220">
                  <a:extLst>
                    <a:ext uri="{FF2B5EF4-FFF2-40B4-BE49-F238E27FC236}">
                      <a16:creationId xmlns:a16="http://schemas.microsoft.com/office/drawing/2014/main" id="{B7CDC909-D5AC-40C9-A49C-855DD48C5D6B}"/>
                    </a:ext>
                  </a:extLst>
                </p14:cNvPr>
                <p14:cNvContentPartPr/>
                <p14:nvPr/>
              </p14:nvContentPartPr>
              <p14:xfrm>
                <a:off x="9384257" y="1920737"/>
                <a:ext cx="141480" cy="136800"/>
              </p14:xfrm>
            </p:contentPart>
          </mc:Choice>
          <mc:Fallback xmlns="">
            <p:pic>
              <p:nvPicPr>
                <p:cNvPr id="221" name="Ink 220">
                  <a:extLst>
                    <a:ext uri="{FF2B5EF4-FFF2-40B4-BE49-F238E27FC236}">
                      <a16:creationId xmlns:a16="http://schemas.microsoft.com/office/drawing/2014/main" id="{B7CDC909-D5AC-40C9-A49C-855DD48C5D6B}"/>
                    </a:ext>
                  </a:extLst>
                </p:cNvPr>
                <p:cNvPicPr/>
                <p:nvPr/>
              </p:nvPicPr>
              <p:blipFill>
                <a:blip r:embed="rId400"/>
                <a:stretch>
                  <a:fillRect/>
                </a:stretch>
              </p:blipFill>
              <p:spPr>
                <a:xfrm>
                  <a:off x="9375257" y="1911737"/>
                  <a:ext cx="159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2" name="Ink 221">
                  <a:extLst>
                    <a:ext uri="{FF2B5EF4-FFF2-40B4-BE49-F238E27FC236}">
                      <a16:creationId xmlns:a16="http://schemas.microsoft.com/office/drawing/2014/main" id="{D536BF2C-62AA-4476-ACBE-2E76CC009B93}"/>
                    </a:ext>
                  </a:extLst>
                </p14:cNvPr>
                <p14:cNvContentPartPr/>
                <p14:nvPr/>
              </p14:nvContentPartPr>
              <p14:xfrm>
                <a:off x="9649577" y="1872497"/>
                <a:ext cx="75600" cy="257040"/>
              </p14:xfrm>
            </p:contentPart>
          </mc:Choice>
          <mc:Fallback xmlns="">
            <p:pic>
              <p:nvPicPr>
                <p:cNvPr id="222" name="Ink 221">
                  <a:extLst>
                    <a:ext uri="{FF2B5EF4-FFF2-40B4-BE49-F238E27FC236}">
                      <a16:creationId xmlns:a16="http://schemas.microsoft.com/office/drawing/2014/main" id="{D536BF2C-62AA-4476-ACBE-2E76CC009B93}"/>
                    </a:ext>
                  </a:extLst>
                </p:cNvPr>
                <p:cNvPicPr/>
                <p:nvPr/>
              </p:nvPicPr>
              <p:blipFill>
                <a:blip r:embed="rId402"/>
                <a:stretch>
                  <a:fillRect/>
                </a:stretch>
              </p:blipFill>
              <p:spPr>
                <a:xfrm>
                  <a:off x="9640577" y="1863484"/>
                  <a:ext cx="93240" cy="274705"/>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3" name="Ink 222">
                  <a:extLst>
                    <a:ext uri="{FF2B5EF4-FFF2-40B4-BE49-F238E27FC236}">
                      <a16:creationId xmlns:a16="http://schemas.microsoft.com/office/drawing/2014/main" id="{00713ACD-660A-4515-A3E5-232650335FD3}"/>
                    </a:ext>
                  </a:extLst>
                </p14:cNvPr>
                <p14:cNvContentPartPr/>
                <p14:nvPr/>
              </p14:nvContentPartPr>
              <p14:xfrm>
                <a:off x="9627257" y="1971857"/>
                <a:ext cx="103680" cy="70200"/>
              </p14:xfrm>
            </p:contentPart>
          </mc:Choice>
          <mc:Fallback xmlns="">
            <p:pic>
              <p:nvPicPr>
                <p:cNvPr id="223" name="Ink 222">
                  <a:extLst>
                    <a:ext uri="{FF2B5EF4-FFF2-40B4-BE49-F238E27FC236}">
                      <a16:creationId xmlns:a16="http://schemas.microsoft.com/office/drawing/2014/main" id="{00713ACD-660A-4515-A3E5-232650335FD3}"/>
                    </a:ext>
                  </a:extLst>
                </p:cNvPr>
                <p:cNvPicPr/>
                <p:nvPr/>
              </p:nvPicPr>
              <p:blipFill>
                <a:blip r:embed="rId404"/>
                <a:stretch>
                  <a:fillRect/>
                </a:stretch>
              </p:blipFill>
              <p:spPr>
                <a:xfrm>
                  <a:off x="9618257" y="1962857"/>
                  <a:ext cx="121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4" name="Ink 223">
                  <a:extLst>
                    <a:ext uri="{FF2B5EF4-FFF2-40B4-BE49-F238E27FC236}">
                      <a16:creationId xmlns:a16="http://schemas.microsoft.com/office/drawing/2014/main" id="{AF7B9712-B5B7-477E-B41A-D919E93BEF8F}"/>
                    </a:ext>
                  </a:extLst>
                </p14:cNvPr>
                <p14:cNvContentPartPr/>
                <p14:nvPr/>
              </p14:nvContentPartPr>
              <p14:xfrm>
                <a:off x="9738137" y="2111177"/>
                <a:ext cx="280440" cy="330120"/>
              </p14:xfrm>
            </p:contentPart>
          </mc:Choice>
          <mc:Fallback xmlns="">
            <p:pic>
              <p:nvPicPr>
                <p:cNvPr id="224" name="Ink 223">
                  <a:extLst>
                    <a:ext uri="{FF2B5EF4-FFF2-40B4-BE49-F238E27FC236}">
                      <a16:creationId xmlns:a16="http://schemas.microsoft.com/office/drawing/2014/main" id="{AF7B9712-B5B7-477E-B41A-D919E93BEF8F}"/>
                    </a:ext>
                  </a:extLst>
                </p:cNvPr>
                <p:cNvPicPr/>
                <p:nvPr/>
              </p:nvPicPr>
              <p:blipFill>
                <a:blip r:embed="rId406"/>
                <a:stretch>
                  <a:fillRect/>
                </a:stretch>
              </p:blipFill>
              <p:spPr>
                <a:xfrm>
                  <a:off x="9729137" y="2102187"/>
                  <a:ext cx="298080" cy="347741"/>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5" name="Ink 224">
                  <a:extLst>
                    <a:ext uri="{FF2B5EF4-FFF2-40B4-BE49-F238E27FC236}">
                      <a16:creationId xmlns:a16="http://schemas.microsoft.com/office/drawing/2014/main" id="{6C04B4B7-B9B6-4ABF-8F2D-CAF95DC2775B}"/>
                    </a:ext>
                  </a:extLst>
                </p14:cNvPr>
                <p14:cNvContentPartPr/>
                <p14:nvPr/>
              </p14:nvContentPartPr>
              <p14:xfrm>
                <a:off x="10065017" y="2277857"/>
                <a:ext cx="121320" cy="97200"/>
              </p14:xfrm>
            </p:contentPart>
          </mc:Choice>
          <mc:Fallback xmlns="">
            <p:pic>
              <p:nvPicPr>
                <p:cNvPr id="225" name="Ink 224">
                  <a:extLst>
                    <a:ext uri="{FF2B5EF4-FFF2-40B4-BE49-F238E27FC236}">
                      <a16:creationId xmlns:a16="http://schemas.microsoft.com/office/drawing/2014/main" id="{6C04B4B7-B9B6-4ABF-8F2D-CAF95DC2775B}"/>
                    </a:ext>
                  </a:extLst>
                </p:cNvPr>
                <p:cNvPicPr/>
                <p:nvPr/>
              </p:nvPicPr>
              <p:blipFill>
                <a:blip r:embed="rId408"/>
                <a:stretch>
                  <a:fillRect/>
                </a:stretch>
              </p:blipFill>
              <p:spPr>
                <a:xfrm>
                  <a:off x="10056017" y="2268857"/>
                  <a:ext cx="138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6" name="Ink 225">
                  <a:extLst>
                    <a:ext uri="{FF2B5EF4-FFF2-40B4-BE49-F238E27FC236}">
                      <a16:creationId xmlns:a16="http://schemas.microsoft.com/office/drawing/2014/main" id="{8D1A9DD5-61CE-48C8-A58C-2889072BBA71}"/>
                    </a:ext>
                  </a:extLst>
                </p14:cNvPr>
                <p14:cNvContentPartPr/>
                <p14:nvPr/>
              </p14:nvContentPartPr>
              <p14:xfrm>
                <a:off x="10122617" y="2359937"/>
                <a:ext cx="216360" cy="270000"/>
              </p14:xfrm>
            </p:contentPart>
          </mc:Choice>
          <mc:Fallback xmlns="">
            <p:pic>
              <p:nvPicPr>
                <p:cNvPr id="226" name="Ink 225">
                  <a:extLst>
                    <a:ext uri="{FF2B5EF4-FFF2-40B4-BE49-F238E27FC236}">
                      <a16:creationId xmlns:a16="http://schemas.microsoft.com/office/drawing/2014/main" id="{8D1A9DD5-61CE-48C8-A58C-2889072BBA71}"/>
                    </a:ext>
                  </a:extLst>
                </p:cNvPr>
                <p:cNvPicPr/>
                <p:nvPr/>
              </p:nvPicPr>
              <p:blipFill>
                <a:blip r:embed="rId410"/>
                <a:stretch>
                  <a:fillRect/>
                </a:stretch>
              </p:blipFill>
              <p:spPr>
                <a:xfrm>
                  <a:off x="10113617" y="2350937"/>
                  <a:ext cx="2340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27" name="Ink 226">
                  <a:extLst>
                    <a:ext uri="{FF2B5EF4-FFF2-40B4-BE49-F238E27FC236}">
                      <a16:creationId xmlns:a16="http://schemas.microsoft.com/office/drawing/2014/main" id="{650E8F1A-1908-4130-89E6-5FDCFE95829B}"/>
                    </a:ext>
                  </a:extLst>
                </p14:cNvPr>
                <p14:cNvContentPartPr/>
                <p14:nvPr/>
              </p14:nvContentPartPr>
              <p14:xfrm>
                <a:off x="10383617" y="2322137"/>
                <a:ext cx="169200" cy="325080"/>
              </p14:xfrm>
            </p:contentPart>
          </mc:Choice>
          <mc:Fallback xmlns="">
            <p:pic>
              <p:nvPicPr>
                <p:cNvPr id="227" name="Ink 226">
                  <a:extLst>
                    <a:ext uri="{FF2B5EF4-FFF2-40B4-BE49-F238E27FC236}">
                      <a16:creationId xmlns:a16="http://schemas.microsoft.com/office/drawing/2014/main" id="{650E8F1A-1908-4130-89E6-5FDCFE95829B}"/>
                    </a:ext>
                  </a:extLst>
                </p:cNvPr>
                <p:cNvPicPr/>
                <p:nvPr/>
              </p:nvPicPr>
              <p:blipFill>
                <a:blip r:embed="rId412"/>
                <a:stretch>
                  <a:fillRect/>
                </a:stretch>
              </p:blipFill>
              <p:spPr>
                <a:xfrm>
                  <a:off x="10374617" y="2313137"/>
                  <a:ext cx="1868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8" name="Ink 227">
                  <a:extLst>
                    <a:ext uri="{FF2B5EF4-FFF2-40B4-BE49-F238E27FC236}">
                      <a16:creationId xmlns:a16="http://schemas.microsoft.com/office/drawing/2014/main" id="{A68B63F3-D86D-42DB-90C8-3D6679A76CBA}"/>
                    </a:ext>
                  </a:extLst>
                </p14:cNvPr>
                <p14:cNvContentPartPr/>
                <p14:nvPr/>
              </p14:nvContentPartPr>
              <p14:xfrm>
                <a:off x="10644617" y="2543177"/>
                <a:ext cx="147600" cy="220320"/>
              </p14:xfrm>
            </p:contentPart>
          </mc:Choice>
          <mc:Fallback xmlns="">
            <p:pic>
              <p:nvPicPr>
                <p:cNvPr id="228" name="Ink 227">
                  <a:extLst>
                    <a:ext uri="{FF2B5EF4-FFF2-40B4-BE49-F238E27FC236}">
                      <a16:creationId xmlns:a16="http://schemas.microsoft.com/office/drawing/2014/main" id="{A68B63F3-D86D-42DB-90C8-3D6679A76CBA}"/>
                    </a:ext>
                  </a:extLst>
                </p:cNvPr>
                <p:cNvPicPr/>
                <p:nvPr/>
              </p:nvPicPr>
              <p:blipFill>
                <a:blip r:embed="rId414"/>
                <a:stretch>
                  <a:fillRect/>
                </a:stretch>
              </p:blipFill>
              <p:spPr>
                <a:xfrm>
                  <a:off x="10635617" y="2534177"/>
                  <a:ext cx="165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29" name="Ink 228">
                  <a:extLst>
                    <a:ext uri="{FF2B5EF4-FFF2-40B4-BE49-F238E27FC236}">
                      <a16:creationId xmlns:a16="http://schemas.microsoft.com/office/drawing/2014/main" id="{C277A667-3962-4D2C-BB26-AA53510068E7}"/>
                    </a:ext>
                  </a:extLst>
                </p14:cNvPr>
                <p14:cNvContentPartPr/>
                <p14:nvPr/>
              </p14:nvContentPartPr>
              <p14:xfrm>
                <a:off x="10692137" y="2675657"/>
                <a:ext cx="125640" cy="31320"/>
              </p14:xfrm>
            </p:contentPart>
          </mc:Choice>
          <mc:Fallback xmlns="">
            <p:pic>
              <p:nvPicPr>
                <p:cNvPr id="229" name="Ink 228">
                  <a:extLst>
                    <a:ext uri="{FF2B5EF4-FFF2-40B4-BE49-F238E27FC236}">
                      <a16:creationId xmlns:a16="http://schemas.microsoft.com/office/drawing/2014/main" id="{C277A667-3962-4D2C-BB26-AA53510068E7}"/>
                    </a:ext>
                  </a:extLst>
                </p:cNvPr>
                <p:cNvPicPr/>
                <p:nvPr/>
              </p:nvPicPr>
              <p:blipFill>
                <a:blip r:embed="rId416"/>
                <a:stretch>
                  <a:fillRect/>
                </a:stretch>
              </p:blipFill>
              <p:spPr>
                <a:xfrm>
                  <a:off x="10683137" y="2666657"/>
                  <a:ext cx="143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0" name="Ink 229">
                  <a:extLst>
                    <a:ext uri="{FF2B5EF4-FFF2-40B4-BE49-F238E27FC236}">
                      <a16:creationId xmlns:a16="http://schemas.microsoft.com/office/drawing/2014/main" id="{A6C39178-90A4-4FF7-97CD-9E5481CA52A4}"/>
                    </a:ext>
                  </a:extLst>
                </p14:cNvPr>
                <p14:cNvContentPartPr/>
                <p14:nvPr/>
              </p14:nvContentPartPr>
              <p14:xfrm>
                <a:off x="10743257" y="2729297"/>
                <a:ext cx="123480" cy="132480"/>
              </p14:xfrm>
            </p:contentPart>
          </mc:Choice>
          <mc:Fallback xmlns="">
            <p:pic>
              <p:nvPicPr>
                <p:cNvPr id="230" name="Ink 229">
                  <a:extLst>
                    <a:ext uri="{FF2B5EF4-FFF2-40B4-BE49-F238E27FC236}">
                      <a16:creationId xmlns:a16="http://schemas.microsoft.com/office/drawing/2014/main" id="{A6C39178-90A4-4FF7-97CD-9E5481CA52A4}"/>
                    </a:ext>
                  </a:extLst>
                </p:cNvPr>
                <p:cNvPicPr/>
                <p:nvPr/>
              </p:nvPicPr>
              <p:blipFill>
                <a:blip r:embed="rId418"/>
                <a:stretch>
                  <a:fillRect/>
                </a:stretch>
              </p:blipFill>
              <p:spPr>
                <a:xfrm>
                  <a:off x="10734257" y="2720321"/>
                  <a:ext cx="141120" cy="150072"/>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1" name="Ink 230">
                  <a:extLst>
                    <a:ext uri="{FF2B5EF4-FFF2-40B4-BE49-F238E27FC236}">
                      <a16:creationId xmlns:a16="http://schemas.microsoft.com/office/drawing/2014/main" id="{A97EB16C-68F6-4DC6-9B4E-477A50FFDA2E}"/>
                    </a:ext>
                  </a:extLst>
                </p14:cNvPr>
                <p14:cNvContentPartPr/>
                <p14:nvPr/>
              </p14:nvContentPartPr>
              <p14:xfrm>
                <a:off x="10629497" y="2674937"/>
                <a:ext cx="171360" cy="35640"/>
              </p14:xfrm>
            </p:contentPart>
          </mc:Choice>
          <mc:Fallback xmlns="">
            <p:pic>
              <p:nvPicPr>
                <p:cNvPr id="231" name="Ink 230">
                  <a:extLst>
                    <a:ext uri="{FF2B5EF4-FFF2-40B4-BE49-F238E27FC236}">
                      <a16:creationId xmlns:a16="http://schemas.microsoft.com/office/drawing/2014/main" id="{A97EB16C-68F6-4DC6-9B4E-477A50FFDA2E}"/>
                    </a:ext>
                  </a:extLst>
                </p:cNvPr>
                <p:cNvPicPr/>
                <p:nvPr/>
              </p:nvPicPr>
              <p:blipFill>
                <a:blip r:embed="rId420"/>
                <a:stretch>
                  <a:fillRect/>
                </a:stretch>
              </p:blipFill>
              <p:spPr>
                <a:xfrm>
                  <a:off x="10620497" y="2665845"/>
                  <a:ext cx="189000" cy="534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3" name="Ink 232">
                  <a:extLst>
                    <a:ext uri="{FF2B5EF4-FFF2-40B4-BE49-F238E27FC236}">
                      <a16:creationId xmlns:a16="http://schemas.microsoft.com/office/drawing/2014/main" id="{B236D2EF-D4AA-4BA3-9576-C0C40C60364E}"/>
                    </a:ext>
                  </a:extLst>
                </p14:cNvPr>
                <p14:cNvContentPartPr/>
                <p14:nvPr/>
              </p14:nvContentPartPr>
              <p14:xfrm>
                <a:off x="8440697" y="1829297"/>
                <a:ext cx="153000" cy="229320"/>
              </p14:xfrm>
            </p:contentPart>
          </mc:Choice>
          <mc:Fallback xmlns="">
            <p:pic>
              <p:nvPicPr>
                <p:cNvPr id="233" name="Ink 232">
                  <a:extLst>
                    <a:ext uri="{FF2B5EF4-FFF2-40B4-BE49-F238E27FC236}">
                      <a16:creationId xmlns:a16="http://schemas.microsoft.com/office/drawing/2014/main" id="{B236D2EF-D4AA-4BA3-9576-C0C40C60364E}"/>
                    </a:ext>
                  </a:extLst>
                </p:cNvPr>
                <p:cNvPicPr/>
                <p:nvPr/>
              </p:nvPicPr>
              <p:blipFill>
                <a:blip r:embed="rId422"/>
                <a:stretch>
                  <a:fillRect/>
                </a:stretch>
              </p:blipFill>
              <p:spPr>
                <a:xfrm>
                  <a:off x="8431697" y="1820283"/>
                  <a:ext cx="170640" cy="246988"/>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4" name="Ink 233">
                  <a:extLst>
                    <a:ext uri="{FF2B5EF4-FFF2-40B4-BE49-F238E27FC236}">
                      <a16:creationId xmlns:a16="http://schemas.microsoft.com/office/drawing/2014/main" id="{598C6DB7-805C-48B4-B30F-393F9A859309}"/>
                    </a:ext>
                  </a:extLst>
                </p14:cNvPr>
                <p14:cNvContentPartPr/>
                <p14:nvPr/>
              </p14:nvContentPartPr>
              <p14:xfrm>
                <a:off x="8454017" y="1928297"/>
                <a:ext cx="289080" cy="252360"/>
              </p14:xfrm>
            </p:contentPart>
          </mc:Choice>
          <mc:Fallback xmlns="">
            <p:pic>
              <p:nvPicPr>
                <p:cNvPr id="234" name="Ink 233">
                  <a:extLst>
                    <a:ext uri="{FF2B5EF4-FFF2-40B4-BE49-F238E27FC236}">
                      <a16:creationId xmlns:a16="http://schemas.microsoft.com/office/drawing/2014/main" id="{598C6DB7-805C-48B4-B30F-393F9A859309}"/>
                    </a:ext>
                  </a:extLst>
                </p:cNvPr>
                <p:cNvPicPr/>
                <p:nvPr/>
              </p:nvPicPr>
              <p:blipFill>
                <a:blip r:embed="rId424"/>
                <a:stretch>
                  <a:fillRect/>
                </a:stretch>
              </p:blipFill>
              <p:spPr>
                <a:xfrm>
                  <a:off x="8445017" y="1919297"/>
                  <a:ext cx="306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5" name="Ink 234">
                  <a:extLst>
                    <a:ext uri="{FF2B5EF4-FFF2-40B4-BE49-F238E27FC236}">
                      <a16:creationId xmlns:a16="http://schemas.microsoft.com/office/drawing/2014/main" id="{601CE8E7-7658-4B11-AB36-850C8EF32036}"/>
                    </a:ext>
                  </a:extLst>
                </p14:cNvPr>
                <p14:cNvContentPartPr/>
                <p14:nvPr/>
              </p14:nvContentPartPr>
              <p14:xfrm>
                <a:off x="8802137" y="2106857"/>
                <a:ext cx="362160" cy="221760"/>
              </p14:xfrm>
            </p:contentPart>
          </mc:Choice>
          <mc:Fallback xmlns="">
            <p:pic>
              <p:nvPicPr>
                <p:cNvPr id="235" name="Ink 234">
                  <a:extLst>
                    <a:ext uri="{FF2B5EF4-FFF2-40B4-BE49-F238E27FC236}">
                      <a16:creationId xmlns:a16="http://schemas.microsoft.com/office/drawing/2014/main" id="{601CE8E7-7658-4B11-AB36-850C8EF32036}"/>
                    </a:ext>
                  </a:extLst>
                </p:cNvPr>
                <p:cNvPicPr/>
                <p:nvPr/>
              </p:nvPicPr>
              <p:blipFill>
                <a:blip r:embed="rId426"/>
                <a:stretch>
                  <a:fillRect/>
                </a:stretch>
              </p:blipFill>
              <p:spPr>
                <a:xfrm>
                  <a:off x="8793137" y="2097872"/>
                  <a:ext cx="379800" cy="239371"/>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36" name="Ink 235">
                  <a:extLst>
                    <a:ext uri="{FF2B5EF4-FFF2-40B4-BE49-F238E27FC236}">
                      <a16:creationId xmlns:a16="http://schemas.microsoft.com/office/drawing/2014/main" id="{53A7FD5B-F548-4C6F-B0F9-6A1CC253E1D6}"/>
                    </a:ext>
                  </a:extLst>
                </p14:cNvPr>
                <p14:cNvContentPartPr/>
                <p14:nvPr/>
              </p14:nvContentPartPr>
              <p14:xfrm>
                <a:off x="9315137" y="2309177"/>
                <a:ext cx="137880" cy="219600"/>
              </p14:xfrm>
            </p:contentPart>
          </mc:Choice>
          <mc:Fallback xmlns="">
            <p:pic>
              <p:nvPicPr>
                <p:cNvPr id="236" name="Ink 235">
                  <a:extLst>
                    <a:ext uri="{FF2B5EF4-FFF2-40B4-BE49-F238E27FC236}">
                      <a16:creationId xmlns:a16="http://schemas.microsoft.com/office/drawing/2014/main" id="{53A7FD5B-F548-4C6F-B0F9-6A1CC253E1D6}"/>
                    </a:ext>
                  </a:extLst>
                </p:cNvPr>
                <p:cNvPicPr/>
                <p:nvPr/>
              </p:nvPicPr>
              <p:blipFill>
                <a:blip r:embed="rId428"/>
                <a:stretch>
                  <a:fillRect/>
                </a:stretch>
              </p:blipFill>
              <p:spPr>
                <a:xfrm>
                  <a:off x="9306137" y="2300192"/>
                  <a:ext cx="155520" cy="237211"/>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7" name="Ink 236">
                  <a:extLst>
                    <a:ext uri="{FF2B5EF4-FFF2-40B4-BE49-F238E27FC236}">
                      <a16:creationId xmlns:a16="http://schemas.microsoft.com/office/drawing/2014/main" id="{C87445D5-E4F6-4D87-ACFC-272C62B7F264}"/>
                    </a:ext>
                  </a:extLst>
                </p14:cNvPr>
                <p14:cNvContentPartPr/>
                <p14:nvPr/>
              </p14:nvContentPartPr>
              <p14:xfrm>
                <a:off x="9500177" y="2432297"/>
                <a:ext cx="88200" cy="132840"/>
              </p14:xfrm>
            </p:contentPart>
          </mc:Choice>
          <mc:Fallback xmlns="">
            <p:pic>
              <p:nvPicPr>
                <p:cNvPr id="237" name="Ink 236">
                  <a:extLst>
                    <a:ext uri="{FF2B5EF4-FFF2-40B4-BE49-F238E27FC236}">
                      <a16:creationId xmlns:a16="http://schemas.microsoft.com/office/drawing/2014/main" id="{C87445D5-E4F6-4D87-ACFC-272C62B7F264}"/>
                    </a:ext>
                  </a:extLst>
                </p:cNvPr>
                <p:cNvPicPr/>
                <p:nvPr/>
              </p:nvPicPr>
              <p:blipFill>
                <a:blip r:embed="rId430"/>
                <a:stretch>
                  <a:fillRect/>
                </a:stretch>
              </p:blipFill>
              <p:spPr>
                <a:xfrm>
                  <a:off x="9491177" y="2423297"/>
                  <a:ext cx="105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8" name="Ink 237">
                  <a:extLst>
                    <a:ext uri="{FF2B5EF4-FFF2-40B4-BE49-F238E27FC236}">
                      <a16:creationId xmlns:a16="http://schemas.microsoft.com/office/drawing/2014/main" id="{B26A2623-733E-418D-B690-290446DCD372}"/>
                    </a:ext>
                  </a:extLst>
                </p14:cNvPr>
                <p14:cNvContentPartPr/>
                <p14:nvPr/>
              </p14:nvContentPartPr>
              <p14:xfrm>
                <a:off x="9615737" y="2515817"/>
                <a:ext cx="284760" cy="157320"/>
              </p14:xfrm>
            </p:contentPart>
          </mc:Choice>
          <mc:Fallback xmlns="">
            <p:pic>
              <p:nvPicPr>
                <p:cNvPr id="238" name="Ink 237">
                  <a:extLst>
                    <a:ext uri="{FF2B5EF4-FFF2-40B4-BE49-F238E27FC236}">
                      <a16:creationId xmlns:a16="http://schemas.microsoft.com/office/drawing/2014/main" id="{B26A2623-733E-418D-B690-290446DCD372}"/>
                    </a:ext>
                  </a:extLst>
                </p:cNvPr>
                <p:cNvPicPr/>
                <p:nvPr/>
              </p:nvPicPr>
              <p:blipFill>
                <a:blip r:embed="rId432"/>
                <a:stretch>
                  <a:fillRect/>
                </a:stretch>
              </p:blipFill>
              <p:spPr>
                <a:xfrm>
                  <a:off x="9606737" y="2506838"/>
                  <a:ext cx="302400" cy="1749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9" name="Ink 238">
                  <a:extLst>
                    <a:ext uri="{FF2B5EF4-FFF2-40B4-BE49-F238E27FC236}">
                      <a16:creationId xmlns:a16="http://schemas.microsoft.com/office/drawing/2014/main" id="{3CF3AE46-9944-4A53-9C93-30F61D307AF4}"/>
                    </a:ext>
                  </a:extLst>
                </p14:cNvPr>
                <p14:cNvContentPartPr/>
                <p14:nvPr/>
              </p14:nvContentPartPr>
              <p14:xfrm>
                <a:off x="9983297" y="2661257"/>
                <a:ext cx="100080" cy="153720"/>
              </p14:xfrm>
            </p:contentPart>
          </mc:Choice>
          <mc:Fallback xmlns="">
            <p:pic>
              <p:nvPicPr>
                <p:cNvPr id="239" name="Ink 238">
                  <a:extLst>
                    <a:ext uri="{FF2B5EF4-FFF2-40B4-BE49-F238E27FC236}">
                      <a16:creationId xmlns:a16="http://schemas.microsoft.com/office/drawing/2014/main" id="{3CF3AE46-9944-4A53-9C93-30F61D307AF4}"/>
                    </a:ext>
                  </a:extLst>
                </p:cNvPr>
                <p:cNvPicPr/>
                <p:nvPr/>
              </p:nvPicPr>
              <p:blipFill>
                <a:blip r:embed="rId434"/>
                <a:stretch>
                  <a:fillRect/>
                </a:stretch>
              </p:blipFill>
              <p:spPr>
                <a:xfrm>
                  <a:off x="9974297" y="2652257"/>
                  <a:ext cx="117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0" name="Ink 239">
                  <a:extLst>
                    <a:ext uri="{FF2B5EF4-FFF2-40B4-BE49-F238E27FC236}">
                      <a16:creationId xmlns:a16="http://schemas.microsoft.com/office/drawing/2014/main" id="{288441B8-022F-4B6E-8537-D0D6BD9E6196}"/>
                    </a:ext>
                  </a:extLst>
                </p14:cNvPr>
                <p14:cNvContentPartPr/>
                <p14:nvPr/>
              </p14:nvContentPartPr>
              <p14:xfrm>
                <a:off x="10087337" y="2676017"/>
                <a:ext cx="161640" cy="41040"/>
              </p14:xfrm>
            </p:contentPart>
          </mc:Choice>
          <mc:Fallback xmlns="">
            <p:pic>
              <p:nvPicPr>
                <p:cNvPr id="240" name="Ink 239">
                  <a:extLst>
                    <a:ext uri="{FF2B5EF4-FFF2-40B4-BE49-F238E27FC236}">
                      <a16:creationId xmlns:a16="http://schemas.microsoft.com/office/drawing/2014/main" id="{288441B8-022F-4B6E-8537-D0D6BD9E6196}"/>
                    </a:ext>
                  </a:extLst>
                </p:cNvPr>
                <p:cNvPicPr/>
                <p:nvPr/>
              </p:nvPicPr>
              <p:blipFill>
                <a:blip r:embed="rId436"/>
                <a:stretch>
                  <a:fillRect/>
                </a:stretch>
              </p:blipFill>
              <p:spPr>
                <a:xfrm>
                  <a:off x="10078337" y="2667017"/>
                  <a:ext cx="179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1" name="Ink 240">
                  <a:extLst>
                    <a:ext uri="{FF2B5EF4-FFF2-40B4-BE49-F238E27FC236}">
                      <a16:creationId xmlns:a16="http://schemas.microsoft.com/office/drawing/2014/main" id="{6E2F94A3-EFAD-4138-826B-601F11D0DC1A}"/>
                    </a:ext>
                  </a:extLst>
                </p14:cNvPr>
                <p14:cNvContentPartPr/>
                <p14:nvPr/>
              </p14:nvContentPartPr>
              <p14:xfrm>
                <a:off x="10058897" y="2757737"/>
                <a:ext cx="102240" cy="36720"/>
              </p14:xfrm>
            </p:contentPart>
          </mc:Choice>
          <mc:Fallback xmlns="">
            <p:pic>
              <p:nvPicPr>
                <p:cNvPr id="241" name="Ink 240">
                  <a:extLst>
                    <a:ext uri="{FF2B5EF4-FFF2-40B4-BE49-F238E27FC236}">
                      <a16:creationId xmlns:a16="http://schemas.microsoft.com/office/drawing/2014/main" id="{6E2F94A3-EFAD-4138-826B-601F11D0DC1A}"/>
                    </a:ext>
                  </a:extLst>
                </p:cNvPr>
                <p:cNvPicPr/>
                <p:nvPr/>
              </p:nvPicPr>
              <p:blipFill>
                <a:blip r:embed="rId438"/>
                <a:stretch>
                  <a:fillRect/>
                </a:stretch>
              </p:blipFill>
              <p:spPr>
                <a:xfrm>
                  <a:off x="10049929" y="2748737"/>
                  <a:ext cx="119818"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2" name="Ink 241">
                  <a:extLst>
                    <a:ext uri="{FF2B5EF4-FFF2-40B4-BE49-F238E27FC236}">
                      <a16:creationId xmlns:a16="http://schemas.microsoft.com/office/drawing/2014/main" id="{EA12D665-7159-48B8-9419-9CFCC621CFFA}"/>
                    </a:ext>
                  </a:extLst>
                </p14:cNvPr>
                <p14:cNvContentPartPr/>
                <p14:nvPr/>
              </p14:nvContentPartPr>
              <p14:xfrm>
                <a:off x="10183457" y="2798417"/>
                <a:ext cx="127080" cy="124200"/>
              </p14:xfrm>
            </p:contentPart>
          </mc:Choice>
          <mc:Fallback xmlns="">
            <p:pic>
              <p:nvPicPr>
                <p:cNvPr id="242" name="Ink 241">
                  <a:extLst>
                    <a:ext uri="{FF2B5EF4-FFF2-40B4-BE49-F238E27FC236}">
                      <a16:creationId xmlns:a16="http://schemas.microsoft.com/office/drawing/2014/main" id="{EA12D665-7159-48B8-9419-9CFCC621CFFA}"/>
                    </a:ext>
                  </a:extLst>
                </p:cNvPr>
                <p:cNvPicPr/>
                <p:nvPr/>
              </p:nvPicPr>
              <p:blipFill>
                <a:blip r:embed="rId440"/>
                <a:stretch>
                  <a:fillRect/>
                </a:stretch>
              </p:blipFill>
              <p:spPr>
                <a:xfrm>
                  <a:off x="10174457" y="2789417"/>
                  <a:ext cx="144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3" name="Ink 242">
                  <a:extLst>
                    <a:ext uri="{FF2B5EF4-FFF2-40B4-BE49-F238E27FC236}">
                      <a16:creationId xmlns:a16="http://schemas.microsoft.com/office/drawing/2014/main" id="{B43140EB-CD41-4560-B036-5354DCC34C1E}"/>
                    </a:ext>
                  </a:extLst>
                </p14:cNvPr>
                <p14:cNvContentPartPr/>
                <p14:nvPr/>
              </p14:nvContentPartPr>
              <p14:xfrm>
                <a:off x="10332497" y="2875097"/>
                <a:ext cx="237240" cy="190080"/>
              </p14:xfrm>
            </p:contentPart>
          </mc:Choice>
          <mc:Fallback xmlns="">
            <p:pic>
              <p:nvPicPr>
                <p:cNvPr id="243" name="Ink 242">
                  <a:extLst>
                    <a:ext uri="{FF2B5EF4-FFF2-40B4-BE49-F238E27FC236}">
                      <a16:creationId xmlns:a16="http://schemas.microsoft.com/office/drawing/2014/main" id="{B43140EB-CD41-4560-B036-5354DCC34C1E}"/>
                    </a:ext>
                  </a:extLst>
                </p:cNvPr>
                <p:cNvPicPr/>
                <p:nvPr/>
              </p:nvPicPr>
              <p:blipFill>
                <a:blip r:embed="rId442"/>
                <a:stretch>
                  <a:fillRect/>
                </a:stretch>
              </p:blipFill>
              <p:spPr>
                <a:xfrm>
                  <a:off x="10323497" y="2866097"/>
                  <a:ext cx="254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4" name="Ink 243">
                  <a:extLst>
                    <a:ext uri="{FF2B5EF4-FFF2-40B4-BE49-F238E27FC236}">
                      <a16:creationId xmlns:a16="http://schemas.microsoft.com/office/drawing/2014/main" id="{66D2483E-68DC-45BD-9096-BF778A1D9100}"/>
                    </a:ext>
                  </a:extLst>
                </p14:cNvPr>
                <p14:cNvContentPartPr/>
                <p14:nvPr/>
              </p14:nvContentPartPr>
              <p14:xfrm>
                <a:off x="8658137" y="2325737"/>
                <a:ext cx="86400" cy="172800"/>
              </p14:xfrm>
            </p:contentPart>
          </mc:Choice>
          <mc:Fallback xmlns="">
            <p:pic>
              <p:nvPicPr>
                <p:cNvPr id="244" name="Ink 243">
                  <a:extLst>
                    <a:ext uri="{FF2B5EF4-FFF2-40B4-BE49-F238E27FC236}">
                      <a16:creationId xmlns:a16="http://schemas.microsoft.com/office/drawing/2014/main" id="{66D2483E-68DC-45BD-9096-BF778A1D9100}"/>
                    </a:ext>
                  </a:extLst>
                </p:cNvPr>
                <p:cNvPicPr/>
                <p:nvPr/>
              </p:nvPicPr>
              <p:blipFill>
                <a:blip r:embed="rId444"/>
                <a:stretch>
                  <a:fillRect/>
                </a:stretch>
              </p:blipFill>
              <p:spPr>
                <a:xfrm>
                  <a:off x="8649137" y="2316737"/>
                  <a:ext cx="104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45" name="Ink 244">
                  <a:extLst>
                    <a:ext uri="{FF2B5EF4-FFF2-40B4-BE49-F238E27FC236}">
                      <a16:creationId xmlns:a16="http://schemas.microsoft.com/office/drawing/2014/main" id="{307968E3-ABEE-4A08-973F-11F7FD476CCF}"/>
                    </a:ext>
                  </a:extLst>
                </p14:cNvPr>
                <p14:cNvContentPartPr/>
                <p14:nvPr/>
              </p14:nvContentPartPr>
              <p14:xfrm>
                <a:off x="8642657" y="2381897"/>
                <a:ext cx="99360" cy="18720"/>
              </p14:xfrm>
            </p:contentPart>
          </mc:Choice>
          <mc:Fallback xmlns="">
            <p:pic>
              <p:nvPicPr>
                <p:cNvPr id="245" name="Ink 244">
                  <a:extLst>
                    <a:ext uri="{FF2B5EF4-FFF2-40B4-BE49-F238E27FC236}">
                      <a16:creationId xmlns:a16="http://schemas.microsoft.com/office/drawing/2014/main" id="{307968E3-ABEE-4A08-973F-11F7FD476CCF}"/>
                    </a:ext>
                  </a:extLst>
                </p:cNvPr>
                <p:cNvPicPr/>
                <p:nvPr/>
              </p:nvPicPr>
              <p:blipFill>
                <a:blip r:embed="rId446"/>
                <a:stretch>
                  <a:fillRect/>
                </a:stretch>
              </p:blipFill>
              <p:spPr>
                <a:xfrm>
                  <a:off x="8633689" y="2372897"/>
                  <a:ext cx="116936"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46" name="Ink 245">
                  <a:extLst>
                    <a:ext uri="{FF2B5EF4-FFF2-40B4-BE49-F238E27FC236}">
                      <a16:creationId xmlns:a16="http://schemas.microsoft.com/office/drawing/2014/main" id="{6FB623F3-2D26-449D-A441-842856FF2B75}"/>
                    </a:ext>
                  </a:extLst>
                </p14:cNvPr>
                <p14:cNvContentPartPr/>
                <p14:nvPr/>
              </p14:nvContentPartPr>
              <p14:xfrm>
                <a:off x="8808617" y="2389817"/>
                <a:ext cx="130680" cy="224280"/>
              </p14:xfrm>
            </p:contentPart>
          </mc:Choice>
          <mc:Fallback xmlns="">
            <p:pic>
              <p:nvPicPr>
                <p:cNvPr id="246" name="Ink 245">
                  <a:extLst>
                    <a:ext uri="{FF2B5EF4-FFF2-40B4-BE49-F238E27FC236}">
                      <a16:creationId xmlns:a16="http://schemas.microsoft.com/office/drawing/2014/main" id="{6FB623F3-2D26-449D-A441-842856FF2B75}"/>
                    </a:ext>
                  </a:extLst>
                </p:cNvPr>
                <p:cNvPicPr/>
                <p:nvPr/>
              </p:nvPicPr>
              <p:blipFill>
                <a:blip r:embed="rId448"/>
                <a:stretch>
                  <a:fillRect/>
                </a:stretch>
              </p:blipFill>
              <p:spPr>
                <a:xfrm>
                  <a:off x="8799642" y="2380817"/>
                  <a:ext cx="148272"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47" name="Ink 246">
                  <a:extLst>
                    <a:ext uri="{FF2B5EF4-FFF2-40B4-BE49-F238E27FC236}">
                      <a16:creationId xmlns:a16="http://schemas.microsoft.com/office/drawing/2014/main" id="{6A7D6A04-9DCB-4638-9D46-266E6E6579B2}"/>
                    </a:ext>
                  </a:extLst>
                </p14:cNvPr>
                <p14:cNvContentPartPr/>
                <p14:nvPr/>
              </p14:nvContentPartPr>
              <p14:xfrm>
                <a:off x="8987897" y="2468297"/>
                <a:ext cx="103320" cy="173160"/>
              </p14:xfrm>
            </p:contentPart>
          </mc:Choice>
          <mc:Fallback xmlns="">
            <p:pic>
              <p:nvPicPr>
                <p:cNvPr id="247" name="Ink 246">
                  <a:extLst>
                    <a:ext uri="{FF2B5EF4-FFF2-40B4-BE49-F238E27FC236}">
                      <a16:creationId xmlns:a16="http://schemas.microsoft.com/office/drawing/2014/main" id="{6A7D6A04-9DCB-4638-9D46-266E6E6579B2}"/>
                    </a:ext>
                  </a:extLst>
                </p:cNvPr>
                <p:cNvPicPr/>
                <p:nvPr/>
              </p:nvPicPr>
              <p:blipFill>
                <a:blip r:embed="rId450"/>
                <a:stretch>
                  <a:fillRect/>
                </a:stretch>
              </p:blipFill>
              <p:spPr>
                <a:xfrm>
                  <a:off x="8978897" y="2459316"/>
                  <a:ext cx="120960" cy="190763"/>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48" name="Ink 247">
                  <a:extLst>
                    <a:ext uri="{FF2B5EF4-FFF2-40B4-BE49-F238E27FC236}">
                      <a16:creationId xmlns:a16="http://schemas.microsoft.com/office/drawing/2014/main" id="{D1D8BC6A-B2AA-4D23-84A1-F7AEAF2B12B2}"/>
                    </a:ext>
                  </a:extLst>
                </p14:cNvPr>
                <p14:cNvContentPartPr/>
                <p14:nvPr/>
              </p14:nvContentPartPr>
              <p14:xfrm>
                <a:off x="9146297" y="2593217"/>
                <a:ext cx="75240" cy="145800"/>
              </p14:xfrm>
            </p:contentPart>
          </mc:Choice>
          <mc:Fallback xmlns="">
            <p:pic>
              <p:nvPicPr>
                <p:cNvPr id="248" name="Ink 247">
                  <a:extLst>
                    <a:ext uri="{FF2B5EF4-FFF2-40B4-BE49-F238E27FC236}">
                      <a16:creationId xmlns:a16="http://schemas.microsoft.com/office/drawing/2014/main" id="{D1D8BC6A-B2AA-4D23-84A1-F7AEAF2B12B2}"/>
                    </a:ext>
                  </a:extLst>
                </p:cNvPr>
                <p:cNvPicPr/>
                <p:nvPr/>
              </p:nvPicPr>
              <p:blipFill>
                <a:blip r:embed="rId452"/>
                <a:stretch>
                  <a:fillRect/>
                </a:stretch>
              </p:blipFill>
              <p:spPr>
                <a:xfrm>
                  <a:off x="9137297" y="2584195"/>
                  <a:ext cx="92880" cy="163484"/>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49" name="Ink 248">
                  <a:extLst>
                    <a:ext uri="{FF2B5EF4-FFF2-40B4-BE49-F238E27FC236}">
                      <a16:creationId xmlns:a16="http://schemas.microsoft.com/office/drawing/2014/main" id="{14D47796-FA81-45C0-8D6F-3E5E2AB9C953}"/>
                    </a:ext>
                  </a:extLst>
                </p14:cNvPr>
                <p14:cNvContentPartPr/>
                <p14:nvPr/>
              </p14:nvContentPartPr>
              <p14:xfrm>
                <a:off x="9348977" y="2713097"/>
                <a:ext cx="96480" cy="118440"/>
              </p14:xfrm>
            </p:contentPart>
          </mc:Choice>
          <mc:Fallback xmlns="">
            <p:pic>
              <p:nvPicPr>
                <p:cNvPr id="249" name="Ink 248">
                  <a:extLst>
                    <a:ext uri="{FF2B5EF4-FFF2-40B4-BE49-F238E27FC236}">
                      <a16:creationId xmlns:a16="http://schemas.microsoft.com/office/drawing/2014/main" id="{14D47796-FA81-45C0-8D6F-3E5E2AB9C953}"/>
                    </a:ext>
                  </a:extLst>
                </p:cNvPr>
                <p:cNvPicPr/>
                <p:nvPr/>
              </p:nvPicPr>
              <p:blipFill>
                <a:blip r:embed="rId454"/>
                <a:stretch>
                  <a:fillRect/>
                </a:stretch>
              </p:blipFill>
              <p:spPr>
                <a:xfrm>
                  <a:off x="9339977" y="2704097"/>
                  <a:ext cx="114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0" name="Ink 249">
                  <a:extLst>
                    <a:ext uri="{FF2B5EF4-FFF2-40B4-BE49-F238E27FC236}">
                      <a16:creationId xmlns:a16="http://schemas.microsoft.com/office/drawing/2014/main" id="{6A94CEDD-D77F-4AF7-A799-22E5DCEB70FC}"/>
                    </a:ext>
                  </a:extLst>
                </p14:cNvPr>
                <p14:cNvContentPartPr/>
                <p14:nvPr/>
              </p14:nvContentPartPr>
              <p14:xfrm>
                <a:off x="9471377" y="2791217"/>
                <a:ext cx="136080" cy="127800"/>
              </p14:xfrm>
            </p:contentPart>
          </mc:Choice>
          <mc:Fallback xmlns="">
            <p:pic>
              <p:nvPicPr>
                <p:cNvPr id="250" name="Ink 249">
                  <a:extLst>
                    <a:ext uri="{FF2B5EF4-FFF2-40B4-BE49-F238E27FC236}">
                      <a16:creationId xmlns:a16="http://schemas.microsoft.com/office/drawing/2014/main" id="{6A94CEDD-D77F-4AF7-A799-22E5DCEB70FC}"/>
                    </a:ext>
                  </a:extLst>
                </p:cNvPr>
                <p:cNvPicPr/>
                <p:nvPr/>
              </p:nvPicPr>
              <p:blipFill>
                <a:blip r:embed="rId456"/>
                <a:stretch>
                  <a:fillRect/>
                </a:stretch>
              </p:blipFill>
              <p:spPr>
                <a:xfrm>
                  <a:off x="9462353" y="2782192"/>
                  <a:ext cx="153767" cy="14549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1" name="Ink 250">
                  <a:extLst>
                    <a:ext uri="{FF2B5EF4-FFF2-40B4-BE49-F238E27FC236}">
                      <a16:creationId xmlns:a16="http://schemas.microsoft.com/office/drawing/2014/main" id="{B0D705F1-7A97-4EC1-8438-1175C71EC87E}"/>
                    </a:ext>
                  </a:extLst>
                </p14:cNvPr>
                <p14:cNvContentPartPr/>
                <p14:nvPr/>
              </p14:nvContentPartPr>
              <p14:xfrm>
                <a:off x="9658937" y="2862497"/>
                <a:ext cx="126000" cy="157680"/>
              </p14:xfrm>
            </p:contentPart>
          </mc:Choice>
          <mc:Fallback xmlns="">
            <p:pic>
              <p:nvPicPr>
                <p:cNvPr id="251" name="Ink 250">
                  <a:extLst>
                    <a:ext uri="{FF2B5EF4-FFF2-40B4-BE49-F238E27FC236}">
                      <a16:creationId xmlns:a16="http://schemas.microsoft.com/office/drawing/2014/main" id="{B0D705F1-7A97-4EC1-8438-1175C71EC87E}"/>
                    </a:ext>
                  </a:extLst>
                </p:cNvPr>
                <p:cNvPicPr/>
                <p:nvPr/>
              </p:nvPicPr>
              <p:blipFill>
                <a:blip r:embed="rId458"/>
                <a:stretch>
                  <a:fillRect/>
                </a:stretch>
              </p:blipFill>
              <p:spPr>
                <a:xfrm>
                  <a:off x="9649937" y="2853497"/>
                  <a:ext cx="143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2" name="Ink 251">
                  <a:extLst>
                    <a:ext uri="{FF2B5EF4-FFF2-40B4-BE49-F238E27FC236}">
                      <a16:creationId xmlns:a16="http://schemas.microsoft.com/office/drawing/2014/main" id="{882B9604-DAE9-4B70-91C8-7B3E2FAD87B0}"/>
                    </a:ext>
                  </a:extLst>
                </p14:cNvPr>
                <p14:cNvContentPartPr/>
                <p14:nvPr/>
              </p14:nvContentPartPr>
              <p14:xfrm>
                <a:off x="9937577" y="2955737"/>
                <a:ext cx="304560" cy="294480"/>
              </p14:xfrm>
            </p:contentPart>
          </mc:Choice>
          <mc:Fallback xmlns="">
            <p:pic>
              <p:nvPicPr>
                <p:cNvPr id="252" name="Ink 251">
                  <a:extLst>
                    <a:ext uri="{FF2B5EF4-FFF2-40B4-BE49-F238E27FC236}">
                      <a16:creationId xmlns:a16="http://schemas.microsoft.com/office/drawing/2014/main" id="{882B9604-DAE9-4B70-91C8-7B3E2FAD87B0}"/>
                    </a:ext>
                  </a:extLst>
                </p:cNvPr>
                <p:cNvPicPr/>
                <p:nvPr/>
              </p:nvPicPr>
              <p:blipFill>
                <a:blip r:embed="rId460"/>
                <a:stretch>
                  <a:fillRect/>
                </a:stretch>
              </p:blipFill>
              <p:spPr>
                <a:xfrm>
                  <a:off x="9928577" y="2946748"/>
                  <a:ext cx="322200" cy="312098"/>
                </a:xfrm>
                <a:prstGeom prst="rect">
                  <a:avLst/>
                </a:prstGeom>
              </p:spPr>
            </p:pic>
          </mc:Fallback>
        </mc:AlternateContent>
      </p:grpSp>
      <p:grpSp>
        <p:nvGrpSpPr>
          <p:cNvPr id="217" name="Group 216" descr="I want to make people feel what my participants feel. ">
            <a:extLst>
              <a:ext uri="{FF2B5EF4-FFF2-40B4-BE49-F238E27FC236}">
                <a16:creationId xmlns:a16="http://schemas.microsoft.com/office/drawing/2014/main" id="{0A4480F6-248A-4893-8606-BBE09947E4F2}"/>
              </a:ext>
            </a:extLst>
          </p:cNvPr>
          <p:cNvGrpSpPr/>
          <p:nvPr/>
        </p:nvGrpSpPr>
        <p:grpSpPr>
          <a:xfrm>
            <a:off x="1263806" y="4972577"/>
            <a:ext cx="2685507" cy="1129104"/>
            <a:chOff x="1263806" y="4972577"/>
            <a:chExt cx="2685507" cy="1129104"/>
          </a:xfrm>
        </p:grpSpPr>
        <mc:AlternateContent xmlns:mc="http://schemas.openxmlformats.org/markup-compatibility/2006" xmlns:p14="http://schemas.microsoft.com/office/powerpoint/2010/main">
          <mc:Choice Requires="p14">
            <p:contentPart p14:bwMode="auto" r:id="rId461">
              <p14:nvContentPartPr>
                <p14:cNvPr id="158" name="Ink 157">
                  <a:extLst>
                    <a:ext uri="{FF2B5EF4-FFF2-40B4-BE49-F238E27FC236}">
                      <a16:creationId xmlns:a16="http://schemas.microsoft.com/office/drawing/2014/main" id="{8857E252-AF88-49F6-BF9A-B991D93EFD3C}"/>
                    </a:ext>
                  </a:extLst>
                </p14:cNvPr>
                <p14:cNvContentPartPr/>
                <p14:nvPr/>
              </p14:nvContentPartPr>
              <p14:xfrm>
                <a:off x="1263806" y="5120177"/>
                <a:ext cx="30960" cy="218880"/>
              </p14:xfrm>
            </p:contentPart>
          </mc:Choice>
          <mc:Fallback xmlns="">
            <p:pic>
              <p:nvPicPr>
                <p:cNvPr id="158" name="Ink 157">
                  <a:extLst>
                    <a:ext uri="{FF2B5EF4-FFF2-40B4-BE49-F238E27FC236}">
                      <a16:creationId xmlns:a16="http://schemas.microsoft.com/office/drawing/2014/main" id="{8857E252-AF88-49F6-BF9A-B991D93EFD3C}"/>
                    </a:ext>
                  </a:extLst>
                </p:cNvPr>
                <p:cNvPicPr/>
                <p:nvPr/>
              </p:nvPicPr>
              <p:blipFill>
                <a:blip r:embed="rId296"/>
                <a:stretch>
                  <a:fillRect/>
                </a:stretch>
              </p:blipFill>
              <p:spPr>
                <a:xfrm>
                  <a:off x="1254806" y="5111192"/>
                  <a:ext cx="48600" cy="236491"/>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59" name="Ink 158">
                  <a:extLst>
                    <a:ext uri="{FF2B5EF4-FFF2-40B4-BE49-F238E27FC236}">
                      <a16:creationId xmlns:a16="http://schemas.microsoft.com/office/drawing/2014/main" id="{1F43F9D3-28B0-4F64-9BED-50272883A867}"/>
                    </a:ext>
                  </a:extLst>
                </p14:cNvPr>
                <p14:cNvContentPartPr/>
                <p14:nvPr/>
              </p14:nvContentPartPr>
              <p14:xfrm>
                <a:off x="1394486" y="5214137"/>
                <a:ext cx="183240" cy="95040"/>
              </p14:xfrm>
            </p:contentPart>
          </mc:Choice>
          <mc:Fallback xmlns="">
            <p:pic>
              <p:nvPicPr>
                <p:cNvPr id="159" name="Ink 158">
                  <a:extLst>
                    <a:ext uri="{FF2B5EF4-FFF2-40B4-BE49-F238E27FC236}">
                      <a16:creationId xmlns:a16="http://schemas.microsoft.com/office/drawing/2014/main" id="{1F43F9D3-28B0-4F64-9BED-50272883A867}"/>
                    </a:ext>
                  </a:extLst>
                </p:cNvPr>
                <p:cNvPicPr/>
                <p:nvPr/>
              </p:nvPicPr>
              <p:blipFill>
                <a:blip r:embed="rId298"/>
                <a:stretch>
                  <a:fillRect/>
                </a:stretch>
              </p:blipFill>
              <p:spPr>
                <a:xfrm>
                  <a:off x="1385486" y="5205137"/>
                  <a:ext cx="200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0" name="Ink 159">
                  <a:extLst>
                    <a:ext uri="{FF2B5EF4-FFF2-40B4-BE49-F238E27FC236}">
                      <a16:creationId xmlns:a16="http://schemas.microsoft.com/office/drawing/2014/main" id="{174BAFCF-4D1C-4038-85BB-C278D0EA9F66}"/>
                    </a:ext>
                  </a:extLst>
                </p14:cNvPr>
                <p14:cNvContentPartPr/>
                <p14:nvPr/>
              </p14:nvContentPartPr>
              <p14:xfrm>
                <a:off x="1620206" y="5217017"/>
                <a:ext cx="153360" cy="46440"/>
              </p14:xfrm>
            </p:contentPart>
          </mc:Choice>
          <mc:Fallback xmlns="">
            <p:pic>
              <p:nvPicPr>
                <p:cNvPr id="160" name="Ink 159">
                  <a:extLst>
                    <a:ext uri="{FF2B5EF4-FFF2-40B4-BE49-F238E27FC236}">
                      <a16:creationId xmlns:a16="http://schemas.microsoft.com/office/drawing/2014/main" id="{174BAFCF-4D1C-4038-85BB-C278D0EA9F66}"/>
                    </a:ext>
                  </a:extLst>
                </p:cNvPr>
                <p:cNvPicPr/>
                <p:nvPr/>
              </p:nvPicPr>
              <p:blipFill>
                <a:blip r:embed="rId300"/>
                <a:stretch>
                  <a:fillRect/>
                </a:stretch>
              </p:blipFill>
              <p:spPr>
                <a:xfrm>
                  <a:off x="1611206" y="5208017"/>
                  <a:ext cx="171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61" name="Ink 160">
                  <a:extLst>
                    <a:ext uri="{FF2B5EF4-FFF2-40B4-BE49-F238E27FC236}">
                      <a16:creationId xmlns:a16="http://schemas.microsoft.com/office/drawing/2014/main" id="{3D4DFC5D-CE45-4549-AD67-EC31E6674F8C}"/>
                    </a:ext>
                  </a:extLst>
                </p14:cNvPr>
                <p14:cNvContentPartPr/>
                <p14:nvPr/>
              </p14:nvContentPartPr>
              <p14:xfrm>
                <a:off x="1782566" y="5159057"/>
                <a:ext cx="162360" cy="94680"/>
              </p14:xfrm>
            </p:contentPart>
          </mc:Choice>
          <mc:Fallback xmlns="">
            <p:pic>
              <p:nvPicPr>
                <p:cNvPr id="161" name="Ink 160">
                  <a:extLst>
                    <a:ext uri="{FF2B5EF4-FFF2-40B4-BE49-F238E27FC236}">
                      <a16:creationId xmlns:a16="http://schemas.microsoft.com/office/drawing/2014/main" id="{3D4DFC5D-CE45-4549-AD67-EC31E6674F8C}"/>
                    </a:ext>
                  </a:extLst>
                </p:cNvPr>
                <p:cNvPicPr/>
                <p:nvPr/>
              </p:nvPicPr>
              <p:blipFill>
                <a:blip r:embed="rId302"/>
                <a:stretch>
                  <a:fillRect/>
                </a:stretch>
              </p:blipFill>
              <p:spPr>
                <a:xfrm>
                  <a:off x="1773566" y="5150057"/>
                  <a:ext cx="180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2" name="Ink 161">
                  <a:extLst>
                    <a:ext uri="{FF2B5EF4-FFF2-40B4-BE49-F238E27FC236}">
                      <a16:creationId xmlns:a16="http://schemas.microsoft.com/office/drawing/2014/main" id="{183C9951-5551-4005-9540-E99F4C9ADC91}"/>
                    </a:ext>
                  </a:extLst>
                </p14:cNvPr>
                <p14:cNvContentPartPr/>
                <p14:nvPr/>
              </p14:nvContentPartPr>
              <p14:xfrm>
                <a:off x="1977686" y="5070137"/>
                <a:ext cx="64080" cy="146880"/>
              </p14:xfrm>
            </p:contentPart>
          </mc:Choice>
          <mc:Fallback xmlns="">
            <p:pic>
              <p:nvPicPr>
                <p:cNvPr id="162" name="Ink 161">
                  <a:extLst>
                    <a:ext uri="{FF2B5EF4-FFF2-40B4-BE49-F238E27FC236}">
                      <a16:creationId xmlns:a16="http://schemas.microsoft.com/office/drawing/2014/main" id="{183C9951-5551-4005-9540-E99F4C9ADC91}"/>
                    </a:ext>
                  </a:extLst>
                </p:cNvPr>
                <p:cNvPicPr/>
                <p:nvPr/>
              </p:nvPicPr>
              <p:blipFill>
                <a:blip r:embed="rId304"/>
                <a:stretch>
                  <a:fillRect/>
                </a:stretch>
              </p:blipFill>
              <p:spPr>
                <a:xfrm>
                  <a:off x="1968736" y="5061137"/>
                  <a:ext cx="81621"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63" name="Ink 162">
                  <a:extLst>
                    <a:ext uri="{FF2B5EF4-FFF2-40B4-BE49-F238E27FC236}">
                      <a16:creationId xmlns:a16="http://schemas.microsoft.com/office/drawing/2014/main" id="{14DF4D61-B1EE-41B7-8DBF-F8EB0716718B}"/>
                    </a:ext>
                  </a:extLst>
                </p14:cNvPr>
                <p14:cNvContentPartPr/>
                <p14:nvPr/>
              </p14:nvContentPartPr>
              <p14:xfrm>
                <a:off x="1969046" y="5057177"/>
                <a:ext cx="302400" cy="149760"/>
              </p14:xfrm>
            </p:contentPart>
          </mc:Choice>
          <mc:Fallback xmlns="">
            <p:pic>
              <p:nvPicPr>
                <p:cNvPr id="163" name="Ink 162">
                  <a:extLst>
                    <a:ext uri="{FF2B5EF4-FFF2-40B4-BE49-F238E27FC236}">
                      <a16:creationId xmlns:a16="http://schemas.microsoft.com/office/drawing/2014/main" id="{14DF4D61-B1EE-41B7-8DBF-F8EB0716718B}"/>
                    </a:ext>
                  </a:extLst>
                </p:cNvPr>
                <p:cNvPicPr/>
                <p:nvPr/>
              </p:nvPicPr>
              <p:blipFill>
                <a:blip r:embed="rId306"/>
                <a:stretch>
                  <a:fillRect/>
                </a:stretch>
              </p:blipFill>
              <p:spPr>
                <a:xfrm>
                  <a:off x="1960046" y="5048177"/>
                  <a:ext cx="320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4" name="Ink 163">
                  <a:extLst>
                    <a:ext uri="{FF2B5EF4-FFF2-40B4-BE49-F238E27FC236}">
                      <a16:creationId xmlns:a16="http://schemas.microsoft.com/office/drawing/2014/main" id="{23D3117C-BD55-459F-946D-45DD36A9C85B}"/>
                    </a:ext>
                  </a:extLst>
                </p14:cNvPr>
                <p14:cNvContentPartPr/>
                <p14:nvPr/>
              </p14:nvContentPartPr>
              <p14:xfrm>
                <a:off x="2186486" y="5120537"/>
                <a:ext cx="93240" cy="42480"/>
              </p14:xfrm>
            </p:contentPart>
          </mc:Choice>
          <mc:Fallback xmlns="">
            <p:pic>
              <p:nvPicPr>
                <p:cNvPr id="164" name="Ink 163">
                  <a:extLst>
                    <a:ext uri="{FF2B5EF4-FFF2-40B4-BE49-F238E27FC236}">
                      <a16:creationId xmlns:a16="http://schemas.microsoft.com/office/drawing/2014/main" id="{23D3117C-BD55-459F-946D-45DD36A9C85B}"/>
                    </a:ext>
                  </a:extLst>
                </p:cNvPr>
                <p:cNvPicPr/>
                <p:nvPr/>
              </p:nvPicPr>
              <p:blipFill>
                <a:blip r:embed="rId308"/>
                <a:stretch>
                  <a:fillRect/>
                </a:stretch>
              </p:blipFill>
              <p:spPr>
                <a:xfrm>
                  <a:off x="2177486" y="5111537"/>
                  <a:ext cx="1108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65" name="Ink 164">
                  <a:extLst>
                    <a:ext uri="{FF2B5EF4-FFF2-40B4-BE49-F238E27FC236}">
                      <a16:creationId xmlns:a16="http://schemas.microsoft.com/office/drawing/2014/main" id="{9433EA23-EEE5-48FA-83E1-55EEA9782AC8}"/>
                    </a:ext>
                  </a:extLst>
                </p14:cNvPr>
                <p14:cNvContentPartPr/>
                <p14:nvPr/>
              </p14:nvContentPartPr>
              <p14:xfrm>
                <a:off x="2303846" y="5077697"/>
                <a:ext cx="76320" cy="103320"/>
              </p14:xfrm>
            </p:contentPart>
          </mc:Choice>
          <mc:Fallback xmlns="">
            <p:pic>
              <p:nvPicPr>
                <p:cNvPr id="165" name="Ink 164">
                  <a:extLst>
                    <a:ext uri="{FF2B5EF4-FFF2-40B4-BE49-F238E27FC236}">
                      <a16:creationId xmlns:a16="http://schemas.microsoft.com/office/drawing/2014/main" id="{9433EA23-EEE5-48FA-83E1-55EEA9782AC8}"/>
                    </a:ext>
                  </a:extLst>
                </p:cNvPr>
                <p:cNvPicPr/>
                <p:nvPr/>
              </p:nvPicPr>
              <p:blipFill>
                <a:blip r:embed="rId310"/>
                <a:stretch>
                  <a:fillRect/>
                </a:stretch>
              </p:blipFill>
              <p:spPr>
                <a:xfrm>
                  <a:off x="2294803" y="5068697"/>
                  <a:ext cx="94044"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6" name="Ink 165">
                  <a:extLst>
                    <a:ext uri="{FF2B5EF4-FFF2-40B4-BE49-F238E27FC236}">
                      <a16:creationId xmlns:a16="http://schemas.microsoft.com/office/drawing/2014/main" id="{80EDE650-E13A-47F0-9871-B35713E5EB8A}"/>
                    </a:ext>
                  </a:extLst>
                </p14:cNvPr>
                <p14:cNvContentPartPr/>
                <p14:nvPr/>
              </p14:nvContentPartPr>
              <p14:xfrm>
                <a:off x="2493566" y="5080577"/>
                <a:ext cx="235440" cy="94680"/>
              </p14:xfrm>
            </p:contentPart>
          </mc:Choice>
          <mc:Fallback xmlns="">
            <p:pic>
              <p:nvPicPr>
                <p:cNvPr id="166" name="Ink 165">
                  <a:extLst>
                    <a:ext uri="{FF2B5EF4-FFF2-40B4-BE49-F238E27FC236}">
                      <a16:creationId xmlns:a16="http://schemas.microsoft.com/office/drawing/2014/main" id="{80EDE650-E13A-47F0-9871-B35713E5EB8A}"/>
                    </a:ext>
                  </a:extLst>
                </p:cNvPr>
                <p:cNvPicPr/>
                <p:nvPr/>
              </p:nvPicPr>
              <p:blipFill>
                <a:blip r:embed="rId312"/>
                <a:stretch>
                  <a:fillRect/>
                </a:stretch>
              </p:blipFill>
              <p:spPr>
                <a:xfrm>
                  <a:off x="2484552" y="5071577"/>
                  <a:ext cx="253107"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67" name="Ink 166">
                  <a:extLst>
                    <a:ext uri="{FF2B5EF4-FFF2-40B4-BE49-F238E27FC236}">
                      <a16:creationId xmlns:a16="http://schemas.microsoft.com/office/drawing/2014/main" id="{A413CCE7-0129-472D-9107-D82B109C5A23}"/>
                    </a:ext>
                  </a:extLst>
                </p14:cNvPr>
                <p14:cNvContentPartPr/>
                <p14:nvPr/>
              </p14:nvContentPartPr>
              <p14:xfrm>
                <a:off x="2741246" y="5077697"/>
                <a:ext cx="163080" cy="78480"/>
              </p14:xfrm>
            </p:contentPart>
          </mc:Choice>
          <mc:Fallback xmlns="">
            <p:pic>
              <p:nvPicPr>
                <p:cNvPr id="167" name="Ink 166">
                  <a:extLst>
                    <a:ext uri="{FF2B5EF4-FFF2-40B4-BE49-F238E27FC236}">
                      <a16:creationId xmlns:a16="http://schemas.microsoft.com/office/drawing/2014/main" id="{A413CCE7-0129-472D-9107-D82B109C5A23}"/>
                    </a:ext>
                  </a:extLst>
                </p:cNvPr>
                <p:cNvPicPr/>
                <p:nvPr/>
              </p:nvPicPr>
              <p:blipFill>
                <a:blip r:embed="rId314"/>
                <a:stretch>
                  <a:fillRect/>
                </a:stretch>
              </p:blipFill>
              <p:spPr>
                <a:xfrm>
                  <a:off x="2732246" y="5068697"/>
                  <a:ext cx="180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8" name="Ink 167">
                  <a:extLst>
                    <a:ext uri="{FF2B5EF4-FFF2-40B4-BE49-F238E27FC236}">
                      <a16:creationId xmlns:a16="http://schemas.microsoft.com/office/drawing/2014/main" id="{B2B51687-5456-4CA6-AC12-313371A81E20}"/>
                    </a:ext>
                  </a:extLst>
                </p14:cNvPr>
                <p14:cNvContentPartPr/>
                <p14:nvPr/>
              </p14:nvContentPartPr>
              <p14:xfrm>
                <a:off x="2939966" y="4986977"/>
                <a:ext cx="48600" cy="127080"/>
              </p14:xfrm>
            </p:contentPart>
          </mc:Choice>
          <mc:Fallback xmlns="">
            <p:pic>
              <p:nvPicPr>
                <p:cNvPr id="168" name="Ink 167">
                  <a:extLst>
                    <a:ext uri="{FF2B5EF4-FFF2-40B4-BE49-F238E27FC236}">
                      <a16:creationId xmlns:a16="http://schemas.microsoft.com/office/drawing/2014/main" id="{B2B51687-5456-4CA6-AC12-313371A81E20}"/>
                    </a:ext>
                  </a:extLst>
                </p:cNvPr>
                <p:cNvPicPr/>
                <p:nvPr/>
              </p:nvPicPr>
              <p:blipFill>
                <a:blip r:embed="rId316"/>
                <a:stretch>
                  <a:fillRect/>
                </a:stretch>
              </p:blipFill>
              <p:spPr>
                <a:xfrm>
                  <a:off x="2930966" y="4977977"/>
                  <a:ext cx="66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9" name="Ink 168">
                  <a:extLst>
                    <a:ext uri="{FF2B5EF4-FFF2-40B4-BE49-F238E27FC236}">
                      <a16:creationId xmlns:a16="http://schemas.microsoft.com/office/drawing/2014/main" id="{A6E861F9-D9FC-4149-AC60-94747F7C0C9B}"/>
                    </a:ext>
                  </a:extLst>
                </p14:cNvPr>
                <p14:cNvContentPartPr/>
                <p14:nvPr/>
              </p14:nvContentPartPr>
              <p14:xfrm>
                <a:off x="2976686" y="4972577"/>
                <a:ext cx="195840" cy="137160"/>
              </p14:xfrm>
            </p:contentPart>
          </mc:Choice>
          <mc:Fallback xmlns="">
            <p:pic>
              <p:nvPicPr>
                <p:cNvPr id="169" name="Ink 168">
                  <a:extLst>
                    <a:ext uri="{FF2B5EF4-FFF2-40B4-BE49-F238E27FC236}">
                      <a16:creationId xmlns:a16="http://schemas.microsoft.com/office/drawing/2014/main" id="{A6E861F9-D9FC-4149-AC60-94747F7C0C9B}"/>
                    </a:ext>
                  </a:extLst>
                </p:cNvPr>
                <p:cNvPicPr/>
                <p:nvPr/>
              </p:nvPicPr>
              <p:blipFill>
                <a:blip r:embed="rId318"/>
                <a:stretch>
                  <a:fillRect/>
                </a:stretch>
              </p:blipFill>
              <p:spPr>
                <a:xfrm>
                  <a:off x="2967686" y="4963577"/>
                  <a:ext cx="213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70" name="Ink 169">
                  <a:extLst>
                    <a:ext uri="{FF2B5EF4-FFF2-40B4-BE49-F238E27FC236}">
                      <a16:creationId xmlns:a16="http://schemas.microsoft.com/office/drawing/2014/main" id="{D8571942-935F-4171-90EB-3B1C3A742FFC}"/>
                    </a:ext>
                  </a:extLst>
                </p14:cNvPr>
                <p14:cNvContentPartPr/>
                <p14:nvPr/>
              </p14:nvContentPartPr>
              <p14:xfrm>
                <a:off x="1392326" y="5516897"/>
                <a:ext cx="19800" cy="135360"/>
              </p14:xfrm>
            </p:contentPart>
          </mc:Choice>
          <mc:Fallback xmlns="">
            <p:pic>
              <p:nvPicPr>
                <p:cNvPr id="170" name="Ink 169">
                  <a:extLst>
                    <a:ext uri="{FF2B5EF4-FFF2-40B4-BE49-F238E27FC236}">
                      <a16:creationId xmlns:a16="http://schemas.microsoft.com/office/drawing/2014/main" id="{D8571942-935F-4171-90EB-3B1C3A742FFC}"/>
                    </a:ext>
                  </a:extLst>
                </p:cNvPr>
                <p:cNvPicPr/>
                <p:nvPr/>
              </p:nvPicPr>
              <p:blipFill>
                <a:blip r:embed="rId320"/>
                <a:stretch>
                  <a:fillRect/>
                </a:stretch>
              </p:blipFill>
              <p:spPr>
                <a:xfrm>
                  <a:off x="1383326" y="5507897"/>
                  <a:ext cx="37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71" name="Ink 170">
                  <a:extLst>
                    <a:ext uri="{FF2B5EF4-FFF2-40B4-BE49-F238E27FC236}">
                      <a16:creationId xmlns:a16="http://schemas.microsoft.com/office/drawing/2014/main" id="{61FA05D0-A05F-444A-A79E-E52AAFC3F800}"/>
                    </a:ext>
                  </a:extLst>
                </p14:cNvPr>
                <p14:cNvContentPartPr/>
                <p14:nvPr/>
              </p14:nvContentPartPr>
              <p14:xfrm>
                <a:off x="1353446" y="5494577"/>
                <a:ext cx="93600" cy="86400"/>
              </p14:xfrm>
            </p:contentPart>
          </mc:Choice>
          <mc:Fallback xmlns="">
            <p:pic>
              <p:nvPicPr>
                <p:cNvPr id="171" name="Ink 170">
                  <a:extLst>
                    <a:ext uri="{FF2B5EF4-FFF2-40B4-BE49-F238E27FC236}">
                      <a16:creationId xmlns:a16="http://schemas.microsoft.com/office/drawing/2014/main" id="{61FA05D0-A05F-444A-A79E-E52AAFC3F800}"/>
                    </a:ext>
                  </a:extLst>
                </p:cNvPr>
                <p:cNvPicPr/>
                <p:nvPr/>
              </p:nvPicPr>
              <p:blipFill>
                <a:blip r:embed="rId322"/>
                <a:stretch>
                  <a:fillRect/>
                </a:stretch>
              </p:blipFill>
              <p:spPr>
                <a:xfrm>
                  <a:off x="1344446" y="5485577"/>
                  <a:ext cx="111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72" name="Ink 171">
                  <a:extLst>
                    <a:ext uri="{FF2B5EF4-FFF2-40B4-BE49-F238E27FC236}">
                      <a16:creationId xmlns:a16="http://schemas.microsoft.com/office/drawing/2014/main" id="{3959E143-5198-485B-9735-1C96BB3D7468}"/>
                    </a:ext>
                  </a:extLst>
                </p14:cNvPr>
                <p14:cNvContentPartPr/>
                <p14:nvPr/>
              </p14:nvContentPartPr>
              <p14:xfrm>
                <a:off x="1468286" y="5482337"/>
                <a:ext cx="106920" cy="61920"/>
              </p14:xfrm>
            </p:contentPart>
          </mc:Choice>
          <mc:Fallback xmlns="">
            <p:pic>
              <p:nvPicPr>
                <p:cNvPr id="172" name="Ink 171">
                  <a:extLst>
                    <a:ext uri="{FF2B5EF4-FFF2-40B4-BE49-F238E27FC236}">
                      <a16:creationId xmlns:a16="http://schemas.microsoft.com/office/drawing/2014/main" id="{3959E143-5198-485B-9735-1C96BB3D7468}"/>
                    </a:ext>
                  </a:extLst>
                </p:cNvPr>
                <p:cNvPicPr/>
                <p:nvPr/>
              </p:nvPicPr>
              <p:blipFill>
                <a:blip r:embed="rId324"/>
                <a:stretch>
                  <a:fillRect/>
                </a:stretch>
              </p:blipFill>
              <p:spPr>
                <a:xfrm>
                  <a:off x="1459286" y="5473337"/>
                  <a:ext cx="124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73" name="Ink 172">
                  <a:extLst>
                    <a:ext uri="{FF2B5EF4-FFF2-40B4-BE49-F238E27FC236}">
                      <a16:creationId xmlns:a16="http://schemas.microsoft.com/office/drawing/2014/main" id="{82239191-C545-4F12-B02A-2C9A9AA05CB2}"/>
                    </a:ext>
                  </a:extLst>
                </p14:cNvPr>
                <p14:cNvContentPartPr/>
                <p14:nvPr/>
              </p14:nvContentPartPr>
              <p14:xfrm>
                <a:off x="1606886" y="5450297"/>
                <a:ext cx="74880" cy="102600"/>
              </p14:xfrm>
            </p:contentPart>
          </mc:Choice>
          <mc:Fallback xmlns="">
            <p:pic>
              <p:nvPicPr>
                <p:cNvPr id="173" name="Ink 172">
                  <a:extLst>
                    <a:ext uri="{FF2B5EF4-FFF2-40B4-BE49-F238E27FC236}">
                      <a16:creationId xmlns:a16="http://schemas.microsoft.com/office/drawing/2014/main" id="{82239191-C545-4F12-B02A-2C9A9AA05CB2}"/>
                    </a:ext>
                  </a:extLst>
                </p:cNvPr>
                <p:cNvPicPr/>
                <p:nvPr/>
              </p:nvPicPr>
              <p:blipFill>
                <a:blip r:embed="rId326"/>
                <a:stretch>
                  <a:fillRect/>
                </a:stretch>
              </p:blipFill>
              <p:spPr>
                <a:xfrm>
                  <a:off x="1597886" y="5441297"/>
                  <a:ext cx="92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74" name="Ink 173">
                  <a:extLst>
                    <a:ext uri="{FF2B5EF4-FFF2-40B4-BE49-F238E27FC236}">
                      <a16:creationId xmlns:a16="http://schemas.microsoft.com/office/drawing/2014/main" id="{DB84E4E3-ED03-4501-817B-6CB7B1AAA195}"/>
                    </a:ext>
                  </a:extLst>
                </p14:cNvPr>
                <p14:cNvContentPartPr/>
                <p14:nvPr/>
              </p14:nvContentPartPr>
              <p14:xfrm>
                <a:off x="1736846" y="5438777"/>
                <a:ext cx="59400" cy="181800"/>
              </p14:xfrm>
            </p:contentPart>
          </mc:Choice>
          <mc:Fallback xmlns="">
            <p:pic>
              <p:nvPicPr>
                <p:cNvPr id="174" name="Ink 173">
                  <a:extLst>
                    <a:ext uri="{FF2B5EF4-FFF2-40B4-BE49-F238E27FC236}">
                      <a16:creationId xmlns:a16="http://schemas.microsoft.com/office/drawing/2014/main" id="{DB84E4E3-ED03-4501-817B-6CB7B1AAA195}"/>
                    </a:ext>
                  </a:extLst>
                </p:cNvPr>
                <p:cNvPicPr/>
                <p:nvPr/>
              </p:nvPicPr>
              <p:blipFill>
                <a:blip r:embed="rId328"/>
                <a:stretch>
                  <a:fillRect/>
                </a:stretch>
              </p:blipFill>
              <p:spPr>
                <a:xfrm>
                  <a:off x="1727846" y="5429777"/>
                  <a:ext cx="77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75" name="Ink 174">
                  <a:extLst>
                    <a:ext uri="{FF2B5EF4-FFF2-40B4-BE49-F238E27FC236}">
                      <a16:creationId xmlns:a16="http://schemas.microsoft.com/office/drawing/2014/main" id="{4EA6BA54-1B5F-45F8-9AE6-41105C9A8718}"/>
                    </a:ext>
                  </a:extLst>
                </p14:cNvPr>
                <p14:cNvContentPartPr/>
                <p14:nvPr/>
              </p14:nvContentPartPr>
              <p14:xfrm>
                <a:off x="1823246" y="5393057"/>
                <a:ext cx="166320" cy="138960"/>
              </p14:xfrm>
            </p:contentPart>
          </mc:Choice>
          <mc:Fallback xmlns="">
            <p:pic>
              <p:nvPicPr>
                <p:cNvPr id="175" name="Ink 174">
                  <a:extLst>
                    <a:ext uri="{FF2B5EF4-FFF2-40B4-BE49-F238E27FC236}">
                      <a16:creationId xmlns:a16="http://schemas.microsoft.com/office/drawing/2014/main" id="{4EA6BA54-1B5F-45F8-9AE6-41105C9A8718}"/>
                    </a:ext>
                  </a:extLst>
                </p:cNvPr>
                <p:cNvPicPr/>
                <p:nvPr/>
              </p:nvPicPr>
              <p:blipFill>
                <a:blip r:embed="rId330"/>
                <a:stretch>
                  <a:fillRect/>
                </a:stretch>
              </p:blipFill>
              <p:spPr>
                <a:xfrm>
                  <a:off x="1814246" y="5384057"/>
                  <a:ext cx="183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76" name="Ink 175">
                  <a:extLst>
                    <a:ext uri="{FF2B5EF4-FFF2-40B4-BE49-F238E27FC236}">
                      <a16:creationId xmlns:a16="http://schemas.microsoft.com/office/drawing/2014/main" id="{A066A8BF-FE67-4229-88C3-C3CB812B73CE}"/>
                    </a:ext>
                  </a:extLst>
                </p14:cNvPr>
                <p14:cNvContentPartPr/>
                <p14:nvPr/>
              </p14:nvContentPartPr>
              <p14:xfrm>
                <a:off x="2124206" y="5322497"/>
                <a:ext cx="115560" cy="195120"/>
              </p14:xfrm>
            </p:contentPart>
          </mc:Choice>
          <mc:Fallback xmlns="">
            <p:pic>
              <p:nvPicPr>
                <p:cNvPr id="176" name="Ink 175">
                  <a:extLst>
                    <a:ext uri="{FF2B5EF4-FFF2-40B4-BE49-F238E27FC236}">
                      <a16:creationId xmlns:a16="http://schemas.microsoft.com/office/drawing/2014/main" id="{A066A8BF-FE67-4229-88C3-C3CB812B73CE}"/>
                    </a:ext>
                  </a:extLst>
                </p:cNvPr>
                <p:cNvPicPr/>
                <p:nvPr/>
              </p:nvPicPr>
              <p:blipFill>
                <a:blip r:embed="rId332"/>
                <a:stretch>
                  <a:fillRect/>
                </a:stretch>
              </p:blipFill>
              <p:spPr>
                <a:xfrm>
                  <a:off x="2115234" y="5313480"/>
                  <a:ext cx="133145" cy="212793"/>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77" name="Ink 176">
                  <a:extLst>
                    <a:ext uri="{FF2B5EF4-FFF2-40B4-BE49-F238E27FC236}">
                      <a16:creationId xmlns:a16="http://schemas.microsoft.com/office/drawing/2014/main" id="{29823FFB-697C-454C-AB94-B5FB3033C186}"/>
                    </a:ext>
                  </a:extLst>
                </p14:cNvPr>
                <p14:cNvContentPartPr/>
                <p14:nvPr/>
              </p14:nvContentPartPr>
              <p14:xfrm>
                <a:off x="2120606" y="5413217"/>
                <a:ext cx="69480" cy="25920"/>
              </p14:xfrm>
            </p:contentPart>
          </mc:Choice>
          <mc:Fallback xmlns="">
            <p:pic>
              <p:nvPicPr>
                <p:cNvPr id="177" name="Ink 176">
                  <a:extLst>
                    <a:ext uri="{FF2B5EF4-FFF2-40B4-BE49-F238E27FC236}">
                      <a16:creationId xmlns:a16="http://schemas.microsoft.com/office/drawing/2014/main" id="{29823FFB-697C-454C-AB94-B5FB3033C186}"/>
                    </a:ext>
                  </a:extLst>
                </p:cNvPr>
                <p:cNvPicPr/>
                <p:nvPr/>
              </p:nvPicPr>
              <p:blipFill>
                <a:blip r:embed="rId334"/>
                <a:stretch>
                  <a:fillRect/>
                </a:stretch>
              </p:blipFill>
              <p:spPr>
                <a:xfrm>
                  <a:off x="2111606" y="5404217"/>
                  <a:ext cx="87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78" name="Ink 177">
                  <a:extLst>
                    <a:ext uri="{FF2B5EF4-FFF2-40B4-BE49-F238E27FC236}">
                      <a16:creationId xmlns:a16="http://schemas.microsoft.com/office/drawing/2014/main" id="{19F844EC-0C59-4746-8406-E2335A492D45}"/>
                    </a:ext>
                  </a:extLst>
                </p14:cNvPr>
                <p14:cNvContentPartPr/>
                <p14:nvPr/>
              </p14:nvContentPartPr>
              <p14:xfrm>
                <a:off x="2218526" y="5361017"/>
                <a:ext cx="168120" cy="109800"/>
              </p14:xfrm>
            </p:contentPart>
          </mc:Choice>
          <mc:Fallback xmlns="">
            <p:pic>
              <p:nvPicPr>
                <p:cNvPr id="178" name="Ink 177">
                  <a:extLst>
                    <a:ext uri="{FF2B5EF4-FFF2-40B4-BE49-F238E27FC236}">
                      <a16:creationId xmlns:a16="http://schemas.microsoft.com/office/drawing/2014/main" id="{19F844EC-0C59-4746-8406-E2335A492D45}"/>
                    </a:ext>
                  </a:extLst>
                </p:cNvPr>
                <p:cNvPicPr/>
                <p:nvPr/>
              </p:nvPicPr>
              <p:blipFill>
                <a:blip r:embed="rId336"/>
                <a:stretch>
                  <a:fillRect/>
                </a:stretch>
              </p:blipFill>
              <p:spPr>
                <a:xfrm>
                  <a:off x="2209545" y="5352017"/>
                  <a:ext cx="185722"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79" name="Ink 178">
                  <a:extLst>
                    <a:ext uri="{FF2B5EF4-FFF2-40B4-BE49-F238E27FC236}">
                      <a16:creationId xmlns:a16="http://schemas.microsoft.com/office/drawing/2014/main" id="{1DD17C2F-0A01-4FE0-979D-BFC6263DC7D0}"/>
                    </a:ext>
                  </a:extLst>
                </p14:cNvPr>
                <p14:cNvContentPartPr/>
                <p14:nvPr/>
              </p14:nvContentPartPr>
              <p14:xfrm>
                <a:off x="2390966" y="5349857"/>
                <a:ext cx="149760" cy="93600"/>
              </p14:xfrm>
            </p:contentPart>
          </mc:Choice>
          <mc:Fallback xmlns="">
            <p:pic>
              <p:nvPicPr>
                <p:cNvPr id="179" name="Ink 178">
                  <a:extLst>
                    <a:ext uri="{FF2B5EF4-FFF2-40B4-BE49-F238E27FC236}">
                      <a16:creationId xmlns:a16="http://schemas.microsoft.com/office/drawing/2014/main" id="{1DD17C2F-0A01-4FE0-979D-BFC6263DC7D0}"/>
                    </a:ext>
                  </a:extLst>
                </p:cNvPr>
                <p:cNvPicPr/>
                <p:nvPr/>
              </p:nvPicPr>
              <p:blipFill>
                <a:blip r:embed="rId338"/>
                <a:stretch>
                  <a:fillRect/>
                </a:stretch>
              </p:blipFill>
              <p:spPr>
                <a:xfrm>
                  <a:off x="2381944" y="5340857"/>
                  <a:ext cx="167443"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80" name="Ink 179">
                  <a:extLst>
                    <a:ext uri="{FF2B5EF4-FFF2-40B4-BE49-F238E27FC236}">
                      <a16:creationId xmlns:a16="http://schemas.microsoft.com/office/drawing/2014/main" id="{8926015B-791C-4637-A710-DFC9757F8826}"/>
                    </a:ext>
                  </a:extLst>
                </p14:cNvPr>
                <p14:cNvContentPartPr/>
                <p14:nvPr/>
              </p14:nvContentPartPr>
              <p14:xfrm>
                <a:off x="2551886" y="5257337"/>
                <a:ext cx="47160" cy="190440"/>
              </p14:xfrm>
            </p:contentPart>
          </mc:Choice>
          <mc:Fallback xmlns="">
            <p:pic>
              <p:nvPicPr>
                <p:cNvPr id="180" name="Ink 179">
                  <a:extLst>
                    <a:ext uri="{FF2B5EF4-FFF2-40B4-BE49-F238E27FC236}">
                      <a16:creationId xmlns:a16="http://schemas.microsoft.com/office/drawing/2014/main" id="{8926015B-791C-4637-A710-DFC9757F8826}"/>
                    </a:ext>
                  </a:extLst>
                </p:cNvPr>
                <p:cNvPicPr/>
                <p:nvPr/>
              </p:nvPicPr>
              <p:blipFill>
                <a:blip r:embed="rId340"/>
                <a:stretch>
                  <a:fillRect/>
                </a:stretch>
              </p:blipFill>
              <p:spPr>
                <a:xfrm>
                  <a:off x="2542817" y="5248337"/>
                  <a:ext cx="64936"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81" name="Ink 180">
                  <a:extLst>
                    <a:ext uri="{FF2B5EF4-FFF2-40B4-BE49-F238E27FC236}">
                      <a16:creationId xmlns:a16="http://schemas.microsoft.com/office/drawing/2014/main" id="{C948C9F1-FC0B-4363-9AA1-C9EC16260598}"/>
                    </a:ext>
                  </a:extLst>
                </p14:cNvPr>
                <p14:cNvContentPartPr/>
                <p14:nvPr/>
              </p14:nvContentPartPr>
              <p14:xfrm>
                <a:off x="2113406" y="5503217"/>
                <a:ext cx="522000" cy="91080"/>
              </p14:xfrm>
            </p:contentPart>
          </mc:Choice>
          <mc:Fallback xmlns="">
            <p:pic>
              <p:nvPicPr>
                <p:cNvPr id="181" name="Ink 180">
                  <a:extLst>
                    <a:ext uri="{FF2B5EF4-FFF2-40B4-BE49-F238E27FC236}">
                      <a16:creationId xmlns:a16="http://schemas.microsoft.com/office/drawing/2014/main" id="{C948C9F1-FC0B-4363-9AA1-C9EC16260598}"/>
                    </a:ext>
                  </a:extLst>
                </p:cNvPr>
                <p:cNvPicPr/>
                <p:nvPr/>
              </p:nvPicPr>
              <p:blipFill>
                <a:blip r:embed="rId342"/>
                <a:stretch>
                  <a:fillRect/>
                </a:stretch>
              </p:blipFill>
              <p:spPr>
                <a:xfrm>
                  <a:off x="2104406" y="5494217"/>
                  <a:ext cx="539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83" name="Ink 182">
                  <a:extLst>
                    <a:ext uri="{FF2B5EF4-FFF2-40B4-BE49-F238E27FC236}">
                      <a16:creationId xmlns:a16="http://schemas.microsoft.com/office/drawing/2014/main" id="{DE9134D8-E5E4-4F7E-AAFF-FDD3B26CB29E}"/>
                    </a:ext>
                  </a:extLst>
                </p14:cNvPr>
                <p14:cNvContentPartPr/>
                <p14:nvPr/>
              </p14:nvContentPartPr>
              <p14:xfrm>
                <a:off x="1454246" y="5740097"/>
                <a:ext cx="149040" cy="107640"/>
              </p14:xfrm>
            </p:contentPart>
          </mc:Choice>
          <mc:Fallback xmlns="">
            <p:pic>
              <p:nvPicPr>
                <p:cNvPr id="183" name="Ink 182">
                  <a:extLst>
                    <a:ext uri="{FF2B5EF4-FFF2-40B4-BE49-F238E27FC236}">
                      <a16:creationId xmlns:a16="http://schemas.microsoft.com/office/drawing/2014/main" id="{DE9134D8-E5E4-4F7E-AAFF-FDD3B26CB29E}"/>
                    </a:ext>
                  </a:extLst>
                </p:cNvPr>
                <p:cNvPicPr/>
                <p:nvPr/>
              </p:nvPicPr>
              <p:blipFill>
                <a:blip r:embed="rId344"/>
                <a:stretch>
                  <a:fillRect/>
                </a:stretch>
              </p:blipFill>
              <p:spPr>
                <a:xfrm>
                  <a:off x="1445246" y="5731127"/>
                  <a:ext cx="166680" cy="125221"/>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84" name="Ink 183">
                  <a:extLst>
                    <a:ext uri="{FF2B5EF4-FFF2-40B4-BE49-F238E27FC236}">
                      <a16:creationId xmlns:a16="http://schemas.microsoft.com/office/drawing/2014/main" id="{EC46621E-5960-4669-9B92-8FFB7319E551}"/>
                    </a:ext>
                  </a:extLst>
                </p14:cNvPr>
                <p14:cNvContentPartPr/>
                <p14:nvPr/>
              </p14:nvContentPartPr>
              <p14:xfrm>
                <a:off x="1644326" y="5712377"/>
                <a:ext cx="105480" cy="105120"/>
              </p14:xfrm>
            </p:contentPart>
          </mc:Choice>
          <mc:Fallback xmlns="">
            <p:pic>
              <p:nvPicPr>
                <p:cNvPr id="184" name="Ink 183">
                  <a:extLst>
                    <a:ext uri="{FF2B5EF4-FFF2-40B4-BE49-F238E27FC236}">
                      <a16:creationId xmlns:a16="http://schemas.microsoft.com/office/drawing/2014/main" id="{EC46621E-5960-4669-9B92-8FFB7319E551}"/>
                    </a:ext>
                  </a:extLst>
                </p:cNvPr>
                <p:cNvPicPr/>
                <p:nvPr/>
              </p:nvPicPr>
              <p:blipFill>
                <a:blip r:embed="rId346"/>
                <a:stretch>
                  <a:fillRect/>
                </a:stretch>
              </p:blipFill>
              <p:spPr>
                <a:xfrm>
                  <a:off x="1635326" y="5703346"/>
                  <a:ext cx="123120" cy="122821"/>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85" name="Ink 184">
                  <a:extLst>
                    <a:ext uri="{FF2B5EF4-FFF2-40B4-BE49-F238E27FC236}">
                      <a16:creationId xmlns:a16="http://schemas.microsoft.com/office/drawing/2014/main" id="{27AD1F84-09BB-4E47-99BD-AE566329AC96}"/>
                    </a:ext>
                  </a:extLst>
                </p14:cNvPr>
                <p14:cNvContentPartPr/>
                <p14:nvPr/>
              </p14:nvContentPartPr>
              <p14:xfrm>
                <a:off x="1769606" y="5751617"/>
                <a:ext cx="140400" cy="56520"/>
              </p14:xfrm>
            </p:contentPart>
          </mc:Choice>
          <mc:Fallback xmlns="">
            <p:pic>
              <p:nvPicPr>
                <p:cNvPr id="185" name="Ink 184">
                  <a:extLst>
                    <a:ext uri="{FF2B5EF4-FFF2-40B4-BE49-F238E27FC236}">
                      <a16:creationId xmlns:a16="http://schemas.microsoft.com/office/drawing/2014/main" id="{27AD1F84-09BB-4E47-99BD-AE566329AC96}"/>
                    </a:ext>
                  </a:extLst>
                </p:cNvPr>
                <p:cNvPicPr/>
                <p:nvPr/>
              </p:nvPicPr>
              <p:blipFill>
                <a:blip r:embed="rId348"/>
                <a:stretch>
                  <a:fillRect/>
                </a:stretch>
              </p:blipFill>
              <p:spPr>
                <a:xfrm>
                  <a:off x="1760629" y="5742617"/>
                  <a:ext cx="157995"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86" name="Ink 185">
                  <a:extLst>
                    <a:ext uri="{FF2B5EF4-FFF2-40B4-BE49-F238E27FC236}">
                      <a16:creationId xmlns:a16="http://schemas.microsoft.com/office/drawing/2014/main" id="{1D32283D-5092-4389-AE37-A4A803D27C2C}"/>
                    </a:ext>
                  </a:extLst>
                </p14:cNvPr>
                <p14:cNvContentPartPr/>
                <p14:nvPr/>
              </p14:nvContentPartPr>
              <p14:xfrm>
                <a:off x="1917926" y="5684297"/>
                <a:ext cx="59040" cy="109440"/>
              </p14:xfrm>
            </p:contentPart>
          </mc:Choice>
          <mc:Fallback xmlns="">
            <p:pic>
              <p:nvPicPr>
                <p:cNvPr id="186" name="Ink 185">
                  <a:extLst>
                    <a:ext uri="{FF2B5EF4-FFF2-40B4-BE49-F238E27FC236}">
                      <a16:creationId xmlns:a16="http://schemas.microsoft.com/office/drawing/2014/main" id="{1D32283D-5092-4389-AE37-A4A803D27C2C}"/>
                    </a:ext>
                  </a:extLst>
                </p:cNvPr>
                <p:cNvPicPr/>
                <p:nvPr/>
              </p:nvPicPr>
              <p:blipFill>
                <a:blip r:embed="rId350"/>
                <a:stretch>
                  <a:fillRect/>
                </a:stretch>
              </p:blipFill>
              <p:spPr>
                <a:xfrm>
                  <a:off x="1908926" y="5675297"/>
                  <a:ext cx="76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87" name="Ink 186">
                  <a:extLst>
                    <a:ext uri="{FF2B5EF4-FFF2-40B4-BE49-F238E27FC236}">
                      <a16:creationId xmlns:a16="http://schemas.microsoft.com/office/drawing/2014/main" id="{BE5065A8-0402-4EEE-94C2-DFB16B0E9392}"/>
                    </a:ext>
                  </a:extLst>
                </p14:cNvPr>
                <p14:cNvContentPartPr/>
                <p14:nvPr/>
              </p14:nvContentPartPr>
              <p14:xfrm>
                <a:off x="1897406" y="5723177"/>
                <a:ext cx="74880" cy="10440"/>
              </p14:xfrm>
            </p:contentPart>
          </mc:Choice>
          <mc:Fallback xmlns="">
            <p:pic>
              <p:nvPicPr>
                <p:cNvPr id="187" name="Ink 186">
                  <a:extLst>
                    <a:ext uri="{FF2B5EF4-FFF2-40B4-BE49-F238E27FC236}">
                      <a16:creationId xmlns:a16="http://schemas.microsoft.com/office/drawing/2014/main" id="{BE5065A8-0402-4EEE-94C2-DFB16B0E9392}"/>
                    </a:ext>
                  </a:extLst>
                </p:cNvPr>
                <p:cNvPicPr/>
                <p:nvPr/>
              </p:nvPicPr>
              <p:blipFill>
                <a:blip r:embed="rId352"/>
                <a:stretch>
                  <a:fillRect/>
                </a:stretch>
              </p:blipFill>
              <p:spPr>
                <a:xfrm>
                  <a:off x="1888406" y="5713856"/>
                  <a:ext cx="92520" cy="2871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88" name="Ink 187">
                  <a:extLst>
                    <a:ext uri="{FF2B5EF4-FFF2-40B4-BE49-F238E27FC236}">
                      <a16:creationId xmlns:a16="http://schemas.microsoft.com/office/drawing/2014/main" id="{DCF910DE-5B60-4DE8-AF98-66EA77523319}"/>
                    </a:ext>
                  </a:extLst>
                </p14:cNvPr>
                <p14:cNvContentPartPr/>
                <p14:nvPr/>
              </p14:nvContentPartPr>
              <p14:xfrm>
                <a:off x="2108366" y="5686457"/>
                <a:ext cx="177840" cy="88920"/>
              </p14:xfrm>
            </p:contentPart>
          </mc:Choice>
          <mc:Fallback xmlns="">
            <p:pic>
              <p:nvPicPr>
                <p:cNvPr id="188" name="Ink 187">
                  <a:extLst>
                    <a:ext uri="{FF2B5EF4-FFF2-40B4-BE49-F238E27FC236}">
                      <a16:creationId xmlns:a16="http://schemas.microsoft.com/office/drawing/2014/main" id="{DCF910DE-5B60-4DE8-AF98-66EA77523319}"/>
                    </a:ext>
                  </a:extLst>
                </p:cNvPr>
                <p:cNvPicPr/>
                <p:nvPr/>
              </p:nvPicPr>
              <p:blipFill>
                <a:blip r:embed="rId354"/>
                <a:stretch>
                  <a:fillRect/>
                </a:stretch>
              </p:blipFill>
              <p:spPr>
                <a:xfrm>
                  <a:off x="2099348" y="5677457"/>
                  <a:ext cx="195516"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89" name="Ink 188">
                  <a:extLst>
                    <a:ext uri="{FF2B5EF4-FFF2-40B4-BE49-F238E27FC236}">
                      <a16:creationId xmlns:a16="http://schemas.microsoft.com/office/drawing/2014/main" id="{60E65A18-7545-4241-A1CE-4CAD4F8746E6}"/>
                    </a:ext>
                  </a:extLst>
                </p14:cNvPr>
                <p14:cNvContentPartPr/>
                <p14:nvPr/>
              </p14:nvContentPartPr>
              <p14:xfrm>
                <a:off x="2303126" y="5660177"/>
                <a:ext cx="162720" cy="189360"/>
              </p14:xfrm>
            </p:contentPart>
          </mc:Choice>
          <mc:Fallback xmlns="">
            <p:pic>
              <p:nvPicPr>
                <p:cNvPr id="189" name="Ink 188">
                  <a:extLst>
                    <a:ext uri="{FF2B5EF4-FFF2-40B4-BE49-F238E27FC236}">
                      <a16:creationId xmlns:a16="http://schemas.microsoft.com/office/drawing/2014/main" id="{60E65A18-7545-4241-A1CE-4CAD4F8746E6}"/>
                    </a:ext>
                  </a:extLst>
                </p:cNvPr>
                <p:cNvPicPr/>
                <p:nvPr/>
              </p:nvPicPr>
              <p:blipFill>
                <a:blip r:embed="rId356"/>
                <a:stretch>
                  <a:fillRect/>
                </a:stretch>
              </p:blipFill>
              <p:spPr>
                <a:xfrm>
                  <a:off x="2294126" y="5651194"/>
                  <a:ext cx="180360" cy="206967"/>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99" name="Ink 198">
                  <a:extLst>
                    <a:ext uri="{FF2B5EF4-FFF2-40B4-BE49-F238E27FC236}">
                      <a16:creationId xmlns:a16="http://schemas.microsoft.com/office/drawing/2014/main" id="{F3119A25-BD5E-41D2-B79D-29E713E88686}"/>
                    </a:ext>
                  </a:extLst>
                </p14:cNvPr>
                <p14:cNvContentPartPr/>
                <p14:nvPr/>
              </p14:nvContentPartPr>
              <p14:xfrm>
                <a:off x="2529833" y="5602361"/>
                <a:ext cx="113040" cy="221760"/>
              </p14:xfrm>
            </p:contentPart>
          </mc:Choice>
          <mc:Fallback xmlns="">
            <p:pic>
              <p:nvPicPr>
                <p:cNvPr id="199" name="Ink 198">
                  <a:extLst>
                    <a:ext uri="{FF2B5EF4-FFF2-40B4-BE49-F238E27FC236}">
                      <a16:creationId xmlns:a16="http://schemas.microsoft.com/office/drawing/2014/main" id="{F3119A25-BD5E-41D2-B79D-29E713E88686}"/>
                    </a:ext>
                  </a:extLst>
                </p:cNvPr>
                <p:cNvPicPr/>
                <p:nvPr/>
              </p:nvPicPr>
              <p:blipFill>
                <a:blip r:embed="rId358"/>
                <a:stretch>
                  <a:fillRect/>
                </a:stretch>
              </p:blipFill>
              <p:spPr>
                <a:xfrm>
                  <a:off x="2520833" y="5593346"/>
                  <a:ext cx="130680" cy="239429"/>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00" name="Ink 199">
                  <a:extLst>
                    <a:ext uri="{FF2B5EF4-FFF2-40B4-BE49-F238E27FC236}">
                      <a16:creationId xmlns:a16="http://schemas.microsoft.com/office/drawing/2014/main" id="{6F25124C-F3AE-4F01-A522-4C7FEAE27AF7}"/>
                    </a:ext>
                  </a:extLst>
                </p14:cNvPr>
                <p14:cNvContentPartPr/>
                <p14:nvPr/>
              </p14:nvContentPartPr>
              <p14:xfrm>
                <a:off x="2677073" y="5610641"/>
                <a:ext cx="167040" cy="78120"/>
              </p14:xfrm>
            </p:contentPart>
          </mc:Choice>
          <mc:Fallback xmlns="">
            <p:pic>
              <p:nvPicPr>
                <p:cNvPr id="200" name="Ink 199">
                  <a:extLst>
                    <a:ext uri="{FF2B5EF4-FFF2-40B4-BE49-F238E27FC236}">
                      <a16:creationId xmlns:a16="http://schemas.microsoft.com/office/drawing/2014/main" id="{6F25124C-F3AE-4F01-A522-4C7FEAE27AF7}"/>
                    </a:ext>
                  </a:extLst>
                </p:cNvPr>
                <p:cNvPicPr/>
                <p:nvPr/>
              </p:nvPicPr>
              <p:blipFill>
                <a:blip r:embed="rId360"/>
                <a:stretch>
                  <a:fillRect/>
                </a:stretch>
              </p:blipFill>
              <p:spPr>
                <a:xfrm>
                  <a:off x="2668073" y="5601641"/>
                  <a:ext cx="184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01" name="Ink 200">
                  <a:extLst>
                    <a:ext uri="{FF2B5EF4-FFF2-40B4-BE49-F238E27FC236}">
                      <a16:creationId xmlns:a16="http://schemas.microsoft.com/office/drawing/2014/main" id="{00F0063C-D3EC-458C-8B82-66D99EB7A941}"/>
                    </a:ext>
                  </a:extLst>
                </p14:cNvPr>
                <p14:cNvContentPartPr/>
                <p14:nvPr/>
              </p14:nvContentPartPr>
              <p14:xfrm>
                <a:off x="2831513" y="5479241"/>
                <a:ext cx="192600" cy="183960"/>
              </p14:xfrm>
            </p:contentPart>
          </mc:Choice>
          <mc:Fallback xmlns="">
            <p:pic>
              <p:nvPicPr>
                <p:cNvPr id="201" name="Ink 200">
                  <a:extLst>
                    <a:ext uri="{FF2B5EF4-FFF2-40B4-BE49-F238E27FC236}">
                      <a16:creationId xmlns:a16="http://schemas.microsoft.com/office/drawing/2014/main" id="{00F0063C-D3EC-458C-8B82-66D99EB7A941}"/>
                    </a:ext>
                  </a:extLst>
                </p:cNvPr>
                <p:cNvPicPr/>
                <p:nvPr/>
              </p:nvPicPr>
              <p:blipFill>
                <a:blip r:embed="rId362"/>
                <a:stretch>
                  <a:fillRect/>
                </a:stretch>
              </p:blipFill>
              <p:spPr>
                <a:xfrm>
                  <a:off x="2822513" y="5470241"/>
                  <a:ext cx="210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02" name="Ink 201">
                  <a:extLst>
                    <a:ext uri="{FF2B5EF4-FFF2-40B4-BE49-F238E27FC236}">
                      <a16:creationId xmlns:a16="http://schemas.microsoft.com/office/drawing/2014/main" id="{AB7D5EE7-2232-472C-9A37-06702C43F9DB}"/>
                    </a:ext>
                  </a:extLst>
                </p14:cNvPr>
                <p14:cNvContentPartPr/>
                <p14:nvPr/>
              </p14:nvContentPartPr>
              <p14:xfrm>
                <a:off x="2934113" y="5571401"/>
                <a:ext cx="77760" cy="29520"/>
              </p14:xfrm>
            </p:contentPart>
          </mc:Choice>
          <mc:Fallback xmlns="">
            <p:pic>
              <p:nvPicPr>
                <p:cNvPr id="202" name="Ink 201">
                  <a:extLst>
                    <a:ext uri="{FF2B5EF4-FFF2-40B4-BE49-F238E27FC236}">
                      <a16:creationId xmlns:a16="http://schemas.microsoft.com/office/drawing/2014/main" id="{AB7D5EE7-2232-472C-9A37-06702C43F9DB}"/>
                    </a:ext>
                  </a:extLst>
                </p:cNvPr>
                <p:cNvPicPr/>
                <p:nvPr/>
              </p:nvPicPr>
              <p:blipFill>
                <a:blip r:embed="rId364"/>
                <a:stretch>
                  <a:fillRect/>
                </a:stretch>
              </p:blipFill>
              <p:spPr>
                <a:xfrm>
                  <a:off x="2925113" y="5562401"/>
                  <a:ext cx="95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03" name="Ink 202">
                  <a:extLst>
                    <a:ext uri="{FF2B5EF4-FFF2-40B4-BE49-F238E27FC236}">
                      <a16:creationId xmlns:a16="http://schemas.microsoft.com/office/drawing/2014/main" id="{BBAF0243-E15A-4D61-B385-BCA299ED198F}"/>
                    </a:ext>
                  </a:extLst>
                </p14:cNvPr>
                <p14:cNvContentPartPr/>
                <p14:nvPr/>
              </p14:nvContentPartPr>
              <p14:xfrm>
                <a:off x="3061553" y="5486081"/>
                <a:ext cx="42840" cy="130680"/>
              </p14:xfrm>
            </p:contentPart>
          </mc:Choice>
          <mc:Fallback xmlns="">
            <p:pic>
              <p:nvPicPr>
                <p:cNvPr id="203" name="Ink 202">
                  <a:extLst>
                    <a:ext uri="{FF2B5EF4-FFF2-40B4-BE49-F238E27FC236}">
                      <a16:creationId xmlns:a16="http://schemas.microsoft.com/office/drawing/2014/main" id="{BBAF0243-E15A-4D61-B385-BCA299ED198F}"/>
                    </a:ext>
                  </a:extLst>
                </p:cNvPr>
                <p:cNvPicPr/>
                <p:nvPr/>
              </p:nvPicPr>
              <p:blipFill>
                <a:blip r:embed="rId366"/>
                <a:stretch>
                  <a:fillRect/>
                </a:stretch>
              </p:blipFill>
              <p:spPr>
                <a:xfrm>
                  <a:off x="3052553" y="5477081"/>
                  <a:ext cx="60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04" name="Ink 203">
                  <a:extLst>
                    <a:ext uri="{FF2B5EF4-FFF2-40B4-BE49-F238E27FC236}">
                      <a16:creationId xmlns:a16="http://schemas.microsoft.com/office/drawing/2014/main" id="{46325723-58D1-4A0C-9EE9-A8E67372EC48}"/>
                    </a:ext>
                  </a:extLst>
                </p14:cNvPr>
                <p14:cNvContentPartPr/>
                <p14:nvPr/>
              </p14:nvContentPartPr>
              <p14:xfrm>
                <a:off x="3149393" y="5526761"/>
                <a:ext cx="176040" cy="89640"/>
              </p14:xfrm>
            </p:contentPart>
          </mc:Choice>
          <mc:Fallback xmlns="">
            <p:pic>
              <p:nvPicPr>
                <p:cNvPr id="204" name="Ink 203">
                  <a:extLst>
                    <a:ext uri="{FF2B5EF4-FFF2-40B4-BE49-F238E27FC236}">
                      <a16:creationId xmlns:a16="http://schemas.microsoft.com/office/drawing/2014/main" id="{46325723-58D1-4A0C-9EE9-A8E67372EC48}"/>
                    </a:ext>
                  </a:extLst>
                </p:cNvPr>
                <p:cNvPicPr/>
                <p:nvPr/>
              </p:nvPicPr>
              <p:blipFill>
                <a:blip r:embed="rId368"/>
                <a:stretch>
                  <a:fillRect/>
                </a:stretch>
              </p:blipFill>
              <p:spPr>
                <a:xfrm>
                  <a:off x="3140393" y="5517761"/>
                  <a:ext cx="193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05" name="Ink 204">
                  <a:extLst>
                    <a:ext uri="{FF2B5EF4-FFF2-40B4-BE49-F238E27FC236}">
                      <a16:creationId xmlns:a16="http://schemas.microsoft.com/office/drawing/2014/main" id="{094CFEE2-31DD-40B4-AFC8-1C40E951C686}"/>
                    </a:ext>
                  </a:extLst>
                </p14:cNvPr>
                <p14:cNvContentPartPr/>
                <p14:nvPr/>
              </p14:nvContentPartPr>
              <p14:xfrm>
                <a:off x="3297353" y="5468441"/>
                <a:ext cx="10800" cy="15840"/>
              </p14:xfrm>
            </p:contentPart>
          </mc:Choice>
          <mc:Fallback xmlns="">
            <p:pic>
              <p:nvPicPr>
                <p:cNvPr id="205" name="Ink 204">
                  <a:extLst>
                    <a:ext uri="{FF2B5EF4-FFF2-40B4-BE49-F238E27FC236}">
                      <a16:creationId xmlns:a16="http://schemas.microsoft.com/office/drawing/2014/main" id="{094CFEE2-31DD-40B4-AFC8-1C40E951C686}"/>
                    </a:ext>
                  </a:extLst>
                </p:cNvPr>
                <p:cNvPicPr/>
                <p:nvPr/>
              </p:nvPicPr>
              <p:blipFill>
                <a:blip r:embed="rId370"/>
                <a:stretch>
                  <a:fillRect/>
                </a:stretch>
              </p:blipFill>
              <p:spPr>
                <a:xfrm>
                  <a:off x="3288353" y="5459441"/>
                  <a:ext cx="28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06" name="Ink 205">
                  <a:extLst>
                    <a:ext uri="{FF2B5EF4-FFF2-40B4-BE49-F238E27FC236}">
                      <a16:creationId xmlns:a16="http://schemas.microsoft.com/office/drawing/2014/main" id="{30449D88-4B9B-486D-951E-E97C20A43F2E}"/>
                    </a:ext>
                  </a:extLst>
                </p14:cNvPr>
                <p14:cNvContentPartPr/>
                <p14:nvPr/>
              </p14:nvContentPartPr>
              <p14:xfrm>
                <a:off x="3357113" y="5505881"/>
                <a:ext cx="92160" cy="226440"/>
              </p14:xfrm>
            </p:contentPart>
          </mc:Choice>
          <mc:Fallback xmlns="">
            <p:pic>
              <p:nvPicPr>
                <p:cNvPr id="206" name="Ink 205">
                  <a:extLst>
                    <a:ext uri="{FF2B5EF4-FFF2-40B4-BE49-F238E27FC236}">
                      <a16:creationId xmlns:a16="http://schemas.microsoft.com/office/drawing/2014/main" id="{30449D88-4B9B-486D-951E-E97C20A43F2E}"/>
                    </a:ext>
                  </a:extLst>
                </p:cNvPr>
                <p:cNvPicPr/>
                <p:nvPr/>
              </p:nvPicPr>
              <p:blipFill>
                <a:blip r:embed="rId372"/>
                <a:stretch>
                  <a:fillRect/>
                </a:stretch>
              </p:blipFill>
              <p:spPr>
                <a:xfrm>
                  <a:off x="3348113" y="5496881"/>
                  <a:ext cx="109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07" name="Ink 206">
                  <a:extLst>
                    <a:ext uri="{FF2B5EF4-FFF2-40B4-BE49-F238E27FC236}">
                      <a16:creationId xmlns:a16="http://schemas.microsoft.com/office/drawing/2014/main" id="{2BFD045C-BE6F-4487-98ED-853BC20D6EDB}"/>
                    </a:ext>
                  </a:extLst>
                </p14:cNvPr>
                <p14:cNvContentPartPr/>
                <p14:nvPr/>
              </p14:nvContentPartPr>
              <p14:xfrm>
                <a:off x="3453953" y="5491841"/>
                <a:ext cx="146160" cy="64800"/>
              </p14:xfrm>
            </p:contentPart>
          </mc:Choice>
          <mc:Fallback xmlns="">
            <p:pic>
              <p:nvPicPr>
                <p:cNvPr id="207" name="Ink 206">
                  <a:extLst>
                    <a:ext uri="{FF2B5EF4-FFF2-40B4-BE49-F238E27FC236}">
                      <a16:creationId xmlns:a16="http://schemas.microsoft.com/office/drawing/2014/main" id="{2BFD045C-BE6F-4487-98ED-853BC20D6EDB}"/>
                    </a:ext>
                  </a:extLst>
                </p:cNvPr>
                <p:cNvPicPr/>
                <p:nvPr/>
              </p:nvPicPr>
              <p:blipFill>
                <a:blip r:embed="rId374"/>
                <a:stretch>
                  <a:fillRect/>
                </a:stretch>
              </p:blipFill>
              <p:spPr>
                <a:xfrm>
                  <a:off x="3444975" y="5482841"/>
                  <a:ext cx="163757"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08" name="Ink 207">
                  <a:extLst>
                    <a:ext uri="{FF2B5EF4-FFF2-40B4-BE49-F238E27FC236}">
                      <a16:creationId xmlns:a16="http://schemas.microsoft.com/office/drawing/2014/main" id="{7278374B-593D-4B81-B153-DA250741002E}"/>
                    </a:ext>
                  </a:extLst>
                </p14:cNvPr>
                <p14:cNvContentPartPr/>
                <p14:nvPr/>
              </p14:nvContentPartPr>
              <p14:xfrm>
                <a:off x="3594353" y="5463761"/>
                <a:ext cx="135360" cy="63360"/>
              </p14:xfrm>
            </p:contentPart>
          </mc:Choice>
          <mc:Fallback xmlns="">
            <p:pic>
              <p:nvPicPr>
                <p:cNvPr id="208" name="Ink 207">
                  <a:extLst>
                    <a:ext uri="{FF2B5EF4-FFF2-40B4-BE49-F238E27FC236}">
                      <a16:creationId xmlns:a16="http://schemas.microsoft.com/office/drawing/2014/main" id="{7278374B-593D-4B81-B153-DA250741002E}"/>
                    </a:ext>
                  </a:extLst>
                </p:cNvPr>
                <p:cNvPicPr/>
                <p:nvPr/>
              </p:nvPicPr>
              <p:blipFill>
                <a:blip r:embed="rId376"/>
                <a:stretch>
                  <a:fillRect/>
                </a:stretch>
              </p:blipFill>
              <p:spPr>
                <a:xfrm>
                  <a:off x="3585353" y="5454761"/>
                  <a:ext cx="153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09" name="Ink 208">
                  <a:extLst>
                    <a:ext uri="{FF2B5EF4-FFF2-40B4-BE49-F238E27FC236}">
                      <a16:creationId xmlns:a16="http://schemas.microsoft.com/office/drawing/2014/main" id="{17C7505C-F347-4AB7-ADFB-238477DC2B4A}"/>
                    </a:ext>
                  </a:extLst>
                </p14:cNvPr>
                <p14:cNvContentPartPr/>
                <p14:nvPr/>
              </p14:nvContentPartPr>
              <p14:xfrm>
                <a:off x="3734753" y="5329841"/>
                <a:ext cx="131040" cy="165240"/>
              </p14:xfrm>
            </p:contentPart>
          </mc:Choice>
          <mc:Fallback xmlns="">
            <p:pic>
              <p:nvPicPr>
                <p:cNvPr id="209" name="Ink 208">
                  <a:extLst>
                    <a:ext uri="{FF2B5EF4-FFF2-40B4-BE49-F238E27FC236}">
                      <a16:creationId xmlns:a16="http://schemas.microsoft.com/office/drawing/2014/main" id="{17C7505C-F347-4AB7-ADFB-238477DC2B4A}"/>
                    </a:ext>
                  </a:extLst>
                </p:cNvPr>
                <p:cNvPicPr/>
                <p:nvPr/>
              </p:nvPicPr>
              <p:blipFill>
                <a:blip r:embed="rId378"/>
                <a:stretch>
                  <a:fillRect/>
                </a:stretch>
              </p:blipFill>
              <p:spPr>
                <a:xfrm>
                  <a:off x="3725753" y="5320861"/>
                  <a:ext cx="148680" cy="182842"/>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0" name="Ink 209">
                  <a:extLst>
                    <a:ext uri="{FF2B5EF4-FFF2-40B4-BE49-F238E27FC236}">
                      <a16:creationId xmlns:a16="http://schemas.microsoft.com/office/drawing/2014/main" id="{E37B45A1-DB3A-44D6-B075-F27E92672E48}"/>
                    </a:ext>
                  </a:extLst>
                </p14:cNvPr>
                <p14:cNvContentPartPr/>
                <p14:nvPr/>
              </p14:nvContentPartPr>
              <p14:xfrm>
                <a:off x="3708113" y="5384921"/>
                <a:ext cx="108360" cy="45720"/>
              </p14:xfrm>
            </p:contentPart>
          </mc:Choice>
          <mc:Fallback xmlns="">
            <p:pic>
              <p:nvPicPr>
                <p:cNvPr id="210" name="Ink 209">
                  <a:extLst>
                    <a:ext uri="{FF2B5EF4-FFF2-40B4-BE49-F238E27FC236}">
                      <a16:creationId xmlns:a16="http://schemas.microsoft.com/office/drawing/2014/main" id="{E37B45A1-DB3A-44D6-B075-F27E92672E48}"/>
                    </a:ext>
                  </a:extLst>
                </p:cNvPr>
                <p:cNvPicPr/>
                <p:nvPr/>
              </p:nvPicPr>
              <p:blipFill>
                <a:blip r:embed="rId380"/>
                <a:stretch>
                  <a:fillRect/>
                </a:stretch>
              </p:blipFill>
              <p:spPr>
                <a:xfrm>
                  <a:off x="3699113" y="5375921"/>
                  <a:ext cx="126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11" name="Ink 210">
                  <a:extLst>
                    <a:ext uri="{FF2B5EF4-FFF2-40B4-BE49-F238E27FC236}">
                      <a16:creationId xmlns:a16="http://schemas.microsoft.com/office/drawing/2014/main" id="{08A8E5CF-19ED-4674-89C3-3E3764EDC1DA}"/>
                    </a:ext>
                  </a:extLst>
                </p14:cNvPr>
                <p14:cNvContentPartPr/>
                <p14:nvPr/>
              </p14:nvContentPartPr>
              <p14:xfrm>
                <a:off x="3885953" y="5361521"/>
                <a:ext cx="63360" cy="136800"/>
              </p14:xfrm>
            </p:contentPart>
          </mc:Choice>
          <mc:Fallback xmlns="">
            <p:pic>
              <p:nvPicPr>
                <p:cNvPr id="211" name="Ink 210">
                  <a:extLst>
                    <a:ext uri="{FF2B5EF4-FFF2-40B4-BE49-F238E27FC236}">
                      <a16:creationId xmlns:a16="http://schemas.microsoft.com/office/drawing/2014/main" id="{08A8E5CF-19ED-4674-89C3-3E3764EDC1DA}"/>
                    </a:ext>
                  </a:extLst>
                </p:cNvPr>
                <p:cNvPicPr/>
                <p:nvPr/>
              </p:nvPicPr>
              <p:blipFill>
                <a:blip r:embed="rId382"/>
                <a:stretch>
                  <a:fillRect/>
                </a:stretch>
              </p:blipFill>
              <p:spPr>
                <a:xfrm>
                  <a:off x="3876953" y="5352545"/>
                  <a:ext cx="81000" cy="154394"/>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12" name="Ink 211">
                  <a:extLst>
                    <a:ext uri="{FF2B5EF4-FFF2-40B4-BE49-F238E27FC236}">
                      <a16:creationId xmlns:a16="http://schemas.microsoft.com/office/drawing/2014/main" id="{2E8DA68E-A043-4DD3-9FCC-B1FBE7BB70CE}"/>
                    </a:ext>
                  </a:extLst>
                </p14:cNvPr>
                <p14:cNvContentPartPr/>
                <p14:nvPr/>
              </p14:nvContentPartPr>
              <p14:xfrm>
                <a:off x="1626953" y="5906201"/>
                <a:ext cx="122040" cy="195480"/>
              </p14:xfrm>
            </p:contentPart>
          </mc:Choice>
          <mc:Fallback xmlns="">
            <p:pic>
              <p:nvPicPr>
                <p:cNvPr id="212" name="Ink 211">
                  <a:extLst>
                    <a:ext uri="{FF2B5EF4-FFF2-40B4-BE49-F238E27FC236}">
                      <a16:creationId xmlns:a16="http://schemas.microsoft.com/office/drawing/2014/main" id="{2E8DA68E-A043-4DD3-9FCC-B1FBE7BB70CE}"/>
                    </a:ext>
                  </a:extLst>
                </p:cNvPr>
                <p:cNvPicPr/>
                <p:nvPr/>
              </p:nvPicPr>
              <p:blipFill>
                <a:blip r:embed="rId384"/>
                <a:stretch>
                  <a:fillRect/>
                </a:stretch>
              </p:blipFill>
              <p:spPr>
                <a:xfrm>
                  <a:off x="1617953" y="5897201"/>
                  <a:ext cx="139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13" name="Ink 212">
                  <a:extLst>
                    <a:ext uri="{FF2B5EF4-FFF2-40B4-BE49-F238E27FC236}">
                      <a16:creationId xmlns:a16="http://schemas.microsoft.com/office/drawing/2014/main" id="{F9800B75-F96B-4254-B97C-81F3048B2BF2}"/>
                    </a:ext>
                  </a:extLst>
                </p14:cNvPr>
                <p14:cNvContentPartPr/>
                <p14:nvPr/>
              </p14:nvContentPartPr>
              <p14:xfrm>
                <a:off x="1594553" y="6009881"/>
                <a:ext cx="313200" cy="75240"/>
              </p14:xfrm>
            </p:contentPart>
          </mc:Choice>
          <mc:Fallback xmlns="">
            <p:pic>
              <p:nvPicPr>
                <p:cNvPr id="213" name="Ink 212">
                  <a:extLst>
                    <a:ext uri="{FF2B5EF4-FFF2-40B4-BE49-F238E27FC236}">
                      <a16:creationId xmlns:a16="http://schemas.microsoft.com/office/drawing/2014/main" id="{F9800B75-F96B-4254-B97C-81F3048B2BF2}"/>
                    </a:ext>
                  </a:extLst>
                </p:cNvPr>
                <p:cNvPicPr/>
                <p:nvPr/>
              </p:nvPicPr>
              <p:blipFill>
                <a:blip r:embed="rId386"/>
                <a:stretch>
                  <a:fillRect/>
                </a:stretch>
              </p:blipFill>
              <p:spPr>
                <a:xfrm>
                  <a:off x="1585553" y="6000881"/>
                  <a:ext cx="330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14" name="Ink 213">
                  <a:extLst>
                    <a:ext uri="{FF2B5EF4-FFF2-40B4-BE49-F238E27FC236}">
                      <a16:creationId xmlns:a16="http://schemas.microsoft.com/office/drawing/2014/main" id="{137EC149-909C-4B43-B063-5185580ECAA0}"/>
                    </a:ext>
                  </a:extLst>
                </p14:cNvPr>
                <p14:cNvContentPartPr/>
                <p14:nvPr/>
              </p14:nvContentPartPr>
              <p14:xfrm>
                <a:off x="1920353" y="5924561"/>
                <a:ext cx="65520" cy="162720"/>
              </p14:xfrm>
            </p:contentPart>
          </mc:Choice>
          <mc:Fallback xmlns="">
            <p:pic>
              <p:nvPicPr>
                <p:cNvPr id="214" name="Ink 213">
                  <a:extLst>
                    <a:ext uri="{FF2B5EF4-FFF2-40B4-BE49-F238E27FC236}">
                      <a16:creationId xmlns:a16="http://schemas.microsoft.com/office/drawing/2014/main" id="{137EC149-909C-4B43-B063-5185580ECAA0}"/>
                    </a:ext>
                  </a:extLst>
                </p:cNvPr>
                <p:cNvPicPr/>
                <p:nvPr/>
              </p:nvPicPr>
              <p:blipFill>
                <a:blip r:embed="rId388"/>
                <a:stretch>
                  <a:fillRect/>
                </a:stretch>
              </p:blipFill>
              <p:spPr>
                <a:xfrm>
                  <a:off x="1911402" y="5915561"/>
                  <a:ext cx="83064"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15" name="Ink 214">
                  <a:extLst>
                    <a:ext uri="{FF2B5EF4-FFF2-40B4-BE49-F238E27FC236}">
                      <a16:creationId xmlns:a16="http://schemas.microsoft.com/office/drawing/2014/main" id="{2DF34250-09BF-4063-B4E7-E77EC4C71EE5}"/>
                    </a:ext>
                  </a:extLst>
                </p14:cNvPr>
                <p14:cNvContentPartPr/>
                <p14:nvPr/>
              </p14:nvContentPartPr>
              <p14:xfrm>
                <a:off x="2025113" y="5902241"/>
                <a:ext cx="70560" cy="155880"/>
              </p14:xfrm>
            </p:contentPart>
          </mc:Choice>
          <mc:Fallback xmlns="">
            <p:pic>
              <p:nvPicPr>
                <p:cNvPr id="215" name="Ink 214">
                  <a:extLst>
                    <a:ext uri="{FF2B5EF4-FFF2-40B4-BE49-F238E27FC236}">
                      <a16:creationId xmlns:a16="http://schemas.microsoft.com/office/drawing/2014/main" id="{2DF34250-09BF-4063-B4E7-E77EC4C71EE5}"/>
                    </a:ext>
                  </a:extLst>
                </p:cNvPr>
                <p:cNvPicPr/>
                <p:nvPr/>
              </p:nvPicPr>
              <p:blipFill>
                <a:blip r:embed="rId390"/>
                <a:stretch>
                  <a:fillRect/>
                </a:stretch>
              </p:blipFill>
              <p:spPr>
                <a:xfrm>
                  <a:off x="2016113" y="5893262"/>
                  <a:ext cx="88200" cy="173479"/>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16" name="Ink 215">
                  <a:extLst>
                    <a:ext uri="{FF2B5EF4-FFF2-40B4-BE49-F238E27FC236}">
                      <a16:creationId xmlns:a16="http://schemas.microsoft.com/office/drawing/2014/main" id="{AE984C3E-6481-4FF7-9AB8-BDD55BD5A389}"/>
                    </a:ext>
                  </a:extLst>
                </p14:cNvPr>
                <p14:cNvContentPartPr/>
                <p14:nvPr/>
              </p14:nvContentPartPr>
              <p14:xfrm>
                <a:off x="2041673" y="6011681"/>
                <a:ext cx="66960" cy="18720"/>
              </p14:xfrm>
            </p:contentPart>
          </mc:Choice>
          <mc:Fallback xmlns="">
            <p:pic>
              <p:nvPicPr>
                <p:cNvPr id="216" name="Ink 215">
                  <a:extLst>
                    <a:ext uri="{FF2B5EF4-FFF2-40B4-BE49-F238E27FC236}">
                      <a16:creationId xmlns:a16="http://schemas.microsoft.com/office/drawing/2014/main" id="{AE984C3E-6481-4FF7-9AB8-BDD55BD5A389}"/>
                    </a:ext>
                  </a:extLst>
                </p:cNvPr>
                <p:cNvPicPr/>
                <p:nvPr/>
              </p:nvPicPr>
              <p:blipFill>
                <a:blip r:embed="rId392"/>
                <a:stretch>
                  <a:fillRect/>
                </a:stretch>
              </p:blipFill>
              <p:spPr>
                <a:xfrm>
                  <a:off x="2032624" y="6002681"/>
                  <a:ext cx="84695" cy="36360"/>
                </a:xfrm>
                <a:prstGeom prst="rect">
                  <a:avLst/>
                </a:prstGeom>
              </p:spPr>
            </p:pic>
          </mc:Fallback>
        </mc:AlternateContent>
      </p:grpSp>
      <p:grpSp>
        <p:nvGrpSpPr>
          <p:cNvPr id="157" name="Group 156" descr="I want to inform people about the effects of this event">
            <a:extLst>
              <a:ext uri="{FF2B5EF4-FFF2-40B4-BE49-F238E27FC236}">
                <a16:creationId xmlns:a16="http://schemas.microsoft.com/office/drawing/2014/main" id="{DB92EF3F-8B69-4D28-830F-9BCC87A9151D}"/>
              </a:ext>
            </a:extLst>
          </p:cNvPr>
          <p:cNvGrpSpPr/>
          <p:nvPr/>
        </p:nvGrpSpPr>
        <p:grpSpPr>
          <a:xfrm>
            <a:off x="4875443" y="3902935"/>
            <a:ext cx="3239640" cy="2190600"/>
            <a:chOff x="4875443" y="3902935"/>
            <a:chExt cx="3239640" cy="2190600"/>
          </a:xfrm>
        </p:grpSpPr>
        <mc:AlternateContent xmlns:mc="http://schemas.openxmlformats.org/markup-compatibility/2006" xmlns:p14="http://schemas.microsoft.com/office/powerpoint/2010/main">
          <mc:Choice Requires="p14">
            <p:contentPart p14:bwMode="auto" r:id="rId510">
              <p14:nvContentPartPr>
                <p14:cNvPr id="104" name="Ink 103">
                  <a:extLst>
                    <a:ext uri="{FF2B5EF4-FFF2-40B4-BE49-F238E27FC236}">
                      <a16:creationId xmlns:a16="http://schemas.microsoft.com/office/drawing/2014/main" id="{96A3A9AB-D3C8-440B-8306-6FAA38844509}"/>
                    </a:ext>
                  </a:extLst>
                </p14:cNvPr>
                <p14:cNvContentPartPr/>
                <p14:nvPr/>
              </p14:nvContentPartPr>
              <p14:xfrm>
                <a:off x="4930163" y="4483255"/>
                <a:ext cx="162000" cy="377640"/>
              </p14:xfrm>
            </p:contentPart>
          </mc:Choice>
          <mc:Fallback xmlns="">
            <p:pic>
              <p:nvPicPr>
                <p:cNvPr id="104" name="Ink 103">
                  <a:extLst>
                    <a:ext uri="{FF2B5EF4-FFF2-40B4-BE49-F238E27FC236}">
                      <a16:creationId xmlns:a16="http://schemas.microsoft.com/office/drawing/2014/main" id="{96A3A9AB-D3C8-440B-8306-6FAA38844509}"/>
                    </a:ext>
                  </a:extLst>
                </p:cNvPr>
                <p:cNvPicPr/>
                <p:nvPr/>
              </p:nvPicPr>
              <p:blipFill>
                <a:blip r:embed="rId194"/>
                <a:stretch>
                  <a:fillRect/>
                </a:stretch>
              </p:blipFill>
              <p:spPr>
                <a:xfrm>
                  <a:off x="4921183" y="4474264"/>
                  <a:ext cx="179601" cy="395263"/>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05" name="Ink 104">
                  <a:extLst>
                    <a:ext uri="{FF2B5EF4-FFF2-40B4-BE49-F238E27FC236}">
                      <a16:creationId xmlns:a16="http://schemas.microsoft.com/office/drawing/2014/main" id="{C2C9C227-5691-4539-B8DE-7E1BF1546ABA}"/>
                    </a:ext>
                  </a:extLst>
                </p14:cNvPr>
                <p14:cNvContentPartPr/>
                <p14:nvPr/>
              </p14:nvContentPartPr>
              <p14:xfrm>
                <a:off x="5270363" y="4433215"/>
                <a:ext cx="309240" cy="325800"/>
              </p14:xfrm>
            </p:contentPart>
          </mc:Choice>
          <mc:Fallback xmlns="">
            <p:pic>
              <p:nvPicPr>
                <p:cNvPr id="105" name="Ink 104">
                  <a:extLst>
                    <a:ext uri="{FF2B5EF4-FFF2-40B4-BE49-F238E27FC236}">
                      <a16:creationId xmlns:a16="http://schemas.microsoft.com/office/drawing/2014/main" id="{C2C9C227-5691-4539-B8DE-7E1BF1546ABA}"/>
                    </a:ext>
                  </a:extLst>
                </p:cNvPr>
                <p:cNvPicPr/>
                <p:nvPr/>
              </p:nvPicPr>
              <p:blipFill>
                <a:blip r:embed="rId196"/>
                <a:stretch>
                  <a:fillRect/>
                </a:stretch>
              </p:blipFill>
              <p:spPr>
                <a:xfrm>
                  <a:off x="5261353" y="4424205"/>
                  <a:ext cx="326901" cy="3434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06" name="Ink 105">
                  <a:extLst>
                    <a:ext uri="{FF2B5EF4-FFF2-40B4-BE49-F238E27FC236}">
                      <a16:creationId xmlns:a16="http://schemas.microsoft.com/office/drawing/2014/main" id="{C5046EA3-77A3-4421-BF3E-8C30238BAEA1}"/>
                    </a:ext>
                  </a:extLst>
                </p14:cNvPr>
                <p14:cNvContentPartPr/>
                <p14:nvPr/>
              </p14:nvContentPartPr>
              <p14:xfrm>
                <a:off x="5631443" y="4414495"/>
                <a:ext cx="262800" cy="126360"/>
              </p14:xfrm>
            </p:contentPart>
          </mc:Choice>
          <mc:Fallback xmlns="">
            <p:pic>
              <p:nvPicPr>
                <p:cNvPr id="106" name="Ink 105">
                  <a:extLst>
                    <a:ext uri="{FF2B5EF4-FFF2-40B4-BE49-F238E27FC236}">
                      <a16:creationId xmlns:a16="http://schemas.microsoft.com/office/drawing/2014/main" id="{C5046EA3-77A3-4421-BF3E-8C30238BAEA1}"/>
                    </a:ext>
                  </a:extLst>
                </p:cNvPr>
                <p:cNvPicPr/>
                <p:nvPr/>
              </p:nvPicPr>
              <p:blipFill>
                <a:blip r:embed="rId198"/>
                <a:stretch>
                  <a:fillRect/>
                </a:stretch>
              </p:blipFill>
              <p:spPr>
                <a:xfrm>
                  <a:off x="5622455" y="4405495"/>
                  <a:ext cx="280416"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07" name="Ink 106">
                  <a:extLst>
                    <a:ext uri="{FF2B5EF4-FFF2-40B4-BE49-F238E27FC236}">
                      <a16:creationId xmlns:a16="http://schemas.microsoft.com/office/drawing/2014/main" id="{39C9D9CD-68CC-414E-B11F-9A081EEC9AA4}"/>
                    </a:ext>
                  </a:extLst>
                </p14:cNvPr>
                <p14:cNvContentPartPr/>
                <p14:nvPr/>
              </p14:nvContentPartPr>
              <p14:xfrm>
                <a:off x="5856443" y="4271575"/>
                <a:ext cx="242280" cy="196560"/>
              </p14:xfrm>
            </p:contentPart>
          </mc:Choice>
          <mc:Fallback xmlns="">
            <p:pic>
              <p:nvPicPr>
                <p:cNvPr id="107" name="Ink 106">
                  <a:extLst>
                    <a:ext uri="{FF2B5EF4-FFF2-40B4-BE49-F238E27FC236}">
                      <a16:creationId xmlns:a16="http://schemas.microsoft.com/office/drawing/2014/main" id="{39C9D9CD-68CC-414E-B11F-9A081EEC9AA4}"/>
                    </a:ext>
                  </a:extLst>
                </p:cNvPr>
                <p:cNvPicPr/>
                <p:nvPr/>
              </p:nvPicPr>
              <p:blipFill>
                <a:blip r:embed="rId200"/>
                <a:stretch>
                  <a:fillRect/>
                </a:stretch>
              </p:blipFill>
              <p:spPr>
                <a:xfrm>
                  <a:off x="5847443" y="4262591"/>
                  <a:ext cx="259920" cy="214168"/>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08" name="Ink 107">
                  <a:extLst>
                    <a:ext uri="{FF2B5EF4-FFF2-40B4-BE49-F238E27FC236}">
                      <a16:creationId xmlns:a16="http://schemas.microsoft.com/office/drawing/2014/main" id="{E74445C5-D100-4299-BAC0-40902CA242B6}"/>
                    </a:ext>
                  </a:extLst>
                </p14:cNvPr>
                <p14:cNvContentPartPr/>
                <p14:nvPr/>
              </p14:nvContentPartPr>
              <p14:xfrm>
                <a:off x="6095483" y="4031815"/>
                <a:ext cx="136440" cy="259920"/>
              </p14:xfrm>
            </p:contentPart>
          </mc:Choice>
          <mc:Fallback xmlns="">
            <p:pic>
              <p:nvPicPr>
                <p:cNvPr id="108" name="Ink 107">
                  <a:extLst>
                    <a:ext uri="{FF2B5EF4-FFF2-40B4-BE49-F238E27FC236}">
                      <a16:creationId xmlns:a16="http://schemas.microsoft.com/office/drawing/2014/main" id="{E74445C5-D100-4299-BAC0-40902CA242B6}"/>
                    </a:ext>
                  </a:extLst>
                </p:cNvPr>
                <p:cNvPicPr/>
                <p:nvPr/>
              </p:nvPicPr>
              <p:blipFill>
                <a:blip r:embed="rId202"/>
                <a:stretch>
                  <a:fillRect/>
                </a:stretch>
              </p:blipFill>
              <p:spPr>
                <a:xfrm>
                  <a:off x="6086483" y="4022815"/>
                  <a:ext cx="1540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09" name="Ink 108">
                  <a:extLst>
                    <a:ext uri="{FF2B5EF4-FFF2-40B4-BE49-F238E27FC236}">
                      <a16:creationId xmlns:a16="http://schemas.microsoft.com/office/drawing/2014/main" id="{A65AD04D-604E-4154-9EBC-6670AEBF7DB9}"/>
                    </a:ext>
                  </a:extLst>
                </p14:cNvPr>
                <p14:cNvContentPartPr/>
                <p14:nvPr/>
              </p14:nvContentPartPr>
              <p14:xfrm>
                <a:off x="6461243" y="3902935"/>
                <a:ext cx="105480" cy="238320"/>
              </p14:xfrm>
            </p:contentPart>
          </mc:Choice>
          <mc:Fallback xmlns="">
            <p:pic>
              <p:nvPicPr>
                <p:cNvPr id="109" name="Ink 108">
                  <a:extLst>
                    <a:ext uri="{FF2B5EF4-FFF2-40B4-BE49-F238E27FC236}">
                      <a16:creationId xmlns:a16="http://schemas.microsoft.com/office/drawing/2014/main" id="{A65AD04D-604E-4154-9EBC-6670AEBF7DB9}"/>
                    </a:ext>
                  </a:extLst>
                </p:cNvPr>
                <p:cNvPicPr/>
                <p:nvPr/>
              </p:nvPicPr>
              <p:blipFill>
                <a:blip r:embed="rId204"/>
                <a:stretch>
                  <a:fillRect/>
                </a:stretch>
              </p:blipFill>
              <p:spPr>
                <a:xfrm>
                  <a:off x="6452274" y="3893935"/>
                  <a:ext cx="1230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10" name="Ink 109">
                  <a:extLst>
                    <a:ext uri="{FF2B5EF4-FFF2-40B4-BE49-F238E27FC236}">
                      <a16:creationId xmlns:a16="http://schemas.microsoft.com/office/drawing/2014/main" id="{AB7022C2-909B-4815-BF82-0A6F6E0138D5}"/>
                    </a:ext>
                  </a:extLst>
                </p14:cNvPr>
                <p14:cNvContentPartPr/>
                <p14:nvPr/>
              </p14:nvContentPartPr>
              <p14:xfrm>
                <a:off x="6441083" y="4006255"/>
                <a:ext cx="141480" cy="73080"/>
              </p14:xfrm>
            </p:contentPart>
          </mc:Choice>
          <mc:Fallback xmlns="">
            <p:pic>
              <p:nvPicPr>
                <p:cNvPr id="110" name="Ink 109">
                  <a:extLst>
                    <a:ext uri="{FF2B5EF4-FFF2-40B4-BE49-F238E27FC236}">
                      <a16:creationId xmlns:a16="http://schemas.microsoft.com/office/drawing/2014/main" id="{AB7022C2-909B-4815-BF82-0A6F6E0138D5}"/>
                    </a:ext>
                  </a:extLst>
                </p:cNvPr>
                <p:cNvPicPr/>
                <p:nvPr/>
              </p:nvPicPr>
              <p:blipFill>
                <a:blip r:embed="rId206"/>
                <a:stretch>
                  <a:fillRect/>
                </a:stretch>
              </p:blipFill>
              <p:spPr>
                <a:xfrm>
                  <a:off x="6432083" y="3997255"/>
                  <a:ext cx="159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11" name="Ink 110">
                  <a:extLst>
                    <a:ext uri="{FF2B5EF4-FFF2-40B4-BE49-F238E27FC236}">
                      <a16:creationId xmlns:a16="http://schemas.microsoft.com/office/drawing/2014/main" id="{420083F3-8355-4991-9893-64AC69C5C947}"/>
                    </a:ext>
                  </a:extLst>
                </p14:cNvPr>
                <p14:cNvContentPartPr/>
                <p14:nvPr/>
              </p14:nvContentPartPr>
              <p14:xfrm>
                <a:off x="6632603" y="3907615"/>
                <a:ext cx="198000" cy="176400"/>
              </p14:xfrm>
            </p:contentPart>
          </mc:Choice>
          <mc:Fallback xmlns="">
            <p:pic>
              <p:nvPicPr>
                <p:cNvPr id="111" name="Ink 110">
                  <a:extLst>
                    <a:ext uri="{FF2B5EF4-FFF2-40B4-BE49-F238E27FC236}">
                      <a16:creationId xmlns:a16="http://schemas.microsoft.com/office/drawing/2014/main" id="{420083F3-8355-4991-9893-64AC69C5C947}"/>
                    </a:ext>
                  </a:extLst>
                </p:cNvPr>
                <p:cNvPicPr/>
                <p:nvPr/>
              </p:nvPicPr>
              <p:blipFill>
                <a:blip r:embed="rId208"/>
                <a:stretch>
                  <a:fillRect/>
                </a:stretch>
              </p:blipFill>
              <p:spPr>
                <a:xfrm>
                  <a:off x="6623603" y="3898615"/>
                  <a:ext cx="215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14" name="Ink 113">
                  <a:extLst>
                    <a:ext uri="{FF2B5EF4-FFF2-40B4-BE49-F238E27FC236}">
                      <a16:creationId xmlns:a16="http://schemas.microsoft.com/office/drawing/2014/main" id="{D1C077D0-2835-4D14-B667-F922BBCEE380}"/>
                    </a:ext>
                  </a:extLst>
                </p14:cNvPr>
                <p14:cNvContentPartPr/>
                <p14:nvPr/>
              </p14:nvContentPartPr>
              <p14:xfrm>
                <a:off x="4931603" y="5290735"/>
                <a:ext cx="73800" cy="179640"/>
              </p14:xfrm>
            </p:contentPart>
          </mc:Choice>
          <mc:Fallback xmlns="">
            <p:pic>
              <p:nvPicPr>
                <p:cNvPr id="114" name="Ink 113">
                  <a:extLst>
                    <a:ext uri="{FF2B5EF4-FFF2-40B4-BE49-F238E27FC236}">
                      <a16:creationId xmlns:a16="http://schemas.microsoft.com/office/drawing/2014/main" id="{D1C077D0-2835-4D14-B667-F922BBCEE380}"/>
                    </a:ext>
                  </a:extLst>
                </p:cNvPr>
                <p:cNvPicPr/>
                <p:nvPr/>
              </p:nvPicPr>
              <p:blipFill>
                <a:blip r:embed="rId210"/>
                <a:stretch>
                  <a:fillRect/>
                </a:stretch>
              </p:blipFill>
              <p:spPr>
                <a:xfrm>
                  <a:off x="4922603" y="5281735"/>
                  <a:ext cx="91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15" name="Ink 114">
                  <a:extLst>
                    <a:ext uri="{FF2B5EF4-FFF2-40B4-BE49-F238E27FC236}">
                      <a16:creationId xmlns:a16="http://schemas.microsoft.com/office/drawing/2014/main" id="{F5335B16-13AC-48F5-855A-1C4A1F1D72D2}"/>
                    </a:ext>
                  </a:extLst>
                </p14:cNvPr>
                <p14:cNvContentPartPr/>
                <p14:nvPr/>
              </p14:nvContentPartPr>
              <p14:xfrm>
                <a:off x="4875443" y="5149975"/>
                <a:ext cx="5040" cy="12240"/>
              </p14:xfrm>
            </p:contentPart>
          </mc:Choice>
          <mc:Fallback xmlns="">
            <p:pic>
              <p:nvPicPr>
                <p:cNvPr id="115" name="Ink 114">
                  <a:extLst>
                    <a:ext uri="{FF2B5EF4-FFF2-40B4-BE49-F238E27FC236}">
                      <a16:creationId xmlns:a16="http://schemas.microsoft.com/office/drawing/2014/main" id="{F5335B16-13AC-48F5-855A-1C4A1F1D72D2}"/>
                    </a:ext>
                  </a:extLst>
                </p:cNvPr>
                <p:cNvPicPr/>
                <p:nvPr/>
              </p:nvPicPr>
              <p:blipFill>
                <a:blip r:embed="rId212"/>
                <a:stretch>
                  <a:fillRect/>
                </a:stretch>
              </p:blipFill>
              <p:spPr>
                <a:xfrm>
                  <a:off x="4866443" y="5140975"/>
                  <a:ext cx="22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16" name="Ink 115">
                  <a:extLst>
                    <a:ext uri="{FF2B5EF4-FFF2-40B4-BE49-F238E27FC236}">
                      <a16:creationId xmlns:a16="http://schemas.microsoft.com/office/drawing/2014/main" id="{237D6F6F-B004-4CEE-83D4-7C0BB6934E40}"/>
                    </a:ext>
                  </a:extLst>
                </p14:cNvPr>
                <p14:cNvContentPartPr/>
                <p14:nvPr/>
              </p14:nvContentPartPr>
              <p14:xfrm>
                <a:off x="5023043" y="5213335"/>
                <a:ext cx="216720" cy="204840"/>
              </p14:xfrm>
            </p:contentPart>
          </mc:Choice>
          <mc:Fallback xmlns="">
            <p:pic>
              <p:nvPicPr>
                <p:cNvPr id="116" name="Ink 115">
                  <a:extLst>
                    <a:ext uri="{FF2B5EF4-FFF2-40B4-BE49-F238E27FC236}">
                      <a16:creationId xmlns:a16="http://schemas.microsoft.com/office/drawing/2014/main" id="{237D6F6F-B004-4CEE-83D4-7C0BB6934E40}"/>
                    </a:ext>
                  </a:extLst>
                </p:cNvPr>
                <p:cNvPicPr/>
                <p:nvPr/>
              </p:nvPicPr>
              <p:blipFill>
                <a:blip r:embed="rId214"/>
                <a:stretch>
                  <a:fillRect/>
                </a:stretch>
              </p:blipFill>
              <p:spPr>
                <a:xfrm>
                  <a:off x="5014043" y="5204319"/>
                  <a:ext cx="234360" cy="222511"/>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17" name="Ink 116">
                  <a:extLst>
                    <a:ext uri="{FF2B5EF4-FFF2-40B4-BE49-F238E27FC236}">
                      <a16:creationId xmlns:a16="http://schemas.microsoft.com/office/drawing/2014/main" id="{2FCDF224-E0B7-492D-B179-9E07A1174A4E}"/>
                    </a:ext>
                  </a:extLst>
                </p14:cNvPr>
                <p14:cNvContentPartPr/>
                <p14:nvPr/>
              </p14:nvContentPartPr>
              <p14:xfrm>
                <a:off x="5236883" y="5026495"/>
                <a:ext cx="117720" cy="284040"/>
              </p14:xfrm>
            </p:contentPart>
          </mc:Choice>
          <mc:Fallback xmlns="">
            <p:pic>
              <p:nvPicPr>
                <p:cNvPr id="117" name="Ink 116">
                  <a:extLst>
                    <a:ext uri="{FF2B5EF4-FFF2-40B4-BE49-F238E27FC236}">
                      <a16:creationId xmlns:a16="http://schemas.microsoft.com/office/drawing/2014/main" id="{2FCDF224-E0B7-492D-B179-9E07A1174A4E}"/>
                    </a:ext>
                  </a:extLst>
                </p:cNvPr>
                <p:cNvPicPr/>
                <p:nvPr/>
              </p:nvPicPr>
              <p:blipFill>
                <a:blip r:embed="rId216"/>
                <a:stretch>
                  <a:fillRect/>
                </a:stretch>
              </p:blipFill>
              <p:spPr>
                <a:xfrm>
                  <a:off x="5227883" y="5017484"/>
                  <a:ext cx="135360" cy="301702"/>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18" name="Ink 117">
                  <a:extLst>
                    <a:ext uri="{FF2B5EF4-FFF2-40B4-BE49-F238E27FC236}">
                      <a16:creationId xmlns:a16="http://schemas.microsoft.com/office/drawing/2014/main" id="{EA98EC0D-2CFE-4401-9955-8348A24AF6CC}"/>
                    </a:ext>
                  </a:extLst>
                </p14:cNvPr>
                <p14:cNvContentPartPr/>
                <p14:nvPr/>
              </p14:nvContentPartPr>
              <p14:xfrm>
                <a:off x="5285483" y="5187055"/>
                <a:ext cx="86760" cy="49320"/>
              </p14:xfrm>
            </p:contentPart>
          </mc:Choice>
          <mc:Fallback xmlns="">
            <p:pic>
              <p:nvPicPr>
                <p:cNvPr id="118" name="Ink 117">
                  <a:extLst>
                    <a:ext uri="{FF2B5EF4-FFF2-40B4-BE49-F238E27FC236}">
                      <a16:creationId xmlns:a16="http://schemas.microsoft.com/office/drawing/2014/main" id="{EA98EC0D-2CFE-4401-9955-8348A24AF6CC}"/>
                    </a:ext>
                  </a:extLst>
                </p:cNvPr>
                <p:cNvPicPr/>
                <p:nvPr/>
              </p:nvPicPr>
              <p:blipFill>
                <a:blip r:embed="rId218"/>
                <a:stretch>
                  <a:fillRect/>
                </a:stretch>
              </p:blipFill>
              <p:spPr>
                <a:xfrm>
                  <a:off x="5276483" y="5178055"/>
                  <a:ext cx="104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19" name="Ink 118">
                  <a:extLst>
                    <a:ext uri="{FF2B5EF4-FFF2-40B4-BE49-F238E27FC236}">
                      <a16:creationId xmlns:a16="http://schemas.microsoft.com/office/drawing/2014/main" id="{F6B737E7-8CE7-495D-B461-0E123DCE037F}"/>
                    </a:ext>
                  </a:extLst>
                </p14:cNvPr>
                <p14:cNvContentPartPr/>
                <p14:nvPr/>
              </p14:nvContentPartPr>
              <p14:xfrm>
                <a:off x="5457923" y="5040175"/>
                <a:ext cx="122760" cy="149400"/>
              </p14:xfrm>
            </p:contentPart>
          </mc:Choice>
          <mc:Fallback xmlns="">
            <p:pic>
              <p:nvPicPr>
                <p:cNvPr id="119" name="Ink 118">
                  <a:extLst>
                    <a:ext uri="{FF2B5EF4-FFF2-40B4-BE49-F238E27FC236}">
                      <a16:creationId xmlns:a16="http://schemas.microsoft.com/office/drawing/2014/main" id="{F6B737E7-8CE7-495D-B461-0E123DCE037F}"/>
                    </a:ext>
                  </a:extLst>
                </p:cNvPr>
                <p:cNvPicPr/>
                <p:nvPr/>
              </p:nvPicPr>
              <p:blipFill>
                <a:blip r:embed="rId220"/>
                <a:stretch>
                  <a:fillRect/>
                </a:stretch>
              </p:blipFill>
              <p:spPr>
                <a:xfrm>
                  <a:off x="5448923" y="5031197"/>
                  <a:ext cx="140400" cy="166998"/>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20" name="Ink 119">
                  <a:extLst>
                    <a:ext uri="{FF2B5EF4-FFF2-40B4-BE49-F238E27FC236}">
                      <a16:creationId xmlns:a16="http://schemas.microsoft.com/office/drawing/2014/main" id="{E6699029-FA0E-4E26-986B-02FFA6993717}"/>
                    </a:ext>
                  </a:extLst>
                </p14:cNvPr>
                <p14:cNvContentPartPr/>
                <p14:nvPr/>
              </p14:nvContentPartPr>
              <p14:xfrm>
                <a:off x="5630723" y="4861255"/>
                <a:ext cx="118080" cy="277920"/>
              </p14:xfrm>
            </p:contentPart>
          </mc:Choice>
          <mc:Fallback xmlns="">
            <p:pic>
              <p:nvPicPr>
                <p:cNvPr id="120" name="Ink 119">
                  <a:extLst>
                    <a:ext uri="{FF2B5EF4-FFF2-40B4-BE49-F238E27FC236}">
                      <a16:creationId xmlns:a16="http://schemas.microsoft.com/office/drawing/2014/main" id="{E6699029-FA0E-4E26-986B-02FFA6993717}"/>
                    </a:ext>
                  </a:extLst>
                </p:cNvPr>
                <p:cNvPicPr/>
                <p:nvPr/>
              </p:nvPicPr>
              <p:blipFill>
                <a:blip r:embed="rId222"/>
                <a:stretch>
                  <a:fillRect/>
                </a:stretch>
              </p:blipFill>
              <p:spPr>
                <a:xfrm>
                  <a:off x="5621723" y="4852243"/>
                  <a:ext cx="135720" cy="295583"/>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21" name="Ink 120">
                  <a:extLst>
                    <a:ext uri="{FF2B5EF4-FFF2-40B4-BE49-F238E27FC236}">
                      <a16:creationId xmlns:a16="http://schemas.microsoft.com/office/drawing/2014/main" id="{4FFEEF9D-98DD-40BA-BA89-8A90C4DA0A36}"/>
                    </a:ext>
                  </a:extLst>
                </p14:cNvPr>
                <p14:cNvContentPartPr/>
                <p14:nvPr/>
              </p14:nvContentPartPr>
              <p14:xfrm>
                <a:off x="5775443" y="4734895"/>
                <a:ext cx="317160" cy="270720"/>
              </p14:xfrm>
            </p:contentPart>
          </mc:Choice>
          <mc:Fallback xmlns="">
            <p:pic>
              <p:nvPicPr>
                <p:cNvPr id="121" name="Ink 120">
                  <a:extLst>
                    <a:ext uri="{FF2B5EF4-FFF2-40B4-BE49-F238E27FC236}">
                      <a16:creationId xmlns:a16="http://schemas.microsoft.com/office/drawing/2014/main" id="{4FFEEF9D-98DD-40BA-BA89-8A90C4DA0A36}"/>
                    </a:ext>
                  </a:extLst>
                </p:cNvPr>
                <p:cNvPicPr/>
                <p:nvPr/>
              </p:nvPicPr>
              <p:blipFill>
                <a:blip r:embed="rId224"/>
                <a:stretch>
                  <a:fillRect/>
                </a:stretch>
              </p:blipFill>
              <p:spPr>
                <a:xfrm>
                  <a:off x="5766433" y="4725895"/>
                  <a:ext cx="3348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22" name="Ink 121">
                  <a:extLst>
                    <a:ext uri="{FF2B5EF4-FFF2-40B4-BE49-F238E27FC236}">
                      <a16:creationId xmlns:a16="http://schemas.microsoft.com/office/drawing/2014/main" id="{25CAAF0B-3442-4B02-BB66-26CC283EA532}"/>
                    </a:ext>
                  </a:extLst>
                </p14:cNvPr>
                <p14:cNvContentPartPr/>
                <p14:nvPr/>
              </p14:nvContentPartPr>
              <p14:xfrm>
                <a:off x="6244163" y="4716535"/>
                <a:ext cx="102960" cy="221760"/>
              </p14:xfrm>
            </p:contentPart>
          </mc:Choice>
          <mc:Fallback xmlns="">
            <p:pic>
              <p:nvPicPr>
                <p:cNvPr id="122" name="Ink 121">
                  <a:extLst>
                    <a:ext uri="{FF2B5EF4-FFF2-40B4-BE49-F238E27FC236}">
                      <a16:creationId xmlns:a16="http://schemas.microsoft.com/office/drawing/2014/main" id="{25CAAF0B-3442-4B02-BB66-26CC283EA532}"/>
                    </a:ext>
                  </a:extLst>
                </p:cNvPr>
                <p:cNvPicPr/>
                <p:nvPr/>
              </p:nvPicPr>
              <p:blipFill>
                <a:blip r:embed="rId226"/>
                <a:stretch>
                  <a:fillRect/>
                </a:stretch>
              </p:blipFill>
              <p:spPr>
                <a:xfrm>
                  <a:off x="6235163" y="4707535"/>
                  <a:ext cx="120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23" name="Ink 122">
                  <a:extLst>
                    <a:ext uri="{FF2B5EF4-FFF2-40B4-BE49-F238E27FC236}">
                      <a16:creationId xmlns:a16="http://schemas.microsoft.com/office/drawing/2014/main" id="{4F05F4EC-313D-4649-8F6A-E375E98D9A4E}"/>
                    </a:ext>
                  </a:extLst>
                </p14:cNvPr>
                <p14:cNvContentPartPr/>
                <p14:nvPr/>
              </p14:nvContentPartPr>
              <p14:xfrm>
                <a:off x="6259283" y="4579375"/>
                <a:ext cx="186120" cy="178200"/>
              </p14:xfrm>
            </p:contentPart>
          </mc:Choice>
          <mc:Fallback xmlns="">
            <p:pic>
              <p:nvPicPr>
                <p:cNvPr id="123" name="Ink 122">
                  <a:extLst>
                    <a:ext uri="{FF2B5EF4-FFF2-40B4-BE49-F238E27FC236}">
                      <a16:creationId xmlns:a16="http://schemas.microsoft.com/office/drawing/2014/main" id="{4F05F4EC-313D-4649-8F6A-E375E98D9A4E}"/>
                    </a:ext>
                  </a:extLst>
                </p:cNvPr>
                <p:cNvPicPr/>
                <p:nvPr/>
              </p:nvPicPr>
              <p:blipFill>
                <a:blip r:embed="rId228"/>
                <a:stretch>
                  <a:fillRect/>
                </a:stretch>
              </p:blipFill>
              <p:spPr>
                <a:xfrm>
                  <a:off x="6250283" y="4570375"/>
                  <a:ext cx="203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24" name="Ink 123">
                  <a:extLst>
                    <a:ext uri="{FF2B5EF4-FFF2-40B4-BE49-F238E27FC236}">
                      <a16:creationId xmlns:a16="http://schemas.microsoft.com/office/drawing/2014/main" id="{EB3945CA-3824-4615-98A6-B2912940D1B5}"/>
                    </a:ext>
                  </a:extLst>
                </p14:cNvPr>
                <p14:cNvContentPartPr/>
                <p14:nvPr/>
              </p14:nvContentPartPr>
              <p14:xfrm>
                <a:off x="6413363" y="4453735"/>
                <a:ext cx="185400" cy="185040"/>
              </p14:xfrm>
            </p:contentPart>
          </mc:Choice>
          <mc:Fallback xmlns="">
            <p:pic>
              <p:nvPicPr>
                <p:cNvPr id="124" name="Ink 123">
                  <a:extLst>
                    <a:ext uri="{FF2B5EF4-FFF2-40B4-BE49-F238E27FC236}">
                      <a16:creationId xmlns:a16="http://schemas.microsoft.com/office/drawing/2014/main" id="{EB3945CA-3824-4615-98A6-B2912940D1B5}"/>
                    </a:ext>
                  </a:extLst>
                </p:cNvPr>
                <p:cNvPicPr/>
                <p:nvPr/>
              </p:nvPicPr>
              <p:blipFill>
                <a:blip r:embed="rId230"/>
                <a:stretch>
                  <a:fillRect/>
                </a:stretch>
              </p:blipFill>
              <p:spPr>
                <a:xfrm>
                  <a:off x="6404363" y="4444735"/>
                  <a:ext cx="203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25" name="Ink 124">
                  <a:extLst>
                    <a:ext uri="{FF2B5EF4-FFF2-40B4-BE49-F238E27FC236}">
                      <a16:creationId xmlns:a16="http://schemas.microsoft.com/office/drawing/2014/main" id="{5CFE3A4E-81BC-413A-90EF-2AAFDBF453F3}"/>
                    </a:ext>
                  </a:extLst>
                </p14:cNvPr>
                <p14:cNvContentPartPr/>
                <p14:nvPr/>
              </p14:nvContentPartPr>
              <p14:xfrm>
                <a:off x="6611363" y="4387495"/>
                <a:ext cx="193680" cy="147240"/>
              </p14:xfrm>
            </p:contentPart>
          </mc:Choice>
          <mc:Fallback xmlns="">
            <p:pic>
              <p:nvPicPr>
                <p:cNvPr id="125" name="Ink 124">
                  <a:extLst>
                    <a:ext uri="{FF2B5EF4-FFF2-40B4-BE49-F238E27FC236}">
                      <a16:creationId xmlns:a16="http://schemas.microsoft.com/office/drawing/2014/main" id="{5CFE3A4E-81BC-413A-90EF-2AAFDBF453F3}"/>
                    </a:ext>
                  </a:extLst>
                </p:cNvPr>
                <p:cNvPicPr/>
                <p:nvPr/>
              </p:nvPicPr>
              <p:blipFill>
                <a:blip r:embed="rId232"/>
                <a:stretch>
                  <a:fillRect/>
                </a:stretch>
              </p:blipFill>
              <p:spPr>
                <a:xfrm>
                  <a:off x="6602363" y="4378495"/>
                  <a:ext cx="211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26" name="Ink 125">
                  <a:extLst>
                    <a:ext uri="{FF2B5EF4-FFF2-40B4-BE49-F238E27FC236}">
                      <a16:creationId xmlns:a16="http://schemas.microsoft.com/office/drawing/2014/main" id="{977D8E88-2CE6-41D9-9F99-19EBAAA89120}"/>
                    </a:ext>
                  </a:extLst>
                </p14:cNvPr>
                <p14:cNvContentPartPr/>
                <p14:nvPr/>
              </p14:nvContentPartPr>
              <p14:xfrm>
                <a:off x="6860843" y="4269775"/>
                <a:ext cx="188280" cy="408600"/>
              </p14:xfrm>
            </p:contentPart>
          </mc:Choice>
          <mc:Fallback xmlns="">
            <p:pic>
              <p:nvPicPr>
                <p:cNvPr id="126" name="Ink 125">
                  <a:extLst>
                    <a:ext uri="{FF2B5EF4-FFF2-40B4-BE49-F238E27FC236}">
                      <a16:creationId xmlns:a16="http://schemas.microsoft.com/office/drawing/2014/main" id="{977D8E88-2CE6-41D9-9F99-19EBAAA89120}"/>
                    </a:ext>
                  </a:extLst>
                </p:cNvPr>
                <p:cNvPicPr/>
                <p:nvPr/>
              </p:nvPicPr>
              <p:blipFill>
                <a:blip r:embed="rId234"/>
                <a:stretch>
                  <a:fillRect/>
                </a:stretch>
              </p:blipFill>
              <p:spPr>
                <a:xfrm>
                  <a:off x="6851860" y="4260775"/>
                  <a:ext cx="205886"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27" name="Ink 126">
                  <a:extLst>
                    <a:ext uri="{FF2B5EF4-FFF2-40B4-BE49-F238E27FC236}">
                      <a16:creationId xmlns:a16="http://schemas.microsoft.com/office/drawing/2014/main" id="{57AABF4B-34AC-452A-9EA9-60722ED6A94D}"/>
                    </a:ext>
                  </a:extLst>
                </p14:cNvPr>
                <p14:cNvContentPartPr/>
                <p14:nvPr/>
              </p14:nvContentPartPr>
              <p14:xfrm>
                <a:off x="7006283" y="4156735"/>
                <a:ext cx="113760" cy="193680"/>
              </p14:xfrm>
            </p:contentPart>
          </mc:Choice>
          <mc:Fallback xmlns="">
            <p:pic>
              <p:nvPicPr>
                <p:cNvPr id="127" name="Ink 126">
                  <a:extLst>
                    <a:ext uri="{FF2B5EF4-FFF2-40B4-BE49-F238E27FC236}">
                      <a16:creationId xmlns:a16="http://schemas.microsoft.com/office/drawing/2014/main" id="{57AABF4B-34AC-452A-9EA9-60722ED6A94D}"/>
                    </a:ext>
                  </a:extLst>
                </p:cNvPr>
                <p:cNvPicPr/>
                <p:nvPr/>
              </p:nvPicPr>
              <p:blipFill>
                <a:blip r:embed="rId236"/>
                <a:stretch>
                  <a:fillRect/>
                </a:stretch>
              </p:blipFill>
              <p:spPr>
                <a:xfrm>
                  <a:off x="6997283" y="4147735"/>
                  <a:ext cx="131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28" name="Ink 127">
                  <a:extLst>
                    <a:ext uri="{FF2B5EF4-FFF2-40B4-BE49-F238E27FC236}">
                      <a16:creationId xmlns:a16="http://schemas.microsoft.com/office/drawing/2014/main" id="{FB356F10-0AD0-47D1-8A4F-6232CFA25632}"/>
                    </a:ext>
                  </a:extLst>
                </p14:cNvPr>
                <p14:cNvContentPartPr/>
                <p14:nvPr/>
              </p14:nvContentPartPr>
              <p14:xfrm>
                <a:off x="7117163" y="4057375"/>
                <a:ext cx="242280" cy="228960"/>
              </p14:xfrm>
            </p:contentPart>
          </mc:Choice>
          <mc:Fallback xmlns="">
            <p:pic>
              <p:nvPicPr>
                <p:cNvPr id="128" name="Ink 127">
                  <a:extLst>
                    <a:ext uri="{FF2B5EF4-FFF2-40B4-BE49-F238E27FC236}">
                      <a16:creationId xmlns:a16="http://schemas.microsoft.com/office/drawing/2014/main" id="{FB356F10-0AD0-47D1-8A4F-6232CFA25632}"/>
                    </a:ext>
                  </a:extLst>
                </p:cNvPr>
                <p:cNvPicPr/>
                <p:nvPr/>
              </p:nvPicPr>
              <p:blipFill>
                <a:blip r:embed="rId238"/>
                <a:stretch>
                  <a:fillRect/>
                </a:stretch>
              </p:blipFill>
              <p:spPr>
                <a:xfrm>
                  <a:off x="7108176" y="4048375"/>
                  <a:ext cx="259894"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29" name="Ink 128">
                  <a:extLst>
                    <a:ext uri="{FF2B5EF4-FFF2-40B4-BE49-F238E27FC236}">
                      <a16:creationId xmlns:a16="http://schemas.microsoft.com/office/drawing/2014/main" id="{59E363D4-30D1-475C-BA9C-221CEACD976F}"/>
                    </a:ext>
                  </a:extLst>
                </p14:cNvPr>
                <p14:cNvContentPartPr/>
                <p14:nvPr/>
              </p14:nvContentPartPr>
              <p14:xfrm>
                <a:off x="5085323" y="5718055"/>
                <a:ext cx="272880" cy="147600"/>
              </p14:xfrm>
            </p:contentPart>
          </mc:Choice>
          <mc:Fallback xmlns="">
            <p:pic>
              <p:nvPicPr>
                <p:cNvPr id="129" name="Ink 128">
                  <a:extLst>
                    <a:ext uri="{FF2B5EF4-FFF2-40B4-BE49-F238E27FC236}">
                      <a16:creationId xmlns:a16="http://schemas.microsoft.com/office/drawing/2014/main" id="{59E363D4-30D1-475C-BA9C-221CEACD976F}"/>
                    </a:ext>
                  </a:extLst>
                </p:cNvPr>
                <p:cNvPicPr/>
                <p:nvPr/>
              </p:nvPicPr>
              <p:blipFill>
                <a:blip r:embed="rId240"/>
                <a:stretch>
                  <a:fillRect/>
                </a:stretch>
              </p:blipFill>
              <p:spPr>
                <a:xfrm>
                  <a:off x="5076323" y="5709033"/>
                  <a:ext cx="290520" cy="165283"/>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30" name="Ink 129">
                  <a:extLst>
                    <a:ext uri="{FF2B5EF4-FFF2-40B4-BE49-F238E27FC236}">
                      <a16:creationId xmlns:a16="http://schemas.microsoft.com/office/drawing/2014/main" id="{D29A331C-5CE7-4A7B-8E57-1E52F791DA62}"/>
                    </a:ext>
                  </a:extLst>
                </p14:cNvPr>
                <p14:cNvContentPartPr/>
                <p14:nvPr/>
              </p14:nvContentPartPr>
              <p14:xfrm>
                <a:off x="5271083" y="5545615"/>
                <a:ext cx="252360" cy="184320"/>
              </p14:xfrm>
            </p:contentPart>
          </mc:Choice>
          <mc:Fallback xmlns="">
            <p:pic>
              <p:nvPicPr>
                <p:cNvPr id="130" name="Ink 129">
                  <a:extLst>
                    <a:ext uri="{FF2B5EF4-FFF2-40B4-BE49-F238E27FC236}">
                      <a16:creationId xmlns:a16="http://schemas.microsoft.com/office/drawing/2014/main" id="{D29A331C-5CE7-4A7B-8E57-1E52F791DA62}"/>
                    </a:ext>
                  </a:extLst>
                </p:cNvPr>
                <p:cNvPicPr/>
                <p:nvPr/>
              </p:nvPicPr>
              <p:blipFill>
                <a:blip r:embed="rId242"/>
                <a:stretch>
                  <a:fillRect/>
                </a:stretch>
              </p:blipFill>
              <p:spPr>
                <a:xfrm>
                  <a:off x="5262083" y="5536633"/>
                  <a:ext cx="270000" cy="201926"/>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31" name="Ink 130">
                  <a:extLst>
                    <a:ext uri="{FF2B5EF4-FFF2-40B4-BE49-F238E27FC236}">
                      <a16:creationId xmlns:a16="http://schemas.microsoft.com/office/drawing/2014/main" id="{32344378-A42B-4846-AEA3-9B5DD6B73A98}"/>
                    </a:ext>
                  </a:extLst>
                </p14:cNvPr>
                <p14:cNvContentPartPr/>
                <p14:nvPr/>
              </p14:nvContentPartPr>
              <p14:xfrm>
                <a:off x="5526323" y="5443015"/>
                <a:ext cx="147240" cy="161640"/>
              </p14:xfrm>
            </p:contentPart>
          </mc:Choice>
          <mc:Fallback xmlns="">
            <p:pic>
              <p:nvPicPr>
                <p:cNvPr id="131" name="Ink 130">
                  <a:extLst>
                    <a:ext uri="{FF2B5EF4-FFF2-40B4-BE49-F238E27FC236}">
                      <a16:creationId xmlns:a16="http://schemas.microsoft.com/office/drawing/2014/main" id="{32344378-A42B-4846-AEA3-9B5DD6B73A98}"/>
                    </a:ext>
                  </a:extLst>
                </p:cNvPr>
                <p:cNvPicPr/>
                <p:nvPr/>
              </p:nvPicPr>
              <p:blipFill>
                <a:blip r:embed="rId244"/>
                <a:stretch>
                  <a:fillRect/>
                </a:stretch>
              </p:blipFill>
              <p:spPr>
                <a:xfrm>
                  <a:off x="5517323" y="5434015"/>
                  <a:ext cx="164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32" name="Ink 131">
                  <a:extLst>
                    <a:ext uri="{FF2B5EF4-FFF2-40B4-BE49-F238E27FC236}">
                      <a16:creationId xmlns:a16="http://schemas.microsoft.com/office/drawing/2014/main" id="{0D583C4E-B342-4133-BE08-72124BB78E31}"/>
                    </a:ext>
                  </a:extLst>
                </p14:cNvPr>
                <p14:cNvContentPartPr/>
                <p14:nvPr/>
              </p14:nvContentPartPr>
              <p14:xfrm>
                <a:off x="5636483" y="5348695"/>
                <a:ext cx="286920" cy="184320"/>
              </p14:xfrm>
            </p:contentPart>
          </mc:Choice>
          <mc:Fallback xmlns="">
            <p:pic>
              <p:nvPicPr>
                <p:cNvPr id="132" name="Ink 131">
                  <a:extLst>
                    <a:ext uri="{FF2B5EF4-FFF2-40B4-BE49-F238E27FC236}">
                      <a16:creationId xmlns:a16="http://schemas.microsoft.com/office/drawing/2014/main" id="{0D583C4E-B342-4133-BE08-72124BB78E31}"/>
                    </a:ext>
                  </a:extLst>
                </p:cNvPr>
                <p:cNvPicPr/>
                <p:nvPr/>
              </p:nvPicPr>
              <p:blipFill>
                <a:blip r:embed="rId246"/>
                <a:stretch>
                  <a:fillRect/>
                </a:stretch>
              </p:blipFill>
              <p:spPr>
                <a:xfrm>
                  <a:off x="5627472" y="5339695"/>
                  <a:ext cx="304582"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33" name="Ink 132">
                  <a:extLst>
                    <a:ext uri="{FF2B5EF4-FFF2-40B4-BE49-F238E27FC236}">
                      <a16:creationId xmlns:a16="http://schemas.microsoft.com/office/drawing/2014/main" id="{F9D7EE5F-8D2F-43E5-B36D-645605B11A43}"/>
                    </a:ext>
                  </a:extLst>
                </p14:cNvPr>
                <p14:cNvContentPartPr/>
                <p14:nvPr/>
              </p14:nvContentPartPr>
              <p14:xfrm>
                <a:off x="5901443" y="5169415"/>
                <a:ext cx="156600" cy="197280"/>
              </p14:xfrm>
            </p:contentPart>
          </mc:Choice>
          <mc:Fallback xmlns="">
            <p:pic>
              <p:nvPicPr>
                <p:cNvPr id="133" name="Ink 132">
                  <a:extLst>
                    <a:ext uri="{FF2B5EF4-FFF2-40B4-BE49-F238E27FC236}">
                      <a16:creationId xmlns:a16="http://schemas.microsoft.com/office/drawing/2014/main" id="{F9D7EE5F-8D2F-43E5-B36D-645605B11A43}"/>
                    </a:ext>
                  </a:extLst>
                </p:cNvPr>
                <p:cNvPicPr/>
                <p:nvPr/>
              </p:nvPicPr>
              <p:blipFill>
                <a:blip r:embed="rId248"/>
                <a:stretch>
                  <a:fillRect/>
                </a:stretch>
              </p:blipFill>
              <p:spPr>
                <a:xfrm>
                  <a:off x="5892464" y="5160415"/>
                  <a:ext cx="174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34" name="Ink 133">
                  <a:extLst>
                    <a:ext uri="{FF2B5EF4-FFF2-40B4-BE49-F238E27FC236}">
                      <a16:creationId xmlns:a16="http://schemas.microsoft.com/office/drawing/2014/main" id="{7E61D4AF-7BD2-49B1-AF7B-4B6B244D7B7E}"/>
                    </a:ext>
                  </a:extLst>
                </p14:cNvPr>
                <p14:cNvContentPartPr/>
                <p14:nvPr/>
              </p14:nvContentPartPr>
              <p14:xfrm>
                <a:off x="6203843" y="5090935"/>
                <a:ext cx="173880" cy="179640"/>
              </p14:xfrm>
            </p:contentPart>
          </mc:Choice>
          <mc:Fallback xmlns="">
            <p:pic>
              <p:nvPicPr>
                <p:cNvPr id="134" name="Ink 133">
                  <a:extLst>
                    <a:ext uri="{FF2B5EF4-FFF2-40B4-BE49-F238E27FC236}">
                      <a16:creationId xmlns:a16="http://schemas.microsoft.com/office/drawing/2014/main" id="{7E61D4AF-7BD2-49B1-AF7B-4B6B244D7B7E}"/>
                    </a:ext>
                  </a:extLst>
                </p:cNvPr>
                <p:cNvPicPr/>
                <p:nvPr/>
              </p:nvPicPr>
              <p:blipFill>
                <a:blip r:embed="rId250"/>
                <a:stretch>
                  <a:fillRect/>
                </a:stretch>
              </p:blipFill>
              <p:spPr>
                <a:xfrm>
                  <a:off x="6194843" y="5081935"/>
                  <a:ext cx="191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35" name="Ink 134">
                  <a:extLst>
                    <a:ext uri="{FF2B5EF4-FFF2-40B4-BE49-F238E27FC236}">
                      <a16:creationId xmlns:a16="http://schemas.microsoft.com/office/drawing/2014/main" id="{6789990F-D474-4EC4-B783-81B348A4F3FA}"/>
                    </a:ext>
                  </a:extLst>
                </p14:cNvPr>
                <p14:cNvContentPartPr/>
                <p14:nvPr/>
              </p14:nvContentPartPr>
              <p14:xfrm>
                <a:off x="6212843" y="5137015"/>
                <a:ext cx="169200" cy="59760"/>
              </p14:xfrm>
            </p:contentPart>
          </mc:Choice>
          <mc:Fallback xmlns="">
            <p:pic>
              <p:nvPicPr>
                <p:cNvPr id="135" name="Ink 134">
                  <a:extLst>
                    <a:ext uri="{FF2B5EF4-FFF2-40B4-BE49-F238E27FC236}">
                      <a16:creationId xmlns:a16="http://schemas.microsoft.com/office/drawing/2014/main" id="{6789990F-D474-4EC4-B783-81B348A4F3FA}"/>
                    </a:ext>
                  </a:extLst>
                </p:cNvPr>
                <p:cNvPicPr/>
                <p:nvPr/>
              </p:nvPicPr>
              <p:blipFill>
                <a:blip r:embed="rId252"/>
                <a:stretch>
                  <a:fillRect/>
                </a:stretch>
              </p:blipFill>
              <p:spPr>
                <a:xfrm>
                  <a:off x="6203843" y="5128015"/>
                  <a:ext cx="186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36" name="Ink 135">
                  <a:extLst>
                    <a:ext uri="{FF2B5EF4-FFF2-40B4-BE49-F238E27FC236}">
                      <a16:creationId xmlns:a16="http://schemas.microsoft.com/office/drawing/2014/main" id="{89B141A7-D634-4CA5-B807-966F902FB379}"/>
                    </a:ext>
                  </a:extLst>
                </p14:cNvPr>
                <p14:cNvContentPartPr/>
                <p14:nvPr/>
              </p14:nvContentPartPr>
              <p14:xfrm>
                <a:off x="6351443" y="4917415"/>
                <a:ext cx="418320" cy="273240"/>
              </p14:xfrm>
            </p:contentPart>
          </mc:Choice>
          <mc:Fallback xmlns="">
            <p:pic>
              <p:nvPicPr>
                <p:cNvPr id="136" name="Ink 135">
                  <a:extLst>
                    <a:ext uri="{FF2B5EF4-FFF2-40B4-BE49-F238E27FC236}">
                      <a16:creationId xmlns:a16="http://schemas.microsoft.com/office/drawing/2014/main" id="{89B141A7-D634-4CA5-B807-966F902FB379}"/>
                    </a:ext>
                  </a:extLst>
                </p:cNvPr>
                <p:cNvPicPr/>
                <p:nvPr/>
              </p:nvPicPr>
              <p:blipFill>
                <a:blip r:embed="rId254"/>
                <a:stretch>
                  <a:fillRect/>
                </a:stretch>
              </p:blipFill>
              <p:spPr>
                <a:xfrm>
                  <a:off x="6342443" y="4908427"/>
                  <a:ext cx="435960" cy="290857"/>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37" name="Ink 136">
                  <a:extLst>
                    <a:ext uri="{FF2B5EF4-FFF2-40B4-BE49-F238E27FC236}">
                      <a16:creationId xmlns:a16="http://schemas.microsoft.com/office/drawing/2014/main" id="{8D58A1A9-5E44-4253-A163-4A6583204CBB}"/>
                    </a:ext>
                  </a:extLst>
                </p14:cNvPr>
                <p14:cNvContentPartPr/>
                <p14:nvPr/>
              </p14:nvContentPartPr>
              <p14:xfrm>
                <a:off x="6880643" y="4737775"/>
                <a:ext cx="240840" cy="185040"/>
              </p14:xfrm>
            </p:contentPart>
          </mc:Choice>
          <mc:Fallback xmlns="">
            <p:pic>
              <p:nvPicPr>
                <p:cNvPr id="137" name="Ink 136">
                  <a:extLst>
                    <a:ext uri="{FF2B5EF4-FFF2-40B4-BE49-F238E27FC236}">
                      <a16:creationId xmlns:a16="http://schemas.microsoft.com/office/drawing/2014/main" id="{8D58A1A9-5E44-4253-A163-4A6583204CBB}"/>
                    </a:ext>
                  </a:extLst>
                </p:cNvPr>
                <p:cNvPicPr/>
                <p:nvPr/>
              </p:nvPicPr>
              <p:blipFill>
                <a:blip r:embed="rId256"/>
                <a:stretch>
                  <a:fillRect/>
                </a:stretch>
              </p:blipFill>
              <p:spPr>
                <a:xfrm>
                  <a:off x="6871643" y="4728775"/>
                  <a:ext cx="258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38" name="Ink 137">
                  <a:extLst>
                    <a:ext uri="{FF2B5EF4-FFF2-40B4-BE49-F238E27FC236}">
                      <a16:creationId xmlns:a16="http://schemas.microsoft.com/office/drawing/2014/main" id="{642F820E-D930-44CC-AD56-8F9999F645EF}"/>
                    </a:ext>
                  </a:extLst>
                </p14:cNvPr>
                <p14:cNvContentPartPr/>
                <p14:nvPr/>
              </p14:nvContentPartPr>
              <p14:xfrm>
                <a:off x="7080803" y="4547335"/>
                <a:ext cx="153720" cy="256680"/>
              </p14:xfrm>
            </p:contentPart>
          </mc:Choice>
          <mc:Fallback xmlns="">
            <p:pic>
              <p:nvPicPr>
                <p:cNvPr id="138" name="Ink 137">
                  <a:extLst>
                    <a:ext uri="{FF2B5EF4-FFF2-40B4-BE49-F238E27FC236}">
                      <a16:creationId xmlns:a16="http://schemas.microsoft.com/office/drawing/2014/main" id="{642F820E-D930-44CC-AD56-8F9999F645EF}"/>
                    </a:ext>
                  </a:extLst>
                </p:cNvPr>
                <p:cNvPicPr/>
                <p:nvPr/>
              </p:nvPicPr>
              <p:blipFill>
                <a:blip r:embed="rId258"/>
                <a:stretch>
                  <a:fillRect/>
                </a:stretch>
              </p:blipFill>
              <p:spPr>
                <a:xfrm>
                  <a:off x="7071824" y="4538335"/>
                  <a:ext cx="171319"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39" name="Ink 138">
                  <a:extLst>
                    <a:ext uri="{FF2B5EF4-FFF2-40B4-BE49-F238E27FC236}">
                      <a16:creationId xmlns:a16="http://schemas.microsoft.com/office/drawing/2014/main" id="{5D37F00F-A84B-45DE-8745-4F247540E62D}"/>
                    </a:ext>
                  </a:extLst>
                </p14:cNvPr>
                <p14:cNvContentPartPr/>
                <p14:nvPr/>
              </p14:nvContentPartPr>
              <p14:xfrm>
                <a:off x="7064243" y="4716895"/>
                <a:ext cx="137160" cy="65160"/>
              </p14:xfrm>
            </p:contentPart>
          </mc:Choice>
          <mc:Fallback xmlns="">
            <p:pic>
              <p:nvPicPr>
                <p:cNvPr id="139" name="Ink 138">
                  <a:extLst>
                    <a:ext uri="{FF2B5EF4-FFF2-40B4-BE49-F238E27FC236}">
                      <a16:creationId xmlns:a16="http://schemas.microsoft.com/office/drawing/2014/main" id="{5D37F00F-A84B-45DE-8745-4F247540E62D}"/>
                    </a:ext>
                  </a:extLst>
                </p:cNvPr>
                <p:cNvPicPr/>
                <p:nvPr/>
              </p:nvPicPr>
              <p:blipFill>
                <a:blip r:embed="rId260"/>
                <a:stretch>
                  <a:fillRect/>
                </a:stretch>
              </p:blipFill>
              <p:spPr>
                <a:xfrm>
                  <a:off x="7055243" y="4707895"/>
                  <a:ext cx="154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40" name="Ink 139">
                  <a:extLst>
                    <a:ext uri="{FF2B5EF4-FFF2-40B4-BE49-F238E27FC236}">
                      <a16:creationId xmlns:a16="http://schemas.microsoft.com/office/drawing/2014/main" id="{195F67BA-F7BB-46B9-82AE-E78B66ABC5A3}"/>
                    </a:ext>
                  </a:extLst>
                </p14:cNvPr>
                <p14:cNvContentPartPr/>
                <p14:nvPr/>
              </p14:nvContentPartPr>
              <p14:xfrm>
                <a:off x="7279163" y="4443295"/>
                <a:ext cx="187560" cy="279360"/>
              </p14:xfrm>
            </p:contentPart>
          </mc:Choice>
          <mc:Fallback xmlns="">
            <p:pic>
              <p:nvPicPr>
                <p:cNvPr id="140" name="Ink 139">
                  <a:extLst>
                    <a:ext uri="{FF2B5EF4-FFF2-40B4-BE49-F238E27FC236}">
                      <a16:creationId xmlns:a16="http://schemas.microsoft.com/office/drawing/2014/main" id="{195F67BA-F7BB-46B9-82AE-E78B66ABC5A3}"/>
                    </a:ext>
                  </a:extLst>
                </p:cNvPr>
                <p:cNvPicPr/>
                <p:nvPr/>
              </p:nvPicPr>
              <p:blipFill>
                <a:blip r:embed="rId262"/>
                <a:stretch>
                  <a:fillRect/>
                </a:stretch>
              </p:blipFill>
              <p:spPr>
                <a:xfrm>
                  <a:off x="7270146" y="4434295"/>
                  <a:ext cx="205234"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41" name="Ink 140">
                  <a:extLst>
                    <a:ext uri="{FF2B5EF4-FFF2-40B4-BE49-F238E27FC236}">
                      <a16:creationId xmlns:a16="http://schemas.microsoft.com/office/drawing/2014/main" id="{DE4EC1D4-C582-4321-8092-54F5F5DA666B}"/>
                    </a:ext>
                  </a:extLst>
                </p14:cNvPr>
                <p14:cNvContentPartPr/>
                <p14:nvPr/>
              </p14:nvContentPartPr>
              <p14:xfrm>
                <a:off x="7320563" y="4484335"/>
                <a:ext cx="390600" cy="177480"/>
              </p14:xfrm>
            </p:contentPart>
          </mc:Choice>
          <mc:Fallback xmlns="">
            <p:pic>
              <p:nvPicPr>
                <p:cNvPr id="141" name="Ink 140">
                  <a:extLst>
                    <a:ext uri="{FF2B5EF4-FFF2-40B4-BE49-F238E27FC236}">
                      <a16:creationId xmlns:a16="http://schemas.microsoft.com/office/drawing/2014/main" id="{DE4EC1D4-C582-4321-8092-54F5F5DA666B}"/>
                    </a:ext>
                  </a:extLst>
                </p:cNvPr>
                <p:cNvPicPr/>
                <p:nvPr/>
              </p:nvPicPr>
              <p:blipFill>
                <a:blip r:embed="rId264"/>
                <a:stretch>
                  <a:fillRect/>
                </a:stretch>
              </p:blipFill>
              <p:spPr>
                <a:xfrm>
                  <a:off x="7311571" y="4475335"/>
                  <a:ext cx="408224"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42" name="Ink 141">
                  <a:extLst>
                    <a:ext uri="{FF2B5EF4-FFF2-40B4-BE49-F238E27FC236}">
                      <a16:creationId xmlns:a16="http://schemas.microsoft.com/office/drawing/2014/main" id="{4C3A5360-FAB2-4193-B551-729777AD2193}"/>
                    </a:ext>
                  </a:extLst>
                </p14:cNvPr>
                <p14:cNvContentPartPr/>
                <p14:nvPr/>
              </p14:nvContentPartPr>
              <p14:xfrm>
                <a:off x="7640243" y="4366615"/>
                <a:ext cx="273960" cy="170640"/>
              </p14:xfrm>
            </p:contentPart>
          </mc:Choice>
          <mc:Fallback xmlns="">
            <p:pic>
              <p:nvPicPr>
                <p:cNvPr id="142" name="Ink 141">
                  <a:extLst>
                    <a:ext uri="{FF2B5EF4-FFF2-40B4-BE49-F238E27FC236}">
                      <a16:creationId xmlns:a16="http://schemas.microsoft.com/office/drawing/2014/main" id="{4C3A5360-FAB2-4193-B551-729777AD2193}"/>
                    </a:ext>
                  </a:extLst>
                </p:cNvPr>
                <p:cNvPicPr/>
                <p:nvPr/>
              </p:nvPicPr>
              <p:blipFill>
                <a:blip r:embed="rId266"/>
                <a:stretch>
                  <a:fillRect/>
                </a:stretch>
              </p:blipFill>
              <p:spPr>
                <a:xfrm>
                  <a:off x="7631255" y="4357615"/>
                  <a:ext cx="291577"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43" name="Ink 142">
                  <a:extLst>
                    <a:ext uri="{FF2B5EF4-FFF2-40B4-BE49-F238E27FC236}">
                      <a16:creationId xmlns:a16="http://schemas.microsoft.com/office/drawing/2014/main" id="{CC633E61-98B8-4B87-A930-447D446BEBF7}"/>
                    </a:ext>
                  </a:extLst>
                </p14:cNvPr>
                <p14:cNvContentPartPr/>
                <p14:nvPr/>
              </p14:nvContentPartPr>
              <p14:xfrm>
                <a:off x="7802963" y="4180135"/>
                <a:ext cx="155880" cy="311760"/>
              </p14:xfrm>
            </p:contentPart>
          </mc:Choice>
          <mc:Fallback xmlns="">
            <p:pic>
              <p:nvPicPr>
                <p:cNvPr id="143" name="Ink 142">
                  <a:extLst>
                    <a:ext uri="{FF2B5EF4-FFF2-40B4-BE49-F238E27FC236}">
                      <a16:creationId xmlns:a16="http://schemas.microsoft.com/office/drawing/2014/main" id="{CC633E61-98B8-4B87-A930-447D446BEBF7}"/>
                    </a:ext>
                  </a:extLst>
                </p:cNvPr>
                <p:cNvPicPr/>
                <p:nvPr/>
              </p:nvPicPr>
              <p:blipFill>
                <a:blip r:embed="rId268"/>
                <a:stretch>
                  <a:fillRect/>
                </a:stretch>
              </p:blipFill>
              <p:spPr>
                <a:xfrm>
                  <a:off x="7793963" y="4171135"/>
                  <a:ext cx="1735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44" name="Ink 143">
                  <a:extLst>
                    <a:ext uri="{FF2B5EF4-FFF2-40B4-BE49-F238E27FC236}">
                      <a16:creationId xmlns:a16="http://schemas.microsoft.com/office/drawing/2014/main" id="{8A24829D-16DB-4A60-ADED-89078AF1BDC6}"/>
                    </a:ext>
                  </a:extLst>
                </p14:cNvPr>
                <p14:cNvContentPartPr/>
                <p14:nvPr/>
              </p14:nvContentPartPr>
              <p14:xfrm>
                <a:off x="8003843" y="4186615"/>
                <a:ext cx="111240" cy="263880"/>
              </p14:xfrm>
            </p:contentPart>
          </mc:Choice>
          <mc:Fallback xmlns="">
            <p:pic>
              <p:nvPicPr>
                <p:cNvPr id="144" name="Ink 143">
                  <a:extLst>
                    <a:ext uri="{FF2B5EF4-FFF2-40B4-BE49-F238E27FC236}">
                      <a16:creationId xmlns:a16="http://schemas.microsoft.com/office/drawing/2014/main" id="{8A24829D-16DB-4A60-ADED-89078AF1BDC6}"/>
                    </a:ext>
                  </a:extLst>
                </p:cNvPr>
                <p:cNvPicPr/>
                <p:nvPr/>
              </p:nvPicPr>
              <p:blipFill>
                <a:blip r:embed="rId270"/>
                <a:stretch>
                  <a:fillRect/>
                </a:stretch>
              </p:blipFill>
              <p:spPr>
                <a:xfrm>
                  <a:off x="7994843" y="4177615"/>
                  <a:ext cx="1288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45" name="Ink 144">
                  <a:extLst>
                    <a:ext uri="{FF2B5EF4-FFF2-40B4-BE49-F238E27FC236}">
                      <a16:creationId xmlns:a16="http://schemas.microsoft.com/office/drawing/2014/main" id="{699C1D92-60C0-4884-9CB6-2B618D61537D}"/>
                    </a:ext>
                  </a:extLst>
                </p14:cNvPr>
                <p14:cNvContentPartPr/>
                <p14:nvPr/>
              </p14:nvContentPartPr>
              <p14:xfrm>
                <a:off x="5574923" y="5933695"/>
                <a:ext cx="137160" cy="159840"/>
              </p14:xfrm>
            </p:contentPart>
          </mc:Choice>
          <mc:Fallback xmlns="">
            <p:pic>
              <p:nvPicPr>
                <p:cNvPr id="145" name="Ink 144">
                  <a:extLst>
                    <a:ext uri="{FF2B5EF4-FFF2-40B4-BE49-F238E27FC236}">
                      <a16:creationId xmlns:a16="http://schemas.microsoft.com/office/drawing/2014/main" id="{699C1D92-60C0-4884-9CB6-2B618D61537D}"/>
                    </a:ext>
                  </a:extLst>
                </p:cNvPr>
                <p:cNvPicPr/>
                <p:nvPr/>
              </p:nvPicPr>
              <p:blipFill>
                <a:blip r:embed="rId272"/>
                <a:stretch>
                  <a:fillRect/>
                </a:stretch>
              </p:blipFill>
              <p:spPr>
                <a:xfrm>
                  <a:off x="5565899" y="5924695"/>
                  <a:ext cx="154846"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46" name="Ink 145">
                  <a:extLst>
                    <a:ext uri="{FF2B5EF4-FFF2-40B4-BE49-F238E27FC236}">
                      <a16:creationId xmlns:a16="http://schemas.microsoft.com/office/drawing/2014/main" id="{D25A55B1-FA91-455B-B0F2-BBD404933E1D}"/>
                    </a:ext>
                  </a:extLst>
                </p14:cNvPr>
                <p14:cNvContentPartPr/>
                <p14:nvPr/>
              </p14:nvContentPartPr>
              <p14:xfrm>
                <a:off x="5700203" y="5665855"/>
                <a:ext cx="207360" cy="394560"/>
              </p14:xfrm>
            </p:contentPart>
          </mc:Choice>
          <mc:Fallback xmlns="">
            <p:pic>
              <p:nvPicPr>
                <p:cNvPr id="146" name="Ink 145">
                  <a:extLst>
                    <a:ext uri="{FF2B5EF4-FFF2-40B4-BE49-F238E27FC236}">
                      <a16:creationId xmlns:a16="http://schemas.microsoft.com/office/drawing/2014/main" id="{D25A55B1-FA91-455B-B0F2-BBD404933E1D}"/>
                    </a:ext>
                  </a:extLst>
                </p:cNvPr>
                <p:cNvPicPr/>
                <p:nvPr/>
              </p:nvPicPr>
              <p:blipFill>
                <a:blip r:embed="rId274"/>
                <a:stretch>
                  <a:fillRect/>
                </a:stretch>
              </p:blipFill>
              <p:spPr>
                <a:xfrm>
                  <a:off x="5691203" y="5656855"/>
                  <a:ext cx="22500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47" name="Ink 146">
                  <a:extLst>
                    <a:ext uri="{FF2B5EF4-FFF2-40B4-BE49-F238E27FC236}">
                      <a16:creationId xmlns:a16="http://schemas.microsoft.com/office/drawing/2014/main" id="{87F86EB3-CD4F-48ED-A238-4F5342D7FAD4}"/>
                    </a:ext>
                  </a:extLst>
                </p14:cNvPr>
                <p14:cNvContentPartPr/>
                <p14:nvPr/>
              </p14:nvContentPartPr>
              <p14:xfrm>
                <a:off x="5775803" y="5929375"/>
                <a:ext cx="127080" cy="46800"/>
              </p14:xfrm>
            </p:contentPart>
          </mc:Choice>
          <mc:Fallback xmlns="">
            <p:pic>
              <p:nvPicPr>
                <p:cNvPr id="147" name="Ink 146">
                  <a:extLst>
                    <a:ext uri="{FF2B5EF4-FFF2-40B4-BE49-F238E27FC236}">
                      <a16:creationId xmlns:a16="http://schemas.microsoft.com/office/drawing/2014/main" id="{87F86EB3-CD4F-48ED-A238-4F5342D7FAD4}"/>
                    </a:ext>
                  </a:extLst>
                </p:cNvPr>
                <p:cNvPicPr/>
                <p:nvPr/>
              </p:nvPicPr>
              <p:blipFill>
                <a:blip r:embed="rId276"/>
                <a:stretch>
                  <a:fillRect/>
                </a:stretch>
              </p:blipFill>
              <p:spPr>
                <a:xfrm>
                  <a:off x="5766803" y="5920375"/>
                  <a:ext cx="144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48" name="Ink 147">
                  <a:extLst>
                    <a:ext uri="{FF2B5EF4-FFF2-40B4-BE49-F238E27FC236}">
                      <a16:creationId xmlns:a16="http://schemas.microsoft.com/office/drawing/2014/main" id="{8D5AD465-D051-4C62-AF69-02D7A28D622A}"/>
                    </a:ext>
                  </a:extLst>
                </p14:cNvPr>
                <p14:cNvContentPartPr/>
                <p14:nvPr/>
              </p14:nvContentPartPr>
              <p14:xfrm>
                <a:off x="6048683" y="5603215"/>
                <a:ext cx="210960" cy="217800"/>
              </p14:xfrm>
            </p:contentPart>
          </mc:Choice>
          <mc:Fallback xmlns="">
            <p:pic>
              <p:nvPicPr>
                <p:cNvPr id="148" name="Ink 147">
                  <a:extLst>
                    <a:ext uri="{FF2B5EF4-FFF2-40B4-BE49-F238E27FC236}">
                      <a16:creationId xmlns:a16="http://schemas.microsoft.com/office/drawing/2014/main" id="{8D5AD465-D051-4C62-AF69-02D7A28D622A}"/>
                    </a:ext>
                  </a:extLst>
                </p:cNvPr>
                <p:cNvPicPr/>
                <p:nvPr/>
              </p:nvPicPr>
              <p:blipFill>
                <a:blip r:embed="rId278"/>
                <a:stretch>
                  <a:fillRect/>
                </a:stretch>
              </p:blipFill>
              <p:spPr>
                <a:xfrm>
                  <a:off x="6039683" y="5594215"/>
                  <a:ext cx="228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49" name="Ink 148">
                  <a:extLst>
                    <a:ext uri="{FF2B5EF4-FFF2-40B4-BE49-F238E27FC236}">
                      <a16:creationId xmlns:a16="http://schemas.microsoft.com/office/drawing/2014/main" id="{232D4A4D-2758-4EEF-96AC-E4533B1185C4}"/>
                    </a:ext>
                  </a:extLst>
                </p14:cNvPr>
                <p14:cNvContentPartPr/>
                <p14:nvPr/>
              </p14:nvContentPartPr>
              <p14:xfrm>
                <a:off x="6226523" y="5516815"/>
                <a:ext cx="305280" cy="224640"/>
              </p14:xfrm>
            </p:contentPart>
          </mc:Choice>
          <mc:Fallback xmlns="">
            <p:pic>
              <p:nvPicPr>
                <p:cNvPr id="149" name="Ink 148">
                  <a:extLst>
                    <a:ext uri="{FF2B5EF4-FFF2-40B4-BE49-F238E27FC236}">
                      <a16:creationId xmlns:a16="http://schemas.microsoft.com/office/drawing/2014/main" id="{232D4A4D-2758-4EEF-96AC-E4533B1185C4}"/>
                    </a:ext>
                  </a:extLst>
                </p:cNvPr>
                <p:cNvPicPr/>
                <p:nvPr/>
              </p:nvPicPr>
              <p:blipFill>
                <a:blip r:embed="rId280"/>
                <a:stretch>
                  <a:fillRect/>
                </a:stretch>
              </p:blipFill>
              <p:spPr>
                <a:xfrm>
                  <a:off x="6217523" y="5507829"/>
                  <a:ext cx="322920" cy="242252"/>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50" name="Ink 149">
                  <a:extLst>
                    <a:ext uri="{FF2B5EF4-FFF2-40B4-BE49-F238E27FC236}">
                      <a16:creationId xmlns:a16="http://schemas.microsoft.com/office/drawing/2014/main" id="{11931510-AEDF-4A2C-86AC-D25DF46DFDC1}"/>
                    </a:ext>
                  </a:extLst>
                </p14:cNvPr>
                <p14:cNvContentPartPr/>
                <p14:nvPr/>
              </p14:nvContentPartPr>
              <p14:xfrm>
                <a:off x="6527843" y="5360575"/>
                <a:ext cx="90720" cy="227160"/>
              </p14:xfrm>
            </p:contentPart>
          </mc:Choice>
          <mc:Fallback xmlns="">
            <p:pic>
              <p:nvPicPr>
                <p:cNvPr id="150" name="Ink 149">
                  <a:extLst>
                    <a:ext uri="{FF2B5EF4-FFF2-40B4-BE49-F238E27FC236}">
                      <a16:creationId xmlns:a16="http://schemas.microsoft.com/office/drawing/2014/main" id="{11931510-AEDF-4A2C-86AC-D25DF46DFDC1}"/>
                    </a:ext>
                  </a:extLst>
                </p:cNvPr>
                <p:cNvPicPr/>
                <p:nvPr/>
              </p:nvPicPr>
              <p:blipFill>
                <a:blip r:embed="rId282"/>
                <a:stretch>
                  <a:fillRect/>
                </a:stretch>
              </p:blipFill>
              <p:spPr>
                <a:xfrm>
                  <a:off x="6518807" y="5351589"/>
                  <a:ext cx="108430" cy="244772"/>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51" name="Ink 150">
                  <a:extLst>
                    <a:ext uri="{FF2B5EF4-FFF2-40B4-BE49-F238E27FC236}">
                      <a16:creationId xmlns:a16="http://schemas.microsoft.com/office/drawing/2014/main" id="{8C666390-A066-4FF3-924E-46977A6ED044}"/>
                    </a:ext>
                  </a:extLst>
                </p14:cNvPr>
                <p14:cNvContentPartPr/>
                <p14:nvPr/>
              </p14:nvContentPartPr>
              <p14:xfrm>
                <a:off x="6636923" y="5305495"/>
                <a:ext cx="228240" cy="214560"/>
              </p14:xfrm>
            </p:contentPart>
          </mc:Choice>
          <mc:Fallback xmlns="">
            <p:pic>
              <p:nvPicPr>
                <p:cNvPr id="151" name="Ink 150">
                  <a:extLst>
                    <a:ext uri="{FF2B5EF4-FFF2-40B4-BE49-F238E27FC236}">
                      <a16:creationId xmlns:a16="http://schemas.microsoft.com/office/drawing/2014/main" id="{8C666390-A066-4FF3-924E-46977A6ED044}"/>
                    </a:ext>
                  </a:extLst>
                </p:cNvPr>
                <p:cNvPicPr/>
                <p:nvPr/>
              </p:nvPicPr>
              <p:blipFill>
                <a:blip r:embed="rId284"/>
                <a:stretch>
                  <a:fillRect/>
                </a:stretch>
              </p:blipFill>
              <p:spPr>
                <a:xfrm>
                  <a:off x="6627923" y="5296495"/>
                  <a:ext cx="245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52" name="Ink 151">
                  <a:extLst>
                    <a:ext uri="{FF2B5EF4-FFF2-40B4-BE49-F238E27FC236}">
                      <a16:creationId xmlns:a16="http://schemas.microsoft.com/office/drawing/2014/main" id="{0860FC04-333C-4608-BFFE-4FC2B6FD5AB0}"/>
                    </a:ext>
                  </a:extLst>
                </p14:cNvPr>
                <p14:cNvContentPartPr/>
                <p14:nvPr/>
              </p14:nvContentPartPr>
              <p14:xfrm>
                <a:off x="6922763" y="5133415"/>
                <a:ext cx="243720" cy="184680"/>
              </p14:xfrm>
            </p:contentPart>
          </mc:Choice>
          <mc:Fallback xmlns="">
            <p:pic>
              <p:nvPicPr>
                <p:cNvPr id="152" name="Ink 151">
                  <a:extLst>
                    <a:ext uri="{FF2B5EF4-FFF2-40B4-BE49-F238E27FC236}">
                      <a16:creationId xmlns:a16="http://schemas.microsoft.com/office/drawing/2014/main" id="{0860FC04-333C-4608-BFFE-4FC2B6FD5AB0}"/>
                    </a:ext>
                  </a:extLst>
                </p:cNvPr>
                <p:cNvPicPr/>
                <p:nvPr/>
              </p:nvPicPr>
              <p:blipFill>
                <a:blip r:embed="rId286"/>
                <a:stretch>
                  <a:fillRect/>
                </a:stretch>
              </p:blipFill>
              <p:spPr>
                <a:xfrm>
                  <a:off x="6913763" y="5124415"/>
                  <a:ext cx="261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53" name="Ink 152">
                  <a:extLst>
                    <a:ext uri="{FF2B5EF4-FFF2-40B4-BE49-F238E27FC236}">
                      <a16:creationId xmlns:a16="http://schemas.microsoft.com/office/drawing/2014/main" id="{147D95F1-3B8A-4C79-945B-4414334ABA12}"/>
                    </a:ext>
                  </a:extLst>
                </p14:cNvPr>
                <p14:cNvContentPartPr/>
                <p14:nvPr/>
              </p14:nvContentPartPr>
              <p14:xfrm>
                <a:off x="7165403" y="4935415"/>
                <a:ext cx="449640" cy="279720"/>
              </p14:xfrm>
            </p:contentPart>
          </mc:Choice>
          <mc:Fallback xmlns="">
            <p:pic>
              <p:nvPicPr>
                <p:cNvPr id="153" name="Ink 152">
                  <a:extLst>
                    <a:ext uri="{FF2B5EF4-FFF2-40B4-BE49-F238E27FC236}">
                      <a16:creationId xmlns:a16="http://schemas.microsoft.com/office/drawing/2014/main" id="{147D95F1-3B8A-4C79-945B-4414334ABA12}"/>
                    </a:ext>
                  </a:extLst>
                </p:cNvPr>
                <p:cNvPicPr/>
                <p:nvPr/>
              </p:nvPicPr>
              <p:blipFill>
                <a:blip r:embed="rId288"/>
                <a:stretch>
                  <a:fillRect/>
                </a:stretch>
              </p:blipFill>
              <p:spPr>
                <a:xfrm>
                  <a:off x="7156403" y="4926415"/>
                  <a:ext cx="4672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54" name="Ink 153">
                  <a:extLst>
                    <a:ext uri="{FF2B5EF4-FFF2-40B4-BE49-F238E27FC236}">
                      <a16:creationId xmlns:a16="http://schemas.microsoft.com/office/drawing/2014/main" id="{4EA90374-639B-4FEC-BE69-B51C7FC5153E}"/>
                    </a:ext>
                  </a:extLst>
                </p14:cNvPr>
                <p14:cNvContentPartPr/>
                <p14:nvPr/>
              </p14:nvContentPartPr>
              <p14:xfrm>
                <a:off x="7561043" y="4817695"/>
                <a:ext cx="296280" cy="240480"/>
              </p14:xfrm>
            </p:contentPart>
          </mc:Choice>
          <mc:Fallback xmlns="">
            <p:pic>
              <p:nvPicPr>
                <p:cNvPr id="154" name="Ink 153">
                  <a:extLst>
                    <a:ext uri="{FF2B5EF4-FFF2-40B4-BE49-F238E27FC236}">
                      <a16:creationId xmlns:a16="http://schemas.microsoft.com/office/drawing/2014/main" id="{4EA90374-639B-4FEC-BE69-B51C7FC5153E}"/>
                    </a:ext>
                  </a:extLst>
                </p:cNvPr>
                <p:cNvPicPr/>
                <p:nvPr/>
              </p:nvPicPr>
              <p:blipFill>
                <a:blip r:embed="rId290"/>
                <a:stretch>
                  <a:fillRect/>
                </a:stretch>
              </p:blipFill>
              <p:spPr>
                <a:xfrm>
                  <a:off x="7552043" y="4808708"/>
                  <a:ext cx="313920" cy="258094"/>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55" name="Ink 154">
                  <a:extLst>
                    <a:ext uri="{FF2B5EF4-FFF2-40B4-BE49-F238E27FC236}">
                      <a16:creationId xmlns:a16="http://schemas.microsoft.com/office/drawing/2014/main" id="{31690352-6C51-439E-AD06-6B132E534F78}"/>
                    </a:ext>
                  </a:extLst>
                </p14:cNvPr>
                <p14:cNvContentPartPr/>
                <p14:nvPr/>
              </p14:nvContentPartPr>
              <p14:xfrm>
                <a:off x="7929323" y="4692775"/>
                <a:ext cx="112680" cy="203760"/>
              </p14:xfrm>
            </p:contentPart>
          </mc:Choice>
          <mc:Fallback xmlns="">
            <p:pic>
              <p:nvPicPr>
                <p:cNvPr id="155" name="Ink 154">
                  <a:extLst>
                    <a:ext uri="{FF2B5EF4-FFF2-40B4-BE49-F238E27FC236}">
                      <a16:creationId xmlns:a16="http://schemas.microsoft.com/office/drawing/2014/main" id="{31690352-6C51-439E-AD06-6B132E534F78}"/>
                    </a:ext>
                  </a:extLst>
                </p:cNvPr>
                <p:cNvPicPr/>
                <p:nvPr/>
              </p:nvPicPr>
              <p:blipFill>
                <a:blip r:embed="rId292"/>
                <a:stretch>
                  <a:fillRect/>
                </a:stretch>
              </p:blipFill>
              <p:spPr>
                <a:xfrm>
                  <a:off x="7920323" y="4683775"/>
                  <a:ext cx="130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56" name="Ink 155">
                  <a:extLst>
                    <a:ext uri="{FF2B5EF4-FFF2-40B4-BE49-F238E27FC236}">
                      <a16:creationId xmlns:a16="http://schemas.microsoft.com/office/drawing/2014/main" id="{B7419533-9FDB-42C1-8409-34444EF730A0}"/>
                    </a:ext>
                  </a:extLst>
                </p14:cNvPr>
                <p14:cNvContentPartPr/>
                <p14:nvPr/>
              </p14:nvContentPartPr>
              <p14:xfrm>
                <a:off x="7801883" y="4732015"/>
                <a:ext cx="299160" cy="97920"/>
              </p14:xfrm>
            </p:contentPart>
          </mc:Choice>
          <mc:Fallback xmlns="">
            <p:pic>
              <p:nvPicPr>
                <p:cNvPr id="156" name="Ink 155">
                  <a:extLst>
                    <a:ext uri="{FF2B5EF4-FFF2-40B4-BE49-F238E27FC236}">
                      <a16:creationId xmlns:a16="http://schemas.microsoft.com/office/drawing/2014/main" id="{B7419533-9FDB-42C1-8409-34444EF730A0}"/>
                    </a:ext>
                  </a:extLst>
                </p:cNvPr>
                <p:cNvPicPr/>
                <p:nvPr/>
              </p:nvPicPr>
              <p:blipFill>
                <a:blip r:embed="rId294"/>
                <a:stretch>
                  <a:fillRect/>
                </a:stretch>
              </p:blipFill>
              <p:spPr>
                <a:xfrm>
                  <a:off x="7792883" y="4722982"/>
                  <a:ext cx="316800" cy="115625"/>
                </a:xfrm>
                <a:prstGeom prst="rect">
                  <a:avLst/>
                </a:prstGeom>
              </p:spPr>
            </p:pic>
          </mc:Fallback>
        </mc:AlternateContent>
      </p:grpSp>
      <p:grpSp>
        <p:nvGrpSpPr>
          <p:cNvPr id="298" name="Group 297" descr="I want to make people excited about these questions">
            <a:extLst>
              <a:ext uri="{FF2B5EF4-FFF2-40B4-BE49-F238E27FC236}">
                <a16:creationId xmlns:a16="http://schemas.microsoft.com/office/drawing/2014/main" id="{0306B53D-D0EF-485D-8C61-3A251F4FFD55}"/>
              </a:ext>
            </a:extLst>
          </p:cNvPr>
          <p:cNvGrpSpPr/>
          <p:nvPr/>
        </p:nvGrpSpPr>
        <p:grpSpPr>
          <a:xfrm>
            <a:off x="8858657" y="3658817"/>
            <a:ext cx="2256120" cy="2017080"/>
            <a:chOff x="8858657" y="3658817"/>
            <a:chExt cx="2256120" cy="2017080"/>
          </a:xfrm>
        </p:grpSpPr>
        <mc:AlternateContent xmlns:mc="http://schemas.openxmlformats.org/markup-compatibility/2006" xmlns:p14="http://schemas.microsoft.com/office/powerpoint/2010/main">
          <mc:Choice Requires="p14">
            <p:contentPart p14:bwMode="auto" r:id="rId561">
              <p14:nvContentPartPr>
                <p14:cNvPr id="254" name="Ink 253">
                  <a:extLst>
                    <a:ext uri="{FF2B5EF4-FFF2-40B4-BE49-F238E27FC236}">
                      <a16:creationId xmlns:a16="http://schemas.microsoft.com/office/drawing/2014/main" id="{A5351A7F-751F-4107-A802-9D93FC2FB3F8}"/>
                    </a:ext>
                  </a:extLst>
                </p14:cNvPr>
                <p14:cNvContentPartPr/>
                <p14:nvPr/>
              </p14:nvContentPartPr>
              <p14:xfrm>
                <a:off x="8981057" y="3876977"/>
                <a:ext cx="90720" cy="286920"/>
              </p14:xfrm>
            </p:contentPart>
          </mc:Choice>
          <mc:Fallback xmlns="">
            <p:pic>
              <p:nvPicPr>
                <p:cNvPr id="254" name="Ink 253">
                  <a:extLst>
                    <a:ext uri="{FF2B5EF4-FFF2-40B4-BE49-F238E27FC236}">
                      <a16:creationId xmlns:a16="http://schemas.microsoft.com/office/drawing/2014/main" id="{A5351A7F-751F-4107-A802-9D93FC2FB3F8}"/>
                    </a:ext>
                  </a:extLst>
                </p:cNvPr>
                <p:cNvPicPr/>
                <p:nvPr/>
              </p:nvPicPr>
              <p:blipFill>
                <a:blip r:embed="rId562"/>
                <a:stretch>
                  <a:fillRect/>
                </a:stretch>
              </p:blipFill>
              <p:spPr>
                <a:xfrm>
                  <a:off x="8972057" y="3867977"/>
                  <a:ext cx="1083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55" name="Ink 254">
                  <a:extLst>
                    <a:ext uri="{FF2B5EF4-FFF2-40B4-BE49-F238E27FC236}">
                      <a16:creationId xmlns:a16="http://schemas.microsoft.com/office/drawing/2014/main" id="{D599CAFA-F511-417E-BF50-2D43B3B19834}"/>
                    </a:ext>
                  </a:extLst>
                </p14:cNvPr>
                <p14:cNvContentPartPr/>
                <p14:nvPr/>
              </p14:nvContentPartPr>
              <p14:xfrm>
                <a:off x="9255017" y="3911177"/>
                <a:ext cx="185400" cy="206640"/>
              </p14:xfrm>
            </p:contentPart>
          </mc:Choice>
          <mc:Fallback xmlns="">
            <p:pic>
              <p:nvPicPr>
                <p:cNvPr id="255" name="Ink 254">
                  <a:extLst>
                    <a:ext uri="{FF2B5EF4-FFF2-40B4-BE49-F238E27FC236}">
                      <a16:creationId xmlns:a16="http://schemas.microsoft.com/office/drawing/2014/main" id="{D599CAFA-F511-417E-BF50-2D43B3B19834}"/>
                    </a:ext>
                  </a:extLst>
                </p:cNvPr>
                <p:cNvPicPr/>
                <p:nvPr/>
              </p:nvPicPr>
              <p:blipFill>
                <a:blip r:embed="rId564"/>
                <a:stretch>
                  <a:fillRect/>
                </a:stretch>
              </p:blipFill>
              <p:spPr>
                <a:xfrm>
                  <a:off x="9246017" y="3902177"/>
                  <a:ext cx="203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56" name="Ink 255">
                  <a:extLst>
                    <a:ext uri="{FF2B5EF4-FFF2-40B4-BE49-F238E27FC236}">
                      <a16:creationId xmlns:a16="http://schemas.microsoft.com/office/drawing/2014/main" id="{70A46C78-0CE8-4E56-BD98-B8AB9A6D3851}"/>
                    </a:ext>
                  </a:extLst>
                </p14:cNvPr>
                <p14:cNvContentPartPr/>
                <p14:nvPr/>
              </p14:nvContentPartPr>
              <p14:xfrm>
                <a:off x="9533297" y="3911897"/>
                <a:ext cx="228240" cy="102240"/>
              </p14:xfrm>
            </p:contentPart>
          </mc:Choice>
          <mc:Fallback xmlns="">
            <p:pic>
              <p:nvPicPr>
                <p:cNvPr id="256" name="Ink 255">
                  <a:extLst>
                    <a:ext uri="{FF2B5EF4-FFF2-40B4-BE49-F238E27FC236}">
                      <a16:creationId xmlns:a16="http://schemas.microsoft.com/office/drawing/2014/main" id="{70A46C78-0CE8-4E56-BD98-B8AB9A6D3851}"/>
                    </a:ext>
                  </a:extLst>
                </p:cNvPr>
                <p:cNvPicPr/>
                <p:nvPr/>
              </p:nvPicPr>
              <p:blipFill>
                <a:blip r:embed="rId566"/>
                <a:stretch>
                  <a:fillRect/>
                </a:stretch>
              </p:blipFill>
              <p:spPr>
                <a:xfrm>
                  <a:off x="9524297" y="3902897"/>
                  <a:ext cx="245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57" name="Ink 256">
                  <a:extLst>
                    <a:ext uri="{FF2B5EF4-FFF2-40B4-BE49-F238E27FC236}">
                      <a16:creationId xmlns:a16="http://schemas.microsoft.com/office/drawing/2014/main" id="{45F51DED-AF3C-42F8-A021-563BB026C36B}"/>
                    </a:ext>
                  </a:extLst>
                </p14:cNvPr>
                <p14:cNvContentPartPr/>
                <p14:nvPr/>
              </p14:nvContentPartPr>
              <p14:xfrm>
                <a:off x="9727337" y="3855377"/>
                <a:ext cx="212760" cy="136800"/>
              </p14:xfrm>
            </p:contentPart>
          </mc:Choice>
          <mc:Fallback xmlns="">
            <p:pic>
              <p:nvPicPr>
                <p:cNvPr id="257" name="Ink 256">
                  <a:extLst>
                    <a:ext uri="{FF2B5EF4-FFF2-40B4-BE49-F238E27FC236}">
                      <a16:creationId xmlns:a16="http://schemas.microsoft.com/office/drawing/2014/main" id="{45F51DED-AF3C-42F8-A021-563BB026C36B}"/>
                    </a:ext>
                  </a:extLst>
                </p:cNvPr>
                <p:cNvPicPr/>
                <p:nvPr/>
              </p:nvPicPr>
              <p:blipFill>
                <a:blip r:embed="rId568"/>
                <a:stretch>
                  <a:fillRect/>
                </a:stretch>
              </p:blipFill>
              <p:spPr>
                <a:xfrm>
                  <a:off x="9718337" y="3846377"/>
                  <a:ext cx="230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58" name="Ink 257">
                  <a:extLst>
                    <a:ext uri="{FF2B5EF4-FFF2-40B4-BE49-F238E27FC236}">
                      <a16:creationId xmlns:a16="http://schemas.microsoft.com/office/drawing/2014/main" id="{76EBF966-BB1A-41C7-B288-F33811ABC297}"/>
                    </a:ext>
                  </a:extLst>
                </p14:cNvPr>
                <p14:cNvContentPartPr/>
                <p14:nvPr/>
              </p14:nvContentPartPr>
              <p14:xfrm>
                <a:off x="9991217" y="3661337"/>
                <a:ext cx="86040" cy="243720"/>
              </p14:xfrm>
            </p:contentPart>
          </mc:Choice>
          <mc:Fallback xmlns="">
            <p:pic>
              <p:nvPicPr>
                <p:cNvPr id="258" name="Ink 257">
                  <a:extLst>
                    <a:ext uri="{FF2B5EF4-FFF2-40B4-BE49-F238E27FC236}">
                      <a16:creationId xmlns:a16="http://schemas.microsoft.com/office/drawing/2014/main" id="{76EBF966-BB1A-41C7-B288-F33811ABC297}"/>
                    </a:ext>
                  </a:extLst>
                </p:cNvPr>
                <p:cNvPicPr/>
                <p:nvPr/>
              </p:nvPicPr>
              <p:blipFill>
                <a:blip r:embed="rId570"/>
                <a:stretch>
                  <a:fillRect/>
                </a:stretch>
              </p:blipFill>
              <p:spPr>
                <a:xfrm>
                  <a:off x="9982179" y="3652337"/>
                  <a:ext cx="103754"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59" name="Ink 258">
                  <a:extLst>
                    <a:ext uri="{FF2B5EF4-FFF2-40B4-BE49-F238E27FC236}">
                      <a16:creationId xmlns:a16="http://schemas.microsoft.com/office/drawing/2014/main" id="{EA28FFF1-BB85-4625-BA7C-3D6F04AAE9C8}"/>
                    </a:ext>
                  </a:extLst>
                </p14:cNvPr>
                <p14:cNvContentPartPr/>
                <p14:nvPr/>
              </p14:nvContentPartPr>
              <p14:xfrm>
                <a:off x="9905177" y="3815777"/>
                <a:ext cx="181080" cy="18000"/>
              </p14:xfrm>
            </p:contentPart>
          </mc:Choice>
          <mc:Fallback xmlns="">
            <p:pic>
              <p:nvPicPr>
                <p:cNvPr id="259" name="Ink 258">
                  <a:extLst>
                    <a:ext uri="{FF2B5EF4-FFF2-40B4-BE49-F238E27FC236}">
                      <a16:creationId xmlns:a16="http://schemas.microsoft.com/office/drawing/2014/main" id="{EA28FFF1-BB85-4625-BA7C-3D6F04AAE9C8}"/>
                    </a:ext>
                  </a:extLst>
                </p:cNvPr>
                <p:cNvPicPr/>
                <p:nvPr/>
              </p:nvPicPr>
              <p:blipFill>
                <a:blip r:embed="rId572"/>
                <a:stretch>
                  <a:fillRect/>
                </a:stretch>
              </p:blipFill>
              <p:spPr>
                <a:xfrm>
                  <a:off x="9896177" y="3806593"/>
                  <a:ext cx="19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60" name="Ink 259">
                  <a:extLst>
                    <a:ext uri="{FF2B5EF4-FFF2-40B4-BE49-F238E27FC236}">
                      <a16:creationId xmlns:a16="http://schemas.microsoft.com/office/drawing/2014/main" id="{56FB1D1C-4DCD-47F3-8BAB-828D8C0E0263}"/>
                    </a:ext>
                  </a:extLst>
                </p14:cNvPr>
                <p14:cNvContentPartPr/>
                <p14:nvPr/>
              </p14:nvContentPartPr>
              <p14:xfrm>
                <a:off x="10283897" y="3658817"/>
                <a:ext cx="108360" cy="187560"/>
              </p14:xfrm>
            </p:contentPart>
          </mc:Choice>
          <mc:Fallback xmlns="">
            <p:pic>
              <p:nvPicPr>
                <p:cNvPr id="260" name="Ink 259">
                  <a:extLst>
                    <a:ext uri="{FF2B5EF4-FFF2-40B4-BE49-F238E27FC236}">
                      <a16:creationId xmlns:a16="http://schemas.microsoft.com/office/drawing/2014/main" id="{56FB1D1C-4DCD-47F3-8BAB-828D8C0E0263}"/>
                    </a:ext>
                  </a:extLst>
                </p:cNvPr>
                <p:cNvPicPr/>
                <p:nvPr/>
              </p:nvPicPr>
              <p:blipFill>
                <a:blip r:embed="rId574"/>
                <a:stretch>
                  <a:fillRect/>
                </a:stretch>
              </p:blipFill>
              <p:spPr>
                <a:xfrm>
                  <a:off x="10274897" y="3649800"/>
                  <a:ext cx="126000" cy="205234"/>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61" name="Ink 260">
                  <a:extLst>
                    <a:ext uri="{FF2B5EF4-FFF2-40B4-BE49-F238E27FC236}">
                      <a16:creationId xmlns:a16="http://schemas.microsoft.com/office/drawing/2014/main" id="{5F1A9E84-CE80-42C0-9EA7-5824F562C2AA}"/>
                    </a:ext>
                  </a:extLst>
                </p14:cNvPr>
                <p14:cNvContentPartPr/>
                <p14:nvPr/>
              </p14:nvContentPartPr>
              <p14:xfrm>
                <a:off x="10471457" y="3700577"/>
                <a:ext cx="122400" cy="115920"/>
              </p14:xfrm>
            </p:contentPart>
          </mc:Choice>
          <mc:Fallback xmlns="">
            <p:pic>
              <p:nvPicPr>
                <p:cNvPr id="261" name="Ink 260">
                  <a:extLst>
                    <a:ext uri="{FF2B5EF4-FFF2-40B4-BE49-F238E27FC236}">
                      <a16:creationId xmlns:a16="http://schemas.microsoft.com/office/drawing/2014/main" id="{5F1A9E84-CE80-42C0-9EA7-5824F562C2AA}"/>
                    </a:ext>
                  </a:extLst>
                </p:cNvPr>
                <p:cNvPicPr/>
                <p:nvPr/>
              </p:nvPicPr>
              <p:blipFill>
                <a:blip r:embed="rId576"/>
                <a:stretch>
                  <a:fillRect/>
                </a:stretch>
              </p:blipFill>
              <p:spPr>
                <a:xfrm>
                  <a:off x="10462457" y="3691577"/>
                  <a:ext cx="140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62" name="Ink 261">
                  <a:extLst>
                    <a:ext uri="{FF2B5EF4-FFF2-40B4-BE49-F238E27FC236}">
                      <a16:creationId xmlns:a16="http://schemas.microsoft.com/office/drawing/2014/main" id="{208349FE-A28D-42B2-9B7B-D022E7A48DF5}"/>
                    </a:ext>
                  </a:extLst>
                </p14:cNvPr>
                <p14:cNvContentPartPr/>
                <p14:nvPr/>
              </p14:nvContentPartPr>
              <p14:xfrm>
                <a:off x="8934257" y="4441817"/>
                <a:ext cx="210960" cy="165960"/>
              </p14:xfrm>
            </p:contentPart>
          </mc:Choice>
          <mc:Fallback xmlns="">
            <p:pic>
              <p:nvPicPr>
                <p:cNvPr id="262" name="Ink 261">
                  <a:extLst>
                    <a:ext uri="{FF2B5EF4-FFF2-40B4-BE49-F238E27FC236}">
                      <a16:creationId xmlns:a16="http://schemas.microsoft.com/office/drawing/2014/main" id="{208349FE-A28D-42B2-9B7B-D022E7A48DF5}"/>
                    </a:ext>
                  </a:extLst>
                </p:cNvPr>
                <p:cNvPicPr/>
                <p:nvPr/>
              </p:nvPicPr>
              <p:blipFill>
                <a:blip r:embed="rId578"/>
                <a:stretch>
                  <a:fillRect/>
                </a:stretch>
              </p:blipFill>
              <p:spPr>
                <a:xfrm>
                  <a:off x="8925257" y="4432817"/>
                  <a:ext cx="228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63" name="Ink 262">
                  <a:extLst>
                    <a:ext uri="{FF2B5EF4-FFF2-40B4-BE49-F238E27FC236}">
                      <a16:creationId xmlns:a16="http://schemas.microsoft.com/office/drawing/2014/main" id="{E0B858D2-D143-456B-81DF-0F9D335A9040}"/>
                    </a:ext>
                  </a:extLst>
                </p14:cNvPr>
                <p14:cNvContentPartPr/>
                <p14:nvPr/>
              </p14:nvContentPartPr>
              <p14:xfrm>
                <a:off x="9147737" y="4408697"/>
                <a:ext cx="169920" cy="115920"/>
              </p14:xfrm>
            </p:contentPart>
          </mc:Choice>
          <mc:Fallback xmlns="">
            <p:pic>
              <p:nvPicPr>
                <p:cNvPr id="263" name="Ink 262">
                  <a:extLst>
                    <a:ext uri="{FF2B5EF4-FFF2-40B4-BE49-F238E27FC236}">
                      <a16:creationId xmlns:a16="http://schemas.microsoft.com/office/drawing/2014/main" id="{E0B858D2-D143-456B-81DF-0F9D335A9040}"/>
                    </a:ext>
                  </a:extLst>
                </p:cNvPr>
                <p:cNvPicPr/>
                <p:nvPr/>
              </p:nvPicPr>
              <p:blipFill>
                <a:blip r:embed="rId580"/>
                <a:stretch>
                  <a:fillRect/>
                </a:stretch>
              </p:blipFill>
              <p:spPr>
                <a:xfrm>
                  <a:off x="9138737" y="4399697"/>
                  <a:ext cx="187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64" name="Ink 263">
                  <a:extLst>
                    <a:ext uri="{FF2B5EF4-FFF2-40B4-BE49-F238E27FC236}">
                      <a16:creationId xmlns:a16="http://schemas.microsoft.com/office/drawing/2014/main" id="{71D3C375-F838-4EF7-AD14-5329866B9001}"/>
                    </a:ext>
                  </a:extLst>
                </p14:cNvPr>
                <p14:cNvContentPartPr/>
                <p14:nvPr/>
              </p14:nvContentPartPr>
              <p14:xfrm>
                <a:off x="9335297" y="4294937"/>
                <a:ext cx="43560" cy="176400"/>
              </p14:xfrm>
            </p:contentPart>
          </mc:Choice>
          <mc:Fallback xmlns="">
            <p:pic>
              <p:nvPicPr>
                <p:cNvPr id="264" name="Ink 263">
                  <a:extLst>
                    <a:ext uri="{FF2B5EF4-FFF2-40B4-BE49-F238E27FC236}">
                      <a16:creationId xmlns:a16="http://schemas.microsoft.com/office/drawing/2014/main" id="{71D3C375-F838-4EF7-AD14-5329866B9001}"/>
                    </a:ext>
                  </a:extLst>
                </p:cNvPr>
                <p:cNvPicPr/>
                <p:nvPr/>
              </p:nvPicPr>
              <p:blipFill>
                <a:blip r:embed="rId582"/>
                <a:stretch>
                  <a:fillRect/>
                </a:stretch>
              </p:blipFill>
              <p:spPr>
                <a:xfrm>
                  <a:off x="9326297" y="4285937"/>
                  <a:ext cx="61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65" name="Ink 264">
                  <a:extLst>
                    <a:ext uri="{FF2B5EF4-FFF2-40B4-BE49-F238E27FC236}">
                      <a16:creationId xmlns:a16="http://schemas.microsoft.com/office/drawing/2014/main" id="{79F3CC8D-3EA7-4C55-B090-1F7990131363}"/>
                    </a:ext>
                  </a:extLst>
                </p14:cNvPr>
                <p14:cNvContentPartPr/>
                <p14:nvPr/>
              </p14:nvContentPartPr>
              <p14:xfrm>
                <a:off x="9379217" y="4305017"/>
                <a:ext cx="266400" cy="121320"/>
              </p14:xfrm>
            </p:contentPart>
          </mc:Choice>
          <mc:Fallback xmlns="">
            <p:pic>
              <p:nvPicPr>
                <p:cNvPr id="265" name="Ink 264">
                  <a:extLst>
                    <a:ext uri="{FF2B5EF4-FFF2-40B4-BE49-F238E27FC236}">
                      <a16:creationId xmlns:a16="http://schemas.microsoft.com/office/drawing/2014/main" id="{79F3CC8D-3EA7-4C55-B090-1F7990131363}"/>
                    </a:ext>
                  </a:extLst>
                </p:cNvPr>
                <p:cNvPicPr/>
                <p:nvPr/>
              </p:nvPicPr>
              <p:blipFill>
                <a:blip r:embed="rId584"/>
                <a:stretch>
                  <a:fillRect/>
                </a:stretch>
              </p:blipFill>
              <p:spPr>
                <a:xfrm>
                  <a:off x="9370217" y="4296017"/>
                  <a:ext cx="284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66" name="Ink 265">
                  <a:extLst>
                    <a:ext uri="{FF2B5EF4-FFF2-40B4-BE49-F238E27FC236}">
                      <a16:creationId xmlns:a16="http://schemas.microsoft.com/office/drawing/2014/main" id="{838EAE8E-F4C5-4CFC-8754-CA3BCDA264C7}"/>
                    </a:ext>
                  </a:extLst>
                </p14:cNvPr>
                <p14:cNvContentPartPr/>
                <p14:nvPr/>
              </p14:nvContentPartPr>
              <p14:xfrm>
                <a:off x="9779177" y="4180817"/>
                <a:ext cx="281880" cy="274320"/>
              </p14:xfrm>
            </p:contentPart>
          </mc:Choice>
          <mc:Fallback xmlns="">
            <p:pic>
              <p:nvPicPr>
                <p:cNvPr id="266" name="Ink 265">
                  <a:extLst>
                    <a:ext uri="{FF2B5EF4-FFF2-40B4-BE49-F238E27FC236}">
                      <a16:creationId xmlns:a16="http://schemas.microsoft.com/office/drawing/2014/main" id="{838EAE8E-F4C5-4CFC-8754-CA3BCDA264C7}"/>
                    </a:ext>
                  </a:extLst>
                </p:cNvPr>
                <p:cNvPicPr/>
                <p:nvPr/>
              </p:nvPicPr>
              <p:blipFill>
                <a:blip r:embed="rId586"/>
                <a:stretch>
                  <a:fillRect/>
                </a:stretch>
              </p:blipFill>
              <p:spPr>
                <a:xfrm>
                  <a:off x="9770177" y="4171805"/>
                  <a:ext cx="299520" cy="291983"/>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67" name="Ink 266">
                  <a:extLst>
                    <a:ext uri="{FF2B5EF4-FFF2-40B4-BE49-F238E27FC236}">
                      <a16:creationId xmlns:a16="http://schemas.microsoft.com/office/drawing/2014/main" id="{7F4E6795-2E98-4A61-8244-F5552A27FE29}"/>
                    </a:ext>
                  </a:extLst>
                </p14:cNvPr>
                <p14:cNvContentPartPr/>
                <p14:nvPr/>
              </p14:nvContentPartPr>
              <p14:xfrm>
                <a:off x="10095257" y="4181897"/>
                <a:ext cx="123480" cy="74160"/>
              </p14:xfrm>
            </p:contentPart>
          </mc:Choice>
          <mc:Fallback xmlns="">
            <p:pic>
              <p:nvPicPr>
                <p:cNvPr id="267" name="Ink 266">
                  <a:extLst>
                    <a:ext uri="{FF2B5EF4-FFF2-40B4-BE49-F238E27FC236}">
                      <a16:creationId xmlns:a16="http://schemas.microsoft.com/office/drawing/2014/main" id="{7F4E6795-2E98-4A61-8244-F5552A27FE29}"/>
                    </a:ext>
                  </a:extLst>
                </p:cNvPr>
                <p:cNvPicPr/>
                <p:nvPr/>
              </p:nvPicPr>
              <p:blipFill>
                <a:blip r:embed="rId588"/>
                <a:stretch>
                  <a:fillRect/>
                </a:stretch>
              </p:blipFill>
              <p:spPr>
                <a:xfrm>
                  <a:off x="10086257" y="4172853"/>
                  <a:ext cx="141120" cy="91886"/>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68" name="Ink 267">
                  <a:extLst>
                    <a:ext uri="{FF2B5EF4-FFF2-40B4-BE49-F238E27FC236}">
                      <a16:creationId xmlns:a16="http://schemas.microsoft.com/office/drawing/2014/main" id="{3722084A-3178-4D66-A7A0-284CAE93D92C}"/>
                    </a:ext>
                  </a:extLst>
                </p14:cNvPr>
                <p14:cNvContentPartPr/>
                <p14:nvPr/>
              </p14:nvContentPartPr>
              <p14:xfrm>
                <a:off x="10263737" y="4127897"/>
                <a:ext cx="112320" cy="278280"/>
              </p14:xfrm>
            </p:contentPart>
          </mc:Choice>
          <mc:Fallback xmlns="">
            <p:pic>
              <p:nvPicPr>
                <p:cNvPr id="268" name="Ink 267">
                  <a:extLst>
                    <a:ext uri="{FF2B5EF4-FFF2-40B4-BE49-F238E27FC236}">
                      <a16:creationId xmlns:a16="http://schemas.microsoft.com/office/drawing/2014/main" id="{3722084A-3178-4D66-A7A0-284CAE93D92C}"/>
                    </a:ext>
                  </a:extLst>
                </p:cNvPr>
                <p:cNvPicPr/>
                <p:nvPr/>
              </p:nvPicPr>
              <p:blipFill>
                <a:blip r:embed="rId590"/>
                <a:stretch>
                  <a:fillRect/>
                </a:stretch>
              </p:blipFill>
              <p:spPr>
                <a:xfrm>
                  <a:off x="10254708" y="4118897"/>
                  <a:ext cx="130017"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69" name="Ink 268">
                  <a:extLst>
                    <a:ext uri="{FF2B5EF4-FFF2-40B4-BE49-F238E27FC236}">
                      <a16:creationId xmlns:a16="http://schemas.microsoft.com/office/drawing/2014/main" id="{F8BEBBF2-C4E7-45BC-A9D9-8ACA25D580FF}"/>
                    </a:ext>
                  </a:extLst>
                </p14:cNvPr>
                <p14:cNvContentPartPr/>
                <p14:nvPr/>
              </p14:nvContentPartPr>
              <p14:xfrm>
                <a:off x="10448417" y="4033217"/>
                <a:ext cx="247320" cy="223560"/>
              </p14:xfrm>
            </p:contentPart>
          </mc:Choice>
          <mc:Fallback xmlns="">
            <p:pic>
              <p:nvPicPr>
                <p:cNvPr id="269" name="Ink 268">
                  <a:extLst>
                    <a:ext uri="{FF2B5EF4-FFF2-40B4-BE49-F238E27FC236}">
                      <a16:creationId xmlns:a16="http://schemas.microsoft.com/office/drawing/2014/main" id="{F8BEBBF2-C4E7-45BC-A9D9-8ACA25D580FF}"/>
                    </a:ext>
                  </a:extLst>
                </p:cNvPr>
                <p:cNvPicPr/>
                <p:nvPr/>
              </p:nvPicPr>
              <p:blipFill>
                <a:blip r:embed="rId592"/>
                <a:stretch>
                  <a:fillRect/>
                </a:stretch>
              </p:blipFill>
              <p:spPr>
                <a:xfrm>
                  <a:off x="10439404" y="4024231"/>
                  <a:ext cx="264986" cy="241172"/>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70" name="Ink 269">
                  <a:extLst>
                    <a:ext uri="{FF2B5EF4-FFF2-40B4-BE49-F238E27FC236}">
                      <a16:creationId xmlns:a16="http://schemas.microsoft.com/office/drawing/2014/main" id="{CC85C78E-5F08-4141-BE53-E2A63FA3BA23}"/>
                    </a:ext>
                  </a:extLst>
                </p14:cNvPr>
                <p14:cNvContentPartPr/>
                <p14:nvPr/>
              </p14:nvContentPartPr>
              <p14:xfrm>
                <a:off x="8874497" y="4784537"/>
                <a:ext cx="217800" cy="299160"/>
              </p14:xfrm>
            </p:contentPart>
          </mc:Choice>
          <mc:Fallback xmlns="">
            <p:pic>
              <p:nvPicPr>
                <p:cNvPr id="270" name="Ink 269">
                  <a:extLst>
                    <a:ext uri="{FF2B5EF4-FFF2-40B4-BE49-F238E27FC236}">
                      <a16:creationId xmlns:a16="http://schemas.microsoft.com/office/drawing/2014/main" id="{CC85C78E-5F08-4141-BE53-E2A63FA3BA23}"/>
                    </a:ext>
                  </a:extLst>
                </p:cNvPr>
                <p:cNvPicPr/>
                <p:nvPr/>
              </p:nvPicPr>
              <p:blipFill>
                <a:blip r:embed="rId594"/>
                <a:stretch>
                  <a:fillRect/>
                </a:stretch>
              </p:blipFill>
              <p:spPr>
                <a:xfrm>
                  <a:off x="8865497" y="4775526"/>
                  <a:ext cx="235440" cy="316821"/>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71" name="Ink 270">
                  <a:extLst>
                    <a:ext uri="{FF2B5EF4-FFF2-40B4-BE49-F238E27FC236}">
                      <a16:creationId xmlns:a16="http://schemas.microsoft.com/office/drawing/2014/main" id="{B3471FAF-8A1A-46B4-AB48-3D3AE9D68B06}"/>
                    </a:ext>
                  </a:extLst>
                </p14:cNvPr>
                <p14:cNvContentPartPr/>
                <p14:nvPr/>
              </p14:nvContentPartPr>
              <p14:xfrm>
                <a:off x="8858657" y="4927457"/>
                <a:ext cx="180720" cy="35280"/>
              </p14:xfrm>
            </p:contentPart>
          </mc:Choice>
          <mc:Fallback xmlns="">
            <p:pic>
              <p:nvPicPr>
                <p:cNvPr id="271" name="Ink 270">
                  <a:extLst>
                    <a:ext uri="{FF2B5EF4-FFF2-40B4-BE49-F238E27FC236}">
                      <a16:creationId xmlns:a16="http://schemas.microsoft.com/office/drawing/2014/main" id="{B3471FAF-8A1A-46B4-AB48-3D3AE9D68B06}"/>
                    </a:ext>
                  </a:extLst>
                </p:cNvPr>
                <p:cNvPicPr/>
                <p:nvPr/>
              </p:nvPicPr>
              <p:blipFill>
                <a:blip r:embed="rId596"/>
                <a:stretch>
                  <a:fillRect/>
                </a:stretch>
              </p:blipFill>
              <p:spPr>
                <a:xfrm>
                  <a:off x="8849657" y="4918457"/>
                  <a:ext cx="198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72" name="Ink 271">
                  <a:extLst>
                    <a:ext uri="{FF2B5EF4-FFF2-40B4-BE49-F238E27FC236}">
                      <a16:creationId xmlns:a16="http://schemas.microsoft.com/office/drawing/2014/main" id="{17F0DEFB-43E0-42D5-B5D3-17A9FFA55806}"/>
                    </a:ext>
                  </a:extLst>
                </p14:cNvPr>
                <p14:cNvContentPartPr/>
                <p14:nvPr/>
              </p14:nvContentPartPr>
              <p14:xfrm>
                <a:off x="9130097" y="4859777"/>
                <a:ext cx="100800" cy="127080"/>
              </p14:xfrm>
            </p:contentPart>
          </mc:Choice>
          <mc:Fallback xmlns="">
            <p:pic>
              <p:nvPicPr>
                <p:cNvPr id="272" name="Ink 271">
                  <a:extLst>
                    <a:ext uri="{FF2B5EF4-FFF2-40B4-BE49-F238E27FC236}">
                      <a16:creationId xmlns:a16="http://schemas.microsoft.com/office/drawing/2014/main" id="{17F0DEFB-43E0-42D5-B5D3-17A9FFA55806}"/>
                    </a:ext>
                  </a:extLst>
                </p:cNvPr>
                <p:cNvPicPr/>
                <p:nvPr/>
              </p:nvPicPr>
              <p:blipFill>
                <a:blip r:embed="rId598"/>
                <a:stretch>
                  <a:fillRect/>
                </a:stretch>
              </p:blipFill>
              <p:spPr>
                <a:xfrm>
                  <a:off x="9121097" y="4850777"/>
                  <a:ext cx="118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73" name="Ink 272">
                  <a:extLst>
                    <a:ext uri="{FF2B5EF4-FFF2-40B4-BE49-F238E27FC236}">
                      <a16:creationId xmlns:a16="http://schemas.microsoft.com/office/drawing/2014/main" id="{D5170D00-DE49-4DD2-8650-C0926F20491B}"/>
                    </a:ext>
                  </a:extLst>
                </p14:cNvPr>
                <p14:cNvContentPartPr/>
                <p14:nvPr/>
              </p14:nvContentPartPr>
              <p14:xfrm>
                <a:off x="9085097" y="4767617"/>
                <a:ext cx="515160" cy="240840"/>
              </p14:xfrm>
            </p:contentPart>
          </mc:Choice>
          <mc:Fallback xmlns="">
            <p:pic>
              <p:nvPicPr>
                <p:cNvPr id="273" name="Ink 272">
                  <a:extLst>
                    <a:ext uri="{FF2B5EF4-FFF2-40B4-BE49-F238E27FC236}">
                      <a16:creationId xmlns:a16="http://schemas.microsoft.com/office/drawing/2014/main" id="{D5170D00-DE49-4DD2-8650-C0926F20491B}"/>
                    </a:ext>
                  </a:extLst>
                </p:cNvPr>
                <p:cNvPicPr/>
                <p:nvPr/>
              </p:nvPicPr>
              <p:blipFill>
                <a:blip r:embed="rId600"/>
                <a:stretch>
                  <a:fillRect/>
                </a:stretch>
              </p:blipFill>
              <p:spPr>
                <a:xfrm>
                  <a:off x="9076097" y="4758617"/>
                  <a:ext cx="5328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74" name="Ink 273">
                  <a:extLst>
                    <a:ext uri="{FF2B5EF4-FFF2-40B4-BE49-F238E27FC236}">
                      <a16:creationId xmlns:a16="http://schemas.microsoft.com/office/drawing/2014/main" id="{2B47BE0C-768C-4020-8FB2-309752D0F6C7}"/>
                    </a:ext>
                  </a:extLst>
                </p14:cNvPr>
                <p14:cNvContentPartPr/>
                <p14:nvPr/>
              </p14:nvContentPartPr>
              <p14:xfrm>
                <a:off x="9677297" y="4732697"/>
                <a:ext cx="52200" cy="147960"/>
              </p14:xfrm>
            </p:contentPart>
          </mc:Choice>
          <mc:Fallback xmlns="">
            <p:pic>
              <p:nvPicPr>
                <p:cNvPr id="274" name="Ink 273">
                  <a:extLst>
                    <a:ext uri="{FF2B5EF4-FFF2-40B4-BE49-F238E27FC236}">
                      <a16:creationId xmlns:a16="http://schemas.microsoft.com/office/drawing/2014/main" id="{2B47BE0C-768C-4020-8FB2-309752D0F6C7}"/>
                    </a:ext>
                  </a:extLst>
                </p:cNvPr>
                <p:cNvPicPr/>
                <p:nvPr/>
              </p:nvPicPr>
              <p:blipFill>
                <a:blip r:embed="rId602"/>
                <a:stretch>
                  <a:fillRect/>
                </a:stretch>
              </p:blipFill>
              <p:spPr>
                <a:xfrm>
                  <a:off x="9668297" y="4723697"/>
                  <a:ext cx="69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75" name="Ink 274">
                  <a:extLst>
                    <a:ext uri="{FF2B5EF4-FFF2-40B4-BE49-F238E27FC236}">
                      <a16:creationId xmlns:a16="http://schemas.microsoft.com/office/drawing/2014/main" id="{7E14EB87-5DEC-4797-B6BD-05C14EDDC7F4}"/>
                    </a:ext>
                  </a:extLst>
                </p14:cNvPr>
                <p14:cNvContentPartPr/>
                <p14:nvPr/>
              </p14:nvContentPartPr>
              <p14:xfrm>
                <a:off x="9786377" y="4659257"/>
                <a:ext cx="201960" cy="189000"/>
              </p14:xfrm>
            </p:contentPart>
          </mc:Choice>
          <mc:Fallback xmlns="">
            <p:pic>
              <p:nvPicPr>
                <p:cNvPr id="275" name="Ink 274">
                  <a:extLst>
                    <a:ext uri="{FF2B5EF4-FFF2-40B4-BE49-F238E27FC236}">
                      <a16:creationId xmlns:a16="http://schemas.microsoft.com/office/drawing/2014/main" id="{7E14EB87-5DEC-4797-B6BD-05C14EDDC7F4}"/>
                    </a:ext>
                  </a:extLst>
                </p:cNvPr>
                <p:cNvPicPr/>
                <p:nvPr/>
              </p:nvPicPr>
              <p:blipFill>
                <a:blip r:embed="rId604"/>
                <a:stretch>
                  <a:fillRect/>
                </a:stretch>
              </p:blipFill>
              <p:spPr>
                <a:xfrm>
                  <a:off x="9777377" y="4650257"/>
                  <a:ext cx="219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76" name="Ink 275">
                  <a:extLst>
                    <a:ext uri="{FF2B5EF4-FFF2-40B4-BE49-F238E27FC236}">
                      <a16:creationId xmlns:a16="http://schemas.microsoft.com/office/drawing/2014/main" id="{4C32D9DE-0E5D-47B6-9D8A-83DD2D193F00}"/>
                    </a:ext>
                  </a:extLst>
                </p14:cNvPr>
                <p14:cNvContentPartPr/>
                <p14:nvPr/>
              </p14:nvContentPartPr>
              <p14:xfrm>
                <a:off x="10086977" y="4560977"/>
                <a:ext cx="217080" cy="265320"/>
              </p14:xfrm>
            </p:contentPart>
          </mc:Choice>
          <mc:Fallback xmlns="">
            <p:pic>
              <p:nvPicPr>
                <p:cNvPr id="276" name="Ink 275">
                  <a:extLst>
                    <a:ext uri="{FF2B5EF4-FFF2-40B4-BE49-F238E27FC236}">
                      <a16:creationId xmlns:a16="http://schemas.microsoft.com/office/drawing/2014/main" id="{4C32D9DE-0E5D-47B6-9D8A-83DD2D193F00}"/>
                    </a:ext>
                  </a:extLst>
                </p:cNvPr>
                <p:cNvPicPr/>
                <p:nvPr/>
              </p:nvPicPr>
              <p:blipFill>
                <a:blip r:embed="rId606"/>
                <a:stretch>
                  <a:fillRect/>
                </a:stretch>
              </p:blipFill>
              <p:spPr>
                <a:xfrm>
                  <a:off x="10077962" y="4551965"/>
                  <a:ext cx="234749" cy="282984"/>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277" name="Ink 276">
                  <a:extLst>
                    <a:ext uri="{FF2B5EF4-FFF2-40B4-BE49-F238E27FC236}">
                      <a16:creationId xmlns:a16="http://schemas.microsoft.com/office/drawing/2014/main" id="{EAA2582F-7543-4854-AC41-DD746C8A9288}"/>
                    </a:ext>
                  </a:extLst>
                </p14:cNvPr>
                <p14:cNvContentPartPr/>
                <p14:nvPr/>
              </p14:nvContentPartPr>
              <p14:xfrm>
                <a:off x="10102457" y="4666817"/>
                <a:ext cx="159840" cy="50400"/>
              </p14:xfrm>
            </p:contentPart>
          </mc:Choice>
          <mc:Fallback xmlns="">
            <p:pic>
              <p:nvPicPr>
                <p:cNvPr id="277" name="Ink 276">
                  <a:extLst>
                    <a:ext uri="{FF2B5EF4-FFF2-40B4-BE49-F238E27FC236}">
                      <a16:creationId xmlns:a16="http://schemas.microsoft.com/office/drawing/2014/main" id="{EAA2582F-7543-4854-AC41-DD746C8A9288}"/>
                    </a:ext>
                  </a:extLst>
                </p:cNvPr>
                <p:cNvPicPr/>
                <p:nvPr/>
              </p:nvPicPr>
              <p:blipFill>
                <a:blip r:embed="rId608"/>
                <a:stretch>
                  <a:fillRect/>
                </a:stretch>
              </p:blipFill>
              <p:spPr>
                <a:xfrm>
                  <a:off x="10093437" y="4657817"/>
                  <a:ext cx="177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78" name="Ink 277">
                  <a:extLst>
                    <a:ext uri="{FF2B5EF4-FFF2-40B4-BE49-F238E27FC236}">
                      <a16:creationId xmlns:a16="http://schemas.microsoft.com/office/drawing/2014/main" id="{7AD678EA-B129-4E5D-BA27-030B8C588CF7}"/>
                    </a:ext>
                  </a:extLst>
                </p14:cNvPr>
                <p14:cNvContentPartPr/>
                <p14:nvPr/>
              </p14:nvContentPartPr>
              <p14:xfrm>
                <a:off x="10454897" y="4564577"/>
                <a:ext cx="20880" cy="144000"/>
              </p14:xfrm>
            </p:contentPart>
          </mc:Choice>
          <mc:Fallback xmlns="">
            <p:pic>
              <p:nvPicPr>
                <p:cNvPr id="278" name="Ink 277">
                  <a:extLst>
                    <a:ext uri="{FF2B5EF4-FFF2-40B4-BE49-F238E27FC236}">
                      <a16:creationId xmlns:a16="http://schemas.microsoft.com/office/drawing/2014/main" id="{7AD678EA-B129-4E5D-BA27-030B8C588CF7}"/>
                    </a:ext>
                  </a:extLst>
                </p:cNvPr>
                <p:cNvPicPr/>
                <p:nvPr/>
              </p:nvPicPr>
              <p:blipFill>
                <a:blip r:embed="rId610"/>
                <a:stretch>
                  <a:fillRect/>
                </a:stretch>
              </p:blipFill>
              <p:spPr>
                <a:xfrm>
                  <a:off x="10445897" y="4555599"/>
                  <a:ext cx="38520" cy="161596"/>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79" name="Ink 278">
                  <a:extLst>
                    <a:ext uri="{FF2B5EF4-FFF2-40B4-BE49-F238E27FC236}">
                      <a16:creationId xmlns:a16="http://schemas.microsoft.com/office/drawing/2014/main" id="{A84BEF38-B3C0-4E11-A39F-38A7B7044A26}"/>
                    </a:ext>
                  </a:extLst>
                </p14:cNvPr>
                <p14:cNvContentPartPr/>
                <p14:nvPr/>
              </p14:nvContentPartPr>
              <p14:xfrm>
                <a:off x="10407017" y="4492937"/>
                <a:ext cx="229680" cy="294840"/>
              </p14:xfrm>
            </p:contentPart>
          </mc:Choice>
          <mc:Fallback xmlns="">
            <p:pic>
              <p:nvPicPr>
                <p:cNvPr id="279" name="Ink 278">
                  <a:extLst>
                    <a:ext uri="{FF2B5EF4-FFF2-40B4-BE49-F238E27FC236}">
                      <a16:creationId xmlns:a16="http://schemas.microsoft.com/office/drawing/2014/main" id="{A84BEF38-B3C0-4E11-A39F-38A7B7044A26}"/>
                    </a:ext>
                  </a:extLst>
                </p:cNvPr>
                <p:cNvPicPr/>
                <p:nvPr/>
              </p:nvPicPr>
              <p:blipFill>
                <a:blip r:embed="rId612"/>
                <a:stretch>
                  <a:fillRect/>
                </a:stretch>
              </p:blipFill>
              <p:spPr>
                <a:xfrm>
                  <a:off x="10398031" y="4483948"/>
                  <a:ext cx="247292" cy="312458"/>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80" name="Ink 279">
                  <a:extLst>
                    <a:ext uri="{FF2B5EF4-FFF2-40B4-BE49-F238E27FC236}">
                      <a16:creationId xmlns:a16="http://schemas.microsoft.com/office/drawing/2014/main" id="{1265C856-1232-4ADE-8A8C-8ABB6A30DB20}"/>
                    </a:ext>
                  </a:extLst>
                </p14:cNvPr>
                <p14:cNvContentPartPr/>
                <p14:nvPr/>
              </p14:nvContentPartPr>
              <p14:xfrm>
                <a:off x="9228377" y="5184137"/>
                <a:ext cx="163800" cy="130320"/>
              </p14:xfrm>
            </p:contentPart>
          </mc:Choice>
          <mc:Fallback xmlns="">
            <p:pic>
              <p:nvPicPr>
                <p:cNvPr id="280" name="Ink 279">
                  <a:extLst>
                    <a:ext uri="{FF2B5EF4-FFF2-40B4-BE49-F238E27FC236}">
                      <a16:creationId xmlns:a16="http://schemas.microsoft.com/office/drawing/2014/main" id="{1265C856-1232-4ADE-8A8C-8ABB6A30DB20}"/>
                    </a:ext>
                  </a:extLst>
                </p:cNvPr>
                <p:cNvPicPr/>
                <p:nvPr/>
              </p:nvPicPr>
              <p:blipFill>
                <a:blip r:embed="rId614"/>
                <a:stretch>
                  <a:fillRect/>
                </a:stretch>
              </p:blipFill>
              <p:spPr>
                <a:xfrm>
                  <a:off x="9219357" y="5175137"/>
                  <a:ext cx="181479"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81" name="Ink 280">
                  <a:extLst>
                    <a:ext uri="{FF2B5EF4-FFF2-40B4-BE49-F238E27FC236}">
                      <a16:creationId xmlns:a16="http://schemas.microsoft.com/office/drawing/2014/main" id="{4AAC4C88-1986-4EE0-AC0B-8AEA541BC134}"/>
                    </a:ext>
                  </a:extLst>
                </p14:cNvPr>
                <p14:cNvContentPartPr/>
                <p14:nvPr/>
              </p14:nvContentPartPr>
              <p14:xfrm>
                <a:off x="9405497" y="5112857"/>
                <a:ext cx="135360" cy="170640"/>
              </p14:xfrm>
            </p:contentPart>
          </mc:Choice>
          <mc:Fallback xmlns="">
            <p:pic>
              <p:nvPicPr>
                <p:cNvPr id="281" name="Ink 280">
                  <a:extLst>
                    <a:ext uri="{FF2B5EF4-FFF2-40B4-BE49-F238E27FC236}">
                      <a16:creationId xmlns:a16="http://schemas.microsoft.com/office/drawing/2014/main" id="{4AAC4C88-1986-4EE0-AC0B-8AEA541BC134}"/>
                    </a:ext>
                  </a:extLst>
                </p:cNvPr>
                <p:cNvPicPr/>
                <p:nvPr/>
              </p:nvPicPr>
              <p:blipFill>
                <a:blip r:embed="rId616"/>
                <a:stretch>
                  <a:fillRect/>
                </a:stretch>
              </p:blipFill>
              <p:spPr>
                <a:xfrm>
                  <a:off x="9396497" y="5103838"/>
                  <a:ext cx="153000" cy="188317"/>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82" name="Ink 281">
                  <a:extLst>
                    <a:ext uri="{FF2B5EF4-FFF2-40B4-BE49-F238E27FC236}">
                      <a16:creationId xmlns:a16="http://schemas.microsoft.com/office/drawing/2014/main" id="{AD1A37E0-7AFD-414D-8FCF-7EC0D060B49F}"/>
                    </a:ext>
                  </a:extLst>
                </p14:cNvPr>
                <p14:cNvContentPartPr/>
                <p14:nvPr/>
              </p14:nvContentPartPr>
              <p14:xfrm>
                <a:off x="9593057" y="5140937"/>
                <a:ext cx="112320" cy="111960"/>
              </p14:xfrm>
            </p:contentPart>
          </mc:Choice>
          <mc:Fallback xmlns="">
            <p:pic>
              <p:nvPicPr>
                <p:cNvPr id="282" name="Ink 281">
                  <a:extLst>
                    <a:ext uri="{FF2B5EF4-FFF2-40B4-BE49-F238E27FC236}">
                      <a16:creationId xmlns:a16="http://schemas.microsoft.com/office/drawing/2014/main" id="{AD1A37E0-7AFD-414D-8FCF-7EC0D060B49F}"/>
                    </a:ext>
                  </a:extLst>
                </p:cNvPr>
                <p:cNvPicPr/>
                <p:nvPr/>
              </p:nvPicPr>
              <p:blipFill>
                <a:blip r:embed="rId618"/>
                <a:stretch>
                  <a:fillRect/>
                </a:stretch>
              </p:blipFill>
              <p:spPr>
                <a:xfrm>
                  <a:off x="9584057" y="5131908"/>
                  <a:ext cx="129960" cy="129657"/>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83" name="Ink 282">
                  <a:extLst>
                    <a:ext uri="{FF2B5EF4-FFF2-40B4-BE49-F238E27FC236}">
                      <a16:creationId xmlns:a16="http://schemas.microsoft.com/office/drawing/2014/main" id="{2866E2A3-3A75-4AEE-9104-0CC6111EE28A}"/>
                    </a:ext>
                  </a:extLst>
                </p14:cNvPr>
                <p14:cNvContentPartPr/>
                <p14:nvPr/>
              </p14:nvContentPartPr>
              <p14:xfrm>
                <a:off x="9775577" y="5105297"/>
                <a:ext cx="188280" cy="100080"/>
              </p14:xfrm>
            </p:contentPart>
          </mc:Choice>
          <mc:Fallback xmlns="">
            <p:pic>
              <p:nvPicPr>
                <p:cNvPr id="283" name="Ink 282">
                  <a:extLst>
                    <a:ext uri="{FF2B5EF4-FFF2-40B4-BE49-F238E27FC236}">
                      <a16:creationId xmlns:a16="http://schemas.microsoft.com/office/drawing/2014/main" id="{2866E2A3-3A75-4AEE-9104-0CC6111EE28A}"/>
                    </a:ext>
                  </a:extLst>
                </p:cNvPr>
                <p:cNvPicPr/>
                <p:nvPr/>
              </p:nvPicPr>
              <p:blipFill>
                <a:blip r:embed="rId620"/>
                <a:stretch>
                  <a:fillRect/>
                </a:stretch>
              </p:blipFill>
              <p:spPr>
                <a:xfrm>
                  <a:off x="9766594" y="5096329"/>
                  <a:ext cx="205886" cy="117657"/>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84" name="Ink 283">
                  <a:extLst>
                    <a:ext uri="{FF2B5EF4-FFF2-40B4-BE49-F238E27FC236}">
                      <a16:creationId xmlns:a16="http://schemas.microsoft.com/office/drawing/2014/main" id="{AF201AF9-3CBA-4C70-9909-E534D794B3CB}"/>
                    </a:ext>
                  </a:extLst>
                </p14:cNvPr>
                <p14:cNvContentPartPr/>
                <p14:nvPr/>
              </p14:nvContentPartPr>
              <p14:xfrm>
                <a:off x="10008137" y="4976777"/>
                <a:ext cx="36720" cy="179640"/>
              </p14:xfrm>
            </p:contentPart>
          </mc:Choice>
          <mc:Fallback xmlns="">
            <p:pic>
              <p:nvPicPr>
                <p:cNvPr id="284" name="Ink 283">
                  <a:extLst>
                    <a:ext uri="{FF2B5EF4-FFF2-40B4-BE49-F238E27FC236}">
                      <a16:creationId xmlns:a16="http://schemas.microsoft.com/office/drawing/2014/main" id="{AF201AF9-3CBA-4C70-9909-E534D794B3CB}"/>
                    </a:ext>
                  </a:extLst>
                </p:cNvPr>
                <p:cNvPicPr/>
                <p:nvPr/>
              </p:nvPicPr>
              <p:blipFill>
                <a:blip r:embed="rId622"/>
                <a:stretch>
                  <a:fillRect/>
                </a:stretch>
              </p:blipFill>
              <p:spPr>
                <a:xfrm>
                  <a:off x="9999137" y="4967777"/>
                  <a:ext cx="543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85" name="Ink 284">
                  <a:extLst>
                    <a:ext uri="{FF2B5EF4-FFF2-40B4-BE49-F238E27FC236}">
                      <a16:creationId xmlns:a16="http://schemas.microsoft.com/office/drawing/2014/main" id="{DA0A5966-19A0-48D6-B233-D482EE81ED99}"/>
                    </a:ext>
                  </a:extLst>
                </p14:cNvPr>
                <p14:cNvContentPartPr/>
                <p14:nvPr/>
              </p14:nvContentPartPr>
              <p14:xfrm>
                <a:off x="10011377" y="4913057"/>
                <a:ext cx="324720" cy="187920"/>
              </p14:xfrm>
            </p:contentPart>
          </mc:Choice>
          <mc:Fallback xmlns="">
            <p:pic>
              <p:nvPicPr>
                <p:cNvPr id="285" name="Ink 284">
                  <a:extLst>
                    <a:ext uri="{FF2B5EF4-FFF2-40B4-BE49-F238E27FC236}">
                      <a16:creationId xmlns:a16="http://schemas.microsoft.com/office/drawing/2014/main" id="{DA0A5966-19A0-48D6-B233-D482EE81ED99}"/>
                    </a:ext>
                  </a:extLst>
                </p:cNvPr>
                <p:cNvPicPr/>
                <p:nvPr/>
              </p:nvPicPr>
              <p:blipFill>
                <a:blip r:embed="rId624"/>
                <a:stretch>
                  <a:fillRect/>
                </a:stretch>
              </p:blipFill>
              <p:spPr>
                <a:xfrm>
                  <a:off x="10002377" y="4904057"/>
                  <a:ext cx="342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86" name="Ink 285">
                  <a:extLst>
                    <a:ext uri="{FF2B5EF4-FFF2-40B4-BE49-F238E27FC236}">
                      <a16:creationId xmlns:a16="http://schemas.microsoft.com/office/drawing/2014/main" id="{5919524B-6FAF-41C4-849F-9C968ABE93C2}"/>
                    </a:ext>
                  </a:extLst>
                </p14:cNvPr>
                <p14:cNvContentPartPr/>
                <p14:nvPr/>
              </p14:nvContentPartPr>
              <p14:xfrm>
                <a:off x="10256177" y="5025017"/>
                <a:ext cx="111960" cy="7560"/>
              </p14:xfrm>
            </p:contentPart>
          </mc:Choice>
          <mc:Fallback xmlns="">
            <p:pic>
              <p:nvPicPr>
                <p:cNvPr id="286" name="Ink 285">
                  <a:extLst>
                    <a:ext uri="{FF2B5EF4-FFF2-40B4-BE49-F238E27FC236}">
                      <a16:creationId xmlns:a16="http://schemas.microsoft.com/office/drawing/2014/main" id="{5919524B-6FAF-41C4-849F-9C968ABE93C2}"/>
                    </a:ext>
                  </a:extLst>
                </p:cNvPr>
                <p:cNvPicPr/>
                <p:nvPr/>
              </p:nvPicPr>
              <p:blipFill>
                <a:blip r:embed="rId626"/>
                <a:stretch>
                  <a:fillRect/>
                </a:stretch>
              </p:blipFill>
              <p:spPr>
                <a:xfrm>
                  <a:off x="10247206" y="5016426"/>
                  <a:ext cx="129543" cy="24398"/>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87" name="Ink 286">
                  <a:extLst>
                    <a:ext uri="{FF2B5EF4-FFF2-40B4-BE49-F238E27FC236}">
                      <a16:creationId xmlns:a16="http://schemas.microsoft.com/office/drawing/2014/main" id="{89964135-D39B-45C2-A336-595485EB2792}"/>
                    </a:ext>
                  </a:extLst>
                </p14:cNvPr>
                <p14:cNvContentPartPr/>
                <p14:nvPr/>
              </p14:nvContentPartPr>
              <p14:xfrm>
                <a:off x="10378577" y="4927817"/>
                <a:ext cx="192240" cy="191160"/>
              </p14:xfrm>
            </p:contentPart>
          </mc:Choice>
          <mc:Fallback xmlns="">
            <p:pic>
              <p:nvPicPr>
                <p:cNvPr id="287" name="Ink 286">
                  <a:extLst>
                    <a:ext uri="{FF2B5EF4-FFF2-40B4-BE49-F238E27FC236}">
                      <a16:creationId xmlns:a16="http://schemas.microsoft.com/office/drawing/2014/main" id="{89964135-D39B-45C2-A336-595485EB2792}"/>
                    </a:ext>
                  </a:extLst>
                </p:cNvPr>
                <p:cNvPicPr/>
                <p:nvPr/>
              </p:nvPicPr>
              <p:blipFill>
                <a:blip r:embed="rId628"/>
                <a:stretch>
                  <a:fillRect/>
                </a:stretch>
              </p:blipFill>
              <p:spPr>
                <a:xfrm>
                  <a:off x="10369577" y="4918817"/>
                  <a:ext cx="209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88" name="Ink 287">
                  <a:extLst>
                    <a:ext uri="{FF2B5EF4-FFF2-40B4-BE49-F238E27FC236}">
                      <a16:creationId xmlns:a16="http://schemas.microsoft.com/office/drawing/2014/main" id="{846ED7B6-E259-4B31-A93D-388B501452D2}"/>
                    </a:ext>
                  </a:extLst>
                </p14:cNvPr>
                <p14:cNvContentPartPr/>
                <p14:nvPr/>
              </p14:nvContentPartPr>
              <p14:xfrm>
                <a:off x="10579457" y="4925297"/>
                <a:ext cx="210240" cy="146520"/>
              </p14:xfrm>
            </p:contentPart>
          </mc:Choice>
          <mc:Fallback xmlns="">
            <p:pic>
              <p:nvPicPr>
                <p:cNvPr id="288" name="Ink 287">
                  <a:extLst>
                    <a:ext uri="{FF2B5EF4-FFF2-40B4-BE49-F238E27FC236}">
                      <a16:creationId xmlns:a16="http://schemas.microsoft.com/office/drawing/2014/main" id="{846ED7B6-E259-4B31-A93D-388B501452D2}"/>
                    </a:ext>
                  </a:extLst>
                </p:cNvPr>
                <p:cNvPicPr/>
                <p:nvPr/>
              </p:nvPicPr>
              <p:blipFill>
                <a:blip r:embed="rId630"/>
                <a:stretch>
                  <a:fillRect/>
                </a:stretch>
              </p:blipFill>
              <p:spPr>
                <a:xfrm>
                  <a:off x="10570457" y="4916297"/>
                  <a:ext cx="227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89" name="Ink 288">
                  <a:extLst>
                    <a:ext uri="{FF2B5EF4-FFF2-40B4-BE49-F238E27FC236}">
                      <a16:creationId xmlns:a16="http://schemas.microsoft.com/office/drawing/2014/main" id="{C69A118E-F25D-4056-9925-2A83CCE57325}"/>
                    </a:ext>
                  </a:extLst>
                </p14:cNvPr>
                <p14:cNvContentPartPr/>
                <p14:nvPr/>
              </p14:nvContentPartPr>
              <p14:xfrm>
                <a:off x="10797617" y="4862657"/>
                <a:ext cx="317160" cy="200520"/>
              </p14:xfrm>
            </p:contentPart>
          </mc:Choice>
          <mc:Fallback xmlns="">
            <p:pic>
              <p:nvPicPr>
                <p:cNvPr id="289" name="Ink 288">
                  <a:extLst>
                    <a:ext uri="{FF2B5EF4-FFF2-40B4-BE49-F238E27FC236}">
                      <a16:creationId xmlns:a16="http://schemas.microsoft.com/office/drawing/2014/main" id="{C69A118E-F25D-4056-9925-2A83CCE57325}"/>
                    </a:ext>
                  </a:extLst>
                </p:cNvPr>
                <p:cNvPicPr/>
                <p:nvPr/>
              </p:nvPicPr>
              <p:blipFill>
                <a:blip r:embed="rId632"/>
                <a:stretch>
                  <a:fillRect/>
                </a:stretch>
              </p:blipFill>
              <p:spPr>
                <a:xfrm>
                  <a:off x="10788617" y="4853641"/>
                  <a:ext cx="334800" cy="218192"/>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90" name="Ink 289">
                  <a:extLst>
                    <a:ext uri="{FF2B5EF4-FFF2-40B4-BE49-F238E27FC236}">
                      <a16:creationId xmlns:a16="http://schemas.microsoft.com/office/drawing/2014/main" id="{0AF37A90-BAB5-4D71-ACC0-4A1295A8907C}"/>
                    </a:ext>
                  </a:extLst>
                </p14:cNvPr>
                <p14:cNvContentPartPr/>
                <p14:nvPr/>
              </p14:nvContentPartPr>
              <p14:xfrm>
                <a:off x="9402977" y="5457377"/>
                <a:ext cx="191880" cy="218520"/>
              </p14:xfrm>
            </p:contentPart>
          </mc:Choice>
          <mc:Fallback xmlns="">
            <p:pic>
              <p:nvPicPr>
                <p:cNvPr id="290" name="Ink 289">
                  <a:extLst>
                    <a:ext uri="{FF2B5EF4-FFF2-40B4-BE49-F238E27FC236}">
                      <a16:creationId xmlns:a16="http://schemas.microsoft.com/office/drawing/2014/main" id="{0AF37A90-BAB5-4D71-ACC0-4A1295A8907C}"/>
                    </a:ext>
                  </a:extLst>
                </p:cNvPr>
                <p:cNvPicPr/>
                <p:nvPr/>
              </p:nvPicPr>
              <p:blipFill>
                <a:blip r:embed="rId634"/>
                <a:stretch>
                  <a:fillRect/>
                </a:stretch>
              </p:blipFill>
              <p:spPr>
                <a:xfrm>
                  <a:off x="9393977" y="5448362"/>
                  <a:ext cx="209520" cy="236189"/>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91" name="Ink 290">
                  <a:extLst>
                    <a:ext uri="{FF2B5EF4-FFF2-40B4-BE49-F238E27FC236}">
                      <a16:creationId xmlns:a16="http://schemas.microsoft.com/office/drawing/2014/main" id="{96EDD394-0E17-4B19-A9A2-76587DCBE94F}"/>
                    </a:ext>
                  </a:extLst>
                </p14:cNvPr>
                <p14:cNvContentPartPr/>
                <p14:nvPr/>
              </p14:nvContentPartPr>
              <p14:xfrm>
                <a:off x="9707177" y="5421017"/>
                <a:ext cx="87480" cy="139320"/>
              </p14:xfrm>
            </p:contentPart>
          </mc:Choice>
          <mc:Fallback xmlns="">
            <p:pic>
              <p:nvPicPr>
                <p:cNvPr id="291" name="Ink 290">
                  <a:extLst>
                    <a:ext uri="{FF2B5EF4-FFF2-40B4-BE49-F238E27FC236}">
                      <a16:creationId xmlns:a16="http://schemas.microsoft.com/office/drawing/2014/main" id="{96EDD394-0E17-4B19-A9A2-76587DCBE94F}"/>
                    </a:ext>
                  </a:extLst>
                </p:cNvPr>
                <p:cNvPicPr/>
                <p:nvPr/>
              </p:nvPicPr>
              <p:blipFill>
                <a:blip r:embed="rId636"/>
                <a:stretch>
                  <a:fillRect/>
                </a:stretch>
              </p:blipFill>
              <p:spPr>
                <a:xfrm>
                  <a:off x="9698177" y="5412017"/>
                  <a:ext cx="105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92" name="Ink 291">
                  <a:extLst>
                    <a:ext uri="{FF2B5EF4-FFF2-40B4-BE49-F238E27FC236}">
                      <a16:creationId xmlns:a16="http://schemas.microsoft.com/office/drawing/2014/main" id="{E565D24A-074F-4FAA-81E8-FAC27810B92B}"/>
                    </a:ext>
                  </a:extLst>
                </p14:cNvPr>
                <p14:cNvContentPartPr/>
                <p14:nvPr/>
              </p14:nvContentPartPr>
              <p14:xfrm>
                <a:off x="9810137" y="5361257"/>
                <a:ext cx="373320" cy="168120"/>
              </p14:xfrm>
            </p:contentPart>
          </mc:Choice>
          <mc:Fallback xmlns="">
            <p:pic>
              <p:nvPicPr>
                <p:cNvPr id="292" name="Ink 291">
                  <a:extLst>
                    <a:ext uri="{FF2B5EF4-FFF2-40B4-BE49-F238E27FC236}">
                      <a16:creationId xmlns:a16="http://schemas.microsoft.com/office/drawing/2014/main" id="{E565D24A-074F-4FAA-81E8-FAC27810B92B}"/>
                    </a:ext>
                  </a:extLst>
                </p:cNvPr>
                <p:cNvPicPr/>
                <p:nvPr/>
              </p:nvPicPr>
              <p:blipFill>
                <a:blip r:embed="rId638"/>
                <a:stretch>
                  <a:fillRect/>
                </a:stretch>
              </p:blipFill>
              <p:spPr>
                <a:xfrm>
                  <a:off x="9801137" y="5352238"/>
                  <a:ext cx="390960" cy="185798"/>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93" name="Ink 292">
                  <a:extLst>
                    <a:ext uri="{FF2B5EF4-FFF2-40B4-BE49-F238E27FC236}">
                      <a16:creationId xmlns:a16="http://schemas.microsoft.com/office/drawing/2014/main" id="{21CE3867-2797-4538-ABD6-E756858DE1F8}"/>
                    </a:ext>
                  </a:extLst>
                </p14:cNvPr>
                <p14:cNvContentPartPr/>
                <p14:nvPr/>
              </p14:nvContentPartPr>
              <p14:xfrm>
                <a:off x="10284617" y="5236337"/>
                <a:ext cx="36000" cy="183960"/>
              </p14:xfrm>
            </p:contentPart>
          </mc:Choice>
          <mc:Fallback xmlns="">
            <p:pic>
              <p:nvPicPr>
                <p:cNvPr id="293" name="Ink 292">
                  <a:extLst>
                    <a:ext uri="{FF2B5EF4-FFF2-40B4-BE49-F238E27FC236}">
                      <a16:creationId xmlns:a16="http://schemas.microsoft.com/office/drawing/2014/main" id="{21CE3867-2797-4538-ABD6-E756858DE1F8}"/>
                    </a:ext>
                  </a:extLst>
                </p:cNvPr>
                <p:cNvPicPr/>
                <p:nvPr/>
              </p:nvPicPr>
              <p:blipFill>
                <a:blip r:embed="rId640"/>
                <a:stretch>
                  <a:fillRect/>
                </a:stretch>
              </p:blipFill>
              <p:spPr>
                <a:xfrm>
                  <a:off x="10275526" y="5227355"/>
                  <a:ext cx="53818" cy="201566"/>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94" name="Ink 293">
                  <a:extLst>
                    <a:ext uri="{FF2B5EF4-FFF2-40B4-BE49-F238E27FC236}">
                      <a16:creationId xmlns:a16="http://schemas.microsoft.com/office/drawing/2014/main" id="{D0598E2F-7BF2-4238-BCFB-8505CF916FEB}"/>
                    </a:ext>
                  </a:extLst>
                </p14:cNvPr>
                <p14:cNvContentPartPr/>
                <p14:nvPr/>
              </p14:nvContentPartPr>
              <p14:xfrm>
                <a:off x="10257617" y="5351537"/>
                <a:ext cx="153360" cy="85320"/>
              </p14:xfrm>
            </p:contentPart>
          </mc:Choice>
          <mc:Fallback xmlns="">
            <p:pic>
              <p:nvPicPr>
                <p:cNvPr id="294" name="Ink 293">
                  <a:extLst>
                    <a:ext uri="{FF2B5EF4-FFF2-40B4-BE49-F238E27FC236}">
                      <a16:creationId xmlns:a16="http://schemas.microsoft.com/office/drawing/2014/main" id="{D0598E2F-7BF2-4238-BCFB-8505CF916FEB}"/>
                    </a:ext>
                  </a:extLst>
                </p:cNvPr>
                <p:cNvPicPr/>
                <p:nvPr/>
              </p:nvPicPr>
              <p:blipFill>
                <a:blip r:embed="rId642"/>
                <a:stretch>
                  <a:fillRect/>
                </a:stretch>
              </p:blipFill>
              <p:spPr>
                <a:xfrm>
                  <a:off x="10248617" y="5342537"/>
                  <a:ext cx="171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95" name="Ink 294">
                  <a:extLst>
                    <a:ext uri="{FF2B5EF4-FFF2-40B4-BE49-F238E27FC236}">
                      <a16:creationId xmlns:a16="http://schemas.microsoft.com/office/drawing/2014/main" id="{5F0A3BE0-6B5C-4252-998F-2616BB5CF525}"/>
                    </a:ext>
                  </a:extLst>
                </p14:cNvPr>
                <p14:cNvContentPartPr/>
                <p14:nvPr/>
              </p14:nvContentPartPr>
              <p14:xfrm>
                <a:off x="10432937" y="5244977"/>
                <a:ext cx="39240" cy="11880"/>
              </p14:xfrm>
            </p:contentPart>
          </mc:Choice>
          <mc:Fallback xmlns="">
            <p:pic>
              <p:nvPicPr>
                <p:cNvPr id="295" name="Ink 294">
                  <a:extLst>
                    <a:ext uri="{FF2B5EF4-FFF2-40B4-BE49-F238E27FC236}">
                      <a16:creationId xmlns:a16="http://schemas.microsoft.com/office/drawing/2014/main" id="{5F0A3BE0-6B5C-4252-998F-2616BB5CF525}"/>
                    </a:ext>
                  </a:extLst>
                </p:cNvPr>
                <p:cNvPicPr/>
                <p:nvPr/>
              </p:nvPicPr>
              <p:blipFill>
                <a:blip r:embed="rId644"/>
                <a:stretch>
                  <a:fillRect/>
                </a:stretch>
              </p:blipFill>
              <p:spPr>
                <a:xfrm>
                  <a:off x="10423937" y="5235977"/>
                  <a:ext cx="56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96" name="Ink 295">
                  <a:extLst>
                    <a:ext uri="{FF2B5EF4-FFF2-40B4-BE49-F238E27FC236}">
                      <a16:creationId xmlns:a16="http://schemas.microsoft.com/office/drawing/2014/main" id="{DA53B11D-FE45-45F9-AB4E-6FAB73B34C91}"/>
                    </a:ext>
                  </a:extLst>
                </p14:cNvPr>
                <p14:cNvContentPartPr/>
                <p14:nvPr/>
              </p14:nvContentPartPr>
              <p14:xfrm>
                <a:off x="10508177" y="5267657"/>
                <a:ext cx="349200" cy="171000"/>
              </p14:xfrm>
            </p:contentPart>
          </mc:Choice>
          <mc:Fallback xmlns="">
            <p:pic>
              <p:nvPicPr>
                <p:cNvPr id="296" name="Ink 295">
                  <a:extLst>
                    <a:ext uri="{FF2B5EF4-FFF2-40B4-BE49-F238E27FC236}">
                      <a16:creationId xmlns:a16="http://schemas.microsoft.com/office/drawing/2014/main" id="{DA53B11D-FE45-45F9-AB4E-6FAB73B34C91}"/>
                    </a:ext>
                  </a:extLst>
                </p:cNvPr>
                <p:cNvPicPr/>
                <p:nvPr/>
              </p:nvPicPr>
              <p:blipFill>
                <a:blip r:embed="rId646"/>
                <a:stretch>
                  <a:fillRect/>
                </a:stretch>
              </p:blipFill>
              <p:spPr>
                <a:xfrm>
                  <a:off x="10499177" y="5258676"/>
                  <a:ext cx="366840" cy="188603"/>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97" name="Ink 296">
                  <a:extLst>
                    <a:ext uri="{FF2B5EF4-FFF2-40B4-BE49-F238E27FC236}">
                      <a16:creationId xmlns:a16="http://schemas.microsoft.com/office/drawing/2014/main" id="{E0771EA9-459A-462A-80CC-FEAEE0DA9F20}"/>
                    </a:ext>
                  </a:extLst>
                </p14:cNvPr>
                <p14:cNvContentPartPr/>
                <p14:nvPr/>
              </p14:nvContentPartPr>
              <p14:xfrm>
                <a:off x="10978697" y="5204657"/>
                <a:ext cx="108720" cy="222840"/>
              </p14:xfrm>
            </p:contentPart>
          </mc:Choice>
          <mc:Fallback xmlns="">
            <p:pic>
              <p:nvPicPr>
                <p:cNvPr id="297" name="Ink 296">
                  <a:extLst>
                    <a:ext uri="{FF2B5EF4-FFF2-40B4-BE49-F238E27FC236}">
                      <a16:creationId xmlns:a16="http://schemas.microsoft.com/office/drawing/2014/main" id="{E0771EA9-459A-462A-80CC-FEAEE0DA9F20}"/>
                    </a:ext>
                  </a:extLst>
                </p:cNvPr>
                <p:cNvPicPr/>
                <p:nvPr/>
              </p:nvPicPr>
              <p:blipFill>
                <a:blip r:embed="rId648"/>
                <a:stretch>
                  <a:fillRect/>
                </a:stretch>
              </p:blipFill>
              <p:spPr>
                <a:xfrm>
                  <a:off x="10969667" y="5195642"/>
                  <a:ext cx="126419" cy="240509"/>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649">
            <p14:nvContentPartPr>
              <p14:cNvPr id="299" name="Ink 298">
                <a:extLst>
                  <a:ext uri="{FF2B5EF4-FFF2-40B4-BE49-F238E27FC236}">
                    <a16:creationId xmlns:a16="http://schemas.microsoft.com/office/drawing/2014/main" id="{568A515E-0C00-4ED6-96B3-2615013D0A1E}"/>
                  </a:ext>
                  <a:ext uri="{C183D7F6-B498-43B3-948B-1728B52AA6E4}">
                    <adec:decorative xmlns:adec="http://schemas.microsoft.com/office/drawing/2017/decorative" val="1"/>
                  </a:ext>
                </a:extLst>
              </p14:cNvPr>
              <p14:cNvContentPartPr/>
              <p14:nvPr/>
            </p14:nvContentPartPr>
            <p14:xfrm>
              <a:off x="3302185" y="1558246"/>
              <a:ext cx="1581120" cy="1213200"/>
            </p14:xfrm>
          </p:contentPart>
        </mc:Choice>
        <mc:Fallback xmlns="">
          <p:pic>
            <p:nvPicPr>
              <p:cNvPr id="299" name="Ink 298">
                <a:extLst>
                  <a:ext uri="{FF2B5EF4-FFF2-40B4-BE49-F238E27FC236}">
                    <a16:creationId xmlns:a16="http://schemas.microsoft.com/office/drawing/2014/main" id="{568A515E-0C00-4ED6-96B3-2615013D0A1E}"/>
                  </a:ext>
                  <a:ext uri="{C183D7F6-B498-43B3-948B-1728B52AA6E4}">
                    <adec:decorative xmlns:adec="http://schemas.microsoft.com/office/drawing/2017/decorative" val="1"/>
                  </a:ext>
                </a:extLst>
              </p:cNvPr>
              <p:cNvPicPr/>
              <p:nvPr/>
            </p:nvPicPr>
            <p:blipFill>
              <a:blip r:embed="rId650"/>
              <a:stretch>
                <a:fillRect/>
              </a:stretch>
            </p:blipFill>
            <p:spPr>
              <a:xfrm>
                <a:off x="3284185" y="1540246"/>
                <a:ext cx="1616760" cy="1248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1">
            <p14:nvContentPartPr>
              <p14:cNvPr id="300" name="Ink 299">
                <a:extLst>
                  <a:ext uri="{FF2B5EF4-FFF2-40B4-BE49-F238E27FC236}">
                    <a16:creationId xmlns:a16="http://schemas.microsoft.com/office/drawing/2014/main" id="{571589B4-37C9-42F5-AC35-954853629FB8}"/>
                  </a:ext>
                  <a:ext uri="{C183D7F6-B498-43B3-948B-1728B52AA6E4}">
                    <adec:decorative xmlns:adec="http://schemas.microsoft.com/office/drawing/2017/decorative" val="1"/>
                  </a:ext>
                </a:extLst>
              </p14:cNvPr>
              <p14:cNvContentPartPr/>
              <p14:nvPr/>
            </p14:nvContentPartPr>
            <p14:xfrm>
              <a:off x="7746025" y="2599726"/>
              <a:ext cx="1007280" cy="754200"/>
            </p14:xfrm>
          </p:contentPart>
        </mc:Choice>
        <mc:Fallback xmlns="">
          <p:pic>
            <p:nvPicPr>
              <p:cNvPr id="300" name="Ink 299">
                <a:extLst>
                  <a:ext uri="{FF2B5EF4-FFF2-40B4-BE49-F238E27FC236}">
                    <a16:creationId xmlns:a16="http://schemas.microsoft.com/office/drawing/2014/main" id="{571589B4-37C9-42F5-AC35-954853629FB8}"/>
                  </a:ext>
                  <a:ext uri="{C183D7F6-B498-43B3-948B-1728B52AA6E4}">
                    <adec:decorative xmlns:adec="http://schemas.microsoft.com/office/drawing/2017/decorative" val="1"/>
                  </a:ext>
                </a:extLst>
              </p:cNvPr>
              <p:cNvPicPr/>
              <p:nvPr/>
            </p:nvPicPr>
            <p:blipFill>
              <a:blip r:embed="rId652"/>
              <a:stretch>
                <a:fillRect/>
              </a:stretch>
            </p:blipFill>
            <p:spPr>
              <a:xfrm>
                <a:off x="7728031" y="2581726"/>
                <a:ext cx="1042907" cy="789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3">
            <p14:nvContentPartPr>
              <p14:cNvPr id="301" name="Ink 300">
                <a:extLst>
                  <a:ext uri="{FF2B5EF4-FFF2-40B4-BE49-F238E27FC236}">
                    <a16:creationId xmlns:a16="http://schemas.microsoft.com/office/drawing/2014/main" id="{2C9BA410-93D9-4C50-9108-1DD546B4AB16}"/>
                  </a:ext>
                  <a:ext uri="{C183D7F6-B498-43B3-948B-1728B52AA6E4}">
                    <adec:decorative xmlns:adec="http://schemas.microsoft.com/office/drawing/2017/decorative" val="1"/>
                  </a:ext>
                </a:extLst>
              </p14:cNvPr>
              <p14:cNvContentPartPr/>
              <p14:nvPr/>
            </p14:nvContentPartPr>
            <p14:xfrm>
              <a:off x="10793425" y="3097606"/>
              <a:ext cx="807120" cy="1406520"/>
            </p14:xfrm>
          </p:contentPart>
        </mc:Choice>
        <mc:Fallback xmlns="">
          <p:pic>
            <p:nvPicPr>
              <p:cNvPr id="301" name="Ink 300">
                <a:extLst>
                  <a:ext uri="{FF2B5EF4-FFF2-40B4-BE49-F238E27FC236}">
                    <a16:creationId xmlns:a16="http://schemas.microsoft.com/office/drawing/2014/main" id="{2C9BA410-93D9-4C50-9108-1DD546B4AB16}"/>
                  </a:ext>
                  <a:ext uri="{C183D7F6-B498-43B3-948B-1728B52AA6E4}">
                    <adec:decorative xmlns:adec="http://schemas.microsoft.com/office/drawing/2017/decorative" val="1"/>
                  </a:ext>
                </a:extLst>
              </p:cNvPr>
              <p:cNvPicPr/>
              <p:nvPr/>
            </p:nvPicPr>
            <p:blipFill>
              <a:blip r:embed="rId654"/>
              <a:stretch>
                <a:fillRect/>
              </a:stretch>
            </p:blipFill>
            <p:spPr>
              <a:xfrm>
                <a:off x="10775433" y="3079606"/>
                <a:ext cx="842744" cy="1442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5">
            <p14:nvContentPartPr>
              <p14:cNvPr id="302" name="Ink 301">
                <a:extLst>
                  <a:ext uri="{FF2B5EF4-FFF2-40B4-BE49-F238E27FC236}">
                    <a16:creationId xmlns:a16="http://schemas.microsoft.com/office/drawing/2014/main" id="{679DBE79-C89A-4DF2-AA53-4C59D546777B}"/>
                  </a:ext>
                  <a:ext uri="{C183D7F6-B498-43B3-948B-1728B52AA6E4}">
                    <adec:decorative xmlns:adec="http://schemas.microsoft.com/office/drawing/2017/decorative" val="1"/>
                  </a:ext>
                </a:extLst>
              </p14:cNvPr>
              <p14:cNvContentPartPr/>
              <p14:nvPr/>
            </p14:nvContentPartPr>
            <p14:xfrm>
              <a:off x="6998305" y="5157526"/>
              <a:ext cx="1849320" cy="1139400"/>
            </p14:xfrm>
          </p:contentPart>
        </mc:Choice>
        <mc:Fallback xmlns="">
          <p:pic>
            <p:nvPicPr>
              <p:cNvPr id="302" name="Ink 301">
                <a:extLst>
                  <a:ext uri="{FF2B5EF4-FFF2-40B4-BE49-F238E27FC236}">
                    <a16:creationId xmlns:a16="http://schemas.microsoft.com/office/drawing/2014/main" id="{679DBE79-C89A-4DF2-AA53-4C59D546777B}"/>
                  </a:ext>
                  <a:ext uri="{C183D7F6-B498-43B3-948B-1728B52AA6E4}">
                    <adec:decorative xmlns:adec="http://schemas.microsoft.com/office/drawing/2017/decorative" val="1"/>
                  </a:ext>
                </a:extLst>
              </p:cNvPr>
              <p:cNvPicPr/>
              <p:nvPr/>
            </p:nvPicPr>
            <p:blipFill>
              <a:blip r:embed="rId656"/>
              <a:stretch>
                <a:fillRect/>
              </a:stretch>
            </p:blipFill>
            <p:spPr>
              <a:xfrm>
                <a:off x="6980305" y="5139526"/>
                <a:ext cx="1884960" cy="1175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7">
            <p14:nvContentPartPr>
              <p14:cNvPr id="303" name="Ink 302">
                <a:extLst>
                  <a:ext uri="{FF2B5EF4-FFF2-40B4-BE49-F238E27FC236}">
                    <a16:creationId xmlns:a16="http://schemas.microsoft.com/office/drawing/2014/main" id="{77637D56-C3F4-4EB6-813A-C58558F5400F}"/>
                  </a:ext>
                  <a:ext uri="{C183D7F6-B498-43B3-948B-1728B52AA6E4}">
                    <adec:decorative xmlns:adec="http://schemas.microsoft.com/office/drawing/2017/decorative" val="1"/>
                  </a:ext>
                </a:extLst>
              </p14:cNvPr>
              <p14:cNvContentPartPr/>
              <p14:nvPr/>
            </p14:nvContentPartPr>
            <p14:xfrm>
              <a:off x="3643105" y="3707446"/>
              <a:ext cx="1532160" cy="1488240"/>
            </p14:xfrm>
          </p:contentPart>
        </mc:Choice>
        <mc:Fallback xmlns="">
          <p:pic>
            <p:nvPicPr>
              <p:cNvPr id="303" name="Ink 302">
                <a:extLst>
                  <a:ext uri="{FF2B5EF4-FFF2-40B4-BE49-F238E27FC236}">
                    <a16:creationId xmlns:a16="http://schemas.microsoft.com/office/drawing/2014/main" id="{77637D56-C3F4-4EB6-813A-C58558F5400F}"/>
                  </a:ext>
                  <a:ext uri="{C183D7F6-B498-43B3-948B-1728B52AA6E4}">
                    <adec:decorative xmlns:adec="http://schemas.microsoft.com/office/drawing/2017/decorative" val="1"/>
                  </a:ext>
                </a:extLst>
              </p:cNvPr>
              <p:cNvPicPr/>
              <p:nvPr/>
            </p:nvPicPr>
            <p:blipFill>
              <a:blip r:embed="rId658"/>
              <a:stretch>
                <a:fillRect/>
              </a:stretch>
            </p:blipFill>
            <p:spPr>
              <a:xfrm>
                <a:off x="3625105" y="3689446"/>
                <a:ext cx="1567800" cy="1523880"/>
              </a:xfrm>
              <a:prstGeom prst="rect">
                <a:avLst/>
              </a:prstGeom>
            </p:spPr>
          </p:pic>
        </mc:Fallback>
      </mc:AlternateContent>
    </p:spTree>
    <p:extLst>
      <p:ext uri="{BB962C8B-B14F-4D97-AF65-F5344CB8AC3E}">
        <p14:creationId xmlns:p14="http://schemas.microsoft.com/office/powerpoint/2010/main" val="262634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382419-0A52-48AD-A07A-BF000426CC62}"/>
              </a:ext>
            </a:extLst>
          </p:cNvPr>
          <p:cNvSpPr>
            <a:spLocks noGrp="1"/>
          </p:cNvSpPr>
          <p:nvPr>
            <p:ph type="title"/>
          </p:nvPr>
        </p:nvSpPr>
        <p:spPr/>
        <p:txBody>
          <a:bodyPr/>
          <a:lstStyle/>
          <a:p>
            <a:r>
              <a:rPr lang="en-CA" dirty="0"/>
              <a:t>Identify the core message of your research</a:t>
            </a:r>
            <a:endParaRPr lang="en-CA" b="1" dirty="0"/>
          </a:p>
        </p:txBody>
      </p:sp>
      <p:sp>
        <p:nvSpPr>
          <p:cNvPr id="16" name="Rectangle 15">
            <a:extLst>
              <a:ext uri="{FF2B5EF4-FFF2-40B4-BE49-F238E27FC236}">
                <a16:creationId xmlns:a16="http://schemas.microsoft.com/office/drawing/2014/main" id="{14521D08-02E2-449A-8D63-75819E28F91C}"/>
              </a:ext>
            </a:extLst>
          </p:cNvPr>
          <p:cNvSpPr/>
          <p:nvPr/>
        </p:nvSpPr>
        <p:spPr>
          <a:xfrm>
            <a:off x="362386" y="1603576"/>
            <a:ext cx="4294765" cy="492443"/>
          </a:xfrm>
          <a:prstGeom prst="rect">
            <a:avLst/>
          </a:prstGeom>
        </p:spPr>
        <p:txBody>
          <a:bodyPr wrap="none">
            <a:spAutoFit/>
          </a:bodyPr>
          <a:lstStyle/>
          <a:p>
            <a:r>
              <a:rPr lang="en-CA" sz="2600">
                <a:cs typeface="Aldhabi" panose="01000000000000000000" pitchFamily="2" charset="-78"/>
              </a:rPr>
              <a:t>I am working on/studying…</a:t>
            </a:r>
          </a:p>
        </p:txBody>
      </p:sp>
      <p:grpSp>
        <p:nvGrpSpPr>
          <p:cNvPr id="324" name="Group 323" descr="Something specific">
            <a:extLst>
              <a:ext uri="{FF2B5EF4-FFF2-40B4-BE49-F238E27FC236}">
                <a16:creationId xmlns:a16="http://schemas.microsoft.com/office/drawing/2014/main" id="{DF02964F-1244-4230-98DA-A7664041E286}"/>
              </a:ext>
            </a:extLst>
          </p:cNvPr>
          <p:cNvGrpSpPr/>
          <p:nvPr/>
        </p:nvGrpSpPr>
        <p:grpSpPr>
          <a:xfrm>
            <a:off x="4676100" y="1694175"/>
            <a:ext cx="1814760" cy="254880"/>
            <a:chOff x="4676100" y="1694175"/>
            <a:chExt cx="1814760" cy="254880"/>
          </a:xfrm>
        </p:grpSpPr>
        <mc:AlternateContent xmlns:mc="http://schemas.openxmlformats.org/markup-compatibility/2006" xmlns:p14="http://schemas.microsoft.com/office/powerpoint/2010/main">
          <mc:Choice Requires="p14">
            <p:contentPart p14:bwMode="auto" r:id="rId3">
              <p14:nvContentPartPr>
                <p14:cNvPr id="299" name="Ink 298">
                  <a:extLst>
                    <a:ext uri="{FF2B5EF4-FFF2-40B4-BE49-F238E27FC236}">
                      <a16:creationId xmlns:a16="http://schemas.microsoft.com/office/drawing/2014/main" id="{775E99CD-2992-418B-BB24-7B50C5195F14}"/>
                    </a:ext>
                  </a:extLst>
                </p14:cNvPr>
                <p14:cNvContentPartPr/>
                <p14:nvPr/>
              </p14:nvContentPartPr>
              <p14:xfrm>
                <a:off x="4676100" y="1694175"/>
                <a:ext cx="128880" cy="254880"/>
              </p14:xfrm>
            </p:contentPart>
          </mc:Choice>
          <mc:Fallback xmlns="">
            <p:pic>
              <p:nvPicPr>
                <p:cNvPr id="299" name="Ink 298">
                  <a:extLst>
                    <a:ext uri="{FF2B5EF4-FFF2-40B4-BE49-F238E27FC236}">
                      <a16:creationId xmlns:a16="http://schemas.microsoft.com/office/drawing/2014/main" id="{775E99CD-2992-418B-BB24-7B50C5195F14}"/>
                    </a:ext>
                  </a:extLst>
                </p:cNvPr>
                <p:cNvPicPr/>
                <p:nvPr/>
              </p:nvPicPr>
              <p:blipFill>
                <a:blip r:embed="rId356"/>
                <a:stretch>
                  <a:fillRect/>
                </a:stretch>
              </p:blipFill>
              <p:spPr>
                <a:xfrm>
                  <a:off x="4667075" y="1685175"/>
                  <a:ext cx="146569"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0" name="Ink 299">
                  <a:extLst>
                    <a:ext uri="{FF2B5EF4-FFF2-40B4-BE49-F238E27FC236}">
                      <a16:creationId xmlns:a16="http://schemas.microsoft.com/office/drawing/2014/main" id="{FF54D7F9-72CE-4793-BBB7-C0C3D4CD82C7}"/>
                    </a:ext>
                  </a:extLst>
                </p14:cNvPr>
                <p14:cNvContentPartPr/>
                <p14:nvPr/>
              </p14:nvContentPartPr>
              <p14:xfrm>
                <a:off x="4828380" y="1791375"/>
                <a:ext cx="148680" cy="122040"/>
              </p14:xfrm>
            </p:contentPart>
          </mc:Choice>
          <mc:Fallback xmlns="">
            <p:pic>
              <p:nvPicPr>
                <p:cNvPr id="300" name="Ink 299">
                  <a:extLst>
                    <a:ext uri="{FF2B5EF4-FFF2-40B4-BE49-F238E27FC236}">
                      <a16:creationId xmlns:a16="http://schemas.microsoft.com/office/drawing/2014/main" id="{FF54D7F9-72CE-4793-BBB7-C0C3D4CD82C7}"/>
                    </a:ext>
                  </a:extLst>
                </p:cNvPr>
                <p:cNvPicPr/>
                <p:nvPr/>
              </p:nvPicPr>
              <p:blipFill>
                <a:blip r:embed="rId358"/>
                <a:stretch>
                  <a:fillRect/>
                </a:stretch>
              </p:blipFill>
              <p:spPr>
                <a:xfrm>
                  <a:off x="4819380" y="1782375"/>
                  <a:ext cx="166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1" name="Ink 300">
                  <a:extLst>
                    <a:ext uri="{FF2B5EF4-FFF2-40B4-BE49-F238E27FC236}">
                      <a16:creationId xmlns:a16="http://schemas.microsoft.com/office/drawing/2014/main" id="{B45895FF-1D27-4C89-8EE6-4FA6F9A9D386}"/>
                    </a:ext>
                  </a:extLst>
                </p14:cNvPr>
                <p14:cNvContentPartPr/>
                <p14:nvPr/>
              </p14:nvContentPartPr>
              <p14:xfrm>
                <a:off x="5013060" y="1754295"/>
                <a:ext cx="259560" cy="137520"/>
              </p14:xfrm>
            </p:contentPart>
          </mc:Choice>
          <mc:Fallback xmlns="">
            <p:pic>
              <p:nvPicPr>
                <p:cNvPr id="301" name="Ink 300">
                  <a:extLst>
                    <a:ext uri="{FF2B5EF4-FFF2-40B4-BE49-F238E27FC236}">
                      <a16:creationId xmlns:a16="http://schemas.microsoft.com/office/drawing/2014/main" id="{B45895FF-1D27-4C89-8EE6-4FA6F9A9D386}"/>
                    </a:ext>
                  </a:extLst>
                </p:cNvPr>
                <p:cNvPicPr/>
                <p:nvPr/>
              </p:nvPicPr>
              <p:blipFill>
                <a:blip r:embed="rId360"/>
                <a:stretch>
                  <a:fillRect/>
                </a:stretch>
              </p:blipFill>
              <p:spPr>
                <a:xfrm>
                  <a:off x="5004060" y="1745295"/>
                  <a:ext cx="277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2" name="Ink 301">
                  <a:extLst>
                    <a:ext uri="{FF2B5EF4-FFF2-40B4-BE49-F238E27FC236}">
                      <a16:creationId xmlns:a16="http://schemas.microsoft.com/office/drawing/2014/main" id="{A3A9A4F1-2B09-48D5-B2FD-E86ED1EA7978}"/>
                    </a:ext>
                  </a:extLst>
                </p14:cNvPr>
                <p14:cNvContentPartPr/>
                <p14:nvPr/>
              </p14:nvContentPartPr>
              <p14:xfrm>
                <a:off x="5321220" y="1737015"/>
                <a:ext cx="146520" cy="150840"/>
              </p14:xfrm>
            </p:contentPart>
          </mc:Choice>
          <mc:Fallback xmlns="">
            <p:pic>
              <p:nvPicPr>
                <p:cNvPr id="302" name="Ink 301">
                  <a:extLst>
                    <a:ext uri="{FF2B5EF4-FFF2-40B4-BE49-F238E27FC236}">
                      <a16:creationId xmlns:a16="http://schemas.microsoft.com/office/drawing/2014/main" id="{A3A9A4F1-2B09-48D5-B2FD-E86ED1EA7978}"/>
                    </a:ext>
                  </a:extLst>
                </p:cNvPr>
                <p:cNvPicPr/>
                <p:nvPr/>
              </p:nvPicPr>
              <p:blipFill>
                <a:blip r:embed="rId362"/>
                <a:stretch>
                  <a:fillRect/>
                </a:stretch>
              </p:blipFill>
              <p:spPr>
                <a:xfrm>
                  <a:off x="5312220" y="1727993"/>
                  <a:ext cx="164160" cy="168522"/>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3" name="Ink 302">
                  <a:extLst>
                    <a:ext uri="{FF2B5EF4-FFF2-40B4-BE49-F238E27FC236}">
                      <a16:creationId xmlns:a16="http://schemas.microsoft.com/office/drawing/2014/main" id="{E4B9C80B-AE8F-463C-BD94-D2FEE2162121}"/>
                    </a:ext>
                  </a:extLst>
                </p14:cNvPr>
                <p14:cNvContentPartPr/>
                <p14:nvPr/>
              </p14:nvContentPartPr>
              <p14:xfrm>
                <a:off x="5307540" y="1798215"/>
                <a:ext cx="116640" cy="23760"/>
              </p14:xfrm>
            </p:contentPart>
          </mc:Choice>
          <mc:Fallback xmlns="">
            <p:pic>
              <p:nvPicPr>
                <p:cNvPr id="303" name="Ink 302">
                  <a:extLst>
                    <a:ext uri="{FF2B5EF4-FFF2-40B4-BE49-F238E27FC236}">
                      <a16:creationId xmlns:a16="http://schemas.microsoft.com/office/drawing/2014/main" id="{E4B9C80B-AE8F-463C-BD94-D2FEE2162121}"/>
                    </a:ext>
                  </a:extLst>
                </p:cNvPr>
                <p:cNvPicPr/>
                <p:nvPr/>
              </p:nvPicPr>
              <p:blipFill>
                <a:blip r:embed="rId364"/>
                <a:stretch>
                  <a:fillRect/>
                </a:stretch>
              </p:blipFill>
              <p:spPr>
                <a:xfrm>
                  <a:off x="5298540" y="1789215"/>
                  <a:ext cx="134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4" name="Ink 303">
                  <a:extLst>
                    <a:ext uri="{FF2B5EF4-FFF2-40B4-BE49-F238E27FC236}">
                      <a16:creationId xmlns:a16="http://schemas.microsoft.com/office/drawing/2014/main" id="{F3744318-9E15-4CC7-826E-BD155ACFD838}"/>
                    </a:ext>
                  </a:extLst>
                </p14:cNvPr>
                <p14:cNvContentPartPr/>
                <p14:nvPr/>
              </p14:nvContentPartPr>
              <p14:xfrm>
                <a:off x="5350020" y="1708215"/>
                <a:ext cx="231480" cy="174240"/>
              </p14:xfrm>
            </p:contentPart>
          </mc:Choice>
          <mc:Fallback xmlns="">
            <p:pic>
              <p:nvPicPr>
                <p:cNvPr id="304" name="Ink 303">
                  <a:extLst>
                    <a:ext uri="{FF2B5EF4-FFF2-40B4-BE49-F238E27FC236}">
                      <a16:creationId xmlns:a16="http://schemas.microsoft.com/office/drawing/2014/main" id="{F3744318-9E15-4CC7-826E-BD155ACFD838}"/>
                    </a:ext>
                  </a:extLst>
                </p:cNvPr>
                <p:cNvPicPr/>
                <p:nvPr/>
              </p:nvPicPr>
              <p:blipFill>
                <a:blip r:embed="rId366"/>
                <a:stretch>
                  <a:fillRect/>
                </a:stretch>
              </p:blipFill>
              <p:spPr>
                <a:xfrm>
                  <a:off x="5341020" y="1699196"/>
                  <a:ext cx="249120" cy="191917"/>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5" name="Ink 304">
                  <a:extLst>
                    <a:ext uri="{FF2B5EF4-FFF2-40B4-BE49-F238E27FC236}">
                      <a16:creationId xmlns:a16="http://schemas.microsoft.com/office/drawing/2014/main" id="{B2929EB6-BC46-422A-8072-215DAB96818B}"/>
                    </a:ext>
                  </a:extLst>
                </p14:cNvPr>
                <p14:cNvContentPartPr/>
                <p14:nvPr/>
              </p14:nvContentPartPr>
              <p14:xfrm>
                <a:off x="5482860" y="1718295"/>
                <a:ext cx="155520" cy="32760"/>
              </p14:xfrm>
            </p:contentPart>
          </mc:Choice>
          <mc:Fallback xmlns="">
            <p:pic>
              <p:nvPicPr>
                <p:cNvPr id="305" name="Ink 304">
                  <a:extLst>
                    <a:ext uri="{FF2B5EF4-FFF2-40B4-BE49-F238E27FC236}">
                      <a16:creationId xmlns:a16="http://schemas.microsoft.com/office/drawing/2014/main" id="{B2929EB6-BC46-422A-8072-215DAB96818B}"/>
                    </a:ext>
                  </a:extLst>
                </p:cNvPr>
                <p:cNvPicPr/>
                <p:nvPr/>
              </p:nvPicPr>
              <p:blipFill>
                <a:blip r:embed="rId368"/>
                <a:stretch>
                  <a:fillRect/>
                </a:stretch>
              </p:blipFill>
              <p:spPr>
                <a:xfrm>
                  <a:off x="5473860" y="1709295"/>
                  <a:ext cx="173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06" name="Ink 305">
                  <a:extLst>
                    <a:ext uri="{FF2B5EF4-FFF2-40B4-BE49-F238E27FC236}">
                      <a16:creationId xmlns:a16="http://schemas.microsoft.com/office/drawing/2014/main" id="{A3BCF459-7C11-49CE-8124-526D0AFF79F4}"/>
                    </a:ext>
                  </a:extLst>
                </p14:cNvPr>
                <p14:cNvContentPartPr/>
                <p14:nvPr/>
              </p14:nvContentPartPr>
              <p14:xfrm>
                <a:off x="5713980" y="1702095"/>
                <a:ext cx="147600" cy="188280"/>
              </p14:xfrm>
            </p:contentPart>
          </mc:Choice>
          <mc:Fallback xmlns="">
            <p:pic>
              <p:nvPicPr>
                <p:cNvPr id="306" name="Ink 305">
                  <a:extLst>
                    <a:ext uri="{FF2B5EF4-FFF2-40B4-BE49-F238E27FC236}">
                      <a16:creationId xmlns:a16="http://schemas.microsoft.com/office/drawing/2014/main" id="{A3BCF459-7C11-49CE-8124-526D0AFF79F4}"/>
                    </a:ext>
                  </a:extLst>
                </p:cNvPr>
                <p:cNvPicPr/>
                <p:nvPr/>
              </p:nvPicPr>
              <p:blipFill>
                <a:blip r:embed="rId370"/>
                <a:stretch>
                  <a:fillRect/>
                </a:stretch>
              </p:blipFill>
              <p:spPr>
                <a:xfrm>
                  <a:off x="5704980" y="1693095"/>
                  <a:ext cx="165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7" name="Ink 306">
                  <a:extLst>
                    <a:ext uri="{FF2B5EF4-FFF2-40B4-BE49-F238E27FC236}">
                      <a16:creationId xmlns:a16="http://schemas.microsoft.com/office/drawing/2014/main" id="{8363AC07-9CE7-413B-8E78-0DB7F14391AA}"/>
                    </a:ext>
                  </a:extLst>
                </p14:cNvPr>
                <p14:cNvContentPartPr/>
                <p14:nvPr/>
              </p14:nvContentPartPr>
              <p14:xfrm>
                <a:off x="5730540" y="1817655"/>
                <a:ext cx="117360" cy="19080"/>
              </p14:xfrm>
            </p:contentPart>
          </mc:Choice>
          <mc:Fallback xmlns="">
            <p:pic>
              <p:nvPicPr>
                <p:cNvPr id="307" name="Ink 306">
                  <a:extLst>
                    <a:ext uri="{FF2B5EF4-FFF2-40B4-BE49-F238E27FC236}">
                      <a16:creationId xmlns:a16="http://schemas.microsoft.com/office/drawing/2014/main" id="{8363AC07-9CE7-413B-8E78-0DB7F14391AA}"/>
                    </a:ext>
                  </a:extLst>
                </p:cNvPr>
                <p:cNvPicPr/>
                <p:nvPr/>
              </p:nvPicPr>
              <p:blipFill>
                <a:blip r:embed="rId372"/>
                <a:stretch>
                  <a:fillRect/>
                </a:stretch>
              </p:blipFill>
              <p:spPr>
                <a:xfrm>
                  <a:off x="5721540" y="1808655"/>
                  <a:ext cx="135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8" name="Ink 307">
                  <a:extLst>
                    <a:ext uri="{FF2B5EF4-FFF2-40B4-BE49-F238E27FC236}">
                      <a16:creationId xmlns:a16="http://schemas.microsoft.com/office/drawing/2014/main" id="{9D4B7569-1221-419E-9382-CD2C738EA785}"/>
                    </a:ext>
                  </a:extLst>
                </p14:cNvPr>
                <p14:cNvContentPartPr/>
                <p14:nvPr/>
              </p14:nvContentPartPr>
              <p14:xfrm>
                <a:off x="5954100" y="1757175"/>
                <a:ext cx="30600" cy="147600"/>
              </p14:xfrm>
            </p:contentPart>
          </mc:Choice>
          <mc:Fallback xmlns="">
            <p:pic>
              <p:nvPicPr>
                <p:cNvPr id="308" name="Ink 307">
                  <a:extLst>
                    <a:ext uri="{FF2B5EF4-FFF2-40B4-BE49-F238E27FC236}">
                      <a16:creationId xmlns:a16="http://schemas.microsoft.com/office/drawing/2014/main" id="{9D4B7569-1221-419E-9382-CD2C738EA785}"/>
                    </a:ext>
                  </a:extLst>
                </p:cNvPr>
                <p:cNvPicPr/>
                <p:nvPr/>
              </p:nvPicPr>
              <p:blipFill>
                <a:blip r:embed="rId374"/>
                <a:stretch>
                  <a:fillRect/>
                </a:stretch>
              </p:blipFill>
              <p:spPr>
                <a:xfrm>
                  <a:off x="5945100" y="1748153"/>
                  <a:ext cx="48240" cy="165283"/>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09" name="Ink 308">
                  <a:extLst>
                    <a:ext uri="{FF2B5EF4-FFF2-40B4-BE49-F238E27FC236}">
                      <a16:creationId xmlns:a16="http://schemas.microsoft.com/office/drawing/2014/main" id="{851D26D1-173E-451E-AE06-A5F6EC4635D2}"/>
                    </a:ext>
                  </a:extLst>
                </p14:cNvPr>
                <p14:cNvContentPartPr/>
                <p14:nvPr/>
              </p14:nvContentPartPr>
              <p14:xfrm>
                <a:off x="6073260" y="1711815"/>
                <a:ext cx="202680" cy="170280"/>
              </p14:xfrm>
            </p:contentPart>
          </mc:Choice>
          <mc:Fallback xmlns="">
            <p:pic>
              <p:nvPicPr>
                <p:cNvPr id="309" name="Ink 308">
                  <a:extLst>
                    <a:ext uri="{FF2B5EF4-FFF2-40B4-BE49-F238E27FC236}">
                      <a16:creationId xmlns:a16="http://schemas.microsoft.com/office/drawing/2014/main" id="{851D26D1-173E-451E-AE06-A5F6EC4635D2}"/>
                    </a:ext>
                  </a:extLst>
                </p:cNvPr>
                <p:cNvPicPr/>
                <p:nvPr/>
              </p:nvPicPr>
              <p:blipFill>
                <a:blip r:embed="rId376"/>
                <a:stretch>
                  <a:fillRect/>
                </a:stretch>
              </p:blipFill>
              <p:spPr>
                <a:xfrm>
                  <a:off x="6064276" y="1702834"/>
                  <a:ext cx="220289" cy="187883"/>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0" name="Ink 309">
                  <a:extLst>
                    <a:ext uri="{FF2B5EF4-FFF2-40B4-BE49-F238E27FC236}">
                      <a16:creationId xmlns:a16="http://schemas.microsoft.com/office/drawing/2014/main" id="{B1DB7BFE-EAE4-4143-AACA-9DD4FDEE3474}"/>
                    </a:ext>
                  </a:extLst>
                </p14:cNvPr>
                <p14:cNvContentPartPr/>
                <p14:nvPr/>
              </p14:nvContentPartPr>
              <p14:xfrm>
                <a:off x="6312660" y="1745295"/>
                <a:ext cx="104760" cy="124200"/>
              </p14:xfrm>
            </p:contentPart>
          </mc:Choice>
          <mc:Fallback xmlns="">
            <p:pic>
              <p:nvPicPr>
                <p:cNvPr id="310" name="Ink 309">
                  <a:extLst>
                    <a:ext uri="{FF2B5EF4-FFF2-40B4-BE49-F238E27FC236}">
                      <a16:creationId xmlns:a16="http://schemas.microsoft.com/office/drawing/2014/main" id="{B1DB7BFE-EAE4-4143-AACA-9DD4FDEE3474}"/>
                    </a:ext>
                  </a:extLst>
                </p:cNvPr>
                <p:cNvPicPr/>
                <p:nvPr/>
              </p:nvPicPr>
              <p:blipFill>
                <a:blip r:embed="rId378"/>
                <a:stretch>
                  <a:fillRect/>
                </a:stretch>
              </p:blipFill>
              <p:spPr>
                <a:xfrm>
                  <a:off x="6303660" y="1736295"/>
                  <a:ext cx="122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11" name="Ink 310">
                  <a:extLst>
                    <a:ext uri="{FF2B5EF4-FFF2-40B4-BE49-F238E27FC236}">
                      <a16:creationId xmlns:a16="http://schemas.microsoft.com/office/drawing/2014/main" id="{09D96244-8073-4093-B319-96E4F05E7CF4}"/>
                    </a:ext>
                  </a:extLst>
                </p14:cNvPr>
                <p14:cNvContentPartPr/>
                <p14:nvPr/>
              </p14:nvContentPartPr>
              <p14:xfrm>
                <a:off x="6356220" y="1806855"/>
                <a:ext cx="134640" cy="108720"/>
              </p14:xfrm>
            </p:contentPart>
          </mc:Choice>
          <mc:Fallback xmlns="">
            <p:pic>
              <p:nvPicPr>
                <p:cNvPr id="311" name="Ink 310">
                  <a:extLst>
                    <a:ext uri="{FF2B5EF4-FFF2-40B4-BE49-F238E27FC236}">
                      <a16:creationId xmlns:a16="http://schemas.microsoft.com/office/drawing/2014/main" id="{09D96244-8073-4093-B319-96E4F05E7CF4}"/>
                    </a:ext>
                  </a:extLst>
                </p:cNvPr>
                <p:cNvPicPr/>
                <p:nvPr/>
              </p:nvPicPr>
              <p:blipFill>
                <a:blip r:embed="rId380"/>
                <a:stretch>
                  <a:fillRect/>
                </a:stretch>
              </p:blipFill>
              <p:spPr>
                <a:xfrm>
                  <a:off x="6347220" y="1797855"/>
                  <a:ext cx="152280" cy="126360"/>
                </a:xfrm>
                <a:prstGeom prst="rect">
                  <a:avLst/>
                </a:prstGeom>
              </p:spPr>
            </p:pic>
          </mc:Fallback>
        </mc:AlternateContent>
      </p:grpSp>
      <p:grpSp>
        <p:nvGrpSpPr>
          <p:cNvPr id="323" name="Group 322">
            <a:extLst>
              <a:ext uri="{FF2B5EF4-FFF2-40B4-BE49-F238E27FC236}">
                <a16:creationId xmlns:a16="http://schemas.microsoft.com/office/drawing/2014/main" id="{D40FA4E6-E9E0-4109-A1D7-EB4A7A06A5E0}"/>
              </a:ext>
              <a:ext uri="{C183D7F6-B498-43B3-948B-1728B52AA6E4}">
                <adec:decorative xmlns:adec="http://schemas.microsoft.com/office/drawing/2017/decorative" val="1"/>
              </a:ext>
            </a:extLst>
          </p:cNvPr>
          <p:cNvGrpSpPr/>
          <p:nvPr/>
        </p:nvGrpSpPr>
        <p:grpSpPr>
          <a:xfrm>
            <a:off x="6653580" y="1719735"/>
            <a:ext cx="1661040" cy="299520"/>
            <a:chOff x="6653580" y="1719735"/>
            <a:chExt cx="1661040" cy="299520"/>
          </a:xfrm>
        </p:grpSpPr>
        <mc:AlternateContent xmlns:mc="http://schemas.openxmlformats.org/markup-compatibility/2006" xmlns:p14="http://schemas.microsoft.com/office/powerpoint/2010/main">
          <mc:Choice Requires="p14">
            <p:contentPart p14:bwMode="auto" r:id="rId381">
              <p14:nvContentPartPr>
                <p14:cNvPr id="312" name="Ink 311">
                  <a:extLst>
                    <a:ext uri="{FF2B5EF4-FFF2-40B4-BE49-F238E27FC236}">
                      <a16:creationId xmlns:a16="http://schemas.microsoft.com/office/drawing/2014/main" id="{16528B5E-F9CC-47A5-B8A4-BD8854767117}"/>
                    </a:ext>
                  </a:extLst>
                </p14:cNvPr>
                <p14:cNvContentPartPr/>
                <p14:nvPr/>
              </p14:nvContentPartPr>
              <p14:xfrm>
                <a:off x="6653580" y="1719735"/>
                <a:ext cx="133920" cy="167040"/>
              </p14:xfrm>
            </p:contentPart>
          </mc:Choice>
          <mc:Fallback xmlns="">
            <p:pic>
              <p:nvPicPr>
                <p:cNvPr id="312" name="Ink 311">
                  <a:extLst>
                    <a:ext uri="{FF2B5EF4-FFF2-40B4-BE49-F238E27FC236}">
                      <a16:creationId xmlns:a16="http://schemas.microsoft.com/office/drawing/2014/main" id="{16528B5E-F9CC-47A5-B8A4-BD8854767117}"/>
                    </a:ext>
                  </a:extLst>
                </p:cNvPr>
                <p:cNvPicPr/>
                <p:nvPr/>
              </p:nvPicPr>
              <p:blipFill>
                <a:blip r:embed="rId382"/>
                <a:stretch>
                  <a:fillRect/>
                </a:stretch>
              </p:blipFill>
              <p:spPr>
                <a:xfrm>
                  <a:off x="6644580" y="1710735"/>
                  <a:ext cx="151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3" name="Ink 312">
                  <a:extLst>
                    <a:ext uri="{FF2B5EF4-FFF2-40B4-BE49-F238E27FC236}">
                      <a16:creationId xmlns:a16="http://schemas.microsoft.com/office/drawing/2014/main" id="{25462ACF-3A33-49AB-BAA6-821C8049E6B4}"/>
                    </a:ext>
                  </a:extLst>
                </p14:cNvPr>
                <p14:cNvContentPartPr/>
                <p14:nvPr/>
              </p14:nvContentPartPr>
              <p14:xfrm>
                <a:off x="6872820" y="1750335"/>
                <a:ext cx="21240" cy="175680"/>
              </p14:xfrm>
            </p:contentPart>
          </mc:Choice>
          <mc:Fallback xmlns="">
            <p:pic>
              <p:nvPicPr>
                <p:cNvPr id="313" name="Ink 312">
                  <a:extLst>
                    <a:ext uri="{FF2B5EF4-FFF2-40B4-BE49-F238E27FC236}">
                      <a16:creationId xmlns:a16="http://schemas.microsoft.com/office/drawing/2014/main" id="{25462ACF-3A33-49AB-BAA6-821C8049E6B4}"/>
                    </a:ext>
                  </a:extLst>
                </p:cNvPr>
                <p:cNvPicPr/>
                <p:nvPr/>
              </p:nvPicPr>
              <p:blipFill>
                <a:blip r:embed="rId384"/>
                <a:stretch>
                  <a:fillRect/>
                </a:stretch>
              </p:blipFill>
              <p:spPr>
                <a:xfrm>
                  <a:off x="6863665" y="1741353"/>
                  <a:ext cx="39184" cy="193284"/>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14" name="Ink 313">
                  <a:extLst>
                    <a:ext uri="{FF2B5EF4-FFF2-40B4-BE49-F238E27FC236}">
                      <a16:creationId xmlns:a16="http://schemas.microsoft.com/office/drawing/2014/main" id="{68879DC2-0037-40C3-87EA-4F37D58BF82E}"/>
                    </a:ext>
                  </a:extLst>
                </p14:cNvPr>
                <p14:cNvContentPartPr/>
                <p14:nvPr/>
              </p14:nvContentPartPr>
              <p14:xfrm>
                <a:off x="6867060" y="1760775"/>
                <a:ext cx="144720" cy="108360"/>
              </p14:xfrm>
            </p:contentPart>
          </mc:Choice>
          <mc:Fallback xmlns="">
            <p:pic>
              <p:nvPicPr>
                <p:cNvPr id="314" name="Ink 313">
                  <a:extLst>
                    <a:ext uri="{FF2B5EF4-FFF2-40B4-BE49-F238E27FC236}">
                      <a16:creationId xmlns:a16="http://schemas.microsoft.com/office/drawing/2014/main" id="{68879DC2-0037-40C3-87EA-4F37D58BF82E}"/>
                    </a:ext>
                  </a:extLst>
                </p:cNvPr>
                <p:cNvPicPr/>
                <p:nvPr/>
              </p:nvPicPr>
              <p:blipFill>
                <a:blip r:embed="rId386"/>
                <a:stretch>
                  <a:fillRect/>
                </a:stretch>
              </p:blipFill>
              <p:spPr>
                <a:xfrm>
                  <a:off x="6858060" y="1751775"/>
                  <a:ext cx="162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5" name="Ink 314">
                  <a:extLst>
                    <a:ext uri="{FF2B5EF4-FFF2-40B4-BE49-F238E27FC236}">
                      <a16:creationId xmlns:a16="http://schemas.microsoft.com/office/drawing/2014/main" id="{25452689-542C-416B-B8B9-3A1FCB3DA0D4}"/>
                    </a:ext>
                  </a:extLst>
                </p14:cNvPr>
                <p14:cNvContentPartPr/>
                <p14:nvPr/>
              </p14:nvContentPartPr>
              <p14:xfrm>
                <a:off x="7053540" y="1811175"/>
                <a:ext cx="169920" cy="140760"/>
              </p14:xfrm>
            </p:contentPart>
          </mc:Choice>
          <mc:Fallback xmlns="">
            <p:pic>
              <p:nvPicPr>
                <p:cNvPr id="315" name="Ink 314">
                  <a:extLst>
                    <a:ext uri="{FF2B5EF4-FFF2-40B4-BE49-F238E27FC236}">
                      <a16:creationId xmlns:a16="http://schemas.microsoft.com/office/drawing/2014/main" id="{25452689-542C-416B-B8B9-3A1FCB3DA0D4}"/>
                    </a:ext>
                  </a:extLst>
                </p:cNvPr>
                <p:cNvPicPr/>
                <p:nvPr/>
              </p:nvPicPr>
              <p:blipFill>
                <a:blip r:embed="rId388"/>
                <a:stretch>
                  <a:fillRect/>
                </a:stretch>
              </p:blipFill>
              <p:spPr>
                <a:xfrm>
                  <a:off x="7044540" y="1802175"/>
                  <a:ext cx="187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6" name="Ink 315">
                  <a:extLst>
                    <a:ext uri="{FF2B5EF4-FFF2-40B4-BE49-F238E27FC236}">
                      <a16:creationId xmlns:a16="http://schemas.microsoft.com/office/drawing/2014/main" id="{F3E2BC3E-2A4C-4DEC-88BC-B4895EEE178E}"/>
                    </a:ext>
                  </a:extLst>
                </p14:cNvPr>
                <p14:cNvContentPartPr/>
                <p14:nvPr/>
              </p14:nvContentPartPr>
              <p14:xfrm>
                <a:off x="7045980" y="1881015"/>
                <a:ext cx="105120" cy="33480"/>
              </p14:xfrm>
            </p:contentPart>
          </mc:Choice>
          <mc:Fallback xmlns="">
            <p:pic>
              <p:nvPicPr>
                <p:cNvPr id="316" name="Ink 315">
                  <a:extLst>
                    <a:ext uri="{FF2B5EF4-FFF2-40B4-BE49-F238E27FC236}">
                      <a16:creationId xmlns:a16="http://schemas.microsoft.com/office/drawing/2014/main" id="{F3E2BC3E-2A4C-4DEC-88BC-B4895EEE178E}"/>
                    </a:ext>
                  </a:extLst>
                </p:cNvPr>
                <p:cNvPicPr/>
                <p:nvPr/>
              </p:nvPicPr>
              <p:blipFill>
                <a:blip r:embed="rId390"/>
                <a:stretch>
                  <a:fillRect/>
                </a:stretch>
              </p:blipFill>
              <p:spPr>
                <a:xfrm>
                  <a:off x="7036980" y="1871917"/>
                  <a:ext cx="122760" cy="51312"/>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7" name="Ink 316">
                  <a:extLst>
                    <a:ext uri="{FF2B5EF4-FFF2-40B4-BE49-F238E27FC236}">
                      <a16:creationId xmlns:a16="http://schemas.microsoft.com/office/drawing/2014/main" id="{83C3E95E-AD46-4B8B-B4D5-3AD16E3F17AE}"/>
                    </a:ext>
                  </a:extLst>
                </p14:cNvPr>
                <p14:cNvContentPartPr/>
                <p14:nvPr/>
              </p14:nvContentPartPr>
              <p14:xfrm>
                <a:off x="7101780" y="1837455"/>
                <a:ext cx="128520" cy="22680"/>
              </p14:xfrm>
            </p:contentPart>
          </mc:Choice>
          <mc:Fallback xmlns="">
            <p:pic>
              <p:nvPicPr>
                <p:cNvPr id="317" name="Ink 316">
                  <a:extLst>
                    <a:ext uri="{FF2B5EF4-FFF2-40B4-BE49-F238E27FC236}">
                      <a16:creationId xmlns:a16="http://schemas.microsoft.com/office/drawing/2014/main" id="{83C3E95E-AD46-4B8B-B4D5-3AD16E3F17AE}"/>
                    </a:ext>
                  </a:extLst>
                </p:cNvPr>
                <p:cNvPicPr/>
                <p:nvPr/>
              </p:nvPicPr>
              <p:blipFill>
                <a:blip r:embed="rId392"/>
                <a:stretch>
                  <a:fillRect/>
                </a:stretch>
              </p:blipFill>
              <p:spPr>
                <a:xfrm>
                  <a:off x="7092755" y="1828310"/>
                  <a:ext cx="146210" cy="40605"/>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18" name="Ink 317">
                  <a:extLst>
                    <a:ext uri="{FF2B5EF4-FFF2-40B4-BE49-F238E27FC236}">
                      <a16:creationId xmlns:a16="http://schemas.microsoft.com/office/drawing/2014/main" id="{EAFE3D83-B2AC-4679-AEA2-8BDD2FE02331}"/>
                    </a:ext>
                  </a:extLst>
                </p14:cNvPr>
                <p14:cNvContentPartPr/>
                <p14:nvPr/>
              </p14:nvContentPartPr>
              <p14:xfrm>
                <a:off x="7267020" y="1813695"/>
                <a:ext cx="229680" cy="136800"/>
              </p14:xfrm>
            </p:contentPart>
          </mc:Choice>
          <mc:Fallback xmlns="">
            <p:pic>
              <p:nvPicPr>
                <p:cNvPr id="318" name="Ink 317">
                  <a:extLst>
                    <a:ext uri="{FF2B5EF4-FFF2-40B4-BE49-F238E27FC236}">
                      <a16:creationId xmlns:a16="http://schemas.microsoft.com/office/drawing/2014/main" id="{EAFE3D83-B2AC-4679-AEA2-8BDD2FE02331}"/>
                    </a:ext>
                  </a:extLst>
                </p:cNvPr>
                <p:cNvPicPr/>
                <p:nvPr/>
              </p:nvPicPr>
              <p:blipFill>
                <a:blip r:embed="rId394"/>
                <a:stretch>
                  <a:fillRect/>
                </a:stretch>
              </p:blipFill>
              <p:spPr>
                <a:xfrm>
                  <a:off x="7258020" y="1804695"/>
                  <a:ext cx="247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19" name="Ink 318">
                  <a:extLst>
                    <a:ext uri="{FF2B5EF4-FFF2-40B4-BE49-F238E27FC236}">
                      <a16:creationId xmlns:a16="http://schemas.microsoft.com/office/drawing/2014/main" id="{2E050FD3-E76F-444D-B8D6-3158EBF81A6D}"/>
                    </a:ext>
                  </a:extLst>
                </p14:cNvPr>
                <p14:cNvContentPartPr/>
                <p14:nvPr/>
              </p14:nvContentPartPr>
              <p14:xfrm>
                <a:off x="7548900" y="1794975"/>
                <a:ext cx="186480" cy="159840"/>
              </p14:xfrm>
            </p:contentPart>
          </mc:Choice>
          <mc:Fallback xmlns="">
            <p:pic>
              <p:nvPicPr>
                <p:cNvPr id="319" name="Ink 318">
                  <a:extLst>
                    <a:ext uri="{FF2B5EF4-FFF2-40B4-BE49-F238E27FC236}">
                      <a16:creationId xmlns:a16="http://schemas.microsoft.com/office/drawing/2014/main" id="{2E050FD3-E76F-444D-B8D6-3158EBF81A6D}"/>
                    </a:ext>
                  </a:extLst>
                </p:cNvPr>
                <p:cNvPicPr/>
                <p:nvPr/>
              </p:nvPicPr>
              <p:blipFill>
                <a:blip r:embed="rId396"/>
                <a:stretch>
                  <a:fillRect/>
                </a:stretch>
              </p:blipFill>
              <p:spPr>
                <a:xfrm>
                  <a:off x="7539900" y="1785975"/>
                  <a:ext cx="204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0" name="Ink 319">
                  <a:extLst>
                    <a:ext uri="{FF2B5EF4-FFF2-40B4-BE49-F238E27FC236}">
                      <a16:creationId xmlns:a16="http://schemas.microsoft.com/office/drawing/2014/main" id="{502570C0-AF22-446E-9B6F-2F1856A9534B}"/>
                    </a:ext>
                  </a:extLst>
                </p14:cNvPr>
                <p14:cNvContentPartPr/>
                <p14:nvPr/>
              </p14:nvContentPartPr>
              <p14:xfrm>
                <a:off x="7676340" y="1774815"/>
                <a:ext cx="204480" cy="20160"/>
              </p14:xfrm>
            </p:contentPart>
          </mc:Choice>
          <mc:Fallback xmlns="">
            <p:pic>
              <p:nvPicPr>
                <p:cNvPr id="320" name="Ink 319">
                  <a:extLst>
                    <a:ext uri="{FF2B5EF4-FFF2-40B4-BE49-F238E27FC236}">
                      <a16:creationId xmlns:a16="http://schemas.microsoft.com/office/drawing/2014/main" id="{502570C0-AF22-446E-9B6F-2F1856A9534B}"/>
                    </a:ext>
                  </a:extLst>
                </p:cNvPr>
                <p:cNvPicPr/>
                <p:nvPr/>
              </p:nvPicPr>
              <p:blipFill>
                <a:blip r:embed="rId398"/>
                <a:stretch>
                  <a:fillRect/>
                </a:stretch>
              </p:blipFill>
              <p:spPr>
                <a:xfrm>
                  <a:off x="7667340" y="1765815"/>
                  <a:ext cx="222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1" name="Ink 320">
                  <a:extLst>
                    <a:ext uri="{FF2B5EF4-FFF2-40B4-BE49-F238E27FC236}">
                      <a16:creationId xmlns:a16="http://schemas.microsoft.com/office/drawing/2014/main" id="{E0EDA5E6-EEE7-4DD9-8ACB-D8A93569CEBB}"/>
                    </a:ext>
                  </a:extLst>
                </p14:cNvPr>
                <p14:cNvContentPartPr/>
                <p14:nvPr/>
              </p14:nvContentPartPr>
              <p14:xfrm>
                <a:off x="7663380" y="1850775"/>
                <a:ext cx="322920" cy="156600"/>
              </p14:xfrm>
            </p:contentPart>
          </mc:Choice>
          <mc:Fallback xmlns="">
            <p:pic>
              <p:nvPicPr>
                <p:cNvPr id="321" name="Ink 320">
                  <a:extLst>
                    <a:ext uri="{FF2B5EF4-FFF2-40B4-BE49-F238E27FC236}">
                      <a16:creationId xmlns:a16="http://schemas.microsoft.com/office/drawing/2014/main" id="{E0EDA5E6-EEE7-4DD9-8ACB-D8A93569CEBB}"/>
                    </a:ext>
                  </a:extLst>
                </p:cNvPr>
                <p:cNvPicPr/>
                <p:nvPr/>
              </p:nvPicPr>
              <p:blipFill>
                <a:blip r:embed="rId400"/>
                <a:stretch>
                  <a:fillRect/>
                </a:stretch>
              </p:blipFill>
              <p:spPr>
                <a:xfrm>
                  <a:off x="7654380" y="1841775"/>
                  <a:ext cx="340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2" name="Ink 321">
                  <a:extLst>
                    <a:ext uri="{FF2B5EF4-FFF2-40B4-BE49-F238E27FC236}">
                      <a16:creationId xmlns:a16="http://schemas.microsoft.com/office/drawing/2014/main" id="{6B3C89CB-4CAE-407E-B2A6-A9E99ECA07A3}"/>
                    </a:ext>
                  </a:extLst>
                </p14:cNvPr>
                <p14:cNvContentPartPr/>
                <p14:nvPr/>
              </p14:nvContentPartPr>
              <p14:xfrm>
                <a:off x="8070180" y="1876335"/>
                <a:ext cx="244440" cy="142920"/>
              </p14:xfrm>
            </p:contentPart>
          </mc:Choice>
          <mc:Fallback xmlns="">
            <p:pic>
              <p:nvPicPr>
                <p:cNvPr id="322" name="Ink 321">
                  <a:extLst>
                    <a:ext uri="{FF2B5EF4-FFF2-40B4-BE49-F238E27FC236}">
                      <a16:creationId xmlns:a16="http://schemas.microsoft.com/office/drawing/2014/main" id="{6B3C89CB-4CAE-407E-B2A6-A9E99ECA07A3}"/>
                    </a:ext>
                  </a:extLst>
                </p:cNvPr>
                <p:cNvPicPr/>
                <p:nvPr/>
              </p:nvPicPr>
              <p:blipFill>
                <a:blip r:embed="rId402"/>
                <a:stretch>
                  <a:fillRect/>
                </a:stretch>
              </p:blipFill>
              <p:spPr>
                <a:xfrm>
                  <a:off x="8061180" y="1867335"/>
                  <a:ext cx="262080" cy="160560"/>
                </a:xfrm>
                <a:prstGeom prst="rect">
                  <a:avLst/>
                </a:prstGeom>
              </p:spPr>
            </p:pic>
          </mc:Fallback>
        </mc:AlternateContent>
      </p:grpSp>
      <p:sp>
        <p:nvSpPr>
          <p:cNvPr id="15" name="Rectangle 14">
            <a:extLst>
              <a:ext uri="{FF2B5EF4-FFF2-40B4-BE49-F238E27FC236}">
                <a16:creationId xmlns:a16="http://schemas.microsoft.com/office/drawing/2014/main" id="{BD199A73-8F4A-45B7-9548-55E513087405}"/>
              </a:ext>
            </a:extLst>
          </p:cNvPr>
          <p:cNvSpPr/>
          <p:nvPr/>
        </p:nvSpPr>
        <p:spPr>
          <a:xfrm>
            <a:off x="1269790" y="3260426"/>
            <a:ext cx="4285147" cy="492443"/>
          </a:xfrm>
          <a:prstGeom prst="rect">
            <a:avLst/>
          </a:prstGeom>
        </p:spPr>
        <p:txBody>
          <a:bodyPr wrap="none">
            <a:spAutoFit/>
          </a:bodyPr>
          <a:lstStyle/>
          <a:p>
            <a:r>
              <a:rPr lang="en-CA" sz="2600">
                <a:cs typeface="Aldhabi" panose="01000000000000000000" pitchFamily="2" charset="-78"/>
              </a:rPr>
              <a:t>Because I want to find out…</a:t>
            </a:r>
          </a:p>
        </p:txBody>
      </p:sp>
      <p:grpSp>
        <p:nvGrpSpPr>
          <p:cNvPr id="178" name="Group 177" descr="which solution is best">
            <a:extLst>
              <a:ext uri="{FF2B5EF4-FFF2-40B4-BE49-F238E27FC236}">
                <a16:creationId xmlns:a16="http://schemas.microsoft.com/office/drawing/2014/main" id="{A3C01EC0-D5CC-4D58-9604-1E5E38C62A55}"/>
              </a:ext>
            </a:extLst>
          </p:cNvPr>
          <p:cNvGrpSpPr/>
          <p:nvPr/>
        </p:nvGrpSpPr>
        <p:grpSpPr>
          <a:xfrm>
            <a:off x="5461314" y="2745114"/>
            <a:ext cx="1900440" cy="387360"/>
            <a:chOff x="5461314" y="2745114"/>
            <a:chExt cx="1900440" cy="387360"/>
          </a:xfrm>
        </p:grpSpPr>
        <mc:AlternateContent xmlns:mc="http://schemas.openxmlformats.org/markup-compatibility/2006" xmlns:p14="http://schemas.microsoft.com/office/powerpoint/2010/main">
          <mc:Choice Requires="p14">
            <p:contentPart p14:bwMode="auto" r:id="rId403">
              <p14:nvContentPartPr>
                <p14:cNvPr id="162" name="Ink 161">
                  <a:extLst>
                    <a:ext uri="{FF2B5EF4-FFF2-40B4-BE49-F238E27FC236}">
                      <a16:creationId xmlns:a16="http://schemas.microsoft.com/office/drawing/2014/main" id="{3ACF6930-D497-458F-90C4-4E182AA5159C}"/>
                    </a:ext>
                  </a:extLst>
                </p14:cNvPr>
                <p14:cNvContentPartPr/>
                <p14:nvPr/>
              </p14:nvContentPartPr>
              <p14:xfrm>
                <a:off x="5461314" y="2989194"/>
                <a:ext cx="194040" cy="143280"/>
              </p14:xfrm>
            </p:contentPart>
          </mc:Choice>
          <mc:Fallback xmlns="">
            <p:pic>
              <p:nvPicPr>
                <p:cNvPr id="162" name="Ink 161">
                  <a:extLst>
                    <a:ext uri="{FF2B5EF4-FFF2-40B4-BE49-F238E27FC236}">
                      <a16:creationId xmlns:a16="http://schemas.microsoft.com/office/drawing/2014/main" id="{3ACF6930-D497-458F-90C4-4E182AA5159C}"/>
                    </a:ext>
                  </a:extLst>
                </p:cNvPr>
                <p:cNvPicPr/>
                <p:nvPr/>
              </p:nvPicPr>
              <p:blipFill>
                <a:blip r:embed="rId196"/>
                <a:stretch>
                  <a:fillRect/>
                </a:stretch>
              </p:blipFill>
              <p:spPr>
                <a:xfrm>
                  <a:off x="5452314" y="2980194"/>
                  <a:ext cx="211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63" name="Ink 162">
                  <a:extLst>
                    <a:ext uri="{FF2B5EF4-FFF2-40B4-BE49-F238E27FC236}">
                      <a16:creationId xmlns:a16="http://schemas.microsoft.com/office/drawing/2014/main" id="{ED021285-2A1D-4C92-8880-CF8EDCA4AB19}"/>
                    </a:ext>
                  </a:extLst>
                </p14:cNvPr>
                <p14:cNvContentPartPr/>
                <p14:nvPr/>
              </p14:nvContentPartPr>
              <p14:xfrm>
                <a:off x="5687754" y="2938074"/>
                <a:ext cx="146520" cy="117000"/>
              </p14:xfrm>
            </p:contentPart>
          </mc:Choice>
          <mc:Fallback xmlns="">
            <p:pic>
              <p:nvPicPr>
                <p:cNvPr id="163" name="Ink 162">
                  <a:extLst>
                    <a:ext uri="{FF2B5EF4-FFF2-40B4-BE49-F238E27FC236}">
                      <a16:creationId xmlns:a16="http://schemas.microsoft.com/office/drawing/2014/main" id="{ED021285-2A1D-4C92-8880-CF8EDCA4AB19}"/>
                    </a:ext>
                  </a:extLst>
                </p:cNvPr>
                <p:cNvPicPr/>
                <p:nvPr/>
              </p:nvPicPr>
              <p:blipFill>
                <a:blip r:embed="rId198"/>
                <a:stretch>
                  <a:fillRect/>
                </a:stretch>
              </p:blipFill>
              <p:spPr>
                <a:xfrm>
                  <a:off x="5678776" y="2929074"/>
                  <a:ext cx="164117"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4" name="Ink 163">
                  <a:extLst>
                    <a:ext uri="{FF2B5EF4-FFF2-40B4-BE49-F238E27FC236}">
                      <a16:creationId xmlns:a16="http://schemas.microsoft.com/office/drawing/2014/main" id="{B01E7DA1-E556-42C8-9AC4-E5BA158B6EBD}"/>
                    </a:ext>
                  </a:extLst>
                </p14:cNvPr>
                <p14:cNvContentPartPr/>
                <p14:nvPr/>
              </p14:nvContentPartPr>
              <p14:xfrm>
                <a:off x="5849754" y="2868234"/>
                <a:ext cx="47520" cy="144000"/>
              </p14:xfrm>
            </p:contentPart>
          </mc:Choice>
          <mc:Fallback xmlns="">
            <p:pic>
              <p:nvPicPr>
                <p:cNvPr id="164" name="Ink 163">
                  <a:extLst>
                    <a:ext uri="{FF2B5EF4-FFF2-40B4-BE49-F238E27FC236}">
                      <a16:creationId xmlns:a16="http://schemas.microsoft.com/office/drawing/2014/main" id="{B01E7DA1-E556-42C8-9AC4-E5BA158B6EBD}"/>
                    </a:ext>
                  </a:extLst>
                </p:cNvPr>
                <p:cNvPicPr/>
                <p:nvPr/>
              </p:nvPicPr>
              <p:blipFill>
                <a:blip r:embed="rId200"/>
                <a:stretch>
                  <a:fillRect/>
                </a:stretch>
              </p:blipFill>
              <p:spPr>
                <a:xfrm>
                  <a:off x="5840754" y="2859234"/>
                  <a:ext cx="65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65" name="Ink 164">
                  <a:extLst>
                    <a:ext uri="{FF2B5EF4-FFF2-40B4-BE49-F238E27FC236}">
                      <a16:creationId xmlns:a16="http://schemas.microsoft.com/office/drawing/2014/main" id="{6BAB4CC8-D13A-455E-9023-9EDB4FA52F58}"/>
                    </a:ext>
                  </a:extLst>
                </p14:cNvPr>
                <p14:cNvContentPartPr/>
                <p14:nvPr/>
              </p14:nvContentPartPr>
              <p14:xfrm>
                <a:off x="5940834" y="2915034"/>
                <a:ext cx="180000" cy="90000"/>
              </p14:xfrm>
            </p:contentPart>
          </mc:Choice>
          <mc:Fallback xmlns="">
            <p:pic>
              <p:nvPicPr>
                <p:cNvPr id="165" name="Ink 164">
                  <a:extLst>
                    <a:ext uri="{FF2B5EF4-FFF2-40B4-BE49-F238E27FC236}">
                      <a16:creationId xmlns:a16="http://schemas.microsoft.com/office/drawing/2014/main" id="{6BAB4CC8-D13A-455E-9023-9EDB4FA52F58}"/>
                    </a:ext>
                  </a:extLst>
                </p:cNvPr>
                <p:cNvPicPr/>
                <p:nvPr/>
              </p:nvPicPr>
              <p:blipFill>
                <a:blip r:embed="rId202"/>
                <a:stretch>
                  <a:fillRect/>
                </a:stretch>
              </p:blipFill>
              <p:spPr>
                <a:xfrm>
                  <a:off x="5931834" y="2906070"/>
                  <a:ext cx="197640" cy="10757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6" name="Ink 165">
                  <a:extLst>
                    <a:ext uri="{FF2B5EF4-FFF2-40B4-BE49-F238E27FC236}">
                      <a16:creationId xmlns:a16="http://schemas.microsoft.com/office/drawing/2014/main" id="{63D11C5F-92F1-41FF-B6B1-B212D5E76113}"/>
                    </a:ext>
                  </a:extLst>
                </p14:cNvPr>
                <p14:cNvContentPartPr/>
                <p14:nvPr/>
              </p14:nvContentPartPr>
              <p14:xfrm>
                <a:off x="6107874" y="2855634"/>
                <a:ext cx="155880" cy="138240"/>
              </p14:xfrm>
            </p:contentPart>
          </mc:Choice>
          <mc:Fallback xmlns="">
            <p:pic>
              <p:nvPicPr>
                <p:cNvPr id="166" name="Ink 165">
                  <a:extLst>
                    <a:ext uri="{FF2B5EF4-FFF2-40B4-BE49-F238E27FC236}">
                      <a16:creationId xmlns:a16="http://schemas.microsoft.com/office/drawing/2014/main" id="{63D11C5F-92F1-41FF-B6B1-B212D5E76113}"/>
                    </a:ext>
                  </a:extLst>
                </p:cNvPr>
                <p:cNvPicPr/>
                <p:nvPr/>
              </p:nvPicPr>
              <p:blipFill>
                <a:blip r:embed="rId204"/>
                <a:stretch>
                  <a:fillRect/>
                </a:stretch>
              </p:blipFill>
              <p:spPr>
                <a:xfrm>
                  <a:off x="6098874" y="2846634"/>
                  <a:ext cx="173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67" name="Ink 166">
                  <a:extLst>
                    <a:ext uri="{FF2B5EF4-FFF2-40B4-BE49-F238E27FC236}">
                      <a16:creationId xmlns:a16="http://schemas.microsoft.com/office/drawing/2014/main" id="{D3F4A190-ABDC-451D-9860-AE5CD07F92BE}"/>
                    </a:ext>
                  </a:extLst>
                </p14:cNvPr>
                <p14:cNvContentPartPr/>
                <p14:nvPr/>
              </p14:nvContentPartPr>
              <p14:xfrm>
                <a:off x="6397314" y="2860314"/>
                <a:ext cx="82080" cy="115200"/>
              </p14:xfrm>
            </p:contentPart>
          </mc:Choice>
          <mc:Fallback xmlns="">
            <p:pic>
              <p:nvPicPr>
                <p:cNvPr id="167" name="Ink 166">
                  <a:extLst>
                    <a:ext uri="{FF2B5EF4-FFF2-40B4-BE49-F238E27FC236}">
                      <a16:creationId xmlns:a16="http://schemas.microsoft.com/office/drawing/2014/main" id="{D3F4A190-ABDC-451D-9860-AE5CD07F92BE}"/>
                    </a:ext>
                  </a:extLst>
                </p:cNvPr>
                <p:cNvPicPr/>
                <p:nvPr/>
              </p:nvPicPr>
              <p:blipFill>
                <a:blip r:embed="rId206"/>
                <a:stretch>
                  <a:fillRect/>
                </a:stretch>
              </p:blipFill>
              <p:spPr>
                <a:xfrm>
                  <a:off x="6388314" y="2851314"/>
                  <a:ext cx="99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8" name="Ink 167">
                  <a:extLst>
                    <a:ext uri="{FF2B5EF4-FFF2-40B4-BE49-F238E27FC236}">
                      <a16:creationId xmlns:a16="http://schemas.microsoft.com/office/drawing/2014/main" id="{DE0EBE4D-4424-49D7-87B1-D517BA7607A1}"/>
                    </a:ext>
                  </a:extLst>
                </p14:cNvPr>
                <p14:cNvContentPartPr/>
                <p14:nvPr/>
              </p14:nvContentPartPr>
              <p14:xfrm>
                <a:off x="6515754" y="2859954"/>
                <a:ext cx="96120" cy="106920"/>
              </p14:xfrm>
            </p:contentPart>
          </mc:Choice>
          <mc:Fallback xmlns="">
            <p:pic>
              <p:nvPicPr>
                <p:cNvPr id="168" name="Ink 167">
                  <a:extLst>
                    <a:ext uri="{FF2B5EF4-FFF2-40B4-BE49-F238E27FC236}">
                      <a16:creationId xmlns:a16="http://schemas.microsoft.com/office/drawing/2014/main" id="{DE0EBE4D-4424-49D7-87B1-D517BA7607A1}"/>
                    </a:ext>
                  </a:extLst>
                </p:cNvPr>
                <p:cNvPicPr/>
                <p:nvPr/>
              </p:nvPicPr>
              <p:blipFill>
                <a:blip r:embed="rId208"/>
                <a:stretch>
                  <a:fillRect/>
                </a:stretch>
              </p:blipFill>
              <p:spPr>
                <a:xfrm>
                  <a:off x="6506720" y="2850954"/>
                  <a:ext cx="113826"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69" name="Ink 168">
                  <a:extLst>
                    <a:ext uri="{FF2B5EF4-FFF2-40B4-BE49-F238E27FC236}">
                      <a16:creationId xmlns:a16="http://schemas.microsoft.com/office/drawing/2014/main" id="{604D419D-2853-4104-9DB8-28452AF5ABE7}"/>
                    </a:ext>
                  </a:extLst>
                </p14:cNvPr>
                <p14:cNvContentPartPr/>
                <p14:nvPr/>
              </p14:nvContentPartPr>
              <p14:xfrm>
                <a:off x="6665154" y="2788674"/>
                <a:ext cx="30960" cy="144360"/>
              </p14:xfrm>
            </p:contentPart>
          </mc:Choice>
          <mc:Fallback xmlns="">
            <p:pic>
              <p:nvPicPr>
                <p:cNvPr id="169" name="Ink 168">
                  <a:extLst>
                    <a:ext uri="{FF2B5EF4-FFF2-40B4-BE49-F238E27FC236}">
                      <a16:creationId xmlns:a16="http://schemas.microsoft.com/office/drawing/2014/main" id="{604D419D-2853-4104-9DB8-28452AF5ABE7}"/>
                    </a:ext>
                  </a:extLst>
                </p:cNvPr>
                <p:cNvPicPr/>
                <p:nvPr/>
              </p:nvPicPr>
              <p:blipFill>
                <a:blip r:embed="rId210"/>
                <a:stretch>
                  <a:fillRect/>
                </a:stretch>
              </p:blipFill>
              <p:spPr>
                <a:xfrm>
                  <a:off x="6656154" y="2779696"/>
                  <a:ext cx="48600" cy="161956"/>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70" name="Ink 169">
                  <a:extLst>
                    <a:ext uri="{FF2B5EF4-FFF2-40B4-BE49-F238E27FC236}">
                      <a16:creationId xmlns:a16="http://schemas.microsoft.com/office/drawing/2014/main" id="{4336C368-A684-428F-95BB-C3E1022191B7}"/>
                    </a:ext>
                  </a:extLst>
                </p14:cNvPr>
                <p14:cNvContentPartPr/>
                <p14:nvPr/>
              </p14:nvContentPartPr>
              <p14:xfrm>
                <a:off x="6708354" y="2827194"/>
                <a:ext cx="190440" cy="101520"/>
              </p14:xfrm>
            </p:contentPart>
          </mc:Choice>
          <mc:Fallback xmlns="">
            <p:pic>
              <p:nvPicPr>
                <p:cNvPr id="170" name="Ink 169">
                  <a:extLst>
                    <a:ext uri="{FF2B5EF4-FFF2-40B4-BE49-F238E27FC236}">
                      <a16:creationId xmlns:a16="http://schemas.microsoft.com/office/drawing/2014/main" id="{4336C368-A684-428F-95BB-C3E1022191B7}"/>
                    </a:ext>
                  </a:extLst>
                </p:cNvPr>
                <p:cNvPicPr/>
                <p:nvPr/>
              </p:nvPicPr>
              <p:blipFill>
                <a:blip r:embed="rId212"/>
                <a:stretch>
                  <a:fillRect/>
                </a:stretch>
              </p:blipFill>
              <p:spPr>
                <a:xfrm>
                  <a:off x="6699354" y="2818194"/>
                  <a:ext cx="208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71" name="Ink 170">
                  <a:extLst>
                    <a:ext uri="{FF2B5EF4-FFF2-40B4-BE49-F238E27FC236}">
                      <a16:creationId xmlns:a16="http://schemas.microsoft.com/office/drawing/2014/main" id="{BE5FFAB3-B150-4EFB-811C-FC67CDBBA6E8}"/>
                    </a:ext>
                  </a:extLst>
                </p14:cNvPr>
                <p14:cNvContentPartPr/>
                <p14:nvPr/>
              </p14:nvContentPartPr>
              <p14:xfrm>
                <a:off x="6903114" y="2748714"/>
                <a:ext cx="100080" cy="135000"/>
              </p14:xfrm>
            </p:contentPart>
          </mc:Choice>
          <mc:Fallback xmlns="">
            <p:pic>
              <p:nvPicPr>
                <p:cNvPr id="171" name="Ink 170">
                  <a:extLst>
                    <a:ext uri="{FF2B5EF4-FFF2-40B4-BE49-F238E27FC236}">
                      <a16:creationId xmlns:a16="http://schemas.microsoft.com/office/drawing/2014/main" id="{BE5FFAB3-B150-4EFB-811C-FC67CDBBA6E8}"/>
                    </a:ext>
                  </a:extLst>
                </p:cNvPr>
                <p:cNvPicPr/>
                <p:nvPr/>
              </p:nvPicPr>
              <p:blipFill>
                <a:blip r:embed="rId214"/>
                <a:stretch>
                  <a:fillRect/>
                </a:stretch>
              </p:blipFill>
              <p:spPr>
                <a:xfrm>
                  <a:off x="6894146" y="2739714"/>
                  <a:ext cx="117657"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72" name="Ink 171">
                  <a:extLst>
                    <a:ext uri="{FF2B5EF4-FFF2-40B4-BE49-F238E27FC236}">
                      <a16:creationId xmlns:a16="http://schemas.microsoft.com/office/drawing/2014/main" id="{B8B757E4-4F88-43A2-9987-DD73D55364B1}"/>
                    </a:ext>
                  </a:extLst>
                </p14:cNvPr>
                <p14:cNvContentPartPr/>
                <p14:nvPr/>
              </p14:nvContentPartPr>
              <p14:xfrm>
                <a:off x="7023354" y="2745114"/>
                <a:ext cx="37440" cy="157320"/>
              </p14:xfrm>
            </p:contentPart>
          </mc:Choice>
          <mc:Fallback xmlns="">
            <p:pic>
              <p:nvPicPr>
                <p:cNvPr id="172" name="Ink 171">
                  <a:extLst>
                    <a:ext uri="{FF2B5EF4-FFF2-40B4-BE49-F238E27FC236}">
                      <a16:creationId xmlns:a16="http://schemas.microsoft.com/office/drawing/2014/main" id="{B8B757E4-4F88-43A2-9987-DD73D55364B1}"/>
                    </a:ext>
                  </a:extLst>
                </p:cNvPr>
                <p:cNvPicPr/>
                <p:nvPr/>
              </p:nvPicPr>
              <p:blipFill>
                <a:blip r:embed="rId216"/>
                <a:stretch>
                  <a:fillRect/>
                </a:stretch>
              </p:blipFill>
              <p:spPr>
                <a:xfrm>
                  <a:off x="7014354" y="2736114"/>
                  <a:ext cx="55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3" name="Ink 172">
                  <a:extLst>
                    <a:ext uri="{FF2B5EF4-FFF2-40B4-BE49-F238E27FC236}">
                      <a16:creationId xmlns:a16="http://schemas.microsoft.com/office/drawing/2014/main" id="{92229F5E-835E-47F2-87E2-58E5A45B65EE}"/>
                    </a:ext>
                  </a:extLst>
                </p14:cNvPr>
                <p14:cNvContentPartPr/>
                <p14:nvPr/>
              </p14:nvContentPartPr>
              <p14:xfrm>
                <a:off x="7094994" y="2804874"/>
                <a:ext cx="113400" cy="104400"/>
              </p14:xfrm>
            </p:contentPart>
          </mc:Choice>
          <mc:Fallback xmlns="">
            <p:pic>
              <p:nvPicPr>
                <p:cNvPr id="173" name="Ink 172">
                  <a:extLst>
                    <a:ext uri="{FF2B5EF4-FFF2-40B4-BE49-F238E27FC236}">
                      <a16:creationId xmlns:a16="http://schemas.microsoft.com/office/drawing/2014/main" id="{92229F5E-835E-47F2-87E2-58E5A45B65EE}"/>
                    </a:ext>
                  </a:extLst>
                </p:cNvPr>
                <p:cNvPicPr/>
                <p:nvPr/>
              </p:nvPicPr>
              <p:blipFill>
                <a:blip r:embed="rId218"/>
                <a:stretch>
                  <a:fillRect/>
                </a:stretch>
              </p:blipFill>
              <p:spPr>
                <a:xfrm>
                  <a:off x="7085965" y="2795874"/>
                  <a:ext cx="131096"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74" name="Ink 173">
                  <a:extLst>
                    <a:ext uri="{FF2B5EF4-FFF2-40B4-BE49-F238E27FC236}">
                      <a16:creationId xmlns:a16="http://schemas.microsoft.com/office/drawing/2014/main" id="{3AA49937-EFA1-40DB-9FD3-704FED923074}"/>
                    </a:ext>
                  </a:extLst>
                </p14:cNvPr>
                <p14:cNvContentPartPr/>
                <p14:nvPr/>
              </p14:nvContentPartPr>
              <p14:xfrm>
                <a:off x="7242594" y="2794074"/>
                <a:ext cx="119160" cy="117360"/>
              </p14:xfrm>
            </p:contentPart>
          </mc:Choice>
          <mc:Fallback xmlns="">
            <p:pic>
              <p:nvPicPr>
                <p:cNvPr id="174" name="Ink 173">
                  <a:extLst>
                    <a:ext uri="{FF2B5EF4-FFF2-40B4-BE49-F238E27FC236}">
                      <a16:creationId xmlns:a16="http://schemas.microsoft.com/office/drawing/2014/main" id="{3AA49937-EFA1-40DB-9FD3-704FED923074}"/>
                    </a:ext>
                  </a:extLst>
                </p:cNvPr>
                <p:cNvPicPr/>
                <p:nvPr/>
              </p:nvPicPr>
              <p:blipFill>
                <a:blip r:embed="rId220"/>
                <a:stretch>
                  <a:fillRect/>
                </a:stretch>
              </p:blipFill>
              <p:spPr>
                <a:xfrm>
                  <a:off x="7233594" y="2785102"/>
                  <a:ext cx="136800" cy="134946"/>
                </a:xfrm>
                <a:prstGeom prst="rect">
                  <a:avLst/>
                </a:prstGeom>
              </p:spPr>
            </p:pic>
          </mc:Fallback>
        </mc:AlternateContent>
      </p:grpSp>
      <p:grpSp>
        <p:nvGrpSpPr>
          <p:cNvPr id="188" name="Group 187">
            <a:extLst>
              <a:ext uri="{FF2B5EF4-FFF2-40B4-BE49-F238E27FC236}">
                <a16:creationId xmlns:a16="http://schemas.microsoft.com/office/drawing/2014/main" id="{5964CA81-4E3F-438A-A136-323A78C9AD18}"/>
              </a:ext>
              <a:ext uri="{C183D7F6-B498-43B3-948B-1728B52AA6E4}">
                <adec:decorative xmlns:adec="http://schemas.microsoft.com/office/drawing/2017/decorative" val="1"/>
              </a:ext>
            </a:extLst>
          </p:cNvPr>
          <p:cNvGrpSpPr/>
          <p:nvPr/>
        </p:nvGrpSpPr>
        <p:grpSpPr>
          <a:xfrm>
            <a:off x="7551474" y="2711274"/>
            <a:ext cx="216720" cy="180360"/>
            <a:chOff x="7551474" y="2711274"/>
            <a:chExt cx="216720" cy="180360"/>
          </a:xfrm>
        </p:grpSpPr>
        <mc:AlternateContent xmlns:mc="http://schemas.openxmlformats.org/markup-compatibility/2006" xmlns:p14="http://schemas.microsoft.com/office/powerpoint/2010/main">
          <mc:Choice Requires="p14">
            <p:contentPart p14:bwMode="auto" r:id="rId416">
              <p14:nvContentPartPr>
                <p14:cNvPr id="179" name="Ink 178">
                  <a:extLst>
                    <a:ext uri="{FF2B5EF4-FFF2-40B4-BE49-F238E27FC236}">
                      <a16:creationId xmlns:a16="http://schemas.microsoft.com/office/drawing/2014/main" id="{58958660-0675-47AD-87C7-D972E40D0CC0}"/>
                    </a:ext>
                  </a:extLst>
                </p14:cNvPr>
                <p14:cNvContentPartPr/>
                <p14:nvPr/>
              </p14:nvContentPartPr>
              <p14:xfrm>
                <a:off x="7561554" y="2796594"/>
                <a:ext cx="20520" cy="84600"/>
              </p14:xfrm>
            </p:contentPart>
          </mc:Choice>
          <mc:Fallback xmlns="">
            <p:pic>
              <p:nvPicPr>
                <p:cNvPr id="179" name="Ink 178">
                  <a:extLst>
                    <a:ext uri="{FF2B5EF4-FFF2-40B4-BE49-F238E27FC236}">
                      <a16:creationId xmlns:a16="http://schemas.microsoft.com/office/drawing/2014/main" id="{58958660-0675-47AD-87C7-D972E40D0CC0}"/>
                    </a:ext>
                  </a:extLst>
                </p:cNvPr>
                <p:cNvPicPr/>
                <p:nvPr/>
              </p:nvPicPr>
              <p:blipFill>
                <a:blip r:embed="rId222"/>
                <a:stretch>
                  <a:fillRect/>
                </a:stretch>
              </p:blipFill>
              <p:spPr>
                <a:xfrm>
                  <a:off x="7552554" y="2787556"/>
                  <a:ext cx="38160" cy="102315"/>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80" name="Ink 179">
                  <a:extLst>
                    <a:ext uri="{FF2B5EF4-FFF2-40B4-BE49-F238E27FC236}">
                      <a16:creationId xmlns:a16="http://schemas.microsoft.com/office/drawing/2014/main" id="{C01CA3D8-3DE2-44AA-8754-915A17B790CC}"/>
                    </a:ext>
                  </a:extLst>
                </p14:cNvPr>
                <p14:cNvContentPartPr/>
                <p14:nvPr/>
              </p14:nvContentPartPr>
              <p14:xfrm>
                <a:off x="7551474" y="2711274"/>
                <a:ext cx="2880" cy="6480"/>
              </p14:xfrm>
            </p:contentPart>
          </mc:Choice>
          <mc:Fallback xmlns="">
            <p:pic>
              <p:nvPicPr>
                <p:cNvPr id="180" name="Ink 179">
                  <a:extLst>
                    <a:ext uri="{FF2B5EF4-FFF2-40B4-BE49-F238E27FC236}">
                      <a16:creationId xmlns:a16="http://schemas.microsoft.com/office/drawing/2014/main" id="{C01CA3D8-3DE2-44AA-8754-915A17B790CC}"/>
                    </a:ext>
                  </a:extLst>
                </p:cNvPr>
                <p:cNvPicPr/>
                <p:nvPr/>
              </p:nvPicPr>
              <p:blipFill>
                <a:blip r:embed="rId224"/>
                <a:stretch>
                  <a:fillRect/>
                </a:stretch>
              </p:blipFill>
              <p:spPr>
                <a:xfrm>
                  <a:off x="7543474" y="2702748"/>
                  <a:ext cx="18560" cy="23192"/>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81" name="Ink 180">
                  <a:extLst>
                    <a:ext uri="{FF2B5EF4-FFF2-40B4-BE49-F238E27FC236}">
                      <a16:creationId xmlns:a16="http://schemas.microsoft.com/office/drawing/2014/main" id="{9928408A-69F7-48F0-9FB0-7609641ED2ED}"/>
                    </a:ext>
                  </a:extLst>
                </p14:cNvPr>
                <p14:cNvContentPartPr/>
                <p14:nvPr/>
              </p14:nvContentPartPr>
              <p14:xfrm>
                <a:off x="7680714" y="2780034"/>
                <a:ext cx="87480" cy="111600"/>
              </p14:xfrm>
            </p:contentPart>
          </mc:Choice>
          <mc:Fallback xmlns="">
            <p:pic>
              <p:nvPicPr>
                <p:cNvPr id="181" name="Ink 180">
                  <a:extLst>
                    <a:ext uri="{FF2B5EF4-FFF2-40B4-BE49-F238E27FC236}">
                      <a16:creationId xmlns:a16="http://schemas.microsoft.com/office/drawing/2014/main" id="{9928408A-69F7-48F0-9FB0-7609641ED2ED}"/>
                    </a:ext>
                  </a:extLst>
                </p:cNvPr>
                <p:cNvPicPr/>
                <p:nvPr/>
              </p:nvPicPr>
              <p:blipFill>
                <a:blip r:embed="rId226"/>
                <a:stretch>
                  <a:fillRect/>
                </a:stretch>
              </p:blipFill>
              <p:spPr>
                <a:xfrm>
                  <a:off x="7671714" y="2771034"/>
                  <a:ext cx="105120" cy="129240"/>
                </a:xfrm>
                <a:prstGeom prst="rect">
                  <a:avLst/>
                </a:prstGeom>
              </p:spPr>
            </p:pic>
          </mc:Fallback>
        </mc:AlternateContent>
      </p:grpSp>
      <p:grpSp>
        <p:nvGrpSpPr>
          <p:cNvPr id="187" name="Group 186">
            <a:extLst>
              <a:ext uri="{FF2B5EF4-FFF2-40B4-BE49-F238E27FC236}">
                <a16:creationId xmlns:a16="http://schemas.microsoft.com/office/drawing/2014/main" id="{4A4F84EC-B637-4301-9B6E-45838F61054D}"/>
              </a:ext>
              <a:ext uri="{C183D7F6-B498-43B3-948B-1728B52AA6E4}">
                <adec:decorative xmlns:adec="http://schemas.microsoft.com/office/drawing/2017/decorative" val="1"/>
              </a:ext>
            </a:extLst>
          </p:cNvPr>
          <p:cNvGrpSpPr/>
          <p:nvPr/>
        </p:nvGrpSpPr>
        <p:grpSpPr>
          <a:xfrm>
            <a:off x="7919754" y="2668074"/>
            <a:ext cx="623520" cy="218880"/>
            <a:chOff x="7919754" y="2668074"/>
            <a:chExt cx="623520" cy="218880"/>
          </a:xfrm>
        </p:grpSpPr>
        <mc:AlternateContent xmlns:mc="http://schemas.openxmlformats.org/markup-compatibility/2006" xmlns:p14="http://schemas.microsoft.com/office/powerpoint/2010/main">
          <mc:Choice Requires="p14">
            <p:contentPart p14:bwMode="auto" r:id="rId419">
              <p14:nvContentPartPr>
                <p14:cNvPr id="182" name="Ink 181">
                  <a:extLst>
                    <a:ext uri="{FF2B5EF4-FFF2-40B4-BE49-F238E27FC236}">
                      <a16:creationId xmlns:a16="http://schemas.microsoft.com/office/drawing/2014/main" id="{CBBABF7C-8F56-436E-8692-52FEFD37C903}"/>
                    </a:ext>
                  </a:extLst>
                </p14:cNvPr>
                <p14:cNvContentPartPr/>
                <p14:nvPr/>
              </p14:nvContentPartPr>
              <p14:xfrm>
                <a:off x="7919754" y="2695074"/>
                <a:ext cx="129240" cy="191880"/>
              </p14:xfrm>
            </p:contentPart>
          </mc:Choice>
          <mc:Fallback xmlns="">
            <p:pic>
              <p:nvPicPr>
                <p:cNvPr id="182" name="Ink 181">
                  <a:extLst>
                    <a:ext uri="{FF2B5EF4-FFF2-40B4-BE49-F238E27FC236}">
                      <a16:creationId xmlns:a16="http://schemas.microsoft.com/office/drawing/2014/main" id="{CBBABF7C-8F56-436E-8692-52FEFD37C903}"/>
                    </a:ext>
                  </a:extLst>
                </p:cNvPr>
                <p:cNvPicPr/>
                <p:nvPr/>
              </p:nvPicPr>
              <p:blipFill>
                <a:blip r:embed="rId228"/>
                <a:stretch>
                  <a:fillRect/>
                </a:stretch>
              </p:blipFill>
              <p:spPr>
                <a:xfrm>
                  <a:off x="7910754" y="2686074"/>
                  <a:ext cx="146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83" name="Ink 182">
                  <a:extLst>
                    <a:ext uri="{FF2B5EF4-FFF2-40B4-BE49-F238E27FC236}">
                      <a16:creationId xmlns:a16="http://schemas.microsoft.com/office/drawing/2014/main" id="{1351DBD5-88D0-47E6-B8D5-EB861854BA89}"/>
                    </a:ext>
                  </a:extLst>
                </p14:cNvPr>
                <p14:cNvContentPartPr/>
                <p14:nvPr/>
              </p14:nvContentPartPr>
              <p14:xfrm>
                <a:off x="8050794" y="2752674"/>
                <a:ext cx="166680" cy="99720"/>
              </p14:xfrm>
            </p:contentPart>
          </mc:Choice>
          <mc:Fallback xmlns="">
            <p:pic>
              <p:nvPicPr>
                <p:cNvPr id="183" name="Ink 182">
                  <a:extLst>
                    <a:ext uri="{FF2B5EF4-FFF2-40B4-BE49-F238E27FC236}">
                      <a16:creationId xmlns:a16="http://schemas.microsoft.com/office/drawing/2014/main" id="{1351DBD5-88D0-47E6-B8D5-EB861854BA89}"/>
                    </a:ext>
                  </a:extLst>
                </p:cNvPr>
                <p:cNvPicPr/>
                <p:nvPr/>
              </p:nvPicPr>
              <p:blipFill>
                <a:blip r:embed="rId230"/>
                <a:stretch>
                  <a:fillRect/>
                </a:stretch>
              </p:blipFill>
              <p:spPr>
                <a:xfrm>
                  <a:off x="8041794" y="2743674"/>
                  <a:ext cx="184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84" name="Ink 183">
                  <a:extLst>
                    <a:ext uri="{FF2B5EF4-FFF2-40B4-BE49-F238E27FC236}">
                      <a16:creationId xmlns:a16="http://schemas.microsoft.com/office/drawing/2014/main" id="{A8B555BB-7A79-468B-B82E-C860C5DC470A}"/>
                    </a:ext>
                  </a:extLst>
                </p14:cNvPr>
                <p14:cNvContentPartPr/>
                <p14:nvPr/>
              </p14:nvContentPartPr>
              <p14:xfrm>
                <a:off x="8263554" y="2746194"/>
                <a:ext cx="94320" cy="97200"/>
              </p14:xfrm>
            </p:contentPart>
          </mc:Choice>
          <mc:Fallback xmlns="">
            <p:pic>
              <p:nvPicPr>
                <p:cNvPr id="184" name="Ink 183">
                  <a:extLst>
                    <a:ext uri="{FF2B5EF4-FFF2-40B4-BE49-F238E27FC236}">
                      <a16:creationId xmlns:a16="http://schemas.microsoft.com/office/drawing/2014/main" id="{A8B555BB-7A79-468B-B82E-C860C5DC470A}"/>
                    </a:ext>
                  </a:extLst>
                </p:cNvPr>
                <p:cNvPicPr/>
                <p:nvPr/>
              </p:nvPicPr>
              <p:blipFill>
                <a:blip r:embed="rId232"/>
                <a:stretch>
                  <a:fillRect/>
                </a:stretch>
              </p:blipFill>
              <p:spPr>
                <a:xfrm>
                  <a:off x="8254554" y="2737194"/>
                  <a:ext cx="111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85" name="Ink 184">
                  <a:extLst>
                    <a:ext uri="{FF2B5EF4-FFF2-40B4-BE49-F238E27FC236}">
                      <a16:creationId xmlns:a16="http://schemas.microsoft.com/office/drawing/2014/main" id="{6920ECB3-CE8D-498A-B281-665B9DE2CD17}"/>
                    </a:ext>
                  </a:extLst>
                </p14:cNvPr>
                <p14:cNvContentPartPr/>
                <p14:nvPr/>
              </p14:nvContentPartPr>
              <p14:xfrm>
                <a:off x="8469114" y="2668074"/>
                <a:ext cx="14400" cy="144000"/>
              </p14:xfrm>
            </p:contentPart>
          </mc:Choice>
          <mc:Fallback xmlns="">
            <p:pic>
              <p:nvPicPr>
                <p:cNvPr id="185" name="Ink 184">
                  <a:extLst>
                    <a:ext uri="{FF2B5EF4-FFF2-40B4-BE49-F238E27FC236}">
                      <a16:creationId xmlns:a16="http://schemas.microsoft.com/office/drawing/2014/main" id="{6920ECB3-CE8D-498A-B281-665B9DE2CD17}"/>
                    </a:ext>
                  </a:extLst>
                </p:cNvPr>
                <p:cNvPicPr/>
                <p:nvPr/>
              </p:nvPicPr>
              <p:blipFill>
                <a:blip r:embed="rId234"/>
                <a:stretch>
                  <a:fillRect/>
                </a:stretch>
              </p:blipFill>
              <p:spPr>
                <a:xfrm>
                  <a:off x="8459883" y="2659074"/>
                  <a:ext cx="32492"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86" name="Ink 185">
                  <a:extLst>
                    <a:ext uri="{FF2B5EF4-FFF2-40B4-BE49-F238E27FC236}">
                      <a16:creationId xmlns:a16="http://schemas.microsoft.com/office/drawing/2014/main" id="{605DFDB7-1871-445D-8453-9BC7D523E0E3}"/>
                    </a:ext>
                  </a:extLst>
                </p14:cNvPr>
                <p14:cNvContentPartPr/>
                <p14:nvPr/>
              </p14:nvContentPartPr>
              <p14:xfrm>
                <a:off x="8422674" y="2741154"/>
                <a:ext cx="120600" cy="22680"/>
              </p14:xfrm>
            </p:contentPart>
          </mc:Choice>
          <mc:Fallback xmlns="">
            <p:pic>
              <p:nvPicPr>
                <p:cNvPr id="186" name="Ink 185">
                  <a:extLst>
                    <a:ext uri="{FF2B5EF4-FFF2-40B4-BE49-F238E27FC236}">
                      <a16:creationId xmlns:a16="http://schemas.microsoft.com/office/drawing/2014/main" id="{605DFDB7-1871-445D-8453-9BC7D523E0E3}"/>
                    </a:ext>
                  </a:extLst>
                </p:cNvPr>
                <p:cNvPicPr/>
                <p:nvPr/>
              </p:nvPicPr>
              <p:blipFill>
                <a:blip r:embed="rId236"/>
                <a:stretch>
                  <a:fillRect/>
                </a:stretch>
              </p:blipFill>
              <p:spPr>
                <a:xfrm>
                  <a:off x="8413701" y="2732154"/>
                  <a:ext cx="138188" cy="40320"/>
                </a:xfrm>
                <a:prstGeom prst="rect">
                  <a:avLst/>
                </a:prstGeom>
              </p:spPr>
            </p:pic>
          </mc:Fallback>
        </mc:AlternateContent>
      </p:grpSp>
      <p:grpSp>
        <p:nvGrpSpPr>
          <p:cNvPr id="204" name="Group 203" descr="the effects of the event">
            <a:extLst>
              <a:ext uri="{FF2B5EF4-FFF2-40B4-BE49-F238E27FC236}">
                <a16:creationId xmlns:a16="http://schemas.microsoft.com/office/drawing/2014/main" id="{43C0D1EC-9BEA-4A78-81AB-A8C7857A0925}"/>
              </a:ext>
            </a:extLst>
          </p:cNvPr>
          <p:cNvGrpSpPr/>
          <p:nvPr/>
        </p:nvGrpSpPr>
        <p:grpSpPr>
          <a:xfrm>
            <a:off x="5679834" y="3116634"/>
            <a:ext cx="1505160" cy="349200"/>
            <a:chOff x="5679834" y="3116634"/>
            <a:chExt cx="1505160" cy="349200"/>
          </a:xfrm>
        </p:grpSpPr>
        <mc:AlternateContent xmlns:mc="http://schemas.openxmlformats.org/markup-compatibility/2006" xmlns:p14="http://schemas.microsoft.com/office/powerpoint/2010/main">
          <mc:Choice Requires="p14">
            <p:contentPart p14:bwMode="auto" r:id="rId424">
              <p14:nvContentPartPr>
                <p14:cNvPr id="189" name="Ink 188">
                  <a:extLst>
                    <a:ext uri="{FF2B5EF4-FFF2-40B4-BE49-F238E27FC236}">
                      <a16:creationId xmlns:a16="http://schemas.microsoft.com/office/drawing/2014/main" id="{510BEBE9-8E7D-469D-9888-A7918DE2181E}"/>
                    </a:ext>
                  </a:extLst>
                </p14:cNvPr>
                <p14:cNvContentPartPr/>
                <p14:nvPr/>
              </p14:nvContentPartPr>
              <p14:xfrm>
                <a:off x="5706834" y="3264594"/>
                <a:ext cx="42480" cy="201240"/>
              </p14:xfrm>
            </p:contentPart>
          </mc:Choice>
          <mc:Fallback xmlns="">
            <p:pic>
              <p:nvPicPr>
                <p:cNvPr id="189" name="Ink 188">
                  <a:extLst>
                    <a:ext uri="{FF2B5EF4-FFF2-40B4-BE49-F238E27FC236}">
                      <a16:creationId xmlns:a16="http://schemas.microsoft.com/office/drawing/2014/main" id="{510BEBE9-8E7D-469D-9888-A7918DE2181E}"/>
                    </a:ext>
                  </a:extLst>
                </p:cNvPr>
                <p:cNvPicPr/>
                <p:nvPr/>
              </p:nvPicPr>
              <p:blipFill>
                <a:blip r:embed="rId238"/>
                <a:stretch>
                  <a:fillRect/>
                </a:stretch>
              </p:blipFill>
              <p:spPr>
                <a:xfrm>
                  <a:off x="5697910" y="3255594"/>
                  <a:ext cx="59972"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90" name="Ink 189">
                  <a:extLst>
                    <a:ext uri="{FF2B5EF4-FFF2-40B4-BE49-F238E27FC236}">
                      <a16:creationId xmlns:a16="http://schemas.microsoft.com/office/drawing/2014/main" id="{A8E86684-7C92-476D-81E8-9679AAFE3982}"/>
                    </a:ext>
                  </a:extLst>
                </p14:cNvPr>
                <p14:cNvContentPartPr/>
                <p14:nvPr/>
              </p14:nvContentPartPr>
              <p14:xfrm>
                <a:off x="5679834" y="3347394"/>
                <a:ext cx="119520" cy="43920"/>
              </p14:xfrm>
            </p:contentPart>
          </mc:Choice>
          <mc:Fallback xmlns="">
            <p:pic>
              <p:nvPicPr>
                <p:cNvPr id="190" name="Ink 189">
                  <a:extLst>
                    <a:ext uri="{FF2B5EF4-FFF2-40B4-BE49-F238E27FC236}">
                      <a16:creationId xmlns:a16="http://schemas.microsoft.com/office/drawing/2014/main" id="{A8E86684-7C92-476D-81E8-9679AAFE3982}"/>
                    </a:ext>
                  </a:extLst>
                </p:cNvPr>
                <p:cNvPicPr/>
                <p:nvPr/>
              </p:nvPicPr>
              <p:blipFill>
                <a:blip r:embed="rId240"/>
                <a:stretch>
                  <a:fillRect/>
                </a:stretch>
              </p:blipFill>
              <p:spPr>
                <a:xfrm>
                  <a:off x="5670834" y="3338320"/>
                  <a:ext cx="137160" cy="61706"/>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91" name="Ink 190">
                  <a:extLst>
                    <a:ext uri="{FF2B5EF4-FFF2-40B4-BE49-F238E27FC236}">
                      <a16:creationId xmlns:a16="http://schemas.microsoft.com/office/drawing/2014/main" id="{33A47E41-AB44-48C4-87BB-B5E289829313}"/>
                    </a:ext>
                  </a:extLst>
                </p14:cNvPr>
                <p14:cNvContentPartPr/>
                <p14:nvPr/>
              </p14:nvContentPartPr>
              <p14:xfrm>
                <a:off x="5804394" y="3271434"/>
                <a:ext cx="289440" cy="176400"/>
              </p14:xfrm>
            </p:contentPart>
          </mc:Choice>
          <mc:Fallback xmlns="">
            <p:pic>
              <p:nvPicPr>
                <p:cNvPr id="191" name="Ink 190">
                  <a:extLst>
                    <a:ext uri="{FF2B5EF4-FFF2-40B4-BE49-F238E27FC236}">
                      <a16:creationId xmlns:a16="http://schemas.microsoft.com/office/drawing/2014/main" id="{33A47E41-AB44-48C4-87BB-B5E289829313}"/>
                    </a:ext>
                  </a:extLst>
                </p:cNvPr>
                <p:cNvPicPr/>
                <p:nvPr/>
              </p:nvPicPr>
              <p:blipFill>
                <a:blip r:embed="rId242"/>
                <a:stretch>
                  <a:fillRect/>
                </a:stretch>
              </p:blipFill>
              <p:spPr>
                <a:xfrm>
                  <a:off x="5795394" y="3262452"/>
                  <a:ext cx="307080" cy="194004"/>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92" name="Ink 191">
                  <a:extLst>
                    <a:ext uri="{FF2B5EF4-FFF2-40B4-BE49-F238E27FC236}">
                      <a16:creationId xmlns:a16="http://schemas.microsoft.com/office/drawing/2014/main" id="{2D5E19B3-65E6-4C25-A22E-34A7D6E58D8E}"/>
                    </a:ext>
                  </a:extLst>
                </p14:cNvPr>
                <p14:cNvContentPartPr/>
                <p14:nvPr/>
              </p14:nvContentPartPr>
              <p14:xfrm>
                <a:off x="6225594" y="3248754"/>
                <a:ext cx="109080" cy="120960"/>
              </p14:xfrm>
            </p:contentPart>
          </mc:Choice>
          <mc:Fallback xmlns="">
            <p:pic>
              <p:nvPicPr>
                <p:cNvPr id="192" name="Ink 191">
                  <a:extLst>
                    <a:ext uri="{FF2B5EF4-FFF2-40B4-BE49-F238E27FC236}">
                      <a16:creationId xmlns:a16="http://schemas.microsoft.com/office/drawing/2014/main" id="{2D5E19B3-65E6-4C25-A22E-34A7D6E58D8E}"/>
                    </a:ext>
                  </a:extLst>
                </p:cNvPr>
                <p:cNvPicPr/>
                <p:nvPr/>
              </p:nvPicPr>
              <p:blipFill>
                <a:blip r:embed="rId244"/>
                <a:stretch>
                  <a:fillRect/>
                </a:stretch>
              </p:blipFill>
              <p:spPr>
                <a:xfrm>
                  <a:off x="6216594" y="3239754"/>
                  <a:ext cx="126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93" name="Ink 192">
                  <a:extLst>
                    <a:ext uri="{FF2B5EF4-FFF2-40B4-BE49-F238E27FC236}">
                      <a16:creationId xmlns:a16="http://schemas.microsoft.com/office/drawing/2014/main" id="{DD990EC4-B701-4D7B-A952-E5CC79B83E43}"/>
                    </a:ext>
                  </a:extLst>
                </p14:cNvPr>
                <p14:cNvContentPartPr/>
                <p14:nvPr/>
              </p14:nvContentPartPr>
              <p14:xfrm>
                <a:off x="6408474" y="3168114"/>
                <a:ext cx="84240" cy="170640"/>
              </p14:xfrm>
            </p:contentPart>
          </mc:Choice>
          <mc:Fallback xmlns="">
            <p:pic>
              <p:nvPicPr>
                <p:cNvPr id="193" name="Ink 192">
                  <a:extLst>
                    <a:ext uri="{FF2B5EF4-FFF2-40B4-BE49-F238E27FC236}">
                      <a16:creationId xmlns:a16="http://schemas.microsoft.com/office/drawing/2014/main" id="{DD990EC4-B701-4D7B-A952-E5CC79B83E43}"/>
                    </a:ext>
                  </a:extLst>
                </p:cNvPr>
                <p:cNvPicPr/>
                <p:nvPr/>
              </p:nvPicPr>
              <p:blipFill>
                <a:blip r:embed="rId246"/>
                <a:stretch>
                  <a:fillRect/>
                </a:stretch>
              </p:blipFill>
              <p:spPr>
                <a:xfrm>
                  <a:off x="6399435" y="3159114"/>
                  <a:ext cx="101956"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94" name="Ink 193">
                  <a:extLst>
                    <a:ext uri="{FF2B5EF4-FFF2-40B4-BE49-F238E27FC236}">
                      <a16:creationId xmlns:a16="http://schemas.microsoft.com/office/drawing/2014/main" id="{DDA17EE0-69C7-4B79-BFC4-8369A7269243}"/>
                    </a:ext>
                  </a:extLst>
                </p14:cNvPr>
                <p14:cNvContentPartPr/>
                <p14:nvPr/>
              </p14:nvContentPartPr>
              <p14:xfrm>
                <a:off x="6398034" y="3288354"/>
                <a:ext cx="59400" cy="20880"/>
              </p14:xfrm>
            </p:contentPart>
          </mc:Choice>
          <mc:Fallback xmlns="">
            <p:pic>
              <p:nvPicPr>
                <p:cNvPr id="194" name="Ink 193">
                  <a:extLst>
                    <a:ext uri="{FF2B5EF4-FFF2-40B4-BE49-F238E27FC236}">
                      <a16:creationId xmlns:a16="http://schemas.microsoft.com/office/drawing/2014/main" id="{DDA17EE0-69C7-4B79-BFC4-8369A7269243}"/>
                    </a:ext>
                  </a:extLst>
                </p:cNvPr>
                <p:cNvPicPr/>
                <p:nvPr/>
              </p:nvPicPr>
              <p:blipFill>
                <a:blip r:embed="rId248"/>
                <a:stretch>
                  <a:fillRect/>
                </a:stretch>
              </p:blipFill>
              <p:spPr>
                <a:xfrm>
                  <a:off x="6389034" y="3279354"/>
                  <a:ext cx="77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95" name="Ink 194">
                  <a:extLst>
                    <a:ext uri="{FF2B5EF4-FFF2-40B4-BE49-F238E27FC236}">
                      <a16:creationId xmlns:a16="http://schemas.microsoft.com/office/drawing/2014/main" id="{9B607E3B-B89D-41AE-AE3B-26464774AF7D}"/>
                    </a:ext>
                  </a:extLst>
                </p14:cNvPr>
                <p14:cNvContentPartPr/>
                <p14:nvPr/>
              </p14:nvContentPartPr>
              <p14:xfrm>
                <a:off x="6540954" y="3155154"/>
                <a:ext cx="112320" cy="184320"/>
              </p14:xfrm>
            </p:contentPart>
          </mc:Choice>
          <mc:Fallback xmlns="">
            <p:pic>
              <p:nvPicPr>
                <p:cNvPr id="195" name="Ink 194">
                  <a:extLst>
                    <a:ext uri="{FF2B5EF4-FFF2-40B4-BE49-F238E27FC236}">
                      <a16:creationId xmlns:a16="http://schemas.microsoft.com/office/drawing/2014/main" id="{9B607E3B-B89D-41AE-AE3B-26464774AF7D}"/>
                    </a:ext>
                  </a:extLst>
                </p:cNvPr>
                <p:cNvPicPr/>
                <p:nvPr/>
              </p:nvPicPr>
              <p:blipFill>
                <a:blip r:embed="rId250"/>
                <a:stretch>
                  <a:fillRect/>
                </a:stretch>
              </p:blipFill>
              <p:spPr>
                <a:xfrm>
                  <a:off x="6531954" y="3146154"/>
                  <a:ext cx="129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96" name="Ink 195">
                  <a:extLst>
                    <a:ext uri="{FF2B5EF4-FFF2-40B4-BE49-F238E27FC236}">
                      <a16:creationId xmlns:a16="http://schemas.microsoft.com/office/drawing/2014/main" id="{45A23B93-26A9-4DD4-83F0-9C416C892375}"/>
                    </a:ext>
                  </a:extLst>
                </p14:cNvPr>
                <p14:cNvContentPartPr/>
                <p14:nvPr/>
              </p14:nvContentPartPr>
              <p14:xfrm>
                <a:off x="6569754" y="3184674"/>
                <a:ext cx="203400" cy="127800"/>
              </p14:xfrm>
            </p:contentPart>
          </mc:Choice>
          <mc:Fallback xmlns="">
            <p:pic>
              <p:nvPicPr>
                <p:cNvPr id="196" name="Ink 195">
                  <a:extLst>
                    <a:ext uri="{FF2B5EF4-FFF2-40B4-BE49-F238E27FC236}">
                      <a16:creationId xmlns:a16="http://schemas.microsoft.com/office/drawing/2014/main" id="{45A23B93-26A9-4DD4-83F0-9C416C892375}"/>
                    </a:ext>
                  </a:extLst>
                </p:cNvPr>
                <p:cNvPicPr/>
                <p:nvPr/>
              </p:nvPicPr>
              <p:blipFill>
                <a:blip r:embed="rId252"/>
                <a:stretch>
                  <a:fillRect/>
                </a:stretch>
              </p:blipFill>
              <p:spPr>
                <a:xfrm>
                  <a:off x="6560770" y="3175649"/>
                  <a:ext cx="221009" cy="14549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97" name="Ink 196">
                  <a:extLst>
                    <a:ext uri="{FF2B5EF4-FFF2-40B4-BE49-F238E27FC236}">
                      <a16:creationId xmlns:a16="http://schemas.microsoft.com/office/drawing/2014/main" id="{2610CB7C-CE7D-4869-813A-75645AA3D782}"/>
                    </a:ext>
                  </a:extLst>
                </p14:cNvPr>
                <p14:cNvContentPartPr/>
                <p14:nvPr/>
              </p14:nvContentPartPr>
              <p14:xfrm>
                <a:off x="6795834" y="3209874"/>
                <a:ext cx="154800" cy="82440"/>
              </p14:xfrm>
            </p:contentPart>
          </mc:Choice>
          <mc:Fallback xmlns="">
            <p:pic>
              <p:nvPicPr>
                <p:cNvPr id="197" name="Ink 196">
                  <a:extLst>
                    <a:ext uri="{FF2B5EF4-FFF2-40B4-BE49-F238E27FC236}">
                      <a16:creationId xmlns:a16="http://schemas.microsoft.com/office/drawing/2014/main" id="{2610CB7C-CE7D-4869-813A-75645AA3D782}"/>
                    </a:ext>
                  </a:extLst>
                </p:cNvPr>
                <p:cNvPicPr/>
                <p:nvPr/>
              </p:nvPicPr>
              <p:blipFill>
                <a:blip r:embed="rId254"/>
                <a:stretch>
                  <a:fillRect/>
                </a:stretch>
              </p:blipFill>
              <p:spPr>
                <a:xfrm>
                  <a:off x="6786834" y="3200874"/>
                  <a:ext cx="172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98" name="Ink 197">
                  <a:extLst>
                    <a:ext uri="{FF2B5EF4-FFF2-40B4-BE49-F238E27FC236}">
                      <a16:creationId xmlns:a16="http://schemas.microsoft.com/office/drawing/2014/main" id="{FBC780EF-B088-45CC-82A1-99E97A15B2A9}"/>
                    </a:ext>
                  </a:extLst>
                </p14:cNvPr>
                <p14:cNvContentPartPr/>
                <p14:nvPr/>
              </p14:nvContentPartPr>
              <p14:xfrm>
                <a:off x="6953154" y="3116634"/>
                <a:ext cx="128160" cy="145800"/>
              </p14:xfrm>
            </p:contentPart>
          </mc:Choice>
          <mc:Fallback xmlns="">
            <p:pic>
              <p:nvPicPr>
                <p:cNvPr id="198" name="Ink 197">
                  <a:extLst>
                    <a:ext uri="{FF2B5EF4-FFF2-40B4-BE49-F238E27FC236}">
                      <a16:creationId xmlns:a16="http://schemas.microsoft.com/office/drawing/2014/main" id="{FBC780EF-B088-45CC-82A1-99E97A15B2A9}"/>
                    </a:ext>
                  </a:extLst>
                </p:cNvPr>
                <p:cNvPicPr/>
                <p:nvPr/>
              </p:nvPicPr>
              <p:blipFill>
                <a:blip r:embed="rId256"/>
                <a:stretch>
                  <a:fillRect/>
                </a:stretch>
              </p:blipFill>
              <p:spPr>
                <a:xfrm>
                  <a:off x="6944154" y="3107634"/>
                  <a:ext cx="145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99" name="Ink 198">
                  <a:extLst>
                    <a:ext uri="{FF2B5EF4-FFF2-40B4-BE49-F238E27FC236}">
                      <a16:creationId xmlns:a16="http://schemas.microsoft.com/office/drawing/2014/main" id="{581102EC-E98E-4605-806C-6691DFEEEDBC}"/>
                    </a:ext>
                  </a:extLst>
                </p14:cNvPr>
                <p14:cNvContentPartPr/>
                <p14:nvPr/>
              </p14:nvContentPartPr>
              <p14:xfrm>
                <a:off x="7062594" y="3164154"/>
                <a:ext cx="122400" cy="161640"/>
              </p14:xfrm>
            </p:contentPart>
          </mc:Choice>
          <mc:Fallback xmlns="">
            <p:pic>
              <p:nvPicPr>
                <p:cNvPr id="199" name="Ink 198">
                  <a:extLst>
                    <a:ext uri="{FF2B5EF4-FFF2-40B4-BE49-F238E27FC236}">
                      <a16:creationId xmlns:a16="http://schemas.microsoft.com/office/drawing/2014/main" id="{581102EC-E98E-4605-806C-6691DFEEEDBC}"/>
                    </a:ext>
                  </a:extLst>
                </p:cNvPr>
                <p:cNvPicPr/>
                <p:nvPr/>
              </p:nvPicPr>
              <p:blipFill>
                <a:blip r:embed="rId258"/>
                <a:stretch>
                  <a:fillRect/>
                </a:stretch>
              </p:blipFill>
              <p:spPr>
                <a:xfrm>
                  <a:off x="7053567" y="3155154"/>
                  <a:ext cx="140092" cy="179280"/>
                </a:xfrm>
                <a:prstGeom prst="rect">
                  <a:avLst/>
                </a:prstGeom>
              </p:spPr>
            </p:pic>
          </mc:Fallback>
        </mc:AlternateContent>
      </p:grpSp>
      <p:grpSp>
        <p:nvGrpSpPr>
          <p:cNvPr id="203" name="Group 202">
            <a:extLst>
              <a:ext uri="{FF2B5EF4-FFF2-40B4-BE49-F238E27FC236}">
                <a16:creationId xmlns:a16="http://schemas.microsoft.com/office/drawing/2014/main" id="{060FF508-5E29-4E95-9AF5-AD5A51C38CB4}"/>
              </a:ext>
              <a:ext uri="{C183D7F6-B498-43B3-948B-1728B52AA6E4}">
                <adec:decorative xmlns:adec="http://schemas.microsoft.com/office/drawing/2017/decorative" val="1"/>
              </a:ext>
            </a:extLst>
          </p:cNvPr>
          <p:cNvGrpSpPr/>
          <p:nvPr/>
        </p:nvGrpSpPr>
        <p:grpSpPr>
          <a:xfrm>
            <a:off x="7359594" y="3072354"/>
            <a:ext cx="257760" cy="185400"/>
            <a:chOff x="7359594" y="3072354"/>
            <a:chExt cx="257760" cy="185400"/>
          </a:xfrm>
        </p:grpSpPr>
        <mc:AlternateContent xmlns:mc="http://schemas.openxmlformats.org/markup-compatibility/2006" xmlns:p14="http://schemas.microsoft.com/office/powerpoint/2010/main">
          <mc:Choice Requires="p14">
            <p:contentPart p14:bwMode="auto" r:id="rId435">
              <p14:nvContentPartPr>
                <p14:cNvPr id="200" name="Ink 199">
                  <a:extLst>
                    <a:ext uri="{FF2B5EF4-FFF2-40B4-BE49-F238E27FC236}">
                      <a16:creationId xmlns:a16="http://schemas.microsoft.com/office/drawing/2014/main" id="{7E63FA0E-F834-4577-90D4-93346AC289DA}"/>
                    </a:ext>
                  </a:extLst>
                </p14:cNvPr>
                <p14:cNvContentPartPr/>
                <p14:nvPr/>
              </p14:nvContentPartPr>
              <p14:xfrm>
                <a:off x="7359594" y="3159834"/>
                <a:ext cx="105480" cy="91800"/>
              </p14:xfrm>
            </p:contentPart>
          </mc:Choice>
          <mc:Fallback xmlns="">
            <p:pic>
              <p:nvPicPr>
                <p:cNvPr id="200" name="Ink 199">
                  <a:extLst>
                    <a:ext uri="{FF2B5EF4-FFF2-40B4-BE49-F238E27FC236}">
                      <a16:creationId xmlns:a16="http://schemas.microsoft.com/office/drawing/2014/main" id="{7E63FA0E-F834-4577-90D4-93346AC289DA}"/>
                    </a:ext>
                  </a:extLst>
                </p:cNvPr>
                <p:cNvPicPr/>
                <p:nvPr/>
              </p:nvPicPr>
              <p:blipFill>
                <a:blip r:embed="rId260"/>
                <a:stretch>
                  <a:fillRect/>
                </a:stretch>
              </p:blipFill>
              <p:spPr>
                <a:xfrm>
                  <a:off x="7350563" y="3150834"/>
                  <a:ext cx="1231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01" name="Ink 200">
                  <a:extLst>
                    <a:ext uri="{FF2B5EF4-FFF2-40B4-BE49-F238E27FC236}">
                      <a16:creationId xmlns:a16="http://schemas.microsoft.com/office/drawing/2014/main" id="{A3726103-EF73-4525-8CA2-1BA5E71679D3}"/>
                    </a:ext>
                  </a:extLst>
                </p14:cNvPr>
                <p14:cNvContentPartPr/>
                <p14:nvPr/>
              </p14:nvContentPartPr>
              <p14:xfrm>
                <a:off x="7523394" y="3072354"/>
                <a:ext cx="93960" cy="185400"/>
              </p14:xfrm>
            </p:contentPart>
          </mc:Choice>
          <mc:Fallback xmlns="">
            <p:pic>
              <p:nvPicPr>
                <p:cNvPr id="201" name="Ink 200">
                  <a:extLst>
                    <a:ext uri="{FF2B5EF4-FFF2-40B4-BE49-F238E27FC236}">
                      <a16:creationId xmlns:a16="http://schemas.microsoft.com/office/drawing/2014/main" id="{A3726103-EF73-4525-8CA2-1BA5E71679D3}"/>
                    </a:ext>
                  </a:extLst>
                </p:cNvPr>
                <p:cNvPicPr/>
                <p:nvPr/>
              </p:nvPicPr>
              <p:blipFill>
                <a:blip r:embed="rId262"/>
                <a:stretch>
                  <a:fillRect/>
                </a:stretch>
              </p:blipFill>
              <p:spPr>
                <a:xfrm>
                  <a:off x="7514394" y="3063371"/>
                  <a:ext cx="111600" cy="203006"/>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02" name="Ink 201">
                  <a:extLst>
                    <a:ext uri="{FF2B5EF4-FFF2-40B4-BE49-F238E27FC236}">
                      <a16:creationId xmlns:a16="http://schemas.microsoft.com/office/drawing/2014/main" id="{369103EF-F9E4-4509-8A8D-D587054FB698}"/>
                    </a:ext>
                  </a:extLst>
                </p14:cNvPr>
                <p14:cNvContentPartPr/>
                <p14:nvPr/>
              </p14:nvContentPartPr>
              <p14:xfrm>
                <a:off x="7478034" y="3190434"/>
                <a:ext cx="117000" cy="22680"/>
              </p14:xfrm>
            </p:contentPart>
          </mc:Choice>
          <mc:Fallback xmlns="">
            <p:pic>
              <p:nvPicPr>
                <p:cNvPr id="202" name="Ink 201">
                  <a:extLst>
                    <a:ext uri="{FF2B5EF4-FFF2-40B4-BE49-F238E27FC236}">
                      <a16:creationId xmlns:a16="http://schemas.microsoft.com/office/drawing/2014/main" id="{369103EF-F9E4-4509-8A8D-D587054FB698}"/>
                    </a:ext>
                  </a:extLst>
                </p:cNvPr>
                <p:cNvPicPr/>
                <p:nvPr/>
              </p:nvPicPr>
              <p:blipFill>
                <a:blip r:embed="rId264"/>
                <a:stretch>
                  <a:fillRect/>
                </a:stretch>
              </p:blipFill>
              <p:spPr>
                <a:xfrm>
                  <a:off x="7469034" y="3181575"/>
                  <a:ext cx="134640" cy="40044"/>
                </a:xfrm>
                <a:prstGeom prst="rect">
                  <a:avLst/>
                </a:prstGeom>
              </p:spPr>
            </p:pic>
          </mc:Fallback>
        </mc:AlternateContent>
      </p:grpSp>
      <p:grpSp>
        <p:nvGrpSpPr>
          <p:cNvPr id="213" name="Group 212">
            <a:extLst>
              <a:ext uri="{FF2B5EF4-FFF2-40B4-BE49-F238E27FC236}">
                <a16:creationId xmlns:a16="http://schemas.microsoft.com/office/drawing/2014/main" id="{21C7C732-2FEE-4BEF-9E52-E785A968E0AE}"/>
              </a:ext>
              <a:ext uri="{C183D7F6-B498-43B3-948B-1728B52AA6E4}">
                <adec:decorative xmlns:adec="http://schemas.microsoft.com/office/drawing/2017/decorative" val="1"/>
              </a:ext>
            </a:extLst>
          </p:cNvPr>
          <p:cNvGrpSpPr/>
          <p:nvPr/>
        </p:nvGrpSpPr>
        <p:grpSpPr>
          <a:xfrm>
            <a:off x="7790514" y="2987754"/>
            <a:ext cx="1239120" cy="253080"/>
            <a:chOff x="7790514" y="2987754"/>
            <a:chExt cx="1239120" cy="253080"/>
          </a:xfrm>
        </p:grpSpPr>
        <mc:AlternateContent xmlns:mc="http://schemas.openxmlformats.org/markup-compatibility/2006" xmlns:p14="http://schemas.microsoft.com/office/powerpoint/2010/main">
          <mc:Choice Requires="p14">
            <p:contentPart p14:bwMode="auto" r:id="rId438">
              <p14:nvContentPartPr>
                <p14:cNvPr id="205" name="Ink 204">
                  <a:extLst>
                    <a:ext uri="{FF2B5EF4-FFF2-40B4-BE49-F238E27FC236}">
                      <a16:creationId xmlns:a16="http://schemas.microsoft.com/office/drawing/2014/main" id="{73DC522D-11E1-4C2F-A935-4BE7101A5656}"/>
                    </a:ext>
                  </a:extLst>
                </p14:cNvPr>
                <p14:cNvContentPartPr/>
                <p14:nvPr/>
              </p14:nvContentPartPr>
              <p14:xfrm>
                <a:off x="7825794" y="3041754"/>
                <a:ext cx="39240" cy="199080"/>
              </p14:xfrm>
            </p:contentPart>
          </mc:Choice>
          <mc:Fallback xmlns="">
            <p:pic>
              <p:nvPicPr>
                <p:cNvPr id="205" name="Ink 204">
                  <a:extLst>
                    <a:ext uri="{FF2B5EF4-FFF2-40B4-BE49-F238E27FC236}">
                      <a16:creationId xmlns:a16="http://schemas.microsoft.com/office/drawing/2014/main" id="{73DC522D-11E1-4C2F-A935-4BE7101A5656}"/>
                    </a:ext>
                  </a:extLst>
                </p:cNvPr>
                <p:cNvPicPr/>
                <p:nvPr/>
              </p:nvPicPr>
              <p:blipFill>
                <a:blip r:embed="rId266"/>
                <a:stretch>
                  <a:fillRect/>
                </a:stretch>
              </p:blipFill>
              <p:spPr>
                <a:xfrm>
                  <a:off x="7816794" y="3032738"/>
                  <a:ext cx="56880" cy="216752"/>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06" name="Ink 205">
                  <a:extLst>
                    <a:ext uri="{FF2B5EF4-FFF2-40B4-BE49-F238E27FC236}">
                      <a16:creationId xmlns:a16="http://schemas.microsoft.com/office/drawing/2014/main" id="{681052CE-9E4F-4BE0-93DD-D7F2893022A1}"/>
                    </a:ext>
                  </a:extLst>
                </p14:cNvPr>
                <p14:cNvContentPartPr/>
                <p14:nvPr/>
              </p14:nvContentPartPr>
              <p14:xfrm>
                <a:off x="7790514" y="3153714"/>
                <a:ext cx="75600" cy="16560"/>
              </p14:xfrm>
            </p:contentPart>
          </mc:Choice>
          <mc:Fallback xmlns="">
            <p:pic>
              <p:nvPicPr>
                <p:cNvPr id="206" name="Ink 205">
                  <a:extLst>
                    <a:ext uri="{FF2B5EF4-FFF2-40B4-BE49-F238E27FC236}">
                      <a16:creationId xmlns:a16="http://schemas.microsoft.com/office/drawing/2014/main" id="{681052CE-9E4F-4BE0-93DD-D7F2893022A1}"/>
                    </a:ext>
                  </a:extLst>
                </p:cNvPr>
                <p:cNvPicPr/>
                <p:nvPr/>
              </p:nvPicPr>
              <p:blipFill>
                <a:blip r:embed="rId268"/>
                <a:stretch>
                  <a:fillRect/>
                </a:stretch>
              </p:blipFill>
              <p:spPr>
                <a:xfrm>
                  <a:off x="7781514" y="3144514"/>
                  <a:ext cx="93240" cy="34592"/>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07" name="Ink 206">
                  <a:extLst>
                    <a:ext uri="{FF2B5EF4-FFF2-40B4-BE49-F238E27FC236}">
                      <a16:creationId xmlns:a16="http://schemas.microsoft.com/office/drawing/2014/main" id="{6A7DA3B5-EBBE-4649-A9E4-699CABD5FB65}"/>
                    </a:ext>
                  </a:extLst>
                </p14:cNvPr>
                <p14:cNvContentPartPr/>
                <p14:nvPr/>
              </p14:nvContentPartPr>
              <p14:xfrm>
                <a:off x="7900674" y="3046074"/>
                <a:ext cx="280440" cy="187200"/>
              </p14:xfrm>
            </p:contentPart>
          </mc:Choice>
          <mc:Fallback xmlns="">
            <p:pic>
              <p:nvPicPr>
                <p:cNvPr id="207" name="Ink 206">
                  <a:extLst>
                    <a:ext uri="{FF2B5EF4-FFF2-40B4-BE49-F238E27FC236}">
                      <a16:creationId xmlns:a16="http://schemas.microsoft.com/office/drawing/2014/main" id="{6A7DA3B5-EBBE-4649-A9E4-699CABD5FB65}"/>
                    </a:ext>
                  </a:extLst>
                </p:cNvPr>
                <p:cNvPicPr/>
                <p:nvPr/>
              </p:nvPicPr>
              <p:blipFill>
                <a:blip r:embed="rId270"/>
                <a:stretch>
                  <a:fillRect/>
                </a:stretch>
              </p:blipFill>
              <p:spPr>
                <a:xfrm>
                  <a:off x="7891674" y="3037074"/>
                  <a:ext cx="298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08" name="Ink 207">
                  <a:extLst>
                    <a:ext uri="{FF2B5EF4-FFF2-40B4-BE49-F238E27FC236}">
                      <a16:creationId xmlns:a16="http://schemas.microsoft.com/office/drawing/2014/main" id="{F6EF1A73-B105-486B-AD1A-85919A03FC9C}"/>
                    </a:ext>
                  </a:extLst>
                </p14:cNvPr>
                <p14:cNvContentPartPr/>
                <p14:nvPr/>
              </p14:nvContentPartPr>
              <p14:xfrm>
                <a:off x="8304234" y="3086394"/>
                <a:ext cx="159480" cy="114480"/>
              </p14:xfrm>
            </p:contentPart>
          </mc:Choice>
          <mc:Fallback xmlns="">
            <p:pic>
              <p:nvPicPr>
                <p:cNvPr id="208" name="Ink 207">
                  <a:extLst>
                    <a:ext uri="{FF2B5EF4-FFF2-40B4-BE49-F238E27FC236}">
                      <a16:creationId xmlns:a16="http://schemas.microsoft.com/office/drawing/2014/main" id="{F6EF1A73-B105-486B-AD1A-85919A03FC9C}"/>
                    </a:ext>
                  </a:extLst>
                </p:cNvPr>
                <p:cNvPicPr/>
                <p:nvPr/>
              </p:nvPicPr>
              <p:blipFill>
                <a:blip r:embed="rId272"/>
                <a:stretch>
                  <a:fillRect/>
                </a:stretch>
              </p:blipFill>
              <p:spPr>
                <a:xfrm>
                  <a:off x="8295254" y="3077422"/>
                  <a:ext cx="177080" cy="132065"/>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09" name="Ink 208">
                  <a:extLst>
                    <a:ext uri="{FF2B5EF4-FFF2-40B4-BE49-F238E27FC236}">
                      <a16:creationId xmlns:a16="http://schemas.microsoft.com/office/drawing/2014/main" id="{5837F564-80EE-4434-84E1-188A6C86A7F0}"/>
                    </a:ext>
                  </a:extLst>
                </p14:cNvPr>
                <p14:cNvContentPartPr/>
                <p14:nvPr/>
              </p14:nvContentPartPr>
              <p14:xfrm>
                <a:off x="8454714" y="3072354"/>
                <a:ext cx="92520" cy="121320"/>
              </p14:xfrm>
            </p:contentPart>
          </mc:Choice>
          <mc:Fallback xmlns="">
            <p:pic>
              <p:nvPicPr>
                <p:cNvPr id="209" name="Ink 208">
                  <a:extLst>
                    <a:ext uri="{FF2B5EF4-FFF2-40B4-BE49-F238E27FC236}">
                      <a16:creationId xmlns:a16="http://schemas.microsoft.com/office/drawing/2014/main" id="{5837F564-80EE-4434-84E1-188A6C86A7F0}"/>
                    </a:ext>
                  </a:extLst>
                </p:cNvPr>
                <p:cNvPicPr/>
                <p:nvPr/>
              </p:nvPicPr>
              <p:blipFill>
                <a:blip r:embed="rId274"/>
                <a:stretch>
                  <a:fillRect/>
                </a:stretch>
              </p:blipFill>
              <p:spPr>
                <a:xfrm>
                  <a:off x="8445679" y="3063354"/>
                  <a:ext cx="110229"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0" name="Ink 209">
                  <a:extLst>
                    <a:ext uri="{FF2B5EF4-FFF2-40B4-BE49-F238E27FC236}">
                      <a16:creationId xmlns:a16="http://schemas.microsoft.com/office/drawing/2014/main" id="{FEFF8340-BFF9-4566-B936-6F407AEB5449}"/>
                    </a:ext>
                  </a:extLst>
                </p14:cNvPr>
                <p14:cNvContentPartPr/>
                <p14:nvPr/>
              </p14:nvContentPartPr>
              <p14:xfrm>
                <a:off x="8545794" y="3056514"/>
                <a:ext cx="311760" cy="142200"/>
              </p14:xfrm>
            </p:contentPart>
          </mc:Choice>
          <mc:Fallback xmlns="">
            <p:pic>
              <p:nvPicPr>
                <p:cNvPr id="210" name="Ink 209">
                  <a:extLst>
                    <a:ext uri="{FF2B5EF4-FFF2-40B4-BE49-F238E27FC236}">
                      <a16:creationId xmlns:a16="http://schemas.microsoft.com/office/drawing/2014/main" id="{FEFF8340-BFF9-4566-B936-6F407AEB5449}"/>
                    </a:ext>
                  </a:extLst>
                </p:cNvPr>
                <p:cNvPicPr/>
                <p:nvPr/>
              </p:nvPicPr>
              <p:blipFill>
                <a:blip r:embed="rId276"/>
                <a:stretch>
                  <a:fillRect/>
                </a:stretch>
              </p:blipFill>
              <p:spPr>
                <a:xfrm>
                  <a:off x="8536794" y="3047514"/>
                  <a:ext cx="329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11" name="Ink 210">
                  <a:extLst>
                    <a:ext uri="{FF2B5EF4-FFF2-40B4-BE49-F238E27FC236}">
                      <a16:creationId xmlns:a16="http://schemas.microsoft.com/office/drawing/2014/main" id="{3F8D6593-C9F6-4129-AAE9-1C3748153F72}"/>
                    </a:ext>
                  </a:extLst>
                </p14:cNvPr>
                <p14:cNvContentPartPr/>
                <p14:nvPr/>
              </p14:nvContentPartPr>
              <p14:xfrm>
                <a:off x="8921274" y="2987754"/>
                <a:ext cx="52200" cy="202680"/>
              </p14:xfrm>
            </p:contentPart>
          </mc:Choice>
          <mc:Fallback xmlns="">
            <p:pic>
              <p:nvPicPr>
                <p:cNvPr id="211" name="Ink 210">
                  <a:extLst>
                    <a:ext uri="{FF2B5EF4-FFF2-40B4-BE49-F238E27FC236}">
                      <a16:creationId xmlns:a16="http://schemas.microsoft.com/office/drawing/2014/main" id="{3F8D6593-C9F6-4129-AAE9-1C3748153F72}"/>
                    </a:ext>
                  </a:extLst>
                </p:cNvPr>
                <p:cNvPicPr/>
                <p:nvPr/>
              </p:nvPicPr>
              <p:blipFill>
                <a:blip r:embed="rId278"/>
                <a:stretch>
                  <a:fillRect/>
                </a:stretch>
              </p:blipFill>
              <p:spPr>
                <a:xfrm>
                  <a:off x="8912274" y="2978754"/>
                  <a:ext cx="69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2" name="Ink 211">
                  <a:extLst>
                    <a:ext uri="{FF2B5EF4-FFF2-40B4-BE49-F238E27FC236}">
                      <a16:creationId xmlns:a16="http://schemas.microsoft.com/office/drawing/2014/main" id="{794E7242-F525-4D7D-B3E3-5C5FAFA8B584}"/>
                    </a:ext>
                  </a:extLst>
                </p14:cNvPr>
                <p14:cNvContentPartPr/>
                <p14:nvPr/>
              </p14:nvContentPartPr>
              <p14:xfrm>
                <a:off x="8907234" y="3092514"/>
                <a:ext cx="122400" cy="19440"/>
              </p14:xfrm>
            </p:contentPart>
          </mc:Choice>
          <mc:Fallback xmlns="">
            <p:pic>
              <p:nvPicPr>
                <p:cNvPr id="212" name="Ink 211">
                  <a:extLst>
                    <a:ext uri="{FF2B5EF4-FFF2-40B4-BE49-F238E27FC236}">
                      <a16:creationId xmlns:a16="http://schemas.microsoft.com/office/drawing/2014/main" id="{794E7242-F525-4D7D-B3E3-5C5FAFA8B584}"/>
                    </a:ext>
                  </a:extLst>
                </p:cNvPr>
                <p:cNvPicPr/>
                <p:nvPr/>
              </p:nvPicPr>
              <p:blipFill>
                <a:blip r:embed="rId280"/>
                <a:stretch>
                  <a:fillRect/>
                </a:stretch>
              </p:blipFill>
              <p:spPr>
                <a:xfrm>
                  <a:off x="8898234" y="3083678"/>
                  <a:ext cx="140040" cy="36759"/>
                </a:xfrm>
                <a:prstGeom prst="rect">
                  <a:avLst/>
                </a:prstGeom>
              </p:spPr>
            </p:pic>
          </mc:Fallback>
        </mc:AlternateContent>
      </p:grpSp>
      <p:grpSp>
        <p:nvGrpSpPr>
          <p:cNvPr id="228" name="Group 227" descr="why it happens">
            <a:extLst>
              <a:ext uri="{FF2B5EF4-FFF2-40B4-BE49-F238E27FC236}">
                <a16:creationId xmlns:a16="http://schemas.microsoft.com/office/drawing/2014/main" id="{492B3EEF-184C-4EE8-8390-4B7A853D3419}"/>
              </a:ext>
            </a:extLst>
          </p:cNvPr>
          <p:cNvGrpSpPr/>
          <p:nvPr/>
        </p:nvGrpSpPr>
        <p:grpSpPr>
          <a:xfrm>
            <a:off x="5640234" y="3470154"/>
            <a:ext cx="1951200" cy="404280"/>
            <a:chOff x="5640234" y="3470154"/>
            <a:chExt cx="1951200" cy="404280"/>
          </a:xfrm>
        </p:grpSpPr>
        <mc:AlternateContent xmlns:mc="http://schemas.openxmlformats.org/markup-compatibility/2006" xmlns:p14="http://schemas.microsoft.com/office/powerpoint/2010/main">
          <mc:Choice Requires="p14">
            <p:contentPart p14:bwMode="auto" r:id="rId446">
              <p14:nvContentPartPr>
                <p14:cNvPr id="214" name="Ink 213">
                  <a:extLst>
                    <a:ext uri="{FF2B5EF4-FFF2-40B4-BE49-F238E27FC236}">
                      <a16:creationId xmlns:a16="http://schemas.microsoft.com/office/drawing/2014/main" id="{929BD162-872B-41FD-99E2-1F4DC51334BA}"/>
                    </a:ext>
                  </a:extLst>
                </p14:cNvPr>
                <p14:cNvContentPartPr/>
                <p14:nvPr/>
              </p14:nvContentPartPr>
              <p14:xfrm>
                <a:off x="5640234" y="3606234"/>
                <a:ext cx="208800" cy="119520"/>
              </p14:xfrm>
            </p:contentPart>
          </mc:Choice>
          <mc:Fallback xmlns="">
            <p:pic>
              <p:nvPicPr>
                <p:cNvPr id="214" name="Ink 213">
                  <a:extLst>
                    <a:ext uri="{FF2B5EF4-FFF2-40B4-BE49-F238E27FC236}">
                      <a16:creationId xmlns:a16="http://schemas.microsoft.com/office/drawing/2014/main" id="{929BD162-872B-41FD-99E2-1F4DC51334BA}"/>
                    </a:ext>
                  </a:extLst>
                </p:cNvPr>
                <p:cNvPicPr/>
                <p:nvPr/>
              </p:nvPicPr>
              <p:blipFill>
                <a:blip r:embed="rId282"/>
                <a:stretch>
                  <a:fillRect/>
                </a:stretch>
              </p:blipFill>
              <p:spPr>
                <a:xfrm>
                  <a:off x="5631234" y="3597234"/>
                  <a:ext cx="226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5" name="Ink 214">
                  <a:extLst>
                    <a:ext uri="{FF2B5EF4-FFF2-40B4-BE49-F238E27FC236}">
                      <a16:creationId xmlns:a16="http://schemas.microsoft.com/office/drawing/2014/main" id="{28A60210-F019-4B94-AC76-6AA54E6EC6A4}"/>
                    </a:ext>
                  </a:extLst>
                </p14:cNvPr>
                <p14:cNvContentPartPr/>
                <p14:nvPr/>
              </p14:nvContentPartPr>
              <p14:xfrm>
                <a:off x="5876034" y="3570954"/>
                <a:ext cx="136800" cy="159120"/>
              </p14:xfrm>
            </p:contentPart>
          </mc:Choice>
          <mc:Fallback xmlns="">
            <p:pic>
              <p:nvPicPr>
                <p:cNvPr id="215" name="Ink 214">
                  <a:extLst>
                    <a:ext uri="{FF2B5EF4-FFF2-40B4-BE49-F238E27FC236}">
                      <a16:creationId xmlns:a16="http://schemas.microsoft.com/office/drawing/2014/main" id="{28A60210-F019-4B94-AC76-6AA54E6EC6A4}"/>
                    </a:ext>
                  </a:extLst>
                </p:cNvPr>
                <p:cNvPicPr/>
                <p:nvPr/>
              </p:nvPicPr>
              <p:blipFill>
                <a:blip r:embed="rId284"/>
                <a:stretch>
                  <a:fillRect/>
                </a:stretch>
              </p:blipFill>
              <p:spPr>
                <a:xfrm>
                  <a:off x="5867034" y="3561954"/>
                  <a:ext cx="154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17" name="Ink 216">
                  <a:extLst>
                    <a:ext uri="{FF2B5EF4-FFF2-40B4-BE49-F238E27FC236}">
                      <a16:creationId xmlns:a16="http://schemas.microsoft.com/office/drawing/2014/main" id="{2C78DC2A-C8EA-4D2A-9BA2-76C299D02CB2}"/>
                    </a:ext>
                  </a:extLst>
                </p14:cNvPr>
                <p14:cNvContentPartPr/>
                <p14:nvPr/>
              </p14:nvContentPartPr>
              <p14:xfrm>
                <a:off x="6052074" y="3603354"/>
                <a:ext cx="188280" cy="271080"/>
              </p14:xfrm>
            </p:contentPart>
          </mc:Choice>
          <mc:Fallback xmlns="">
            <p:pic>
              <p:nvPicPr>
                <p:cNvPr id="217" name="Ink 216">
                  <a:extLst>
                    <a:ext uri="{FF2B5EF4-FFF2-40B4-BE49-F238E27FC236}">
                      <a16:creationId xmlns:a16="http://schemas.microsoft.com/office/drawing/2014/main" id="{2C78DC2A-C8EA-4D2A-9BA2-76C299D02CB2}"/>
                    </a:ext>
                  </a:extLst>
                </p:cNvPr>
                <p:cNvPicPr/>
                <p:nvPr/>
              </p:nvPicPr>
              <p:blipFill>
                <a:blip r:embed="rId286"/>
                <a:stretch>
                  <a:fillRect/>
                </a:stretch>
              </p:blipFill>
              <p:spPr>
                <a:xfrm>
                  <a:off x="6043074" y="3594354"/>
                  <a:ext cx="2059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8" name="Ink 217">
                  <a:extLst>
                    <a:ext uri="{FF2B5EF4-FFF2-40B4-BE49-F238E27FC236}">
                      <a16:creationId xmlns:a16="http://schemas.microsoft.com/office/drawing/2014/main" id="{DA71108B-C9C1-44D6-8CAE-87FB463498E8}"/>
                    </a:ext>
                  </a:extLst>
                </p14:cNvPr>
                <p14:cNvContentPartPr/>
                <p14:nvPr/>
              </p14:nvContentPartPr>
              <p14:xfrm>
                <a:off x="6319554" y="3593634"/>
                <a:ext cx="27720" cy="62640"/>
              </p14:xfrm>
            </p:contentPart>
          </mc:Choice>
          <mc:Fallback xmlns="">
            <p:pic>
              <p:nvPicPr>
                <p:cNvPr id="218" name="Ink 217">
                  <a:extLst>
                    <a:ext uri="{FF2B5EF4-FFF2-40B4-BE49-F238E27FC236}">
                      <a16:creationId xmlns:a16="http://schemas.microsoft.com/office/drawing/2014/main" id="{DA71108B-C9C1-44D6-8CAE-87FB463498E8}"/>
                    </a:ext>
                  </a:extLst>
                </p:cNvPr>
                <p:cNvPicPr/>
                <p:nvPr/>
              </p:nvPicPr>
              <p:blipFill>
                <a:blip r:embed="rId288"/>
                <a:stretch>
                  <a:fillRect/>
                </a:stretch>
              </p:blipFill>
              <p:spPr>
                <a:xfrm>
                  <a:off x="6310436" y="3584634"/>
                  <a:ext cx="45592"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19" name="Ink 218">
                  <a:extLst>
                    <a:ext uri="{FF2B5EF4-FFF2-40B4-BE49-F238E27FC236}">
                      <a16:creationId xmlns:a16="http://schemas.microsoft.com/office/drawing/2014/main" id="{FD4CDEE2-1E46-4879-BC29-C231F901C534}"/>
                    </a:ext>
                  </a:extLst>
                </p14:cNvPr>
                <p14:cNvContentPartPr/>
                <p14:nvPr/>
              </p14:nvContentPartPr>
              <p14:xfrm>
                <a:off x="6422514" y="3478074"/>
                <a:ext cx="31320" cy="172800"/>
              </p14:xfrm>
            </p:contentPart>
          </mc:Choice>
          <mc:Fallback xmlns="">
            <p:pic>
              <p:nvPicPr>
                <p:cNvPr id="219" name="Ink 218">
                  <a:extLst>
                    <a:ext uri="{FF2B5EF4-FFF2-40B4-BE49-F238E27FC236}">
                      <a16:creationId xmlns:a16="http://schemas.microsoft.com/office/drawing/2014/main" id="{FD4CDEE2-1E46-4879-BC29-C231F901C534}"/>
                    </a:ext>
                  </a:extLst>
                </p:cNvPr>
                <p:cNvPicPr/>
                <p:nvPr/>
              </p:nvPicPr>
              <p:blipFill>
                <a:blip r:embed="rId290"/>
                <a:stretch>
                  <a:fillRect/>
                </a:stretch>
              </p:blipFill>
              <p:spPr>
                <a:xfrm>
                  <a:off x="6413514" y="3469055"/>
                  <a:ext cx="48960" cy="190477"/>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20" name="Ink 219">
                  <a:extLst>
                    <a:ext uri="{FF2B5EF4-FFF2-40B4-BE49-F238E27FC236}">
                      <a16:creationId xmlns:a16="http://schemas.microsoft.com/office/drawing/2014/main" id="{78E3F249-A565-4F94-A2D5-E94788C12616}"/>
                    </a:ext>
                  </a:extLst>
                </p14:cNvPr>
                <p14:cNvContentPartPr/>
                <p14:nvPr/>
              </p14:nvContentPartPr>
              <p14:xfrm>
                <a:off x="6396954" y="3560154"/>
                <a:ext cx="78120" cy="11880"/>
              </p14:xfrm>
            </p:contentPart>
          </mc:Choice>
          <mc:Fallback xmlns="">
            <p:pic>
              <p:nvPicPr>
                <p:cNvPr id="220" name="Ink 219">
                  <a:extLst>
                    <a:ext uri="{FF2B5EF4-FFF2-40B4-BE49-F238E27FC236}">
                      <a16:creationId xmlns:a16="http://schemas.microsoft.com/office/drawing/2014/main" id="{78E3F249-A565-4F94-A2D5-E94788C12616}"/>
                    </a:ext>
                  </a:extLst>
                </p:cNvPr>
                <p:cNvPicPr/>
                <p:nvPr/>
              </p:nvPicPr>
              <p:blipFill>
                <a:blip r:embed="rId292"/>
                <a:stretch>
                  <a:fillRect/>
                </a:stretch>
              </p:blipFill>
              <p:spPr>
                <a:xfrm>
                  <a:off x="6387954" y="3551154"/>
                  <a:ext cx="95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1" name="Ink 220">
                  <a:extLst>
                    <a:ext uri="{FF2B5EF4-FFF2-40B4-BE49-F238E27FC236}">
                      <a16:creationId xmlns:a16="http://schemas.microsoft.com/office/drawing/2014/main" id="{E52A6F0B-137B-4865-B783-B41E9585057F}"/>
                    </a:ext>
                  </a:extLst>
                </p14:cNvPr>
                <p14:cNvContentPartPr/>
                <p14:nvPr/>
              </p14:nvContentPartPr>
              <p14:xfrm>
                <a:off x="6556434" y="3470154"/>
                <a:ext cx="138240" cy="172800"/>
              </p14:xfrm>
            </p:contentPart>
          </mc:Choice>
          <mc:Fallback xmlns="">
            <p:pic>
              <p:nvPicPr>
                <p:cNvPr id="221" name="Ink 220">
                  <a:extLst>
                    <a:ext uri="{FF2B5EF4-FFF2-40B4-BE49-F238E27FC236}">
                      <a16:creationId xmlns:a16="http://schemas.microsoft.com/office/drawing/2014/main" id="{E52A6F0B-137B-4865-B783-B41E9585057F}"/>
                    </a:ext>
                  </a:extLst>
                </p:cNvPr>
                <p:cNvPicPr/>
                <p:nvPr/>
              </p:nvPicPr>
              <p:blipFill>
                <a:blip r:embed="rId294"/>
                <a:stretch>
                  <a:fillRect/>
                </a:stretch>
              </p:blipFill>
              <p:spPr>
                <a:xfrm>
                  <a:off x="6547434" y="3461154"/>
                  <a:ext cx="155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22" name="Ink 221">
                  <a:extLst>
                    <a:ext uri="{FF2B5EF4-FFF2-40B4-BE49-F238E27FC236}">
                      <a16:creationId xmlns:a16="http://schemas.microsoft.com/office/drawing/2014/main" id="{159DDA3E-8074-400F-AD80-50F6001600C5}"/>
                    </a:ext>
                  </a:extLst>
                </p14:cNvPr>
                <p14:cNvContentPartPr/>
                <p14:nvPr/>
              </p14:nvContentPartPr>
              <p14:xfrm>
                <a:off x="6707994" y="3544314"/>
                <a:ext cx="162360" cy="101880"/>
              </p14:xfrm>
            </p:contentPart>
          </mc:Choice>
          <mc:Fallback xmlns="">
            <p:pic>
              <p:nvPicPr>
                <p:cNvPr id="222" name="Ink 221">
                  <a:extLst>
                    <a:ext uri="{FF2B5EF4-FFF2-40B4-BE49-F238E27FC236}">
                      <a16:creationId xmlns:a16="http://schemas.microsoft.com/office/drawing/2014/main" id="{159DDA3E-8074-400F-AD80-50F6001600C5}"/>
                    </a:ext>
                  </a:extLst>
                </p:cNvPr>
                <p:cNvPicPr/>
                <p:nvPr/>
              </p:nvPicPr>
              <p:blipFill>
                <a:blip r:embed="rId296"/>
                <a:stretch>
                  <a:fillRect/>
                </a:stretch>
              </p:blipFill>
              <p:spPr>
                <a:xfrm>
                  <a:off x="6698974" y="3535314"/>
                  <a:ext cx="180039"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23" name="Ink 222">
                  <a:extLst>
                    <a:ext uri="{FF2B5EF4-FFF2-40B4-BE49-F238E27FC236}">
                      <a16:creationId xmlns:a16="http://schemas.microsoft.com/office/drawing/2014/main" id="{1264FC76-E429-4153-941A-D603EA9285CB}"/>
                    </a:ext>
                  </a:extLst>
                </p14:cNvPr>
                <p14:cNvContentPartPr/>
                <p14:nvPr/>
              </p14:nvContentPartPr>
              <p14:xfrm>
                <a:off x="6875034" y="3507594"/>
                <a:ext cx="140040" cy="223200"/>
              </p14:xfrm>
            </p:contentPart>
          </mc:Choice>
          <mc:Fallback xmlns="">
            <p:pic>
              <p:nvPicPr>
                <p:cNvPr id="223" name="Ink 222">
                  <a:extLst>
                    <a:ext uri="{FF2B5EF4-FFF2-40B4-BE49-F238E27FC236}">
                      <a16:creationId xmlns:a16="http://schemas.microsoft.com/office/drawing/2014/main" id="{1264FC76-E429-4153-941A-D603EA9285CB}"/>
                    </a:ext>
                  </a:extLst>
                </p:cNvPr>
                <p:cNvPicPr/>
                <p:nvPr/>
              </p:nvPicPr>
              <p:blipFill>
                <a:blip r:embed="rId298"/>
                <a:stretch>
                  <a:fillRect/>
                </a:stretch>
              </p:blipFill>
              <p:spPr>
                <a:xfrm>
                  <a:off x="6866034" y="3498594"/>
                  <a:ext cx="157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24" name="Ink 223">
                  <a:extLst>
                    <a:ext uri="{FF2B5EF4-FFF2-40B4-BE49-F238E27FC236}">
                      <a16:creationId xmlns:a16="http://schemas.microsoft.com/office/drawing/2014/main" id="{15695D53-FE09-42AF-8245-DC4B0CB472A0}"/>
                    </a:ext>
                  </a:extLst>
                </p14:cNvPr>
                <p14:cNvContentPartPr/>
                <p14:nvPr/>
              </p14:nvContentPartPr>
              <p14:xfrm>
                <a:off x="7013274" y="3488874"/>
                <a:ext cx="132480" cy="241920"/>
              </p14:xfrm>
            </p:contentPart>
          </mc:Choice>
          <mc:Fallback xmlns="">
            <p:pic>
              <p:nvPicPr>
                <p:cNvPr id="224" name="Ink 223">
                  <a:extLst>
                    <a:ext uri="{FF2B5EF4-FFF2-40B4-BE49-F238E27FC236}">
                      <a16:creationId xmlns:a16="http://schemas.microsoft.com/office/drawing/2014/main" id="{15695D53-FE09-42AF-8245-DC4B0CB472A0}"/>
                    </a:ext>
                  </a:extLst>
                </p:cNvPr>
                <p:cNvPicPr/>
                <p:nvPr/>
              </p:nvPicPr>
              <p:blipFill>
                <a:blip r:embed="rId300"/>
                <a:stretch>
                  <a:fillRect/>
                </a:stretch>
              </p:blipFill>
              <p:spPr>
                <a:xfrm>
                  <a:off x="7004274" y="3479874"/>
                  <a:ext cx="1501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25" name="Ink 224">
                  <a:extLst>
                    <a:ext uri="{FF2B5EF4-FFF2-40B4-BE49-F238E27FC236}">
                      <a16:creationId xmlns:a16="http://schemas.microsoft.com/office/drawing/2014/main" id="{4B981E47-3527-4D91-9CC0-746E9A4EFA98}"/>
                    </a:ext>
                  </a:extLst>
                </p14:cNvPr>
                <p14:cNvContentPartPr/>
                <p14:nvPr/>
              </p14:nvContentPartPr>
              <p14:xfrm>
                <a:off x="7138914" y="3493914"/>
                <a:ext cx="183240" cy="125640"/>
              </p14:xfrm>
            </p:contentPart>
          </mc:Choice>
          <mc:Fallback xmlns="">
            <p:pic>
              <p:nvPicPr>
                <p:cNvPr id="225" name="Ink 224">
                  <a:extLst>
                    <a:ext uri="{FF2B5EF4-FFF2-40B4-BE49-F238E27FC236}">
                      <a16:creationId xmlns:a16="http://schemas.microsoft.com/office/drawing/2014/main" id="{4B981E47-3527-4D91-9CC0-746E9A4EFA98}"/>
                    </a:ext>
                  </a:extLst>
                </p:cNvPr>
                <p:cNvPicPr/>
                <p:nvPr/>
              </p:nvPicPr>
              <p:blipFill>
                <a:blip r:embed="rId302"/>
                <a:stretch>
                  <a:fillRect/>
                </a:stretch>
              </p:blipFill>
              <p:spPr>
                <a:xfrm>
                  <a:off x="7129932" y="3484940"/>
                  <a:ext cx="200845" cy="14323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26" name="Ink 225">
                  <a:extLst>
                    <a:ext uri="{FF2B5EF4-FFF2-40B4-BE49-F238E27FC236}">
                      <a16:creationId xmlns:a16="http://schemas.microsoft.com/office/drawing/2014/main" id="{0A810211-A622-49C5-9784-A0839F6BFAAB}"/>
                    </a:ext>
                  </a:extLst>
                </p14:cNvPr>
                <p14:cNvContentPartPr/>
                <p14:nvPr/>
              </p14:nvContentPartPr>
              <p14:xfrm>
                <a:off x="7323594" y="3503994"/>
                <a:ext cx="116640" cy="140400"/>
              </p14:xfrm>
            </p:contentPart>
          </mc:Choice>
          <mc:Fallback xmlns="">
            <p:pic>
              <p:nvPicPr>
                <p:cNvPr id="226" name="Ink 225">
                  <a:extLst>
                    <a:ext uri="{FF2B5EF4-FFF2-40B4-BE49-F238E27FC236}">
                      <a16:creationId xmlns:a16="http://schemas.microsoft.com/office/drawing/2014/main" id="{0A810211-A622-49C5-9784-A0839F6BFAAB}"/>
                    </a:ext>
                  </a:extLst>
                </p:cNvPr>
                <p:cNvPicPr/>
                <p:nvPr/>
              </p:nvPicPr>
              <p:blipFill>
                <a:blip r:embed="rId304"/>
                <a:stretch>
                  <a:fillRect/>
                </a:stretch>
              </p:blipFill>
              <p:spPr>
                <a:xfrm>
                  <a:off x="7314622" y="3494994"/>
                  <a:ext cx="134226"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27" name="Ink 226">
                  <a:extLst>
                    <a:ext uri="{FF2B5EF4-FFF2-40B4-BE49-F238E27FC236}">
                      <a16:creationId xmlns:a16="http://schemas.microsoft.com/office/drawing/2014/main" id="{0EE04EBF-AC0B-45E9-B884-B3530917D9C9}"/>
                    </a:ext>
                  </a:extLst>
                </p14:cNvPr>
                <p14:cNvContentPartPr/>
                <p14:nvPr/>
              </p14:nvContentPartPr>
              <p14:xfrm>
                <a:off x="7497114" y="3510114"/>
                <a:ext cx="94320" cy="150120"/>
              </p14:xfrm>
            </p:contentPart>
          </mc:Choice>
          <mc:Fallback xmlns="">
            <p:pic>
              <p:nvPicPr>
                <p:cNvPr id="227" name="Ink 226">
                  <a:extLst>
                    <a:ext uri="{FF2B5EF4-FFF2-40B4-BE49-F238E27FC236}">
                      <a16:creationId xmlns:a16="http://schemas.microsoft.com/office/drawing/2014/main" id="{0EE04EBF-AC0B-45E9-B884-B3530917D9C9}"/>
                    </a:ext>
                  </a:extLst>
                </p:cNvPr>
                <p:cNvPicPr/>
                <p:nvPr/>
              </p:nvPicPr>
              <p:blipFill>
                <a:blip r:embed="rId306"/>
                <a:stretch>
                  <a:fillRect/>
                </a:stretch>
              </p:blipFill>
              <p:spPr>
                <a:xfrm>
                  <a:off x="7488114" y="3501136"/>
                  <a:ext cx="111960" cy="167718"/>
                </a:xfrm>
                <a:prstGeom prst="rect">
                  <a:avLst/>
                </a:prstGeom>
              </p:spPr>
            </p:pic>
          </mc:Fallback>
        </mc:AlternateContent>
      </p:grpSp>
      <p:grpSp>
        <p:nvGrpSpPr>
          <p:cNvPr id="241" name="Group 240" descr="what it means">
            <a:extLst>
              <a:ext uri="{FF2B5EF4-FFF2-40B4-BE49-F238E27FC236}">
                <a16:creationId xmlns:a16="http://schemas.microsoft.com/office/drawing/2014/main" id="{87D5F6DE-43C0-4103-84FD-015A566E2974}"/>
              </a:ext>
            </a:extLst>
          </p:cNvPr>
          <p:cNvGrpSpPr/>
          <p:nvPr/>
        </p:nvGrpSpPr>
        <p:grpSpPr>
          <a:xfrm>
            <a:off x="5545194" y="3844194"/>
            <a:ext cx="1816920" cy="282960"/>
            <a:chOff x="5545194" y="3844194"/>
            <a:chExt cx="1816920" cy="282960"/>
          </a:xfrm>
        </p:grpSpPr>
        <mc:AlternateContent xmlns:mc="http://schemas.openxmlformats.org/markup-compatibility/2006" xmlns:p14="http://schemas.microsoft.com/office/powerpoint/2010/main">
          <mc:Choice Requires="p14">
            <p:contentPart p14:bwMode="auto" r:id="rId459">
              <p14:nvContentPartPr>
                <p14:cNvPr id="229" name="Ink 228">
                  <a:extLst>
                    <a:ext uri="{FF2B5EF4-FFF2-40B4-BE49-F238E27FC236}">
                      <a16:creationId xmlns:a16="http://schemas.microsoft.com/office/drawing/2014/main" id="{C7CE89D5-C9F5-4027-A037-3BE67E1BA585}"/>
                    </a:ext>
                  </a:extLst>
                </p14:cNvPr>
                <p14:cNvContentPartPr/>
                <p14:nvPr/>
              </p14:nvContentPartPr>
              <p14:xfrm>
                <a:off x="5545194" y="3844194"/>
                <a:ext cx="193320" cy="147600"/>
              </p14:xfrm>
            </p:contentPart>
          </mc:Choice>
          <mc:Fallback xmlns="">
            <p:pic>
              <p:nvPicPr>
                <p:cNvPr id="229" name="Ink 228">
                  <a:extLst>
                    <a:ext uri="{FF2B5EF4-FFF2-40B4-BE49-F238E27FC236}">
                      <a16:creationId xmlns:a16="http://schemas.microsoft.com/office/drawing/2014/main" id="{C7CE89D5-C9F5-4027-A037-3BE67E1BA585}"/>
                    </a:ext>
                  </a:extLst>
                </p:cNvPr>
                <p:cNvPicPr/>
                <p:nvPr/>
              </p:nvPicPr>
              <p:blipFill>
                <a:blip r:embed="rId308"/>
                <a:stretch>
                  <a:fillRect/>
                </a:stretch>
              </p:blipFill>
              <p:spPr>
                <a:xfrm>
                  <a:off x="5536194" y="3835194"/>
                  <a:ext cx="210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30" name="Ink 229">
                  <a:extLst>
                    <a:ext uri="{FF2B5EF4-FFF2-40B4-BE49-F238E27FC236}">
                      <a16:creationId xmlns:a16="http://schemas.microsoft.com/office/drawing/2014/main" id="{DA0C144C-788B-45C4-9DC2-2CECC686ED02}"/>
                    </a:ext>
                  </a:extLst>
                </p14:cNvPr>
                <p14:cNvContentPartPr/>
                <p14:nvPr/>
              </p14:nvContentPartPr>
              <p14:xfrm>
                <a:off x="5802234" y="3844194"/>
                <a:ext cx="104760" cy="208440"/>
              </p14:xfrm>
            </p:contentPart>
          </mc:Choice>
          <mc:Fallback xmlns="">
            <p:pic>
              <p:nvPicPr>
                <p:cNvPr id="230" name="Ink 229">
                  <a:extLst>
                    <a:ext uri="{FF2B5EF4-FFF2-40B4-BE49-F238E27FC236}">
                      <a16:creationId xmlns:a16="http://schemas.microsoft.com/office/drawing/2014/main" id="{DA0C144C-788B-45C4-9DC2-2CECC686ED02}"/>
                    </a:ext>
                  </a:extLst>
                </p:cNvPr>
                <p:cNvPicPr/>
                <p:nvPr/>
              </p:nvPicPr>
              <p:blipFill>
                <a:blip r:embed="rId310"/>
                <a:stretch>
                  <a:fillRect/>
                </a:stretch>
              </p:blipFill>
              <p:spPr>
                <a:xfrm>
                  <a:off x="5793234" y="3835210"/>
                  <a:ext cx="122400" cy="22605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31" name="Ink 230">
                  <a:extLst>
                    <a:ext uri="{FF2B5EF4-FFF2-40B4-BE49-F238E27FC236}">
                      <a16:creationId xmlns:a16="http://schemas.microsoft.com/office/drawing/2014/main" id="{7EF3C537-802E-4596-8FF5-08DDF587F63D}"/>
                    </a:ext>
                  </a:extLst>
                </p14:cNvPr>
                <p14:cNvContentPartPr/>
                <p14:nvPr/>
              </p14:nvContentPartPr>
              <p14:xfrm>
                <a:off x="5917794" y="3923754"/>
                <a:ext cx="168120" cy="88200"/>
              </p14:xfrm>
            </p:contentPart>
          </mc:Choice>
          <mc:Fallback xmlns="">
            <p:pic>
              <p:nvPicPr>
                <p:cNvPr id="231" name="Ink 230">
                  <a:extLst>
                    <a:ext uri="{FF2B5EF4-FFF2-40B4-BE49-F238E27FC236}">
                      <a16:creationId xmlns:a16="http://schemas.microsoft.com/office/drawing/2014/main" id="{7EF3C537-802E-4596-8FF5-08DDF587F63D}"/>
                    </a:ext>
                  </a:extLst>
                </p:cNvPr>
                <p:cNvPicPr/>
                <p:nvPr/>
              </p:nvPicPr>
              <p:blipFill>
                <a:blip r:embed="rId312"/>
                <a:stretch>
                  <a:fillRect/>
                </a:stretch>
              </p:blipFill>
              <p:spPr>
                <a:xfrm>
                  <a:off x="5908794" y="3914754"/>
                  <a:ext cx="185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32" name="Ink 231">
                  <a:extLst>
                    <a:ext uri="{FF2B5EF4-FFF2-40B4-BE49-F238E27FC236}">
                      <a16:creationId xmlns:a16="http://schemas.microsoft.com/office/drawing/2014/main" id="{FE80A3C6-5F8A-4690-8FDE-39293473B099}"/>
                    </a:ext>
                  </a:extLst>
                </p14:cNvPr>
                <p14:cNvContentPartPr/>
                <p14:nvPr/>
              </p14:nvContentPartPr>
              <p14:xfrm>
                <a:off x="6129474" y="3846714"/>
                <a:ext cx="34200" cy="192600"/>
              </p14:xfrm>
            </p:contentPart>
          </mc:Choice>
          <mc:Fallback xmlns="">
            <p:pic>
              <p:nvPicPr>
                <p:cNvPr id="232" name="Ink 231">
                  <a:extLst>
                    <a:ext uri="{FF2B5EF4-FFF2-40B4-BE49-F238E27FC236}">
                      <a16:creationId xmlns:a16="http://schemas.microsoft.com/office/drawing/2014/main" id="{FE80A3C6-5F8A-4690-8FDE-39293473B099}"/>
                    </a:ext>
                  </a:extLst>
                </p:cNvPr>
                <p:cNvPicPr/>
                <p:nvPr/>
              </p:nvPicPr>
              <p:blipFill>
                <a:blip r:embed="rId314"/>
                <a:stretch>
                  <a:fillRect/>
                </a:stretch>
              </p:blipFill>
              <p:spPr>
                <a:xfrm>
                  <a:off x="6120568" y="3837714"/>
                  <a:ext cx="51656"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33" name="Ink 232">
                  <a:extLst>
                    <a:ext uri="{FF2B5EF4-FFF2-40B4-BE49-F238E27FC236}">
                      <a16:creationId xmlns:a16="http://schemas.microsoft.com/office/drawing/2014/main" id="{1C52A4C4-3072-4126-A35E-46B6220267FD}"/>
                    </a:ext>
                  </a:extLst>
                </p14:cNvPr>
                <p14:cNvContentPartPr/>
                <p14:nvPr/>
              </p14:nvContentPartPr>
              <p14:xfrm>
                <a:off x="6118314" y="3935994"/>
                <a:ext cx="207000" cy="109080"/>
              </p14:xfrm>
            </p:contentPart>
          </mc:Choice>
          <mc:Fallback xmlns="">
            <p:pic>
              <p:nvPicPr>
                <p:cNvPr id="233" name="Ink 232">
                  <a:extLst>
                    <a:ext uri="{FF2B5EF4-FFF2-40B4-BE49-F238E27FC236}">
                      <a16:creationId xmlns:a16="http://schemas.microsoft.com/office/drawing/2014/main" id="{1C52A4C4-3072-4126-A35E-46B6220267FD}"/>
                    </a:ext>
                  </a:extLst>
                </p:cNvPr>
                <p:cNvPicPr/>
                <p:nvPr/>
              </p:nvPicPr>
              <p:blipFill>
                <a:blip r:embed="rId316"/>
                <a:stretch>
                  <a:fillRect/>
                </a:stretch>
              </p:blipFill>
              <p:spPr>
                <a:xfrm>
                  <a:off x="6109314" y="3926994"/>
                  <a:ext cx="224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34" name="Ink 233">
                  <a:extLst>
                    <a:ext uri="{FF2B5EF4-FFF2-40B4-BE49-F238E27FC236}">
                      <a16:creationId xmlns:a16="http://schemas.microsoft.com/office/drawing/2014/main" id="{FB1967BD-8AC2-4AD2-A3E2-294371929E1A}"/>
                    </a:ext>
                  </a:extLst>
                </p14:cNvPr>
                <p14:cNvContentPartPr/>
                <p14:nvPr/>
              </p14:nvContentPartPr>
              <p14:xfrm>
                <a:off x="6343314" y="3847434"/>
                <a:ext cx="100440" cy="163080"/>
              </p14:xfrm>
            </p:contentPart>
          </mc:Choice>
          <mc:Fallback xmlns="">
            <p:pic>
              <p:nvPicPr>
                <p:cNvPr id="234" name="Ink 233">
                  <a:extLst>
                    <a:ext uri="{FF2B5EF4-FFF2-40B4-BE49-F238E27FC236}">
                      <a16:creationId xmlns:a16="http://schemas.microsoft.com/office/drawing/2014/main" id="{FB1967BD-8AC2-4AD2-A3E2-294371929E1A}"/>
                    </a:ext>
                  </a:extLst>
                </p:cNvPr>
                <p:cNvPicPr/>
                <p:nvPr/>
              </p:nvPicPr>
              <p:blipFill>
                <a:blip r:embed="rId318"/>
                <a:stretch>
                  <a:fillRect/>
                </a:stretch>
              </p:blipFill>
              <p:spPr>
                <a:xfrm>
                  <a:off x="6334346" y="3838454"/>
                  <a:ext cx="118017" cy="180681"/>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35" name="Ink 234">
                  <a:extLst>
                    <a:ext uri="{FF2B5EF4-FFF2-40B4-BE49-F238E27FC236}">
                      <a16:creationId xmlns:a16="http://schemas.microsoft.com/office/drawing/2014/main" id="{8F1081C5-A760-489C-9C2D-B639503D46B9}"/>
                    </a:ext>
                  </a:extLst>
                </p14:cNvPr>
                <p14:cNvContentPartPr/>
                <p14:nvPr/>
              </p14:nvContentPartPr>
              <p14:xfrm>
                <a:off x="6362034" y="3918354"/>
                <a:ext cx="125640" cy="9360"/>
              </p14:xfrm>
            </p:contentPart>
          </mc:Choice>
          <mc:Fallback xmlns="">
            <p:pic>
              <p:nvPicPr>
                <p:cNvPr id="235" name="Ink 234">
                  <a:extLst>
                    <a:ext uri="{FF2B5EF4-FFF2-40B4-BE49-F238E27FC236}">
                      <a16:creationId xmlns:a16="http://schemas.microsoft.com/office/drawing/2014/main" id="{8F1081C5-A760-489C-9C2D-B639503D46B9}"/>
                    </a:ext>
                  </a:extLst>
                </p:cNvPr>
                <p:cNvPicPr/>
                <p:nvPr/>
              </p:nvPicPr>
              <p:blipFill>
                <a:blip r:embed="rId320"/>
                <a:stretch>
                  <a:fillRect/>
                </a:stretch>
              </p:blipFill>
              <p:spPr>
                <a:xfrm>
                  <a:off x="6353034" y="3909354"/>
                  <a:ext cx="143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36" name="Ink 235">
                  <a:extLst>
                    <a:ext uri="{FF2B5EF4-FFF2-40B4-BE49-F238E27FC236}">
                      <a16:creationId xmlns:a16="http://schemas.microsoft.com/office/drawing/2014/main" id="{78C52179-831A-41C5-A3F9-5634C0F10715}"/>
                    </a:ext>
                  </a:extLst>
                </p14:cNvPr>
                <p14:cNvContentPartPr/>
                <p14:nvPr/>
              </p14:nvContentPartPr>
              <p14:xfrm>
                <a:off x="6578034" y="3917634"/>
                <a:ext cx="193680" cy="130680"/>
              </p14:xfrm>
            </p:contentPart>
          </mc:Choice>
          <mc:Fallback xmlns="">
            <p:pic>
              <p:nvPicPr>
                <p:cNvPr id="236" name="Ink 235">
                  <a:extLst>
                    <a:ext uri="{FF2B5EF4-FFF2-40B4-BE49-F238E27FC236}">
                      <a16:creationId xmlns:a16="http://schemas.microsoft.com/office/drawing/2014/main" id="{78C52179-831A-41C5-A3F9-5634C0F10715}"/>
                    </a:ext>
                  </a:extLst>
                </p:cNvPr>
                <p:cNvPicPr/>
                <p:nvPr/>
              </p:nvPicPr>
              <p:blipFill>
                <a:blip r:embed="rId322"/>
                <a:stretch>
                  <a:fillRect/>
                </a:stretch>
              </p:blipFill>
              <p:spPr>
                <a:xfrm>
                  <a:off x="6569034" y="3908634"/>
                  <a:ext cx="211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37" name="Ink 236">
                  <a:extLst>
                    <a:ext uri="{FF2B5EF4-FFF2-40B4-BE49-F238E27FC236}">
                      <a16:creationId xmlns:a16="http://schemas.microsoft.com/office/drawing/2014/main" id="{787FD9B5-2F8E-41AF-A01F-85644A50EEF6}"/>
                    </a:ext>
                  </a:extLst>
                </p14:cNvPr>
                <p14:cNvContentPartPr/>
                <p14:nvPr/>
              </p14:nvContentPartPr>
              <p14:xfrm>
                <a:off x="6777474" y="3910074"/>
                <a:ext cx="183960" cy="141480"/>
              </p14:xfrm>
            </p:contentPart>
          </mc:Choice>
          <mc:Fallback xmlns="">
            <p:pic>
              <p:nvPicPr>
                <p:cNvPr id="237" name="Ink 236">
                  <a:extLst>
                    <a:ext uri="{FF2B5EF4-FFF2-40B4-BE49-F238E27FC236}">
                      <a16:creationId xmlns:a16="http://schemas.microsoft.com/office/drawing/2014/main" id="{787FD9B5-2F8E-41AF-A01F-85644A50EEF6}"/>
                    </a:ext>
                  </a:extLst>
                </p:cNvPr>
                <p:cNvPicPr/>
                <p:nvPr/>
              </p:nvPicPr>
              <p:blipFill>
                <a:blip r:embed="rId324"/>
                <a:stretch>
                  <a:fillRect/>
                </a:stretch>
              </p:blipFill>
              <p:spPr>
                <a:xfrm>
                  <a:off x="6768474" y="3901074"/>
                  <a:ext cx="2016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38" name="Ink 237">
                  <a:extLst>
                    <a:ext uri="{FF2B5EF4-FFF2-40B4-BE49-F238E27FC236}">
                      <a16:creationId xmlns:a16="http://schemas.microsoft.com/office/drawing/2014/main" id="{04C39A02-32ED-4FF8-9DEF-2AAE8A317FB9}"/>
                    </a:ext>
                  </a:extLst>
                </p14:cNvPr>
                <p14:cNvContentPartPr/>
                <p14:nvPr/>
              </p14:nvContentPartPr>
              <p14:xfrm>
                <a:off x="6930474" y="3961554"/>
                <a:ext cx="168480" cy="96120"/>
              </p14:xfrm>
            </p:contentPart>
          </mc:Choice>
          <mc:Fallback xmlns="">
            <p:pic>
              <p:nvPicPr>
                <p:cNvPr id="238" name="Ink 237">
                  <a:extLst>
                    <a:ext uri="{FF2B5EF4-FFF2-40B4-BE49-F238E27FC236}">
                      <a16:creationId xmlns:a16="http://schemas.microsoft.com/office/drawing/2014/main" id="{04C39A02-32ED-4FF8-9DEF-2AAE8A317FB9}"/>
                    </a:ext>
                  </a:extLst>
                </p:cNvPr>
                <p:cNvPicPr/>
                <p:nvPr/>
              </p:nvPicPr>
              <p:blipFill>
                <a:blip r:embed="rId326"/>
                <a:stretch>
                  <a:fillRect/>
                </a:stretch>
              </p:blipFill>
              <p:spPr>
                <a:xfrm>
                  <a:off x="6921474" y="3952554"/>
                  <a:ext cx="186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39" name="Ink 238">
                  <a:extLst>
                    <a:ext uri="{FF2B5EF4-FFF2-40B4-BE49-F238E27FC236}">
                      <a16:creationId xmlns:a16="http://schemas.microsoft.com/office/drawing/2014/main" id="{B1D45234-EE76-425F-8658-CBCBCC9C38C0}"/>
                    </a:ext>
                  </a:extLst>
                </p14:cNvPr>
                <p14:cNvContentPartPr/>
                <p14:nvPr/>
              </p14:nvContentPartPr>
              <p14:xfrm>
                <a:off x="7110114" y="3945714"/>
                <a:ext cx="109080" cy="148680"/>
              </p14:xfrm>
            </p:contentPart>
          </mc:Choice>
          <mc:Fallback xmlns="">
            <p:pic>
              <p:nvPicPr>
                <p:cNvPr id="239" name="Ink 238">
                  <a:extLst>
                    <a:ext uri="{FF2B5EF4-FFF2-40B4-BE49-F238E27FC236}">
                      <a16:creationId xmlns:a16="http://schemas.microsoft.com/office/drawing/2014/main" id="{B1D45234-EE76-425F-8658-CBCBCC9C38C0}"/>
                    </a:ext>
                  </a:extLst>
                </p:cNvPr>
                <p:cNvPicPr/>
                <p:nvPr/>
              </p:nvPicPr>
              <p:blipFill>
                <a:blip r:embed="rId328"/>
                <a:stretch>
                  <a:fillRect/>
                </a:stretch>
              </p:blipFill>
              <p:spPr>
                <a:xfrm>
                  <a:off x="7101114" y="3936692"/>
                  <a:ext cx="126720" cy="166363"/>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40" name="Ink 239">
                  <a:extLst>
                    <a:ext uri="{FF2B5EF4-FFF2-40B4-BE49-F238E27FC236}">
                      <a16:creationId xmlns:a16="http://schemas.microsoft.com/office/drawing/2014/main" id="{39F5E71F-1C9C-4B65-8B55-80EFCC36A55C}"/>
                    </a:ext>
                  </a:extLst>
                </p14:cNvPr>
                <p14:cNvContentPartPr/>
                <p14:nvPr/>
              </p14:nvContentPartPr>
              <p14:xfrm>
                <a:off x="7240434" y="3951834"/>
                <a:ext cx="121680" cy="175320"/>
              </p14:xfrm>
            </p:contentPart>
          </mc:Choice>
          <mc:Fallback xmlns="">
            <p:pic>
              <p:nvPicPr>
                <p:cNvPr id="240" name="Ink 239">
                  <a:extLst>
                    <a:ext uri="{FF2B5EF4-FFF2-40B4-BE49-F238E27FC236}">
                      <a16:creationId xmlns:a16="http://schemas.microsoft.com/office/drawing/2014/main" id="{39F5E71F-1C9C-4B65-8B55-80EFCC36A55C}"/>
                    </a:ext>
                  </a:extLst>
                </p:cNvPr>
                <p:cNvPicPr/>
                <p:nvPr/>
              </p:nvPicPr>
              <p:blipFill>
                <a:blip r:embed="rId330"/>
                <a:stretch>
                  <a:fillRect/>
                </a:stretch>
              </p:blipFill>
              <p:spPr>
                <a:xfrm>
                  <a:off x="7231434" y="3942834"/>
                  <a:ext cx="139320" cy="192960"/>
                </a:xfrm>
                <a:prstGeom prst="rect">
                  <a:avLst/>
                </a:prstGeom>
              </p:spPr>
            </p:pic>
          </mc:Fallback>
        </mc:AlternateContent>
      </p:grpSp>
      <p:grpSp>
        <p:nvGrpSpPr>
          <p:cNvPr id="254" name="Group 253" descr="how it works">
            <a:extLst>
              <a:ext uri="{FF2B5EF4-FFF2-40B4-BE49-F238E27FC236}">
                <a16:creationId xmlns:a16="http://schemas.microsoft.com/office/drawing/2014/main" id="{C8A8345B-7058-496B-9602-081856EC6A86}"/>
              </a:ext>
            </a:extLst>
          </p:cNvPr>
          <p:cNvGrpSpPr/>
          <p:nvPr/>
        </p:nvGrpSpPr>
        <p:grpSpPr>
          <a:xfrm>
            <a:off x="7824354" y="3347034"/>
            <a:ext cx="1747440" cy="493200"/>
            <a:chOff x="7824354" y="3347034"/>
            <a:chExt cx="1747440" cy="493200"/>
          </a:xfrm>
        </p:grpSpPr>
        <mc:AlternateContent xmlns:mc="http://schemas.openxmlformats.org/markup-compatibility/2006" xmlns:p14="http://schemas.microsoft.com/office/powerpoint/2010/main">
          <mc:Choice Requires="p14">
            <p:contentPart p14:bwMode="auto" r:id="rId471">
              <p14:nvContentPartPr>
                <p14:cNvPr id="242" name="Ink 241">
                  <a:extLst>
                    <a:ext uri="{FF2B5EF4-FFF2-40B4-BE49-F238E27FC236}">
                      <a16:creationId xmlns:a16="http://schemas.microsoft.com/office/drawing/2014/main" id="{B5F2C4F4-5C2F-4E72-AB23-0BAF7AC4BD06}"/>
                    </a:ext>
                  </a:extLst>
                </p14:cNvPr>
                <p14:cNvContentPartPr/>
                <p14:nvPr/>
              </p14:nvContentPartPr>
              <p14:xfrm>
                <a:off x="7824354" y="3613074"/>
                <a:ext cx="196920" cy="227160"/>
              </p14:xfrm>
            </p:contentPart>
          </mc:Choice>
          <mc:Fallback xmlns="">
            <p:pic>
              <p:nvPicPr>
                <p:cNvPr id="242" name="Ink 241">
                  <a:extLst>
                    <a:ext uri="{FF2B5EF4-FFF2-40B4-BE49-F238E27FC236}">
                      <a16:creationId xmlns:a16="http://schemas.microsoft.com/office/drawing/2014/main" id="{B5F2C4F4-5C2F-4E72-AB23-0BAF7AC4BD06}"/>
                    </a:ext>
                  </a:extLst>
                </p:cNvPr>
                <p:cNvPicPr/>
                <p:nvPr/>
              </p:nvPicPr>
              <p:blipFill>
                <a:blip r:embed="rId332"/>
                <a:stretch>
                  <a:fillRect/>
                </a:stretch>
              </p:blipFill>
              <p:spPr>
                <a:xfrm>
                  <a:off x="7815354" y="3604074"/>
                  <a:ext cx="2145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43" name="Ink 242">
                  <a:extLst>
                    <a:ext uri="{FF2B5EF4-FFF2-40B4-BE49-F238E27FC236}">
                      <a16:creationId xmlns:a16="http://schemas.microsoft.com/office/drawing/2014/main" id="{456D9570-C523-4D97-B06C-96B6FA79238F}"/>
                    </a:ext>
                  </a:extLst>
                </p14:cNvPr>
                <p14:cNvContentPartPr/>
                <p14:nvPr/>
              </p14:nvContentPartPr>
              <p14:xfrm>
                <a:off x="8041074" y="3656994"/>
                <a:ext cx="71640" cy="97200"/>
              </p14:xfrm>
            </p:contentPart>
          </mc:Choice>
          <mc:Fallback xmlns="">
            <p:pic>
              <p:nvPicPr>
                <p:cNvPr id="243" name="Ink 242">
                  <a:extLst>
                    <a:ext uri="{FF2B5EF4-FFF2-40B4-BE49-F238E27FC236}">
                      <a16:creationId xmlns:a16="http://schemas.microsoft.com/office/drawing/2014/main" id="{456D9570-C523-4D97-B06C-96B6FA79238F}"/>
                    </a:ext>
                  </a:extLst>
                </p:cNvPr>
                <p:cNvPicPr/>
                <p:nvPr/>
              </p:nvPicPr>
              <p:blipFill>
                <a:blip r:embed="rId334"/>
                <a:stretch>
                  <a:fillRect/>
                </a:stretch>
              </p:blipFill>
              <p:spPr>
                <a:xfrm>
                  <a:off x="8032119" y="3647994"/>
                  <a:ext cx="89192"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44" name="Ink 243">
                  <a:extLst>
                    <a:ext uri="{FF2B5EF4-FFF2-40B4-BE49-F238E27FC236}">
                      <a16:creationId xmlns:a16="http://schemas.microsoft.com/office/drawing/2014/main" id="{61D9FA5A-B996-4492-91C4-E18648C87DE7}"/>
                    </a:ext>
                  </a:extLst>
                </p14:cNvPr>
                <p14:cNvContentPartPr/>
                <p14:nvPr/>
              </p14:nvContentPartPr>
              <p14:xfrm>
                <a:off x="8144394" y="3593634"/>
                <a:ext cx="205200" cy="133560"/>
              </p14:xfrm>
            </p:contentPart>
          </mc:Choice>
          <mc:Fallback xmlns="">
            <p:pic>
              <p:nvPicPr>
                <p:cNvPr id="244" name="Ink 243">
                  <a:extLst>
                    <a:ext uri="{FF2B5EF4-FFF2-40B4-BE49-F238E27FC236}">
                      <a16:creationId xmlns:a16="http://schemas.microsoft.com/office/drawing/2014/main" id="{61D9FA5A-B996-4492-91C4-E18648C87DE7}"/>
                    </a:ext>
                  </a:extLst>
                </p:cNvPr>
                <p:cNvPicPr/>
                <p:nvPr/>
              </p:nvPicPr>
              <p:blipFill>
                <a:blip r:embed="rId336"/>
                <a:stretch>
                  <a:fillRect/>
                </a:stretch>
              </p:blipFill>
              <p:spPr>
                <a:xfrm>
                  <a:off x="8135394" y="3584634"/>
                  <a:ext cx="222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45" name="Ink 244">
                  <a:extLst>
                    <a:ext uri="{FF2B5EF4-FFF2-40B4-BE49-F238E27FC236}">
                      <a16:creationId xmlns:a16="http://schemas.microsoft.com/office/drawing/2014/main" id="{53976B47-DB7B-4541-9A19-897066C06E6A}"/>
                    </a:ext>
                  </a:extLst>
                </p14:cNvPr>
                <p14:cNvContentPartPr/>
                <p14:nvPr/>
              </p14:nvContentPartPr>
              <p14:xfrm>
                <a:off x="8463714" y="3515154"/>
                <a:ext cx="37440" cy="147240"/>
              </p14:xfrm>
            </p:contentPart>
          </mc:Choice>
          <mc:Fallback xmlns="">
            <p:pic>
              <p:nvPicPr>
                <p:cNvPr id="245" name="Ink 244">
                  <a:extLst>
                    <a:ext uri="{FF2B5EF4-FFF2-40B4-BE49-F238E27FC236}">
                      <a16:creationId xmlns:a16="http://schemas.microsoft.com/office/drawing/2014/main" id="{53976B47-DB7B-4541-9A19-897066C06E6A}"/>
                    </a:ext>
                  </a:extLst>
                </p:cNvPr>
                <p:cNvPicPr/>
                <p:nvPr/>
              </p:nvPicPr>
              <p:blipFill>
                <a:blip r:embed="rId338"/>
                <a:stretch>
                  <a:fillRect/>
                </a:stretch>
              </p:blipFill>
              <p:spPr>
                <a:xfrm>
                  <a:off x="8454714" y="3506154"/>
                  <a:ext cx="55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46" name="Ink 245">
                  <a:extLst>
                    <a:ext uri="{FF2B5EF4-FFF2-40B4-BE49-F238E27FC236}">
                      <a16:creationId xmlns:a16="http://schemas.microsoft.com/office/drawing/2014/main" id="{29496681-E82E-4E87-BA29-7135BEABFF24}"/>
                    </a:ext>
                  </a:extLst>
                </p14:cNvPr>
                <p14:cNvContentPartPr/>
                <p14:nvPr/>
              </p14:nvContentPartPr>
              <p14:xfrm>
                <a:off x="8550474" y="3462594"/>
                <a:ext cx="42120" cy="148320"/>
              </p14:xfrm>
            </p:contentPart>
          </mc:Choice>
          <mc:Fallback xmlns="">
            <p:pic>
              <p:nvPicPr>
                <p:cNvPr id="246" name="Ink 245">
                  <a:extLst>
                    <a:ext uri="{FF2B5EF4-FFF2-40B4-BE49-F238E27FC236}">
                      <a16:creationId xmlns:a16="http://schemas.microsoft.com/office/drawing/2014/main" id="{29496681-E82E-4E87-BA29-7135BEABFF24}"/>
                    </a:ext>
                  </a:extLst>
                </p:cNvPr>
                <p:cNvPicPr/>
                <p:nvPr/>
              </p:nvPicPr>
              <p:blipFill>
                <a:blip r:embed="rId340"/>
                <a:stretch>
                  <a:fillRect/>
                </a:stretch>
              </p:blipFill>
              <p:spPr>
                <a:xfrm>
                  <a:off x="8541474" y="3453616"/>
                  <a:ext cx="59760" cy="165917"/>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47" name="Ink 246">
                  <a:extLst>
                    <a:ext uri="{FF2B5EF4-FFF2-40B4-BE49-F238E27FC236}">
                      <a16:creationId xmlns:a16="http://schemas.microsoft.com/office/drawing/2014/main" id="{F446BE9C-272B-49A1-8279-DA347691DEC6}"/>
                    </a:ext>
                  </a:extLst>
                </p14:cNvPr>
                <p14:cNvContentPartPr/>
                <p14:nvPr/>
              </p14:nvContentPartPr>
              <p14:xfrm>
                <a:off x="8534994" y="3552954"/>
                <a:ext cx="111240" cy="17640"/>
              </p14:xfrm>
            </p:contentPart>
          </mc:Choice>
          <mc:Fallback xmlns="">
            <p:pic>
              <p:nvPicPr>
                <p:cNvPr id="247" name="Ink 246">
                  <a:extLst>
                    <a:ext uri="{FF2B5EF4-FFF2-40B4-BE49-F238E27FC236}">
                      <a16:creationId xmlns:a16="http://schemas.microsoft.com/office/drawing/2014/main" id="{F446BE9C-272B-49A1-8279-DA347691DEC6}"/>
                    </a:ext>
                  </a:extLst>
                </p:cNvPr>
                <p:cNvPicPr/>
                <p:nvPr/>
              </p:nvPicPr>
              <p:blipFill>
                <a:blip r:embed="rId342"/>
                <a:stretch>
                  <a:fillRect/>
                </a:stretch>
              </p:blipFill>
              <p:spPr>
                <a:xfrm>
                  <a:off x="8526023" y="3544134"/>
                  <a:ext cx="128823" cy="34927"/>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48" name="Ink 247">
                  <a:extLst>
                    <a:ext uri="{FF2B5EF4-FFF2-40B4-BE49-F238E27FC236}">
                      <a16:creationId xmlns:a16="http://schemas.microsoft.com/office/drawing/2014/main" id="{65DB62D5-3345-49AD-BA7A-6091C317451A}"/>
                    </a:ext>
                  </a:extLst>
                </p14:cNvPr>
                <p14:cNvContentPartPr/>
                <p14:nvPr/>
              </p14:nvContentPartPr>
              <p14:xfrm>
                <a:off x="8711394" y="3476994"/>
                <a:ext cx="195840" cy="128880"/>
              </p14:xfrm>
            </p:contentPart>
          </mc:Choice>
          <mc:Fallback xmlns="">
            <p:pic>
              <p:nvPicPr>
                <p:cNvPr id="248" name="Ink 247">
                  <a:extLst>
                    <a:ext uri="{FF2B5EF4-FFF2-40B4-BE49-F238E27FC236}">
                      <a16:creationId xmlns:a16="http://schemas.microsoft.com/office/drawing/2014/main" id="{65DB62D5-3345-49AD-BA7A-6091C317451A}"/>
                    </a:ext>
                  </a:extLst>
                </p:cNvPr>
                <p:cNvPicPr/>
                <p:nvPr/>
              </p:nvPicPr>
              <p:blipFill>
                <a:blip r:embed="rId344"/>
                <a:stretch>
                  <a:fillRect/>
                </a:stretch>
              </p:blipFill>
              <p:spPr>
                <a:xfrm>
                  <a:off x="8702394" y="3467994"/>
                  <a:ext cx="213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49" name="Ink 248">
                  <a:extLst>
                    <a:ext uri="{FF2B5EF4-FFF2-40B4-BE49-F238E27FC236}">
                      <a16:creationId xmlns:a16="http://schemas.microsoft.com/office/drawing/2014/main" id="{024DA04C-B82C-4108-B855-6769BEC906BD}"/>
                    </a:ext>
                  </a:extLst>
                </p14:cNvPr>
                <p14:cNvContentPartPr/>
                <p14:nvPr/>
              </p14:nvContentPartPr>
              <p14:xfrm>
                <a:off x="8964114" y="3455754"/>
                <a:ext cx="131040" cy="100080"/>
              </p14:xfrm>
            </p:contentPart>
          </mc:Choice>
          <mc:Fallback xmlns="">
            <p:pic>
              <p:nvPicPr>
                <p:cNvPr id="249" name="Ink 248">
                  <a:extLst>
                    <a:ext uri="{FF2B5EF4-FFF2-40B4-BE49-F238E27FC236}">
                      <a16:creationId xmlns:a16="http://schemas.microsoft.com/office/drawing/2014/main" id="{024DA04C-B82C-4108-B855-6769BEC906BD}"/>
                    </a:ext>
                  </a:extLst>
                </p:cNvPr>
                <p:cNvPicPr/>
                <p:nvPr/>
              </p:nvPicPr>
              <p:blipFill>
                <a:blip r:embed="rId346"/>
                <a:stretch>
                  <a:fillRect/>
                </a:stretch>
              </p:blipFill>
              <p:spPr>
                <a:xfrm>
                  <a:off x="8955114" y="3446722"/>
                  <a:ext cx="148680" cy="117784"/>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50" name="Ink 249">
                  <a:extLst>
                    <a:ext uri="{FF2B5EF4-FFF2-40B4-BE49-F238E27FC236}">
                      <a16:creationId xmlns:a16="http://schemas.microsoft.com/office/drawing/2014/main" id="{C14FC7C7-6524-4B5E-A9C3-0BCED005BB1B}"/>
                    </a:ext>
                  </a:extLst>
                </p14:cNvPr>
                <p14:cNvContentPartPr/>
                <p14:nvPr/>
              </p14:nvContentPartPr>
              <p14:xfrm>
                <a:off x="9153474" y="3395274"/>
                <a:ext cx="117720" cy="162720"/>
              </p14:xfrm>
            </p:contentPart>
          </mc:Choice>
          <mc:Fallback xmlns="">
            <p:pic>
              <p:nvPicPr>
                <p:cNvPr id="250" name="Ink 249">
                  <a:extLst>
                    <a:ext uri="{FF2B5EF4-FFF2-40B4-BE49-F238E27FC236}">
                      <a16:creationId xmlns:a16="http://schemas.microsoft.com/office/drawing/2014/main" id="{C14FC7C7-6524-4B5E-A9C3-0BCED005BB1B}"/>
                    </a:ext>
                  </a:extLst>
                </p:cNvPr>
                <p:cNvPicPr/>
                <p:nvPr/>
              </p:nvPicPr>
              <p:blipFill>
                <a:blip r:embed="rId348"/>
                <a:stretch>
                  <a:fillRect/>
                </a:stretch>
              </p:blipFill>
              <p:spPr>
                <a:xfrm>
                  <a:off x="9144474" y="3386274"/>
                  <a:ext cx="135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51" name="Ink 250">
                  <a:extLst>
                    <a:ext uri="{FF2B5EF4-FFF2-40B4-BE49-F238E27FC236}">
                      <a16:creationId xmlns:a16="http://schemas.microsoft.com/office/drawing/2014/main" id="{B2688A2E-D352-4BC1-857E-F74E428F8FD3}"/>
                    </a:ext>
                  </a:extLst>
                </p14:cNvPr>
                <p14:cNvContentPartPr/>
                <p14:nvPr/>
              </p14:nvContentPartPr>
              <p14:xfrm>
                <a:off x="9293874" y="3347034"/>
                <a:ext cx="31680" cy="164880"/>
              </p14:xfrm>
            </p:contentPart>
          </mc:Choice>
          <mc:Fallback xmlns="">
            <p:pic>
              <p:nvPicPr>
                <p:cNvPr id="251" name="Ink 250">
                  <a:extLst>
                    <a:ext uri="{FF2B5EF4-FFF2-40B4-BE49-F238E27FC236}">
                      <a16:creationId xmlns:a16="http://schemas.microsoft.com/office/drawing/2014/main" id="{B2688A2E-D352-4BC1-857E-F74E428F8FD3}"/>
                    </a:ext>
                  </a:extLst>
                </p:cNvPr>
                <p:cNvPicPr/>
                <p:nvPr/>
              </p:nvPicPr>
              <p:blipFill>
                <a:blip r:embed="rId350"/>
                <a:stretch>
                  <a:fillRect/>
                </a:stretch>
              </p:blipFill>
              <p:spPr>
                <a:xfrm>
                  <a:off x="9284874" y="3338034"/>
                  <a:ext cx="49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52" name="Ink 251">
                  <a:extLst>
                    <a:ext uri="{FF2B5EF4-FFF2-40B4-BE49-F238E27FC236}">
                      <a16:creationId xmlns:a16="http://schemas.microsoft.com/office/drawing/2014/main" id="{88FFBEDF-AFFA-4430-80D3-824A0E37B8AF}"/>
                    </a:ext>
                  </a:extLst>
                </p14:cNvPr>
                <p14:cNvContentPartPr/>
                <p14:nvPr/>
              </p14:nvContentPartPr>
              <p14:xfrm>
                <a:off x="9302514" y="3417594"/>
                <a:ext cx="152640" cy="78840"/>
              </p14:xfrm>
            </p:contentPart>
          </mc:Choice>
          <mc:Fallback xmlns="">
            <p:pic>
              <p:nvPicPr>
                <p:cNvPr id="252" name="Ink 251">
                  <a:extLst>
                    <a:ext uri="{FF2B5EF4-FFF2-40B4-BE49-F238E27FC236}">
                      <a16:creationId xmlns:a16="http://schemas.microsoft.com/office/drawing/2014/main" id="{88FFBEDF-AFFA-4430-80D3-824A0E37B8AF}"/>
                    </a:ext>
                  </a:extLst>
                </p:cNvPr>
                <p:cNvPicPr/>
                <p:nvPr/>
              </p:nvPicPr>
              <p:blipFill>
                <a:blip r:embed="rId352"/>
                <a:stretch>
                  <a:fillRect/>
                </a:stretch>
              </p:blipFill>
              <p:spPr>
                <a:xfrm>
                  <a:off x="9293514" y="3408594"/>
                  <a:ext cx="170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53" name="Ink 252">
                  <a:extLst>
                    <a:ext uri="{FF2B5EF4-FFF2-40B4-BE49-F238E27FC236}">
                      <a16:creationId xmlns:a16="http://schemas.microsoft.com/office/drawing/2014/main" id="{7BD510C9-1D47-4EBE-B6FB-B33D44FF974F}"/>
                    </a:ext>
                  </a:extLst>
                </p14:cNvPr>
                <p14:cNvContentPartPr/>
                <p14:nvPr/>
              </p14:nvContentPartPr>
              <p14:xfrm>
                <a:off x="9482874" y="3359994"/>
                <a:ext cx="88920" cy="163800"/>
              </p14:xfrm>
            </p:contentPart>
          </mc:Choice>
          <mc:Fallback xmlns="">
            <p:pic>
              <p:nvPicPr>
                <p:cNvPr id="253" name="Ink 252">
                  <a:extLst>
                    <a:ext uri="{FF2B5EF4-FFF2-40B4-BE49-F238E27FC236}">
                      <a16:creationId xmlns:a16="http://schemas.microsoft.com/office/drawing/2014/main" id="{7BD510C9-1D47-4EBE-B6FB-B33D44FF974F}"/>
                    </a:ext>
                  </a:extLst>
                </p:cNvPr>
                <p:cNvPicPr/>
                <p:nvPr/>
              </p:nvPicPr>
              <p:blipFill>
                <a:blip r:embed="rId354"/>
                <a:stretch>
                  <a:fillRect/>
                </a:stretch>
              </p:blipFill>
              <p:spPr>
                <a:xfrm>
                  <a:off x="9473874" y="3351014"/>
                  <a:ext cx="106560" cy="181401"/>
                </a:xfrm>
                <a:prstGeom prst="rect">
                  <a:avLst/>
                </a:prstGeom>
              </p:spPr>
            </p:pic>
          </mc:Fallback>
        </mc:AlternateContent>
      </p:grpSp>
      <p:sp>
        <p:nvSpPr>
          <p:cNvPr id="17" name="Rectangle 16">
            <a:extLst>
              <a:ext uri="{FF2B5EF4-FFF2-40B4-BE49-F238E27FC236}">
                <a16:creationId xmlns:a16="http://schemas.microsoft.com/office/drawing/2014/main" id="{5F683FC8-4BE2-4564-B096-F4B2ECEC5B6A}"/>
              </a:ext>
            </a:extLst>
          </p:cNvPr>
          <p:cNvSpPr/>
          <p:nvPr/>
        </p:nvSpPr>
        <p:spPr>
          <a:xfrm>
            <a:off x="2204299" y="5274696"/>
            <a:ext cx="5275803" cy="492443"/>
          </a:xfrm>
          <a:prstGeom prst="rect">
            <a:avLst/>
          </a:prstGeom>
        </p:spPr>
        <p:txBody>
          <a:bodyPr wrap="none">
            <a:spAutoFit/>
          </a:bodyPr>
          <a:lstStyle/>
          <a:p>
            <a:r>
              <a:rPr lang="en-CA" sz="2600">
                <a:cs typeface="Aldhabi" panose="01000000000000000000" pitchFamily="2" charset="-78"/>
              </a:rPr>
              <a:t>To help my audience understand…</a:t>
            </a:r>
          </a:p>
        </p:txBody>
      </p:sp>
      <p:grpSp>
        <p:nvGrpSpPr>
          <p:cNvPr id="63" name="Group 62" descr="Why is matters&#10;how to fix it">
            <a:extLst>
              <a:ext uri="{FF2B5EF4-FFF2-40B4-BE49-F238E27FC236}">
                <a16:creationId xmlns:a16="http://schemas.microsoft.com/office/drawing/2014/main" id="{55F08FDA-0AFD-4A95-8B3E-0C5D9A141E8E}"/>
              </a:ext>
            </a:extLst>
          </p:cNvPr>
          <p:cNvGrpSpPr/>
          <p:nvPr/>
        </p:nvGrpSpPr>
        <p:grpSpPr>
          <a:xfrm>
            <a:off x="7399212" y="4459882"/>
            <a:ext cx="1955160" cy="902520"/>
            <a:chOff x="7399212" y="4459882"/>
            <a:chExt cx="1955160" cy="902520"/>
          </a:xfrm>
        </p:grpSpPr>
        <mc:AlternateContent xmlns:mc="http://schemas.openxmlformats.org/markup-compatibility/2006" xmlns:p14="http://schemas.microsoft.com/office/powerpoint/2010/main">
          <mc:Choice Requires="p14">
            <p:contentPart p14:bwMode="auto" r:id="rId483">
              <p14:nvContentPartPr>
                <p14:cNvPr id="36" name="Ink 35">
                  <a:extLst>
                    <a:ext uri="{FF2B5EF4-FFF2-40B4-BE49-F238E27FC236}">
                      <a16:creationId xmlns:a16="http://schemas.microsoft.com/office/drawing/2014/main" id="{EFDBDB80-372D-40F2-B60D-E8C11462EF22}"/>
                    </a:ext>
                  </a:extLst>
                </p14:cNvPr>
                <p14:cNvContentPartPr/>
                <p14:nvPr/>
              </p14:nvContentPartPr>
              <p14:xfrm>
                <a:off x="7399212" y="4882162"/>
                <a:ext cx="178560" cy="164880"/>
              </p14:xfrm>
            </p:contentPart>
          </mc:Choice>
          <mc:Fallback xmlns="">
            <p:pic>
              <p:nvPicPr>
                <p:cNvPr id="36" name="Ink 35">
                  <a:extLst>
                    <a:ext uri="{FF2B5EF4-FFF2-40B4-BE49-F238E27FC236}">
                      <a16:creationId xmlns:a16="http://schemas.microsoft.com/office/drawing/2014/main" id="{EFDBDB80-372D-40F2-B60D-E8C11462EF22}"/>
                    </a:ext>
                  </a:extLst>
                </p:cNvPr>
                <p:cNvPicPr/>
                <p:nvPr/>
              </p:nvPicPr>
              <p:blipFill>
                <a:blip r:embed="rId4"/>
                <a:stretch>
                  <a:fillRect/>
                </a:stretch>
              </p:blipFill>
              <p:spPr>
                <a:xfrm>
                  <a:off x="7390194" y="4873162"/>
                  <a:ext cx="196236"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7" name="Ink 36">
                  <a:extLst>
                    <a:ext uri="{FF2B5EF4-FFF2-40B4-BE49-F238E27FC236}">
                      <a16:creationId xmlns:a16="http://schemas.microsoft.com/office/drawing/2014/main" id="{BF892763-30BE-4D56-A373-8A7552D58B5E}"/>
                    </a:ext>
                  </a:extLst>
                </p14:cNvPr>
                <p14:cNvContentPartPr/>
                <p14:nvPr/>
              </p14:nvContentPartPr>
              <p14:xfrm>
                <a:off x="7607292" y="4835722"/>
                <a:ext cx="137520" cy="123840"/>
              </p14:xfrm>
            </p:contentPart>
          </mc:Choice>
          <mc:Fallback xmlns="">
            <p:pic>
              <p:nvPicPr>
                <p:cNvPr id="37" name="Ink 36">
                  <a:extLst>
                    <a:ext uri="{FF2B5EF4-FFF2-40B4-BE49-F238E27FC236}">
                      <a16:creationId xmlns:a16="http://schemas.microsoft.com/office/drawing/2014/main" id="{BF892763-30BE-4D56-A373-8A7552D58B5E}"/>
                    </a:ext>
                  </a:extLst>
                </p:cNvPr>
                <p:cNvPicPr/>
                <p:nvPr/>
              </p:nvPicPr>
              <p:blipFill>
                <a:blip r:embed="rId6"/>
                <a:stretch>
                  <a:fillRect/>
                </a:stretch>
              </p:blipFill>
              <p:spPr>
                <a:xfrm>
                  <a:off x="7598292" y="4826722"/>
                  <a:ext cx="155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8" name="Ink 37">
                  <a:extLst>
                    <a:ext uri="{FF2B5EF4-FFF2-40B4-BE49-F238E27FC236}">
                      <a16:creationId xmlns:a16="http://schemas.microsoft.com/office/drawing/2014/main" id="{D46127E8-5608-40E6-AF4B-C8AA04920CE6}"/>
                    </a:ext>
                  </a:extLst>
                </p14:cNvPr>
                <p14:cNvContentPartPr/>
                <p14:nvPr/>
              </p14:nvContentPartPr>
              <p14:xfrm>
                <a:off x="7772532" y="4849762"/>
                <a:ext cx="168120" cy="238320"/>
              </p14:xfrm>
            </p:contentPart>
          </mc:Choice>
          <mc:Fallback xmlns="">
            <p:pic>
              <p:nvPicPr>
                <p:cNvPr id="38" name="Ink 37">
                  <a:extLst>
                    <a:ext uri="{FF2B5EF4-FFF2-40B4-BE49-F238E27FC236}">
                      <a16:creationId xmlns:a16="http://schemas.microsoft.com/office/drawing/2014/main" id="{D46127E8-5608-40E6-AF4B-C8AA04920CE6}"/>
                    </a:ext>
                  </a:extLst>
                </p:cNvPr>
                <p:cNvPicPr/>
                <p:nvPr/>
              </p:nvPicPr>
              <p:blipFill>
                <a:blip r:embed="rId8"/>
                <a:stretch>
                  <a:fillRect/>
                </a:stretch>
              </p:blipFill>
              <p:spPr>
                <a:xfrm>
                  <a:off x="7763532" y="4840776"/>
                  <a:ext cx="185760" cy="255933"/>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9" name="Ink 38">
                  <a:extLst>
                    <a:ext uri="{FF2B5EF4-FFF2-40B4-BE49-F238E27FC236}">
                      <a16:creationId xmlns:a16="http://schemas.microsoft.com/office/drawing/2014/main" id="{E5E9D2F3-E06F-429A-A936-084CEA1CEB0E}"/>
                    </a:ext>
                  </a:extLst>
                </p14:cNvPr>
                <p14:cNvContentPartPr/>
                <p14:nvPr/>
              </p14:nvContentPartPr>
              <p14:xfrm>
                <a:off x="8070252" y="4806562"/>
                <a:ext cx="26280" cy="86400"/>
              </p14:xfrm>
            </p:contentPart>
          </mc:Choice>
          <mc:Fallback xmlns="">
            <p:pic>
              <p:nvPicPr>
                <p:cNvPr id="39" name="Ink 38">
                  <a:extLst>
                    <a:ext uri="{FF2B5EF4-FFF2-40B4-BE49-F238E27FC236}">
                      <a16:creationId xmlns:a16="http://schemas.microsoft.com/office/drawing/2014/main" id="{E5E9D2F3-E06F-429A-A936-084CEA1CEB0E}"/>
                    </a:ext>
                  </a:extLst>
                </p:cNvPr>
                <p:cNvPicPr/>
                <p:nvPr/>
              </p:nvPicPr>
              <p:blipFill>
                <a:blip r:embed="rId10"/>
                <a:stretch>
                  <a:fillRect/>
                </a:stretch>
              </p:blipFill>
              <p:spPr>
                <a:xfrm>
                  <a:off x="8061252" y="4797524"/>
                  <a:ext cx="43920" cy="104114"/>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40" name="Ink 39">
                  <a:extLst>
                    <a:ext uri="{FF2B5EF4-FFF2-40B4-BE49-F238E27FC236}">
                      <a16:creationId xmlns:a16="http://schemas.microsoft.com/office/drawing/2014/main" id="{FC93B0F0-1D47-4173-B958-CE5691ADE3E7}"/>
                    </a:ext>
                  </a:extLst>
                </p14:cNvPr>
                <p14:cNvContentPartPr/>
                <p14:nvPr/>
              </p14:nvContentPartPr>
              <p14:xfrm>
                <a:off x="8081412" y="4721962"/>
                <a:ext cx="14760" cy="21240"/>
              </p14:xfrm>
            </p:contentPart>
          </mc:Choice>
          <mc:Fallback xmlns="">
            <p:pic>
              <p:nvPicPr>
                <p:cNvPr id="40" name="Ink 39">
                  <a:extLst>
                    <a:ext uri="{FF2B5EF4-FFF2-40B4-BE49-F238E27FC236}">
                      <a16:creationId xmlns:a16="http://schemas.microsoft.com/office/drawing/2014/main" id="{FC93B0F0-1D47-4173-B958-CE5691ADE3E7}"/>
                    </a:ext>
                  </a:extLst>
                </p:cNvPr>
                <p:cNvPicPr/>
                <p:nvPr/>
              </p:nvPicPr>
              <p:blipFill>
                <a:blip r:embed="rId12"/>
                <a:stretch>
                  <a:fillRect/>
                </a:stretch>
              </p:blipFill>
              <p:spPr>
                <a:xfrm>
                  <a:off x="8072412" y="4712962"/>
                  <a:ext cx="32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1" name="Ink 40">
                  <a:extLst>
                    <a:ext uri="{FF2B5EF4-FFF2-40B4-BE49-F238E27FC236}">
                      <a16:creationId xmlns:a16="http://schemas.microsoft.com/office/drawing/2014/main" id="{3646453B-986A-4D3A-92C9-28B86B0D1914}"/>
                    </a:ext>
                  </a:extLst>
                </p14:cNvPr>
                <p14:cNvContentPartPr/>
                <p14:nvPr/>
              </p14:nvContentPartPr>
              <p14:xfrm>
                <a:off x="8121372" y="4689562"/>
                <a:ext cx="106200" cy="170640"/>
              </p14:xfrm>
            </p:contentPart>
          </mc:Choice>
          <mc:Fallback xmlns="">
            <p:pic>
              <p:nvPicPr>
                <p:cNvPr id="41" name="Ink 40">
                  <a:extLst>
                    <a:ext uri="{FF2B5EF4-FFF2-40B4-BE49-F238E27FC236}">
                      <a16:creationId xmlns:a16="http://schemas.microsoft.com/office/drawing/2014/main" id="{3646453B-986A-4D3A-92C9-28B86B0D1914}"/>
                    </a:ext>
                  </a:extLst>
                </p:cNvPr>
                <p:cNvPicPr/>
                <p:nvPr/>
              </p:nvPicPr>
              <p:blipFill>
                <a:blip r:embed="rId14"/>
                <a:stretch>
                  <a:fillRect/>
                </a:stretch>
              </p:blipFill>
              <p:spPr>
                <a:xfrm>
                  <a:off x="8112372" y="4680562"/>
                  <a:ext cx="123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2" name="Ink 41">
                  <a:extLst>
                    <a:ext uri="{FF2B5EF4-FFF2-40B4-BE49-F238E27FC236}">
                      <a16:creationId xmlns:a16="http://schemas.microsoft.com/office/drawing/2014/main" id="{C6F8847B-4BEF-4F8B-B964-8BB2F2451AFD}"/>
                    </a:ext>
                  </a:extLst>
                </p14:cNvPr>
                <p14:cNvContentPartPr/>
                <p14:nvPr/>
              </p14:nvContentPartPr>
              <p14:xfrm>
                <a:off x="8368332" y="4742122"/>
                <a:ext cx="197280" cy="102240"/>
              </p14:xfrm>
            </p:contentPart>
          </mc:Choice>
          <mc:Fallback xmlns="">
            <p:pic>
              <p:nvPicPr>
                <p:cNvPr id="42" name="Ink 41">
                  <a:extLst>
                    <a:ext uri="{FF2B5EF4-FFF2-40B4-BE49-F238E27FC236}">
                      <a16:creationId xmlns:a16="http://schemas.microsoft.com/office/drawing/2014/main" id="{C6F8847B-4BEF-4F8B-B964-8BB2F2451AFD}"/>
                    </a:ext>
                  </a:extLst>
                </p:cNvPr>
                <p:cNvPicPr/>
                <p:nvPr/>
              </p:nvPicPr>
              <p:blipFill>
                <a:blip r:embed="rId16"/>
                <a:stretch>
                  <a:fillRect/>
                </a:stretch>
              </p:blipFill>
              <p:spPr>
                <a:xfrm>
                  <a:off x="8359332" y="4733122"/>
                  <a:ext cx="214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3" name="Ink 42">
                  <a:extLst>
                    <a:ext uri="{FF2B5EF4-FFF2-40B4-BE49-F238E27FC236}">
                      <a16:creationId xmlns:a16="http://schemas.microsoft.com/office/drawing/2014/main" id="{E6025D57-9049-48C3-99B5-0C5E3C7FD21D}"/>
                    </a:ext>
                  </a:extLst>
                </p14:cNvPr>
                <p14:cNvContentPartPr/>
                <p14:nvPr/>
              </p14:nvContentPartPr>
              <p14:xfrm>
                <a:off x="8567052" y="4709722"/>
                <a:ext cx="112680" cy="61920"/>
              </p14:xfrm>
            </p:contentPart>
          </mc:Choice>
          <mc:Fallback xmlns="">
            <p:pic>
              <p:nvPicPr>
                <p:cNvPr id="43" name="Ink 42">
                  <a:extLst>
                    <a:ext uri="{FF2B5EF4-FFF2-40B4-BE49-F238E27FC236}">
                      <a16:creationId xmlns:a16="http://schemas.microsoft.com/office/drawing/2014/main" id="{E6025D57-9049-48C3-99B5-0C5E3C7FD21D}"/>
                    </a:ext>
                  </a:extLst>
                </p:cNvPr>
                <p:cNvPicPr/>
                <p:nvPr/>
              </p:nvPicPr>
              <p:blipFill>
                <a:blip r:embed="rId18"/>
                <a:stretch>
                  <a:fillRect/>
                </a:stretch>
              </p:blipFill>
              <p:spPr>
                <a:xfrm>
                  <a:off x="8558052" y="4700722"/>
                  <a:ext cx="130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4" name="Ink 43">
                  <a:extLst>
                    <a:ext uri="{FF2B5EF4-FFF2-40B4-BE49-F238E27FC236}">
                      <a16:creationId xmlns:a16="http://schemas.microsoft.com/office/drawing/2014/main" id="{943535E2-EC3F-4738-98AE-E58BE2020CA9}"/>
                    </a:ext>
                  </a:extLst>
                </p14:cNvPr>
                <p14:cNvContentPartPr/>
                <p14:nvPr/>
              </p14:nvContentPartPr>
              <p14:xfrm>
                <a:off x="8705652" y="4566082"/>
                <a:ext cx="56520" cy="161640"/>
              </p14:xfrm>
            </p:contentPart>
          </mc:Choice>
          <mc:Fallback xmlns="">
            <p:pic>
              <p:nvPicPr>
                <p:cNvPr id="44" name="Ink 43">
                  <a:extLst>
                    <a:ext uri="{FF2B5EF4-FFF2-40B4-BE49-F238E27FC236}">
                      <a16:creationId xmlns:a16="http://schemas.microsoft.com/office/drawing/2014/main" id="{943535E2-EC3F-4738-98AE-E58BE2020CA9}"/>
                    </a:ext>
                  </a:extLst>
                </p:cNvPr>
                <p:cNvPicPr/>
                <p:nvPr/>
              </p:nvPicPr>
              <p:blipFill>
                <a:blip r:embed="rId20"/>
                <a:stretch>
                  <a:fillRect/>
                </a:stretch>
              </p:blipFill>
              <p:spPr>
                <a:xfrm>
                  <a:off x="8696652" y="4557082"/>
                  <a:ext cx="74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5" name="Ink 44">
                  <a:extLst>
                    <a:ext uri="{FF2B5EF4-FFF2-40B4-BE49-F238E27FC236}">
                      <a16:creationId xmlns:a16="http://schemas.microsoft.com/office/drawing/2014/main" id="{D1D99E6C-8F5C-4C56-ABAA-25B39D4A4AAC}"/>
                    </a:ext>
                  </a:extLst>
                </p14:cNvPr>
                <p14:cNvContentPartPr/>
                <p14:nvPr/>
              </p14:nvContentPartPr>
              <p14:xfrm>
                <a:off x="8760372" y="4498402"/>
                <a:ext cx="47160" cy="229320"/>
              </p14:xfrm>
            </p:contentPart>
          </mc:Choice>
          <mc:Fallback xmlns="">
            <p:pic>
              <p:nvPicPr>
                <p:cNvPr id="45" name="Ink 44">
                  <a:extLst>
                    <a:ext uri="{FF2B5EF4-FFF2-40B4-BE49-F238E27FC236}">
                      <a16:creationId xmlns:a16="http://schemas.microsoft.com/office/drawing/2014/main" id="{D1D99E6C-8F5C-4C56-ABAA-25B39D4A4AAC}"/>
                    </a:ext>
                  </a:extLst>
                </p:cNvPr>
                <p:cNvPicPr/>
                <p:nvPr/>
              </p:nvPicPr>
              <p:blipFill>
                <a:blip r:embed="rId22"/>
                <a:stretch>
                  <a:fillRect/>
                </a:stretch>
              </p:blipFill>
              <p:spPr>
                <a:xfrm>
                  <a:off x="8751303" y="4489402"/>
                  <a:ext cx="64936"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6" name="Ink 45">
                  <a:extLst>
                    <a:ext uri="{FF2B5EF4-FFF2-40B4-BE49-F238E27FC236}">
                      <a16:creationId xmlns:a16="http://schemas.microsoft.com/office/drawing/2014/main" id="{C80FA28E-8EB8-4F06-80D9-C421B4A722BD}"/>
                    </a:ext>
                  </a:extLst>
                </p14:cNvPr>
                <p14:cNvContentPartPr/>
                <p14:nvPr/>
              </p14:nvContentPartPr>
              <p14:xfrm>
                <a:off x="8676132" y="4560322"/>
                <a:ext cx="256680" cy="123840"/>
              </p14:xfrm>
            </p:contentPart>
          </mc:Choice>
          <mc:Fallback xmlns="">
            <p:pic>
              <p:nvPicPr>
                <p:cNvPr id="46" name="Ink 45">
                  <a:extLst>
                    <a:ext uri="{FF2B5EF4-FFF2-40B4-BE49-F238E27FC236}">
                      <a16:creationId xmlns:a16="http://schemas.microsoft.com/office/drawing/2014/main" id="{C80FA28E-8EB8-4F06-80D9-C421B4A722BD}"/>
                    </a:ext>
                  </a:extLst>
                </p:cNvPr>
                <p:cNvPicPr/>
                <p:nvPr/>
              </p:nvPicPr>
              <p:blipFill>
                <a:blip r:embed="rId24"/>
                <a:stretch>
                  <a:fillRect/>
                </a:stretch>
              </p:blipFill>
              <p:spPr>
                <a:xfrm>
                  <a:off x="8667132" y="4551322"/>
                  <a:ext cx="274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7" name="Ink 46">
                  <a:extLst>
                    <a:ext uri="{FF2B5EF4-FFF2-40B4-BE49-F238E27FC236}">
                      <a16:creationId xmlns:a16="http://schemas.microsoft.com/office/drawing/2014/main" id="{7B985455-05E4-4977-8D6A-BDE77AD44AAC}"/>
                    </a:ext>
                  </a:extLst>
                </p14:cNvPr>
                <p14:cNvContentPartPr/>
                <p14:nvPr/>
              </p14:nvContentPartPr>
              <p14:xfrm>
                <a:off x="8929212" y="4516762"/>
                <a:ext cx="105840" cy="126720"/>
              </p14:xfrm>
            </p:contentPart>
          </mc:Choice>
          <mc:Fallback xmlns="">
            <p:pic>
              <p:nvPicPr>
                <p:cNvPr id="47" name="Ink 46">
                  <a:extLst>
                    <a:ext uri="{FF2B5EF4-FFF2-40B4-BE49-F238E27FC236}">
                      <a16:creationId xmlns:a16="http://schemas.microsoft.com/office/drawing/2014/main" id="{7B985455-05E4-4977-8D6A-BDE77AD44AAC}"/>
                    </a:ext>
                  </a:extLst>
                </p:cNvPr>
                <p:cNvPicPr/>
                <p:nvPr/>
              </p:nvPicPr>
              <p:blipFill>
                <a:blip r:embed="rId26"/>
                <a:stretch>
                  <a:fillRect/>
                </a:stretch>
              </p:blipFill>
              <p:spPr>
                <a:xfrm>
                  <a:off x="8920212" y="4507762"/>
                  <a:ext cx="123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8" name="Ink 47">
                  <a:extLst>
                    <a:ext uri="{FF2B5EF4-FFF2-40B4-BE49-F238E27FC236}">
                      <a16:creationId xmlns:a16="http://schemas.microsoft.com/office/drawing/2014/main" id="{8A7604E4-E716-4DB3-A845-2984358A9054}"/>
                    </a:ext>
                  </a:extLst>
                </p14:cNvPr>
                <p14:cNvContentPartPr/>
                <p14:nvPr/>
              </p14:nvContentPartPr>
              <p14:xfrm>
                <a:off x="9082932" y="4459882"/>
                <a:ext cx="92520" cy="190080"/>
              </p14:xfrm>
            </p:contentPart>
          </mc:Choice>
          <mc:Fallback xmlns="">
            <p:pic>
              <p:nvPicPr>
                <p:cNvPr id="48" name="Ink 47">
                  <a:extLst>
                    <a:ext uri="{FF2B5EF4-FFF2-40B4-BE49-F238E27FC236}">
                      <a16:creationId xmlns:a16="http://schemas.microsoft.com/office/drawing/2014/main" id="{8A7604E4-E716-4DB3-A845-2984358A9054}"/>
                    </a:ext>
                  </a:extLst>
                </p:cNvPr>
                <p:cNvPicPr/>
                <p:nvPr/>
              </p:nvPicPr>
              <p:blipFill>
                <a:blip r:embed="rId28"/>
                <a:stretch>
                  <a:fillRect/>
                </a:stretch>
              </p:blipFill>
              <p:spPr>
                <a:xfrm>
                  <a:off x="9073932" y="4450899"/>
                  <a:ext cx="110160" cy="207687"/>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50" name="Ink 49">
                  <a:extLst>
                    <a:ext uri="{FF2B5EF4-FFF2-40B4-BE49-F238E27FC236}">
                      <a16:creationId xmlns:a16="http://schemas.microsoft.com/office/drawing/2014/main" id="{BEF9968D-BB51-4C2C-A7A7-85715DBD84E2}"/>
                    </a:ext>
                  </a:extLst>
                </p14:cNvPr>
                <p14:cNvContentPartPr/>
                <p14:nvPr/>
              </p14:nvContentPartPr>
              <p14:xfrm>
                <a:off x="7828332" y="5188522"/>
                <a:ext cx="160200" cy="173880"/>
              </p14:xfrm>
            </p:contentPart>
          </mc:Choice>
          <mc:Fallback xmlns="">
            <p:pic>
              <p:nvPicPr>
                <p:cNvPr id="50" name="Ink 49">
                  <a:extLst>
                    <a:ext uri="{FF2B5EF4-FFF2-40B4-BE49-F238E27FC236}">
                      <a16:creationId xmlns:a16="http://schemas.microsoft.com/office/drawing/2014/main" id="{BEF9968D-BB51-4C2C-A7A7-85715DBD84E2}"/>
                    </a:ext>
                  </a:extLst>
                </p:cNvPr>
                <p:cNvPicPr/>
                <p:nvPr/>
              </p:nvPicPr>
              <p:blipFill>
                <a:blip r:embed="rId30"/>
                <a:stretch>
                  <a:fillRect/>
                </a:stretch>
              </p:blipFill>
              <p:spPr>
                <a:xfrm>
                  <a:off x="7819312" y="5179522"/>
                  <a:ext cx="177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51" name="Ink 50">
                  <a:extLst>
                    <a:ext uri="{FF2B5EF4-FFF2-40B4-BE49-F238E27FC236}">
                      <a16:creationId xmlns:a16="http://schemas.microsoft.com/office/drawing/2014/main" id="{A68AD008-DADE-430B-85FC-AC7B03736024}"/>
                    </a:ext>
                  </a:extLst>
                </p14:cNvPr>
                <p14:cNvContentPartPr/>
                <p14:nvPr/>
              </p14:nvContentPartPr>
              <p14:xfrm>
                <a:off x="8015892" y="5225602"/>
                <a:ext cx="81000" cy="87120"/>
              </p14:xfrm>
            </p:contentPart>
          </mc:Choice>
          <mc:Fallback xmlns="">
            <p:pic>
              <p:nvPicPr>
                <p:cNvPr id="51" name="Ink 50">
                  <a:extLst>
                    <a:ext uri="{FF2B5EF4-FFF2-40B4-BE49-F238E27FC236}">
                      <a16:creationId xmlns:a16="http://schemas.microsoft.com/office/drawing/2014/main" id="{A68AD008-DADE-430B-85FC-AC7B03736024}"/>
                    </a:ext>
                  </a:extLst>
                </p:cNvPr>
                <p:cNvPicPr/>
                <p:nvPr/>
              </p:nvPicPr>
              <p:blipFill>
                <a:blip r:embed="rId32"/>
                <a:stretch>
                  <a:fillRect/>
                </a:stretch>
              </p:blipFill>
              <p:spPr>
                <a:xfrm>
                  <a:off x="8006932" y="5216602"/>
                  <a:ext cx="98562"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52" name="Ink 51">
                  <a:extLst>
                    <a:ext uri="{FF2B5EF4-FFF2-40B4-BE49-F238E27FC236}">
                      <a16:creationId xmlns:a16="http://schemas.microsoft.com/office/drawing/2014/main" id="{63DCDFC9-9077-41DA-A18E-E5EF9F3CA481}"/>
                    </a:ext>
                  </a:extLst>
                </p14:cNvPr>
                <p14:cNvContentPartPr/>
                <p14:nvPr/>
              </p14:nvContentPartPr>
              <p14:xfrm>
                <a:off x="8129652" y="5146762"/>
                <a:ext cx="189360" cy="124920"/>
              </p14:xfrm>
            </p:contentPart>
          </mc:Choice>
          <mc:Fallback xmlns="">
            <p:pic>
              <p:nvPicPr>
                <p:cNvPr id="52" name="Ink 51">
                  <a:extLst>
                    <a:ext uri="{FF2B5EF4-FFF2-40B4-BE49-F238E27FC236}">
                      <a16:creationId xmlns:a16="http://schemas.microsoft.com/office/drawing/2014/main" id="{63DCDFC9-9077-41DA-A18E-E5EF9F3CA481}"/>
                    </a:ext>
                  </a:extLst>
                </p:cNvPr>
                <p:cNvPicPr/>
                <p:nvPr/>
              </p:nvPicPr>
              <p:blipFill>
                <a:blip r:embed="rId34"/>
                <a:stretch>
                  <a:fillRect/>
                </a:stretch>
              </p:blipFill>
              <p:spPr>
                <a:xfrm>
                  <a:off x="8120669" y="5137762"/>
                  <a:ext cx="206967"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53" name="Ink 52">
                  <a:extLst>
                    <a:ext uri="{FF2B5EF4-FFF2-40B4-BE49-F238E27FC236}">
                      <a16:creationId xmlns:a16="http://schemas.microsoft.com/office/drawing/2014/main" id="{0A437390-3B62-43B4-9D1B-7DF3C83D760A}"/>
                    </a:ext>
                  </a:extLst>
                </p14:cNvPr>
                <p14:cNvContentPartPr/>
                <p14:nvPr/>
              </p14:nvContentPartPr>
              <p14:xfrm>
                <a:off x="8440332" y="5066482"/>
                <a:ext cx="49680" cy="122760"/>
              </p14:xfrm>
            </p:contentPart>
          </mc:Choice>
          <mc:Fallback xmlns="">
            <p:pic>
              <p:nvPicPr>
                <p:cNvPr id="53" name="Ink 52">
                  <a:extLst>
                    <a:ext uri="{FF2B5EF4-FFF2-40B4-BE49-F238E27FC236}">
                      <a16:creationId xmlns:a16="http://schemas.microsoft.com/office/drawing/2014/main" id="{0A437390-3B62-43B4-9D1B-7DF3C83D760A}"/>
                    </a:ext>
                  </a:extLst>
                </p:cNvPr>
                <p:cNvPicPr/>
                <p:nvPr/>
              </p:nvPicPr>
              <p:blipFill>
                <a:blip r:embed="rId36"/>
                <a:stretch>
                  <a:fillRect/>
                </a:stretch>
              </p:blipFill>
              <p:spPr>
                <a:xfrm>
                  <a:off x="8431332" y="5057482"/>
                  <a:ext cx="67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54" name="Ink 53">
                  <a:extLst>
                    <a:ext uri="{FF2B5EF4-FFF2-40B4-BE49-F238E27FC236}">
                      <a16:creationId xmlns:a16="http://schemas.microsoft.com/office/drawing/2014/main" id="{B2DD3240-E4A0-4BFA-8696-440D54CD7FBD}"/>
                    </a:ext>
                  </a:extLst>
                </p14:cNvPr>
                <p14:cNvContentPartPr/>
                <p14:nvPr/>
              </p14:nvContentPartPr>
              <p14:xfrm>
                <a:off x="8442492" y="5128042"/>
                <a:ext cx="68400" cy="14760"/>
              </p14:xfrm>
            </p:contentPart>
          </mc:Choice>
          <mc:Fallback xmlns="">
            <p:pic>
              <p:nvPicPr>
                <p:cNvPr id="54" name="Ink 53">
                  <a:extLst>
                    <a:ext uri="{FF2B5EF4-FFF2-40B4-BE49-F238E27FC236}">
                      <a16:creationId xmlns:a16="http://schemas.microsoft.com/office/drawing/2014/main" id="{B2DD3240-E4A0-4BFA-8696-440D54CD7FBD}"/>
                    </a:ext>
                  </a:extLst>
                </p:cNvPr>
                <p:cNvPicPr/>
                <p:nvPr/>
              </p:nvPicPr>
              <p:blipFill>
                <a:blip r:embed="rId38"/>
                <a:stretch>
                  <a:fillRect/>
                </a:stretch>
              </p:blipFill>
              <p:spPr>
                <a:xfrm>
                  <a:off x="8433492" y="5118817"/>
                  <a:ext cx="86040" cy="32841"/>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55" name="Ink 54">
                  <a:extLst>
                    <a:ext uri="{FF2B5EF4-FFF2-40B4-BE49-F238E27FC236}">
                      <a16:creationId xmlns:a16="http://schemas.microsoft.com/office/drawing/2014/main" id="{4CF9671C-2F7B-44D7-8A42-93264028EE8F}"/>
                    </a:ext>
                  </a:extLst>
                </p14:cNvPr>
                <p14:cNvContentPartPr/>
                <p14:nvPr/>
              </p14:nvContentPartPr>
              <p14:xfrm>
                <a:off x="8527092" y="5102122"/>
                <a:ext cx="83160" cy="69480"/>
              </p14:xfrm>
            </p:contentPart>
          </mc:Choice>
          <mc:Fallback xmlns="">
            <p:pic>
              <p:nvPicPr>
                <p:cNvPr id="55" name="Ink 54">
                  <a:extLst>
                    <a:ext uri="{FF2B5EF4-FFF2-40B4-BE49-F238E27FC236}">
                      <a16:creationId xmlns:a16="http://schemas.microsoft.com/office/drawing/2014/main" id="{4CF9671C-2F7B-44D7-8A42-93264028EE8F}"/>
                    </a:ext>
                  </a:extLst>
                </p:cNvPr>
                <p:cNvPicPr/>
                <p:nvPr/>
              </p:nvPicPr>
              <p:blipFill>
                <a:blip r:embed="rId40"/>
                <a:stretch>
                  <a:fillRect/>
                </a:stretch>
              </p:blipFill>
              <p:spPr>
                <a:xfrm>
                  <a:off x="8518053" y="5093122"/>
                  <a:ext cx="100877"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56" name="Ink 55">
                  <a:extLst>
                    <a:ext uri="{FF2B5EF4-FFF2-40B4-BE49-F238E27FC236}">
                      <a16:creationId xmlns:a16="http://schemas.microsoft.com/office/drawing/2014/main" id="{434D2A13-626E-404A-AAE3-276AEDF80D77}"/>
                    </a:ext>
                  </a:extLst>
                </p14:cNvPr>
                <p14:cNvContentPartPr/>
                <p14:nvPr/>
              </p14:nvContentPartPr>
              <p14:xfrm>
                <a:off x="8713212" y="4908802"/>
                <a:ext cx="122760" cy="223200"/>
              </p14:xfrm>
            </p:contentPart>
          </mc:Choice>
          <mc:Fallback xmlns="">
            <p:pic>
              <p:nvPicPr>
                <p:cNvPr id="56" name="Ink 55">
                  <a:extLst>
                    <a:ext uri="{FF2B5EF4-FFF2-40B4-BE49-F238E27FC236}">
                      <a16:creationId xmlns:a16="http://schemas.microsoft.com/office/drawing/2014/main" id="{434D2A13-626E-404A-AAE3-276AEDF80D77}"/>
                    </a:ext>
                  </a:extLst>
                </p:cNvPr>
                <p:cNvPicPr/>
                <p:nvPr/>
              </p:nvPicPr>
              <p:blipFill>
                <a:blip r:embed="rId42"/>
                <a:stretch>
                  <a:fillRect/>
                </a:stretch>
              </p:blipFill>
              <p:spPr>
                <a:xfrm>
                  <a:off x="8704212" y="4899802"/>
                  <a:ext cx="1404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57" name="Ink 56">
                  <a:extLst>
                    <a:ext uri="{FF2B5EF4-FFF2-40B4-BE49-F238E27FC236}">
                      <a16:creationId xmlns:a16="http://schemas.microsoft.com/office/drawing/2014/main" id="{2FC1F83E-00EA-469B-AB88-A8A5D777F2FD}"/>
                    </a:ext>
                  </a:extLst>
                </p14:cNvPr>
                <p14:cNvContentPartPr/>
                <p14:nvPr/>
              </p14:nvContentPartPr>
              <p14:xfrm>
                <a:off x="8702412" y="5056042"/>
                <a:ext cx="92160" cy="11880"/>
              </p14:xfrm>
            </p:contentPart>
          </mc:Choice>
          <mc:Fallback xmlns="">
            <p:pic>
              <p:nvPicPr>
                <p:cNvPr id="57" name="Ink 56">
                  <a:extLst>
                    <a:ext uri="{FF2B5EF4-FFF2-40B4-BE49-F238E27FC236}">
                      <a16:creationId xmlns:a16="http://schemas.microsoft.com/office/drawing/2014/main" id="{2FC1F83E-00EA-469B-AB88-A8A5D777F2FD}"/>
                    </a:ext>
                  </a:extLst>
                </p:cNvPr>
                <p:cNvPicPr/>
                <p:nvPr/>
              </p:nvPicPr>
              <p:blipFill>
                <a:blip r:embed="rId44"/>
                <a:stretch>
                  <a:fillRect/>
                </a:stretch>
              </p:blipFill>
              <p:spPr>
                <a:xfrm>
                  <a:off x="8693412" y="5047042"/>
                  <a:ext cx="109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58" name="Ink 57">
                  <a:extLst>
                    <a:ext uri="{FF2B5EF4-FFF2-40B4-BE49-F238E27FC236}">
                      <a16:creationId xmlns:a16="http://schemas.microsoft.com/office/drawing/2014/main" id="{F30E98C1-1055-459D-AD28-93ABA7D3DF49}"/>
                    </a:ext>
                  </a:extLst>
                </p14:cNvPr>
                <p14:cNvContentPartPr/>
                <p14:nvPr/>
              </p14:nvContentPartPr>
              <p14:xfrm>
                <a:off x="8856132" y="4972162"/>
                <a:ext cx="56880" cy="148320"/>
              </p14:xfrm>
            </p:contentPart>
          </mc:Choice>
          <mc:Fallback xmlns="">
            <p:pic>
              <p:nvPicPr>
                <p:cNvPr id="58" name="Ink 57">
                  <a:extLst>
                    <a:ext uri="{FF2B5EF4-FFF2-40B4-BE49-F238E27FC236}">
                      <a16:creationId xmlns:a16="http://schemas.microsoft.com/office/drawing/2014/main" id="{F30E98C1-1055-459D-AD28-93ABA7D3DF49}"/>
                    </a:ext>
                  </a:extLst>
                </p:cNvPr>
                <p:cNvPicPr/>
                <p:nvPr/>
              </p:nvPicPr>
              <p:blipFill>
                <a:blip r:embed="rId46"/>
                <a:stretch>
                  <a:fillRect/>
                </a:stretch>
              </p:blipFill>
              <p:spPr>
                <a:xfrm>
                  <a:off x="8847132" y="4963162"/>
                  <a:ext cx="74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59" name="Ink 58">
                  <a:extLst>
                    <a:ext uri="{FF2B5EF4-FFF2-40B4-BE49-F238E27FC236}">
                      <a16:creationId xmlns:a16="http://schemas.microsoft.com/office/drawing/2014/main" id="{FA2D81AA-C740-4576-8454-62E908B69A7D}"/>
                    </a:ext>
                  </a:extLst>
                </p14:cNvPr>
                <p14:cNvContentPartPr/>
                <p14:nvPr/>
              </p14:nvContentPartPr>
              <p14:xfrm>
                <a:off x="8936412" y="4994842"/>
                <a:ext cx="159840" cy="113760"/>
              </p14:xfrm>
            </p:contentPart>
          </mc:Choice>
          <mc:Fallback xmlns="">
            <p:pic>
              <p:nvPicPr>
                <p:cNvPr id="59" name="Ink 58">
                  <a:extLst>
                    <a:ext uri="{FF2B5EF4-FFF2-40B4-BE49-F238E27FC236}">
                      <a16:creationId xmlns:a16="http://schemas.microsoft.com/office/drawing/2014/main" id="{FA2D81AA-C740-4576-8454-62E908B69A7D}"/>
                    </a:ext>
                  </a:extLst>
                </p:cNvPr>
                <p:cNvPicPr/>
                <p:nvPr/>
              </p:nvPicPr>
              <p:blipFill>
                <a:blip r:embed="rId48"/>
                <a:stretch>
                  <a:fillRect/>
                </a:stretch>
              </p:blipFill>
              <p:spPr>
                <a:xfrm>
                  <a:off x="8927432" y="4985813"/>
                  <a:ext cx="177440" cy="131456"/>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60" name="Ink 59">
                  <a:extLst>
                    <a:ext uri="{FF2B5EF4-FFF2-40B4-BE49-F238E27FC236}">
                      <a16:creationId xmlns:a16="http://schemas.microsoft.com/office/drawing/2014/main" id="{48248FB7-A23F-474D-8B29-8132E7874D35}"/>
                    </a:ext>
                  </a:extLst>
                </p14:cNvPr>
                <p14:cNvContentPartPr/>
                <p14:nvPr/>
              </p14:nvContentPartPr>
              <p14:xfrm>
                <a:off x="9139452" y="4903762"/>
                <a:ext cx="45360" cy="200160"/>
              </p14:xfrm>
            </p:contentPart>
          </mc:Choice>
          <mc:Fallback xmlns="">
            <p:pic>
              <p:nvPicPr>
                <p:cNvPr id="60" name="Ink 59">
                  <a:extLst>
                    <a:ext uri="{FF2B5EF4-FFF2-40B4-BE49-F238E27FC236}">
                      <a16:creationId xmlns:a16="http://schemas.microsoft.com/office/drawing/2014/main" id="{48248FB7-A23F-474D-8B29-8132E7874D35}"/>
                    </a:ext>
                  </a:extLst>
                </p:cNvPr>
                <p:cNvPicPr/>
                <p:nvPr/>
              </p:nvPicPr>
              <p:blipFill>
                <a:blip r:embed="rId50"/>
                <a:stretch>
                  <a:fillRect/>
                </a:stretch>
              </p:blipFill>
              <p:spPr>
                <a:xfrm>
                  <a:off x="9130452" y="4894746"/>
                  <a:ext cx="63000" cy="217832"/>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61" name="Ink 60">
                  <a:extLst>
                    <a:ext uri="{FF2B5EF4-FFF2-40B4-BE49-F238E27FC236}">
                      <a16:creationId xmlns:a16="http://schemas.microsoft.com/office/drawing/2014/main" id="{49DADD8C-7E79-4F30-AA58-FC4438B35BDA}"/>
                    </a:ext>
                  </a:extLst>
                </p14:cNvPr>
                <p14:cNvContentPartPr/>
                <p14:nvPr/>
              </p14:nvContentPartPr>
              <p14:xfrm>
                <a:off x="9251052" y="4871362"/>
                <a:ext cx="68040" cy="209160"/>
              </p14:xfrm>
            </p:contentPart>
          </mc:Choice>
          <mc:Fallback xmlns="">
            <p:pic>
              <p:nvPicPr>
                <p:cNvPr id="61" name="Ink 60">
                  <a:extLst>
                    <a:ext uri="{FF2B5EF4-FFF2-40B4-BE49-F238E27FC236}">
                      <a16:creationId xmlns:a16="http://schemas.microsoft.com/office/drawing/2014/main" id="{49DADD8C-7E79-4F30-AA58-FC4438B35BDA}"/>
                    </a:ext>
                  </a:extLst>
                </p:cNvPr>
                <p:cNvPicPr/>
                <p:nvPr/>
              </p:nvPicPr>
              <p:blipFill>
                <a:blip r:embed="rId52"/>
                <a:stretch>
                  <a:fillRect/>
                </a:stretch>
              </p:blipFill>
              <p:spPr>
                <a:xfrm>
                  <a:off x="9242052" y="4862362"/>
                  <a:ext cx="85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62" name="Ink 61">
                  <a:extLst>
                    <a:ext uri="{FF2B5EF4-FFF2-40B4-BE49-F238E27FC236}">
                      <a16:creationId xmlns:a16="http://schemas.microsoft.com/office/drawing/2014/main" id="{6BEB0863-223C-4CE0-9A50-A88AAFCB56A6}"/>
                    </a:ext>
                  </a:extLst>
                </p14:cNvPr>
                <p14:cNvContentPartPr/>
                <p14:nvPr/>
              </p14:nvContentPartPr>
              <p14:xfrm>
                <a:off x="9204972" y="5006002"/>
                <a:ext cx="149400" cy="12600"/>
              </p14:xfrm>
            </p:contentPart>
          </mc:Choice>
          <mc:Fallback xmlns="">
            <p:pic>
              <p:nvPicPr>
                <p:cNvPr id="62" name="Ink 61">
                  <a:extLst>
                    <a:ext uri="{FF2B5EF4-FFF2-40B4-BE49-F238E27FC236}">
                      <a16:creationId xmlns:a16="http://schemas.microsoft.com/office/drawing/2014/main" id="{6BEB0863-223C-4CE0-9A50-A88AAFCB56A6}"/>
                    </a:ext>
                  </a:extLst>
                </p:cNvPr>
                <p:cNvPicPr/>
                <p:nvPr/>
              </p:nvPicPr>
              <p:blipFill>
                <a:blip r:embed="rId54"/>
                <a:stretch>
                  <a:fillRect/>
                </a:stretch>
              </p:blipFill>
              <p:spPr>
                <a:xfrm>
                  <a:off x="9195950" y="4997002"/>
                  <a:ext cx="167083" cy="30240"/>
                </a:xfrm>
                <a:prstGeom prst="rect">
                  <a:avLst/>
                </a:prstGeom>
              </p:spPr>
            </p:pic>
          </mc:Fallback>
        </mc:AlternateContent>
      </p:grpSp>
      <p:grpSp>
        <p:nvGrpSpPr>
          <p:cNvPr id="80" name="Group 79" descr="what we did wrong">
            <a:extLst>
              <a:ext uri="{FF2B5EF4-FFF2-40B4-BE49-F238E27FC236}">
                <a16:creationId xmlns:a16="http://schemas.microsoft.com/office/drawing/2014/main" id="{0DE0601C-F269-40A0-8659-490702941425}"/>
              </a:ext>
            </a:extLst>
          </p:cNvPr>
          <p:cNvGrpSpPr/>
          <p:nvPr/>
        </p:nvGrpSpPr>
        <p:grpSpPr>
          <a:xfrm>
            <a:off x="7580292" y="5343682"/>
            <a:ext cx="2435400" cy="379800"/>
            <a:chOff x="7580292" y="5343682"/>
            <a:chExt cx="2435400" cy="379800"/>
          </a:xfrm>
        </p:grpSpPr>
        <mc:AlternateContent xmlns:mc="http://schemas.openxmlformats.org/markup-compatibility/2006" xmlns:p14="http://schemas.microsoft.com/office/powerpoint/2010/main">
          <mc:Choice Requires="p14">
            <p:contentPart p14:bwMode="auto" r:id="rId509">
              <p14:nvContentPartPr>
                <p14:cNvPr id="64" name="Ink 63">
                  <a:extLst>
                    <a:ext uri="{FF2B5EF4-FFF2-40B4-BE49-F238E27FC236}">
                      <a16:creationId xmlns:a16="http://schemas.microsoft.com/office/drawing/2014/main" id="{E1C26C10-7681-4370-8E0A-9362AB983320}"/>
                    </a:ext>
                  </a:extLst>
                </p14:cNvPr>
                <p14:cNvContentPartPr/>
                <p14:nvPr/>
              </p14:nvContentPartPr>
              <p14:xfrm>
                <a:off x="7580292" y="5467882"/>
                <a:ext cx="202320" cy="149760"/>
              </p14:xfrm>
            </p:contentPart>
          </mc:Choice>
          <mc:Fallback xmlns="">
            <p:pic>
              <p:nvPicPr>
                <p:cNvPr id="64" name="Ink 63">
                  <a:extLst>
                    <a:ext uri="{FF2B5EF4-FFF2-40B4-BE49-F238E27FC236}">
                      <a16:creationId xmlns:a16="http://schemas.microsoft.com/office/drawing/2014/main" id="{E1C26C10-7681-4370-8E0A-9362AB983320}"/>
                    </a:ext>
                  </a:extLst>
                </p:cNvPr>
                <p:cNvPicPr/>
                <p:nvPr/>
              </p:nvPicPr>
              <p:blipFill>
                <a:blip r:embed="rId56"/>
                <a:stretch>
                  <a:fillRect/>
                </a:stretch>
              </p:blipFill>
              <p:spPr>
                <a:xfrm>
                  <a:off x="7571292" y="5458860"/>
                  <a:ext cx="219960" cy="167443"/>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65" name="Ink 64">
                  <a:extLst>
                    <a:ext uri="{FF2B5EF4-FFF2-40B4-BE49-F238E27FC236}">
                      <a16:creationId xmlns:a16="http://schemas.microsoft.com/office/drawing/2014/main" id="{CE237081-923E-4CB5-BB29-0F6FC65B3EE2}"/>
                    </a:ext>
                  </a:extLst>
                </p14:cNvPr>
                <p14:cNvContentPartPr/>
                <p14:nvPr/>
              </p14:nvContentPartPr>
              <p14:xfrm>
                <a:off x="7834092" y="5450242"/>
                <a:ext cx="112320" cy="166320"/>
              </p14:xfrm>
            </p:contentPart>
          </mc:Choice>
          <mc:Fallback xmlns="">
            <p:pic>
              <p:nvPicPr>
                <p:cNvPr id="65" name="Ink 64">
                  <a:extLst>
                    <a:ext uri="{FF2B5EF4-FFF2-40B4-BE49-F238E27FC236}">
                      <a16:creationId xmlns:a16="http://schemas.microsoft.com/office/drawing/2014/main" id="{CE237081-923E-4CB5-BB29-0F6FC65B3EE2}"/>
                    </a:ext>
                  </a:extLst>
                </p:cNvPr>
                <p:cNvPicPr/>
                <p:nvPr/>
              </p:nvPicPr>
              <p:blipFill>
                <a:blip r:embed="rId58"/>
                <a:stretch>
                  <a:fillRect/>
                </a:stretch>
              </p:blipFill>
              <p:spPr>
                <a:xfrm>
                  <a:off x="7825092" y="5441222"/>
                  <a:ext cx="129960" cy="183998"/>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66" name="Ink 65">
                  <a:extLst>
                    <a:ext uri="{FF2B5EF4-FFF2-40B4-BE49-F238E27FC236}">
                      <a16:creationId xmlns:a16="http://schemas.microsoft.com/office/drawing/2014/main" id="{F478459B-BB44-4B7C-985A-FC0B8BC2192D}"/>
                    </a:ext>
                  </a:extLst>
                </p14:cNvPr>
                <p14:cNvContentPartPr/>
                <p14:nvPr/>
              </p14:nvContentPartPr>
              <p14:xfrm>
                <a:off x="7959732" y="5516482"/>
                <a:ext cx="168120" cy="50040"/>
              </p14:xfrm>
            </p:contentPart>
          </mc:Choice>
          <mc:Fallback xmlns="">
            <p:pic>
              <p:nvPicPr>
                <p:cNvPr id="66" name="Ink 65">
                  <a:extLst>
                    <a:ext uri="{FF2B5EF4-FFF2-40B4-BE49-F238E27FC236}">
                      <a16:creationId xmlns:a16="http://schemas.microsoft.com/office/drawing/2014/main" id="{F478459B-BB44-4B7C-985A-FC0B8BC2192D}"/>
                    </a:ext>
                  </a:extLst>
                </p:cNvPr>
                <p:cNvPicPr/>
                <p:nvPr/>
              </p:nvPicPr>
              <p:blipFill>
                <a:blip r:embed="rId60"/>
                <a:stretch>
                  <a:fillRect/>
                </a:stretch>
              </p:blipFill>
              <p:spPr>
                <a:xfrm>
                  <a:off x="7950751" y="5507482"/>
                  <a:ext cx="185722"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67" name="Ink 66">
                  <a:extLst>
                    <a:ext uri="{FF2B5EF4-FFF2-40B4-BE49-F238E27FC236}">
                      <a16:creationId xmlns:a16="http://schemas.microsoft.com/office/drawing/2014/main" id="{DBE30AA4-6AF1-4F84-9312-49716704CB8C}"/>
                    </a:ext>
                  </a:extLst>
                </p14:cNvPr>
                <p14:cNvContentPartPr/>
                <p14:nvPr/>
              </p14:nvContentPartPr>
              <p14:xfrm>
                <a:off x="8154492" y="5426482"/>
                <a:ext cx="25560" cy="132120"/>
              </p14:xfrm>
            </p:contentPart>
          </mc:Choice>
          <mc:Fallback xmlns="">
            <p:pic>
              <p:nvPicPr>
                <p:cNvPr id="67" name="Ink 66">
                  <a:extLst>
                    <a:ext uri="{FF2B5EF4-FFF2-40B4-BE49-F238E27FC236}">
                      <a16:creationId xmlns:a16="http://schemas.microsoft.com/office/drawing/2014/main" id="{DBE30AA4-6AF1-4F84-9312-49716704CB8C}"/>
                    </a:ext>
                  </a:extLst>
                </p:cNvPr>
                <p:cNvPicPr/>
                <p:nvPr/>
              </p:nvPicPr>
              <p:blipFill>
                <a:blip r:embed="rId62"/>
                <a:stretch>
                  <a:fillRect/>
                </a:stretch>
              </p:blipFill>
              <p:spPr>
                <a:xfrm>
                  <a:off x="8145492" y="5417482"/>
                  <a:ext cx="43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68" name="Ink 67">
                  <a:extLst>
                    <a:ext uri="{FF2B5EF4-FFF2-40B4-BE49-F238E27FC236}">
                      <a16:creationId xmlns:a16="http://schemas.microsoft.com/office/drawing/2014/main" id="{DE57F22F-5C6B-45D6-ADF0-C968D760C476}"/>
                    </a:ext>
                  </a:extLst>
                </p14:cNvPr>
                <p14:cNvContentPartPr/>
                <p14:nvPr/>
              </p14:nvContentPartPr>
              <p14:xfrm>
                <a:off x="8129652" y="5504602"/>
                <a:ext cx="82440" cy="12240"/>
              </p14:xfrm>
            </p:contentPart>
          </mc:Choice>
          <mc:Fallback xmlns="">
            <p:pic>
              <p:nvPicPr>
                <p:cNvPr id="68" name="Ink 67">
                  <a:extLst>
                    <a:ext uri="{FF2B5EF4-FFF2-40B4-BE49-F238E27FC236}">
                      <a16:creationId xmlns:a16="http://schemas.microsoft.com/office/drawing/2014/main" id="{DE57F22F-5C6B-45D6-ADF0-C968D760C476}"/>
                    </a:ext>
                  </a:extLst>
                </p:cNvPr>
                <p:cNvPicPr/>
                <p:nvPr/>
              </p:nvPicPr>
              <p:blipFill>
                <a:blip r:embed="rId64"/>
                <a:stretch>
                  <a:fillRect/>
                </a:stretch>
              </p:blipFill>
              <p:spPr>
                <a:xfrm>
                  <a:off x="8120652" y="5495329"/>
                  <a:ext cx="100080" cy="30415"/>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69" name="Ink 68">
                  <a:extLst>
                    <a:ext uri="{FF2B5EF4-FFF2-40B4-BE49-F238E27FC236}">
                      <a16:creationId xmlns:a16="http://schemas.microsoft.com/office/drawing/2014/main" id="{C72F42B8-0491-48FF-96C1-A60C9B633905}"/>
                    </a:ext>
                  </a:extLst>
                </p14:cNvPr>
                <p14:cNvContentPartPr/>
                <p14:nvPr/>
              </p14:nvContentPartPr>
              <p14:xfrm>
                <a:off x="8346012" y="5436922"/>
                <a:ext cx="165960" cy="122760"/>
              </p14:xfrm>
            </p:contentPart>
          </mc:Choice>
          <mc:Fallback xmlns="">
            <p:pic>
              <p:nvPicPr>
                <p:cNvPr id="69" name="Ink 68">
                  <a:extLst>
                    <a:ext uri="{FF2B5EF4-FFF2-40B4-BE49-F238E27FC236}">
                      <a16:creationId xmlns:a16="http://schemas.microsoft.com/office/drawing/2014/main" id="{C72F42B8-0491-48FF-96C1-A60C9B633905}"/>
                    </a:ext>
                  </a:extLst>
                </p:cNvPr>
                <p:cNvPicPr/>
                <p:nvPr/>
              </p:nvPicPr>
              <p:blipFill>
                <a:blip r:embed="rId66"/>
                <a:stretch>
                  <a:fillRect/>
                </a:stretch>
              </p:blipFill>
              <p:spPr>
                <a:xfrm>
                  <a:off x="8337012" y="5427896"/>
                  <a:ext cx="183600" cy="140452"/>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70" name="Ink 69">
                  <a:extLst>
                    <a:ext uri="{FF2B5EF4-FFF2-40B4-BE49-F238E27FC236}">
                      <a16:creationId xmlns:a16="http://schemas.microsoft.com/office/drawing/2014/main" id="{F7B2EE50-E59B-432F-B460-9F6972AC40B8}"/>
                    </a:ext>
                  </a:extLst>
                </p14:cNvPr>
                <p14:cNvContentPartPr/>
                <p14:nvPr/>
              </p14:nvContentPartPr>
              <p14:xfrm>
                <a:off x="8497572" y="5405602"/>
                <a:ext cx="168120" cy="107640"/>
              </p14:xfrm>
            </p:contentPart>
          </mc:Choice>
          <mc:Fallback xmlns="">
            <p:pic>
              <p:nvPicPr>
                <p:cNvPr id="70" name="Ink 69">
                  <a:extLst>
                    <a:ext uri="{FF2B5EF4-FFF2-40B4-BE49-F238E27FC236}">
                      <a16:creationId xmlns:a16="http://schemas.microsoft.com/office/drawing/2014/main" id="{F7B2EE50-E59B-432F-B460-9F6972AC40B8}"/>
                    </a:ext>
                  </a:extLst>
                </p:cNvPr>
                <p:cNvPicPr/>
                <p:nvPr/>
              </p:nvPicPr>
              <p:blipFill>
                <a:blip r:embed="rId68"/>
                <a:stretch>
                  <a:fillRect/>
                </a:stretch>
              </p:blipFill>
              <p:spPr>
                <a:xfrm>
                  <a:off x="8488572" y="5396602"/>
                  <a:ext cx="185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71" name="Ink 70">
                  <a:extLst>
                    <a:ext uri="{FF2B5EF4-FFF2-40B4-BE49-F238E27FC236}">
                      <a16:creationId xmlns:a16="http://schemas.microsoft.com/office/drawing/2014/main" id="{57D32FEA-71A4-4E15-AF82-ACCD35F00044}"/>
                    </a:ext>
                  </a:extLst>
                </p14:cNvPr>
                <p14:cNvContentPartPr/>
                <p14:nvPr/>
              </p14:nvContentPartPr>
              <p14:xfrm>
                <a:off x="8791332" y="5443042"/>
                <a:ext cx="115560" cy="81720"/>
              </p14:xfrm>
            </p:contentPart>
          </mc:Choice>
          <mc:Fallback xmlns="">
            <p:pic>
              <p:nvPicPr>
                <p:cNvPr id="71" name="Ink 70">
                  <a:extLst>
                    <a:ext uri="{FF2B5EF4-FFF2-40B4-BE49-F238E27FC236}">
                      <a16:creationId xmlns:a16="http://schemas.microsoft.com/office/drawing/2014/main" id="{57D32FEA-71A4-4E15-AF82-ACCD35F00044}"/>
                    </a:ext>
                  </a:extLst>
                </p:cNvPr>
                <p:cNvPicPr/>
                <p:nvPr/>
              </p:nvPicPr>
              <p:blipFill>
                <a:blip r:embed="rId70"/>
                <a:stretch>
                  <a:fillRect/>
                </a:stretch>
              </p:blipFill>
              <p:spPr>
                <a:xfrm>
                  <a:off x="8782332" y="5434042"/>
                  <a:ext cx="133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72" name="Ink 71">
                  <a:extLst>
                    <a:ext uri="{FF2B5EF4-FFF2-40B4-BE49-F238E27FC236}">
                      <a16:creationId xmlns:a16="http://schemas.microsoft.com/office/drawing/2014/main" id="{49FD9BCA-56EC-4F63-8227-324D7D11FB57}"/>
                    </a:ext>
                  </a:extLst>
                </p14:cNvPr>
                <p14:cNvContentPartPr/>
                <p14:nvPr/>
              </p14:nvContentPartPr>
              <p14:xfrm>
                <a:off x="8881332" y="5376082"/>
                <a:ext cx="74880" cy="138960"/>
              </p14:xfrm>
            </p:contentPart>
          </mc:Choice>
          <mc:Fallback xmlns="">
            <p:pic>
              <p:nvPicPr>
                <p:cNvPr id="72" name="Ink 71">
                  <a:extLst>
                    <a:ext uri="{FF2B5EF4-FFF2-40B4-BE49-F238E27FC236}">
                      <a16:creationId xmlns:a16="http://schemas.microsoft.com/office/drawing/2014/main" id="{49FD9BCA-56EC-4F63-8227-324D7D11FB57}"/>
                    </a:ext>
                  </a:extLst>
                </p:cNvPr>
                <p:cNvPicPr/>
                <p:nvPr/>
              </p:nvPicPr>
              <p:blipFill>
                <a:blip r:embed="rId72"/>
                <a:stretch>
                  <a:fillRect/>
                </a:stretch>
              </p:blipFill>
              <p:spPr>
                <a:xfrm>
                  <a:off x="8872332" y="5367059"/>
                  <a:ext cx="92520" cy="156646"/>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73" name="Ink 72">
                  <a:extLst>
                    <a:ext uri="{FF2B5EF4-FFF2-40B4-BE49-F238E27FC236}">
                      <a16:creationId xmlns:a16="http://schemas.microsoft.com/office/drawing/2014/main" id="{497E4E1E-B297-49EF-84F6-2C6888466C00}"/>
                    </a:ext>
                  </a:extLst>
                </p14:cNvPr>
                <p14:cNvContentPartPr/>
                <p14:nvPr/>
              </p14:nvContentPartPr>
              <p14:xfrm>
                <a:off x="8964492" y="5371402"/>
                <a:ext cx="38520" cy="136800"/>
              </p14:xfrm>
            </p:contentPart>
          </mc:Choice>
          <mc:Fallback xmlns="">
            <p:pic>
              <p:nvPicPr>
                <p:cNvPr id="73" name="Ink 72">
                  <a:extLst>
                    <a:ext uri="{FF2B5EF4-FFF2-40B4-BE49-F238E27FC236}">
                      <a16:creationId xmlns:a16="http://schemas.microsoft.com/office/drawing/2014/main" id="{497E4E1E-B297-49EF-84F6-2C6888466C00}"/>
                    </a:ext>
                  </a:extLst>
                </p:cNvPr>
                <p:cNvPicPr/>
                <p:nvPr/>
              </p:nvPicPr>
              <p:blipFill>
                <a:blip r:embed="rId74"/>
                <a:stretch>
                  <a:fillRect/>
                </a:stretch>
              </p:blipFill>
              <p:spPr>
                <a:xfrm>
                  <a:off x="8955492" y="5362402"/>
                  <a:ext cx="56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74" name="Ink 73">
                  <a:extLst>
                    <a:ext uri="{FF2B5EF4-FFF2-40B4-BE49-F238E27FC236}">
                      <a16:creationId xmlns:a16="http://schemas.microsoft.com/office/drawing/2014/main" id="{72CA267F-A821-4E95-93AE-D8AD2BEA19A2}"/>
                    </a:ext>
                  </a:extLst>
                </p14:cNvPr>
                <p14:cNvContentPartPr/>
                <p14:nvPr/>
              </p14:nvContentPartPr>
              <p14:xfrm>
                <a:off x="9044412" y="5343682"/>
                <a:ext cx="142920" cy="171360"/>
              </p14:xfrm>
            </p:contentPart>
          </mc:Choice>
          <mc:Fallback xmlns="">
            <p:pic>
              <p:nvPicPr>
                <p:cNvPr id="74" name="Ink 73">
                  <a:extLst>
                    <a:ext uri="{FF2B5EF4-FFF2-40B4-BE49-F238E27FC236}">
                      <a16:creationId xmlns:a16="http://schemas.microsoft.com/office/drawing/2014/main" id="{72CA267F-A821-4E95-93AE-D8AD2BEA19A2}"/>
                    </a:ext>
                  </a:extLst>
                </p:cNvPr>
                <p:cNvPicPr/>
                <p:nvPr/>
              </p:nvPicPr>
              <p:blipFill>
                <a:blip r:embed="rId76"/>
                <a:stretch>
                  <a:fillRect/>
                </a:stretch>
              </p:blipFill>
              <p:spPr>
                <a:xfrm>
                  <a:off x="9035412" y="5334682"/>
                  <a:ext cx="160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75" name="Ink 74">
                  <a:extLst>
                    <a:ext uri="{FF2B5EF4-FFF2-40B4-BE49-F238E27FC236}">
                      <a16:creationId xmlns:a16="http://schemas.microsoft.com/office/drawing/2014/main" id="{882348B3-C0AA-4540-8389-C420A7FCFD0C}"/>
                    </a:ext>
                  </a:extLst>
                </p14:cNvPr>
                <p14:cNvContentPartPr/>
                <p14:nvPr/>
              </p14:nvContentPartPr>
              <p14:xfrm>
                <a:off x="9275892" y="5407762"/>
                <a:ext cx="210960" cy="86040"/>
              </p14:xfrm>
            </p:contentPart>
          </mc:Choice>
          <mc:Fallback xmlns="">
            <p:pic>
              <p:nvPicPr>
                <p:cNvPr id="75" name="Ink 74">
                  <a:extLst>
                    <a:ext uri="{FF2B5EF4-FFF2-40B4-BE49-F238E27FC236}">
                      <a16:creationId xmlns:a16="http://schemas.microsoft.com/office/drawing/2014/main" id="{882348B3-C0AA-4540-8389-C420A7FCFD0C}"/>
                    </a:ext>
                  </a:extLst>
                </p:cNvPr>
                <p:cNvPicPr/>
                <p:nvPr/>
              </p:nvPicPr>
              <p:blipFill>
                <a:blip r:embed="rId78"/>
                <a:stretch>
                  <a:fillRect/>
                </a:stretch>
              </p:blipFill>
              <p:spPr>
                <a:xfrm>
                  <a:off x="9266892" y="5398762"/>
                  <a:ext cx="228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76" name="Ink 75">
                  <a:extLst>
                    <a:ext uri="{FF2B5EF4-FFF2-40B4-BE49-F238E27FC236}">
                      <a16:creationId xmlns:a16="http://schemas.microsoft.com/office/drawing/2014/main" id="{DD0647DA-927E-43FB-8B89-37F1A26BBF39}"/>
                    </a:ext>
                  </a:extLst>
                </p14:cNvPr>
                <p14:cNvContentPartPr/>
                <p14:nvPr/>
              </p14:nvContentPartPr>
              <p14:xfrm>
                <a:off x="9547332" y="5376442"/>
                <a:ext cx="109440" cy="110160"/>
              </p14:xfrm>
            </p:contentPart>
          </mc:Choice>
          <mc:Fallback xmlns="">
            <p:pic>
              <p:nvPicPr>
                <p:cNvPr id="76" name="Ink 75">
                  <a:extLst>
                    <a:ext uri="{FF2B5EF4-FFF2-40B4-BE49-F238E27FC236}">
                      <a16:creationId xmlns:a16="http://schemas.microsoft.com/office/drawing/2014/main" id="{DD0647DA-927E-43FB-8B89-37F1A26BBF39}"/>
                    </a:ext>
                  </a:extLst>
                </p:cNvPr>
                <p:cNvPicPr/>
                <p:nvPr/>
              </p:nvPicPr>
              <p:blipFill>
                <a:blip r:embed="rId80"/>
                <a:stretch>
                  <a:fillRect/>
                </a:stretch>
              </p:blipFill>
              <p:spPr>
                <a:xfrm>
                  <a:off x="9538302" y="5367442"/>
                  <a:ext cx="127138"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77" name="Ink 76">
                  <a:extLst>
                    <a:ext uri="{FF2B5EF4-FFF2-40B4-BE49-F238E27FC236}">
                      <a16:creationId xmlns:a16="http://schemas.microsoft.com/office/drawing/2014/main" id="{29D015CC-F106-406D-809A-42BF3FDBF7DE}"/>
                    </a:ext>
                  </a:extLst>
                </p14:cNvPr>
                <p14:cNvContentPartPr/>
                <p14:nvPr/>
              </p14:nvContentPartPr>
              <p14:xfrm>
                <a:off x="9627972" y="5391562"/>
                <a:ext cx="99000" cy="92880"/>
              </p14:xfrm>
            </p:contentPart>
          </mc:Choice>
          <mc:Fallback xmlns="">
            <p:pic>
              <p:nvPicPr>
                <p:cNvPr id="77" name="Ink 76">
                  <a:extLst>
                    <a:ext uri="{FF2B5EF4-FFF2-40B4-BE49-F238E27FC236}">
                      <a16:creationId xmlns:a16="http://schemas.microsoft.com/office/drawing/2014/main" id="{29D015CC-F106-406D-809A-42BF3FDBF7DE}"/>
                    </a:ext>
                  </a:extLst>
                </p:cNvPr>
                <p:cNvPicPr/>
                <p:nvPr/>
              </p:nvPicPr>
              <p:blipFill>
                <a:blip r:embed="rId82"/>
                <a:stretch>
                  <a:fillRect/>
                </a:stretch>
              </p:blipFill>
              <p:spPr>
                <a:xfrm>
                  <a:off x="9618972" y="5382527"/>
                  <a:ext cx="116640" cy="110589"/>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78" name="Ink 77">
                  <a:extLst>
                    <a:ext uri="{FF2B5EF4-FFF2-40B4-BE49-F238E27FC236}">
                      <a16:creationId xmlns:a16="http://schemas.microsoft.com/office/drawing/2014/main" id="{8C9EE799-FDBB-44BC-AABF-7D707751DE1E}"/>
                    </a:ext>
                  </a:extLst>
                </p14:cNvPr>
                <p14:cNvContentPartPr/>
                <p14:nvPr/>
              </p14:nvContentPartPr>
              <p14:xfrm>
                <a:off x="9741732" y="5392642"/>
                <a:ext cx="122760" cy="92160"/>
              </p14:xfrm>
            </p:contentPart>
          </mc:Choice>
          <mc:Fallback xmlns="">
            <p:pic>
              <p:nvPicPr>
                <p:cNvPr id="78" name="Ink 77">
                  <a:extLst>
                    <a:ext uri="{FF2B5EF4-FFF2-40B4-BE49-F238E27FC236}">
                      <a16:creationId xmlns:a16="http://schemas.microsoft.com/office/drawing/2014/main" id="{8C9EE799-FDBB-44BC-AABF-7D707751DE1E}"/>
                    </a:ext>
                  </a:extLst>
                </p:cNvPr>
                <p:cNvPicPr/>
                <p:nvPr/>
              </p:nvPicPr>
              <p:blipFill>
                <a:blip r:embed="rId84"/>
                <a:stretch>
                  <a:fillRect/>
                </a:stretch>
              </p:blipFill>
              <p:spPr>
                <a:xfrm>
                  <a:off x="9732732" y="5383642"/>
                  <a:ext cx="140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79" name="Ink 78">
                  <a:extLst>
                    <a:ext uri="{FF2B5EF4-FFF2-40B4-BE49-F238E27FC236}">
                      <a16:creationId xmlns:a16="http://schemas.microsoft.com/office/drawing/2014/main" id="{6B95F492-2D14-4E2F-9F6A-5750FB072DA1}"/>
                    </a:ext>
                  </a:extLst>
                </p14:cNvPr>
                <p14:cNvContentPartPr/>
                <p14:nvPr/>
              </p14:nvContentPartPr>
              <p14:xfrm>
                <a:off x="9882132" y="5398042"/>
                <a:ext cx="133560" cy="325440"/>
              </p14:xfrm>
            </p:contentPart>
          </mc:Choice>
          <mc:Fallback xmlns="">
            <p:pic>
              <p:nvPicPr>
                <p:cNvPr id="79" name="Ink 78">
                  <a:extLst>
                    <a:ext uri="{FF2B5EF4-FFF2-40B4-BE49-F238E27FC236}">
                      <a16:creationId xmlns:a16="http://schemas.microsoft.com/office/drawing/2014/main" id="{6B95F492-2D14-4E2F-9F6A-5750FB072DA1}"/>
                    </a:ext>
                  </a:extLst>
                </p:cNvPr>
                <p:cNvPicPr/>
                <p:nvPr/>
              </p:nvPicPr>
              <p:blipFill>
                <a:blip r:embed="rId86"/>
                <a:stretch>
                  <a:fillRect/>
                </a:stretch>
              </p:blipFill>
              <p:spPr>
                <a:xfrm>
                  <a:off x="9873108" y="5389042"/>
                  <a:ext cx="151248" cy="343080"/>
                </a:xfrm>
                <a:prstGeom prst="rect">
                  <a:avLst/>
                </a:prstGeom>
              </p:spPr>
            </p:pic>
          </mc:Fallback>
        </mc:AlternateContent>
      </p:grpSp>
      <p:grpSp>
        <p:nvGrpSpPr>
          <p:cNvPr id="88" name="Group 87" descr="how it affects them">
            <a:extLst>
              <a:ext uri="{FF2B5EF4-FFF2-40B4-BE49-F238E27FC236}">
                <a16:creationId xmlns:a16="http://schemas.microsoft.com/office/drawing/2014/main" id="{057A2F9B-4702-4373-8111-ECE341836591}"/>
              </a:ext>
            </a:extLst>
          </p:cNvPr>
          <p:cNvGrpSpPr/>
          <p:nvPr/>
        </p:nvGrpSpPr>
        <p:grpSpPr>
          <a:xfrm>
            <a:off x="7443852" y="5741482"/>
            <a:ext cx="456120" cy="153360"/>
            <a:chOff x="7443852" y="5741482"/>
            <a:chExt cx="456120" cy="153360"/>
          </a:xfrm>
        </p:grpSpPr>
        <mc:AlternateContent xmlns:mc="http://schemas.openxmlformats.org/markup-compatibility/2006" xmlns:p14="http://schemas.microsoft.com/office/powerpoint/2010/main">
          <mc:Choice Requires="p14">
            <p:contentPart p14:bwMode="auto" r:id="rId525">
              <p14:nvContentPartPr>
                <p14:cNvPr id="81" name="Ink 80">
                  <a:extLst>
                    <a:ext uri="{FF2B5EF4-FFF2-40B4-BE49-F238E27FC236}">
                      <a16:creationId xmlns:a16="http://schemas.microsoft.com/office/drawing/2014/main" id="{416484DE-E00A-4576-A618-933A25ABE41D}"/>
                    </a:ext>
                  </a:extLst>
                </p14:cNvPr>
                <p14:cNvContentPartPr/>
                <p14:nvPr/>
              </p14:nvContentPartPr>
              <p14:xfrm>
                <a:off x="7443852" y="5741482"/>
                <a:ext cx="100440" cy="153360"/>
              </p14:xfrm>
            </p:contentPart>
          </mc:Choice>
          <mc:Fallback xmlns="">
            <p:pic>
              <p:nvPicPr>
                <p:cNvPr id="81" name="Ink 80">
                  <a:extLst>
                    <a:ext uri="{FF2B5EF4-FFF2-40B4-BE49-F238E27FC236}">
                      <a16:creationId xmlns:a16="http://schemas.microsoft.com/office/drawing/2014/main" id="{416484DE-E00A-4576-A618-933A25ABE41D}"/>
                    </a:ext>
                  </a:extLst>
                </p:cNvPr>
                <p:cNvPicPr/>
                <p:nvPr/>
              </p:nvPicPr>
              <p:blipFill>
                <a:blip r:embed="rId88"/>
                <a:stretch>
                  <a:fillRect/>
                </a:stretch>
              </p:blipFill>
              <p:spPr>
                <a:xfrm>
                  <a:off x="7434820" y="5732482"/>
                  <a:ext cx="118143"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82" name="Ink 81">
                  <a:extLst>
                    <a:ext uri="{FF2B5EF4-FFF2-40B4-BE49-F238E27FC236}">
                      <a16:creationId xmlns:a16="http://schemas.microsoft.com/office/drawing/2014/main" id="{3935FBE9-EDE4-455F-B979-44D6D3B69BB6}"/>
                    </a:ext>
                  </a:extLst>
                </p14:cNvPr>
                <p14:cNvContentPartPr/>
                <p14:nvPr/>
              </p14:nvContentPartPr>
              <p14:xfrm>
                <a:off x="7582092" y="5808802"/>
                <a:ext cx="65880" cy="79560"/>
              </p14:xfrm>
            </p:contentPart>
          </mc:Choice>
          <mc:Fallback xmlns="">
            <p:pic>
              <p:nvPicPr>
                <p:cNvPr id="82" name="Ink 81">
                  <a:extLst>
                    <a:ext uri="{FF2B5EF4-FFF2-40B4-BE49-F238E27FC236}">
                      <a16:creationId xmlns:a16="http://schemas.microsoft.com/office/drawing/2014/main" id="{3935FBE9-EDE4-455F-B979-44D6D3B69BB6}"/>
                    </a:ext>
                  </a:extLst>
                </p:cNvPr>
                <p:cNvPicPr/>
                <p:nvPr/>
              </p:nvPicPr>
              <p:blipFill>
                <a:blip r:embed="rId90"/>
                <a:stretch>
                  <a:fillRect/>
                </a:stretch>
              </p:blipFill>
              <p:spPr>
                <a:xfrm>
                  <a:off x="7573092" y="5799802"/>
                  <a:ext cx="83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83" name="Ink 82">
                  <a:extLst>
                    <a:ext uri="{FF2B5EF4-FFF2-40B4-BE49-F238E27FC236}">
                      <a16:creationId xmlns:a16="http://schemas.microsoft.com/office/drawing/2014/main" id="{9BC15306-4249-43DD-8E9E-D0DDA5B57C5B}"/>
                    </a:ext>
                  </a:extLst>
                </p14:cNvPr>
                <p14:cNvContentPartPr/>
                <p14:nvPr/>
              </p14:nvContentPartPr>
              <p14:xfrm>
                <a:off x="7704492" y="5757682"/>
                <a:ext cx="195480" cy="113040"/>
              </p14:xfrm>
            </p:contentPart>
          </mc:Choice>
          <mc:Fallback xmlns="">
            <p:pic>
              <p:nvPicPr>
                <p:cNvPr id="83" name="Ink 82">
                  <a:extLst>
                    <a:ext uri="{FF2B5EF4-FFF2-40B4-BE49-F238E27FC236}">
                      <a16:creationId xmlns:a16="http://schemas.microsoft.com/office/drawing/2014/main" id="{9BC15306-4249-43DD-8E9E-D0DDA5B57C5B}"/>
                    </a:ext>
                  </a:extLst>
                </p:cNvPr>
                <p:cNvPicPr/>
                <p:nvPr/>
              </p:nvPicPr>
              <p:blipFill>
                <a:blip r:embed="rId92"/>
                <a:stretch>
                  <a:fillRect/>
                </a:stretch>
              </p:blipFill>
              <p:spPr>
                <a:xfrm>
                  <a:off x="7695492" y="5748682"/>
                  <a:ext cx="213120" cy="130680"/>
                </a:xfrm>
                <a:prstGeom prst="rect">
                  <a:avLst/>
                </a:prstGeom>
              </p:spPr>
            </p:pic>
          </mc:Fallback>
        </mc:AlternateContent>
      </p:grpSp>
      <p:grpSp>
        <p:nvGrpSpPr>
          <p:cNvPr id="87" name="Group 86">
            <a:extLst>
              <a:ext uri="{FF2B5EF4-FFF2-40B4-BE49-F238E27FC236}">
                <a16:creationId xmlns:a16="http://schemas.microsoft.com/office/drawing/2014/main" id="{4E26DF02-E9D9-4E18-A40D-C00B17983735}"/>
              </a:ext>
              <a:ext uri="{C183D7F6-B498-43B3-948B-1728B52AA6E4}">
                <adec:decorative xmlns:adec="http://schemas.microsoft.com/office/drawing/2017/decorative" val="1"/>
              </a:ext>
            </a:extLst>
          </p:cNvPr>
          <p:cNvGrpSpPr/>
          <p:nvPr/>
        </p:nvGrpSpPr>
        <p:grpSpPr>
          <a:xfrm>
            <a:off x="8077812" y="5696842"/>
            <a:ext cx="142200" cy="169560"/>
            <a:chOff x="8077812" y="5696842"/>
            <a:chExt cx="142200" cy="169560"/>
          </a:xfrm>
        </p:grpSpPr>
        <mc:AlternateContent xmlns:mc="http://schemas.openxmlformats.org/markup-compatibility/2006" xmlns:p14="http://schemas.microsoft.com/office/powerpoint/2010/main">
          <mc:Choice Requires="p14">
            <p:contentPart p14:bwMode="auto" r:id="rId528">
              <p14:nvContentPartPr>
                <p14:cNvPr id="84" name="Ink 83">
                  <a:extLst>
                    <a:ext uri="{FF2B5EF4-FFF2-40B4-BE49-F238E27FC236}">
                      <a16:creationId xmlns:a16="http://schemas.microsoft.com/office/drawing/2014/main" id="{860EFCAA-EB64-4322-ABDA-B347372946A0}"/>
                    </a:ext>
                  </a:extLst>
                </p14:cNvPr>
                <p14:cNvContentPartPr/>
                <p14:nvPr/>
              </p14:nvContentPartPr>
              <p14:xfrm>
                <a:off x="8077812" y="5814202"/>
                <a:ext cx="6480" cy="44280"/>
              </p14:xfrm>
            </p:contentPart>
          </mc:Choice>
          <mc:Fallback xmlns="">
            <p:pic>
              <p:nvPicPr>
                <p:cNvPr id="84" name="Ink 83">
                  <a:extLst>
                    <a:ext uri="{FF2B5EF4-FFF2-40B4-BE49-F238E27FC236}">
                      <a16:creationId xmlns:a16="http://schemas.microsoft.com/office/drawing/2014/main" id="{860EFCAA-EB64-4322-ABDA-B347372946A0}"/>
                    </a:ext>
                  </a:extLst>
                </p:cNvPr>
                <p:cNvPicPr/>
                <p:nvPr/>
              </p:nvPicPr>
              <p:blipFill>
                <a:blip r:embed="rId94"/>
                <a:stretch>
                  <a:fillRect/>
                </a:stretch>
              </p:blipFill>
              <p:spPr>
                <a:xfrm>
                  <a:off x="8068812" y="5805202"/>
                  <a:ext cx="24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85" name="Ink 84">
                  <a:extLst>
                    <a:ext uri="{FF2B5EF4-FFF2-40B4-BE49-F238E27FC236}">
                      <a16:creationId xmlns:a16="http://schemas.microsoft.com/office/drawing/2014/main" id="{92C34521-ACF3-46BE-8876-146D83877F58}"/>
                    </a:ext>
                  </a:extLst>
                </p14:cNvPr>
                <p14:cNvContentPartPr/>
                <p14:nvPr/>
              </p14:nvContentPartPr>
              <p14:xfrm>
                <a:off x="8095452" y="5696842"/>
                <a:ext cx="3600" cy="6840"/>
              </p14:xfrm>
            </p:contentPart>
          </mc:Choice>
          <mc:Fallback xmlns="">
            <p:pic>
              <p:nvPicPr>
                <p:cNvPr id="85" name="Ink 84">
                  <a:extLst>
                    <a:ext uri="{FF2B5EF4-FFF2-40B4-BE49-F238E27FC236}">
                      <a16:creationId xmlns:a16="http://schemas.microsoft.com/office/drawing/2014/main" id="{92C34521-ACF3-46BE-8876-146D83877F58}"/>
                    </a:ext>
                  </a:extLst>
                </p:cNvPr>
                <p:cNvPicPr/>
                <p:nvPr/>
              </p:nvPicPr>
              <p:blipFill>
                <a:blip r:embed="rId96"/>
                <a:stretch>
                  <a:fillRect/>
                </a:stretch>
              </p:blipFill>
              <p:spPr>
                <a:xfrm>
                  <a:off x="8086452" y="5687842"/>
                  <a:ext cx="21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86" name="Ink 85">
                  <a:extLst>
                    <a:ext uri="{FF2B5EF4-FFF2-40B4-BE49-F238E27FC236}">
                      <a16:creationId xmlns:a16="http://schemas.microsoft.com/office/drawing/2014/main" id="{8C662127-E87A-41D0-BFD5-4AE7E6B8A222}"/>
                    </a:ext>
                  </a:extLst>
                </p14:cNvPr>
                <p14:cNvContentPartPr/>
                <p14:nvPr/>
              </p14:nvContentPartPr>
              <p14:xfrm>
                <a:off x="8127852" y="5706562"/>
                <a:ext cx="92160" cy="159840"/>
              </p14:xfrm>
            </p:contentPart>
          </mc:Choice>
          <mc:Fallback xmlns="">
            <p:pic>
              <p:nvPicPr>
                <p:cNvPr id="86" name="Ink 85">
                  <a:extLst>
                    <a:ext uri="{FF2B5EF4-FFF2-40B4-BE49-F238E27FC236}">
                      <a16:creationId xmlns:a16="http://schemas.microsoft.com/office/drawing/2014/main" id="{8C662127-E87A-41D0-BFD5-4AE7E6B8A222}"/>
                    </a:ext>
                  </a:extLst>
                </p:cNvPr>
                <p:cNvPicPr/>
                <p:nvPr/>
              </p:nvPicPr>
              <p:blipFill>
                <a:blip r:embed="rId98"/>
                <a:stretch>
                  <a:fillRect/>
                </a:stretch>
              </p:blipFill>
              <p:spPr>
                <a:xfrm>
                  <a:off x="8118817" y="5697582"/>
                  <a:ext cx="109869" cy="177440"/>
                </a:xfrm>
                <a:prstGeom prst="rect">
                  <a:avLst/>
                </a:prstGeom>
              </p:spPr>
            </p:pic>
          </mc:Fallback>
        </mc:AlternateContent>
      </p:grpSp>
      <p:grpSp>
        <p:nvGrpSpPr>
          <p:cNvPr id="102" name="Group 101">
            <a:extLst>
              <a:ext uri="{FF2B5EF4-FFF2-40B4-BE49-F238E27FC236}">
                <a16:creationId xmlns:a16="http://schemas.microsoft.com/office/drawing/2014/main" id="{C9E82C9F-5DC4-4552-B8C0-310921769AA2}"/>
              </a:ext>
              <a:ext uri="{C183D7F6-B498-43B3-948B-1728B52AA6E4}">
                <adec:decorative xmlns:adec="http://schemas.microsoft.com/office/drawing/2017/decorative" val="1"/>
              </a:ext>
            </a:extLst>
          </p:cNvPr>
          <p:cNvGrpSpPr/>
          <p:nvPr/>
        </p:nvGrpSpPr>
        <p:grpSpPr>
          <a:xfrm>
            <a:off x="8376612" y="5673442"/>
            <a:ext cx="1648800" cy="269640"/>
            <a:chOff x="8376612" y="5673442"/>
            <a:chExt cx="1648800" cy="269640"/>
          </a:xfrm>
        </p:grpSpPr>
        <mc:AlternateContent xmlns:mc="http://schemas.openxmlformats.org/markup-compatibility/2006" xmlns:p14="http://schemas.microsoft.com/office/powerpoint/2010/main">
          <mc:Choice Requires="p14">
            <p:contentPart p14:bwMode="auto" r:id="rId531">
              <p14:nvContentPartPr>
                <p14:cNvPr id="89" name="Ink 88">
                  <a:extLst>
                    <a:ext uri="{FF2B5EF4-FFF2-40B4-BE49-F238E27FC236}">
                      <a16:creationId xmlns:a16="http://schemas.microsoft.com/office/drawing/2014/main" id="{45A46E30-A181-4213-A54A-1DB639771072}"/>
                    </a:ext>
                  </a:extLst>
                </p14:cNvPr>
                <p14:cNvContentPartPr/>
                <p14:nvPr/>
              </p14:nvContentPartPr>
              <p14:xfrm>
                <a:off x="8376612" y="5783602"/>
                <a:ext cx="146520" cy="70920"/>
              </p14:xfrm>
            </p:contentPart>
          </mc:Choice>
          <mc:Fallback xmlns="">
            <p:pic>
              <p:nvPicPr>
                <p:cNvPr id="89" name="Ink 88">
                  <a:extLst>
                    <a:ext uri="{FF2B5EF4-FFF2-40B4-BE49-F238E27FC236}">
                      <a16:creationId xmlns:a16="http://schemas.microsoft.com/office/drawing/2014/main" id="{45A46E30-A181-4213-A54A-1DB639771072}"/>
                    </a:ext>
                  </a:extLst>
                </p:cNvPr>
                <p:cNvPicPr/>
                <p:nvPr/>
              </p:nvPicPr>
              <p:blipFill>
                <a:blip r:embed="rId100"/>
                <a:stretch>
                  <a:fillRect/>
                </a:stretch>
              </p:blipFill>
              <p:spPr>
                <a:xfrm>
                  <a:off x="8367612" y="5774556"/>
                  <a:ext cx="164160" cy="8865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90" name="Ink 89">
                  <a:extLst>
                    <a:ext uri="{FF2B5EF4-FFF2-40B4-BE49-F238E27FC236}">
                      <a16:creationId xmlns:a16="http://schemas.microsoft.com/office/drawing/2014/main" id="{53DCC5BC-9D42-48D1-9AD1-8CDFF7182882}"/>
                    </a:ext>
                  </a:extLst>
                </p14:cNvPr>
                <p14:cNvContentPartPr/>
                <p14:nvPr/>
              </p14:nvContentPartPr>
              <p14:xfrm>
                <a:off x="8549412" y="5673442"/>
                <a:ext cx="109080" cy="176400"/>
              </p14:xfrm>
            </p:contentPart>
          </mc:Choice>
          <mc:Fallback xmlns="">
            <p:pic>
              <p:nvPicPr>
                <p:cNvPr id="90" name="Ink 89">
                  <a:extLst>
                    <a:ext uri="{FF2B5EF4-FFF2-40B4-BE49-F238E27FC236}">
                      <a16:creationId xmlns:a16="http://schemas.microsoft.com/office/drawing/2014/main" id="{53DCC5BC-9D42-48D1-9AD1-8CDFF7182882}"/>
                    </a:ext>
                  </a:extLst>
                </p:cNvPr>
                <p:cNvPicPr/>
                <p:nvPr/>
              </p:nvPicPr>
              <p:blipFill>
                <a:blip r:embed="rId102"/>
                <a:stretch>
                  <a:fillRect/>
                </a:stretch>
              </p:blipFill>
              <p:spPr>
                <a:xfrm>
                  <a:off x="8540442" y="5664442"/>
                  <a:ext cx="126662"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91" name="Ink 90">
                  <a:extLst>
                    <a:ext uri="{FF2B5EF4-FFF2-40B4-BE49-F238E27FC236}">
                      <a16:creationId xmlns:a16="http://schemas.microsoft.com/office/drawing/2014/main" id="{3FA2381D-977A-4369-BC4B-209437C7489E}"/>
                    </a:ext>
                  </a:extLst>
                </p14:cNvPr>
                <p14:cNvContentPartPr/>
                <p14:nvPr/>
              </p14:nvContentPartPr>
              <p14:xfrm>
                <a:off x="8545812" y="5789002"/>
                <a:ext cx="70920" cy="20160"/>
              </p14:xfrm>
            </p:contentPart>
          </mc:Choice>
          <mc:Fallback xmlns="">
            <p:pic>
              <p:nvPicPr>
                <p:cNvPr id="91" name="Ink 90">
                  <a:extLst>
                    <a:ext uri="{FF2B5EF4-FFF2-40B4-BE49-F238E27FC236}">
                      <a16:creationId xmlns:a16="http://schemas.microsoft.com/office/drawing/2014/main" id="{3FA2381D-977A-4369-BC4B-209437C7489E}"/>
                    </a:ext>
                  </a:extLst>
                </p:cNvPr>
                <p:cNvPicPr/>
                <p:nvPr/>
              </p:nvPicPr>
              <p:blipFill>
                <a:blip r:embed="rId104"/>
                <a:stretch>
                  <a:fillRect/>
                </a:stretch>
              </p:blipFill>
              <p:spPr>
                <a:xfrm>
                  <a:off x="8536766" y="5780002"/>
                  <a:ext cx="8865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92" name="Ink 91">
                  <a:extLst>
                    <a:ext uri="{FF2B5EF4-FFF2-40B4-BE49-F238E27FC236}">
                      <a16:creationId xmlns:a16="http://schemas.microsoft.com/office/drawing/2014/main" id="{0F482A0C-3312-4169-BE63-33CF950ACC2D}"/>
                    </a:ext>
                  </a:extLst>
                </p14:cNvPr>
                <p14:cNvContentPartPr/>
                <p14:nvPr/>
              </p14:nvContentPartPr>
              <p14:xfrm>
                <a:off x="8678292" y="5688562"/>
                <a:ext cx="121320" cy="174960"/>
              </p14:xfrm>
            </p:contentPart>
          </mc:Choice>
          <mc:Fallback xmlns="">
            <p:pic>
              <p:nvPicPr>
                <p:cNvPr id="92" name="Ink 91">
                  <a:extLst>
                    <a:ext uri="{FF2B5EF4-FFF2-40B4-BE49-F238E27FC236}">
                      <a16:creationId xmlns:a16="http://schemas.microsoft.com/office/drawing/2014/main" id="{0F482A0C-3312-4169-BE63-33CF950ACC2D}"/>
                    </a:ext>
                  </a:extLst>
                </p:cNvPr>
                <p:cNvPicPr/>
                <p:nvPr/>
              </p:nvPicPr>
              <p:blipFill>
                <a:blip r:embed="rId106"/>
                <a:stretch>
                  <a:fillRect/>
                </a:stretch>
              </p:blipFill>
              <p:spPr>
                <a:xfrm>
                  <a:off x="8669319" y="5679562"/>
                  <a:ext cx="138908"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93" name="Ink 92">
                  <a:extLst>
                    <a:ext uri="{FF2B5EF4-FFF2-40B4-BE49-F238E27FC236}">
                      <a16:creationId xmlns:a16="http://schemas.microsoft.com/office/drawing/2014/main" id="{390D94F5-2493-4B39-9652-0D37BCE21961}"/>
                    </a:ext>
                  </a:extLst>
                </p14:cNvPr>
                <p14:cNvContentPartPr/>
                <p14:nvPr/>
              </p14:nvContentPartPr>
              <p14:xfrm>
                <a:off x="8669652" y="5762722"/>
                <a:ext cx="194040" cy="97560"/>
              </p14:xfrm>
            </p:contentPart>
          </mc:Choice>
          <mc:Fallback xmlns="">
            <p:pic>
              <p:nvPicPr>
                <p:cNvPr id="93" name="Ink 92">
                  <a:extLst>
                    <a:ext uri="{FF2B5EF4-FFF2-40B4-BE49-F238E27FC236}">
                      <a16:creationId xmlns:a16="http://schemas.microsoft.com/office/drawing/2014/main" id="{390D94F5-2493-4B39-9652-0D37BCE21961}"/>
                    </a:ext>
                  </a:extLst>
                </p:cNvPr>
                <p:cNvPicPr/>
                <p:nvPr/>
              </p:nvPicPr>
              <p:blipFill>
                <a:blip r:embed="rId108"/>
                <a:stretch>
                  <a:fillRect/>
                </a:stretch>
              </p:blipFill>
              <p:spPr>
                <a:xfrm>
                  <a:off x="8660652" y="5753689"/>
                  <a:ext cx="211680" cy="115265"/>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94" name="Ink 93">
                  <a:extLst>
                    <a:ext uri="{FF2B5EF4-FFF2-40B4-BE49-F238E27FC236}">
                      <a16:creationId xmlns:a16="http://schemas.microsoft.com/office/drawing/2014/main" id="{82BEC3A9-F3F1-46B2-86EA-DA6498D0CC84}"/>
                    </a:ext>
                  </a:extLst>
                </p14:cNvPr>
                <p14:cNvContentPartPr/>
                <p14:nvPr/>
              </p14:nvContentPartPr>
              <p14:xfrm>
                <a:off x="8883492" y="5785402"/>
                <a:ext cx="142560" cy="81720"/>
              </p14:xfrm>
            </p:contentPart>
          </mc:Choice>
          <mc:Fallback xmlns="">
            <p:pic>
              <p:nvPicPr>
                <p:cNvPr id="94" name="Ink 93">
                  <a:extLst>
                    <a:ext uri="{FF2B5EF4-FFF2-40B4-BE49-F238E27FC236}">
                      <a16:creationId xmlns:a16="http://schemas.microsoft.com/office/drawing/2014/main" id="{82BEC3A9-F3F1-46B2-86EA-DA6498D0CC84}"/>
                    </a:ext>
                  </a:extLst>
                </p:cNvPr>
                <p:cNvPicPr/>
                <p:nvPr/>
              </p:nvPicPr>
              <p:blipFill>
                <a:blip r:embed="rId110"/>
                <a:stretch>
                  <a:fillRect/>
                </a:stretch>
              </p:blipFill>
              <p:spPr>
                <a:xfrm>
                  <a:off x="8874492" y="5776402"/>
                  <a:ext cx="160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95" name="Ink 94">
                  <a:extLst>
                    <a:ext uri="{FF2B5EF4-FFF2-40B4-BE49-F238E27FC236}">
                      <a16:creationId xmlns:a16="http://schemas.microsoft.com/office/drawing/2014/main" id="{E0B35249-7773-4069-93E1-4C9C2FCCE33B}"/>
                    </a:ext>
                  </a:extLst>
                </p14:cNvPr>
                <p14:cNvContentPartPr/>
                <p14:nvPr/>
              </p14:nvContentPartPr>
              <p14:xfrm>
                <a:off x="9059532" y="5702962"/>
                <a:ext cx="88200" cy="154800"/>
              </p14:xfrm>
            </p:contentPart>
          </mc:Choice>
          <mc:Fallback xmlns="">
            <p:pic>
              <p:nvPicPr>
                <p:cNvPr id="95" name="Ink 94">
                  <a:extLst>
                    <a:ext uri="{FF2B5EF4-FFF2-40B4-BE49-F238E27FC236}">
                      <a16:creationId xmlns:a16="http://schemas.microsoft.com/office/drawing/2014/main" id="{E0B35249-7773-4069-93E1-4C9C2FCCE33B}"/>
                    </a:ext>
                  </a:extLst>
                </p:cNvPr>
                <p:cNvPicPr/>
                <p:nvPr/>
              </p:nvPicPr>
              <p:blipFill>
                <a:blip r:embed="rId112"/>
                <a:stretch>
                  <a:fillRect/>
                </a:stretch>
              </p:blipFill>
              <p:spPr>
                <a:xfrm>
                  <a:off x="9050495" y="5693962"/>
                  <a:ext cx="105912"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96" name="Ink 95">
                  <a:extLst>
                    <a:ext uri="{FF2B5EF4-FFF2-40B4-BE49-F238E27FC236}">
                      <a16:creationId xmlns:a16="http://schemas.microsoft.com/office/drawing/2014/main" id="{99DADAFF-08F1-45F6-BC10-9C50225FBCA7}"/>
                    </a:ext>
                  </a:extLst>
                </p14:cNvPr>
                <p14:cNvContentPartPr/>
                <p14:nvPr/>
              </p14:nvContentPartPr>
              <p14:xfrm>
                <a:off x="9183372" y="5755882"/>
                <a:ext cx="69840" cy="127080"/>
              </p14:xfrm>
            </p:contentPart>
          </mc:Choice>
          <mc:Fallback xmlns="">
            <p:pic>
              <p:nvPicPr>
                <p:cNvPr id="96" name="Ink 95">
                  <a:extLst>
                    <a:ext uri="{FF2B5EF4-FFF2-40B4-BE49-F238E27FC236}">
                      <a16:creationId xmlns:a16="http://schemas.microsoft.com/office/drawing/2014/main" id="{99DADAFF-08F1-45F6-BC10-9C50225FBCA7}"/>
                    </a:ext>
                  </a:extLst>
                </p:cNvPr>
                <p:cNvPicPr/>
                <p:nvPr/>
              </p:nvPicPr>
              <p:blipFill>
                <a:blip r:embed="rId114"/>
                <a:stretch>
                  <a:fillRect/>
                </a:stretch>
              </p:blipFill>
              <p:spPr>
                <a:xfrm>
                  <a:off x="9174372" y="5746856"/>
                  <a:ext cx="87480" cy="14477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97" name="Ink 96">
                  <a:extLst>
                    <a:ext uri="{FF2B5EF4-FFF2-40B4-BE49-F238E27FC236}">
                      <a16:creationId xmlns:a16="http://schemas.microsoft.com/office/drawing/2014/main" id="{77A69D70-7EAB-4961-8CED-2A8BB3816CEE}"/>
                    </a:ext>
                  </a:extLst>
                </p14:cNvPr>
                <p14:cNvContentPartPr/>
                <p14:nvPr/>
              </p14:nvContentPartPr>
              <p14:xfrm>
                <a:off x="9442212" y="5741842"/>
                <a:ext cx="34920" cy="133920"/>
              </p14:xfrm>
            </p:contentPart>
          </mc:Choice>
          <mc:Fallback xmlns="">
            <p:pic>
              <p:nvPicPr>
                <p:cNvPr id="97" name="Ink 96">
                  <a:extLst>
                    <a:ext uri="{FF2B5EF4-FFF2-40B4-BE49-F238E27FC236}">
                      <a16:creationId xmlns:a16="http://schemas.microsoft.com/office/drawing/2014/main" id="{77A69D70-7EAB-4961-8CED-2A8BB3816CEE}"/>
                    </a:ext>
                  </a:extLst>
                </p:cNvPr>
                <p:cNvPicPr/>
                <p:nvPr/>
              </p:nvPicPr>
              <p:blipFill>
                <a:blip r:embed="rId116"/>
                <a:stretch>
                  <a:fillRect/>
                </a:stretch>
              </p:blipFill>
              <p:spPr>
                <a:xfrm>
                  <a:off x="9433212" y="5732818"/>
                  <a:ext cx="52560" cy="151608"/>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98" name="Ink 97">
                  <a:extLst>
                    <a:ext uri="{FF2B5EF4-FFF2-40B4-BE49-F238E27FC236}">
                      <a16:creationId xmlns:a16="http://schemas.microsoft.com/office/drawing/2014/main" id="{CD46554C-7106-4096-9A3C-375E66583A59}"/>
                    </a:ext>
                  </a:extLst>
                </p14:cNvPr>
                <p14:cNvContentPartPr/>
                <p14:nvPr/>
              </p14:nvContentPartPr>
              <p14:xfrm>
                <a:off x="9391812" y="5821402"/>
                <a:ext cx="110160" cy="9000"/>
              </p14:xfrm>
            </p:contentPart>
          </mc:Choice>
          <mc:Fallback xmlns="">
            <p:pic>
              <p:nvPicPr>
                <p:cNvPr id="98" name="Ink 97">
                  <a:extLst>
                    <a:ext uri="{FF2B5EF4-FFF2-40B4-BE49-F238E27FC236}">
                      <a16:creationId xmlns:a16="http://schemas.microsoft.com/office/drawing/2014/main" id="{CD46554C-7106-4096-9A3C-375E66583A59}"/>
                    </a:ext>
                  </a:extLst>
                </p:cNvPr>
                <p:cNvPicPr/>
                <p:nvPr/>
              </p:nvPicPr>
              <p:blipFill>
                <a:blip r:embed="rId118"/>
                <a:stretch>
                  <a:fillRect/>
                </a:stretch>
              </p:blipFill>
              <p:spPr>
                <a:xfrm>
                  <a:off x="9382812" y="5812748"/>
                  <a:ext cx="127800" cy="25962"/>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99" name="Ink 98">
                  <a:extLst>
                    <a:ext uri="{FF2B5EF4-FFF2-40B4-BE49-F238E27FC236}">
                      <a16:creationId xmlns:a16="http://schemas.microsoft.com/office/drawing/2014/main" id="{5A730A28-503E-4370-BE1D-22362A137E82}"/>
                    </a:ext>
                  </a:extLst>
                </p14:cNvPr>
                <p14:cNvContentPartPr/>
                <p14:nvPr/>
              </p14:nvContentPartPr>
              <p14:xfrm>
                <a:off x="9532212" y="5754082"/>
                <a:ext cx="115200" cy="154080"/>
              </p14:xfrm>
            </p:contentPart>
          </mc:Choice>
          <mc:Fallback xmlns="">
            <p:pic>
              <p:nvPicPr>
                <p:cNvPr id="99" name="Ink 98">
                  <a:extLst>
                    <a:ext uri="{FF2B5EF4-FFF2-40B4-BE49-F238E27FC236}">
                      <a16:creationId xmlns:a16="http://schemas.microsoft.com/office/drawing/2014/main" id="{5A730A28-503E-4370-BE1D-22362A137E82}"/>
                    </a:ext>
                  </a:extLst>
                </p:cNvPr>
                <p:cNvPicPr/>
                <p:nvPr/>
              </p:nvPicPr>
              <p:blipFill>
                <a:blip r:embed="rId120"/>
                <a:stretch>
                  <a:fillRect/>
                </a:stretch>
              </p:blipFill>
              <p:spPr>
                <a:xfrm>
                  <a:off x="9523240" y="5745082"/>
                  <a:ext cx="132785"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00" name="Ink 99">
                  <a:extLst>
                    <a:ext uri="{FF2B5EF4-FFF2-40B4-BE49-F238E27FC236}">
                      <a16:creationId xmlns:a16="http://schemas.microsoft.com/office/drawing/2014/main" id="{5F77C82E-A3FA-4E65-B165-856E90A0E58E}"/>
                    </a:ext>
                  </a:extLst>
                </p14:cNvPr>
                <p14:cNvContentPartPr/>
                <p14:nvPr/>
              </p14:nvContentPartPr>
              <p14:xfrm>
                <a:off x="9663252" y="5816362"/>
                <a:ext cx="99360" cy="92160"/>
              </p14:xfrm>
            </p:contentPart>
          </mc:Choice>
          <mc:Fallback xmlns="">
            <p:pic>
              <p:nvPicPr>
                <p:cNvPr id="100" name="Ink 99">
                  <a:extLst>
                    <a:ext uri="{FF2B5EF4-FFF2-40B4-BE49-F238E27FC236}">
                      <a16:creationId xmlns:a16="http://schemas.microsoft.com/office/drawing/2014/main" id="{5F77C82E-A3FA-4E65-B165-856E90A0E58E}"/>
                    </a:ext>
                  </a:extLst>
                </p:cNvPr>
                <p:cNvPicPr/>
                <p:nvPr/>
              </p:nvPicPr>
              <p:blipFill>
                <a:blip r:embed="rId122"/>
                <a:stretch>
                  <a:fillRect/>
                </a:stretch>
              </p:blipFill>
              <p:spPr>
                <a:xfrm>
                  <a:off x="9654252" y="5807362"/>
                  <a:ext cx="117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01" name="Ink 100">
                  <a:extLst>
                    <a:ext uri="{FF2B5EF4-FFF2-40B4-BE49-F238E27FC236}">
                      <a16:creationId xmlns:a16="http://schemas.microsoft.com/office/drawing/2014/main" id="{45A26428-7FE7-4755-A9AF-F40FA940139B}"/>
                    </a:ext>
                  </a:extLst>
                </p14:cNvPr>
                <p14:cNvContentPartPr/>
                <p14:nvPr/>
              </p14:nvContentPartPr>
              <p14:xfrm>
                <a:off x="9778812" y="5838682"/>
                <a:ext cx="246600" cy="104400"/>
              </p14:xfrm>
            </p:contentPart>
          </mc:Choice>
          <mc:Fallback xmlns="">
            <p:pic>
              <p:nvPicPr>
                <p:cNvPr id="101" name="Ink 100">
                  <a:extLst>
                    <a:ext uri="{FF2B5EF4-FFF2-40B4-BE49-F238E27FC236}">
                      <a16:creationId xmlns:a16="http://schemas.microsoft.com/office/drawing/2014/main" id="{45A26428-7FE7-4755-A9AF-F40FA940139B}"/>
                    </a:ext>
                  </a:extLst>
                </p:cNvPr>
                <p:cNvPicPr/>
                <p:nvPr/>
              </p:nvPicPr>
              <p:blipFill>
                <a:blip r:embed="rId124"/>
                <a:stretch>
                  <a:fillRect/>
                </a:stretch>
              </p:blipFill>
              <p:spPr>
                <a:xfrm>
                  <a:off x="9769812" y="5829682"/>
                  <a:ext cx="264240" cy="122040"/>
                </a:xfrm>
                <a:prstGeom prst="rect">
                  <a:avLst/>
                </a:prstGeom>
              </p:spPr>
            </p:pic>
          </mc:Fallback>
        </mc:AlternateContent>
      </p:grpSp>
      <p:grpSp>
        <p:nvGrpSpPr>
          <p:cNvPr id="117" name="Group 116" descr="what to do next">
            <a:extLst>
              <a:ext uri="{FF2B5EF4-FFF2-40B4-BE49-F238E27FC236}">
                <a16:creationId xmlns:a16="http://schemas.microsoft.com/office/drawing/2014/main" id="{0555A733-544E-4153-9B50-446BB2E2EF1C}"/>
              </a:ext>
            </a:extLst>
          </p:cNvPr>
          <p:cNvGrpSpPr/>
          <p:nvPr/>
        </p:nvGrpSpPr>
        <p:grpSpPr>
          <a:xfrm>
            <a:off x="9524274" y="4506084"/>
            <a:ext cx="1683000" cy="273600"/>
            <a:chOff x="9524274" y="4506084"/>
            <a:chExt cx="1683000" cy="273600"/>
          </a:xfrm>
        </p:grpSpPr>
        <mc:AlternateContent xmlns:mc="http://schemas.openxmlformats.org/markup-compatibility/2006" xmlns:p14="http://schemas.microsoft.com/office/powerpoint/2010/main">
          <mc:Choice Requires="p14">
            <p:contentPart p14:bwMode="auto" r:id="rId544">
              <p14:nvContentPartPr>
                <p14:cNvPr id="103" name="Ink 102">
                  <a:extLst>
                    <a:ext uri="{FF2B5EF4-FFF2-40B4-BE49-F238E27FC236}">
                      <a16:creationId xmlns:a16="http://schemas.microsoft.com/office/drawing/2014/main" id="{67B6E355-0D6E-486D-98D8-D743984C3462}"/>
                    </a:ext>
                  </a:extLst>
                </p14:cNvPr>
                <p14:cNvContentPartPr/>
                <p14:nvPr/>
              </p14:nvContentPartPr>
              <p14:xfrm>
                <a:off x="9524274" y="4546404"/>
                <a:ext cx="153000" cy="144720"/>
              </p14:xfrm>
            </p:contentPart>
          </mc:Choice>
          <mc:Fallback xmlns="">
            <p:pic>
              <p:nvPicPr>
                <p:cNvPr id="103" name="Ink 102">
                  <a:extLst>
                    <a:ext uri="{FF2B5EF4-FFF2-40B4-BE49-F238E27FC236}">
                      <a16:creationId xmlns:a16="http://schemas.microsoft.com/office/drawing/2014/main" id="{67B6E355-0D6E-486D-98D8-D743984C3462}"/>
                    </a:ext>
                  </a:extLst>
                </p:cNvPr>
                <p:cNvPicPr/>
                <p:nvPr/>
              </p:nvPicPr>
              <p:blipFill>
                <a:blip r:embed="rId126"/>
                <a:stretch>
                  <a:fillRect/>
                </a:stretch>
              </p:blipFill>
              <p:spPr>
                <a:xfrm>
                  <a:off x="9515274" y="4537404"/>
                  <a:ext cx="170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04" name="Ink 103">
                  <a:extLst>
                    <a:ext uri="{FF2B5EF4-FFF2-40B4-BE49-F238E27FC236}">
                      <a16:creationId xmlns:a16="http://schemas.microsoft.com/office/drawing/2014/main" id="{B8993C69-765B-42F5-99D1-600398C1B991}"/>
                    </a:ext>
                  </a:extLst>
                </p14:cNvPr>
                <p14:cNvContentPartPr/>
                <p14:nvPr/>
              </p14:nvContentPartPr>
              <p14:xfrm>
                <a:off x="9737394" y="4531644"/>
                <a:ext cx="103320" cy="148680"/>
              </p14:xfrm>
            </p:contentPart>
          </mc:Choice>
          <mc:Fallback xmlns="">
            <p:pic>
              <p:nvPicPr>
                <p:cNvPr id="104" name="Ink 103">
                  <a:extLst>
                    <a:ext uri="{FF2B5EF4-FFF2-40B4-BE49-F238E27FC236}">
                      <a16:creationId xmlns:a16="http://schemas.microsoft.com/office/drawing/2014/main" id="{B8993C69-765B-42F5-99D1-600398C1B991}"/>
                    </a:ext>
                  </a:extLst>
                </p:cNvPr>
                <p:cNvPicPr/>
                <p:nvPr/>
              </p:nvPicPr>
              <p:blipFill>
                <a:blip r:embed="rId128"/>
                <a:stretch>
                  <a:fillRect/>
                </a:stretch>
              </p:blipFill>
              <p:spPr>
                <a:xfrm>
                  <a:off x="9728394" y="4522644"/>
                  <a:ext cx="120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05" name="Ink 104">
                  <a:extLst>
                    <a:ext uri="{FF2B5EF4-FFF2-40B4-BE49-F238E27FC236}">
                      <a16:creationId xmlns:a16="http://schemas.microsoft.com/office/drawing/2014/main" id="{CC003907-166E-4F1D-BC0A-A856B5ACA39E}"/>
                    </a:ext>
                  </a:extLst>
                </p14:cNvPr>
                <p14:cNvContentPartPr/>
                <p14:nvPr/>
              </p14:nvContentPartPr>
              <p14:xfrm>
                <a:off x="9841794" y="4579884"/>
                <a:ext cx="129240" cy="88200"/>
              </p14:xfrm>
            </p:contentPart>
          </mc:Choice>
          <mc:Fallback xmlns="">
            <p:pic>
              <p:nvPicPr>
                <p:cNvPr id="105" name="Ink 104">
                  <a:extLst>
                    <a:ext uri="{FF2B5EF4-FFF2-40B4-BE49-F238E27FC236}">
                      <a16:creationId xmlns:a16="http://schemas.microsoft.com/office/drawing/2014/main" id="{CC003907-166E-4F1D-BC0A-A856B5ACA39E}"/>
                    </a:ext>
                  </a:extLst>
                </p:cNvPr>
                <p:cNvPicPr/>
                <p:nvPr/>
              </p:nvPicPr>
              <p:blipFill>
                <a:blip r:embed="rId130"/>
                <a:stretch>
                  <a:fillRect/>
                </a:stretch>
              </p:blipFill>
              <p:spPr>
                <a:xfrm>
                  <a:off x="9832769" y="4570884"/>
                  <a:ext cx="146929"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06" name="Ink 105">
                  <a:extLst>
                    <a:ext uri="{FF2B5EF4-FFF2-40B4-BE49-F238E27FC236}">
                      <a16:creationId xmlns:a16="http://schemas.microsoft.com/office/drawing/2014/main" id="{0B9850E4-4989-4CD6-9781-5CA101DB588E}"/>
                    </a:ext>
                  </a:extLst>
                </p14:cNvPr>
                <p14:cNvContentPartPr/>
                <p14:nvPr/>
              </p14:nvContentPartPr>
              <p14:xfrm>
                <a:off x="10008474" y="4506084"/>
                <a:ext cx="34920" cy="144000"/>
              </p14:xfrm>
            </p:contentPart>
          </mc:Choice>
          <mc:Fallback xmlns="">
            <p:pic>
              <p:nvPicPr>
                <p:cNvPr id="106" name="Ink 105">
                  <a:extLst>
                    <a:ext uri="{FF2B5EF4-FFF2-40B4-BE49-F238E27FC236}">
                      <a16:creationId xmlns:a16="http://schemas.microsoft.com/office/drawing/2014/main" id="{0B9850E4-4989-4CD6-9781-5CA101DB588E}"/>
                    </a:ext>
                  </a:extLst>
                </p:cNvPr>
                <p:cNvPicPr/>
                <p:nvPr/>
              </p:nvPicPr>
              <p:blipFill>
                <a:blip r:embed="rId132"/>
                <a:stretch>
                  <a:fillRect/>
                </a:stretch>
              </p:blipFill>
              <p:spPr>
                <a:xfrm>
                  <a:off x="9999474" y="4497084"/>
                  <a:ext cx="52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07" name="Ink 106">
                  <a:extLst>
                    <a:ext uri="{FF2B5EF4-FFF2-40B4-BE49-F238E27FC236}">
                      <a16:creationId xmlns:a16="http://schemas.microsoft.com/office/drawing/2014/main" id="{CED4C2EB-A8E0-4462-9F36-BBD540917782}"/>
                    </a:ext>
                  </a:extLst>
                </p14:cNvPr>
                <p14:cNvContentPartPr/>
                <p14:nvPr/>
              </p14:nvContentPartPr>
              <p14:xfrm>
                <a:off x="9986874" y="4517244"/>
                <a:ext cx="207000" cy="127080"/>
              </p14:xfrm>
            </p:contentPart>
          </mc:Choice>
          <mc:Fallback xmlns="">
            <p:pic>
              <p:nvPicPr>
                <p:cNvPr id="107" name="Ink 106">
                  <a:extLst>
                    <a:ext uri="{FF2B5EF4-FFF2-40B4-BE49-F238E27FC236}">
                      <a16:creationId xmlns:a16="http://schemas.microsoft.com/office/drawing/2014/main" id="{CED4C2EB-A8E0-4462-9F36-BBD540917782}"/>
                    </a:ext>
                  </a:extLst>
                </p:cNvPr>
                <p:cNvPicPr/>
                <p:nvPr/>
              </p:nvPicPr>
              <p:blipFill>
                <a:blip r:embed="rId134"/>
                <a:stretch>
                  <a:fillRect/>
                </a:stretch>
              </p:blipFill>
              <p:spPr>
                <a:xfrm>
                  <a:off x="9977874" y="4508244"/>
                  <a:ext cx="224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08" name="Ink 107">
                  <a:extLst>
                    <a:ext uri="{FF2B5EF4-FFF2-40B4-BE49-F238E27FC236}">
                      <a16:creationId xmlns:a16="http://schemas.microsoft.com/office/drawing/2014/main" id="{BCBC8979-5672-4A73-B625-C44385CE0268}"/>
                    </a:ext>
                  </a:extLst>
                </p14:cNvPr>
                <p14:cNvContentPartPr/>
                <p14:nvPr/>
              </p14:nvContentPartPr>
              <p14:xfrm>
                <a:off x="10145634" y="4583124"/>
                <a:ext cx="76320" cy="6840"/>
              </p14:xfrm>
            </p:contentPart>
          </mc:Choice>
          <mc:Fallback xmlns="">
            <p:pic>
              <p:nvPicPr>
                <p:cNvPr id="108" name="Ink 107">
                  <a:extLst>
                    <a:ext uri="{FF2B5EF4-FFF2-40B4-BE49-F238E27FC236}">
                      <a16:creationId xmlns:a16="http://schemas.microsoft.com/office/drawing/2014/main" id="{BCBC8979-5672-4A73-B625-C44385CE0268}"/>
                    </a:ext>
                  </a:extLst>
                </p:cNvPr>
                <p:cNvPicPr/>
                <p:nvPr/>
              </p:nvPicPr>
              <p:blipFill>
                <a:blip r:embed="rId136"/>
                <a:stretch>
                  <a:fillRect/>
                </a:stretch>
              </p:blipFill>
              <p:spPr>
                <a:xfrm>
                  <a:off x="10136634" y="4574574"/>
                  <a:ext cx="93960" cy="23598"/>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09" name="Ink 108">
                  <a:extLst>
                    <a:ext uri="{FF2B5EF4-FFF2-40B4-BE49-F238E27FC236}">
                      <a16:creationId xmlns:a16="http://schemas.microsoft.com/office/drawing/2014/main" id="{BE97B652-AD69-438A-AF1D-8897BE06CB1E}"/>
                    </a:ext>
                  </a:extLst>
                </p14:cNvPr>
                <p14:cNvContentPartPr/>
                <p14:nvPr/>
              </p14:nvContentPartPr>
              <p14:xfrm>
                <a:off x="10228434" y="4579524"/>
                <a:ext cx="92160" cy="80280"/>
              </p14:xfrm>
            </p:contentPart>
          </mc:Choice>
          <mc:Fallback xmlns="">
            <p:pic>
              <p:nvPicPr>
                <p:cNvPr id="109" name="Ink 108">
                  <a:extLst>
                    <a:ext uri="{FF2B5EF4-FFF2-40B4-BE49-F238E27FC236}">
                      <a16:creationId xmlns:a16="http://schemas.microsoft.com/office/drawing/2014/main" id="{BE97B652-AD69-438A-AF1D-8897BE06CB1E}"/>
                    </a:ext>
                  </a:extLst>
                </p:cNvPr>
                <p:cNvPicPr/>
                <p:nvPr/>
              </p:nvPicPr>
              <p:blipFill>
                <a:blip r:embed="rId138"/>
                <a:stretch>
                  <a:fillRect/>
                </a:stretch>
              </p:blipFill>
              <p:spPr>
                <a:xfrm>
                  <a:off x="10219434" y="4570524"/>
                  <a:ext cx="109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10" name="Ink 109">
                  <a:extLst>
                    <a:ext uri="{FF2B5EF4-FFF2-40B4-BE49-F238E27FC236}">
                      <a16:creationId xmlns:a16="http://schemas.microsoft.com/office/drawing/2014/main" id="{D50782D2-CAF6-44E1-A304-647FC92C4B6B}"/>
                    </a:ext>
                  </a:extLst>
                </p14:cNvPr>
                <p14:cNvContentPartPr/>
                <p14:nvPr/>
              </p14:nvContentPartPr>
              <p14:xfrm>
                <a:off x="10388994" y="4543884"/>
                <a:ext cx="138960" cy="139320"/>
              </p14:xfrm>
            </p:contentPart>
          </mc:Choice>
          <mc:Fallback xmlns="">
            <p:pic>
              <p:nvPicPr>
                <p:cNvPr id="110" name="Ink 109">
                  <a:extLst>
                    <a:ext uri="{FF2B5EF4-FFF2-40B4-BE49-F238E27FC236}">
                      <a16:creationId xmlns:a16="http://schemas.microsoft.com/office/drawing/2014/main" id="{D50782D2-CAF6-44E1-A304-647FC92C4B6B}"/>
                    </a:ext>
                  </a:extLst>
                </p:cNvPr>
                <p:cNvPicPr/>
                <p:nvPr/>
              </p:nvPicPr>
              <p:blipFill>
                <a:blip r:embed="rId140"/>
                <a:stretch>
                  <a:fillRect/>
                </a:stretch>
              </p:blipFill>
              <p:spPr>
                <a:xfrm>
                  <a:off x="10379994" y="4534884"/>
                  <a:ext cx="156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11" name="Ink 110">
                  <a:extLst>
                    <a:ext uri="{FF2B5EF4-FFF2-40B4-BE49-F238E27FC236}">
                      <a16:creationId xmlns:a16="http://schemas.microsoft.com/office/drawing/2014/main" id="{FD1EDF38-ED47-4FE7-9B9A-854A99BAC04F}"/>
                    </a:ext>
                  </a:extLst>
                </p14:cNvPr>
                <p14:cNvContentPartPr/>
                <p14:nvPr/>
              </p14:nvContentPartPr>
              <p14:xfrm>
                <a:off x="10570434" y="4592484"/>
                <a:ext cx="83880" cy="103320"/>
              </p14:xfrm>
            </p:contentPart>
          </mc:Choice>
          <mc:Fallback xmlns="">
            <p:pic>
              <p:nvPicPr>
                <p:cNvPr id="111" name="Ink 110">
                  <a:extLst>
                    <a:ext uri="{FF2B5EF4-FFF2-40B4-BE49-F238E27FC236}">
                      <a16:creationId xmlns:a16="http://schemas.microsoft.com/office/drawing/2014/main" id="{FD1EDF38-ED47-4FE7-9B9A-854A99BAC04F}"/>
                    </a:ext>
                  </a:extLst>
                </p:cNvPr>
                <p:cNvPicPr/>
                <p:nvPr/>
              </p:nvPicPr>
              <p:blipFill>
                <a:blip r:embed="rId142"/>
                <a:stretch>
                  <a:fillRect/>
                </a:stretch>
              </p:blipFill>
              <p:spPr>
                <a:xfrm>
                  <a:off x="10561434" y="4583484"/>
                  <a:ext cx="101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12" name="Ink 111">
                  <a:extLst>
                    <a:ext uri="{FF2B5EF4-FFF2-40B4-BE49-F238E27FC236}">
                      <a16:creationId xmlns:a16="http://schemas.microsoft.com/office/drawing/2014/main" id="{4D353C1F-7A70-4E6D-BD2C-D978EA469655}"/>
                    </a:ext>
                  </a:extLst>
                </p14:cNvPr>
                <p14:cNvContentPartPr/>
                <p14:nvPr/>
              </p14:nvContentPartPr>
              <p14:xfrm>
                <a:off x="10732074" y="4623084"/>
                <a:ext cx="112320" cy="111240"/>
              </p14:xfrm>
            </p:contentPart>
          </mc:Choice>
          <mc:Fallback xmlns="">
            <p:pic>
              <p:nvPicPr>
                <p:cNvPr id="112" name="Ink 111">
                  <a:extLst>
                    <a:ext uri="{FF2B5EF4-FFF2-40B4-BE49-F238E27FC236}">
                      <a16:creationId xmlns:a16="http://schemas.microsoft.com/office/drawing/2014/main" id="{4D353C1F-7A70-4E6D-BD2C-D978EA469655}"/>
                    </a:ext>
                  </a:extLst>
                </p:cNvPr>
                <p:cNvPicPr/>
                <p:nvPr/>
              </p:nvPicPr>
              <p:blipFill>
                <a:blip r:embed="rId144"/>
                <a:stretch>
                  <a:fillRect/>
                </a:stretch>
              </p:blipFill>
              <p:spPr>
                <a:xfrm>
                  <a:off x="10723103" y="4614113"/>
                  <a:ext cx="129904" cy="128823"/>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13" name="Ink 112">
                  <a:extLst>
                    <a:ext uri="{FF2B5EF4-FFF2-40B4-BE49-F238E27FC236}">
                      <a16:creationId xmlns:a16="http://schemas.microsoft.com/office/drawing/2014/main" id="{3F1AFC36-3FBC-4878-AF32-02250990EFAE}"/>
                    </a:ext>
                  </a:extLst>
                </p14:cNvPr>
                <p14:cNvContentPartPr/>
                <p14:nvPr/>
              </p14:nvContentPartPr>
              <p14:xfrm>
                <a:off x="10884714" y="4640364"/>
                <a:ext cx="115200" cy="139320"/>
              </p14:xfrm>
            </p:contentPart>
          </mc:Choice>
          <mc:Fallback xmlns="">
            <p:pic>
              <p:nvPicPr>
                <p:cNvPr id="113" name="Ink 112">
                  <a:extLst>
                    <a:ext uri="{FF2B5EF4-FFF2-40B4-BE49-F238E27FC236}">
                      <a16:creationId xmlns:a16="http://schemas.microsoft.com/office/drawing/2014/main" id="{3F1AFC36-3FBC-4878-AF32-02250990EFAE}"/>
                    </a:ext>
                  </a:extLst>
                </p:cNvPr>
                <p:cNvPicPr/>
                <p:nvPr/>
              </p:nvPicPr>
              <p:blipFill>
                <a:blip r:embed="rId146"/>
                <a:stretch>
                  <a:fillRect/>
                </a:stretch>
              </p:blipFill>
              <p:spPr>
                <a:xfrm>
                  <a:off x="10875714" y="4631364"/>
                  <a:ext cx="132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14" name="Ink 113">
                  <a:extLst>
                    <a:ext uri="{FF2B5EF4-FFF2-40B4-BE49-F238E27FC236}">
                      <a16:creationId xmlns:a16="http://schemas.microsoft.com/office/drawing/2014/main" id="{68373E95-BD68-4B8F-AF36-6EDD52A85FD6}"/>
                    </a:ext>
                  </a:extLst>
                </p14:cNvPr>
                <p14:cNvContentPartPr/>
                <p14:nvPr/>
              </p14:nvContentPartPr>
              <p14:xfrm>
                <a:off x="10991994" y="4661604"/>
                <a:ext cx="78840" cy="99360"/>
              </p14:xfrm>
            </p:contentPart>
          </mc:Choice>
          <mc:Fallback xmlns="">
            <p:pic>
              <p:nvPicPr>
                <p:cNvPr id="114" name="Ink 113">
                  <a:extLst>
                    <a:ext uri="{FF2B5EF4-FFF2-40B4-BE49-F238E27FC236}">
                      <a16:creationId xmlns:a16="http://schemas.microsoft.com/office/drawing/2014/main" id="{68373E95-BD68-4B8F-AF36-6EDD52A85FD6}"/>
                    </a:ext>
                  </a:extLst>
                </p:cNvPr>
                <p:cNvPicPr/>
                <p:nvPr/>
              </p:nvPicPr>
              <p:blipFill>
                <a:blip r:embed="rId148"/>
                <a:stretch>
                  <a:fillRect/>
                </a:stretch>
              </p:blipFill>
              <p:spPr>
                <a:xfrm>
                  <a:off x="10982953" y="4652636"/>
                  <a:ext cx="96561" cy="116936"/>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15" name="Ink 114">
                  <a:extLst>
                    <a:ext uri="{FF2B5EF4-FFF2-40B4-BE49-F238E27FC236}">
                      <a16:creationId xmlns:a16="http://schemas.microsoft.com/office/drawing/2014/main" id="{1EEA0887-E897-42AB-A391-C6767BD3D240}"/>
                    </a:ext>
                  </a:extLst>
                </p14:cNvPr>
                <p14:cNvContentPartPr/>
                <p14:nvPr/>
              </p14:nvContentPartPr>
              <p14:xfrm>
                <a:off x="11144634" y="4622364"/>
                <a:ext cx="45720" cy="149040"/>
              </p14:xfrm>
            </p:contentPart>
          </mc:Choice>
          <mc:Fallback xmlns="">
            <p:pic>
              <p:nvPicPr>
                <p:cNvPr id="115" name="Ink 114">
                  <a:extLst>
                    <a:ext uri="{FF2B5EF4-FFF2-40B4-BE49-F238E27FC236}">
                      <a16:creationId xmlns:a16="http://schemas.microsoft.com/office/drawing/2014/main" id="{1EEA0887-E897-42AB-A391-C6767BD3D240}"/>
                    </a:ext>
                  </a:extLst>
                </p:cNvPr>
                <p:cNvPicPr/>
                <p:nvPr/>
              </p:nvPicPr>
              <p:blipFill>
                <a:blip r:embed="rId150"/>
                <a:stretch>
                  <a:fillRect/>
                </a:stretch>
              </p:blipFill>
              <p:spPr>
                <a:xfrm>
                  <a:off x="11135634" y="4613364"/>
                  <a:ext cx="63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16" name="Ink 115">
                  <a:extLst>
                    <a:ext uri="{FF2B5EF4-FFF2-40B4-BE49-F238E27FC236}">
                      <a16:creationId xmlns:a16="http://schemas.microsoft.com/office/drawing/2014/main" id="{542D29CE-EE5B-44C8-934F-E1035D95B5EB}"/>
                    </a:ext>
                  </a:extLst>
                </p14:cNvPr>
                <p14:cNvContentPartPr/>
                <p14:nvPr/>
              </p14:nvContentPartPr>
              <p14:xfrm>
                <a:off x="11069754" y="4684644"/>
                <a:ext cx="137520" cy="18720"/>
              </p14:xfrm>
            </p:contentPart>
          </mc:Choice>
          <mc:Fallback xmlns="">
            <p:pic>
              <p:nvPicPr>
                <p:cNvPr id="116" name="Ink 115">
                  <a:extLst>
                    <a:ext uri="{FF2B5EF4-FFF2-40B4-BE49-F238E27FC236}">
                      <a16:creationId xmlns:a16="http://schemas.microsoft.com/office/drawing/2014/main" id="{542D29CE-EE5B-44C8-934F-E1035D95B5EB}"/>
                    </a:ext>
                  </a:extLst>
                </p:cNvPr>
                <p:cNvPicPr/>
                <p:nvPr/>
              </p:nvPicPr>
              <p:blipFill>
                <a:blip r:embed="rId152"/>
                <a:stretch>
                  <a:fillRect/>
                </a:stretch>
              </p:blipFill>
              <p:spPr>
                <a:xfrm>
                  <a:off x="11060754" y="4675644"/>
                  <a:ext cx="155160" cy="36360"/>
                </a:xfrm>
                <a:prstGeom prst="rect">
                  <a:avLst/>
                </a:prstGeom>
              </p:spPr>
            </p:pic>
          </mc:Fallback>
        </mc:AlternateContent>
      </p:grpSp>
      <p:grpSp>
        <p:nvGrpSpPr>
          <p:cNvPr id="161" name="Group 160" descr="what questions to ask">
            <a:extLst>
              <a:ext uri="{FF2B5EF4-FFF2-40B4-BE49-F238E27FC236}">
                <a16:creationId xmlns:a16="http://schemas.microsoft.com/office/drawing/2014/main" id="{A603A364-65D7-48C3-8BBD-22D2D49543FE}"/>
              </a:ext>
            </a:extLst>
          </p:cNvPr>
          <p:cNvGrpSpPr/>
          <p:nvPr/>
        </p:nvGrpSpPr>
        <p:grpSpPr>
          <a:xfrm>
            <a:off x="9849714" y="4879764"/>
            <a:ext cx="1695240" cy="644400"/>
            <a:chOff x="9849714" y="4879764"/>
            <a:chExt cx="1695240" cy="644400"/>
          </a:xfrm>
        </p:grpSpPr>
        <mc:AlternateContent xmlns:mc="http://schemas.openxmlformats.org/markup-compatibility/2006" xmlns:p14="http://schemas.microsoft.com/office/powerpoint/2010/main">
          <mc:Choice Requires="p14">
            <p:contentPart p14:bwMode="auto" r:id="rId558">
              <p14:nvContentPartPr>
                <p14:cNvPr id="139" name="Ink 138">
                  <a:extLst>
                    <a:ext uri="{FF2B5EF4-FFF2-40B4-BE49-F238E27FC236}">
                      <a16:creationId xmlns:a16="http://schemas.microsoft.com/office/drawing/2014/main" id="{5894C827-89AA-4875-8026-B57580941F36}"/>
                    </a:ext>
                  </a:extLst>
                </p14:cNvPr>
                <p14:cNvContentPartPr/>
                <p14:nvPr/>
              </p14:nvContentPartPr>
              <p14:xfrm>
                <a:off x="9849714" y="4901004"/>
                <a:ext cx="183600" cy="111600"/>
              </p14:xfrm>
            </p:contentPart>
          </mc:Choice>
          <mc:Fallback xmlns="">
            <p:pic>
              <p:nvPicPr>
                <p:cNvPr id="139" name="Ink 138">
                  <a:extLst>
                    <a:ext uri="{FF2B5EF4-FFF2-40B4-BE49-F238E27FC236}">
                      <a16:creationId xmlns:a16="http://schemas.microsoft.com/office/drawing/2014/main" id="{5894C827-89AA-4875-8026-B57580941F36}"/>
                    </a:ext>
                  </a:extLst>
                </p:cNvPr>
                <p:cNvPicPr/>
                <p:nvPr/>
              </p:nvPicPr>
              <p:blipFill>
                <a:blip r:embed="rId154"/>
                <a:stretch>
                  <a:fillRect/>
                </a:stretch>
              </p:blipFill>
              <p:spPr>
                <a:xfrm>
                  <a:off x="9840714" y="4892004"/>
                  <a:ext cx="201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40" name="Ink 139">
                  <a:extLst>
                    <a:ext uri="{FF2B5EF4-FFF2-40B4-BE49-F238E27FC236}">
                      <a16:creationId xmlns:a16="http://schemas.microsoft.com/office/drawing/2014/main" id="{CA00A910-0B0E-454D-9536-7CDCD20244F1}"/>
                    </a:ext>
                  </a:extLst>
                </p14:cNvPr>
                <p14:cNvContentPartPr/>
                <p14:nvPr/>
              </p14:nvContentPartPr>
              <p14:xfrm>
                <a:off x="10096674" y="4879764"/>
                <a:ext cx="91080" cy="146880"/>
              </p14:xfrm>
            </p:contentPart>
          </mc:Choice>
          <mc:Fallback xmlns="">
            <p:pic>
              <p:nvPicPr>
                <p:cNvPr id="140" name="Ink 139">
                  <a:extLst>
                    <a:ext uri="{FF2B5EF4-FFF2-40B4-BE49-F238E27FC236}">
                      <a16:creationId xmlns:a16="http://schemas.microsoft.com/office/drawing/2014/main" id="{CA00A910-0B0E-454D-9536-7CDCD20244F1}"/>
                    </a:ext>
                  </a:extLst>
                </p:cNvPr>
                <p:cNvPicPr/>
                <p:nvPr/>
              </p:nvPicPr>
              <p:blipFill>
                <a:blip r:embed="rId156"/>
                <a:stretch>
                  <a:fillRect/>
                </a:stretch>
              </p:blipFill>
              <p:spPr>
                <a:xfrm>
                  <a:off x="10087674" y="4870764"/>
                  <a:ext cx="108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41" name="Ink 140">
                  <a:extLst>
                    <a:ext uri="{FF2B5EF4-FFF2-40B4-BE49-F238E27FC236}">
                      <a16:creationId xmlns:a16="http://schemas.microsoft.com/office/drawing/2014/main" id="{4D601A73-6C9D-4869-A2D5-1641BD378802}"/>
                    </a:ext>
                  </a:extLst>
                </p14:cNvPr>
                <p14:cNvContentPartPr/>
                <p14:nvPr/>
              </p14:nvContentPartPr>
              <p14:xfrm>
                <a:off x="10201074" y="4957524"/>
                <a:ext cx="117720" cy="66960"/>
              </p14:xfrm>
            </p:contentPart>
          </mc:Choice>
          <mc:Fallback xmlns="">
            <p:pic>
              <p:nvPicPr>
                <p:cNvPr id="141" name="Ink 140">
                  <a:extLst>
                    <a:ext uri="{FF2B5EF4-FFF2-40B4-BE49-F238E27FC236}">
                      <a16:creationId xmlns:a16="http://schemas.microsoft.com/office/drawing/2014/main" id="{4D601A73-6C9D-4869-A2D5-1641BD378802}"/>
                    </a:ext>
                  </a:extLst>
                </p:cNvPr>
                <p:cNvPicPr/>
                <p:nvPr/>
              </p:nvPicPr>
              <p:blipFill>
                <a:blip r:embed="rId158"/>
                <a:stretch>
                  <a:fillRect/>
                </a:stretch>
              </p:blipFill>
              <p:spPr>
                <a:xfrm>
                  <a:off x="10192074" y="4948475"/>
                  <a:ext cx="135360" cy="84695"/>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42" name="Ink 141">
                  <a:extLst>
                    <a:ext uri="{FF2B5EF4-FFF2-40B4-BE49-F238E27FC236}">
                      <a16:creationId xmlns:a16="http://schemas.microsoft.com/office/drawing/2014/main" id="{E3A3B216-CE51-4C0E-AE68-5BB3B289F590}"/>
                    </a:ext>
                  </a:extLst>
                </p14:cNvPr>
                <p14:cNvContentPartPr/>
                <p14:nvPr/>
              </p14:nvContentPartPr>
              <p14:xfrm>
                <a:off x="10361634" y="4907484"/>
                <a:ext cx="17640" cy="129600"/>
              </p14:xfrm>
            </p:contentPart>
          </mc:Choice>
          <mc:Fallback xmlns="">
            <p:pic>
              <p:nvPicPr>
                <p:cNvPr id="142" name="Ink 141">
                  <a:extLst>
                    <a:ext uri="{FF2B5EF4-FFF2-40B4-BE49-F238E27FC236}">
                      <a16:creationId xmlns:a16="http://schemas.microsoft.com/office/drawing/2014/main" id="{E3A3B216-CE51-4C0E-AE68-5BB3B289F590}"/>
                    </a:ext>
                  </a:extLst>
                </p:cNvPr>
                <p:cNvPicPr/>
                <p:nvPr/>
              </p:nvPicPr>
              <p:blipFill>
                <a:blip r:embed="rId160"/>
                <a:stretch>
                  <a:fillRect/>
                </a:stretch>
              </p:blipFill>
              <p:spPr>
                <a:xfrm>
                  <a:off x="10352634" y="4898509"/>
                  <a:ext cx="35280" cy="147191"/>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43" name="Ink 142">
                  <a:extLst>
                    <a:ext uri="{FF2B5EF4-FFF2-40B4-BE49-F238E27FC236}">
                      <a16:creationId xmlns:a16="http://schemas.microsoft.com/office/drawing/2014/main" id="{560D10D5-E989-4581-8CA7-E3DFA0698191}"/>
                    </a:ext>
                  </a:extLst>
                </p14:cNvPr>
                <p14:cNvContentPartPr/>
                <p14:nvPr/>
              </p14:nvContentPartPr>
              <p14:xfrm>
                <a:off x="10359834" y="4978404"/>
                <a:ext cx="77760" cy="3960"/>
              </p14:xfrm>
            </p:contentPart>
          </mc:Choice>
          <mc:Fallback xmlns="">
            <p:pic>
              <p:nvPicPr>
                <p:cNvPr id="143" name="Ink 142">
                  <a:extLst>
                    <a:ext uri="{FF2B5EF4-FFF2-40B4-BE49-F238E27FC236}">
                      <a16:creationId xmlns:a16="http://schemas.microsoft.com/office/drawing/2014/main" id="{560D10D5-E989-4581-8CA7-E3DFA0698191}"/>
                    </a:ext>
                  </a:extLst>
                </p:cNvPr>
                <p:cNvPicPr/>
                <p:nvPr/>
              </p:nvPicPr>
              <p:blipFill>
                <a:blip r:embed="rId162"/>
                <a:stretch>
                  <a:fillRect/>
                </a:stretch>
              </p:blipFill>
              <p:spPr>
                <a:xfrm>
                  <a:off x="10350834" y="4969404"/>
                  <a:ext cx="95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44" name="Ink 143">
                  <a:extLst>
                    <a:ext uri="{FF2B5EF4-FFF2-40B4-BE49-F238E27FC236}">
                      <a16:creationId xmlns:a16="http://schemas.microsoft.com/office/drawing/2014/main" id="{1E08E5BB-25B7-4CCB-A06A-C4099C445A59}"/>
                    </a:ext>
                  </a:extLst>
                </p14:cNvPr>
                <p14:cNvContentPartPr/>
                <p14:nvPr/>
              </p14:nvContentPartPr>
              <p14:xfrm>
                <a:off x="10520754" y="5011164"/>
                <a:ext cx="101160" cy="140760"/>
              </p14:xfrm>
            </p:contentPart>
          </mc:Choice>
          <mc:Fallback xmlns="">
            <p:pic>
              <p:nvPicPr>
                <p:cNvPr id="144" name="Ink 143">
                  <a:extLst>
                    <a:ext uri="{FF2B5EF4-FFF2-40B4-BE49-F238E27FC236}">
                      <a16:creationId xmlns:a16="http://schemas.microsoft.com/office/drawing/2014/main" id="{1E08E5BB-25B7-4CCB-A06A-C4099C445A59}"/>
                    </a:ext>
                  </a:extLst>
                </p:cNvPr>
                <p:cNvPicPr/>
                <p:nvPr/>
              </p:nvPicPr>
              <p:blipFill>
                <a:blip r:embed="rId164"/>
                <a:stretch>
                  <a:fillRect/>
                </a:stretch>
              </p:blipFill>
              <p:spPr>
                <a:xfrm>
                  <a:off x="10511786" y="5002164"/>
                  <a:ext cx="118737"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45" name="Ink 144">
                  <a:extLst>
                    <a:ext uri="{FF2B5EF4-FFF2-40B4-BE49-F238E27FC236}">
                      <a16:creationId xmlns:a16="http://schemas.microsoft.com/office/drawing/2014/main" id="{A6B6C4C1-8545-4BA8-A2B7-1728FE299F88}"/>
                    </a:ext>
                  </a:extLst>
                </p14:cNvPr>
                <p14:cNvContentPartPr/>
                <p14:nvPr/>
              </p14:nvContentPartPr>
              <p14:xfrm>
                <a:off x="10667994" y="5034564"/>
                <a:ext cx="86760" cy="89280"/>
              </p14:xfrm>
            </p:contentPart>
          </mc:Choice>
          <mc:Fallback xmlns="">
            <p:pic>
              <p:nvPicPr>
                <p:cNvPr id="145" name="Ink 144">
                  <a:extLst>
                    <a:ext uri="{FF2B5EF4-FFF2-40B4-BE49-F238E27FC236}">
                      <a16:creationId xmlns:a16="http://schemas.microsoft.com/office/drawing/2014/main" id="{A6B6C4C1-8545-4BA8-A2B7-1728FE299F88}"/>
                    </a:ext>
                  </a:extLst>
                </p:cNvPr>
                <p:cNvPicPr/>
                <p:nvPr/>
              </p:nvPicPr>
              <p:blipFill>
                <a:blip r:embed="rId166"/>
                <a:stretch>
                  <a:fillRect/>
                </a:stretch>
              </p:blipFill>
              <p:spPr>
                <a:xfrm>
                  <a:off x="10659031" y="5025600"/>
                  <a:ext cx="104327" cy="106849"/>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46" name="Ink 145">
                  <a:extLst>
                    <a:ext uri="{FF2B5EF4-FFF2-40B4-BE49-F238E27FC236}">
                      <a16:creationId xmlns:a16="http://schemas.microsoft.com/office/drawing/2014/main" id="{EE8AE8AB-4ED6-490C-A7D0-8ADD022A7E96}"/>
                    </a:ext>
                  </a:extLst>
                </p14:cNvPr>
                <p14:cNvContentPartPr/>
                <p14:nvPr/>
              </p14:nvContentPartPr>
              <p14:xfrm>
                <a:off x="10759434" y="5072004"/>
                <a:ext cx="137160" cy="104400"/>
              </p14:xfrm>
            </p:contentPart>
          </mc:Choice>
          <mc:Fallback xmlns="">
            <p:pic>
              <p:nvPicPr>
                <p:cNvPr id="146" name="Ink 145">
                  <a:extLst>
                    <a:ext uri="{FF2B5EF4-FFF2-40B4-BE49-F238E27FC236}">
                      <a16:creationId xmlns:a16="http://schemas.microsoft.com/office/drawing/2014/main" id="{EE8AE8AB-4ED6-490C-A7D0-8ADD022A7E96}"/>
                    </a:ext>
                  </a:extLst>
                </p:cNvPr>
                <p:cNvPicPr/>
                <p:nvPr/>
              </p:nvPicPr>
              <p:blipFill>
                <a:blip r:embed="rId168"/>
                <a:stretch>
                  <a:fillRect/>
                </a:stretch>
              </p:blipFill>
              <p:spPr>
                <a:xfrm>
                  <a:off x="10750434" y="5063004"/>
                  <a:ext cx="154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47" name="Ink 146">
                  <a:extLst>
                    <a:ext uri="{FF2B5EF4-FFF2-40B4-BE49-F238E27FC236}">
                      <a16:creationId xmlns:a16="http://schemas.microsoft.com/office/drawing/2014/main" id="{CA3032A7-E4D6-4D3E-8C2B-FF0299164CA4}"/>
                    </a:ext>
                  </a:extLst>
                </p14:cNvPr>
                <p14:cNvContentPartPr/>
                <p14:nvPr/>
              </p14:nvContentPartPr>
              <p14:xfrm>
                <a:off x="10928994" y="5065164"/>
                <a:ext cx="185760" cy="162720"/>
              </p14:xfrm>
            </p:contentPart>
          </mc:Choice>
          <mc:Fallback xmlns="">
            <p:pic>
              <p:nvPicPr>
                <p:cNvPr id="147" name="Ink 146">
                  <a:extLst>
                    <a:ext uri="{FF2B5EF4-FFF2-40B4-BE49-F238E27FC236}">
                      <a16:creationId xmlns:a16="http://schemas.microsoft.com/office/drawing/2014/main" id="{CA3032A7-E4D6-4D3E-8C2B-FF0299164CA4}"/>
                    </a:ext>
                  </a:extLst>
                </p:cNvPr>
                <p:cNvPicPr/>
                <p:nvPr/>
              </p:nvPicPr>
              <p:blipFill>
                <a:blip r:embed="rId170"/>
                <a:stretch>
                  <a:fillRect/>
                </a:stretch>
              </p:blipFill>
              <p:spPr>
                <a:xfrm>
                  <a:off x="10919994" y="5056144"/>
                  <a:ext cx="203400" cy="180399"/>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48" name="Ink 147">
                  <a:extLst>
                    <a:ext uri="{FF2B5EF4-FFF2-40B4-BE49-F238E27FC236}">
                      <a16:creationId xmlns:a16="http://schemas.microsoft.com/office/drawing/2014/main" id="{AB154111-EE5F-4098-9CEE-EDD814E40E37}"/>
                    </a:ext>
                  </a:extLst>
                </p14:cNvPr>
                <p14:cNvContentPartPr/>
                <p14:nvPr/>
              </p14:nvContentPartPr>
              <p14:xfrm>
                <a:off x="11058954" y="5139684"/>
                <a:ext cx="111240" cy="108000"/>
              </p14:xfrm>
            </p:contentPart>
          </mc:Choice>
          <mc:Fallback xmlns="">
            <p:pic>
              <p:nvPicPr>
                <p:cNvPr id="148" name="Ink 147">
                  <a:extLst>
                    <a:ext uri="{FF2B5EF4-FFF2-40B4-BE49-F238E27FC236}">
                      <a16:creationId xmlns:a16="http://schemas.microsoft.com/office/drawing/2014/main" id="{AB154111-EE5F-4098-9CEE-EDD814E40E37}"/>
                    </a:ext>
                  </a:extLst>
                </p:cNvPr>
                <p:cNvPicPr/>
                <p:nvPr/>
              </p:nvPicPr>
              <p:blipFill>
                <a:blip r:embed="rId172"/>
                <a:stretch>
                  <a:fillRect/>
                </a:stretch>
              </p:blipFill>
              <p:spPr>
                <a:xfrm>
                  <a:off x="11049954" y="5130654"/>
                  <a:ext cx="128880" cy="125699"/>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49" name="Ink 148">
                  <a:extLst>
                    <a:ext uri="{FF2B5EF4-FFF2-40B4-BE49-F238E27FC236}">
                      <a16:creationId xmlns:a16="http://schemas.microsoft.com/office/drawing/2014/main" id="{6D162727-51CA-401A-8CF9-2052AD558F46}"/>
                    </a:ext>
                  </a:extLst>
                </p14:cNvPr>
                <p14:cNvContentPartPr/>
                <p14:nvPr/>
              </p14:nvContentPartPr>
              <p14:xfrm>
                <a:off x="11200434" y="5099004"/>
                <a:ext cx="11880" cy="7560"/>
              </p14:xfrm>
            </p:contentPart>
          </mc:Choice>
          <mc:Fallback xmlns="">
            <p:pic>
              <p:nvPicPr>
                <p:cNvPr id="149" name="Ink 148">
                  <a:extLst>
                    <a:ext uri="{FF2B5EF4-FFF2-40B4-BE49-F238E27FC236}">
                      <a16:creationId xmlns:a16="http://schemas.microsoft.com/office/drawing/2014/main" id="{6D162727-51CA-401A-8CF9-2052AD558F46}"/>
                    </a:ext>
                  </a:extLst>
                </p:cNvPr>
                <p:cNvPicPr/>
                <p:nvPr/>
              </p:nvPicPr>
              <p:blipFill>
                <a:blip r:embed="rId174"/>
                <a:stretch>
                  <a:fillRect/>
                </a:stretch>
              </p:blipFill>
              <p:spPr>
                <a:xfrm>
                  <a:off x="11191434" y="5090413"/>
                  <a:ext cx="29520" cy="24398"/>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50" name="Ink 149">
                  <a:extLst>
                    <a:ext uri="{FF2B5EF4-FFF2-40B4-BE49-F238E27FC236}">
                      <a16:creationId xmlns:a16="http://schemas.microsoft.com/office/drawing/2014/main" id="{A2C59B62-4AAE-4AA0-A317-9C802C717F12}"/>
                    </a:ext>
                  </a:extLst>
                </p14:cNvPr>
                <p14:cNvContentPartPr/>
                <p14:nvPr/>
              </p14:nvContentPartPr>
              <p14:xfrm>
                <a:off x="11204754" y="5179644"/>
                <a:ext cx="78840" cy="81360"/>
              </p14:xfrm>
            </p:contentPart>
          </mc:Choice>
          <mc:Fallback xmlns="">
            <p:pic>
              <p:nvPicPr>
                <p:cNvPr id="150" name="Ink 149">
                  <a:extLst>
                    <a:ext uri="{FF2B5EF4-FFF2-40B4-BE49-F238E27FC236}">
                      <a16:creationId xmlns:a16="http://schemas.microsoft.com/office/drawing/2014/main" id="{A2C59B62-4AAE-4AA0-A317-9C802C717F12}"/>
                    </a:ext>
                  </a:extLst>
                </p:cNvPr>
                <p:cNvPicPr/>
                <p:nvPr/>
              </p:nvPicPr>
              <p:blipFill>
                <a:blip r:embed="rId176"/>
                <a:stretch>
                  <a:fillRect/>
                </a:stretch>
              </p:blipFill>
              <p:spPr>
                <a:xfrm>
                  <a:off x="11195754" y="5170604"/>
                  <a:ext cx="96480" cy="99078"/>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51" name="Ink 150">
                  <a:extLst>
                    <a:ext uri="{FF2B5EF4-FFF2-40B4-BE49-F238E27FC236}">
                      <a16:creationId xmlns:a16="http://schemas.microsoft.com/office/drawing/2014/main" id="{C90AAE25-BBBA-4413-889A-E2D59C4C3E05}"/>
                    </a:ext>
                  </a:extLst>
                </p14:cNvPr>
                <p14:cNvContentPartPr/>
                <p14:nvPr/>
              </p14:nvContentPartPr>
              <p14:xfrm>
                <a:off x="11315274" y="5236164"/>
                <a:ext cx="92160" cy="124200"/>
              </p14:xfrm>
            </p:contentPart>
          </mc:Choice>
          <mc:Fallback xmlns="">
            <p:pic>
              <p:nvPicPr>
                <p:cNvPr id="151" name="Ink 150">
                  <a:extLst>
                    <a:ext uri="{FF2B5EF4-FFF2-40B4-BE49-F238E27FC236}">
                      <a16:creationId xmlns:a16="http://schemas.microsoft.com/office/drawing/2014/main" id="{C90AAE25-BBBA-4413-889A-E2D59C4C3E05}"/>
                    </a:ext>
                  </a:extLst>
                </p:cNvPr>
                <p:cNvPicPr/>
                <p:nvPr/>
              </p:nvPicPr>
              <p:blipFill>
                <a:blip r:embed="rId178"/>
                <a:stretch>
                  <a:fillRect/>
                </a:stretch>
              </p:blipFill>
              <p:spPr>
                <a:xfrm>
                  <a:off x="11306274" y="5227138"/>
                  <a:ext cx="109800" cy="141891"/>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52" name="Ink 151">
                  <a:extLst>
                    <a:ext uri="{FF2B5EF4-FFF2-40B4-BE49-F238E27FC236}">
                      <a16:creationId xmlns:a16="http://schemas.microsoft.com/office/drawing/2014/main" id="{49162FB4-E80F-499C-9FD8-E0EE33EF9E74}"/>
                    </a:ext>
                  </a:extLst>
                </p14:cNvPr>
                <p14:cNvContentPartPr/>
                <p14:nvPr/>
              </p14:nvContentPartPr>
              <p14:xfrm>
                <a:off x="11407434" y="5281884"/>
                <a:ext cx="137520" cy="137880"/>
              </p14:xfrm>
            </p:contentPart>
          </mc:Choice>
          <mc:Fallback xmlns="">
            <p:pic>
              <p:nvPicPr>
                <p:cNvPr id="152" name="Ink 151">
                  <a:extLst>
                    <a:ext uri="{FF2B5EF4-FFF2-40B4-BE49-F238E27FC236}">
                      <a16:creationId xmlns:a16="http://schemas.microsoft.com/office/drawing/2014/main" id="{49162FB4-E80F-499C-9FD8-E0EE33EF9E74}"/>
                    </a:ext>
                  </a:extLst>
                </p:cNvPr>
                <p:cNvPicPr/>
                <p:nvPr/>
              </p:nvPicPr>
              <p:blipFill>
                <a:blip r:embed="rId180"/>
                <a:stretch>
                  <a:fillRect/>
                </a:stretch>
              </p:blipFill>
              <p:spPr>
                <a:xfrm>
                  <a:off x="11398457" y="5272884"/>
                  <a:ext cx="155114"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54" name="Ink 153">
                  <a:extLst>
                    <a:ext uri="{FF2B5EF4-FFF2-40B4-BE49-F238E27FC236}">
                      <a16:creationId xmlns:a16="http://schemas.microsoft.com/office/drawing/2014/main" id="{54F16794-3104-4FFD-816C-3A68011710EF}"/>
                    </a:ext>
                  </a:extLst>
                </p14:cNvPr>
                <p14:cNvContentPartPr/>
                <p14:nvPr/>
              </p14:nvContentPartPr>
              <p14:xfrm>
                <a:off x="10432194" y="5158404"/>
                <a:ext cx="50760" cy="148320"/>
              </p14:xfrm>
            </p:contentPart>
          </mc:Choice>
          <mc:Fallback xmlns="">
            <p:pic>
              <p:nvPicPr>
                <p:cNvPr id="154" name="Ink 153">
                  <a:extLst>
                    <a:ext uri="{FF2B5EF4-FFF2-40B4-BE49-F238E27FC236}">
                      <a16:creationId xmlns:a16="http://schemas.microsoft.com/office/drawing/2014/main" id="{54F16794-3104-4FFD-816C-3A68011710EF}"/>
                    </a:ext>
                  </a:extLst>
                </p:cNvPr>
                <p:cNvPicPr/>
                <p:nvPr/>
              </p:nvPicPr>
              <p:blipFill>
                <a:blip r:embed="rId182"/>
                <a:stretch>
                  <a:fillRect/>
                </a:stretch>
              </p:blipFill>
              <p:spPr>
                <a:xfrm>
                  <a:off x="10423194" y="5149382"/>
                  <a:ext cx="68400" cy="166003"/>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55" name="Ink 154">
                  <a:extLst>
                    <a:ext uri="{FF2B5EF4-FFF2-40B4-BE49-F238E27FC236}">
                      <a16:creationId xmlns:a16="http://schemas.microsoft.com/office/drawing/2014/main" id="{A1F05C71-5E2A-48FE-AD20-9C5C22340607}"/>
                    </a:ext>
                  </a:extLst>
                </p14:cNvPr>
                <p14:cNvContentPartPr/>
                <p14:nvPr/>
              </p14:nvContentPartPr>
              <p14:xfrm>
                <a:off x="10421754" y="5214204"/>
                <a:ext cx="84240" cy="19080"/>
              </p14:xfrm>
            </p:contentPart>
          </mc:Choice>
          <mc:Fallback xmlns="">
            <p:pic>
              <p:nvPicPr>
                <p:cNvPr id="155" name="Ink 154">
                  <a:extLst>
                    <a:ext uri="{FF2B5EF4-FFF2-40B4-BE49-F238E27FC236}">
                      <a16:creationId xmlns:a16="http://schemas.microsoft.com/office/drawing/2014/main" id="{A1F05C71-5E2A-48FE-AD20-9C5C22340607}"/>
                    </a:ext>
                  </a:extLst>
                </p:cNvPr>
                <p:cNvPicPr/>
                <p:nvPr/>
              </p:nvPicPr>
              <p:blipFill>
                <a:blip r:embed="rId184"/>
                <a:stretch>
                  <a:fillRect/>
                </a:stretch>
              </p:blipFill>
              <p:spPr>
                <a:xfrm>
                  <a:off x="10412792" y="5205031"/>
                  <a:ext cx="101805" cy="37059"/>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56" name="Ink 155">
                  <a:extLst>
                    <a:ext uri="{FF2B5EF4-FFF2-40B4-BE49-F238E27FC236}">
                      <a16:creationId xmlns:a16="http://schemas.microsoft.com/office/drawing/2014/main" id="{26473191-B1F2-42F2-AA9E-E1440089765B}"/>
                    </a:ext>
                  </a:extLst>
                </p14:cNvPr>
                <p14:cNvContentPartPr/>
                <p14:nvPr/>
              </p14:nvContentPartPr>
              <p14:xfrm>
                <a:off x="10512114" y="5257044"/>
                <a:ext cx="84600" cy="74520"/>
              </p14:xfrm>
            </p:contentPart>
          </mc:Choice>
          <mc:Fallback xmlns="">
            <p:pic>
              <p:nvPicPr>
                <p:cNvPr id="156" name="Ink 155">
                  <a:extLst>
                    <a:ext uri="{FF2B5EF4-FFF2-40B4-BE49-F238E27FC236}">
                      <a16:creationId xmlns:a16="http://schemas.microsoft.com/office/drawing/2014/main" id="{26473191-B1F2-42F2-AA9E-E1440089765B}"/>
                    </a:ext>
                  </a:extLst>
                </p:cNvPr>
                <p:cNvPicPr/>
                <p:nvPr/>
              </p:nvPicPr>
              <p:blipFill>
                <a:blip r:embed="rId186"/>
                <a:stretch>
                  <a:fillRect/>
                </a:stretch>
              </p:blipFill>
              <p:spPr>
                <a:xfrm>
                  <a:off x="10503114" y="5248044"/>
                  <a:ext cx="102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57" name="Ink 156">
                  <a:extLst>
                    <a:ext uri="{FF2B5EF4-FFF2-40B4-BE49-F238E27FC236}">
                      <a16:creationId xmlns:a16="http://schemas.microsoft.com/office/drawing/2014/main" id="{E9B1CDCA-7503-41A6-9BDA-9A5A34CB3EE9}"/>
                    </a:ext>
                  </a:extLst>
                </p14:cNvPr>
                <p14:cNvContentPartPr/>
                <p14:nvPr/>
              </p14:nvContentPartPr>
              <p14:xfrm>
                <a:off x="10711194" y="5309244"/>
                <a:ext cx="144720" cy="107280"/>
              </p14:xfrm>
            </p:contentPart>
          </mc:Choice>
          <mc:Fallback xmlns="">
            <p:pic>
              <p:nvPicPr>
                <p:cNvPr id="157" name="Ink 156">
                  <a:extLst>
                    <a:ext uri="{FF2B5EF4-FFF2-40B4-BE49-F238E27FC236}">
                      <a16:creationId xmlns:a16="http://schemas.microsoft.com/office/drawing/2014/main" id="{E9B1CDCA-7503-41A6-9BDA-9A5A34CB3EE9}"/>
                    </a:ext>
                  </a:extLst>
                </p:cNvPr>
                <p:cNvPicPr/>
                <p:nvPr/>
              </p:nvPicPr>
              <p:blipFill>
                <a:blip r:embed="rId188"/>
                <a:stretch>
                  <a:fillRect/>
                </a:stretch>
              </p:blipFill>
              <p:spPr>
                <a:xfrm>
                  <a:off x="10702194" y="5300244"/>
                  <a:ext cx="162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58" name="Ink 157">
                  <a:extLst>
                    <a:ext uri="{FF2B5EF4-FFF2-40B4-BE49-F238E27FC236}">
                      <a16:creationId xmlns:a16="http://schemas.microsoft.com/office/drawing/2014/main" id="{6E39BC61-FD8E-4E3B-B34F-6AE77DADFD83}"/>
                    </a:ext>
                  </a:extLst>
                </p14:cNvPr>
                <p14:cNvContentPartPr/>
                <p14:nvPr/>
              </p14:nvContentPartPr>
              <p14:xfrm>
                <a:off x="10872474" y="5325804"/>
                <a:ext cx="97200" cy="127800"/>
              </p14:xfrm>
            </p:contentPart>
          </mc:Choice>
          <mc:Fallback xmlns="">
            <p:pic>
              <p:nvPicPr>
                <p:cNvPr id="158" name="Ink 157">
                  <a:extLst>
                    <a:ext uri="{FF2B5EF4-FFF2-40B4-BE49-F238E27FC236}">
                      <a16:creationId xmlns:a16="http://schemas.microsoft.com/office/drawing/2014/main" id="{6E39BC61-FD8E-4E3B-B34F-6AE77DADFD83}"/>
                    </a:ext>
                  </a:extLst>
                </p:cNvPr>
                <p:cNvPicPr/>
                <p:nvPr/>
              </p:nvPicPr>
              <p:blipFill>
                <a:blip r:embed="rId190"/>
                <a:stretch>
                  <a:fillRect/>
                </a:stretch>
              </p:blipFill>
              <p:spPr>
                <a:xfrm>
                  <a:off x="10863441" y="5316804"/>
                  <a:ext cx="114906"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59" name="Ink 158">
                  <a:extLst>
                    <a:ext uri="{FF2B5EF4-FFF2-40B4-BE49-F238E27FC236}">
                      <a16:creationId xmlns:a16="http://schemas.microsoft.com/office/drawing/2014/main" id="{2CABB6FE-3212-4A99-89F2-7B58DC90D372}"/>
                    </a:ext>
                  </a:extLst>
                </p14:cNvPr>
                <p14:cNvContentPartPr/>
                <p14:nvPr/>
              </p14:nvContentPartPr>
              <p14:xfrm>
                <a:off x="11071914" y="5335524"/>
                <a:ext cx="28440" cy="168120"/>
              </p14:xfrm>
            </p:contentPart>
          </mc:Choice>
          <mc:Fallback xmlns="">
            <p:pic>
              <p:nvPicPr>
                <p:cNvPr id="159" name="Ink 158">
                  <a:extLst>
                    <a:ext uri="{FF2B5EF4-FFF2-40B4-BE49-F238E27FC236}">
                      <a16:creationId xmlns:a16="http://schemas.microsoft.com/office/drawing/2014/main" id="{2CABB6FE-3212-4A99-89F2-7B58DC90D372}"/>
                    </a:ext>
                  </a:extLst>
                </p:cNvPr>
                <p:cNvPicPr/>
                <p:nvPr/>
              </p:nvPicPr>
              <p:blipFill>
                <a:blip r:embed="rId192"/>
                <a:stretch>
                  <a:fillRect/>
                </a:stretch>
              </p:blipFill>
              <p:spPr>
                <a:xfrm>
                  <a:off x="11062914" y="5326524"/>
                  <a:ext cx="46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0" name="Ink 159">
                  <a:extLst>
                    <a:ext uri="{FF2B5EF4-FFF2-40B4-BE49-F238E27FC236}">
                      <a16:creationId xmlns:a16="http://schemas.microsoft.com/office/drawing/2014/main" id="{E57EE427-F824-4959-B207-F8CE82CF5B4C}"/>
                    </a:ext>
                  </a:extLst>
                </p14:cNvPr>
                <p14:cNvContentPartPr/>
                <p14:nvPr/>
              </p14:nvContentPartPr>
              <p14:xfrm>
                <a:off x="11073354" y="5426604"/>
                <a:ext cx="120240" cy="97560"/>
              </p14:xfrm>
            </p:contentPart>
          </mc:Choice>
          <mc:Fallback xmlns="">
            <p:pic>
              <p:nvPicPr>
                <p:cNvPr id="160" name="Ink 159">
                  <a:extLst>
                    <a:ext uri="{FF2B5EF4-FFF2-40B4-BE49-F238E27FC236}">
                      <a16:creationId xmlns:a16="http://schemas.microsoft.com/office/drawing/2014/main" id="{E57EE427-F824-4959-B207-F8CE82CF5B4C}"/>
                    </a:ext>
                  </a:extLst>
                </p:cNvPr>
                <p:cNvPicPr/>
                <p:nvPr/>
              </p:nvPicPr>
              <p:blipFill>
                <a:blip r:embed="rId194"/>
                <a:stretch>
                  <a:fillRect/>
                </a:stretch>
              </p:blipFill>
              <p:spPr>
                <a:xfrm>
                  <a:off x="11064354" y="5417637"/>
                  <a:ext cx="137880" cy="115135"/>
                </a:xfrm>
                <a:prstGeom prst="rect">
                  <a:avLst/>
                </a:prstGeom>
              </p:spPr>
            </p:pic>
          </mc:Fallback>
        </mc:AlternateContent>
      </p:grpSp>
    </p:spTree>
    <p:extLst>
      <p:ext uri="{BB962C8B-B14F-4D97-AF65-F5344CB8AC3E}">
        <p14:creationId xmlns:p14="http://schemas.microsoft.com/office/powerpoint/2010/main" val="21881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483B-9A14-B0E3-CAE8-773FEB67A9B5}"/>
              </a:ext>
            </a:extLst>
          </p:cNvPr>
          <p:cNvSpPr>
            <a:spLocks noGrp="1"/>
          </p:cNvSpPr>
          <p:nvPr>
            <p:ph type="title"/>
          </p:nvPr>
        </p:nvSpPr>
        <p:spPr/>
        <p:txBody>
          <a:bodyPr>
            <a:noAutofit/>
          </a:bodyPr>
          <a:lstStyle/>
          <a:p>
            <a:r>
              <a:rPr lang="en-CA" sz="3200" dirty="0"/>
              <a:t>Copyright Information</a:t>
            </a:r>
          </a:p>
        </p:txBody>
      </p:sp>
      <p:sp>
        <p:nvSpPr>
          <p:cNvPr id="5" name="Text Placeholder 4">
            <a:extLst>
              <a:ext uri="{FF2B5EF4-FFF2-40B4-BE49-F238E27FC236}">
                <a16:creationId xmlns:a16="http://schemas.microsoft.com/office/drawing/2014/main" id="{814D1075-E3E9-DEC9-4B86-038FCF9F6D53}"/>
              </a:ext>
            </a:extLst>
          </p:cNvPr>
          <p:cNvSpPr>
            <a:spLocks noGrp="1"/>
          </p:cNvSpPr>
          <p:nvPr>
            <p:ph type="body" sz="quarter" idx="13"/>
          </p:nvPr>
        </p:nvSpPr>
        <p:spPr>
          <a:xfrm>
            <a:off x="660400" y="2371725"/>
            <a:ext cx="10871200" cy="2114550"/>
          </a:xfrm>
        </p:spPr>
        <p:txBody>
          <a:bodyPr>
            <a:normAutofit/>
          </a:bodyPr>
          <a:lstStyle/>
          <a:p>
            <a:pPr algn="l"/>
            <a:r>
              <a:rPr lang="en-US" sz="2400" dirty="0">
                <a:solidFill>
                  <a:srgbClr val="000000"/>
                </a:solidFill>
                <a:effectLst/>
                <a:latin typeface="georgia" panose="02040502050405020303" pitchFamily="18" charset="0"/>
              </a:rPr>
              <a:t>All slides in </a:t>
            </a:r>
            <a:r>
              <a:rPr lang="en-US" sz="2400" b="1" i="1" dirty="0">
                <a:solidFill>
                  <a:srgbClr val="000000"/>
                </a:solidFill>
                <a:effectLst/>
                <a:latin typeface="georgia" panose="02040502050405020303" pitchFamily="18" charset="0"/>
              </a:rPr>
              <a:t>Communicating your research in a one-minute video </a:t>
            </a:r>
            <a:r>
              <a:rPr lang="en-US" sz="2400" i="0" dirty="0">
                <a:solidFill>
                  <a:srgbClr val="000000"/>
                </a:solidFill>
                <a:effectLst/>
                <a:latin typeface="georgia" panose="02040502050405020303" pitchFamily="18" charset="0"/>
              </a:rPr>
              <a:t>by University of Waterloo Writing and Communication Centre are licensed under Attribution-</a:t>
            </a:r>
            <a:r>
              <a:rPr lang="en-US" sz="2400" i="0" dirty="0" err="1">
                <a:solidFill>
                  <a:srgbClr val="000000"/>
                </a:solidFill>
                <a:effectLst/>
                <a:latin typeface="georgia" panose="02040502050405020303" pitchFamily="18" charset="0"/>
              </a:rPr>
              <a:t>NonCommercial</a:t>
            </a:r>
            <a:r>
              <a:rPr lang="en-US" sz="2400" i="0" dirty="0">
                <a:solidFill>
                  <a:srgbClr val="000000"/>
                </a:solidFill>
                <a:effectLst/>
                <a:latin typeface="georgia" panose="02040502050405020303" pitchFamily="18" charset="0"/>
              </a:rPr>
              <a:t>-</a:t>
            </a:r>
            <a:r>
              <a:rPr lang="en-US" sz="2400" i="0" dirty="0" err="1">
                <a:solidFill>
                  <a:srgbClr val="000000"/>
                </a:solidFill>
                <a:effectLst/>
                <a:latin typeface="georgia" panose="02040502050405020303" pitchFamily="18" charset="0"/>
              </a:rPr>
              <a:t>ShareAlike</a:t>
            </a:r>
            <a:r>
              <a:rPr lang="en-US" sz="2400" i="0" dirty="0">
                <a:solidFill>
                  <a:srgbClr val="000000"/>
                </a:solidFill>
                <a:effectLst/>
                <a:latin typeface="georgia" panose="02040502050405020303" pitchFamily="18" charset="0"/>
              </a:rPr>
              <a:t> 4.0 International. To view a copy of this license, visit </a:t>
            </a:r>
            <a:r>
              <a:rPr lang="en-US" sz="2400" i="0" dirty="0">
                <a:solidFill>
                  <a:srgbClr val="000000"/>
                </a:solidFill>
                <a:effectLst/>
                <a:latin typeface="georgia" panose="02040502050405020303" pitchFamily="18" charset="0"/>
                <a:hlinkClick r:id="rId2"/>
              </a:rPr>
              <a:t>http://creativecommons.org/licenses/by-nc-sa/4.0/</a:t>
            </a:r>
            <a:endParaRPr lang="en-CA" sz="2400" dirty="0"/>
          </a:p>
        </p:txBody>
      </p:sp>
      <p:sp>
        <p:nvSpPr>
          <p:cNvPr id="9" name="Text Placeholder 8">
            <a:extLst>
              <a:ext uri="{FF2B5EF4-FFF2-40B4-BE49-F238E27FC236}">
                <a16:creationId xmlns:a16="http://schemas.microsoft.com/office/drawing/2014/main" id="{0A2F4962-9CBD-6485-9346-BDEAA5A9AD2B}"/>
              </a:ext>
            </a:extLst>
          </p:cNvPr>
          <p:cNvSpPr>
            <a:spLocks noGrp="1"/>
          </p:cNvSpPr>
          <p:nvPr>
            <p:ph type="body" sz="quarter" idx="14"/>
          </p:nvPr>
        </p:nvSpPr>
        <p:spPr/>
        <p:txBody>
          <a:bodyPr/>
          <a:lstStyle/>
          <a:p>
            <a:endParaRPr lang="en-US"/>
          </a:p>
        </p:txBody>
      </p:sp>
      <p:pic>
        <p:nvPicPr>
          <p:cNvPr id="6" name="Picture 5" descr="Creative commons license. Attribution - Non-Commercial Share-Alike.">
            <a:extLst>
              <a:ext uri="{FF2B5EF4-FFF2-40B4-BE49-F238E27FC236}">
                <a16:creationId xmlns:a16="http://schemas.microsoft.com/office/drawing/2014/main" id="{386AE254-3CBF-56DD-8F0C-F9A4A0427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400" y="4572718"/>
            <a:ext cx="4955196" cy="1555315"/>
          </a:xfrm>
          <a:prstGeom prst="rect">
            <a:avLst/>
          </a:prstGeom>
        </p:spPr>
      </p:pic>
    </p:spTree>
    <p:extLst>
      <p:ext uri="{BB962C8B-B14F-4D97-AF65-F5344CB8AC3E}">
        <p14:creationId xmlns:p14="http://schemas.microsoft.com/office/powerpoint/2010/main" val="307462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16x9" id="{6AE4079F-C156-5F44-BB1F-9B1BE8D38F60}" vid="{B5180624-4081-3E41-A45E-4FDAF4AEA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EE9FE5782DCC42A75B97D49C0D703B" ma:contentTypeVersion="1" ma:contentTypeDescription="Create a new document." ma:contentTypeScope="" ma:versionID="6504dd77b564b6aed881d335109ca364">
  <xsd:schema xmlns:xsd="http://www.w3.org/2001/XMLSchema" xmlns:xs="http://www.w3.org/2001/XMLSchema" xmlns:p="http://schemas.microsoft.com/office/2006/metadata/properties" xmlns:ns2="670204f4-0a8b-4cc2-aff4-47844b56fdea" xmlns:ns3="3eb6f328-20c0-4e4b-a0b4-52d6b4b17073" targetNamespace="http://schemas.microsoft.com/office/2006/metadata/properties" ma:root="true" ma:fieldsID="458ded5aa9dd188d2b3646691560d51c" ns2:_="" ns3:_="">
    <xsd:import namespace="670204f4-0a8b-4cc2-aff4-47844b56fdea"/>
    <xsd:import namespace="3eb6f328-20c0-4e4b-a0b4-52d6b4b1707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204f4-0a8b-4cc2-aff4-47844b56fde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eb6f328-20c0-4e4b-a0b4-52d6b4b1707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670204f4-0a8b-4cc2-aff4-47844b56fdea">F6TKZNHKHZWN-1994196074-318</_dlc_DocId>
    <_dlc_DocIdUrl xmlns="670204f4-0a8b-4cc2-aff4-47844b56fdea">
      <Url>https://sharepoint.uwaterloo.ca/sites/gso/3MT/_layouts/15/DocIdRedir.aspx?ID=F6TKZNHKHZWN-1994196074-318</Url>
      <Description>F6TKZNHKHZWN-1994196074-318</Description>
    </_dlc_DocIdUrl>
  </documentManagement>
</p:properties>
</file>

<file path=customXml/itemProps1.xml><?xml version="1.0" encoding="utf-8"?>
<ds:datastoreItem xmlns:ds="http://schemas.openxmlformats.org/officeDocument/2006/customXml" ds:itemID="{36F329C7-2BEF-4D7E-A299-7E9CEA349B37}">
  <ds:schemaRefs>
    <ds:schemaRef ds:uri="3eb6f328-20c0-4e4b-a0b4-52d6b4b17073"/>
    <ds:schemaRef ds:uri="670204f4-0a8b-4cc2-aff4-47844b56fd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BC8A07-A94A-4C25-B534-1C83584BA014}">
  <ds:schemaRefs>
    <ds:schemaRef ds:uri="http://schemas.microsoft.com/sharepoint/v3/contenttype/forms"/>
  </ds:schemaRefs>
</ds:datastoreItem>
</file>

<file path=customXml/itemProps3.xml><?xml version="1.0" encoding="utf-8"?>
<ds:datastoreItem xmlns:ds="http://schemas.openxmlformats.org/officeDocument/2006/customXml" ds:itemID="{AE725EA5-E763-4974-A9A2-FE5B57BA63B3}">
  <ds:schemaRefs>
    <ds:schemaRef ds:uri="http://schemas.microsoft.com/sharepoint/events"/>
  </ds:schemaRefs>
</ds:datastoreItem>
</file>

<file path=customXml/itemProps4.xml><?xml version="1.0" encoding="utf-8"?>
<ds:datastoreItem xmlns:ds="http://schemas.openxmlformats.org/officeDocument/2006/customXml" ds:itemID="{50EC948F-4F57-40EF-8D03-70B793251549}">
  <ds:schemaRefs>
    <ds:schemaRef ds:uri="3eb6f328-20c0-4e4b-a0b4-52d6b4b17073"/>
    <ds:schemaRef ds:uri="670204f4-0a8b-4cc2-aff4-47844b56fd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TotalTime>
  <Words>897</Words>
  <Application>Microsoft Office PowerPoint</Application>
  <PresentationFormat>Widescreen</PresentationFormat>
  <Paragraphs>62</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UofWaterloo_WhiteBkgrd</vt:lpstr>
      <vt:lpstr> Communicating your research   in a one-minute video</vt:lpstr>
      <vt:lpstr>Audience and purpose</vt:lpstr>
      <vt:lpstr>Reflect on your audience to help you decide what and how to communicate</vt:lpstr>
      <vt:lpstr>Write a goal or outcome for your video</vt:lpstr>
      <vt:lpstr>Identify the core message of your research</vt:lpstr>
      <vt:lpstr>Copyright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stuff:  Policies and guidelines for graduate student success</dc:title>
  <dc:creator>Sarah Howard</dc:creator>
  <cp:lastModifiedBy>Graeme Northcote</cp:lastModifiedBy>
  <cp:revision>8</cp:revision>
  <cp:lastPrinted>2020-10-19T19:39:17Z</cp:lastPrinted>
  <dcterms:created xsi:type="dcterms:W3CDTF">2020-10-14T14:38:15Z</dcterms:created>
  <dcterms:modified xsi:type="dcterms:W3CDTF">2023-05-09T15:27:59Z</dcterms:modified>
</cp:coreProperties>
</file>