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8" r:id="rId5"/>
  </p:sldMasterIdLst>
  <p:notesMasterIdLst>
    <p:notesMasterId r:id="rId22"/>
  </p:notesMasterIdLst>
  <p:sldIdLst>
    <p:sldId id="452" r:id="rId6"/>
    <p:sldId id="411" r:id="rId7"/>
    <p:sldId id="466" r:id="rId8"/>
    <p:sldId id="468" r:id="rId9"/>
    <p:sldId id="467" r:id="rId10"/>
    <p:sldId id="469" r:id="rId11"/>
    <p:sldId id="471" r:id="rId12"/>
    <p:sldId id="470" r:id="rId13"/>
    <p:sldId id="472" r:id="rId14"/>
    <p:sldId id="475" r:id="rId15"/>
    <p:sldId id="492" r:id="rId16"/>
    <p:sldId id="473" r:id="rId17"/>
    <p:sldId id="455" r:id="rId18"/>
    <p:sldId id="474" r:id="rId19"/>
    <p:sldId id="454" r:id="rId20"/>
    <p:sldId id="4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41"/>
    <a:srgbClr val="FFD54F"/>
    <a:srgbClr val="E4B429"/>
    <a:srgbClr val="FFEA3D"/>
    <a:srgbClr val="FFFFFF"/>
    <a:srgbClr val="FFFFAA"/>
    <a:srgbClr val="E0249A"/>
    <a:srgbClr val="0073CF"/>
    <a:srgbClr val="57068C"/>
    <a:srgbClr val="FFD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02468-65E4-4011-8827-B9DCAB989BD4}" v="1251" dt="2022-11-17T02:44:25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8529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eme Northcote" userId="6e1ae396-13f8-4c9a-8032-30d3071c4b0b" providerId="ADAL" clId="{D8B02468-65E4-4011-8827-B9DCAB989BD4}"/>
    <pc:docChg chg="undo custSel addSld delSld modSld">
      <pc:chgData name="Graeme Northcote" userId="6e1ae396-13f8-4c9a-8032-30d3071c4b0b" providerId="ADAL" clId="{D8B02468-65E4-4011-8827-B9DCAB989BD4}" dt="2022-11-17T02:44:09.115" v="1883" actId="114"/>
      <pc:docMkLst>
        <pc:docMk/>
      </pc:docMkLst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227662302" sldId="25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279817483" sldId="257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812470335" sldId="25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468944371" sldId="259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523033415" sldId="260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29411432" sldId="261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626349090" sldId="262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188121483" sldId="26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566797584" sldId="265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134042120" sldId="26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715722588" sldId="269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348465486" sldId="270"/>
        </pc:sldMkLst>
      </pc:sldChg>
      <pc:sldChg chg="del">
        <pc:chgData name="Graeme Northcote" userId="6e1ae396-13f8-4c9a-8032-30d3071c4b0b" providerId="ADAL" clId="{D8B02468-65E4-4011-8827-B9DCAB989BD4}" dt="2022-11-17T00:57:40.136" v="0" actId="47"/>
        <pc:sldMkLst>
          <pc:docMk/>
          <pc:sldMk cId="2542425781" sldId="271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210160824" sldId="272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696665078" sldId="273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520593540" sldId="27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352605250" sldId="275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923230977" sldId="27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496649184" sldId="277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432602125" sldId="27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684796624" sldId="279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549770191" sldId="281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42753759" sldId="282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595637538" sldId="285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555193997" sldId="28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128065969" sldId="287"/>
        </pc:sldMkLst>
      </pc:sldChg>
      <pc:sldChg chg="del">
        <pc:chgData name="Graeme Northcote" userId="6e1ae396-13f8-4c9a-8032-30d3071c4b0b" providerId="ADAL" clId="{D8B02468-65E4-4011-8827-B9DCAB989BD4}" dt="2022-11-17T00:57:40.136" v="0" actId="47"/>
        <pc:sldMkLst>
          <pc:docMk/>
          <pc:sldMk cId="208250880" sldId="288"/>
        </pc:sldMkLst>
      </pc:sldChg>
      <pc:sldChg chg="del">
        <pc:chgData name="Graeme Northcote" userId="6e1ae396-13f8-4c9a-8032-30d3071c4b0b" providerId="ADAL" clId="{D8B02468-65E4-4011-8827-B9DCAB989BD4}" dt="2022-11-17T00:57:40.136" v="0" actId="47"/>
        <pc:sldMkLst>
          <pc:docMk/>
          <pc:sldMk cId="2939416603" sldId="305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015445630" sldId="327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017041893" sldId="344"/>
        </pc:sldMkLst>
      </pc:sldChg>
      <pc:sldChg chg="del">
        <pc:chgData name="Graeme Northcote" userId="6e1ae396-13f8-4c9a-8032-30d3071c4b0b" providerId="ADAL" clId="{D8B02468-65E4-4011-8827-B9DCAB989BD4}" dt="2022-11-17T00:58:00.549" v="2" actId="47"/>
        <pc:sldMkLst>
          <pc:docMk/>
          <pc:sldMk cId="411228363" sldId="40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99584752" sldId="413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51328362" sldId="41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968589783" sldId="415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195259964" sldId="41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327416507" sldId="41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834435503" sldId="419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05865238" sldId="420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572482430" sldId="421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213965323" sldId="422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123997797" sldId="423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778911997" sldId="42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130319283" sldId="42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5538381" sldId="427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699751880" sldId="42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643208524" sldId="429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141256622" sldId="430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056950728" sldId="431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8260109" sldId="432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135704120" sldId="433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214999601" sldId="43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820041510" sldId="43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918927591" sldId="437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076031325" sldId="43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933414937" sldId="440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192034940" sldId="441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894880733" sldId="442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053022306" sldId="445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080037361" sldId="447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61972048" sldId="44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761827591" sldId="449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226628020" sldId="450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169381818" sldId="451"/>
        </pc:sldMkLst>
      </pc:sldChg>
      <pc:sldChg chg="modSp mod">
        <pc:chgData name="Graeme Northcote" userId="6e1ae396-13f8-4c9a-8032-30d3071c4b0b" providerId="ADAL" clId="{D8B02468-65E4-4011-8827-B9DCAB989BD4}" dt="2022-11-17T02:32:15.749" v="1835" actId="20577"/>
        <pc:sldMkLst>
          <pc:docMk/>
          <pc:sldMk cId="688096321" sldId="452"/>
        </pc:sldMkLst>
        <pc:spChg chg="mod">
          <ac:chgData name="Graeme Northcote" userId="6e1ae396-13f8-4c9a-8032-30d3071c4b0b" providerId="ADAL" clId="{D8B02468-65E4-4011-8827-B9DCAB989BD4}" dt="2022-11-17T02:32:15.749" v="1835" actId="20577"/>
          <ac:spMkLst>
            <pc:docMk/>
            <pc:sldMk cId="688096321" sldId="452"/>
            <ac:spMk id="2" creationId="{598B7514-C553-4DCB-91AC-EF3FE452CD31}"/>
          </ac:spMkLst>
        </pc:spChg>
        <pc:picChg chg="mod">
          <ac:chgData name="Graeme Northcote" userId="6e1ae396-13f8-4c9a-8032-30d3071c4b0b" providerId="ADAL" clId="{D8B02468-65E4-4011-8827-B9DCAB989BD4}" dt="2022-11-17T00:58:19.515" v="3" actId="962"/>
          <ac:picMkLst>
            <pc:docMk/>
            <pc:sldMk cId="688096321" sldId="452"/>
            <ac:picMk id="4" creationId="{5E069782-FB39-4FF1-808B-365176540186}"/>
          </ac:picMkLst>
        </pc:picChg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89058337" sldId="453"/>
        </pc:sldMkLst>
      </pc:sldChg>
      <pc:sldChg chg="modSp mod">
        <pc:chgData name="Graeme Northcote" userId="6e1ae396-13f8-4c9a-8032-30d3071c4b0b" providerId="ADAL" clId="{D8B02468-65E4-4011-8827-B9DCAB989BD4}" dt="2022-11-17T01:12:49.280" v="1526" actId="962"/>
        <pc:sldMkLst>
          <pc:docMk/>
          <pc:sldMk cId="1108800081" sldId="454"/>
        </pc:sldMkLst>
        <pc:picChg chg="mod">
          <ac:chgData name="Graeme Northcote" userId="6e1ae396-13f8-4c9a-8032-30d3071c4b0b" providerId="ADAL" clId="{D8B02468-65E4-4011-8827-B9DCAB989BD4}" dt="2022-11-17T01:12:49.280" v="1526" actId="962"/>
          <ac:picMkLst>
            <pc:docMk/>
            <pc:sldMk cId="1108800081" sldId="454"/>
            <ac:picMk id="6" creationId="{97AD2C56-3F46-D31E-B577-2B152BE6D6D6}"/>
          </ac:picMkLst>
        </pc:picChg>
      </pc:sldChg>
      <pc:sldChg chg="del">
        <pc:chgData name="Graeme Northcote" userId="6e1ae396-13f8-4c9a-8032-30d3071c4b0b" providerId="ADAL" clId="{D8B02468-65E4-4011-8827-B9DCAB989BD4}" dt="2022-11-17T00:58:00.549" v="2" actId="47"/>
        <pc:sldMkLst>
          <pc:docMk/>
          <pc:sldMk cId="4106373984" sldId="460"/>
        </pc:sldMkLst>
      </pc:sldChg>
      <pc:sldChg chg="addSp delSp modSp add mod">
        <pc:chgData name="Graeme Northcote" userId="6e1ae396-13f8-4c9a-8032-30d3071c4b0b" providerId="ADAL" clId="{D8B02468-65E4-4011-8827-B9DCAB989BD4}" dt="2022-11-17T02:44:09.115" v="1883" actId="114"/>
        <pc:sldMkLst>
          <pc:docMk/>
          <pc:sldMk cId="3074629019" sldId="462"/>
        </pc:sldMkLst>
        <pc:spChg chg="add mod">
          <ac:chgData name="Graeme Northcote" userId="6e1ae396-13f8-4c9a-8032-30d3071c4b0b" providerId="ADAL" clId="{D8B02468-65E4-4011-8827-B9DCAB989BD4}" dt="2022-11-17T02:34:57.808" v="1836" actId="478"/>
          <ac:spMkLst>
            <pc:docMk/>
            <pc:sldMk cId="3074629019" sldId="462"/>
            <ac:spMk id="4" creationId="{060057DB-1C07-2148-6AF2-13BCC8B5387A}"/>
          </ac:spMkLst>
        </pc:spChg>
        <pc:spChg chg="mod">
          <ac:chgData name="Graeme Northcote" userId="6e1ae396-13f8-4c9a-8032-30d3071c4b0b" providerId="ADAL" clId="{D8B02468-65E4-4011-8827-B9DCAB989BD4}" dt="2022-11-17T02:44:09.115" v="1883" actId="114"/>
          <ac:spMkLst>
            <pc:docMk/>
            <pc:sldMk cId="3074629019" sldId="462"/>
            <ac:spMk id="5" creationId="{814D1075-E3E9-DEC9-4B86-038FCF9F6D53}"/>
          </ac:spMkLst>
        </pc:spChg>
        <pc:spChg chg="del mod">
          <ac:chgData name="Graeme Northcote" userId="6e1ae396-13f8-4c9a-8032-30d3071c4b0b" providerId="ADAL" clId="{D8B02468-65E4-4011-8827-B9DCAB989BD4}" dt="2022-11-17T02:34:57.808" v="1836" actId="478"/>
          <ac:spMkLst>
            <pc:docMk/>
            <pc:sldMk cId="3074629019" sldId="462"/>
            <ac:spMk id="6" creationId="{6738243F-DB4C-E9AD-DAFF-8A2F683EBC98}"/>
          </ac:spMkLst>
        </pc:spChg>
      </pc:sldChg>
      <pc:sldChg chg="del">
        <pc:chgData name="Graeme Northcote" userId="6e1ae396-13f8-4c9a-8032-30d3071c4b0b" providerId="ADAL" clId="{D8B02468-65E4-4011-8827-B9DCAB989BD4}" dt="2022-11-17T00:57:40.136" v="0" actId="47"/>
        <pc:sldMkLst>
          <pc:docMk/>
          <pc:sldMk cId="472681472" sldId="463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853731822" sldId="46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4040841524" sldId="465"/>
        </pc:sldMkLst>
      </pc:sldChg>
      <pc:sldChg chg="modSp mod">
        <pc:chgData name="Graeme Northcote" userId="6e1ae396-13f8-4c9a-8032-30d3071c4b0b" providerId="ADAL" clId="{D8B02468-65E4-4011-8827-B9DCAB989BD4}" dt="2022-11-17T01:01:27.627" v="430" actId="962"/>
        <pc:sldMkLst>
          <pc:docMk/>
          <pc:sldMk cId="1313172024" sldId="467"/>
        </pc:sldMkLst>
        <pc:spChg chg="mod">
          <ac:chgData name="Graeme Northcote" userId="6e1ae396-13f8-4c9a-8032-30d3071c4b0b" providerId="ADAL" clId="{D8B02468-65E4-4011-8827-B9DCAB989BD4}" dt="2022-11-17T01:00:06.383" v="326" actId="962"/>
          <ac:spMkLst>
            <pc:docMk/>
            <pc:sldMk cId="1313172024" sldId="467"/>
            <ac:spMk id="16" creationId="{98EB388D-99EF-6A13-7514-74942557376D}"/>
          </ac:spMkLst>
        </pc:spChg>
        <pc:spChg chg="mod">
          <ac:chgData name="Graeme Northcote" userId="6e1ae396-13f8-4c9a-8032-30d3071c4b0b" providerId="ADAL" clId="{D8B02468-65E4-4011-8827-B9DCAB989BD4}" dt="2022-11-17T01:00:11.797" v="327" actId="962"/>
          <ac:spMkLst>
            <pc:docMk/>
            <pc:sldMk cId="1313172024" sldId="467"/>
            <ac:spMk id="18" creationId="{011FDC5E-60AD-CDFD-3F5B-27DABAE140C3}"/>
          </ac:spMkLst>
        </pc:spChg>
        <pc:spChg chg="mod">
          <ac:chgData name="Graeme Northcote" userId="6e1ae396-13f8-4c9a-8032-30d3071c4b0b" providerId="ADAL" clId="{D8B02468-65E4-4011-8827-B9DCAB989BD4}" dt="2022-11-17T01:00:14.073" v="328" actId="962"/>
          <ac:spMkLst>
            <pc:docMk/>
            <pc:sldMk cId="1313172024" sldId="467"/>
            <ac:spMk id="20" creationId="{C3209DCA-AE6C-BE4F-F0EA-2B717A3B5C18}"/>
          </ac:spMkLst>
        </pc:spChg>
        <pc:graphicFrameChg chg="mod">
          <ac:chgData name="Graeme Northcote" userId="6e1ae396-13f8-4c9a-8032-30d3071c4b0b" providerId="ADAL" clId="{D8B02468-65E4-4011-8827-B9DCAB989BD4}" dt="2022-11-17T01:01:27.627" v="430" actId="962"/>
          <ac:graphicFrameMkLst>
            <pc:docMk/>
            <pc:sldMk cId="1313172024" sldId="467"/>
            <ac:graphicFrameMk id="7" creationId="{17B6C821-58EA-90AF-1971-6659F20BE18E}"/>
          </ac:graphicFrameMkLst>
        </pc:graphicFrameChg>
      </pc:sldChg>
      <pc:sldChg chg="modSp">
        <pc:chgData name="Graeme Northcote" userId="6e1ae396-13f8-4c9a-8032-30d3071c4b0b" providerId="ADAL" clId="{D8B02468-65E4-4011-8827-B9DCAB989BD4}" dt="2022-11-17T00:59:36.374" v="325" actId="962"/>
        <pc:sldMkLst>
          <pc:docMk/>
          <pc:sldMk cId="2232059490" sldId="468"/>
        </pc:sldMkLst>
        <pc:graphicFrameChg chg="mod">
          <ac:chgData name="Graeme Northcote" userId="6e1ae396-13f8-4c9a-8032-30d3071c4b0b" providerId="ADAL" clId="{D8B02468-65E4-4011-8827-B9DCAB989BD4}" dt="2022-11-17T00:59:36.374" v="325" actId="962"/>
          <ac:graphicFrameMkLst>
            <pc:docMk/>
            <pc:sldMk cId="2232059490" sldId="468"/>
            <ac:graphicFrameMk id="22" creationId="{1BA6AF39-262B-BEC3-5FC1-B0A832F6597B}"/>
          </ac:graphicFrameMkLst>
        </pc:graphicFrameChg>
      </pc:sldChg>
      <pc:sldChg chg="modSp">
        <pc:chgData name="Graeme Northcote" userId="6e1ae396-13f8-4c9a-8032-30d3071c4b0b" providerId="ADAL" clId="{D8B02468-65E4-4011-8827-B9DCAB989BD4}" dt="2022-11-17T01:02:24.006" v="540" actId="962"/>
        <pc:sldMkLst>
          <pc:docMk/>
          <pc:sldMk cId="15424510" sldId="469"/>
        </pc:sldMkLst>
        <pc:graphicFrameChg chg="mod">
          <ac:chgData name="Graeme Northcote" userId="6e1ae396-13f8-4c9a-8032-30d3071c4b0b" providerId="ADAL" clId="{D8B02468-65E4-4011-8827-B9DCAB989BD4}" dt="2022-11-17T01:02:24.006" v="540" actId="962"/>
          <ac:graphicFrameMkLst>
            <pc:docMk/>
            <pc:sldMk cId="15424510" sldId="469"/>
            <ac:graphicFrameMk id="3" creationId="{C5C9A805-EEDB-7A07-D684-CD11F78949A5}"/>
          </ac:graphicFrameMkLst>
        </pc:graphicFrameChg>
      </pc:sldChg>
      <pc:sldChg chg="modSp mod">
        <pc:chgData name="Graeme Northcote" userId="6e1ae396-13f8-4c9a-8032-30d3071c4b0b" providerId="ADAL" clId="{D8B02468-65E4-4011-8827-B9DCAB989BD4}" dt="2022-11-17T01:06:54.226" v="824" actId="962"/>
        <pc:sldMkLst>
          <pc:docMk/>
          <pc:sldMk cId="1471220645" sldId="471"/>
        </pc:sldMkLst>
        <pc:spChg chg="mod">
          <ac:chgData name="Graeme Northcote" userId="6e1ae396-13f8-4c9a-8032-30d3071c4b0b" providerId="ADAL" clId="{D8B02468-65E4-4011-8827-B9DCAB989BD4}" dt="2022-11-17T01:03:43.399" v="724" actId="962"/>
          <ac:spMkLst>
            <pc:docMk/>
            <pc:sldMk cId="1471220645" sldId="471"/>
            <ac:spMk id="6" creationId="{7F11202C-C55F-99B1-2BAE-DC8714B68FEE}"/>
          </ac:spMkLst>
        </pc:spChg>
        <pc:graphicFrameChg chg="mod">
          <ac:chgData name="Graeme Northcote" userId="6e1ae396-13f8-4c9a-8032-30d3071c4b0b" providerId="ADAL" clId="{D8B02468-65E4-4011-8827-B9DCAB989BD4}" dt="2022-11-17T01:06:54.226" v="824" actId="962"/>
          <ac:graphicFrameMkLst>
            <pc:docMk/>
            <pc:sldMk cId="1471220645" sldId="471"/>
            <ac:graphicFrameMk id="7" creationId="{3D2FA7CF-6C15-2267-5DEF-E47B08E4CE93}"/>
          </ac:graphicFrameMkLst>
        </pc:graphicFrameChg>
      </pc:sldChg>
      <pc:sldChg chg="addSp delSp modSp mod">
        <pc:chgData name="Graeme Northcote" userId="6e1ae396-13f8-4c9a-8032-30d3071c4b0b" providerId="ADAL" clId="{D8B02468-65E4-4011-8827-B9DCAB989BD4}" dt="2022-11-17T01:13:17.575" v="1528" actId="962"/>
        <pc:sldMkLst>
          <pc:docMk/>
          <pc:sldMk cId="2362378490" sldId="472"/>
        </pc:sldMkLst>
        <pc:spChg chg="add mod">
          <ac:chgData name="Graeme Northcote" userId="6e1ae396-13f8-4c9a-8032-30d3071c4b0b" providerId="ADAL" clId="{D8B02468-65E4-4011-8827-B9DCAB989BD4}" dt="2022-11-17T01:07:54.884" v="833" actId="1076"/>
          <ac:spMkLst>
            <pc:docMk/>
            <pc:sldMk cId="2362378490" sldId="472"/>
            <ac:spMk id="4" creationId="{FB8E4580-1F01-2677-5CAA-6B6C87066896}"/>
          </ac:spMkLst>
        </pc:spChg>
        <pc:graphicFrameChg chg="del mod">
          <ac:chgData name="Graeme Northcote" userId="6e1ae396-13f8-4c9a-8032-30d3071c4b0b" providerId="ADAL" clId="{D8B02468-65E4-4011-8827-B9DCAB989BD4}" dt="2022-11-17T01:07:30.948" v="826" actId="478"/>
          <ac:graphicFrameMkLst>
            <pc:docMk/>
            <pc:sldMk cId="2362378490" sldId="472"/>
            <ac:graphicFrameMk id="11" creationId="{1BD34253-98A0-0764-7C32-7237E64BEA61}"/>
          </ac:graphicFrameMkLst>
        </pc:graphicFrameChg>
        <pc:picChg chg="mod ord">
          <ac:chgData name="Graeme Northcote" userId="6e1ae396-13f8-4c9a-8032-30d3071c4b0b" providerId="ADAL" clId="{D8B02468-65E4-4011-8827-B9DCAB989BD4}" dt="2022-11-17T01:13:17.575" v="1528" actId="962"/>
          <ac:picMkLst>
            <pc:docMk/>
            <pc:sldMk cId="2362378490" sldId="472"/>
            <ac:picMk id="6" creationId="{D726B2E6-387F-C86A-5E2B-B6A2BD48777C}"/>
          </ac:picMkLst>
        </pc:picChg>
      </pc:sldChg>
      <pc:sldChg chg="modSp">
        <pc:chgData name="Graeme Northcote" userId="6e1ae396-13f8-4c9a-8032-30d3071c4b0b" providerId="ADAL" clId="{D8B02468-65E4-4011-8827-B9DCAB989BD4}" dt="2022-11-17T01:14:08.165" v="1714" actId="962"/>
        <pc:sldMkLst>
          <pc:docMk/>
          <pc:sldMk cId="1893553210" sldId="473"/>
        </pc:sldMkLst>
        <pc:picChg chg="mod">
          <ac:chgData name="Graeme Northcote" userId="6e1ae396-13f8-4c9a-8032-30d3071c4b0b" providerId="ADAL" clId="{D8B02468-65E4-4011-8827-B9DCAB989BD4}" dt="2022-11-17T01:14:08.165" v="1714" actId="962"/>
          <ac:picMkLst>
            <pc:docMk/>
            <pc:sldMk cId="1893553210" sldId="473"/>
            <ac:picMk id="1028" creationId="{AD31D179-1FEE-8856-1630-E1E2CFF6D3D1}"/>
          </ac:picMkLst>
        </pc:picChg>
      </pc:sldChg>
      <pc:sldChg chg="modSp">
        <pc:chgData name="Graeme Northcote" userId="6e1ae396-13f8-4c9a-8032-30d3071c4b0b" providerId="ADAL" clId="{D8B02468-65E4-4011-8827-B9DCAB989BD4}" dt="2022-11-17T01:12:08.129" v="1434" actId="962"/>
        <pc:sldMkLst>
          <pc:docMk/>
          <pc:sldMk cId="2564698877" sldId="474"/>
        </pc:sldMkLst>
        <pc:graphicFrameChg chg="mod">
          <ac:chgData name="Graeme Northcote" userId="6e1ae396-13f8-4c9a-8032-30d3071c4b0b" providerId="ADAL" clId="{D8B02468-65E4-4011-8827-B9DCAB989BD4}" dt="2022-11-17T01:12:08.129" v="1434" actId="962"/>
          <ac:graphicFrameMkLst>
            <pc:docMk/>
            <pc:sldMk cId="2564698877" sldId="474"/>
            <ac:graphicFrameMk id="7" creationId="{ED190FC5-3A99-14BC-57B1-0785A206E25D}"/>
          </ac:graphicFrameMkLst>
        </pc:graphicFrameChg>
      </pc:sldChg>
      <pc:sldChg chg="modSp">
        <pc:chgData name="Graeme Northcote" userId="6e1ae396-13f8-4c9a-8032-30d3071c4b0b" providerId="ADAL" clId="{D8B02468-65E4-4011-8827-B9DCAB989BD4}" dt="2022-11-17T01:10:30.231" v="1171" actId="962"/>
        <pc:sldMkLst>
          <pc:docMk/>
          <pc:sldMk cId="1205086288" sldId="475"/>
        </pc:sldMkLst>
        <pc:graphicFrameChg chg="mod">
          <ac:chgData name="Graeme Northcote" userId="6e1ae396-13f8-4c9a-8032-30d3071c4b0b" providerId="ADAL" clId="{D8B02468-65E4-4011-8827-B9DCAB989BD4}" dt="2022-11-17T01:10:30.231" v="1171" actId="962"/>
          <ac:graphicFrameMkLst>
            <pc:docMk/>
            <pc:sldMk cId="1205086288" sldId="475"/>
            <ac:graphicFrameMk id="5" creationId="{FB08B05A-396B-F64E-9CF7-A98E78BB021F}"/>
          </ac:graphicFrameMkLst>
        </pc:graphicFrameChg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552504880" sldId="47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925276344" sldId="479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829974107" sldId="481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110674188" sldId="482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220779162" sldId="483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096152713" sldId="48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086319694" sldId="487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2814307580" sldId="488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836652635" sldId="489"/>
        </pc:sldMkLst>
      </pc:sldChg>
      <pc:sldChg chg="modSp mod">
        <pc:chgData name="Graeme Northcote" userId="6e1ae396-13f8-4c9a-8032-30d3071c4b0b" providerId="ADAL" clId="{D8B02468-65E4-4011-8827-B9DCAB989BD4}" dt="2022-11-17T01:11:44.337" v="1348" actId="962"/>
        <pc:sldMkLst>
          <pc:docMk/>
          <pc:sldMk cId="3267237103" sldId="492"/>
        </pc:sldMkLst>
        <pc:grpChg chg="mod">
          <ac:chgData name="Graeme Northcote" userId="6e1ae396-13f8-4c9a-8032-30d3071c4b0b" providerId="ADAL" clId="{D8B02468-65E4-4011-8827-B9DCAB989BD4}" dt="2022-11-17T01:11:12.877" v="1249" actId="962"/>
          <ac:grpSpMkLst>
            <pc:docMk/>
            <pc:sldMk cId="3267237103" sldId="492"/>
            <ac:grpSpMk id="10" creationId="{EB00FE2B-9BA1-9682-42AA-7D5B1C388E9D}"/>
          </ac:grpSpMkLst>
        </pc:grpChg>
        <pc:grpChg chg="mod">
          <ac:chgData name="Graeme Northcote" userId="6e1ae396-13f8-4c9a-8032-30d3071c4b0b" providerId="ADAL" clId="{D8B02468-65E4-4011-8827-B9DCAB989BD4}" dt="2022-11-17T01:11:20.440" v="1250" actId="962"/>
          <ac:grpSpMkLst>
            <pc:docMk/>
            <pc:sldMk cId="3267237103" sldId="492"/>
            <ac:grpSpMk id="11" creationId="{BCF7D038-666E-ABC0-A63A-041E7DD68817}"/>
          </ac:grpSpMkLst>
        </pc:grpChg>
        <pc:grpChg chg="mod">
          <ac:chgData name="Graeme Northcote" userId="6e1ae396-13f8-4c9a-8032-30d3071c4b0b" providerId="ADAL" clId="{D8B02468-65E4-4011-8827-B9DCAB989BD4}" dt="2022-11-17T01:11:44.337" v="1348" actId="962"/>
          <ac:grpSpMkLst>
            <pc:docMk/>
            <pc:sldMk cId="3267237103" sldId="492"/>
            <ac:grpSpMk id="22" creationId="{7782F599-72E3-4CE8-2DB3-5F3A0ED33D60}"/>
          </ac:grpSpMkLst>
        </pc:grpChg>
        <pc:graphicFrameChg chg="mod">
          <ac:chgData name="Graeme Northcote" userId="6e1ae396-13f8-4c9a-8032-30d3071c4b0b" providerId="ADAL" clId="{D8B02468-65E4-4011-8827-B9DCAB989BD4}" dt="2022-11-17T01:10:53.146" v="1175" actId="962"/>
          <ac:graphicFrameMkLst>
            <pc:docMk/>
            <pc:sldMk cId="3267237103" sldId="492"/>
            <ac:graphicFrameMk id="8" creationId="{991DCB96-7964-ECCA-77F4-6FBB890840C3}"/>
          </ac:graphicFrameMkLst>
        </pc:graphicFrameChg>
      </pc:sldChg>
      <pc:sldChg chg="new del">
        <pc:chgData name="Graeme Northcote" userId="6e1ae396-13f8-4c9a-8032-30d3071c4b0b" providerId="ADAL" clId="{D8B02468-65E4-4011-8827-B9DCAB989BD4}" dt="2022-11-17T01:07:33.771" v="828" actId="680"/>
        <pc:sldMkLst>
          <pc:docMk/>
          <pc:sldMk cId="2085465843" sldId="493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91409696" sldId="494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3124804664" sldId="495"/>
        </pc:sldMkLst>
      </pc:sldChg>
      <pc:sldChg chg="del">
        <pc:chgData name="Graeme Northcote" userId="6e1ae396-13f8-4c9a-8032-30d3071c4b0b" providerId="ADAL" clId="{D8B02468-65E4-4011-8827-B9DCAB989BD4}" dt="2022-11-17T00:57:40.136" v="0" actId="47"/>
        <pc:sldMkLst>
          <pc:docMk/>
          <pc:sldMk cId="3345638369" sldId="496"/>
        </pc:sldMkLst>
      </pc:sldChg>
      <pc:sldChg chg="del">
        <pc:chgData name="Graeme Northcote" userId="6e1ae396-13f8-4c9a-8032-30d3071c4b0b" providerId="ADAL" clId="{D8B02468-65E4-4011-8827-B9DCAB989BD4}" dt="2022-11-17T00:57:50.420" v="1" actId="47"/>
        <pc:sldMkLst>
          <pc:docMk/>
          <pc:sldMk cId="1983493817" sldId="49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A754F-2269-47B1-8C53-71BA5398FEB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6024A5-D906-4B1E-8EB1-95B6D50748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Submitting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Proposal</a:t>
          </a:r>
        </a:p>
      </dgm:t>
    </dgm:pt>
    <dgm:pt modelId="{929302AF-9F00-473A-AEFF-8A3EA5C48A7A}" type="parTrans" cxnId="{4CC720B4-923D-4F51-ABFD-AE680BD43874}">
      <dgm:prSet/>
      <dgm:spPr/>
      <dgm:t>
        <a:bodyPr/>
        <a:lstStyle/>
        <a:p>
          <a:endParaRPr lang="en-US"/>
        </a:p>
      </dgm:t>
    </dgm:pt>
    <dgm:pt modelId="{3EB6E080-D3BE-44E7-9BC6-6910F06BA4E0}" type="sibTrans" cxnId="{4CC720B4-923D-4F51-ABFD-AE680BD43874}">
      <dgm:prSet/>
      <dgm:spPr/>
      <dgm:t>
        <a:bodyPr/>
        <a:lstStyle/>
        <a:p>
          <a:endParaRPr lang="en-US"/>
        </a:p>
      </dgm:t>
    </dgm:pt>
    <dgm:pt modelId="{DD5124B1-89BF-44ED-9869-7DE997481A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Outlining methodology</a:t>
          </a:r>
        </a:p>
      </dgm:t>
    </dgm:pt>
    <dgm:pt modelId="{E2EB2ACF-6480-4DB5-9415-84B5D5198157}" type="parTrans" cxnId="{4D1563A7-7B87-4DC2-A8E1-23BB656F6174}">
      <dgm:prSet/>
      <dgm:spPr/>
      <dgm:t>
        <a:bodyPr/>
        <a:lstStyle/>
        <a:p>
          <a:endParaRPr lang="en-US"/>
        </a:p>
      </dgm:t>
    </dgm:pt>
    <dgm:pt modelId="{6940EC09-8432-4DE4-9107-0C6D77CA3FE5}" type="sibTrans" cxnId="{4D1563A7-7B87-4DC2-A8E1-23BB656F6174}">
      <dgm:prSet/>
      <dgm:spPr/>
      <dgm:t>
        <a:bodyPr/>
        <a:lstStyle/>
        <a:p>
          <a:endParaRPr lang="en-US"/>
        </a:p>
      </dgm:t>
    </dgm:pt>
    <dgm:pt modelId="{D8F7508E-136A-4B30-942A-9D977FEE052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Gathering Data</a:t>
          </a:r>
        </a:p>
      </dgm:t>
    </dgm:pt>
    <dgm:pt modelId="{025EB636-20C2-4D04-8521-45201EA43F6C}" type="parTrans" cxnId="{4A81E4AF-30B0-4A7B-B209-FD57E2ABDD5C}">
      <dgm:prSet/>
      <dgm:spPr/>
      <dgm:t>
        <a:bodyPr/>
        <a:lstStyle/>
        <a:p>
          <a:endParaRPr lang="en-US"/>
        </a:p>
      </dgm:t>
    </dgm:pt>
    <dgm:pt modelId="{3A738D07-0818-488E-BB8A-3FC8729C89FE}" type="sibTrans" cxnId="{4A81E4AF-30B0-4A7B-B209-FD57E2ABDD5C}">
      <dgm:prSet/>
      <dgm:spPr/>
      <dgm:t>
        <a:bodyPr/>
        <a:lstStyle/>
        <a:p>
          <a:endParaRPr lang="en-US"/>
        </a:p>
      </dgm:t>
    </dgm:pt>
    <dgm:pt modelId="{5DF2910E-9D7A-49C0-ABBD-1A1AA0D68D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Evaluating findings</a:t>
          </a:r>
        </a:p>
      </dgm:t>
    </dgm:pt>
    <dgm:pt modelId="{294179BE-9758-4433-9703-37BDD60B681D}" type="parTrans" cxnId="{9265EBD5-32A6-474A-861D-A139EF8E58FF}">
      <dgm:prSet/>
      <dgm:spPr/>
      <dgm:t>
        <a:bodyPr/>
        <a:lstStyle/>
        <a:p>
          <a:endParaRPr lang="en-US"/>
        </a:p>
      </dgm:t>
    </dgm:pt>
    <dgm:pt modelId="{DB4879EF-0D1C-4D7E-9579-6699B1D48F17}" type="sibTrans" cxnId="{9265EBD5-32A6-474A-861D-A139EF8E58FF}">
      <dgm:prSet/>
      <dgm:spPr/>
      <dgm:t>
        <a:bodyPr/>
        <a:lstStyle/>
        <a:p>
          <a:endParaRPr lang="en-US"/>
        </a:p>
      </dgm:t>
    </dgm:pt>
    <dgm:pt modelId="{F7D20902-1F38-4C9B-8A2A-93D61CBC69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Writing Thesis</a:t>
          </a:r>
        </a:p>
      </dgm:t>
    </dgm:pt>
    <dgm:pt modelId="{0319E8A4-5283-472F-AB16-B4B1A33D92D3}" type="parTrans" cxnId="{41D283DC-012B-4450-8B8B-CAE4B10BB665}">
      <dgm:prSet/>
      <dgm:spPr/>
      <dgm:t>
        <a:bodyPr/>
        <a:lstStyle/>
        <a:p>
          <a:endParaRPr lang="en-US"/>
        </a:p>
      </dgm:t>
    </dgm:pt>
    <dgm:pt modelId="{1490DCC1-0605-4AC5-8DDB-0C0DE425FD12}" type="sibTrans" cxnId="{41D283DC-012B-4450-8B8B-CAE4B10BB665}">
      <dgm:prSet/>
      <dgm:spPr/>
      <dgm:t>
        <a:bodyPr/>
        <a:lstStyle/>
        <a:p>
          <a:endParaRPr lang="en-US"/>
        </a:p>
      </dgm:t>
    </dgm:pt>
    <dgm:pt modelId="{118CCCDD-4562-418E-AEBC-D0974AB70328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Degree Complete</a:t>
          </a:r>
        </a:p>
      </dgm:t>
    </dgm:pt>
    <dgm:pt modelId="{8029DE77-427F-4003-A0BF-216723EC1757}" type="parTrans" cxnId="{0C5CB499-E010-47F0-A72D-05FC30519735}">
      <dgm:prSet/>
      <dgm:spPr/>
      <dgm:t>
        <a:bodyPr/>
        <a:lstStyle/>
        <a:p>
          <a:endParaRPr lang="en-US"/>
        </a:p>
      </dgm:t>
    </dgm:pt>
    <dgm:pt modelId="{D9B1EB8F-2597-47A0-954E-588168F54842}" type="sibTrans" cxnId="{0C5CB499-E010-47F0-A72D-05FC30519735}">
      <dgm:prSet/>
      <dgm:spPr/>
      <dgm:t>
        <a:bodyPr/>
        <a:lstStyle/>
        <a:p>
          <a:endParaRPr lang="en-US"/>
        </a:p>
      </dgm:t>
    </dgm:pt>
    <dgm:pt modelId="{65641007-B15B-4A7C-9C38-3C955ACC97F0}" type="pres">
      <dgm:prSet presAssocID="{513A754F-2269-47B1-8C53-71BA5398FEB2}" presName="root" presStyleCnt="0">
        <dgm:presLayoutVars>
          <dgm:dir/>
          <dgm:resizeHandles val="exact"/>
        </dgm:presLayoutVars>
      </dgm:prSet>
      <dgm:spPr/>
    </dgm:pt>
    <dgm:pt modelId="{91605B59-3E53-447A-8AFC-A05BD586592A}" type="pres">
      <dgm:prSet presAssocID="{9F6024A5-D906-4B1E-8EB1-95B6D50748BC}" presName="compNode" presStyleCnt="0"/>
      <dgm:spPr/>
    </dgm:pt>
    <dgm:pt modelId="{8395600B-4706-4735-8C39-3349420C7F83}" type="pres">
      <dgm:prSet presAssocID="{9F6024A5-D906-4B1E-8EB1-95B6D50748BC}" presName="iconBgRect" presStyleLbl="bgShp" presStyleIdx="0" presStyleCnt="6"/>
      <dgm:spPr/>
    </dgm:pt>
    <dgm:pt modelId="{5EA1A145-B14D-4A26-BC46-5C6C59A79D60}" type="pres">
      <dgm:prSet presAssocID="{9F6024A5-D906-4B1E-8EB1-95B6D50748B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9B3A3E8-167B-41D8-A4E5-D7169B2F4327}" type="pres">
      <dgm:prSet presAssocID="{9F6024A5-D906-4B1E-8EB1-95B6D50748BC}" presName="spaceRect" presStyleCnt="0"/>
      <dgm:spPr/>
    </dgm:pt>
    <dgm:pt modelId="{DA393F4D-E43E-4AA6-81F7-68C846E987D4}" type="pres">
      <dgm:prSet presAssocID="{9F6024A5-D906-4B1E-8EB1-95B6D50748BC}" presName="textRect" presStyleLbl="revTx" presStyleIdx="0" presStyleCnt="6">
        <dgm:presLayoutVars>
          <dgm:chMax val="1"/>
          <dgm:chPref val="1"/>
        </dgm:presLayoutVars>
      </dgm:prSet>
      <dgm:spPr/>
    </dgm:pt>
    <dgm:pt modelId="{0EE728F4-DB08-4C67-B83C-8920B179B6E1}" type="pres">
      <dgm:prSet presAssocID="{3EB6E080-D3BE-44E7-9BC6-6910F06BA4E0}" presName="sibTrans" presStyleCnt="0"/>
      <dgm:spPr/>
    </dgm:pt>
    <dgm:pt modelId="{D9C35F95-3E9C-4FF5-B288-B918FEFA710B}" type="pres">
      <dgm:prSet presAssocID="{DD5124B1-89BF-44ED-9869-7DE997481AFE}" presName="compNode" presStyleCnt="0"/>
      <dgm:spPr/>
    </dgm:pt>
    <dgm:pt modelId="{F0D00B09-441B-4866-8072-C48888FCD433}" type="pres">
      <dgm:prSet presAssocID="{DD5124B1-89BF-44ED-9869-7DE997481AFE}" presName="iconBgRect" presStyleLbl="bgShp" presStyleIdx="1" presStyleCnt="6"/>
      <dgm:spPr/>
    </dgm:pt>
    <dgm:pt modelId="{6962D7D1-F928-4C14-8DE3-0622D99C9036}" type="pres">
      <dgm:prSet presAssocID="{DD5124B1-89BF-44ED-9869-7DE997481AF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48F2A26-7D97-488C-9BA6-8E3E221F00C7}" type="pres">
      <dgm:prSet presAssocID="{DD5124B1-89BF-44ED-9869-7DE997481AFE}" presName="spaceRect" presStyleCnt="0"/>
      <dgm:spPr/>
    </dgm:pt>
    <dgm:pt modelId="{32CEFBA8-ABFF-4575-979A-D5D1CF5791C8}" type="pres">
      <dgm:prSet presAssocID="{DD5124B1-89BF-44ED-9869-7DE997481AFE}" presName="textRect" presStyleLbl="revTx" presStyleIdx="1" presStyleCnt="6">
        <dgm:presLayoutVars>
          <dgm:chMax val="1"/>
          <dgm:chPref val="1"/>
        </dgm:presLayoutVars>
      </dgm:prSet>
      <dgm:spPr/>
    </dgm:pt>
    <dgm:pt modelId="{5E29F8F4-D5B3-45F9-82B0-6145D998E864}" type="pres">
      <dgm:prSet presAssocID="{6940EC09-8432-4DE4-9107-0C6D77CA3FE5}" presName="sibTrans" presStyleCnt="0"/>
      <dgm:spPr/>
    </dgm:pt>
    <dgm:pt modelId="{6B01AFCB-733C-4745-993E-D76FD658DA5A}" type="pres">
      <dgm:prSet presAssocID="{D8F7508E-136A-4B30-942A-9D977FEE052F}" presName="compNode" presStyleCnt="0"/>
      <dgm:spPr/>
    </dgm:pt>
    <dgm:pt modelId="{C5D72FA3-033E-4B09-950F-88C40FC91182}" type="pres">
      <dgm:prSet presAssocID="{D8F7508E-136A-4B30-942A-9D977FEE052F}" presName="iconBgRect" presStyleLbl="bgShp" presStyleIdx="2" presStyleCnt="6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BDB131D0-183F-4A31-ABB7-7C6F6DF9A63F}" type="pres">
      <dgm:prSet presAssocID="{D8F7508E-136A-4B30-942A-9D977FEE052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351D5C2-A7AC-4518-A5DD-6724F276A59C}" type="pres">
      <dgm:prSet presAssocID="{D8F7508E-136A-4B30-942A-9D977FEE052F}" presName="spaceRect" presStyleCnt="0"/>
      <dgm:spPr/>
    </dgm:pt>
    <dgm:pt modelId="{D917A73C-3F31-4578-810A-FD7E9CE4EF70}" type="pres">
      <dgm:prSet presAssocID="{D8F7508E-136A-4B30-942A-9D977FEE052F}" presName="textRect" presStyleLbl="revTx" presStyleIdx="2" presStyleCnt="6">
        <dgm:presLayoutVars>
          <dgm:chMax val="1"/>
          <dgm:chPref val="1"/>
        </dgm:presLayoutVars>
      </dgm:prSet>
      <dgm:spPr/>
    </dgm:pt>
    <dgm:pt modelId="{F1F9480B-BF6F-4147-B293-DB6A70C56B81}" type="pres">
      <dgm:prSet presAssocID="{3A738D07-0818-488E-BB8A-3FC8729C89FE}" presName="sibTrans" presStyleCnt="0"/>
      <dgm:spPr/>
    </dgm:pt>
    <dgm:pt modelId="{FC53B508-DB9D-4A7D-8088-C9EDF2053521}" type="pres">
      <dgm:prSet presAssocID="{5DF2910E-9D7A-49C0-ABBD-1A1AA0D68D2D}" presName="compNode" presStyleCnt="0"/>
      <dgm:spPr/>
    </dgm:pt>
    <dgm:pt modelId="{6A9F23A9-61A1-40F2-9595-56C543C86BE0}" type="pres">
      <dgm:prSet presAssocID="{5DF2910E-9D7A-49C0-ABBD-1A1AA0D68D2D}" presName="iconBgRect" presStyleLbl="bgShp" presStyleIdx="3" presStyleCnt="6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C0E82BF5-9027-462C-9F61-317676AA9CE4}" type="pres">
      <dgm:prSet presAssocID="{5DF2910E-9D7A-49C0-ABBD-1A1AA0D68D2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028550E1-DBD3-4563-9920-AEEAED814409}" type="pres">
      <dgm:prSet presAssocID="{5DF2910E-9D7A-49C0-ABBD-1A1AA0D68D2D}" presName="spaceRect" presStyleCnt="0"/>
      <dgm:spPr/>
    </dgm:pt>
    <dgm:pt modelId="{697155FA-AB90-4D37-A2B7-CE30EBA71D33}" type="pres">
      <dgm:prSet presAssocID="{5DF2910E-9D7A-49C0-ABBD-1A1AA0D68D2D}" presName="textRect" presStyleLbl="revTx" presStyleIdx="3" presStyleCnt="6">
        <dgm:presLayoutVars>
          <dgm:chMax val="1"/>
          <dgm:chPref val="1"/>
        </dgm:presLayoutVars>
      </dgm:prSet>
      <dgm:spPr/>
    </dgm:pt>
    <dgm:pt modelId="{C5E48629-350E-468E-BAA6-A24215B72BD2}" type="pres">
      <dgm:prSet presAssocID="{DB4879EF-0D1C-4D7E-9579-6699B1D48F17}" presName="sibTrans" presStyleCnt="0"/>
      <dgm:spPr/>
    </dgm:pt>
    <dgm:pt modelId="{20848F42-B3F1-429C-92CA-EB958533064C}" type="pres">
      <dgm:prSet presAssocID="{F7D20902-1F38-4C9B-8A2A-93D61CBC6914}" presName="compNode" presStyleCnt="0"/>
      <dgm:spPr/>
    </dgm:pt>
    <dgm:pt modelId="{8A3FFEDB-7554-4390-920B-DB61521B3917}" type="pres">
      <dgm:prSet presAssocID="{F7D20902-1F38-4C9B-8A2A-93D61CBC6914}" presName="iconBgRect" presStyleLbl="bgShp" presStyleIdx="4" presStyleCnt="6"/>
      <dgm:spPr/>
    </dgm:pt>
    <dgm:pt modelId="{71404009-07C8-4BC2-8E4C-E0A0F3562F6E}" type="pres">
      <dgm:prSet presAssocID="{F7D20902-1F38-4C9B-8A2A-93D61CBC691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0BAC0D7-1756-473F-B663-FE8025B02046}" type="pres">
      <dgm:prSet presAssocID="{F7D20902-1F38-4C9B-8A2A-93D61CBC6914}" presName="spaceRect" presStyleCnt="0"/>
      <dgm:spPr/>
    </dgm:pt>
    <dgm:pt modelId="{FE3D4269-1A49-49B9-8D79-AF55E174EBBA}" type="pres">
      <dgm:prSet presAssocID="{F7D20902-1F38-4C9B-8A2A-93D61CBC6914}" presName="textRect" presStyleLbl="revTx" presStyleIdx="4" presStyleCnt="6">
        <dgm:presLayoutVars>
          <dgm:chMax val="1"/>
          <dgm:chPref val="1"/>
        </dgm:presLayoutVars>
      </dgm:prSet>
      <dgm:spPr/>
    </dgm:pt>
    <dgm:pt modelId="{4133807C-A3D5-40CB-B12C-AF3660BE6A1C}" type="pres">
      <dgm:prSet presAssocID="{1490DCC1-0605-4AC5-8DDB-0C0DE425FD12}" presName="sibTrans" presStyleCnt="0"/>
      <dgm:spPr/>
    </dgm:pt>
    <dgm:pt modelId="{6FA1F2EB-3762-477E-B511-76A6C4DE6F97}" type="pres">
      <dgm:prSet presAssocID="{118CCCDD-4562-418E-AEBC-D0974AB70328}" presName="compNode" presStyleCnt="0"/>
      <dgm:spPr/>
    </dgm:pt>
    <dgm:pt modelId="{C1FF1358-DBF8-4542-B22E-DFDF61CEC624}" type="pres">
      <dgm:prSet presAssocID="{118CCCDD-4562-418E-AEBC-D0974AB70328}" presName="iconBgRect" presStyleLbl="bgShp" presStyleIdx="5" presStyleCnt="6"/>
      <dgm:spPr/>
    </dgm:pt>
    <dgm:pt modelId="{0E4DD6B1-D2B7-43E7-A150-F21A644A338E}" type="pres">
      <dgm:prSet presAssocID="{118CCCDD-4562-418E-AEBC-D0974AB7032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B7CC28AF-74F4-4FE0-A19F-213ACFEEED2E}" type="pres">
      <dgm:prSet presAssocID="{118CCCDD-4562-418E-AEBC-D0974AB70328}" presName="spaceRect" presStyleCnt="0"/>
      <dgm:spPr/>
    </dgm:pt>
    <dgm:pt modelId="{A6069A6C-742A-4F37-BAE3-5B03FC3FB22D}" type="pres">
      <dgm:prSet presAssocID="{118CCCDD-4562-418E-AEBC-D0974AB7032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186AB08-2F48-4C4B-BD92-F16926F124CF}" type="presOf" srcId="{118CCCDD-4562-418E-AEBC-D0974AB70328}" destId="{A6069A6C-742A-4F37-BAE3-5B03FC3FB22D}" srcOrd="0" destOrd="0" presId="urn:microsoft.com/office/officeart/2018/5/layout/IconCircleLabelList"/>
    <dgm:cxn modelId="{8FDF9B73-1C46-476F-9F06-61986A22E9E0}" type="presOf" srcId="{DD5124B1-89BF-44ED-9869-7DE997481AFE}" destId="{32CEFBA8-ABFF-4575-979A-D5D1CF5791C8}" srcOrd="0" destOrd="0" presId="urn:microsoft.com/office/officeart/2018/5/layout/IconCircleLabelList"/>
    <dgm:cxn modelId="{09F7F57D-B5EE-4D36-9E46-9D00ACFA53C6}" type="presOf" srcId="{513A754F-2269-47B1-8C53-71BA5398FEB2}" destId="{65641007-B15B-4A7C-9C38-3C955ACC97F0}" srcOrd="0" destOrd="0" presId="urn:microsoft.com/office/officeart/2018/5/layout/IconCircleLabelList"/>
    <dgm:cxn modelId="{0C5CB499-E010-47F0-A72D-05FC30519735}" srcId="{513A754F-2269-47B1-8C53-71BA5398FEB2}" destId="{118CCCDD-4562-418E-AEBC-D0974AB70328}" srcOrd="5" destOrd="0" parTransId="{8029DE77-427F-4003-A0BF-216723EC1757}" sibTransId="{D9B1EB8F-2597-47A0-954E-588168F54842}"/>
    <dgm:cxn modelId="{6BC4159C-3EF7-48FB-A19D-B136E4627292}" type="presOf" srcId="{D8F7508E-136A-4B30-942A-9D977FEE052F}" destId="{D917A73C-3F31-4578-810A-FD7E9CE4EF70}" srcOrd="0" destOrd="0" presId="urn:microsoft.com/office/officeart/2018/5/layout/IconCircleLabelList"/>
    <dgm:cxn modelId="{4596CDA1-55CC-4DD3-A981-ACD39E4B278D}" type="presOf" srcId="{F7D20902-1F38-4C9B-8A2A-93D61CBC6914}" destId="{FE3D4269-1A49-49B9-8D79-AF55E174EBBA}" srcOrd="0" destOrd="0" presId="urn:microsoft.com/office/officeart/2018/5/layout/IconCircleLabelList"/>
    <dgm:cxn modelId="{4D1563A7-7B87-4DC2-A8E1-23BB656F6174}" srcId="{513A754F-2269-47B1-8C53-71BA5398FEB2}" destId="{DD5124B1-89BF-44ED-9869-7DE997481AFE}" srcOrd="1" destOrd="0" parTransId="{E2EB2ACF-6480-4DB5-9415-84B5D5198157}" sibTransId="{6940EC09-8432-4DE4-9107-0C6D77CA3FE5}"/>
    <dgm:cxn modelId="{4A81E4AF-30B0-4A7B-B209-FD57E2ABDD5C}" srcId="{513A754F-2269-47B1-8C53-71BA5398FEB2}" destId="{D8F7508E-136A-4B30-942A-9D977FEE052F}" srcOrd="2" destOrd="0" parTransId="{025EB636-20C2-4D04-8521-45201EA43F6C}" sibTransId="{3A738D07-0818-488E-BB8A-3FC8729C89FE}"/>
    <dgm:cxn modelId="{4CC720B4-923D-4F51-ABFD-AE680BD43874}" srcId="{513A754F-2269-47B1-8C53-71BA5398FEB2}" destId="{9F6024A5-D906-4B1E-8EB1-95B6D50748BC}" srcOrd="0" destOrd="0" parTransId="{929302AF-9F00-473A-AEFF-8A3EA5C48A7A}" sibTransId="{3EB6E080-D3BE-44E7-9BC6-6910F06BA4E0}"/>
    <dgm:cxn modelId="{9265EBD5-32A6-474A-861D-A139EF8E58FF}" srcId="{513A754F-2269-47B1-8C53-71BA5398FEB2}" destId="{5DF2910E-9D7A-49C0-ABBD-1A1AA0D68D2D}" srcOrd="3" destOrd="0" parTransId="{294179BE-9758-4433-9703-37BDD60B681D}" sibTransId="{DB4879EF-0D1C-4D7E-9579-6699B1D48F17}"/>
    <dgm:cxn modelId="{41D283DC-012B-4450-8B8B-CAE4B10BB665}" srcId="{513A754F-2269-47B1-8C53-71BA5398FEB2}" destId="{F7D20902-1F38-4C9B-8A2A-93D61CBC6914}" srcOrd="4" destOrd="0" parTransId="{0319E8A4-5283-472F-AB16-B4B1A33D92D3}" sibTransId="{1490DCC1-0605-4AC5-8DDB-0C0DE425FD12}"/>
    <dgm:cxn modelId="{795BF8F2-32CD-4037-BF5E-31E60CCE9E29}" type="presOf" srcId="{9F6024A5-D906-4B1E-8EB1-95B6D50748BC}" destId="{DA393F4D-E43E-4AA6-81F7-68C846E987D4}" srcOrd="0" destOrd="0" presId="urn:microsoft.com/office/officeart/2018/5/layout/IconCircleLabelList"/>
    <dgm:cxn modelId="{A395F5FC-EA85-4598-B64D-185912756584}" type="presOf" srcId="{5DF2910E-9D7A-49C0-ABBD-1A1AA0D68D2D}" destId="{697155FA-AB90-4D37-A2B7-CE30EBA71D33}" srcOrd="0" destOrd="0" presId="urn:microsoft.com/office/officeart/2018/5/layout/IconCircleLabelList"/>
    <dgm:cxn modelId="{76FB247E-2D9E-441A-A7FD-6CB0DD8C9228}" type="presParOf" srcId="{65641007-B15B-4A7C-9C38-3C955ACC97F0}" destId="{91605B59-3E53-447A-8AFC-A05BD586592A}" srcOrd="0" destOrd="0" presId="urn:microsoft.com/office/officeart/2018/5/layout/IconCircleLabelList"/>
    <dgm:cxn modelId="{25AF19A6-A911-48EF-9323-B7C2B0897C2C}" type="presParOf" srcId="{91605B59-3E53-447A-8AFC-A05BD586592A}" destId="{8395600B-4706-4735-8C39-3349420C7F83}" srcOrd="0" destOrd="0" presId="urn:microsoft.com/office/officeart/2018/5/layout/IconCircleLabelList"/>
    <dgm:cxn modelId="{5B982EB8-7832-4D26-8954-0A38BD27767D}" type="presParOf" srcId="{91605B59-3E53-447A-8AFC-A05BD586592A}" destId="{5EA1A145-B14D-4A26-BC46-5C6C59A79D60}" srcOrd="1" destOrd="0" presId="urn:microsoft.com/office/officeart/2018/5/layout/IconCircleLabelList"/>
    <dgm:cxn modelId="{F0D7BA5C-9AA2-402B-A852-8535C4AF63A6}" type="presParOf" srcId="{91605B59-3E53-447A-8AFC-A05BD586592A}" destId="{29B3A3E8-167B-41D8-A4E5-D7169B2F4327}" srcOrd="2" destOrd="0" presId="urn:microsoft.com/office/officeart/2018/5/layout/IconCircleLabelList"/>
    <dgm:cxn modelId="{B2E949C9-4566-4745-B0D3-82EEE633BE56}" type="presParOf" srcId="{91605B59-3E53-447A-8AFC-A05BD586592A}" destId="{DA393F4D-E43E-4AA6-81F7-68C846E987D4}" srcOrd="3" destOrd="0" presId="urn:microsoft.com/office/officeart/2018/5/layout/IconCircleLabelList"/>
    <dgm:cxn modelId="{72346EE8-8B44-4853-A77C-D42467E978EF}" type="presParOf" srcId="{65641007-B15B-4A7C-9C38-3C955ACC97F0}" destId="{0EE728F4-DB08-4C67-B83C-8920B179B6E1}" srcOrd="1" destOrd="0" presId="urn:microsoft.com/office/officeart/2018/5/layout/IconCircleLabelList"/>
    <dgm:cxn modelId="{5DE27EE2-89E5-4BD2-BDDA-F3FDF324E36F}" type="presParOf" srcId="{65641007-B15B-4A7C-9C38-3C955ACC97F0}" destId="{D9C35F95-3E9C-4FF5-B288-B918FEFA710B}" srcOrd="2" destOrd="0" presId="urn:microsoft.com/office/officeart/2018/5/layout/IconCircleLabelList"/>
    <dgm:cxn modelId="{962EE5F3-A8D0-4121-9E1E-E9983D0E07D4}" type="presParOf" srcId="{D9C35F95-3E9C-4FF5-B288-B918FEFA710B}" destId="{F0D00B09-441B-4866-8072-C48888FCD433}" srcOrd="0" destOrd="0" presId="urn:microsoft.com/office/officeart/2018/5/layout/IconCircleLabelList"/>
    <dgm:cxn modelId="{98E7073E-9546-4DCE-8C24-9777D5F4228D}" type="presParOf" srcId="{D9C35F95-3E9C-4FF5-B288-B918FEFA710B}" destId="{6962D7D1-F928-4C14-8DE3-0622D99C9036}" srcOrd="1" destOrd="0" presId="urn:microsoft.com/office/officeart/2018/5/layout/IconCircleLabelList"/>
    <dgm:cxn modelId="{822CAAEF-E460-43C8-8A14-F304948E7341}" type="presParOf" srcId="{D9C35F95-3E9C-4FF5-B288-B918FEFA710B}" destId="{B48F2A26-7D97-488C-9BA6-8E3E221F00C7}" srcOrd="2" destOrd="0" presId="urn:microsoft.com/office/officeart/2018/5/layout/IconCircleLabelList"/>
    <dgm:cxn modelId="{A413EFB5-9B1B-400D-B3D8-680FA31E258F}" type="presParOf" srcId="{D9C35F95-3E9C-4FF5-B288-B918FEFA710B}" destId="{32CEFBA8-ABFF-4575-979A-D5D1CF5791C8}" srcOrd="3" destOrd="0" presId="urn:microsoft.com/office/officeart/2018/5/layout/IconCircleLabelList"/>
    <dgm:cxn modelId="{AA7DBF91-E14A-432F-81AD-5C2D6E49D8D5}" type="presParOf" srcId="{65641007-B15B-4A7C-9C38-3C955ACC97F0}" destId="{5E29F8F4-D5B3-45F9-82B0-6145D998E864}" srcOrd="3" destOrd="0" presId="urn:microsoft.com/office/officeart/2018/5/layout/IconCircleLabelList"/>
    <dgm:cxn modelId="{1A9832F7-2C81-4804-8C94-A7E154371028}" type="presParOf" srcId="{65641007-B15B-4A7C-9C38-3C955ACC97F0}" destId="{6B01AFCB-733C-4745-993E-D76FD658DA5A}" srcOrd="4" destOrd="0" presId="urn:microsoft.com/office/officeart/2018/5/layout/IconCircleLabelList"/>
    <dgm:cxn modelId="{37E54914-EA7A-4699-8056-AFF1CC106362}" type="presParOf" srcId="{6B01AFCB-733C-4745-993E-D76FD658DA5A}" destId="{C5D72FA3-033E-4B09-950F-88C40FC91182}" srcOrd="0" destOrd="0" presId="urn:microsoft.com/office/officeart/2018/5/layout/IconCircleLabelList"/>
    <dgm:cxn modelId="{FE0B3553-40CB-4690-9D10-11858342E5CF}" type="presParOf" srcId="{6B01AFCB-733C-4745-993E-D76FD658DA5A}" destId="{BDB131D0-183F-4A31-ABB7-7C6F6DF9A63F}" srcOrd="1" destOrd="0" presId="urn:microsoft.com/office/officeart/2018/5/layout/IconCircleLabelList"/>
    <dgm:cxn modelId="{1291BA4E-E1D3-4993-BADA-35BC5674152B}" type="presParOf" srcId="{6B01AFCB-733C-4745-993E-D76FD658DA5A}" destId="{C351D5C2-A7AC-4518-A5DD-6724F276A59C}" srcOrd="2" destOrd="0" presId="urn:microsoft.com/office/officeart/2018/5/layout/IconCircleLabelList"/>
    <dgm:cxn modelId="{26A2FC28-5517-4DAE-8ECD-393BEEA40090}" type="presParOf" srcId="{6B01AFCB-733C-4745-993E-D76FD658DA5A}" destId="{D917A73C-3F31-4578-810A-FD7E9CE4EF70}" srcOrd="3" destOrd="0" presId="urn:microsoft.com/office/officeart/2018/5/layout/IconCircleLabelList"/>
    <dgm:cxn modelId="{8B7412C3-118F-4FD3-95A3-1BB36E98D947}" type="presParOf" srcId="{65641007-B15B-4A7C-9C38-3C955ACC97F0}" destId="{F1F9480B-BF6F-4147-B293-DB6A70C56B81}" srcOrd="5" destOrd="0" presId="urn:microsoft.com/office/officeart/2018/5/layout/IconCircleLabelList"/>
    <dgm:cxn modelId="{863C3842-8B8D-4687-94CE-1AD37DB17897}" type="presParOf" srcId="{65641007-B15B-4A7C-9C38-3C955ACC97F0}" destId="{FC53B508-DB9D-4A7D-8088-C9EDF2053521}" srcOrd="6" destOrd="0" presId="urn:microsoft.com/office/officeart/2018/5/layout/IconCircleLabelList"/>
    <dgm:cxn modelId="{31DF9FEB-07F2-4716-AF93-48BCD70DAF75}" type="presParOf" srcId="{FC53B508-DB9D-4A7D-8088-C9EDF2053521}" destId="{6A9F23A9-61A1-40F2-9595-56C543C86BE0}" srcOrd="0" destOrd="0" presId="urn:microsoft.com/office/officeart/2018/5/layout/IconCircleLabelList"/>
    <dgm:cxn modelId="{6AFD46C4-08B4-45EF-8205-E13CAC14D5AE}" type="presParOf" srcId="{FC53B508-DB9D-4A7D-8088-C9EDF2053521}" destId="{C0E82BF5-9027-462C-9F61-317676AA9CE4}" srcOrd="1" destOrd="0" presId="urn:microsoft.com/office/officeart/2018/5/layout/IconCircleLabelList"/>
    <dgm:cxn modelId="{AA2F6CAB-F65A-4E07-A2BF-C467C06FC7E1}" type="presParOf" srcId="{FC53B508-DB9D-4A7D-8088-C9EDF2053521}" destId="{028550E1-DBD3-4563-9920-AEEAED814409}" srcOrd="2" destOrd="0" presId="urn:microsoft.com/office/officeart/2018/5/layout/IconCircleLabelList"/>
    <dgm:cxn modelId="{5A9E25D2-31E5-48B1-8B2D-10FA4B63538F}" type="presParOf" srcId="{FC53B508-DB9D-4A7D-8088-C9EDF2053521}" destId="{697155FA-AB90-4D37-A2B7-CE30EBA71D33}" srcOrd="3" destOrd="0" presId="urn:microsoft.com/office/officeart/2018/5/layout/IconCircleLabelList"/>
    <dgm:cxn modelId="{0E1C6EB8-611C-4FDA-A08F-891A3A9FDADF}" type="presParOf" srcId="{65641007-B15B-4A7C-9C38-3C955ACC97F0}" destId="{C5E48629-350E-468E-BAA6-A24215B72BD2}" srcOrd="7" destOrd="0" presId="urn:microsoft.com/office/officeart/2018/5/layout/IconCircleLabelList"/>
    <dgm:cxn modelId="{59054D86-1971-4CF5-AB2E-7DDD0C0073AA}" type="presParOf" srcId="{65641007-B15B-4A7C-9C38-3C955ACC97F0}" destId="{20848F42-B3F1-429C-92CA-EB958533064C}" srcOrd="8" destOrd="0" presId="urn:microsoft.com/office/officeart/2018/5/layout/IconCircleLabelList"/>
    <dgm:cxn modelId="{6DEB3004-2E61-4A94-B3F2-085332A36EFC}" type="presParOf" srcId="{20848F42-B3F1-429C-92CA-EB958533064C}" destId="{8A3FFEDB-7554-4390-920B-DB61521B3917}" srcOrd="0" destOrd="0" presId="urn:microsoft.com/office/officeart/2018/5/layout/IconCircleLabelList"/>
    <dgm:cxn modelId="{3128910F-3638-4BB9-A03B-89D875A201B1}" type="presParOf" srcId="{20848F42-B3F1-429C-92CA-EB958533064C}" destId="{71404009-07C8-4BC2-8E4C-E0A0F3562F6E}" srcOrd="1" destOrd="0" presId="urn:microsoft.com/office/officeart/2018/5/layout/IconCircleLabelList"/>
    <dgm:cxn modelId="{601BC1A1-8039-4A09-B2BE-C17F7B428649}" type="presParOf" srcId="{20848F42-B3F1-429C-92CA-EB958533064C}" destId="{00BAC0D7-1756-473F-B663-FE8025B02046}" srcOrd="2" destOrd="0" presId="urn:microsoft.com/office/officeart/2018/5/layout/IconCircleLabelList"/>
    <dgm:cxn modelId="{87BA6F07-9AFF-4C9E-87EB-E49A32DAE775}" type="presParOf" srcId="{20848F42-B3F1-429C-92CA-EB958533064C}" destId="{FE3D4269-1A49-49B9-8D79-AF55E174EBBA}" srcOrd="3" destOrd="0" presId="urn:microsoft.com/office/officeart/2018/5/layout/IconCircleLabelList"/>
    <dgm:cxn modelId="{C8B1F77D-0A41-4EC3-9EB4-5AFEB4D10533}" type="presParOf" srcId="{65641007-B15B-4A7C-9C38-3C955ACC97F0}" destId="{4133807C-A3D5-40CB-B12C-AF3660BE6A1C}" srcOrd="9" destOrd="0" presId="urn:microsoft.com/office/officeart/2018/5/layout/IconCircleLabelList"/>
    <dgm:cxn modelId="{09A92665-1193-439A-AB8F-85464E266021}" type="presParOf" srcId="{65641007-B15B-4A7C-9C38-3C955ACC97F0}" destId="{6FA1F2EB-3762-477E-B511-76A6C4DE6F97}" srcOrd="10" destOrd="0" presId="urn:microsoft.com/office/officeart/2018/5/layout/IconCircleLabelList"/>
    <dgm:cxn modelId="{8BCEFEDC-5DA3-4EB5-B64D-8802EB2A46C3}" type="presParOf" srcId="{6FA1F2EB-3762-477E-B511-76A6C4DE6F97}" destId="{C1FF1358-DBF8-4542-B22E-DFDF61CEC624}" srcOrd="0" destOrd="0" presId="urn:microsoft.com/office/officeart/2018/5/layout/IconCircleLabelList"/>
    <dgm:cxn modelId="{8483C3FD-3DDE-450D-8C05-767885916C53}" type="presParOf" srcId="{6FA1F2EB-3762-477E-B511-76A6C4DE6F97}" destId="{0E4DD6B1-D2B7-43E7-A150-F21A644A338E}" srcOrd="1" destOrd="0" presId="urn:microsoft.com/office/officeart/2018/5/layout/IconCircleLabelList"/>
    <dgm:cxn modelId="{C4B30DCC-D043-4D45-8D01-52B849B1F14D}" type="presParOf" srcId="{6FA1F2EB-3762-477E-B511-76A6C4DE6F97}" destId="{B7CC28AF-74F4-4FE0-A19F-213ACFEEED2E}" srcOrd="2" destOrd="0" presId="urn:microsoft.com/office/officeart/2018/5/layout/IconCircleLabelList"/>
    <dgm:cxn modelId="{B0AA3A8C-91F9-4837-88C5-D37E74E943E5}" type="presParOf" srcId="{6FA1F2EB-3762-477E-B511-76A6C4DE6F97}" destId="{A6069A6C-742A-4F37-BAE3-5B03FC3FB22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5421B-975E-470F-B7DA-6642205A6ED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143D0-D975-49F3-B024-4E045211C1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technical expertise</a:t>
          </a:r>
        </a:p>
      </dgm:t>
    </dgm:pt>
    <dgm:pt modelId="{3AC4BA22-7B20-46E4-A50A-C8A3B38C4DE9}" type="parTrans" cxnId="{85C51792-C210-497A-966F-99655670F762}">
      <dgm:prSet/>
      <dgm:spPr/>
      <dgm:t>
        <a:bodyPr/>
        <a:lstStyle/>
        <a:p>
          <a:endParaRPr lang="en-US"/>
        </a:p>
      </dgm:t>
    </dgm:pt>
    <dgm:pt modelId="{003F7ABF-36C3-46B9-878C-8F2671921C0F}" type="sibTrans" cxnId="{85C51792-C210-497A-966F-99655670F762}">
      <dgm:prSet/>
      <dgm:spPr/>
      <dgm:t>
        <a:bodyPr/>
        <a:lstStyle/>
        <a:p>
          <a:endParaRPr lang="en-US"/>
        </a:p>
      </dgm:t>
    </dgm:pt>
    <dgm:pt modelId="{626F8E11-2A54-48F3-AC7D-4930EB21AF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video editing experience</a:t>
          </a:r>
        </a:p>
      </dgm:t>
    </dgm:pt>
    <dgm:pt modelId="{D079A297-34E7-449A-A340-1D31BE9D74B4}" type="parTrans" cxnId="{DF14644B-67A7-499E-AF85-4A74D4247CE7}">
      <dgm:prSet/>
      <dgm:spPr/>
      <dgm:t>
        <a:bodyPr/>
        <a:lstStyle/>
        <a:p>
          <a:endParaRPr lang="en-US"/>
        </a:p>
      </dgm:t>
    </dgm:pt>
    <dgm:pt modelId="{7D5691F5-3F2A-4D88-8D64-AAB66553BB9A}" type="sibTrans" cxnId="{DF14644B-67A7-499E-AF85-4A74D4247CE7}">
      <dgm:prSet/>
      <dgm:spPr/>
      <dgm:t>
        <a:bodyPr/>
        <a:lstStyle/>
        <a:p>
          <a:endParaRPr lang="en-US"/>
        </a:p>
      </dgm:t>
    </dgm:pt>
    <dgm:pt modelId="{B6F5785E-1A3B-432E-AD79-9DA54F7BC0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public speaking practice</a:t>
          </a:r>
        </a:p>
      </dgm:t>
    </dgm:pt>
    <dgm:pt modelId="{5D1058AE-ADB6-480E-BD83-E4B9D60615FA}" type="parTrans" cxnId="{38BBA34E-932A-4F88-973A-1F1AECA18BAC}">
      <dgm:prSet/>
      <dgm:spPr/>
      <dgm:t>
        <a:bodyPr/>
        <a:lstStyle/>
        <a:p>
          <a:endParaRPr lang="en-US"/>
        </a:p>
      </dgm:t>
    </dgm:pt>
    <dgm:pt modelId="{17760E82-C0B6-46FD-B8AA-1FC4E7F8A131}" type="sibTrans" cxnId="{38BBA34E-932A-4F88-973A-1F1AECA18BAC}">
      <dgm:prSet/>
      <dgm:spPr/>
      <dgm:t>
        <a:bodyPr/>
        <a:lstStyle/>
        <a:p>
          <a:endParaRPr lang="en-US"/>
        </a:p>
      </dgm:t>
    </dgm:pt>
    <dgm:pt modelId="{CF239857-AB38-4BF6-994C-E5C1F4B717F1}" type="pres">
      <dgm:prSet presAssocID="{7005421B-975E-470F-B7DA-6642205A6ED4}" presName="root" presStyleCnt="0">
        <dgm:presLayoutVars>
          <dgm:dir/>
          <dgm:resizeHandles val="exact"/>
        </dgm:presLayoutVars>
      </dgm:prSet>
      <dgm:spPr/>
    </dgm:pt>
    <dgm:pt modelId="{B77BFF99-5470-4281-A9BC-0B6B94373C13}" type="pres">
      <dgm:prSet presAssocID="{FC2143D0-D975-49F3-B024-4E045211C1F1}" presName="compNode" presStyleCnt="0"/>
      <dgm:spPr/>
    </dgm:pt>
    <dgm:pt modelId="{F1D29DF5-FA55-4372-BCB6-974AEEB91CAB}" type="pres">
      <dgm:prSet presAssocID="{FC2143D0-D975-49F3-B024-4E045211C1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EF6937E-9D2B-4F07-8414-8F7F4207B19B}" type="pres">
      <dgm:prSet presAssocID="{FC2143D0-D975-49F3-B024-4E045211C1F1}" presName="spaceRect" presStyleCnt="0"/>
      <dgm:spPr/>
    </dgm:pt>
    <dgm:pt modelId="{A5183440-96C4-4668-8D94-1801688AED36}" type="pres">
      <dgm:prSet presAssocID="{FC2143D0-D975-49F3-B024-4E045211C1F1}" presName="textRect" presStyleLbl="revTx" presStyleIdx="0" presStyleCnt="3">
        <dgm:presLayoutVars>
          <dgm:chMax val="1"/>
          <dgm:chPref val="1"/>
        </dgm:presLayoutVars>
      </dgm:prSet>
      <dgm:spPr/>
    </dgm:pt>
    <dgm:pt modelId="{637A6FF1-315C-4716-AEA2-7A972D3DF0ED}" type="pres">
      <dgm:prSet presAssocID="{003F7ABF-36C3-46B9-878C-8F2671921C0F}" presName="sibTrans" presStyleCnt="0"/>
      <dgm:spPr/>
    </dgm:pt>
    <dgm:pt modelId="{73CF9AE6-D98B-4987-A135-821FFFBC6B58}" type="pres">
      <dgm:prSet presAssocID="{626F8E11-2A54-48F3-AC7D-4930EB21AF65}" presName="compNode" presStyleCnt="0"/>
      <dgm:spPr/>
    </dgm:pt>
    <dgm:pt modelId="{73CD6934-3BA0-40B8-B274-A81EC30BA251}" type="pres">
      <dgm:prSet presAssocID="{626F8E11-2A54-48F3-AC7D-4930EB21AF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3BECE9F1-3CEA-4D85-A00B-B3144B7EB24B}" type="pres">
      <dgm:prSet presAssocID="{626F8E11-2A54-48F3-AC7D-4930EB21AF65}" presName="spaceRect" presStyleCnt="0"/>
      <dgm:spPr/>
    </dgm:pt>
    <dgm:pt modelId="{0588B761-073B-4E9B-A12A-C8BB30DB8FC0}" type="pres">
      <dgm:prSet presAssocID="{626F8E11-2A54-48F3-AC7D-4930EB21AF65}" presName="textRect" presStyleLbl="revTx" presStyleIdx="1" presStyleCnt="3">
        <dgm:presLayoutVars>
          <dgm:chMax val="1"/>
          <dgm:chPref val="1"/>
        </dgm:presLayoutVars>
      </dgm:prSet>
      <dgm:spPr/>
    </dgm:pt>
    <dgm:pt modelId="{D819F04D-E767-4050-9EF9-7CABFC8AC204}" type="pres">
      <dgm:prSet presAssocID="{7D5691F5-3F2A-4D88-8D64-AAB66553BB9A}" presName="sibTrans" presStyleCnt="0"/>
      <dgm:spPr/>
    </dgm:pt>
    <dgm:pt modelId="{3525E0CC-906A-4B4E-A61E-58929A7C2B98}" type="pres">
      <dgm:prSet presAssocID="{B6F5785E-1A3B-432E-AD79-9DA54F7BC0A7}" presName="compNode" presStyleCnt="0"/>
      <dgm:spPr/>
    </dgm:pt>
    <dgm:pt modelId="{C0DCA19F-C99A-422B-9CC8-8D7105C55601}" type="pres">
      <dgm:prSet presAssocID="{B6F5785E-1A3B-432E-AD79-9DA54F7BC0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5E86F709-F93E-487A-B000-EFFFBCE05606}" type="pres">
      <dgm:prSet presAssocID="{B6F5785E-1A3B-432E-AD79-9DA54F7BC0A7}" presName="spaceRect" presStyleCnt="0"/>
      <dgm:spPr/>
    </dgm:pt>
    <dgm:pt modelId="{0FC28106-CA66-41BA-9E44-2B72D1FED6C8}" type="pres">
      <dgm:prSet presAssocID="{B6F5785E-1A3B-432E-AD79-9DA54F7BC0A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543E927-C4E4-4BDF-B9E9-FF4DAB12038E}" type="presOf" srcId="{FC2143D0-D975-49F3-B024-4E045211C1F1}" destId="{A5183440-96C4-4668-8D94-1801688AED36}" srcOrd="0" destOrd="0" presId="urn:microsoft.com/office/officeart/2018/2/layout/IconLabelList"/>
    <dgm:cxn modelId="{DF14644B-67A7-499E-AF85-4A74D4247CE7}" srcId="{7005421B-975E-470F-B7DA-6642205A6ED4}" destId="{626F8E11-2A54-48F3-AC7D-4930EB21AF65}" srcOrd="1" destOrd="0" parTransId="{D079A297-34E7-449A-A340-1D31BE9D74B4}" sibTransId="{7D5691F5-3F2A-4D88-8D64-AAB66553BB9A}"/>
    <dgm:cxn modelId="{38BBA34E-932A-4F88-973A-1F1AECA18BAC}" srcId="{7005421B-975E-470F-B7DA-6642205A6ED4}" destId="{B6F5785E-1A3B-432E-AD79-9DA54F7BC0A7}" srcOrd="2" destOrd="0" parTransId="{5D1058AE-ADB6-480E-BD83-E4B9D60615FA}" sibTransId="{17760E82-C0B6-46FD-B8AA-1FC4E7F8A131}"/>
    <dgm:cxn modelId="{85D4CC77-6E66-4259-BFB7-79FF72D30235}" type="presOf" srcId="{626F8E11-2A54-48F3-AC7D-4930EB21AF65}" destId="{0588B761-073B-4E9B-A12A-C8BB30DB8FC0}" srcOrd="0" destOrd="0" presId="urn:microsoft.com/office/officeart/2018/2/layout/IconLabelList"/>
    <dgm:cxn modelId="{85C51792-C210-497A-966F-99655670F762}" srcId="{7005421B-975E-470F-B7DA-6642205A6ED4}" destId="{FC2143D0-D975-49F3-B024-4E045211C1F1}" srcOrd="0" destOrd="0" parTransId="{3AC4BA22-7B20-46E4-A50A-C8A3B38C4DE9}" sibTransId="{003F7ABF-36C3-46B9-878C-8F2671921C0F}"/>
    <dgm:cxn modelId="{1506AEAD-DBFC-4210-A506-F8EF392CEC11}" type="presOf" srcId="{B6F5785E-1A3B-432E-AD79-9DA54F7BC0A7}" destId="{0FC28106-CA66-41BA-9E44-2B72D1FED6C8}" srcOrd="0" destOrd="0" presId="urn:microsoft.com/office/officeart/2018/2/layout/IconLabelList"/>
    <dgm:cxn modelId="{F6F28BC6-B099-48E6-AA59-7017C8ABEBC4}" type="presOf" srcId="{7005421B-975E-470F-B7DA-6642205A6ED4}" destId="{CF239857-AB38-4BF6-994C-E5C1F4B717F1}" srcOrd="0" destOrd="0" presId="urn:microsoft.com/office/officeart/2018/2/layout/IconLabelList"/>
    <dgm:cxn modelId="{A75F7574-0EE7-4F91-962A-A1E6F1B15E1F}" type="presParOf" srcId="{CF239857-AB38-4BF6-994C-E5C1F4B717F1}" destId="{B77BFF99-5470-4281-A9BC-0B6B94373C13}" srcOrd="0" destOrd="0" presId="urn:microsoft.com/office/officeart/2018/2/layout/IconLabelList"/>
    <dgm:cxn modelId="{593B04A2-DE43-4551-8817-F6DAA89DC3DE}" type="presParOf" srcId="{B77BFF99-5470-4281-A9BC-0B6B94373C13}" destId="{F1D29DF5-FA55-4372-BCB6-974AEEB91CAB}" srcOrd="0" destOrd="0" presId="urn:microsoft.com/office/officeart/2018/2/layout/IconLabelList"/>
    <dgm:cxn modelId="{081C6668-0070-49C6-8ACB-6167AEFA9E7E}" type="presParOf" srcId="{B77BFF99-5470-4281-A9BC-0B6B94373C13}" destId="{AEF6937E-9D2B-4F07-8414-8F7F4207B19B}" srcOrd="1" destOrd="0" presId="urn:microsoft.com/office/officeart/2018/2/layout/IconLabelList"/>
    <dgm:cxn modelId="{63F74853-BA12-4038-9DC4-4780D57FE3B3}" type="presParOf" srcId="{B77BFF99-5470-4281-A9BC-0B6B94373C13}" destId="{A5183440-96C4-4668-8D94-1801688AED36}" srcOrd="2" destOrd="0" presId="urn:microsoft.com/office/officeart/2018/2/layout/IconLabelList"/>
    <dgm:cxn modelId="{5CD98C21-3013-4C41-BBA5-63477C1675AD}" type="presParOf" srcId="{CF239857-AB38-4BF6-994C-E5C1F4B717F1}" destId="{637A6FF1-315C-4716-AEA2-7A972D3DF0ED}" srcOrd="1" destOrd="0" presId="urn:microsoft.com/office/officeart/2018/2/layout/IconLabelList"/>
    <dgm:cxn modelId="{1E2A8D53-3757-49F7-B23A-1CFF6A1507C0}" type="presParOf" srcId="{CF239857-AB38-4BF6-994C-E5C1F4B717F1}" destId="{73CF9AE6-D98B-4987-A135-821FFFBC6B58}" srcOrd="2" destOrd="0" presId="urn:microsoft.com/office/officeart/2018/2/layout/IconLabelList"/>
    <dgm:cxn modelId="{BCC95370-4206-4A68-BBEC-0C7E2E0EC514}" type="presParOf" srcId="{73CF9AE6-D98B-4987-A135-821FFFBC6B58}" destId="{73CD6934-3BA0-40B8-B274-A81EC30BA251}" srcOrd="0" destOrd="0" presId="urn:microsoft.com/office/officeart/2018/2/layout/IconLabelList"/>
    <dgm:cxn modelId="{699D95A9-AF3B-4BDD-971D-CB9BADB0FABA}" type="presParOf" srcId="{73CF9AE6-D98B-4987-A135-821FFFBC6B58}" destId="{3BECE9F1-3CEA-4D85-A00B-B3144B7EB24B}" srcOrd="1" destOrd="0" presId="urn:microsoft.com/office/officeart/2018/2/layout/IconLabelList"/>
    <dgm:cxn modelId="{8B99251F-3176-47A4-A350-2CD965EEF178}" type="presParOf" srcId="{73CF9AE6-D98B-4987-A135-821FFFBC6B58}" destId="{0588B761-073B-4E9B-A12A-C8BB30DB8FC0}" srcOrd="2" destOrd="0" presId="urn:microsoft.com/office/officeart/2018/2/layout/IconLabelList"/>
    <dgm:cxn modelId="{050F8A2B-74A8-4808-8E70-9B524A4EFA0A}" type="presParOf" srcId="{CF239857-AB38-4BF6-994C-E5C1F4B717F1}" destId="{D819F04D-E767-4050-9EF9-7CABFC8AC204}" srcOrd="3" destOrd="0" presId="urn:microsoft.com/office/officeart/2018/2/layout/IconLabelList"/>
    <dgm:cxn modelId="{24ED0ADD-DABE-4CAD-9069-1B9EF7EBFC05}" type="presParOf" srcId="{CF239857-AB38-4BF6-994C-E5C1F4B717F1}" destId="{3525E0CC-906A-4B4E-A61E-58929A7C2B98}" srcOrd="4" destOrd="0" presId="urn:microsoft.com/office/officeart/2018/2/layout/IconLabelList"/>
    <dgm:cxn modelId="{008ED14E-6F54-4FAA-A6AF-862FBD176E84}" type="presParOf" srcId="{3525E0CC-906A-4B4E-A61E-58929A7C2B98}" destId="{C0DCA19F-C99A-422B-9CC8-8D7105C55601}" srcOrd="0" destOrd="0" presId="urn:microsoft.com/office/officeart/2018/2/layout/IconLabelList"/>
    <dgm:cxn modelId="{3BC19089-99BB-4A68-87E8-EC079A851044}" type="presParOf" srcId="{3525E0CC-906A-4B4E-A61E-58929A7C2B98}" destId="{5E86F709-F93E-487A-B000-EFFFBCE05606}" srcOrd="1" destOrd="0" presId="urn:microsoft.com/office/officeart/2018/2/layout/IconLabelList"/>
    <dgm:cxn modelId="{7A19902F-FC95-43A7-BDAF-0D6FF24A98CC}" type="presParOf" srcId="{3525E0CC-906A-4B4E-A61E-58929A7C2B98}" destId="{0FC28106-CA66-41BA-9E44-2B72D1FED6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D31170-3C4C-4D70-9B96-3B93DD7B14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7F35CE-4B35-4826-A024-F59ACEBB05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50% Communication:</a:t>
          </a:r>
        </a:p>
      </dgm:t>
    </dgm:pt>
    <dgm:pt modelId="{8204F92A-7BE6-4E12-AA3C-E24204668F3B}" type="parTrans" cxnId="{F4E1A2D2-55A4-462A-BB7F-FC12651278E5}">
      <dgm:prSet/>
      <dgm:spPr/>
      <dgm:t>
        <a:bodyPr/>
        <a:lstStyle/>
        <a:p>
          <a:endParaRPr lang="en-US"/>
        </a:p>
      </dgm:t>
    </dgm:pt>
    <dgm:pt modelId="{84EEF4C8-4110-44D3-A92F-9F91ADD90481}" type="sibTrans" cxnId="{F4E1A2D2-55A4-462A-BB7F-FC12651278E5}">
      <dgm:prSet/>
      <dgm:spPr/>
      <dgm:t>
        <a:bodyPr/>
        <a:lstStyle/>
        <a:p>
          <a:endParaRPr lang="en-US"/>
        </a:p>
      </dgm:t>
    </dgm:pt>
    <dgm:pt modelId="{CC969B9B-608A-4ACF-B182-D720DF9EC5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30% Creativity:</a:t>
          </a:r>
        </a:p>
      </dgm:t>
    </dgm:pt>
    <dgm:pt modelId="{F8E55DD1-3FF1-4DE9-B0D7-B7E179B74E92}" type="parTrans" cxnId="{592ED006-020C-49E4-9B25-86EA169FE178}">
      <dgm:prSet/>
      <dgm:spPr/>
      <dgm:t>
        <a:bodyPr/>
        <a:lstStyle/>
        <a:p>
          <a:endParaRPr lang="en-US"/>
        </a:p>
      </dgm:t>
    </dgm:pt>
    <dgm:pt modelId="{32CA977F-F701-427A-936E-A81DC35CFD34}" type="sibTrans" cxnId="{592ED006-020C-49E4-9B25-86EA169FE178}">
      <dgm:prSet/>
      <dgm:spPr/>
      <dgm:t>
        <a:bodyPr/>
        <a:lstStyle/>
        <a:p>
          <a:endParaRPr lang="en-US"/>
        </a:p>
      </dgm:t>
    </dgm:pt>
    <dgm:pt modelId="{837444E6-0757-4AAC-ADB8-240D95317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20% Technical quality: </a:t>
          </a:r>
        </a:p>
      </dgm:t>
    </dgm:pt>
    <dgm:pt modelId="{77FD9363-ED18-442A-8A7C-A475CBB676EE}" type="parTrans" cxnId="{B3A03E08-FAF0-4F2B-9DA6-4AC471BDE600}">
      <dgm:prSet/>
      <dgm:spPr/>
      <dgm:t>
        <a:bodyPr/>
        <a:lstStyle/>
        <a:p>
          <a:endParaRPr lang="en-US"/>
        </a:p>
      </dgm:t>
    </dgm:pt>
    <dgm:pt modelId="{74B51BE5-54C6-4827-B684-4DC230CAAF19}" type="sibTrans" cxnId="{B3A03E08-FAF0-4F2B-9DA6-4AC471BDE600}">
      <dgm:prSet/>
      <dgm:spPr/>
      <dgm:t>
        <a:bodyPr/>
        <a:lstStyle/>
        <a:p>
          <a:endParaRPr lang="en-US"/>
        </a:p>
      </dgm:t>
    </dgm:pt>
    <dgm:pt modelId="{708D624C-0A69-42FE-8452-65E7BB6F5E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rPr>
            <a:t>Your ability to communicate your research effectively and efficiently to a general audience through language and visuals.</a:t>
          </a:r>
          <a:endParaRPr lang="en-US" sz="2000" dirty="0"/>
        </a:p>
      </dgm:t>
    </dgm:pt>
    <dgm:pt modelId="{2A296322-92D9-49D8-9B67-62ABA71A92FF}" type="parTrans" cxnId="{EF5A64D1-2A83-4E8B-AAB6-8A7E12F2E416}">
      <dgm:prSet/>
      <dgm:spPr/>
      <dgm:t>
        <a:bodyPr/>
        <a:lstStyle/>
        <a:p>
          <a:endParaRPr lang="en-US"/>
        </a:p>
      </dgm:t>
    </dgm:pt>
    <dgm:pt modelId="{55C0D8B9-CC20-48E0-AA9D-DCD726BC63C5}" type="sibTrans" cxnId="{EF5A64D1-2A83-4E8B-AAB6-8A7E12F2E416}">
      <dgm:prSet/>
      <dgm:spPr/>
      <dgm:t>
        <a:bodyPr/>
        <a:lstStyle/>
        <a:p>
          <a:endParaRPr lang="en-US"/>
        </a:p>
      </dgm:t>
    </dgm:pt>
    <dgm:pt modelId="{993431B1-7041-4AF2-8508-FAEA284D1F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rPr>
            <a:t>Your ability to present your research in a unique and thoughtful way.</a:t>
          </a:r>
          <a:endParaRPr lang="en-US" sz="2000" dirty="0"/>
        </a:p>
      </dgm:t>
    </dgm:pt>
    <dgm:pt modelId="{94503590-0521-462F-A7B5-8FDD87DB4E58}" type="parTrans" cxnId="{CBB23191-D3DB-4FB6-BDB0-0497571DDA98}">
      <dgm:prSet/>
      <dgm:spPr/>
      <dgm:t>
        <a:bodyPr/>
        <a:lstStyle/>
        <a:p>
          <a:endParaRPr lang="en-US"/>
        </a:p>
      </dgm:t>
    </dgm:pt>
    <dgm:pt modelId="{6586D5FE-338C-42B6-8F6A-FE79BF76FCA4}" type="sibTrans" cxnId="{CBB23191-D3DB-4FB6-BDB0-0497571DDA98}">
      <dgm:prSet/>
      <dgm:spPr/>
      <dgm:t>
        <a:bodyPr/>
        <a:lstStyle/>
        <a:p>
          <a:endParaRPr lang="en-US"/>
        </a:p>
      </dgm:t>
    </dgm:pt>
    <dgm:pt modelId="{658FA634-038F-4DBE-9D46-463E38B616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>
              <a:solidFill>
                <a:srgbClr val="000000"/>
              </a:solidFill>
              <a:effectLst/>
              <a:latin typeface="Georgia" panose="02040502050405020303" pitchFamily="18" charset="0"/>
            </a:rPr>
            <a:t>Your ability to produce a video with quality visual and audio components.</a:t>
          </a:r>
          <a:endParaRPr lang="en-US" sz="2000" dirty="0"/>
        </a:p>
      </dgm:t>
    </dgm:pt>
    <dgm:pt modelId="{9208348D-8715-49CF-8CBF-766FA14D5029}" type="parTrans" cxnId="{6AABA8EE-A749-4827-83C7-4167F3D37C64}">
      <dgm:prSet/>
      <dgm:spPr/>
      <dgm:t>
        <a:bodyPr/>
        <a:lstStyle/>
        <a:p>
          <a:endParaRPr lang="en-US"/>
        </a:p>
      </dgm:t>
    </dgm:pt>
    <dgm:pt modelId="{86CC475D-CFA1-4880-8266-AF82B87B6DAC}" type="sibTrans" cxnId="{6AABA8EE-A749-4827-83C7-4167F3D37C64}">
      <dgm:prSet/>
      <dgm:spPr/>
      <dgm:t>
        <a:bodyPr/>
        <a:lstStyle/>
        <a:p>
          <a:endParaRPr lang="en-US"/>
        </a:p>
      </dgm:t>
    </dgm:pt>
    <dgm:pt modelId="{D7A553B7-6F69-4D92-89FC-41FBC94D9AFB}" type="pres">
      <dgm:prSet presAssocID="{07D31170-3C4C-4D70-9B96-3B93DD7B147D}" presName="root" presStyleCnt="0">
        <dgm:presLayoutVars>
          <dgm:dir/>
          <dgm:resizeHandles val="exact"/>
        </dgm:presLayoutVars>
      </dgm:prSet>
      <dgm:spPr/>
    </dgm:pt>
    <dgm:pt modelId="{47789BE2-2416-4356-B245-3E21A752AED4}" type="pres">
      <dgm:prSet presAssocID="{C87F35CE-4B35-4826-A024-F59ACEBB05CC}" presName="compNode" presStyleCnt="0"/>
      <dgm:spPr/>
    </dgm:pt>
    <dgm:pt modelId="{AD2AC0BC-EB0F-4A40-80D5-AA2A71AAD2C0}" type="pres">
      <dgm:prSet presAssocID="{C87F35CE-4B35-4826-A024-F59ACEBB05CC}" presName="bgRect" presStyleLbl="bgShp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6061F05E-1E17-4412-9229-D5E24B486621}" type="pres">
      <dgm:prSet presAssocID="{C87F35CE-4B35-4826-A024-F59ACEBB05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609092F-0717-4C80-8394-4240DE2EC7F9}" type="pres">
      <dgm:prSet presAssocID="{C87F35CE-4B35-4826-A024-F59ACEBB05CC}" presName="spaceRect" presStyleCnt="0"/>
      <dgm:spPr/>
    </dgm:pt>
    <dgm:pt modelId="{F73988B4-964C-4AD7-ABDB-49B9DD1A0A21}" type="pres">
      <dgm:prSet presAssocID="{C87F35CE-4B35-4826-A024-F59ACEBB05CC}" presName="parTx" presStyleLbl="revTx" presStyleIdx="0" presStyleCnt="6">
        <dgm:presLayoutVars>
          <dgm:chMax val="0"/>
          <dgm:chPref val="0"/>
        </dgm:presLayoutVars>
      </dgm:prSet>
      <dgm:spPr/>
    </dgm:pt>
    <dgm:pt modelId="{A3F53CA9-38D8-4547-8323-F81F5BD6E939}" type="pres">
      <dgm:prSet presAssocID="{C87F35CE-4B35-4826-A024-F59ACEBB05CC}" presName="desTx" presStyleLbl="revTx" presStyleIdx="1" presStyleCnt="6" custScaleX="129007" custLinFactNeighborX="-20818">
        <dgm:presLayoutVars/>
      </dgm:prSet>
      <dgm:spPr/>
    </dgm:pt>
    <dgm:pt modelId="{B94433F3-BFFF-4F0A-85FF-10106F802ED4}" type="pres">
      <dgm:prSet presAssocID="{84EEF4C8-4110-44D3-A92F-9F91ADD90481}" presName="sibTrans" presStyleCnt="0"/>
      <dgm:spPr/>
    </dgm:pt>
    <dgm:pt modelId="{06088B5A-E080-4383-A317-E13F86951F57}" type="pres">
      <dgm:prSet presAssocID="{CC969B9B-608A-4ACF-B182-D720DF9EC524}" presName="compNode" presStyleCnt="0"/>
      <dgm:spPr/>
    </dgm:pt>
    <dgm:pt modelId="{EF5289F7-136A-466F-A405-C7115467EDA0}" type="pres">
      <dgm:prSet presAssocID="{CC969B9B-608A-4ACF-B182-D720DF9EC524}" presName="bgRect" presStyleLbl="bgShp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27445C60-533C-4E61-9E68-7DB59165B598}" type="pres">
      <dgm:prSet presAssocID="{CC969B9B-608A-4ACF-B182-D720DF9EC5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AEE8C48-D456-401F-B5AA-C2EB9D581258}" type="pres">
      <dgm:prSet presAssocID="{CC969B9B-608A-4ACF-B182-D720DF9EC524}" presName="spaceRect" presStyleCnt="0"/>
      <dgm:spPr/>
    </dgm:pt>
    <dgm:pt modelId="{6A801658-016B-4B9E-B0FB-2CD28712B43B}" type="pres">
      <dgm:prSet presAssocID="{CC969B9B-608A-4ACF-B182-D720DF9EC524}" presName="parTx" presStyleLbl="revTx" presStyleIdx="2" presStyleCnt="6">
        <dgm:presLayoutVars>
          <dgm:chMax val="0"/>
          <dgm:chPref val="0"/>
        </dgm:presLayoutVars>
      </dgm:prSet>
      <dgm:spPr/>
    </dgm:pt>
    <dgm:pt modelId="{3D6F07BD-63F5-40A0-9C26-A1D3D14A86D6}" type="pres">
      <dgm:prSet presAssocID="{CC969B9B-608A-4ACF-B182-D720DF9EC524}" presName="desTx" presStyleLbl="revTx" presStyleIdx="3" presStyleCnt="6" custScaleX="129497" custLinFactNeighborX="-20818">
        <dgm:presLayoutVars/>
      </dgm:prSet>
      <dgm:spPr/>
    </dgm:pt>
    <dgm:pt modelId="{7D76311C-CD0E-4F87-B285-7E7AB4E77606}" type="pres">
      <dgm:prSet presAssocID="{32CA977F-F701-427A-936E-A81DC35CFD34}" presName="sibTrans" presStyleCnt="0"/>
      <dgm:spPr/>
    </dgm:pt>
    <dgm:pt modelId="{764CAE3B-7507-4EBE-A5DE-E0E3E37614E4}" type="pres">
      <dgm:prSet presAssocID="{837444E6-0757-4AAC-ADB8-240D95317B47}" presName="compNode" presStyleCnt="0"/>
      <dgm:spPr/>
    </dgm:pt>
    <dgm:pt modelId="{444CEB7A-3DFC-4575-9498-4A5DCD9349C5}" type="pres">
      <dgm:prSet presAssocID="{837444E6-0757-4AAC-ADB8-240D95317B47}" presName="bgRect" presStyleLbl="bgShp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CAA78E42-3F82-4082-8224-7024A892A737}" type="pres">
      <dgm:prSet presAssocID="{837444E6-0757-4AAC-ADB8-240D95317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log with solid fill"/>
        </a:ext>
      </dgm:extLst>
    </dgm:pt>
    <dgm:pt modelId="{9CF66B13-99C5-45EE-9AB0-C20150B47A4A}" type="pres">
      <dgm:prSet presAssocID="{837444E6-0757-4AAC-ADB8-240D95317B47}" presName="spaceRect" presStyleCnt="0"/>
      <dgm:spPr/>
    </dgm:pt>
    <dgm:pt modelId="{8F488E4F-9682-45B0-9031-6737D217BCCC}" type="pres">
      <dgm:prSet presAssocID="{837444E6-0757-4AAC-ADB8-240D95317B47}" presName="parTx" presStyleLbl="revTx" presStyleIdx="4" presStyleCnt="6">
        <dgm:presLayoutVars>
          <dgm:chMax val="0"/>
          <dgm:chPref val="0"/>
        </dgm:presLayoutVars>
      </dgm:prSet>
      <dgm:spPr/>
    </dgm:pt>
    <dgm:pt modelId="{CB79EF2E-18DA-4E3F-BD20-6694709276BD}" type="pres">
      <dgm:prSet presAssocID="{837444E6-0757-4AAC-ADB8-240D95317B47}" presName="desTx" presStyleLbl="revTx" presStyleIdx="5" presStyleCnt="6" custScaleX="129735" custLinFactNeighborX="-20818">
        <dgm:presLayoutVars/>
      </dgm:prSet>
      <dgm:spPr/>
    </dgm:pt>
  </dgm:ptLst>
  <dgm:cxnLst>
    <dgm:cxn modelId="{2D080803-A797-4192-99C3-6130DA6BF3A5}" type="presOf" srcId="{993431B1-7041-4AF2-8508-FAEA284D1FE5}" destId="{3D6F07BD-63F5-40A0-9C26-A1D3D14A86D6}" srcOrd="0" destOrd="0" presId="urn:microsoft.com/office/officeart/2018/2/layout/IconVerticalSolidList"/>
    <dgm:cxn modelId="{592ED006-020C-49E4-9B25-86EA169FE178}" srcId="{07D31170-3C4C-4D70-9B96-3B93DD7B147D}" destId="{CC969B9B-608A-4ACF-B182-D720DF9EC524}" srcOrd="1" destOrd="0" parTransId="{F8E55DD1-3FF1-4DE9-B0D7-B7E179B74E92}" sibTransId="{32CA977F-F701-427A-936E-A81DC35CFD34}"/>
    <dgm:cxn modelId="{B3A03E08-FAF0-4F2B-9DA6-4AC471BDE600}" srcId="{07D31170-3C4C-4D70-9B96-3B93DD7B147D}" destId="{837444E6-0757-4AAC-ADB8-240D95317B47}" srcOrd="2" destOrd="0" parTransId="{77FD9363-ED18-442A-8A7C-A475CBB676EE}" sibTransId="{74B51BE5-54C6-4827-B684-4DC230CAAF19}"/>
    <dgm:cxn modelId="{B236FF5C-98C9-48D5-8F3C-733400A1EAC1}" type="presOf" srcId="{C87F35CE-4B35-4826-A024-F59ACEBB05CC}" destId="{F73988B4-964C-4AD7-ABDB-49B9DD1A0A21}" srcOrd="0" destOrd="0" presId="urn:microsoft.com/office/officeart/2018/2/layout/IconVerticalSolidList"/>
    <dgm:cxn modelId="{9FA0658D-01F0-49CD-B917-6E9A60B0A26D}" type="presOf" srcId="{658FA634-038F-4DBE-9D46-463E38B616CD}" destId="{CB79EF2E-18DA-4E3F-BD20-6694709276BD}" srcOrd="0" destOrd="0" presId="urn:microsoft.com/office/officeart/2018/2/layout/IconVerticalSolidList"/>
    <dgm:cxn modelId="{CBB23191-D3DB-4FB6-BDB0-0497571DDA98}" srcId="{CC969B9B-608A-4ACF-B182-D720DF9EC524}" destId="{993431B1-7041-4AF2-8508-FAEA284D1FE5}" srcOrd="0" destOrd="0" parTransId="{94503590-0521-462F-A7B5-8FDD87DB4E58}" sibTransId="{6586D5FE-338C-42B6-8F6A-FE79BF76FCA4}"/>
    <dgm:cxn modelId="{33443898-A8C5-4D49-B699-B763C738BC2A}" type="presOf" srcId="{CC969B9B-608A-4ACF-B182-D720DF9EC524}" destId="{6A801658-016B-4B9E-B0FB-2CD28712B43B}" srcOrd="0" destOrd="0" presId="urn:microsoft.com/office/officeart/2018/2/layout/IconVerticalSolidList"/>
    <dgm:cxn modelId="{77BD91B4-38DC-481C-BC8F-E20B866EA8B4}" type="presOf" srcId="{837444E6-0757-4AAC-ADB8-240D95317B47}" destId="{8F488E4F-9682-45B0-9031-6737D217BCCC}" srcOrd="0" destOrd="0" presId="urn:microsoft.com/office/officeart/2018/2/layout/IconVerticalSolidList"/>
    <dgm:cxn modelId="{1DA7ADC2-DC77-4FCA-A9BD-8D2DCE21FD0C}" type="presOf" srcId="{708D624C-0A69-42FE-8452-65E7BB6F5E5F}" destId="{A3F53CA9-38D8-4547-8323-F81F5BD6E939}" srcOrd="0" destOrd="0" presId="urn:microsoft.com/office/officeart/2018/2/layout/IconVerticalSolidList"/>
    <dgm:cxn modelId="{E82209D1-D250-4FA7-8918-580C9E678244}" type="presOf" srcId="{07D31170-3C4C-4D70-9B96-3B93DD7B147D}" destId="{D7A553B7-6F69-4D92-89FC-41FBC94D9AFB}" srcOrd="0" destOrd="0" presId="urn:microsoft.com/office/officeart/2018/2/layout/IconVerticalSolidList"/>
    <dgm:cxn modelId="{EF5A64D1-2A83-4E8B-AAB6-8A7E12F2E416}" srcId="{C87F35CE-4B35-4826-A024-F59ACEBB05CC}" destId="{708D624C-0A69-42FE-8452-65E7BB6F5E5F}" srcOrd="0" destOrd="0" parTransId="{2A296322-92D9-49D8-9B67-62ABA71A92FF}" sibTransId="{55C0D8B9-CC20-48E0-AA9D-DCD726BC63C5}"/>
    <dgm:cxn modelId="{F4E1A2D2-55A4-462A-BB7F-FC12651278E5}" srcId="{07D31170-3C4C-4D70-9B96-3B93DD7B147D}" destId="{C87F35CE-4B35-4826-A024-F59ACEBB05CC}" srcOrd="0" destOrd="0" parTransId="{8204F92A-7BE6-4E12-AA3C-E24204668F3B}" sibTransId="{84EEF4C8-4110-44D3-A92F-9F91ADD90481}"/>
    <dgm:cxn modelId="{6AABA8EE-A749-4827-83C7-4167F3D37C64}" srcId="{837444E6-0757-4AAC-ADB8-240D95317B47}" destId="{658FA634-038F-4DBE-9D46-463E38B616CD}" srcOrd="0" destOrd="0" parTransId="{9208348D-8715-49CF-8CBF-766FA14D5029}" sibTransId="{86CC475D-CFA1-4880-8266-AF82B87B6DAC}"/>
    <dgm:cxn modelId="{301F7EB9-2EB2-4433-8190-83330AEDF374}" type="presParOf" srcId="{D7A553B7-6F69-4D92-89FC-41FBC94D9AFB}" destId="{47789BE2-2416-4356-B245-3E21A752AED4}" srcOrd="0" destOrd="0" presId="urn:microsoft.com/office/officeart/2018/2/layout/IconVerticalSolidList"/>
    <dgm:cxn modelId="{13EDAD53-44A2-48DB-A929-8C13521179AE}" type="presParOf" srcId="{47789BE2-2416-4356-B245-3E21A752AED4}" destId="{AD2AC0BC-EB0F-4A40-80D5-AA2A71AAD2C0}" srcOrd="0" destOrd="0" presId="urn:microsoft.com/office/officeart/2018/2/layout/IconVerticalSolidList"/>
    <dgm:cxn modelId="{9CDEF3B3-69DB-4BF6-8F95-B6E4D260454F}" type="presParOf" srcId="{47789BE2-2416-4356-B245-3E21A752AED4}" destId="{6061F05E-1E17-4412-9229-D5E24B486621}" srcOrd="1" destOrd="0" presId="urn:microsoft.com/office/officeart/2018/2/layout/IconVerticalSolidList"/>
    <dgm:cxn modelId="{BCB72077-CF71-4FB6-96F7-328DC689036D}" type="presParOf" srcId="{47789BE2-2416-4356-B245-3E21A752AED4}" destId="{8609092F-0717-4C80-8394-4240DE2EC7F9}" srcOrd="2" destOrd="0" presId="urn:microsoft.com/office/officeart/2018/2/layout/IconVerticalSolidList"/>
    <dgm:cxn modelId="{A6807451-AC1E-40C2-AE64-06669254E677}" type="presParOf" srcId="{47789BE2-2416-4356-B245-3E21A752AED4}" destId="{F73988B4-964C-4AD7-ABDB-49B9DD1A0A21}" srcOrd="3" destOrd="0" presId="urn:microsoft.com/office/officeart/2018/2/layout/IconVerticalSolidList"/>
    <dgm:cxn modelId="{32B4C471-09D8-48C8-8E40-A859A3BD2A4D}" type="presParOf" srcId="{47789BE2-2416-4356-B245-3E21A752AED4}" destId="{A3F53CA9-38D8-4547-8323-F81F5BD6E939}" srcOrd="4" destOrd="0" presId="urn:microsoft.com/office/officeart/2018/2/layout/IconVerticalSolidList"/>
    <dgm:cxn modelId="{79225E1C-D24F-495E-8BEC-5A22183FB62D}" type="presParOf" srcId="{D7A553B7-6F69-4D92-89FC-41FBC94D9AFB}" destId="{B94433F3-BFFF-4F0A-85FF-10106F802ED4}" srcOrd="1" destOrd="0" presId="urn:microsoft.com/office/officeart/2018/2/layout/IconVerticalSolidList"/>
    <dgm:cxn modelId="{09C438DA-6002-4B61-9CB5-A0D1CB66F5C5}" type="presParOf" srcId="{D7A553B7-6F69-4D92-89FC-41FBC94D9AFB}" destId="{06088B5A-E080-4383-A317-E13F86951F57}" srcOrd="2" destOrd="0" presId="urn:microsoft.com/office/officeart/2018/2/layout/IconVerticalSolidList"/>
    <dgm:cxn modelId="{C858667E-9C73-4C35-9718-83F1DB2B0504}" type="presParOf" srcId="{06088B5A-E080-4383-A317-E13F86951F57}" destId="{EF5289F7-136A-466F-A405-C7115467EDA0}" srcOrd="0" destOrd="0" presId="urn:microsoft.com/office/officeart/2018/2/layout/IconVerticalSolidList"/>
    <dgm:cxn modelId="{3777E196-6830-499B-A910-122AA677F8A2}" type="presParOf" srcId="{06088B5A-E080-4383-A317-E13F86951F57}" destId="{27445C60-533C-4E61-9E68-7DB59165B598}" srcOrd="1" destOrd="0" presId="urn:microsoft.com/office/officeart/2018/2/layout/IconVerticalSolidList"/>
    <dgm:cxn modelId="{32D1F18F-C6E5-4CFE-AEB1-F660BE0CB6EB}" type="presParOf" srcId="{06088B5A-E080-4383-A317-E13F86951F57}" destId="{0AEE8C48-D456-401F-B5AA-C2EB9D581258}" srcOrd="2" destOrd="0" presId="urn:microsoft.com/office/officeart/2018/2/layout/IconVerticalSolidList"/>
    <dgm:cxn modelId="{DDBCC61C-D81A-4F52-BC4D-BB2C0E67939B}" type="presParOf" srcId="{06088B5A-E080-4383-A317-E13F86951F57}" destId="{6A801658-016B-4B9E-B0FB-2CD28712B43B}" srcOrd="3" destOrd="0" presId="urn:microsoft.com/office/officeart/2018/2/layout/IconVerticalSolidList"/>
    <dgm:cxn modelId="{FA2C1D1C-6623-4C54-85F0-7370108EB1CC}" type="presParOf" srcId="{06088B5A-E080-4383-A317-E13F86951F57}" destId="{3D6F07BD-63F5-40A0-9C26-A1D3D14A86D6}" srcOrd="4" destOrd="0" presId="urn:microsoft.com/office/officeart/2018/2/layout/IconVerticalSolidList"/>
    <dgm:cxn modelId="{E7E3D51B-2701-493F-A6C3-13AB9B2129D2}" type="presParOf" srcId="{D7A553B7-6F69-4D92-89FC-41FBC94D9AFB}" destId="{7D76311C-CD0E-4F87-B285-7E7AB4E77606}" srcOrd="3" destOrd="0" presId="urn:microsoft.com/office/officeart/2018/2/layout/IconVerticalSolidList"/>
    <dgm:cxn modelId="{21029375-D7FE-49CD-8BA1-C6C24D3795DF}" type="presParOf" srcId="{D7A553B7-6F69-4D92-89FC-41FBC94D9AFB}" destId="{764CAE3B-7507-4EBE-A5DE-E0E3E37614E4}" srcOrd="4" destOrd="0" presId="urn:microsoft.com/office/officeart/2018/2/layout/IconVerticalSolidList"/>
    <dgm:cxn modelId="{A5464BD4-EEF9-48B2-AA2F-A5C1F759CD22}" type="presParOf" srcId="{764CAE3B-7507-4EBE-A5DE-E0E3E37614E4}" destId="{444CEB7A-3DFC-4575-9498-4A5DCD9349C5}" srcOrd="0" destOrd="0" presId="urn:microsoft.com/office/officeart/2018/2/layout/IconVerticalSolidList"/>
    <dgm:cxn modelId="{41D8EC6D-7CCE-406B-AEC0-4AC46AF9EAD3}" type="presParOf" srcId="{764CAE3B-7507-4EBE-A5DE-E0E3E37614E4}" destId="{CAA78E42-3F82-4082-8224-7024A892A737}" srcOrd="1" destOrd="0" presId="urn:microsoft.com/office/officeart/2018/2/layout/IconVerticalSolidList"/>
    <dgm:cxn modelId="{35EA9B5C-9291-4E06-8E92-7216183907B2}" type="presParOf" srcId="{764CAE3B-7507-4EBE-A5DE-E0E3E37614E4}" destId="{9CF66B13-99C5-45EE-9AB0-C20150B47A4A}" srcOrd="2" destOrd="0" presId="urn:microsoft.com/office/officeart/2018/2/layout/IconVerticalSolidList"/>
    <dgm:cxn modelId="{992A8923-5A8F-4A0A-9EBF-A1AFA24A7CA4}" type="presParOf" srcId="{764CAE3B-7507-4EBE-A5DE-E0E3E37614E4}" destId="{8F488E4F-9682-45B0-9031-6737D217BCCC}" srcOrd="3" destOrd="0" presId="urn:microsoft.com/office/officeart/2018/2/layout/IconVerticalSolidList"/>
    <dgm:cxn modelId="{2787B1A2-5F73-439C-8404-D9E89C846A97}" type="presParOf" srcId="{764CAE3B-7507-4EBE-A5DE-E0E3E37614E4}" destId="{CB79EF2E-18DA-4E3F-BD20-6694709276B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13FB68-1310-4752-B1CF-637E83C5D376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A913B9-207C-4D01-A1CA-039A273748CB}">
      <dgm:prSet/>
      <dgm:spPr/>
      <dgm:t>
        <a:bodyPr/>
        <a:lstStyle/>
        <a:p>
          <a:pPr>
            <a:defRPr b="1"/>
          </a:pPr>
          <a:r>
            <a:rPr lang="en-US" dirty="0"/>
            <a:t>October 27, 2022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D0996D56-3D88-4383-9356-2C734316F061}" type="parTrans" cxnId="{36E100C0-88D0-4F39-9659-8A01665DFD68}">
      <dgm:prSet/>
      <dgm:spPr/>
      <dgm:t>
        <a:bodyPr/>
        <a:lstStyle/>
        <a:p>
          <a:endParaRPr lang="en-US"/>
        </a:p>
      </dgm:t>
    </dgm:pt>
    <dgm:pt modelId="{F4483C9C-5208-4EAC-828C-B80AE065CDD4}" type="sibTrans" cxnId="{36E100C0-88D0-4F39-9659-8A01665DFD68}">
      <dgm:prSet/>
      <dgm:spPr/>
      <dgm:t>
        <a:bodyPr/>
        <a:lstStyle/>
        <a:p>
          <a:endParaRPr lang="en-US"/>
        </a:p>
      </dgm:t>
    </dgm:pt>
    <dgm:pt modelId="{75BADCF7-5F03-43FA-8833-49BDC2459814}">
      <dgm:prSet custT="1"/>
      <dgm:spPr/>
      <dgm:t>
        <a:bodyPr/>
        <a:lstStyle/>
        <a:p>
          <a:r>
            <a:rPr lang="en-US" sz="2000" dirty="0" err="1"/>
            <a:t>GRADflix</a:t>
          </a:r>
          <a:r>
            <a:rPr lang="en-US" sz="2000" dirty="0"/>
            <a:t> training session (you are here!)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3F9907AA-7907-47F8-B1C6-7542E4835E6E}" type="parTrans" cxnId="{FB8D2EA5-1840-4E78-A96E-B3FAB1DDF0E6}">
      <dgm:prSet/>
      <dgm:spPr/>
      <dgm:t>
        <a:bodyPr/>
        <a:lstStyle/>
        <a:p>
          <a:endParaRPr lang="en-US"/>
        </a:p>
      </dgm:t>
    </dgm:pt>
    <dgm:pt modelId="{556A2832-8532-4BDD-8068-E8422D62B661}" type="sibTrans" cxnId="{FB8D2EA5-1840-4E78-A96E-B3FAB1DDF0E6}">
      <dgm:prSet/>
      <dgm:spPr/>
      <dgm:t>
        <a:bodyPr/>
        <a:lstStyle/>
        <a:p>
          <a:endParaRPr lang="en-US"/>
        </a:p>
      </dgm:t>
    </dgm:pt>
    <dgm:pt modelId="{D550776C-0AB5-4284-8194-7C9A9E5C34A0}">
      <dgm:prSet/>
      <dgm:spPr/>
      <dgm:t>
        <a:bodyPr/>
        <a:lstStyle/>
        <a:p>
          <a:pPr>
            <a:defRPr b="1"/>
          </a:pPr>
          <a:r>
            <a:rPr lang="en-US"/>
            <a:t>November 16, 2022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4D0794C0-FCD0-4EC7-AEAA-26275169F5B7}" type="parTrans" cxnId="{88D2A58E-D096-4575-8E3E-8B4BE9C65440}">
      <dgm:prSet/>
      <dgm:spPr/>
      <dgm:t>
        <a:bodyPr/>
        <a:lstStyle/>
        <a:p>
          <a:endParaRPr lang="en-US"/>
        </a:p>
      </dgm:t>
    </dgm:pt>
    <dgm:pt modelId="{CE4F1772-65F3-48BC-A491-1D3215A747CE}" type="sibTrans" cxnId="{88D2A58E-D096-4575-8E3E-8B4BE9C65440}">
      <dgm:prSet/>
      <dgm:spPr/>
      <dgm:t>
        <a:bodyPr/>
        <a:lstStyle/>
        <a:p>
          <a:endParaRPr lang="en-US"/>
        </a:p>
      </dgm:t>
    </dgm:pt>
    <dgm:pt modelId="{12AC156C-029C-4568-9E0B-8D06F51E9276}">
      <dgm:prSet custT="1"/>
      <dgm:spPr/>
      <dgm:t>
        <a:bodyPr/>
        <a:lstStyle/>
        <a:p>
          <a:r>
            <a:rPr lang="en-US" sz="2000" dirty="0" err="1"/>
            <a:t>GRADflix</a:t>
          </a:r>
          <a:r>
            <a:rPr lang="en-US" sz="2000" dirty="0"/>
            <a:t> drop-in feedback session #1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6A409366-1D6A-4D20-B8BA-4E4F191E3C1C}" type="parTrans" cxnId="{DD7F2584-F9F9-4638-A801-217292FF7C94}">
      <dgm:prSet/>
      <dgm:spPr/>
      <dgm:t>
        <a:bodyPr/>
        <a:lstStyle/>
        <a:p>
          <a:endParaRPr lang="en-US"/>
        </a:p>
      </dgm:t>
    </dgm:pt>
    <dgm:pt modelId="{3EE0DF49-1ABF-40A8-9EB4-CD934440A5E5}" type="sibTrans" cxnId="{DD7F2584-F9F9-4638-A801-217292FF7C94}">
      <dgm:prSet/>
      <dgm:spPr/>
      <dgm:t>
        <a:bodyPr/>
        <a:lstStyle/>
        <a:p>
          <a:endParaRPr lang="en-US"/>
        </a:p>
      </dgm:t>
    </dgm:pt>
    <dgm:pt modelId="{15417A88-BF66-4EFF-B94A-53C4C35CF918}">
      <dgm:prSet/>
      <dgm:spPr/>
      <dgm:t>
        <a:bodyPr/>
        <a:lstStyle/>
        <a:p>
          <a:pPr>
            <a:defRPr b="1"/>
          </a:pPr>
          <a:r>
            <a:rPr lang="en-US" dirty="0"/>
            <a:t>November 22, 2022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0BBDB7FA-C06A-43C4-929B-5007022FE8D2}" type="parTrans" cxnId="{FD4059AB-B963-45F0-A5D2-C1DFD77AC5E8}">
      <dgm:prSet/>
      <dgm:spPr/>
      <dgm:t>
        <a:bodyPr/>
        <a:lstStyle/>
        <a:p>
          <a:endParaRPr lang="en-US"/>
        </a:p>
      </dgm:t>
    </dgm:pt>
    <dgm:pt modelId="{2C0A53D2-F607-47AB-92E6-D3399286CC93}" type="sibTrans" cxnId="{FD4059AB-B963-45F0-A5D2-C1DFD77AC5E8}">
      <dgm:prSet/>
      <dgm:spPr/>
      <dgm:t>
        <a:bodyPr/>
        <a:lstStyle/>
        <a:p>
          <a:endParaRPr lang="en-US"/>
        </a:p>
      </dgm:t>
    </dgm:pt>
    <dgm:pt modelId="{3D3FB543-3430-4513-B259-C4058C3ECC81}">
      <dgm:prSet custT="1"/>
      <dgm:spPr/>
      <dgm:t>
        <a:bodyPr/>
        <a:lstStyle/>
        <a:p>
          <a:r>
            <a:rPr lang="en-US" sz="2000" dirty="0"/>
            <a:t>Deadline to register to participate in </a:t>
          </a:r>
          <a:r>
            <a:rPr lang="en-US" sz="2000" dirty="0" err="1"/>
            <a:t>GRADflix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81D33D13-E33B-4A57-B768-9DB918C81B67}" type="parTrans" cxnId="{E1231B43-D0B7-4E09-B494-6A48A3737F1F}">
      <dgm:prSet/>
      <dgm:spPr/>
      <dgm:t>
        <a:bodyPr/>
        <a:lstStyle/>
        <a:p>
          <a:endParaRPr lang="en-US"/>
        </a:p>
      </dgm:t>
    </dgm:pt>
    <dgm:pt modelId="{619A11D7-D5F3-4405-960E-6114F0E5DC90}" type="sibTrans" cxnId="{E1231B43-D0B7-4E09-B494-6A48A3737F1F}">
      <dgm:prSet/>
      <dgm:spPr/>
      <dgm:t>
        <a:bodyPr/>
        <a:lstStyle/>
        <a:p>
          <a:endParaRPr lang="en-US"/>
        </a:p>
      </dgm:t>
    </dgm:pt>
    <dgm:pt modelId="{16401556-7253-48A6-9127-FF3010B77077}">
      <dgm:prSet/>
      <dgm:spPr/>
      <dgm:t>
        <a:bodyPr/>
        <a:lstStyle/>
        <a:p>
          <a:pPr>
            <a:defRPr b="1"/>
          </a:pPr>
          <a:r>
            <a:rPr lang="en-US" dirty="0"/>
            <a:t>December 6, 2022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8529004D-B2C8-418E-B47A-208FC44566AD}" type="parTrans" cxnId="{8DED619E-3386-46E4-A3A6-2922EEE9FEBD}">
      <dgm:prSet/>
      <dgm:spPr/>
      <dgm:t>
        <a:bodyPr/>
        <a:lstStyle/>
        <a:p>
          <a:endParaRPr lang="en-US"/>
        </a:p>
      </dgm:t>
    </dgm:pt>
    <dgm:pt modelId="{7D48F340-743F-4087-AE14-E4C683116F39}" type="sibTrans" cxnId="{8DED619E-3386-46E4-A3A6-2922EEE9FEBD}">
      <dgm:prSet/>
      <dgm:spPr/>
      <dgm:t>
        <a:bodyPr/>
        <a:lstStyle/>
        <a:p>
          <a:endParaRPr lang="en-US"/>
        </a:p>
      </dgm:t>
    </dgm:pt>
    <dgm:pt modelId="{722DA604-A164-4F34-AD93-87FB34F10DDD}">
      <dgm:prSet custT="1"/>
      <dgm:spPr/>
      <dgm:t>
        <a:bodyPr/>
        <a:lstStyle/>
        <a:p>
          <a:r>
            <a:rPr lang="en-US" sz="2000" dirty="0" err="1"/>
            <a:t>GRADflix</a:t>
          </a:r>
          <a:r>
            <a:rPr lang="en-US" sz="2000" dirty="0"/>
            <a:t> drop-in feedback session #2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E9892409-2991-4F31-82D8-353E84D2D931}" type="parTrans" cxnId="{E8F59E18-52EA-4779-BEBD-88EF2F4460B9}">
      <dgm:prSet/>
      <dgm:spPr/>
      <dgm:t>
        <a:bodyPr/>
        <a:lstStyle/>
        <a:p>
          <a:endParaRPr lang="en-US"/>
        </a:p>
      </dgm:t>
    </dgm:pt>
    <dgm:pt modelId="{E92D25F7-22A4-4966-AC21-B68A63AA5A39}" type="sibTrans" cxnId="{E8F59E18-52EA-4779-BEBD-88EF2F4460B9}">
      <dgm:prSet/>
      <dgm:spPr/>
      <dgm:t>
        <a:bodyPr/>
        <a:lstStyle/>
        <a:p>
          <a:endParaRPr lang="en-US"/>
        </a:p>
      </dgm:t>
    </dgm:pt>
    <dgm:pt modelId="{5DD6B9E1-E7CB-49F2-A6AB-2882DEE195E1}">
      <dgm:prSet/>
      <dgm:spPr/>
      <dgm:t>
        <a:bodyPr/>
        <a:lstStyle/>
        <a:p>
          <a:pPr>
            <a:defRPr b="1"/>
          </a:pPr>
          <a:r>
            <a:rPr lang="en-US"/>
            <a:t>January 10, 2023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FA7A6C71-2E79-4D9A-BEE5-2C933157E09B}" type="parTrans" cxnId="{CE63BE99-813E-4786-9C5A-EDBD81E6FB0C}">
      <dgm:prSet/>
      <dgm:spPr/>
      <dgm:t>
        <a:bodyPr/>
        <a:lstStyle/>
        <a:p>
          <a:endParaRPr lang="en-US"/>
        </a:p>
      </dgm:t>
    </dgm:pt>
    <dgm:pt modelId="{646CEC4A-893A-41E4-B123-8A23ABE7CE3E}" type="sibTrans" cxnId="{CE63BE99-813E-4786-9C5A-EDBD81E6FB0C}">
      <dgm:prSet/>
      <dgm:spPr/>
      <dgm:t>
        <a:bodyPr/>
        <a:lstStyle/>
        <a:p>
          <a:endParaRPr lang="en-US"/>
        </a:p>
      </dgm:t>
    </dgm:pt>
    <dgm:pt modelId="{5B6EE475-FBC7-43B0-A9CB-969EA5C65F50}">
      <dgm:prSet custT="1"/>
      <dgm:spPr/>
      <dgm:t>
        <a:bodyPr/>
        <a:lstStyle/>
        <a:p>
          <a:r>
            <a:rPr lang="en-US" sz="2000" dirty="0"/>
            <a:t>Video submission deadline (by 4:00 pm)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26C92283-F429-453C-BB39-C04A2961C8DC}" type="parTrans" cxnId="{2A1B05B4-8D1D-465B-A965-1DABC22FC122}">
      <dgm:prSet/>
      <dgm:spPr/>
      <dgm:t>
        <a:bodyPr/>
        <a:lstStyle/>
        <a:p>
          <a:endParaRPr lang="en-US"/>
        </a:p>
      </dgm:t>
    </dgm:pt>
    <dgm:pt modelId="{F16119EF-EB07-4FD7-9F1F-B26C35173E0E}" type="sibTrans" cxnId="{2A1B05B4-8D1D-465B-A965-1DABC22FC122}">
      <dgm:prSet/>
      <dgm:spPr/>
      <dgm:t>
        <a:bodyPr/>
        <a:lstStyle/>
        <a:p>
          <a:endParaRPr lang="en-US"/>
        </a:p>
      </dgm:t>
    </dgm:pt>
    <dgm:pt modelId="{270D3DB2-12C9-40C4-9990-353D24CF9BEF}">
      <dgm:prSet/>
      <dgm:spPr/>
      <dgm:t>
        <a:bodyPr/>
        <a:lstStyle/>
        <a:p>
          <a:pPr>
            <a:defRPr b="1"/>
          </a:pPr>
          <a:r>
            <a:rPr lang="en-US" dirty="0"/>
            <a:t>January 31, 2023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D17FF794-EEAC-43B2-BB2F-AC9DAC5E3882}" type="parTrans" cxnId="{CC2596A7-59A0-45ED-9450-D4E3BCE2A96A}">
      <dgm:prSet/>
      <dgm:spPr/>
      <dgm:t>
        <a:bodyPr/>
        <a:lstStyle/>
        <a:p>
          <a:endParaRPr lang="en-US"/>
        </a:p>
      </dgm:t>
    </dgm:pt>
    <dgm:pt modelId="{0D726CCA-1447-463E-8687-C92897D0E9F6}" type="sibTrans" cxnId="{CC2596A7-59A0-45ED-9450-D4E3BCE2A96A}">
      <dgm:prSet/>
      <dgm:spPr/>
      <dgm:t>
        <a:bodyPr/>
        <a:lstStyle/>
        <a:p>
          <a:endParaRPr lang="en-US"/>
        </a:p>
      </dgm:t>
    </dgm:pt>
    <dgm:pt modelId="{383D60A1-ECC9-4AB3-8213-05CF717F16FC}">
      <dgm:prSet custT="1"/>
      <dgm:spPr/>
      <dgm:t>
        <a:bodyPr/>
        <a:lstStyle/>
        <a:p>
          <a:r>
            <a:rPr lang="en-US" sz="2000" dirty="0" err="1"/>
            <a:t>GRADflix</a:t>
          </a:r>
          <a:r>
            <a:rPr lang="en-US" sz="2000" dirty="0"/>
            <a:t> virtual showcase event</a:t>
          </a:r>
        </a:p>
      </dgm:t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&#10;"/>
        </a:ext>
      </dgm:extLst>
    </dgm:pt>
    <dgm:pt modelId="{688E1F40-40C7-4E82-9A6B-6752E5EF2747}" type="parTrans" cxnId="{F6BFA641-9A66-4D85-A554-4C643B9B1B22}">
      <dgm:prSet/>
      <dgm:spPr/>
      <dgm:t>
        <a:bodyPr/>
        <a:lstStyle/>
        <a:p>
          <a:endParaRPr lang="en-US"/>
        </a:p>
      </dgm:t>
    </dgm:pt>
    <dgm:pt modelId="{52CACBCE-F3EC-4EA7-AED4-1DFC24954B8D}" type="sibTrans" cxnId="{F6BFA641-9A66-4D85-A554-4C643B9B1B22}">
      <dgm:prSet/>
      <dgm:spPr/>
      <dgm:t>
        <a:bodyPr/>
        <a:lstStyle/>
        <a:p>
          <a:endParaRPr lang="en-US"/>
        </a:p>
      </dgm:t>
    </dgm:pt>
    <dgm:pt modelId="{DCC21D46-338C-491D-BEE0-BD847D92E3F4}" type="pres">
      <dgm:prSet presAssocID="{A613FB68-1310-4752-B1CF-637E83C5D376}" presName="root" presStyleCnt="0">
        <dgm:presLayoutVars>
          <dgm:chMax/>
          <dgm:chPref/>
          <dgm:animLvl val="lvl"/>
        </dgm:presLayoutVars>
      </dgm:prSet>
      <dgm:spPr/>
    </dgm:pt>
    <dgm:pt modelId="{C24B3083-FBEF-4D66-8DDC-FAF223384648}" type="pres">
      <dgm:prSet presAssocID="{A613FB68-1310-4752-B1CF-637E83C5D376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  <dgm:extLst>
        <a:ext uri="{E40237B7-FDA0-4F09-8148-C483321AD2D9}">
          <dgm14:cNvPr xmlns:dgm14="http://schemas.microsoft.com/office/drawing/2010/diagram" id="0" name="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"/>
        </a:ext>
      </dgm:extLst>
    </dgm:pt>
    <dgm:pt modelId="{1E2727E2-1C57-4A43-AC2A-4A0CCFE7F4C3}" type="pres">
      <dgm:prSet presAssocID="{A613FB68-1310-4752-B1CF-637E83C5D376}" presName="nodes" presStyleCnt="0">
        <dgm:presLayoutVars>
          <dgm:chMax/>
          <dgm:chPref/>
          <dgm:animLvl val="lvl"/>
        </dgm:presLayoutVars>
      </dgm:prSet>
      <dgm:spPr/>
    </dgm:pt>
    <dgm:pt modelId="{8D491374-9F5B-4ED7-B16F-DF63DB768B50}" type="pres">
      <dgm:prSet presAssocID="{3BA913B9-207C-4D01-A1CA-039A273748CB}" presName="composite" presStyleCnt="0"/>
      <dgm:spPr/>
    </dgm:pt>
    <dgm:pt modelId="{54E6463C-970D-4A71-B5D7-F3992D8FB652}" type="pres">
      <dgm:prSet presAssocID="{3BA913B9-207C-4D01-A1CA-039A273748CB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B2C6B0-87E4-4352-854E-7970998068D1}" type="pres">
      <dgm:prSet presAssocID="{3BA913B9-207C-4D01-A1CA-039A273748CB}" presName="DropPinPlaceHolder" presStyleCnt="0"/>
      <dgm:spPr/>
    </dgm:pt>
    <dgm:pt modelId="{F41DA546-8543-4AD9-B0D5-B4FAA3CC65F2}" type="pres">
      <dgm:prSet presAssocID="{3BA913B9-207C-4D01-A1CA-039A273748CB}" presName="DropPin" presStyleLbl="alignNode1" presStyleIdx="0" presStyleCnt="6"/>
      <dgm:spPr/>
    </dgm:pt>
    <dgm:pt modelId="{BA4DC191-3B89-4B09-98A2-046934E56F24}" type="pres">
      <dgm:prSet presAssocID="{3BA913B9-207C-4D01-A1CA-039A273748CB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081D878-6302-4106-812C-B1D903A25D65}" type="pres">
      <dgm:prSet presAssocID="{3BA913B9-207C-4D01-A1CA-039A273748CB}" presName="L2TextContainer" presStyleLbl="revTx" presStyleIdx="0" presStyleCnt="12">
        <dgm:presLayoutVars>
          <dgm:bulletEnabled val="1"/>
        </dgm:presLayoutVars>
      </dgm:prSet>
      <dgm:spPr/>
    </dgm:pt>
    <dgm:pt modelId="{9AAD3B6E-5850-4527-A6A3-AD190FB33B6E}" type="pres">
      <dgm:prSet presAssocID="{3BA913B9-207C-4D01-A1CA-039A273748CB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A81AA558-23D5-4BDC-A807-8FBB770A6EED}" type="pres">
      <dgm:prSet presAssocID="{3BA913B9-207C-4D01-A1CA-039A273748CB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D3E7A2A-0904-414E-A6C1-F0A5E947F3D8}" type="pres">
      <dgm:prSet presAssocID="{3BA913B9-207C-4D01-A1CA-039A273748CB}" presName="EmptyPlaceHolder" presStyleCnt="0"/>
      <dgm:spPr/>
    </dgm:pt>
    <dgm:pt modelId="{9A71C388-5780-4F45-A213-99AAE059DB6C}" type="pres">
      <dgm:prSet presAssocID="{F4483C9C-5208-4EAC-828C-B80AE065CDD4}" presName="spaceBetweenRectangles" presStyleCnt="0"/>
      <dgm:spPr/>
    </dgm:pt>
    <dgm:pt modelId="{7E6684A7-B547-4B0F-ACB5-18CF9F52586E}" type="pres">
      <dgm:prSet presAssocID="{D550776C-0AB5-4284-8194-7C9A9E5C34A0}" presName="composite" presStyleCnt="0"/>
      <dgm:spPr/>
    </dgm:pt>
    <dgm:pt modelId="{368ECEEB-AEDA-4687-B4E6-606194AD29E9}" type="pres">
      <dgm:prSet presAssocID="{D550776C-0AB5-4284-8194-7C9A9E5C34A0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D0E04ED-2757-4826-927D-C95FFE646192}" type="pres">
      <dgm:prSet presAssocID="{D550776C-0AB5-4284-8194-7C9A9E5C34A0}" presName="DropPinPlaceHolder" presStyleCnt="0"/>
      <dgm:spPr/>
    </dgm:pt>
    <dgm:pt modelId="{1DD899A4-0083-40AA-A041-8E944306ED04}" type="pres">
      <dgm:prSet presAssocID="{D550776C-0AB5-4284-8194-7C9A9E5C34A0}" presName="DropPin" presStyleLbl="alignNode1" presStyleIdx="1" presStyleCnt="6"/>
      <dgm:spPr/>
    </dgm:pt>
    <dgm:pt modelId="{2949B8F2-3C9D-4AC8-90E1-C5426B051D6D}" type="pres">
      <dgm:prSet presAssocID="{D550776C-0AB5-4284-8194-7C9A9E5C34A0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7A22B05-5310-47DF-8A0D-AC5A7619D81C}" type="pres">
      <dgm:prSet presAssocID="{D550776C-0AB5-4284-8194-7C9A9E5C34A0}" presName="L2TextContainer" presStyleLbl="revTx" presStyleIdx="2" presStyleCnt="12">
        <dgm:presLayoutVars>
          <dgm:bulletEnabled val="1"/>
        </dgm:presLayoutVars>
      </dgm:prSet>
      <dgm:spPr/>
    </dgm:pt>
    <dgm:pt modelId="{B537F272-2134-4780-B294-50D38F924FD1}" type="pres">
      <dgm:prSet presAssocID="{D550776C-0AB5-4284-8194-7C9A9E5C34A0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08FAF58E-E8DE-459F-976B-893C96D74D9E}" type="pres">
      <dgm:prSet presAssocID="{D550776C-0AB5-4284-8194-7C9A9E5C34A0}" presName="ConnectLine" presStyleLbl="sibTrans1D1" presStyleIdx="1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DBFBF63-A387-43E3-BB89-8D3223457E9F}" type="pres">
      <dgm:prSet presAssocID="{D550776C-0AB5-4284-8194-7C9A9E5C34A0}" presName="EmptyPlaceHolder" presStyleCnt="0"/>
      <dgm:spPr/>
    </dgm:pt>
    <dgm:pt modelId="{E4D85E68-456A-4175-A8E6-75D56154E02A}" type="pres">
      <dgm:prSet presAssocID="{CE4F1772-65F3-48BC-A491-1D3215A747CE}" presName="spaceBetweenRectangles" presStyleCnt="0"/>
      <dgm:spPr/>
    </dgm:pt>
    <dgm:pt modelId="{CC185125-EB5B-4CBB-B8F3-2168B917887B}" type="pres">
      <dgm:prSet presAssocID="{15417A88-BF66-4EFF-B94A-53C4C35CF918}" presName="composite" presStyleCnt="0"/>
      <dgm:spPr/>
    </dgm:pt>
    <dgm:pt modelId="{356B45E3-4FC2-4F81-91FD-10FDAC5D77C1}" type="pres">
      <dgm:prSet presAssocID="{15417A88-BF66-4EFF-B94A-53C4C35CF918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444CE5E-E13B-4F86-B3C8-87747600C984}" type="pres">
      <dgm:prSet presAssocID="{15417A88-BF66-4EFF-B94A-53C4C35CF918}" presName="DropPinPlaceHolder" presStyleCnt="0"/>
      <dgm:spPr/>
    </dgm:pt>
    <dgm:pt modelId="{B46DCB2B-8437-46FF-8436-BF68F7970FBF}" type="pres">
      <dgm:prSet presAssocID="{15417A88-BF66-4EFF-B94A-53C4C35CF918}" presName="DropPin" presStyleLbl="alignNode1" presStyleIdx="2" presStyleCnt="6"/>
      <dgm:spPr/>
    </dgm:pt>
    <dgm:pt modelId="{59527032-D1FB-48BF-8B9E-47D0AA0F29FA}" type="pres">
      <dgm:prSet presAssocID="{15417A88-BF66-4EFF-B94A-53C4C35CF918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18D88D7-CF23-4CBF-AF07-C5436FE871B2}" type="pres">
      <dgm:prSet presAssocID="{15417A88-BF66-4EFF-B94A-53C4C35CF918}" presName="L2TextContainer" presStyleLbl="revTx" presStyleIdx="4" presStyleCnt="12">
        <dgm:presLayoutVars>
          <dgm:bulletEnabled val="1"/>
        </dgm:presLayoutVars>
      </dgm:prSet>
      <dgm:spPr/>
    </dgm:pt>
    <dgm:pt modelId="{6C53CCA8-F2E8-4569-A9C9-D093A9E134D5}" type="pres">
      <dgm:prSet presAssocID="{15417A88-BF66-4EFF-B94A-53C4C35CF918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23F3676B-BD31-4C13-BA8D-09A6700656D9}" type="pres">
      <dgm:prSet presAssocID="{15417A88-BF66-4EFF-B94A-53C4C35CF918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B9F9332-CE96-41A3-93F0-1D259ACB4DA5}" type="pres">
      <dgm:prSet presAssocID="{15417A88-BF66-4EFF-B94A-53C4C35CF918}" presName="EmptyPlaceHolder" presStyleCnt="0"/>
      <dgm:spPr/>
    </dgm:pt>
    <dgm:pt modelId="{17040068-90CB-4536-9617-EBAA8AD515A5}" type="pres">
      <dgm:prSet presAssocID="{2C0A53D2-F607-47AB-92E6-D3399286CC93}" presName="spaceBetweenRectangles" presStyleCnt="0"/>
      <dgm:spPr/>
    </dgm:pt>
    <dgm:pt modelId="{D4F115D7-0C9D-427A-B2E2-F115B9770551}" type="pres">
      <dgm:prSet presAssocID="{16401556-7253-48A6-9127-FF3010B77077}" presName="composite" presStyleCnt="0"/>
      <dgm:spPr/>
    </dgm:pt>
    <dgm:pt modelId="{E396C038-2E9B-4192-9B68-8F3DF146AD03}" type="pres">
      <dgm:prSet presAssocID="{16401556-7253-48A6-9127-FF3010B77077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3220505-42E9-4483-AE64-D1AE1FAF9626}" type="pres">
      <dgm:prSet presAssocID="{16401556-7253-48A6-9127-FF3010B77077}" presName="DropPinPlaceHolder" presStyleCnt="0"/>
      <dgm:spPr/>
    </dgm:pt>
    <dgm:pt modelId="{BAB4726B-AFF9-4E44-9ECB-826FBC3112CB}" type="pres">
      <dgm:prSet presAssocID="{16401556-7253-48A6-9127-FF3010B77077}" presName="DropPin" presStyleLbl="alignNode1" presStyleIdx="3" presStyleCnt="6"/>
      <dgm:spPr/>
    </dgm:pt>
    <dgm:pt modelId="{774700F6-9B1A-40C8-B04B-1CC0502D8684}" type="pres">
      <dgm:prSet presAssocID="{16401556-7253-48A6-9127-FF3010B77077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E00591F-D55C-4CB6-AFC4-0323A5E6D15D}" type="pres">
      <dgm:prSet presAssocID="{16401556-7253-48A6-9127-FF3010B77077}" presName="L2TextContainer" presStyleLbl="revTx" presStyleIdx="6" presStyleCnt="12">
        <dgm:presLayoutVars>
          <dgm:bulletEnabled val="1"/>
        </dgm:presLayoutVars>
      </dgm:prSet>
      <dgm:spPr/>
    </dgm:pt>
    <dgm:pt modelId="{CA616D9B-94DB-482A-B01D-D2CBAED846B6}" type="pres">
      <dgm:prSet presAssocID="{16401556-7253-48A6-9127-FF3010B77077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236BF4E7-1B32-46F4-84D4-CE4628394279}" type="pres">
      <dgm:prSet presAssocID="{16401556-7253-48A6-9127-FF3010B77077}" presName="ConnectLine" presStyleLbl="sibTrans1D1" presStyleIdx="3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6FCF0AC-C913-443C-AE64-A292588B33DB}" type="pres">
      <dgm:prSet presAssocID="{16401556-7253-48A6-9127-FF3010B77077}" presName="EmptyPlaceHolder" presStyleCnt="0"/>
      <dgm:spPr/>
    </dgm:pt>
    <dgm:pt modelId="{1D36A60F-201E-4827-90E0-C91498EC2889}" type="pres">
      <dgm:prSet presAssocID="{7D48F340-743F-4087-AE14-E4C683116F39}" presName="spaceBetweenRectangles" presStyleCnt="0"/>
      <dgm:spPr/>
    </dgm:pt>
    <dgm:pt modelId="{748089C8-BF3E-4FD6-BF32-B45400EDDDA1}" type="pres">
      <dgm:prSet presAssocID="{5DD6B9E1-E7CB-49F2-A6AB-2882DEE195E1}" presName="composite" presStyleCnt="0"/>
      <dgm:spPr/>
    </dgm:pt>
    <dgm:pt modelId="{0D3BEF6D-86EF-452B-B066-EFFC6DEE7994}" type="pres">
      <dgm:prSet presAssocID="{5DD6B9E1-E7CB-49F2-A6AB-2882DEE195E1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88BA77C-A144-41EB-AFF7-F4C512DC618B}" type="pres">
      <dgm:prSet presAssocID="{5DD6B9E1-E7CB-49F2-A6AB-2882DEE195E1}" presName="DropPinPlaceHolder" presStyleCnt="0"/>
      <dgm:spPr/>
    </dgm:pt>
    <dgm:pt modelId="{51ED76D1-07C3-4796-A0BB-FBDD39A433DC}" type="pres">
      <dgm:prSet presAssocID="{5DD6B9E1-E7CB-49F2-A6AB-2882DEE195E1}" presName="DropPin" presStyleLbl="alignNode1" presStyleIdx="4" presStyleCnt="6" custLinFactX="54066" custLinFactNeighborX="100000" custLinFactNeighborY="-2485"/>
      <dgm:spPr/>
    </dgm:pt>
    <dgm:pt modelId="{69578D2C-7CE0-4EDD-93A2-54B69BF2AA92}" type="pres">
      <dgm:prSet presAssocID="{5DD6B9E1-E7CB-49F2-A6AB-2882DEE195E1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55A28A7-F96A-4DB7-97CF-F6E3F2B4B153}" type="pres">
      <dgm:prSet presAssocID="{5DD6B9E1-E7CB-49F2-A6AB-2882DEE195E1}" presName="L2TextContainer" presStyleLbl="revTx" presStyleIdx="8" presStyleCnt="12">
        <dgm:presLayoutVars>
          <dgm:bulletEnabled val="1"/>
        </dgm:presLayoutVars>
      </dgm:prSet>
      <dgm:spPr/>
    </dgm:pt>
    <dgm:pt modelId="{0C39610E-C971-414B-A609-295BB2F32D9B}" type="pres">
      <dgm:prSet presAssocID="{5DD6B9E1-E7CB-49F2-A6AB-2882DEE195E1}" presName="L1TextContainer" presStyleLbl="revTx" presStyleIdx="9" presStyleCnt="12" custLinFactNeighborX="44097" custLinFactNeighborY="0">
        <dgm:presLayoutVars>
          <dgm:chMax val="1"/>
          <dgm:chPref val="1"/>
          <dgm:bulletEnabled val="1"/>
        </dgm:presLayoutVars>
      </dgm:prSet>
      <dgm:spPr/>
    </dgm:pt>
    <dgm:pt modelId="{D0FE28F1-6918-4A40-B632-170AEE95E28B}" type="pres">
      <dgm:prSet presAssocID="{5DD6B9E1-E7CB-49F2-A6AB-2882DEE195E1}" presName="ConnectLine" presStyleLbl="sibTrans1D1" presStyleIdx="4" presStyleCnt="6" custLinFactX="1000000" custLinFactNeighborX="1012211" custLinFactNeighborY="-1091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FD675EE-822A-486A-82D7-F1F7245BA46F}" type="pres">
      <dgm:prSet presAssocID="{5DD6B9E1-E7CB-49F2-A6AB-2882DEE195E1}" presName="EmptyPlaceHolder" presStyleCnt="0"/>
      <dgm:spPr/>
    </dgm:pt>
    <dgm:pt modelId="{51F01FEE-0CB1-420E-B93F-EEB42D0AF4B2}" type="pres">
      <dgm:prSet presAssocID="{646CEC4A-893A-41E4-B123-8A23ABE7CE3E}" presName="spaceBetweenRectangles" presStyleCnt="0"/>
      <dgm:spPr/>
    </dgm:pt>
    <dgm:pt modelId="{58E7E71B-FB85-4D43-BDDD-2F81EB8F4813}" type="pres">
      <dgm:prSet presAssocID="{270D3DB2-12C9-40C4-9990-353D24CF9BEF}" presName="composite" presStyleCnt="0"/>
      <dgm:spPr/>
    </dgm:pt>
    <dgm:pt modelId="{810E3D05-B63D-4B49-8CD5-97CEACC41835}" type="pres">
      <dgm:prSet presAssocID="{270D3DB2-12C9-40C4-9990-353D24CF9BEF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507A81A-BA71-4720-9F60-2E10A2D2139F}" type="pres">
      <dgm:prSet presAssocID="{270D3DB2-12C9-40C4-9990-353D24CF9BEF}" presName="DropPinPlaceHolder" presStyleCnt="0"/>
      <dgm:spPr/>
    </dgm:pt>
    <dgm:pt modelId="{9C9F83A5-1EB5-48B4-BBB9-ACBC1A0DEBA6}" type="pres">
      <dgm:prSet presAssocID="{270D3DB2-12C9-40C4-9990-353D24CF9BEF}" presName="DropPin" presStyleLbl="alignNode1" presStyleIdx="5" presStyleCnt="6" custLinFactX="294328" custLinFactNeighborX="300000" custLinFactNeighborY="8372"/>
      <dgm:spPr/>
    </dgm:pt>
    <dgm:pt modelId="{4A3114ED-1482-4A4D-8AE0-320C4C3BB19D}" type="pres">
      <dgm:prSet presAssocID="{270D3DB2-12C9-40C4-9990-353D24CF9BEF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29D64F8-9CA2-404D-8E5A-97A8E51A7F10}" type="pres">
      <dgm:prSet presAssocID="{270D3DB2-12C9-40C4-9990-353D24CF9BEF}" presName="L2TextContainer" presStyleLbl="revTx" presStyleIdx="10" presStyleCnt="12">
        <dgm:presLayoutVars>
          <dgm:bulletEnabled val="1"/>
        </dgm:presLayoutVars>
      </dgm:prSet>
      <dgm:spPr/>
    </dgm:pt>
    <dgm:pt modelId="{DEF4B5A8-5F67-40AA-A8E3-4C4167D22E71}" type="pres">
      <dgm:prSet presAssocID="{270D3DB2-12C9-40C4-9990-353D24CF9BEF}" presName="L1TextContainer" presStyleLbl="revTx" presStyleIdx="11" presStyleCnt="12" custLinFactNeighborX="-432" custLinFactNeighborY="-2485">
        <dgm:presLayoutVars>
          <dgm:chMax val="1"/>
          <dgm:chPref val="1"/>
          <dgm:bulletEnabled val="1"/>
        </dgm:presLayoutVars>
      </dgm:prSet>
      <dgm:spPr/>
    </dgm:pt>
    <dgm:pt modelId="{8160DE06-250D-4B8F-B63C-0289D2533BF6}" type="pres">
      <dgm:prSet presAssocID="{270D3DB2-12C9-40C4-9990-353D24CF9BEF}" presName="ConnectLine" presStyleLbl="sibTrans1D1" presStyleIdx="5" presStyleCnt="6" custLinFactX="3900000" custLinFactNeighborX="395090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3DC65AB-5712-4061-9C86-B85444ECB26A}" type="pres">
      <dgm:prSet presAssocID="{270D3DB2-12C9-40C4-9990-353D24CF9BEF}" presName="EmptyPlaceHolder" presStyleCnt="0"/>
      <dgm:spPr/>
    </dgm:pt>
  </dgm:ptLst>
  <dgm:cxnLst>
    <dgm:cxn modelId="{E8F59E18-52EA-4779-BEBD-88EF2F4460B9}" srcId="{16401556-7253-48A6-9127-FF3010B77077}" destId="{722DA604-A164-4F34-AD93-87FB34F10DDD}" srcOrd="0" destOrd="0" parTransId="{E9892409-2991-4F31-82D8-353E84D2D931}" sibTransId="{E92D25F7-22A4-4966-AC21-B68A63AA5A39}"/>
    <dgm:cxn modelId="{E9593A1F-524C-4B46-A3F0-C8E82DA08026}" type="presOf" srcId="{3BA913B9-207C-4D01-A1CA-039A273748CB}" destId="{9AAD3B6E-5850-4527-A6A3-AD190FB33B6E}" srcOrd="0" destOrd="0" presId="urn:microsoft.com/office/officeart/2017/3/layout/DropPinTimeline"/>
    <dgm:cxn modelId="{8BF7A621-68C8-44A5-ABFE-964AD49E3243}" type="presOf" srcId="{16401556-7253-48A6-9127-FF3010B77077}" destId="{CA616D9B-94DB-482A-B01D-D2CBAED846B6}" srcOrd="0" destOrd="0" presId="urn:microsoft.com/office/officeart/2017/3/layout/DropPinTimeline"/>
    <dgm:cxn modelId="{D5D86435-7AC4-4190-A0C9-9383BB75914C}" type="presOf" srcId="{75BADCF7-5F03-43FA-8833-49BDC2459814}" destId="{E081D878-6302-4106-812C-B1D903A25D65}" srcOrd="0" destOrd="0" presId="urn:microsoft.com/office/officeart/2017/3/layout/DropPinTimeline"/>
    <dgm:cxn modelId="{F6BFA641-9A66-4D85-A554-4C643B9B1B22}" srcId="{270D3DB2-12C9-40C4-9990-353D24CF9BEF}" destId="{383D60A1-ECC9-4AB3-8213-05CF717F16FC}" srcOrd="0" destOrd="0" parTransId="{688E1F40-40C7-4E82-9A6B-6752E5EF2747}" sibTransId="{52CACBCE-F3EC-4EA7-AED4-1DFC24954B8D}"/>
    <dgm:cxn modelId="{E1231B43-D0B7-4E09-B494-6A48A3737F1F}" srcId="{15417A88-BF66-4EFF-B94A-53C4C35CF918}" destId="{3D3FB543-3430-4513-B259-C4058C3ECC81}" srcOrd="0" destOrd="0" parTransId="{81D33D13-E33B-4A57-B768-9DB918C81B67}" sibTransId="{619A11D7-D5F3-4405-960E-6114F0E5DC90}"/>
    <dgm:cxn modelId="{A7E0F663-32FE-4C75-A9D1-135EC7188BC1}" type="presOf" srcId="{D550776C-0AB5-4284-8194-7C9A9E5C34A0}" destId="{B537F272-2134-4780-B294-50D38F924FD1}" srcOrd="0" destOrd="0" presId="urn:microsoft.com/office/officeart/2017/3/layout/DropPinTimeline"/>
    <dgm:cxn modelId="{B6426081-DE1F-4B37-A9AF-27676EF777E9}" type="presOf" srcId="{15417A88-BF66-4EFF-B94A-53C4C35CF918}" destId="{6C53CCA8-F2E8-4569-A9C9-D093A9E134D5}" srcOrd="0" destOrd="0" presId="urn:microsoft.com/office/officeart/2017/3/layout/DropPinTimeline"/>
    <dgm:cxn modelId="{DD7F2584-F9F9-4638-A801-217292FF7C94}" srcId="{D550776C-0AB5-4284-8194-7C9A9E5C34A0}" destId="{12AC156C-029C-4568-9E0B-8D06F51E9276}" srcOrd="0" destOrd="0" parTransId="{6A409366-1D6A-4D20-B8BA-4E4F191E3C1C}" sibTransId="{3EE0DF49-1ABF-40A8-9EB4-CD934440A5E5}"/>
    <dgm:cxn modelId="{88D2A58E-D096-4575-8E3E-8B4BE9C65440}" srcId="{A613FB68-1310-4752-B1CF-637E83C5D376}" destId="{D550776C-0AB5-4284-8194-7C9A9E5C34A0}" srcOrd="1" destOrd="0" parTransId="{4D0794C0-FCD0-4EC7-AEAA-26275169F5B7}" sibTransId="{CE4F1772-65F3-48BC-A491-1D3215A747CE}"/>
    <dgm:cxn modelId="{CE63BE99-813E-4786-9C5A-EDBD81E6FB0C}" srcId="{A613FB68-1310-4752-B1CF-637E83C5D376}" destId="{5DD6B9E1-E7CB-49F2-A6AB-2882DEE195E1}" srcOrd="4" destOrd="0" parTransId="{FA7A6C71-2E79-4D9A-BEE5-2C933157E09B}" sibTransId="{646CEC4A-893A-41E4-B123-8A23ABE7CE3E}"/>
    <dgm:cxn modelId="{8DED619E-3386-46E4-A3A6-2922EEE9FEBD}" srcId="{A613FB68-1310-4752-B1CF-637E83C5D376}" destId="{16401556-7253-48A6-9127-FF3010B77077}" srcOrd="3" destOrd="0" parTransId="{8529004D-B2C8-418E-B47A-208FC44566AD}" sibTransId="{7D48F340-743F-4087-AE14-E4C683116F39}"/>
    <dgm:cxn modelId="{FB8D2EA5-1840-4E78-A96E-B3FAB1DDF0E6}" srcId="{3BA913B9-207C-4D01-A1CA-039A273748CB}" destId="{75BADCF7-5F03-43FA-8833-49BDC2459814}" srcOrd="0" destOrd="0" parTransId="{3F9907AA-7907-47F8-B1C6-7542E4835E6E}" sibTransId="{556A2832-8532-4BDD-8068-E8422D62B661}"/>
    <dgm:cxn modelId="{CC2596A7-59A0-45ED-9450-D4E3BCE2A96A}" srcId="{A613FB68-1310-4752-B1CF-637E83C5D376}" destId="{270D3DB2-12C9-40C4-9990-353D24CF9BEF}" srcOrd="5" destOrd="0" parTransId="{D17FF794-EEAC-43B2-BB2F-AC9DAC5E3882}" sibTransId="{0D726CCA-1447-463E-8687-C92897D0E9F6}"/>
    <dgm:cxn modelId="{FD4059AB-B963-45F0-A5D2-C1DFD77AC5E8}" srcId="{A613FB68-1310-4752-B1CF-637E83C5D376}" destId="{15417A88-BF66-4EFF-B94A-53C4C35CF918}" srcOrd="2" destOrd="0" parTransId="{0BBDB7FA-C06A-43C4-929B-5007022FE8D2}" sibTransId="{2C0A53D2-F607-47AB-92E6-D3399286CC93}"/>
    <dgm:cxn modelId="{BEB595AC-0EEA-4C94-B358-C4833608089C}" type="presOf" srcId="{5DD6B9E1-E7CB-49F2-A6AB-2882DEE195E1}" destId="{0C39610E-C971-414B-A609-295BB2F32D9B}" srcOrd="0" destOrd="0" presId="urn:microsoft.com/office/officeart/2017/3/layout/DropPinTimeline"/>
    <dgm:cxn modelId="{F36906B2-DD16-4A8E-8A9E-529FB11EE1C4}" type="presOf" srcId="{A613FB68-1310-4752-B1CF-637E83C5D376}" destId="{DCC21D46-338C-491D-BEE0-BD847D92E3F4}" srcOrd="0" destOrd="0" presId="urn:microsoft.com/office/officeart/2017/3/layout/DropPinTimeline"/>
    <dgm:cxn modelId="{2A1B05B4-8D1D-465B-A965-1DABC22FC122}" srcId="{5DD6B9E1-E7CB-49F2-A6AB-2882DEE195E1}" destId="{5B6EE475-FBC7-43B0-A9CB-969EA5C65F50}" srcOrd="0" destOrd="0" parTransId="{26C92283-F429-453C-BB39-C04A2961C8DC}" sibTransId="{F16119EF-EB07-4FD7-9F1F-B26C35173E0E}"/>
    <dgm:cxn modelId="{F63D4CB8-4236-4473-94A7-FD54816A64ED}" type="presOf" srcId="{3D3FB543-3430-4513-B259-C4058C3ECC81}" destId="{318D88D7-CF23-4CBF-AF07-C5436FE871B2}" srcOrd="0" destOrd="0" presId="urn:microsoft.com/office/officeart/2017/3/layout/DropPinTimeline"/>
    <dgm:cxn modelId="{96DC40BE-E577-4745-AE07-4005EF9C72F4}" type="presOf" srcId="{270D3DB2-12C9-40C4-9990-353D24CF9BEF}" destId="{DEF4B5A8-5F67-40AA-A8E3-4C4167D22E71}" srcOrd="0" destOrd="0" presId="urn:microsoft.com/office/officeart/2017/3/layout/DropPinTimeline"/>
    <dgm:cxn modelId="{36E100C0-88D0-4F39-9659-8A01665DFD68}" srcId="{A613FB68-1310-4752-B1CF-637E83C5D376}" destId="{3BA913B9-207C-4D01-A1CA-039A273748CB}" srcOrd="0" destOrd="0" parTransId="{D0996D56-3D88-4383-9356-2C734316F061}" sibTransId="{F4483C9C-5208-4EAC-828C-B80AE065CDD4}"/>
    <dgm:cxn modelId="{C3A1B2C1-99B3-4104-9ED4-16CB7F3491D3}" type="presOf" srcId="{12AC156C-029C-4568-9E0B-8D06F51E9276}" destId="{47A22B05-5310-47DF-8A0D-AC5A7619D81C}" srcOrd="0" destOrd="0" presId="urn:microsoft.com/office/officeart/2017/3/layout/DropPinTimeline"/>
    <dgm:cxn modelId="{8647ADE0-ED83-4192-9984-CB13AAAB4D98}" type="presOf" srcId="{722DA604-A164-4F34-AD93-87FB34F10DDD}" destId="{AE00591F-D55C-4CB6-AFC4-0323A5E6D15D}" srcOrd="0" destOrd="0" presId="urn:microsoft.com/office/officeart/2017/3/layout/DropPinTimeline"/>
    <dgm:cxn modelId="{8F41ADF5-D785-4981-8647-87E83B2DF9C6}" type="presOf" srcId="{5B6EE475-FBC7-43B0-A9CB-969EA5C65F50}" destId="{355A28A7-F96A-4DB7-97CF-F6E3F2B4B153}" srcOrd="0" destOrd="0" presId="urn:microsoft.com/office/officeart/2017/3/layout/DropPinTimeline"/>
    <dgm:cxn modelId="{7023EAFA-9D69-4CE2-98F5-3BF2BDBC56CF}" type="presOf" srcId="{383D60A1-ECC9-4AB3-8213-05CF717F16FC}" destId="{529D64F8-9CA2-404D-8E5A-97A8E51A7F10}" srcOrd="0" destOrd="0" presId="urn:microsoft.com/office/officeart/2017/3/layout/DropPinTimeline"/>
    <dgm:cxn modelId="{1644DDF1-E1BC-48B7-8856-5AD650EABF05}" type="presParOf" srcId="{DCC21D46-338C-491D-BEE0-BD847D92E3F4}" destId="{C24B3083-FBEF-4D66-8DDC-FAF223384648}" srcOrd="0" destOrd="0" presId="urn:microsoft.com/office/officeart/2017/3/layout/DropPinTimeline"/>
    <dgm:cxn modelId="{62586D1F-BD37-4DE5-A83F-66EB60A759E0}" type="presParOf" srcId="{DCC21D46-338C-491D-BEE0-BD847D92E3F4}" destId="{1E2727E2-1C57-4A43-AC2A-4A0CCFE7F4C3}" srcOrd="1" destOrd="0" presId="urn:microsoft.com/office/officeart/2017/3/layout/DropPinTimeline"/>
    <dgm:cxn modelId="{5AA93CE9-4DBD-41A6-8B59-AC41C6C41396}" type="presParOf" srcId="{1E2727E2-1C57-4A43-AC2A-4A0CCFE7F4C3}" destId="{8D491374-9F5B-4ED7-B16F-DF63DB768B50}" srcOrd="0" destOrd="0" presId="urn:microsoft.com/office/officeart/2017/3/layout/DropPinTimeline"/>
    <dgm:cxn modelId="{40F2510B-E3C6-4DB8-9AFB-4A554BE41F08}" type="presParOf" srcId="{8D491374-9F5B-4ED7-B16F-DF63DB768B50}" destId="{54E6463C-970D-4A71-B5D7-F3992D8FB652}" srcOrd="0" destOrd="0" presId="urn:microsoft.com/office/officeart/2017/3/layout/DropPinTimeline"/>
    <dgm:cxn modelId="{D072DC2D-786D-4B8C-B26B-4A3A7403D91E}" type="presParOf" srcId="{8D491374-9F5B-4ED7-B16F-DF63DB768B50}" destId="{6BB2C6B0-87E4-4352-854E-7970998068D1}" srcOrd="1" destOrd="0" presId="urn:microsoft.com/office/officeart/2017/3/layout/DropPinTimeline"/>
    <dgm:cxn modelId="{8D867935-F225-43D6-BE56-0D0EFD046273}" type="presParOf" srcId="{6BB2C6B0-87E4-4352-854E-7970998068D1}" destId="{F41DA546-8543-4AD9-B0D5-B4FAA3CC65F2}" srcOrd="0" destOrd="0" presId="urn:microsoft.com/office/officeart/2017/3/layout/DropPinTimeline"/>
    <dgm:cxn modelId="{E9D084F4-C65A-4F4F-8E2A-F8579128C4B8}" type="presParOf" srcId="{6BB2C6B0-87E4-4352-854E-7970998068D1}" destId="{BA4DC191-3B89-4B09-98A2-046934E56F24}" srcOrd="1" destOrd="0" presId="urn:microsoft.com/office/officeart/2017/3/layout/DropPinTimeline"/>
    <dgm:cxn modelId="{A66EAEBB-196C-4AA1-926B-6E404DD93272}" type="presParOf" srcId="{8D491374-9F5B-4ED7-B16F-DF63DB768B50}" destId="{E081D878-6302-4106-812C-B1D903A25D65}" srcOrd="2" destOrd="0" presId="urn:microsoft.com/office/officeart/2017/3/layout/DropPinTimeline"/>
    <dgm:cxn modelId="{671857E1-0484-4D2F-988C-F1180A1E686E}" type="presParOf" srcId="{8D491374-9F5B-4ED7-B16F-DF63DB768B50}" destId="{9AAD3B6E-5850-4527-A6A3-AD190FB33B6E}" srcOrd="3" destOrd="0" presId="urn:microsoft.com/office/officeart/2017/3/layout/DropPinTimeline"/>
    <dgm:cxn modelId="{03E5A758-F2D9-4E51-A219-0261C2BA26BB}" type="presParOf" srcId="{8D491374-9F5B-4ED7-B16F-DF63DB768B50}" destId="{A81AA558-23D5-4BDC-A807-8FBB770A6EED}" srcOrd="4" destOrd="0" presId="urn:microsoft.com/office/officeart/2017/3/layout/DropPinTimeline"/>
    <dgm:cxn modelId="{288227F0-106D-4016-B136-766B2EB30761}" type="presParOf" srcId="{8D491374-9F5B-4ED7-B16F-DF63DB768B50}" destId="{ED3E7A2A-0904-414E-A6C1-F0A5E947F3D8}" srcOrd="5" destOrd="0" presId="urn:microsoft.com/office/officeart/2017/3/layout/DropPinTimeline"/>
    <dgm:cxn modelId="{404C8ECA-6E10-4708-9CA8-8898DAFB4CEB}" type="presParOf" srcId="{1E2727E2-1C57-4A43-AC2A-4A0CCFE7F4C3}" destId="{9A71C388-5780-4F45-A213-99AAE059DB6C}" srcOrd="1" destOrd="0" presId="urn:microsoft.com/office/officeart/2017/3/layout/DropPinTimeline"/>
    <dgm:cxn modelId="{F05DFE01-9C9A-48AC-8378-D4B0F4ED41E9}" type="presParOf" srcId="{1E2727E2-1C57-4A43-AC2A-4A0CCFE7F4C3}" destId="{7E6684A7-B547-4B0F-ACB5-18CF9F52586E}" srcOrd="2" destOrd="0" presId="urn:microsoft.com/office/officeart/2017/3/layout/DropPinTimeline"/>
    <dgm:cxn modelId="{2CC2F254-6E3F-49CC-8DE9-090CA5A89B2F}" type="presParOf" srcId="{7E6684A7-B547-4B0F-ACB5-18CF9F52586E}" destId="{368ECEEB-AEDA-4687-B4E6-606194AD29E9}" srcOrd="0" destOrd="0" presId="urn:microsoft.com/office/officeart/2017/3/layout/DropPinTimeline"/>
    <dgm:cxn modelId="{BD156098-E3D5-4498-A31B-416BB2AD2430}" type="presParOf" srcId="{7E6684A7-B547-4B0F-ACB5-18CF9F52586E}" destId="{7D0E04ED-2757-4826-927D-C95FFE646192}" srcOrd="1" destOrd="0" presId="urn:microsoft.com/office/officeart/2017/3/layout/DropPinTimeline"/>
    <dgm:cxn modelId="{FF861EE4-41AD-4E0E-9AD8-115610BE29E8}" type="presParOf" srcId="{7D0E04ED-2757-4826-927D-C95FFE646192}" destId="{1DD899A4-0083-40AA-A041-8E944306ED04}" srcOrd="0" destOrd="0" presId="urn:microsoft.com/office/officeart/2017/3/layout/DropPinTimeline"/>
    <dgm:cxn modelId="{482DF4E4-0CAA-415A-A351-A71E0DDA7CA2}" type="presParOf" srcId="{7D0E04ED-2757-4826-927D-C95FFE646192}" destId="{2949B8F2-3C9D-4AC8-90E1-C5426B051D6D}" srcOrd="1" destOrd="0" presId="urn:microsoft.com/office/officeart/2017/3/layout/DropPinTimeline"/>
    <dgm:cxn modelId="{123512DE-9592-46A8-8447-668056DE813B}" type="presParOf" srcId="{7E6684A7-B547-4B0F-ACB5-18CF9F52586E}" destId="{47A22B05-5310-47DF-8A0D-AC5A7619D81C}" srcOrd="2" destOrd="0" presId="urn:microsoft.com/office/officeart/2017/3/layout/DropPinTimeline"/>
    <dgm:cxn modelId="{D57E55D9-D2BE-4724-80AD-E229249B6124}" type="presParOf" srcId="{7E6684A7-B547-4B0F-ACB5-18CF9F52586E}" destId="{B537F272-2134-4780-B294-50D38F924FD1}" srcOrd="3" destOrd="0" presId="urn:microsoft.com/office/officeart/2017/3/layout/DropPinTimeline"/>
    <dgm:cxn modelId="{000E0EEF-9E69-4AE1-8BCE-CEF5F2E2312C}" type="presParOf" srcId="{7E6684A7-B547-4B0F-ACB5-18CF9F52586E}" destId="{08FAF58E-E8DE-459F-976B-893C96D74D9E}" srcOrd="4" destOrd="0" presId="urn:microsoft.com/office/officeart/2017/3/layout/DropPinTimeline"/>
    <dgm:cxn modelId="{2C8B2BBE-2B2E-4B5E-A7E8-9EF380CAF6A5}" type="presParOf" srcId="{7E6684A7-B547-4B0F-ACB5-18CF9F52586E}" destId="{7DBFBF63-A387-43E3-BB89-8D3223457E9F}" srcOrd="5" destOrd="0" presId="urn:microsoft.com/office/officeart/2017/3/layout/DropPinTimeline"/>
    <dgm:cxn modelId="{14F2987D-BB61-48D7-B5BF-F5469FA44716}" type="presParOf" srcId="{1E2727E2-1C57-4A43-AC2A-4A0CCFE7F4C3}" destId="{E4D85E68-456A-4175-A8E6-75D56154E02A}" srcOrd="3" destOrd="0" presId="urn:microsoft.com/office/officeart/2017/3/layout/DropPinTimeline"/>
    <dgm:cxn modelId="{78E08510-80FA-4FA3-814F-004D27E972ED}" type="presParOf" srcId="{1E2727E2-1C57-4A43-AC2A-4A0CCFE7F4C3}" destId="{CC185125-EB5B-4CBB-B8F3-2168B917887B}" srcOrd="4" destOrd="0" presId="urn:microsoft.com/office/officeart/2017/3/layout/DropPinTimeline"/>
    <dgm:cxn modelId="{D9827DEA-EB69-4BC9-AEA9-16CC1D9D03BF}" type="presParOf" srcId="{CC185125-EB5B-4CBB-B8F3-2168B917887B}" destId="{356B45E3-4FC2-4F81-91FD-10FDAC5D77C1}" srcOrd="0" destOrd="0" presId="urn:microsoft.com/office/officeart/2017/3/layout/DropPinTimeline"/>
    <dgm:cxn modelId="{B7568059-DEB8-40AB-AA10-2151955341C8}" type="presParOf" srcId="{CC185125-EB5B-4CBB-B8F3-2168B917887B}" destId="{4444CE5E-E13B-4F86-B3C8-87747600C984}" srcOrd="1" destOrd="0" presId="urn:microsoft.com/office/officeart/2017/3/layout/DropPinTimeline"/>
    <dgm:cxn modelId="{2D47E3EB-416C-4EED-8C41-47DD42A3DDA0}" type="presParOf" srcId="{4444CE5E-E13B-4F86-B3C8-87747600C984}" destId="{B46DCB2B-8437-46FF-8436-BF68F7970FBF}" srcOrd="0" destOrd="0" presId="urn:microsoft.com/office/officeart/2017/3/layout/DropPinTimeline"/>
    <dgm:cxn modelId="{59F4052B-D85E-49D2-8862-457DF03AC453}" type="presParOf" srcId="{4444CE5E-E13B-4F86-B3C8-87747600C984}" destId="{59527032-D1FB-48BF-8B9E-47D0AA0F29FA}" srcOrd="1" destOrd="0" presId="urn:microsoft.com/office/officeart/2017/3/layout/DropPinTimeline"/>
    <dgm:cxn modelId="{39B665DF-A5BD-44D5-A654-4C657392DE3D}" type="presParOf" srcId="{CC185125-EB5B-4CBB-B8F3-2168B917887B}" destId="{318D88D7-CF23-4CBF-AF07-C5436FE871B2}" srcOrd="2" destOrd="0" presId="urn:microsoft.com/office/officeart/2017/3/layout/DropPinTimeline"/>
    <dgm:cxn modelId="{A160E118-43F9-42C5-B941-346ED0D49759}" type="presParOf" srcId="{CC185125-EB5B-4CBB-B8F3-2168B917887B}" destId="{6C53CCA8-F2E8-4569-A9C9-D093A9E134D5}" srcOrd="3" destOrd="0" presId="urn:microsoft.com/office/officeart/2017/3/layout/DropPinTimeline"/>
    <dgm:cxn modelId="{CC47EF6A-D87F-466B-A07F-53E06F54317E}" type="presParOf" srcId="{CC185125-EB5B-4CBB-B8F3-2168B917887B}" destId="{23F3676B-BD31-4C13-BA8D-09A6700656D9}" srcOrd="4" destOrd="0" presId="urn:microsoft.com/office/officeart/2017/3/layout/DropPinTimeline"/>
    <dgm:cxn modelId="{2678E48F-E5FD-4F16-BB6C-62B731B34972}" type="presParOf" srcId="{CC185125-EB5B-4CBB-B8F3-2168B917887B}" destId="{CB9F9332-CE96-41A3-93F0-1D259ACB4DA5}" srcOrd="5" destOrd="0" presId="urn:microsoft.com/office/officeart/2017/3/layout/DropPinTimeline"/>
    <dgm:cxn modelId="{86931CD3-B6D9-45EB-B23A-86DD0860947A}" type="presParOf" srcId="{1E2727E2-1C57-4A43-AC2A-4A0CCFE7F4C3}" destId="{17040068-90CB-4536-9617-EBAA8AD515A5}" srcOrd="5" destOrd="0" presId="urn:microsoft.com/office/officeart/2017/3/layout/DropPinTimeline"/>
    <dgm:cxn modelId="{CB658994-5066-43BF-8214-D8734E6B77A2}" type="presParOf" srcId="{1E2727E2-1C57-4A43-AC2A-4A0CCFE7F4C3}" destId="{D4F115D7-0C9D-427A-B2E2-F115B9770551}" srcOrd="6" destOrd="0" presId="urn:microsoft.com/office/officeart/2017/3/layout/DropPinTimeline"/>
    <dgm:cxn modelId="{14BEA4B1-B109-49B7-AB9C-F0172322F29D}" type="presParOf" srcId="{D4F115D7-0C9D-427A-B2E2-F115B9770551}" destId="{E396C038-2E9B-4192-9B68-8F3DF146AD03}" srcOrd="0" destOrd="0" presId="urn:microsoft.com/office/officeart/2017/3/layout/DropPinTimeline"/>
    <dgm:cxn modelId="{DF948BB4-EB7B-40DD-BEE5-F04530F49DA6}" type="presParOf" srcId="{D4F115D7-0C9D-427A-B2E2-F115B9770551}" destId="{A3220505-42E9-4483-AE64-D1AE1FAF9626}" srcOrd="1" destOrd="0" presId="urn:microsoft.com/office/officeart/2017/3/layout/DropPinTimeline"/>
    <dgm:cxn modelId="{8112B517-031C-444A-BA2C-05BE6DC21626}" type="presParOf" srcId="{A3220505-42E9-4483-AE64-D1AE1FAF9626}" destId="{BAB4726B-AFF9-4E44-9ECB-826FBC3112CB}" srcOrd="0" destOrd="0" presId="urn:microsoft.com/office/officeart/2017/3/layout/DropPinTimeline"/>
    <dgm:cxn modelId="{D3ECC357-8663-4671-B027-7ED070319627}" type="presParOf" srcId="{A3220505-42E9-4483-AE64-D1AE1FAF9626}" destId="{774700F6-9B1A-40C8-B04B-1CC0502D8684}" srcOrd="1" destOrd="0" presId="urn:microsoft.com/office/officeart/2017/3/layout/DropPinTimeline"/>
    <dgm:cxn modelId="{E103C5AE-D2CF-41DB-9495-DF4BDA11712C}" type="presParOf" srcId="{D4F115D7-0C9D-427A-B2E2-F115B9770551}" destId="{AE00591F-D55C-4CB6-AFC4-0323A5E6D15D}" srcOrd="2" destOrd="0" presId="urn:microsoft.com/office/officeart/2017/3/layout/DropPinTimeline"/>
    <dgm:cxn modelId="{68F20B42-02EA-4EC4-8F3C-E2C8F61FD786}" type="presParOf" srcId="{D4F115D7-0C9D-427A-B2E2-F115B9770551}" destId="{CA616D9B-94DB-482A-B01D-D2CBAED846B6}" srcOrd="3" destOrd="0" presId="urn:microsoft.com/office/officeart/2017/3/layout/DropPinTimeline"/>
    <dgm:cxn modelId="{BCF1FF2E-C9AA-43D5-B6A1-E24BD734FC2F}" type="presParOf" srcId="{D4F115D7-0C9D-427A-B2E2-F115B9770551}" destId="{236BF4E7-1B32-46F4-84D4-CE4628394279}" srcOrd="4" destOrd="0" presId="urn:microsoft.com/office/officeart/2017/3/layout/DropPinTimeline"/>
    <dgm:cxn modelId="{EC4206B9-C4AF-48F7-BE45-21848C8A250D}" type="presParOf" srcId="{D4F115D7-0C9D-427A-B2E2-F115B9770551}" destId="{66FCF0AC-C913-443C-AE64-A292588B33DB}" srcOrd="5" destOrd="0" presId="urn:microsoft.com/office/officeart/2017/3/layout/DropPinTimeline"/>
    <dgm:cxn modelId="{B50B69CA-304C-462B-B1E5-C88F5A609F63}" type="presParOf" srcId="{1E2727E2-1C57-4A43-AC2A-4A0CCFE7F4C3}" destId="{1D36A60F-201E-4827-90E0-C91498EC2889}" srcOrd="7" destOrd="0" presId="urn:microsoft.com/office/officeart/2017/3/layout/DropPinTimeline"/>
    <dgm:cxn modelId="{44AA9AA1-8A46-42BA-8D4F-6F04DC0F35B9}" type="presParOf" srcId="{1E2727E2-1C57-4A43-AC2A-4A0CCFE7F4C3}" destId="{748089C8-BF3E-4FD6-BF32-B45400EDDDA1}" srcOrd="8" destOrd="0" presId="urn:microsoft.com/office/officeart/2017/3/layout/DropPinTimeline"/>
    <dgm:cxn modelId="{C11640CD-6C01-46FA-8C35-C66F6C6930AD}" type="presParOf" srcId="{748089C8-BF3E-4FD6-BF32-B45400EDDDA1}" destId="{0D3BEF6D-86EF-452B-B066-EFFC6DEE7994}" srcOrd="0" destOrd="0" presId="urn:microsoft.com/office/officeart/2017/3/layout/DropPinTimeline"/>
    <dgm:cxn modelId="{99E3DE52-072A-4E2A-B058-B6371AD19F95}" type="presParOf" srcId="{748089C8-BF3E-4FD6-BF32-B45400EDDDA1}" destId="{988BA77C-A144-41EB-AFF7-F4C512DC618B}" srcOrd="1" destOrd="0" presId="urn:microsoft.com/office/officeart/2017/3/layout/DropPinTimeline"/>
    <dgm:cxn modelId="{611FAB37-75EE-4155-B95C-76CECBB37379}" type="presParOf" srcId="{988BA77C-A144-41EB-AFF7-F4C512DC618B}" destId="{51ED76D1-07C3-4796-A0BB-FBDD39A433DC}" srcOrd="0" destOrd="0" presId="urn:microsoft.com/office/officeart/2017/3/layout/DropPinTimeline"/>
    <dgm:cxn modelId="{7824FC79-8DDC-4C1C-83AE-93677F1EAF64}" type="presParOf" srcId="{988BA77C-A144-41EB-AFF7-F4C512DC618B}" destId="{69578D2C-7CE0-4EDD-93A2-54B69BF2AA92}" srcOrd="1" destOrd="0" presId="urn:microsoft.com/office/officeart/2017/3/layout/DropPinTimeline"/>
    <dgm:cxn modelId="{A695650A-7C44-4EDF-844A-9DD091E056CD}" type="presParOf" srcId="{748089C8-BF3E-4FD6-BF32-B45400EDDDA1}" destId="{355A28A7-F96A-4DB7-97CF-F6E3F2B4B153}" srcOrd="2" destOrd="0" presId="urn:microsoft.com/office/officeart/2017/3/layout/DropPinTimeline"/>
    <dgm:cxn modelId="{EB4ED566-AA1A-46DD-8AC9-0901DFC98C66}" type="presParOf" srcId="{748089C8-BF3E-4FD6-BF32-B45400EDDDA1}" destId="{0C39610E-C971-414B-A609-295BB2F32D9B}" srcOrd="3" destOrd="0" presId="urn:microsoft.com/office/officeart/2017/3/layout/DropPinTimeline"/>
    <dgm:cxn modelId="{F9393031-B40D-451B-B8CA-783610F614B5}" type="presParOf" srcId="{748089C8-BF3E-4FD6-BF32-B45400EDDDA1}" destId="{D0FE28F1-6918-4A40-B632-170AEE95E28B}" srcOrd="4" destOrd="0" presId="urn:microsoft.com/office/officeart/2017/3/layout/DropPinTimeline"/>
    <dgm:cxn modelId="{5BF98246-4840-4716-AEA0-93D2F1BDA4B7}" type="presParOf" srcId="{748089C8-BF3E-4FD6-BF32-B45400EDDDA1}" destId="{0FD675EE-822A-486A-82D7-F1F7245BA46F}" srcOrd="5" destOrd="0" presId="urn:microsoft.com/office/officeart/2017/3/layout/DropPinTimeline"/>
    <dgm:cxn modelId="{7C0E194B-CEB9-4043-AA99-E2D72455650A}" type="presParOf" srcId="{1E2727E2-1C57-4A43-AC2A-4A0CCFE7F4C3}" destId="{51F01FEE-0CB1-420E-B93F-EEB42D0AF4B2}" srcOrd="9" destOrd="0" presId="urn:microsoft.com/office/officeart/2017/3/layout/DropPinTimeline"/>
    <dgm:cxn modelId="{5564A07E-27E2-455E-B3C3-265A2A5BF828}" type="presParOf" srcId="{1E2727E2-1C57-4A43-AC2A-4A0CCFE7F4C3}" destId="{58E7E71B-FB85-4D43-BDDD-2F81EB8F4813}" srcOrd="10" destOrd="0" presId="urn:microsoft.com/office/officeart/2017/3/layout/DropPinTimeline"/>
    <dgm:cxn modelId="{CE04C3E8-A403-49CF-8ECD-F1719055B106}" type="presParOf" srcId="{58E7E71B-FB85-4D43-BDDD-2F81EB8F4813}" destId="{810E3D05-B63D-4B49-8CD5-97CEACC41835}" srcOrd="0" destOrd="0" presId="urn:microsoft.com/office/officeart/2017/3/layout/DropPinTimeline"/>
    <dgm:cxn modelId="{FCD039C1-0F9B-4BA7-AAA7-2B7932F2B9FF}" type="presParOf" srcId="{58E7E71B-FB85-4D43-BDDD-2F81EB8F4813}" destId="{E507A81A-BA71-4720-9F60-2E10A2D2139F}" srcOrd="1" destOrd="0" presId="urn:microsoft.com/office/officeart/2017/3/layout/DropPinTimeline"/>
    <dgm:cxn modelId="{8B5F5B6F-38B8-44D2-A4A2-8BC8E6EC0693}" type="presParOf" srcId="{E507A81A-BA71-4720-9F60-2E10A2D2139F}" destId="{9C9F83A5-1EB5-48B4-BBB9-ACBC1A0DEBA6}" srcOrd="0" destOrd="0" presId="urn:microsoft.com/office/officeart/2017/3/layout/DropPinTimeline"/>
    <dgm:cxn modelId="{C643A77E-6C94-43BF-B5BD-192D8F347D52}" type="presParOf" srcId="{E507A81A-BA71-4720-9F60-2E10A2D2139F}" destId="{4A3114ED-1482-4A4D-8AE0-320C4C3BB19D}" srcOrd="1" destOrd="0" presId="urn:microsoft.com/office/officeart/2017/3/layout/DropPinTimeline"/>
    <dgm:cxn modelId="{41809BF2-CCF5-461B-895B-9D31A2D589AD}" type="presParOf" srcId="{58E7E71B-FB85-4D43-BDDD-2F81EB8F4813}" destId="{529D64F8-9CA2-404D-8E5A-97A8E51A7F10}" srcOrd="2" destOrd="0" presId="urn:microsoft.com/office/officeart/2017/3/layout/DropPinTimeline"/>
    <dgm:cxn modelId="{2A54F86B-93A3-4D37-9690-77D92DDA46CA}" type="presParOf" srcId="{58E7E71B-FB85-4D43-BDDD-2F81EB8F4813}" destId="{DEF4B5A8-5F67-40AA-A8E3-4C4167D22E71}" srcOrd="3" destOrd="0" presId="urn:microsoft.com/office/officeart/2017/3/layout/DropPinTimeline"/>
    <dgm:cxn modelId="{96CFD839-5F99-4F8E-A808-32E3F884C6AE}" type="presParOf" srcId="{58E7E71B-FB85-4D43-BDDD-2F81EB8F4813}" destId="{8160DE06-250D-4B8F-B63C-0289D2533BF6}" srcOrd="4" destOrd="0" presId="urn:microsoft.com/office/officeart/2017/3/layout/DropPinTimeline"/>
    <dgm:cxn modelId="{19ABF409-1221-4A90-9926-2E02B9E9C4CC}" type="presParOf" srcId="{58E7E71B-FB85-4D43-BDDD-2F81EB8F4813}" destId="{F3DC65AB-5712-4061-9C86-B85444ECB26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846084-BD14-45C9-9355-932F38EF2308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071A97-CF26-4681-8A2D-52EC13C34F3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2</a:t>
          </a:r>
          <a:r>
            <a:rPr lang="en-US" sz="3200" baseline="30000" dirty="0">
              <a:solidFill>
                <a:schemeClr val="tx1"/>
              </a:solidFill>
            </a:rPr>
            <a:t>nd</a:t>
          </a:r>
          <a:r>
            <a:rPr lang="en-US" sz="3200" dirty="0">
              <a:solidFill>
                <a:schemeClr val="tx1"/>
              </a:solidFill>
            </a:rPr>
            <a:t> place winner</a:t>
          </a:r>
        </a:p>
      </dgm:t>
      <dgm:extLst>
        <a:ext uri="{E40237B7-FDA0-4F09-8148-C483321AD2D9}">
          <dgm14:cNvPr xmlns:dgm14="http://schemas.microsoft.com/office/drawing/2010/diagram" id="0" name="" descr="Four boxes with the following information:&#10;&#10;1st place winner - $750&#10;2nd place winner - $500&#10;3rd place winner - $250&#10;4th place winner - $250&#10;"/>
        </a:ext>
      </dgm:extLst>
    </dgm:pt>
    <dgm:pt modelId="{84976C2F-2551-4BB4-9ED1-EE940709D6E8}" type="parTrans" cxnId="{58D2AADB-BC1A-440B-978C-C414E15A7F0C}">
      <dgm:prSet/>
      <dgm:spPr/>
      <dgm:t>
        <a:bodyPr/>
        <a:lstStyle/>
        <a:p>
          <a:endParaRPr lang="en-US"/>
        </a:p>
      </dgm:t>
    </dgm:pt>
    <dgm:pt modelId="{F6259B46-843F-4400-9212-2A5FC6ADA52D}" type="sibTrans" cxnId="{58D2AADB-BC1A-440B-978C-C414E15A7F0C}">
      <dgm:prSet phldrT="02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$500</a:t>
          </a:r>
        </a:p>
      </dgm:t>
    </dgm:pt>
    <dgm:pt modelId="{68964F38-DF6C-4046-8809-AC1E6FA52831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3</a:t>
          </a:r>
          <a:r>
            <a:rPr lang="en-US" sz="3200" baseline="30000" dirty="0">
              <a:solidFill>
                <a:schemeClr val="tx1"/>
              </a:solidFill>
            </a:rPr>
            <a:t>rd</a:t>
          </a:r>
          <a:r>
            <a:rPr lang="en-US" sz="3200" dirty="0">
              <a:solidFill>
                <a:schemeClr val="tx1"/>
              </a:solidFill>
            </a:rPr>
            <a:t> place winner</a:t>
          </a:r>
        </a:p>
      </dgm:t>
      <dgm:extLst>
        <a:ext uri="{E40237B7-FDA0-4F09-8148-C483321AD2D9}">
          <dgm14:cNvPr xmlns:dgm14="http://schemas.microsoft.com/office/drawing/2010/diagram" id="0" name="" descr="Four boxes with the following information:&#10;&#10;1st place winner - $750&#10;2nd place winner - $500&#10;3rd place winner - $250&#10;4th place winner - $250&#10;"/>
        </a:ext>
      </dgm:extLst>
    </dgm:pt>
    <dgm:pt modelId="{6F29D5A2-E264-428F-97A5-E0DD10786C94}" type="parTrans" cxnId="{A2C3A28C-7FE8-4F47-BFB4-32E7C80435E0}">
      <dgm:prSet/>
      <dgm:spPr/>
      <dgm:t>
        <a:bodyPr/>
        <a:lstStyle/>
        <a:p>
          <a:endParaRPr lang="en-US"/>
        </a:p>
      </dgm:t>
    </dgm:pt>
    <dgm:pt modelId="{7953785B-6F58-4C8A-97E0-610A4B00B229}" type="sibTrans" cxnId="{A2C3A28C-7FE8-4F47-BFB4-32E7C80435E0}">
      <dgm:prSet phldrT="03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$250</a:t>
          </a:r>
        </a:p>
      </dgm:t>
    </dgm:pt>
    <dgm:pt modelId="{3361F373-D2F6-4651-8F4E-9E6F96B21B3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4</a:t>
          </a:r>
          <a:r>
            <a:rPr lang="en-US" sz="3200" baseline="30000" dirty="0">
              <a:solidFill>
                <a:schemeClr val="tx1"/>
              </a:solidFill>
            </a:rPr>
            <a:t>th</a:t>
          </a:r>
          <a:r>
            <a:rPr lang="en-US" sz="3200" dirty="0">
              <a:solidFill>
                <a:schemeClr val="tx1"/>
              </a:solidFill>
            </a:rPr>
            <a:t> place winner</a:t>
          </a:r>
        </a:p>
      </dgm:t>
      <dgm:extLst>
        <a:ext uri="{E40237B7-FDA0-4F09-8148-C483321AD2D9}">
          <dgm14:cNvPr xmlns:dgm14="http://schemas.microsoft.com/office/drawing/2010/diagram" id="0" name="" descr="Four boxes with the following information:&#10;&#10;1st place winner - $750&#10;2nd place winner - $500&#10;3rd place winner - $250&#10;4th place winner - $250&#10;"/>
        </a:ext>
      </dgm:extLst>
    </dgm:pt>
    <dgm:pt modelId="{ADE2C635-B824-41AC-93AE-FD05C7D1356F}" type="parTrans" cxnId="{C9093273-CC60-4DC1-B06C-BDD89B96E900}">
      <dgm:prSet/>
      <dgm:spPr/>
      <dgm:t>
        <a:bodyPr/>
        <a:lstStyle/>
        <a:p>
          <a:endParaRPr lang="en-US"/>
        </a:p>
      </dgm:t>
    </dgm:pt>
    <dgm:pt modelId="{20D544A2-F081-45B7-8447-EF0D913D2B3B}" type="sibTrans" cxnId="{C9093273-CC60-4DC1-B06C-BDD89B96E900}">
      <dgm:prSet phldrT="04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$250</a:t>
          </a:r>
        </a:p>
      </dgm:t>
    </dgm:pt>
    <dgm:pt modelId="{B623CD35-6147-4CBB-B4DC-0D5C7D994F72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1</a:t>
          </a:r>
          <a:r>
            <a:rPr lang="en-US" sz="3200" baseline="30000" dirty="0">
              <a:solidFill>
                <a:schemeClr val="tx1"/>
              </a:solidFill>
            </a:rPr>
            <a:t>st</a:t>
          </a:r>
          <a:r>
            <a:rPr lang="en-US" sz="3200" dirty="0">
              <a:solidFill>
                <a:schemeClr val="tx1"/>
              </a:solidFill>
            </a:rPr>
            <a:t> place winner</a:t>
          </a:r>
        </a:p>
      </dgm:t>
      <dgm:extLst>
        <a:ext uri="{E40237B7-FDA0-4F09-8148-C483321AD2D9}">
          <dgm14:cNvPr xmlns:dgm14="http://schemas.microsoft.com/office/drawing/2010/diagram" id="0" name="" descr="Four boxes with the following information:&#10;&#10;1st place winner - $750&#10;2nd place winner - $500&#10;3rd place winner - $250&#10;4th place winner - $250&#10;"/>
        </a:ext>
      </dgm:extLst>
    </dgm:pt>
    <dgm:pt modelId="{9F9C6FA8-4CA8-419F-B8FB-699CFEF33BB5}" type="sibTrans" cxnId="{A644D330-35E8-4557-8CE0-31D4C926E65B}">
      <dgm:prSet phldrT="01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$750</a:t>
          </a:r>
        </a:p>
      </dgm:t>
    </dgm:pt>
    <dgm:pt modelId="{D5EA0ACA-F5EB-485B-8879-EC620F775CF7}" type="parTrans" cxnId="{A644D330-35E8-4557-8CE0-31D4C926E65B}">
      <dgm:prSet/>
      <dgm:spPr/>
      <dgm:t>
        <a:bodyPr/>
        <a:lstStyle/>
        <a:p>
          <a:endParaRPr lang="en-US"/>
        </a:p>
      </dgm:t>
    </dgm:pt>
    <dgm:pt modelId="{DFB06B79-19ED-4F45-A5C6-D2F19C2E3129}" type="pres">
      <dgm:prSet presAssocID="{18846084-BD14-45C9-9355-932F38EF2308}" presName="Name0" presStyleCnt="0">
        <dgm:presLayoutVars>
          <dgm:animLvl val="lvl"/>
          <dgm:resizeHandles val="exact"/>
        </dgm:presLayoutVars>
      </dgm:prSet>
      <dgm:spPr/>
    </dgm:pt>
    <dgm:pt modelId="{72F1E8AB-CED6-4120-9434-FA668580AE92}" type="pres">
      <dgm:prSet presAssocID="{B623CD35-6147-4CBB-B4DC-0D5C7D994F72}" presName="compositeNode" presStyleCnt="0">
        <dgm:presLayoutVars>
          <dgm:bulletEnabled val="1"/>
        </dgm:presLayoutVars>
      </dgm:prSet>
      <dgm:spPr/>
    </dgm:pt>
    <dgm:pt modelId="{051D8A50-FEE1-49C7-9FD7-B732AB4FC048}" type="pres">
      <dgm:prSet presAssocID="{B623CD35-6147-4CBB-B4DC-0D5C7D994F72}" presName="bgRect" presStyleLbl="alignNode1" presStyleIdx="0" presStyleCnt="4" custScaleY="84319"/>
      <dgm:spPr/>
    </dgm:pt>
    <dgm:pt modelId="{E771CBEC-9821-418B-A052-B42E9EDBBF99}" type="pres">
      <dgm:prSet presAssocID="{9F9C6FA8-4CA8-419F-B8FB-699CFEF33BB5}" presName="sibTransNodeRect" presStyleLbl="alignNode1" presStyleIdx="0" presStyleCnt="4" custLinFactNeighborY="13425">
        <dgm:presLayoutVars>
          <dgm:chMax val="0"/>
          <dgm:bulletEnabled val="1"/>
        </dgm:presLayoutVars>
      </dgm:prSet>
      <dgm:spPr/>
    </dgm:pt>
    <dgm:pt modelId="{B1E2E3A8-7B51-4783-8F13-C2E5FB0758F7}" type="pres">
      <dgm:prSet presAssocID="{B623CD35-6147-4CBB-B4DC-0D5C7D994F72}" presName="nodeRect" presStyleLbl="alignNode1" presStyleIdx="0" presStyleCnt="4">
        <dgm:presLayoutVars>
          <dgm:bulletEnabled val="1"/>
        </dgm:presLayoutVars>
      </dgm:prSet>
      <dgm:spPr/>
    </dgm:pt>
    <dgm:pt modelId="{76B909DD-54EC-49FB-BE81-34F1CCAF32A1}" type="pres">
      <dgm:prSet presAssocID="{9F9C6FA8-4CA8-419F-B8FB-699CFEF33BB5}" presName="sibTrans" presStyleCnt="0"/>
      <dgm:spPr/>
    </dgm:pt>
    <dgm:pt modelId="{CA18103F-E8C8-4321-B4E5-4F765EDD204E}" type="pres">
      <dgm:prSet presAssocID="{2F071A97-CF26-4681-8A2D-52EC13C34F38}" presName="compositeNode" presStyleCnt="0">
        <dgm:presLayoutVars>
          <dgm:bulletEnabled val="1"/>
        </dgm:presLayoutVars>
      </dgm:prSet>
      <dgm:spPr/>
    </dgm:pt>
    <dgm:pt modelId="{ADF950A1-1C10-455E-B645-0CCEEA5FB0C9}" type="pres">
      <dgm:prSet presAssocID="{2F071A97-CF26-4681-8A2D-52EC13C34F38}" presName="bgRect" presStyleLbl="alignNode1" presStyleIdx="1" presStyleCnt="4" custScaleY="84319"/>
      <dgm:spPr/>
    </dgm:pt>
    <dgm:pt modelId="{B5008538-D0CF-4A04-9E16-7FF55519CF5B}" type="pres">
      <dgm:prSet presAssocID="{F6259B46-843F-4400-9212-2A5FC6ADA52D}" presName="sibTransNodeRect" presStyleLbl="alignNode1" presStyleIdx="1" presStyleCnt="4" custLinFactNeighborY="13425">
        <dgm:presLayoutVars>
          <dgm:chMax val="0"/>
          <dgm:bulletEnabled val="1"/>
        </dgm:presLayoutVars>
      </dgm:prSet>
      <dgm:spPr/>
    </dgm:pt>
    <dgm:pt modelId="{E94AACBD-6E5C-4CF3-97FF-F4F0EC4DE14F}" type="pres">
      <dgm:prSet presAssocID="{2F071A97-CF26-4681-8A2D-52EC13C34F38}" presName="nodeRect" presStyleLbl="alignNode1" presStyleIdx="1" presStyleCnt="4">
        <dgm:presLayoutVars>
          <dgm:bulletEnabled val="1"/>
        </dgm:presLayoutVars>
      </dgm:prSet>
      <dgm:spPr/>
    </dgm:pt>
    <dgm:pt modelId="{FC1032E5-F628-4D97-9E41-CBD9D2069FD0}" type="pres">
      <dgm:prSet presAssocID="{F6259B46-843F-4400-9212-2A5FC6ADA52D}" presName="sibTrans" presStyleCnt="0"/>
      <dgm:spPr/>
    </dgm:pt>
    <dgm:pt modelId="{D92DF2DE-AF8C-459D-A060-CB2A28BE0B45}" type="pres">
      <dgm:prSet presAssocID="{68964F38-DF6C-4046-8809-AC1E6FA52831}" presName="compositeNode" presStyleCnt="0">
        <dgm:presLayoutVars>
          <dgm:bulletEnabled val="1"/>
        </dgm:presLayoutVars>
      </dgm:prSet>
      <dgm:spPr/>
    </dgm:pt>
    <dgm:pt modelId="{63F013A8-726A-43B0-9BFA-C409E1C1E95C}" type="pres">
      <dgm:prSet presAssocID="{68964F38-DF6C-4046-8809-AC1E6FA52831}" presName="bgRect" presStyleLbl="alignNode1" presStyleIdx="2" presStyleCnt="4" custScaleY="84319"/>
      <dgm:spPr/>
    </dgm:pt>
    <dgm:pt modelId="{8136E8F9-2156-4A4E-9867-DDB9799B7465}" type="pres">
      <dgm:prSet presAssocID="{7953785B-6F58-4C8A-97E0-610A4B00B229}" presName="sibTransNodeRect" presStyleLbl="alignNode1" presStyleIdx="2" presStyleCnt="4" custLinFactNeighborY="13425">
        <dgm:presLayoutVars>
          <dgm:chMax val="0"/>
          <dgm:bulletEnabled val="1"/>
        </dgm:presLayoutVars>
      </dgm:prSet>
      <dgm:spPr/>
    </dgm:pt>
    <dgm:pt modelId="{1CF49A7F-024B-41FF-83AC-FF19C82FF5F1}" type="pres">
      <dgm:prSet presAssocID="{68964F38-DF6C-4046-8809-AC1E6FA52831}" presName="nodeRect" presStyleLbl="alignNode1" presStyleIdx="2" presStyleCnt="4">
        <dgm:presLayoutVars>
          <dgm:bulletEnabled val="1"/>
        </dgm:presLayoutVars>
      </dgm:prSet>
      <dgm:spPr/>
    </dgm:pt>
    <dgm:pt modelId="{E54805D7-99A0-496B-A44E-AFC02A0F288E}" type="pres">
      <dgm:prSet presAssocID="{7953785B-6F58-4C8A-97E0-610A4B00B229}" presName="sibTrans" presStyleCnt="0"/>
      <dgm:spPr/>
    </dgm:pt>
    <dgm:pt modelId="{3AA572B6-45B7-478F-86FF-E46F1AE4E95F}" type="pres">
      <dgm:prSet presAssocID="{3361F373-D2F6-4651-8F4E-9E6F96B21B38}" presName="compositeNode" presStyleCnt="0">
        <dgm:presLayoutVars>
          <dgm:bulletEnabled val="1"/>
        </dgm:presLayoutVars>
      </dgm:prSet>
      <dgm:spPr/>
    </dgm:pt>
    <dgm:pt modelId="{9F5958D8-9AD3-4735-86A0-9F4D641F9514}" type="pres">
      <dgm:prSet presAssocID="{3361F373-D2F6-4651-8F4E-9E6F96B21B38}" presName="bgRect" presStyleLbl="alignNode1" presStyleIdx="3" presStyleCnt="4" custScaleY="84319"/>
      <dgm:spPr/>
    </dgm:pt>
    <dgm:pt modelId="{8F341713-6344-4686-AF98-897C94DD5FC8}" type="pres">
      <dgm:prSet presAssocID="{20D544A2-F081-45B7-8447-EF0D913D2B3B}" presName="sibTransNodeRect" presStyleLbl="alignNode1" presStyleIdx="3" presStyleCnt="4" custLinFactNeighborY="13425">
        <dgm:presLayoutVars>
          <dgm:chMax val="0"/>
          <dgm:bulletEnabled val="1"/>
        </dgm:presLayoutVars>
      </dgm:prSet>
      <dgm:spPr/>
    </dgm:pt>
    <dgm:pt modelId="{256754F9-551F-404E-9056-796C3B227D1A}" type="pres">
      <dgm:prSet presAssocID="{3361F373-D2F6-4651-8F4E-9E6F96B21B38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66D5CD15-21FB-48BB-949E-6799E678A5F0}" type="presOf" srcId="{2F071A97-CF26-4681-8A2D-52EC13C34F38}" destId="{ADF950A1-1C10-455E-B645-0CCEEA5FB0C9}" srcOrd="0" destOrd="0" presId="urn:microsoft.com/office/officeart/2016/7/layout/LinearBlockProcessNumbered"/>
    <dgm:cxn modelId="{8C374D26-836F-41AE-AB26-D343C402EE92}" type="presOf" srcId="{7953785B-6F58-4C8A-97E0-610A4B00B229}" destId="{8136E8F9-2156-4A4E-9867-DDB9799B7465}" srcOrd="0" destOrd="0" presId="urn:microsoft.com/office/officeart/2016/7/layout/LinearBlockProcessNumbered"/>
    <dgm:cxn modelId="{AC18C82D-405A-458E-9296-7FC6B14BC2F0}" type="presOf" srcId="{B623CD35-6147-4CBB-B4DC-0D5C7D994F72}" destId="{051D8A50-FEE1-49C7-9FD7-B732AB4FC048}" srcOrd="0" destOrd="0" presId="urn:microsoft.com/office/officeart/2016/7/layout/LinearBlockProcessNumbered"/>
    <dgm:cxn modelId="{A644D330-35E8-4557-8CE0-31D4C926E65B}" srcId="{18846084-BD14-45C9-9355-932F38EF2308}" destId="{B623CD35-6147-4CBB-B4DC-0D5C7D994F72}" srcOrd="0" destOrd="0" parTransId="{D5EA0ACA-F5EB-485B-8879-EC620F775CF7}" sibTransId="{9F9C6FA8-4CA8-419F-B8FB-699CFEF33BB5}"/>
    <dgm:cxn modelId="{09C8C55E-4A29-4B34-8982-F5F4C2EDF634}" type="presOf" srcId="{20D544A2-F081-45B7-8447-EF0D913D2B3B}" destId="{8F341713-6344-4686-AF98-897C94DD5FC8}" srcOrd="0" destOrd="0" presId="urn:microsoft.com/office/officeart/2016/7/layout/LinearBlockProcessNumbered"/>
    <dgm:cxn modelId="{15380549-BFDC-4247-80F3-9E9726B0A5FC}" type="presOf" srcId="{68964F38-DF6C-4046-8809-AC1E6FA52831}" destId="{63F013A8-726A-43B0-9BFA-C409E1C1E95C}" srcOrd="0" destOrd="0" presId="urn:microsoft.com/office/officeart/2016/7/layout/LinearBlockProcessNumbered"/>
    <dgm:cxn modelId="{BBEA3C4F-B47D-4EFA-B476-44F6BE869655}" type="presOf" srcId="{3361F373-D2F6-4651-8F4E-9E6F96B21B38}" destId="{256754F9-551F-404E-9056-796C3B227D1A}" srcOrd="1" destOrd="0" presId="urn:microsoft.com/office/officeart/2016/7/layout/LinearBlockProcessNumbered"/>
    <dgm:cxn modelId="{C9093273-CC60-4DC1-B06C-BDD89B96E900}" srcId="{18846084-BD14-45C9-9355-932F38EF2308}" destId="{3361F373-D2F6-4651-8F4E-9E6F96B21B38}" srcOrd="3" destOrd="0" parTransId="{ADE2C635-B824-41AC-93AE-FD05C7D1356F}" sibTransId="{20D544A2-F081-45B7-8447-EF0D913D2B3B}"/>
    <dgm:cxn modelId="{A2C3A28C-7FE8-4F47-BFB4-32E7C80435E0}" srcId="{18846084-BD14-45C9-9355-932F38EF2308}" destId="{68964F38-DF6C-4046-8809-AC1E6FA52831}" srcOrd="2" destOrd="0" parTransId="{6F29D5A2-E264-428F-97A5-E0DD10786C94}" sibTransId="{7953785B-6F58-4C8A-97E0-610A4B00B229}"/>
    <dgm:cxn modelId="{B72D75B9-98F4-4CA5-A3A3-141FA98C5E5E}" type="presOf" srcId="{3361F373-D2F6-4651-8F4E-9E6F96B21B38}" destId="{9F5958D8-9AD3-4735-86A0-9F4D641F9514}" srcOrd="0" destOrd="0" presId="urn:microsoft.com/office/officeart/2016/7/layout/LinearBlockProcessNumbered"/>
    <dgm:cxn modelId="{2C63F7BF-7402-46F1-9A99-7EC1938435CE}" type="presOf" srcId="{F6259B46-843F-4400-9212-2A5FC6ADA52D}" destId="{B5008538-D0CF-4A04-9E16-7FF55519CF5B}" srcOrd="0" destOrd="0" presId="urn:microsoft.com/office/officeart/2016/7/layout/LinearBlockProcessNumbered"/>
    <dgm:cxn modelId="{EBFF77CB-04C8-4803-B8BA-764966A9B8A6}" type="presOf" srcId="{9F9C6FA8-4CA8-419F-B8FB-699CFEF33BB5}" destId="{E771CBEC-9821-418B-A052-B42E9EDBBF99}" srcOrd="0" destOrd="0" presId="urn:microsoft.com/office/officeart/2016/7/layout/LinearBlockProcessNumbered"/>
    <dgm:cxn modelId="{C5A5D3CE-14BA-49BE-855C-ECAE1C2E52DB}" type="presOf" srcId="{2F071A97-CF26-4681-8A2D-52EC13C34F38}" destId="{E94AACBD-6E5C-4CF3-97FF-F4F0EC4DE14F}" srcOrd="1" destOrd="0" presId="urn:microsoft.com/office/officeart/2016/7/layout/LinearBlockProcessNumbered"/>
    <dgm:cxn modelId="{58D2AADB-BC1A-440B-978C-C414E15A7F0C}" srcId="{18846084-BD14-45C9-9355-932F38EF2308}" destId="{2F071A97-CF26-4681-8A2D-52EC13C34F38}" srcOrd="1" destOrd="0" parTransId="{84976C2F-2551-4BB4-9ED1-EE940709D6E8}" sibTransId="{F6259B46-843F-4400-9212-2A5FC6ADA52D}"/>
    <dgm:cxn modelId="{112DD8DB-8119-4F44-9AA2-6838E6E2C7A4}" type="presOf" srcId="{68964F38-DF6C-4046-8809-AC1E6FA52831}" destId="{1CF49A7F-024B-41FF-83AC-FF19C82FF5F1}" srcOrd="1" destOrd="0" presId="urn:microsoft.com/office/officeart/2016/7/layout/LinearBlockProcessNumbered"/>
    <dgm:cxn modelId="{7CA155EF-1D01-4239-A312-6D1EA7708ADB}" type="presOf" srcId="{18846084-BD14-45C9-9355-932F38EF2308}" destId="{DFB06B79-19ED-4F45-A5C6-D2F19C2E3129}" srcOrd="0" destOrd="0" presId="urn:microsoft.com/office/officeart/2016/7/layout/LinearBlockProcessNumbered"/>
    <dgm:cxn modelId="{F0EAE4EF-32D4-4E50-85C4-D5E4C8A04A3F}" type="presOf" srcId="{B623CD35-6147-4CBB-B4DC-0D5C7D994F72}" destId="{B1E2E3A8-7B51-4783-8F13-C2E5FB0758F7}" srcOrd="1" destOrd="0" presId="urn:microsoft.com/office/officeart/2016/7/layout/LinearBlockProcessNumbered"/>
    <dgm:cxn modelId="{956A63E7-1B02-42B5-887C-A0C690A6A2F8}" type="presParOf" srcId="{DFB06B79-19ED-4F45-A5C6-D2F19C2E3129}" destId="{72F1E8AB-CED6-4120-9434-FA668580AE92}" srcOrd="0" destOrd="0" presId="urn:microsoft.com/office/officeart/2016/7/layout/LinearBlockProcessNumbered"/>
    <dgm:cxn modelId="{1F601FFB-EAB6-4D96-BCF6-B6868862D237}" type="presParOf" srcId="{72F1E8AB-CED6-4120-9434-FA668580AE92}" destId="{051D8A50-FEE1-49C7-9FD7-B732AB4FC048}" srcOrd="0" destOrd="0" presId="urn:microsoft.com/office/officeart/2016/7/layout/LinearBlockProcessNumbered"/>
    <dgm:cxn modelId="{C6BB4C4C-B2AB-4DC0-9ED8-CB4BD56A04B4}" type="presParOf" srcId="{72F1E8AB-CED6-4120-9434-FA668580AE92}" destId="{E771CBEC-9821-418B-A052-B42E9EDBBF99}" srcOrd="1" destOrd="0" presId="urn:microsoft.com/office/officeart/2016/7/layout/LinearBlockProcessNumbered"/>
    <dgm:cxn modelId="{57584493-DA8C-43D0-B1D7-189FF8DE9CF7}" type="presParOf" srcId="{72F1E8AB-CED6-4120-9434-FA668580AE92}" destId="{B1E2E3A8-7B51-4783-8F13-C2E5FB0758F7}" srcOrd="2" destOrd="0" presId="urn:microsoft.com/office/officeart/2016/7/layout/LinearBlockProcessNumbered"/>
    <dgm:cxn modelId="{23A7E9FD-B72F-435A-A896-CAB985B3ECC5}" type="presParOf" srcId="{DFB06B79-19ED-4F45-A5C6-D2F19C2E3129}" destId="{76B909DD-54EC-49FB-BE81-34F1CCAF32A1}" srcOrd="1" destOrd="0" presId="urn:microsoft.com/office/officeart/2016/7/layout/LinearBlockProcessNumbered"/>
    <dgm:cxn modelId="{AFBC81E6-ADB3-49ED-8359-621A1BF8FE6B}" type="presParOf" srcId="{DFB06B79-19ED-4F45-A5C6-D2F19C2E3129}" destId="{CA18103F-E8C8-4321-B4E5-4F765EDD204E}" srcOrd="2" destOrd="0" presId="urn:microsoft.com/office/officeart/2016/7/layout/LinearBlockProcessNumbered"/>
    <dgm:cxn modelId="{01FD7010-F214-4D22-99A0-AECB57CFDFCE}" type="presParOf" srcId="{CA18103F-E8C8-4321-B4E5-4F765EDD204E}" destId="{ADF950A1-1C10-455E-B645-0CCEEA5FB0C9}" srcOrd="0" destOrd="0" presId="urn:microsoft.com/office/officeart/2016/7/layout/LinearBlockProcessNumbered"/>
    <dgm:cxn modelId="{9D6F6231-58F4-4A02-A135-CE8DA2CE39BA}" type="presParOf" srcId="{CA18103F-E8C8-4321-B4E5-4F765EDD204E}" destId="{B5008538-D0CF-4A04-9E16-7FF55519CF5B}" srcOrd="1" destOrd="0" presId="urn:microsoft.com/office/officeart/2016/7/layout/LinearBlockProcessNumbered"/>
    <dgm:cxn modelId="{F167722B-9819-4166-9D34-4D381DCF08A5}" type="presParOf" srcId="{CA18103F-E8C8-4321-B4E5-4F765EDD204E}" destId="{E94AACBD-6E5C-4CF3-97FF-F4F0EC4DE14F}" srcOrd="2" destOrd="0" presId="urn:microsoft.com/office/officeart/2016/7/layout/LinearBlockProcessNumbered"/>
    <dgm:cxn modelId="{52187817-B4EC-44E5-92F5-C6F1D58DD7F5}" type="presParOf" srcId="{DFB06B79-19ED-4F45-A5C6-D2F19C2E3129}" destId="{FC1032E5-F628-4D97-9E41-CBD9D2069FD0}" srcOrd="3" destOrd="0" presId="urn:microsoft.com/office/officeart/2016/7/layout/LinearBlockProcessNumbered"/>
    <dgm:cxn modelId="{8375ADA1-BE7A-4516-B392-2720C1C946F1}" type="presParOf" srcId="{DFB06B79-19ED-4F45-A5C6-D2F19C2E3129}" destId="{D92DF2DE-AF8C-459D-A060-CB2A28BE0B45}" srcOrd="4" destOrd="0" presId="urn:microsoft.com/office/officeart/2016/7/layout/LinearBlockProcessNumbered"/>
    <dgm:cxn modelId="{C73E849C-4F48-415C-A804-1B7546D52AC6}" type="presParOf" srcId="{D92DF2DE-AF8C-459D-A060-CB2A28BE0B45}" destId="{63F013A8-726A-43B0-9BFA-C409E1C1E95C}" srcOrd="0" destOrd="0" presId="urn:microsoft.com/office/officeart/2016/7/layout/LinearBlockProcessNumbered"/>
    <dgm:cxn modelId="{2B1B9CDC-D3A6-4183-8E6B-F3D90064FDA1}" type="presParOf" srcId="{D92DF2DE-AF8C-459D-A060-CB2A28BE0B45}" destId="{8136E8F9-2156-4A4E-9867-DDB9799B7465}" srcOrd="1" destOrd="0" presId="urn:microsoft.com/office/officeart/2016/7/layout/LinearBlockProcessNumbered"/>
    <dgm:cxn modelId="{198484CA-DD01-493E-8628-5E78CE6AC4AA}" type="presParOf" srcId="{D92DF2DE-AF8C-459D-A060-CB2A28BE0B45}" destId="{1CF49A7F-024B-41FF-83AC-FF19C82FF5F1}" srcOrd="2" destOrd="0" presId="urn:microsoft.com/office/officeart/2016/7/layout/LinearBlockProcessNumbered"/>
    <dgm:cxn modelId="{89553227-3962-4D80-9C11-EB8E5C6B3822}" type="presParOf" srcId="{DFB06B79-19ED-4F45-A5C6-D2F19C2E3129}" destId="{E54805D7-99A0-496B-A44E-AFC02A0F288E}" srcOrd="5" destOrd="0" presId="urn:microsoft.com/office/officeart/2016/7/layout/LinearBlockProcessNumbered"/>
    <dgm:cxn modelId="{CADB2DE8-F19F-43ED-8222-933B0E3D4AAF}" type="presParOf" srcId="{DFB06B79-19ED-4F45-A5C6-D2F19C2E3129}" destId="{3AA572B6-45B7-478F-86FF-E46F1AE4E95F}" srcOrd="6" destOrd="0" presId="urn:microsoft.com/office/officeart/2016/7/layout/LinearBlockProcessNumbered"/>
    <dgm:cxn modelId="{F4A2E2E2-BEBE-40E0-8696-3E1F49AC2E30}" type="presParOf" srcId="{3AA572B6-45B7-478F-86FF-E46F1AE4E95F}" destId="{9F5958D8-9AD3-4735-86A0-9F4D641F9514}" srcOrd="0" destOrd="0" presId="urn:microsoft.com/office/officeart/2016/7/layout/LinearBlockProcessNumbered"/>
    <dgm:cxn modelId="{FF9C0F10-3B61-4B37-A085-44B7F5FC36D5}" type="presParOf" srcId="{3AA572B6-45B7-478F-86FF-E46F1AE4E95F}" destId="{8F341713-6344-4686-AF98-897C94DD5FC8}" srcOrd="1" destOrd="0" presId="urn:microsoft.com/office/officeart/2016/7/layout/LinearBlockProcessNumbered"/>
    <dgm:cxn modelId="{34374300-9099-44E0-B345-ACA7648FF206}" type="presParOf" srcId="{3AA572B6-45B7-478F-86FF-E46F1AE4E95F}" destId="{256754F9-551F-404E-9056-796C3B227D1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846084-BD14-45C9-9355-932F38EF2308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23CD35-6147-4CBB-B4DC-0D5C7D994F72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>
              <a:solidFill>
                <a:schemeClr val="tx1"/>
              </a:solidFill>
            </a:rPr>
            <a:t>1</a:t>
          </a:r>
          <a:r>
            <a:rPr lang="en-US" sz="3200" baseline="30000">
              <a:solidFill>
                <a:schemeClr val="tx1"/>
              </a:solidFill>
            </a:rPr>
            <a:t>st</a:t>
          </a:r>
          <a:r>
            <a:rPr lang="en-US" sz="3200">
              <a:solidFill>
                <a:schemeClr val="tx1"/>
              </a:solidFill>
            </a:rPr>
            <a:t> place winner</a:t>
          </a:r>
        </a:p>
      </dgm:t>
    </dgm:pt>
    <dgm:pt modelId="{D5EA0ACA-F5EB-485B-8879-EC620F775CF7}" type="parTrans" cxnId="{A644D330-35E8-4557-8CE0-31D4C926E65B}">
      <dgm:prSet/>
      <dgm:spPr/>
      <dgm:t>
        <a:bodyPr/>
        <a:lstStyle/>
        <a:p>
          <a:endParaRPr lang="en-US"/>
        </a:p>
      </dgm:t>
    </dgm:pt>
    <dgm:pt modelId="{9F9C6FA8-4CA8-419F-B8FB-699CFEF33BB5}" type="sibTrans" cxnId="{A644D330-35E8-4557-8CE0-31D4C926E65B}">
      <dgm:prSet phldrT="01"/>
      <dgm:spPr/>
      <dgm:t>
        <a:bodyPr/>
        <a:lstStyle/>
        <a:p>
          <a:r>
            <a:rPr lang="en-US">
              <a:solidFill>
                <a:schemeClr val="tx1"/>
              </a:solidFill>
            </a:rPr>
            <a:t>$750</a:t>
          </a:r>
        </a:p>
      </dgm:t>
    </dgm:pt>
    <dgm:pt modelId="{2F071A97-CF26-4681-8A2D-52EC13C34F3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>
              <a:solidFill>
                <a:schemeClr val="tx1"/>
              </a:solidFill>
            </a:rPr>
            <a:t>2</a:t>
          </a:r>
          <a:r>
            <a:rPr lang="en-US" sz="3200" baseline="30000">
              <a:solidFill>
                <a:schemeClr val="tx1"/>
              </a:solidFill>
            </a:rPr>
            <a:t>nd</a:t>
          </a:r>
          <a:r>
            <a:rPr lang="en-US" sz="3200">
              <a:solidFill>
                <a:schemeClr val="tx1"/>
              </a:solidFill>
            </a:rPr>
            <a:t> place winner</a:t>
          </a:r>
        </a:p>
      </dgm:t>
    </dgm:pt>
    <dgm:pt modelId="{84976C2F-2551-4BB4-9ED1-EE940709D6E8}" type="parTrans" cxnId="{58D2AADB-BC1A-440B-978C-C414E15A7F0C}">
      <dgm:prSet/>
      <dgm:spPr/>
      <dgm:t>
        <a:bodyPr/>
        <a:lstStyle/>
        <a:p>
          <a:endParaRPr lang="en-US"/>
        </a:p>
      </dgm:t>
    </dgm:pt>
    <dgm:pt modelId="{F6259B46-843F-4400-9212-2A5FC6ADA52D}" type="sibTrans" cxnId="{58D2AADB-BC1A-440B-978C-C414E15A7F0C}">
      <dgm:prSet phldrT="02"/>
      <dgm:spPr/>
      <dgm:t>
        <a:bodyPr/>
        <a:lstStyle/>
        <a:p>
          <a:r>
            <a:rPr lang="en-US">
              <a:solidFill>
                <a:schemeClr val="tx1"/>
              </a:solidFill>
            </a:rPr>
            <a:t>$500</a:t>
          </a:r>
        </a:p>
      </dgm:t>
    </dgm:pt>
    <dgm:pt modelId="{68964F38-DF6C-4046-8809-AC1E6FA52831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>
              <a:solidFill>
                <a:schemeClr val="tx1"/>
              </a:solidFill>
            </a:rPr>
            <a:t>3</a:t>
          </a:r>
          <a:r>
            <a:rPr lang="en-US" sz="3200" baseline="30000">
              <a:solidFill>
                <a:schemeClr val="tx1"/>
              </a:solidFill>
            </a:rPr>
            <a:t>rd</a:t>
          </a:r>
          <a:r>
            <a:rPr lang="en-US" sz="3200">
              <a:solidFill>
                <a:schemeClr val="tx1"/>
              </a:solidFill>
            </a:rPr>
            <a:t> place winner</a:t>
          </a:r>
        </a:p>
      </dgm:t>
    </dgm:pt>
    <dgm:pt modelId="{6F29D5A2-E264-428F-97A5-E0DD10786C94}" type="parTrans" cxnId="{A2C3A28C-7FE8-4F47-BFB4-32E7C80435E0}">
      <dgm:prSet/>
      <dgm:spPr/>
      <dgm:t>
        <a:bodyPr/>
        <a:lstStyle/>
        <a:p>
          <a:endParaRPr lang="en-US"/>
        </a:p>
      </dgm:t>
    </dgm:pt>
    <dgm:pt modelId="{7953785B-6F58-4C8A-97E0-610A4B00B229}" type="sibTrans" cxnId="{A2C3A28C-7FE8-4F47-BFB4-32E7C80435E0}">
      <dgm:prSet phldrT="03"/>
      <dgm:spPr/>
      <dgm:t>
        <a:bodyPr/>
        <a:lstStyle/>
        <a:p>
          <a:r>
            <a:rPr lang="en-US">
              <a:solidFill>
                <a:schemeClr val="tx1"/>
              </a:solidFill>
            </a:rPr>
            <a:t>$250</a:t>
          </a:r>
        </a:p>
      </dgm:t>
    </dgm:pt>
    <dgm:pt modelId="{3361F373-D2F6-4651-8F4E-9E6F96B21B3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>
              <a:solidFill>
                <a:schemeClr val="tx1"/>
              </a:solidFill>
            </a:rPr>
            <a:t>4</a:t>
          </a:r>
          <a:r>
            <a:rPr lang="en-US" sz="3200" baseline="30000">
              <a:solidFill>
                <a:schemeClr val="tx1"/>
              </a:solidFill>
            </a:rPr>
            <a:t>th</a:t>
          </a:r>
          <a:r>
            <a:rPr lang="en-US" sz="3200">
              <a:solidFill>
                <a:schemeClr val="tx1"/>
              </a:solidFill>
            </a:rPr>
            <a:t> place winner</a:t>
          </a:r>
        </a:p>
      </dgm:t>
    </dgm:pt>
    <dgm:pt modelId="{ADE2C635-B824-41AC-93AE-FD05C7D1356F}" type="parTrans" cxnId="{C9093273-CC60-4DC1-B06C-BDD89B96E900}">
      <dgm:prSet/>
      <dgm:spPr/>
      <dgm:t>
        <a:bodyPr/>
        <a:lstStyle/>
        <a:p>
          <a:endParaRPr lang="en-US"/>
        </a:p>
      </dgm:t>
    </dgm:pt>
    <dgm:pt modelId="{20D544A2-F081-45B7-8447-EF0D913D2B3B}" type="sibTrans" cxnId="{C9093273-CC60-4DC1-B06C-BDD89B96E900}">
      <dgm:prSet phldrT="04"/>
      <dgm:spPr/>
      <dgm:t>
        <a:bodyPr/>
        <a:lstStyle/>
        <a:p>
          <a:r>
            <a:rPr lang="en-US">
              <a:solidFill>
                <a:schemeClr val="tx1"/>
              </a:solidFill>
            </a:rPr>
            <a:t>$250</a:t>
          </a:r>
        </a:p>
      </dgm:t>
    </dgm:pt>
    <dgm:pt modelId="{DFB06B79-19ED-4F45-A5C6-D2F19C2E3129}" type="pres">
      <dgm:prSet presAssocID="{18846084-BD14-45C9-9355-932F38EF2308}" presName="Name0" presStyleCnt="0">
        <dgm:presLayoutVars>
          <dgm:animLvl val="lvl"/>
          <dgm:resizeHandles val="exact"/>
        </dgm:presLayoutVars>
      </dgm:prSet>
      <dgm:spPr/>
    </dgm:pt>
    <dgm:pt modelId="{72F1E8AB-CED6-4120-9434-FA668580AE92}" type="pres">
      <dgm:prSet presAssocID="{B623CD35-6147-4CBB-B4DC-0D5C7D994F72}" presName="compositeNode" presStyleCnt="0">
        <dgm:presLayoutVars>
          <dgm:bulletEnabled val="1"/>
        </dgm:presLayoutVars>
      </dgm:prSet>
      <dgm:spPr/>
    </dgm:pt>
    <dgm:pt modelId="{051D8A50-FEE1-49C7-9FD7-B732AB4FC048}" type="pres">
      <dgm:prSet presAssocID="{B623CD35-6147-4CBB-B4DC-0D5C7D994F72}" presName="bgRect" presStyleLbl="alignNode1" presStyleIdx="0" presStyleCnt="4" custScaleY="84319"/>
      <dgm:spPr/>
    </dgm:pt>
    <dgm:pt modelId="{E771CBEC-9821-418B-A052-B42E9EDBBF99}" type="pres">
      <dgm:prSet presAssocID="{9F9C6FA8-4CA8-419F-B8FB-699CFEF33BB5}" presName="sibTransNodeRect" presStyleLbl="alignNode1" presStyleIdx="0" presStyleCnt="4" custLinFactNeighborY="13425">
        <dgm:presLayoutVars>
          <dgm:chMax val="0"/>
          <dgm:bulletEnabled val="1"/>
        </dgm:presLayoutVars>
      </dgm:prSet>
      <dgm:spPr/>
    </dgm:pt>
    <dgm:pt modelId="{B1E2E3A8-7B51-4783-8F13-C2E5FB0758F7}" type="pres">
      <dgm:prSet presAssocID="{B623CD35-6147-4CBB-B4DC-0D5C7D994F72}" presName="nodeRect" presStyleLbl="alignNode1" presStyleIdx="0" presStyleCnt="4">
        <dgm:presLayoutVars>
          <dgm:bulletEnabled val="1"/>
        </dgm:presLayoutVars>
      </dgm:prSet>
      <dgm:spPr/>
    </dgm:pt>
    <dgm:pt modelId="{76B909DD-54EC-49FB-BE81-34F1CCAF32A1}" type="pres">
      <dgm:prSet presAssocID="{9F9C6FA8-4CA8-419F-B8FB-699CFEF33BB5}" presName="sibTrans" presStyleCnt="0"/>
      <dgm:spPr/>
    </dgm:pt>
    <dgm:pt modelId="{CA18103F-E8C8-4321-B4E5-4F765EDD204E}" type="pres">
      <dgm:prSet presAssocID="{2F071A97-CF26-4681-8A2D-52EC13C34F38}" presName="compositeNode" presStyleCnt="0">
        <dgm:presLayoutVars>
          <dgm:bulletEnabled val="1"/>
        </dgm:presLayoutVars>
      </dgm:prSet>
      <dgm:spPr/>
    </dgm:pt>
    <dgm:pt modelId="{ADF950A1-1C10-455E-B645-0CCEEA5FB0C9}" type="pres">
      <dgm:prSet presAssocID="{2F071A97-CF26-4681-8A2D-52EC13C34F38}" presName="bgRect" presStyleLbl="alignNode1" presStyleIdx="1" presStyleCnt="4" custScaleY="84319"/>
      <dgm:spPr/>
    </dgm:pt>
    <dgm:pt modelId="{B5008538-D0CF-4A04-9E16-7FF55519CF5B}" type="pres">
      <dgm:prSet presAssocID="{F6259B46-843F-4400-9212-2A5FC6ADA52D}" presName="sibTransNodeRect" presStyleLbl="alignNode1" presStyleIdx="1" presStyleCnt="4" custLinFactNeighborY="13425">
        <dgm:presLayoutVars>
          <dgm:chMax val="0"/>
          <dgm:bulletEnabled val="1"/>
        </dgm:presLayoutVars>
      </dgm:prSet>
      <dgm:spPr/>
    </dgm:pt>
    <dgm:pt modelId="{E94AACBD-6E5C-4CF3-97FF-F4F0EC4DE14F}" type="pres">
      <dgm:prSet presAssocID="{2F071A97-CF26-4681-8A2D-52EC13C34F38}" presName="nodeRect" presStyleLbl="alignNode1" presStyleIdx="1" presStyleCnt="4">
        <dgm:presLayoutVars>
          <dgm:bulletEnabled val="1"/>
        </dgm:presLayoutVars>
      </dgm:prSet>
      <dgm:spPr/>
    </dgm:pt>
    <dgm:pt modelId="{FC1032E5-F628-4D97-9E41-CBD9D2069FD0}" type="pres">
      <dgm:prSet presAssocID="{F6259B46-843F-4400-9212-2A5FC6ADA52D}" presName="sibTrans" presStyleCnt="0"/>
      <dgm:spPr/>
    </dgm:pt>
    <dgm:pt modelId="{D92DF2DE-AF8C-459D-A060-CB2A28BE0B45}" type="pres">
      <dgm:prSet presAssocID="{68964F38-DF6C-4046-8809-AC1E6FA52831}" presName="compositeNode" presStyleCnt="0">
        <dgm:presLayoutVars>
          <dgm:bulletEnabled val="1"/>
        </dgm:presLayoutVars>
      </dgm:prSet>
      <dgm:spPr/>
    </dgm:pt>
    <dgm:pt modelId="{63F013A8-726A-43B0-9BFA-C409E1C1E95C}" type="pres">
      <dgm:prSet presAssocID="{68964F38-DF6C-4046-8809-AC1E6FA52831}" presName="bgRect" presStyleLbl="alignNode1" presStyleIdx="2" presStyleCnt="4" custScaleY="84319"/>
      <dgm:spPr/>
    </dgm:pt>
    <dgm:pt modelId="{8136E8F9-2156-4A4E-9867-DDB9799B7465}" type="pres">
      <dgm:prSet presAssocID="{7953785B-6F58-4C8A-97E0-610A4B00B229}" presName="sibTransNodeRect" presStyleLbl="alignNode1" presStyleIdx="2" presStyleCnt="4" custLinFactNeighborY="13425">
        <dgm:presLayoutVars>
          <dgm:chMax val="0"/>
          <dgm:bulletEnabled val="1"/>
        </dgm:presLayoutVars>
      </dgm:prSet>
      <dgm:spPr/>
    </dgm:pt>
    <dgm:pt modelId="{1CF49A7F-024B-41FF-83AC-FF19C82FF5F1}" type="pres">
      <dgm:prSet presAssocID="{68964F38-DF6C-4046-8809-AC1E6FA52831}" presName="nodeRect" presStyleLbl="alignNode1" presStyleIdx="2" presStyleCnt="4">
        <dgm:presLayoutVars>
          <dgm:bulletEnabled val="1"/>
        </dgm:presLayoutVars>
      </dgm:prSet>
      <dgm:spPr/>
    </dgm:pt>
    <dgm:pt modelId="{E54805D7-99A0-496B-A44E-AFC02A0F288E}" type="pres">
      <dgm:prSet presAssocID="{7953785B-6F58-4C8A-97E0-610A4B00B229}" presName="sibTrans" presStyleCnt="0"/>
      <dgm:spPr/>
    </dgm:pt>
    <dgm:pt modelId="{3AA572B6-45B7-478F-86FF-E46F1AE4E95F}" type="pres">
      <dgm:prSet presAssocID="{3361F373-D2F6-4651-8F4E-9E6F96B21B38}" presName="compositeNode" presStyleCnt="0">
        <dgm:presLayoutVars>
          <dgm:bulletEnabled val="1"/>
        </dgm:presLayoutVars>
      </dgm:prSet>
      <dgm:spPr/>
    </dgm:pt>
    <dgm:pt modelId="{9F5958D8-9AD3-4735-86A0-9F4D641F9514}" type="pres">
      <dgm:prSet presAssocID="{3361F373-D2F6-4651-8F4E-9E6F96B21B38}" presName="bgRect" presStyleLbl="alignNode1" presStyleIdx="3" presStyleCnt="4" custScaleY="84319"/>
      <dgm:spPr/>
    </dgm:pt>
    <dgm:pt modelId="{8F341713-6344-4686-AF98-897C94DD5FC8}" type="pres">
      <dgm:prSet presAssocID="{20D544A2-F081-45B7-8447-EF0D913D2B3B}" presName="sibTransNodeRect" presStyleLbl="alignNode1" presStyleIdx="3" presStyleCnt="4" custLinFactNeighborY="13425">
        <dgm:presLayoutVars>
          <dgm:chMax val="0"/>
          <dgm:bulletEnabled val="1"/>
        </dgm:presLayoutVars>
      </dgm:prSet>
      <dgm:spPr/>
    </dgm:pt>
    <dgm:pt modelId="{256754F9-551F-404E-9056-796C3B227D1A}" type="pres">
      <dgm:prSet presAssocID="{3361F373-D2F6-4651-8F4E-9E6F96B21B38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66D5CD15-21FB-48BB-949E-6799E678A5F0}" type="presOf" srcId="{2F071A97-CF26-4681-8A2D-52EC13C34F38}" destId="{ADF950A1-1C10-455E-B645-0CCEEA5FB0C9}" srcOrd="0" destOrd="0" presId="urn:microsoft.com/office/officeart/2016/7/layout/LinearBlockProcessNumbered"/>
    <dgm:cxn modelId="{8C374D26-836F-41AE-AB26-D343C402EE92}" type="presOf" srcId="{7953785B-6F58-4C8A-97E0-610A4B00B229}" destId="{8136E8F9-2156-4A4E-9867-DDB9799B7465}" srcOrd="0" destOrd="0" presId="urn:microsoft.com/office/officeart/2016/7/layout/LinearBlockProcessNumbered"/>
    <dgm:cxn modelId="{AC18C82D-405A-458E-9296-7FC6B14BC2F0}" type="presOf" srcId="{B623CD35-6147-4CBB-B4DC-0D5C7D994F72}" destId="{051D8A50-FEE1-49C7-9FD7-B732AB4FC048}" srcOrd="0" destOrd="0" presId="urn:microsoft.com/office/officeart/2016/7/layout/LinearBlockProcessNumbered"/>
    <dgm:cxn modelId="{A644D330-35E8-4557-8CE0-31D4C926E65B}" srcId="{18846084-BD14-45C9-9355-932F38EF2308}" destId="{B623CD35-6147-4CBB-B4DC-0D5C7D994F72}" srcOrd="0" destOrd="0" parTransId="{D5EA0ACA-F5EB-485B-8879-EC620F775CF7}" sibTransId="{9F9C6FA8-4CA8-419F-B8FB-699CFEF33BB5}"/>
    <dgm:cxn modelId="{09C8C55E-4A29-4B34-8982-F5F4C2EDF634}" type="presOf" srcId="{20D544A2-F081-45B7-8447-EF0D913D2B3B}" destId="{8F341713-6344-4686-AF98-897C94DD5FC8}" srcOrd="0" destOrd="0" presId="urn:microsoft.com/office/officeart/2016/7/layout/LinearBlockProcessNumbered"/>
    <dgm:cxn modelId="{15380549-BFDC-4247-80F3-9E9726B0A5FC}" type="presOf" srcId="{68964F38-DF6C-4046-8809-AC1E6FA52831}" destId="{63F013A8-726A-43B0-9BFA-C409E1C1E95C}" srcOrd="0" destOrd="0" presId="urn:microsoft.com/office/officeart/2016/7/layout/LinearBlockProcessNumbered"/>
    <dgm:cxn modelId="{BBEA3C4F-B47D-4EFA-B476-44F6BE869655}" type="presOf" srcId="{3361F373-D2F6-4651-8F4E-9E6F96B21B38}" destId="{256754F9-551F-404E-9056-796C3B227D1A}" srcOrd="1" destOrd="0" presId="urn:microsoft.com/office/officeart/2016/7/layout/LinearBlockProcessNumbered"/>
    <dgm:cxn modelId="{C9093273-CC60-4DC1-B06C-BDD89B96E900}" srcId="{18846084-BD14-45C9-9355-932F38EF2308}" destId="{3361F373-D2F6-4651-8F4E-9E6F96B21B38}" srcOrd="3" destOrd="0" parTransId="{ADE2C635-B824-41AC-93AE-FD05C7D1356F}" sibTransId="{20D544A2-F081-45B7-8447-EF0D913D2B3B}"/>
    <dgm:cxn modelId="{A2C3A28C-7FE8-4F47-BFB4-32E7C80435E0}" srcId="{18846084-BD14-45C9-9355-932F38EF2308}" destId="{68964F38-DF6C-4046-8809-AC1E6FA52831}" srcOrd="2" destOrd="0" parTransId="{6F29D5A2-E264-428F-97A5-E0DD10786C94}" sibTransId="{7953785B-6F58-4C8A-97E0-610A4B00B229}"/>
    <dgm:cxn modelId="{B72D75B9-98F4-4CA5-A3A3-141FA98C5E5E}" type="presOf" srcId="{3361F373-D2F6-4651-8F4E-9E6F96B21B38}" destId="{9F5958D8-9AD3-4735-86A0-9F4D641F9514}" srcOrd="0" destOrd="0" presId="urn:microsoft.com/office/officeart/2016/7/layout/LinearBlockProcessNumbered"/>
    <dgm:cxn modelId="{2C63F7BF-7402-46F1-9A99-7EC1938435CE}" type="presOf" srcId="{F6259B46-843F-4400-9212-2A5FC6ADA52D}" destId="{B5008538-D0CF-4A04-9E16-7FF55519CF5B}" srcOrd="0" destOrd="0" presId="urn:microsoft.com/office/officeart/2016/7/layout/LinearBlockProcessNumbered"/>
    <dgm:cxn modelId="{EBFF77CB-04C8-4803-B8BA-764966A9B8A6}" type="presOf" srcId="{9F9C6FA8-4CA8-419F-B8FB-699CFEF33BB5}" destId="{E771CBEC-9821-418B-A052-B42E9EDBBF99}" srcOrd="0" destOrd="0" presId="urn:microsoft.com/office/officeart/2016/7/layout/LinearBlockProcessNumbered"/>
    <dgm:cxn modelId="{C5A5D3CE-14BA-49BE-855C-ECAE1C2E52DB}" type="presOf" srcId="{2F071A97-CF26-4681-8A2D-52EC13C34F38}" destId="{E94AACBD-6E5C-4CF3-97FF-F4F0EC4DE14F}" srcOrd="1" destOrd="0" presId="urn:microsoft.com/office/officeart/2016/7/layout/LinearBlockProcessNumbered"/>
    <dgm:cxn modelId="{58D2AADB-BC1A-440B-978C-C414E15A7F0C}" srcId="{18846084-BD14-45C9-9355-932F38EF2308}" destId="{2F071A97-CF26-4681-8A2D-52EC13C34F38}" srcOrd="1" destOrd="0" parTransId="{84976C2F-2551-4BB4-9ED1-EE940709D6E8}" sibTransId="{F6259B46-843F-4400-9212-2A5FC6ADA52D}"/>
    <dgm:cxn modelId="{112DD8DB-8119-4F44-9AA2-6838E6E2C7A4}" type="presOf" srcId="{68964F38-DF6C-4046-8809-AC1E6FA52831}" destId="{1CF49A7F-024B-41FF-83AC-FF19C82FF5F1}" srcOrd="1" destOrd="0" presId="urn:microsoft.com/office/officeart/2016/7/layout/LinearBlockProcessNumbered"/>
    <dgm:cxn modelId="{7CA155EF-1D01-4239-A312-6D1EA7708ADB}" type="presOf" srcId="{18846084-BD14-45C9-9355-932F38EF2308}" destId="{DFB06B79-19ED-4F45-A5C6-D2F19C2E3129}" srcOrd="0" destOrd="0" presId="urn:microsoft.com/office/officeart/2016/7/layout/LinearBlockProcessNumbered"/>
    <dgm:cxn modelId="{F0EAE4EF-32D4-4E50-85C4-D5E4C8A04A3F}" type="presOf" srcId="{B623CD35-6147-4CBB-B4DC-0D5C7D994F72}" destId="{B1E2E3A8-7B51-4783-8F13-C2E5FB0758F7}" srcOrd="1" destOrd="0" presId="urn:microsoft.com/office/officeart/2016/7/layout/LinearBlockProcessNumbered"/>
    <dgm:cxn modelId="{956A63E7-1B02-42B5-887C-A0C690A6A2F8}" type="presParOf" srcId="{DFB06B79-19ED-4F45-A5C6-D2F19C2E3129}" destId="{72F1E8AB-CED6-4120-9434-FA668580AE92}" srcOrd="0" destOrd="0" presId="urn:microsoft.com/office/officeart/2016/7/layout/LinearBlockProcessNumbered"/>
    <dgm:cxn modelId="{1F601FFB-EAB6-4D96-BCF6-B6868862D237}" type="presParOf" srcId="{72F1E8AB-CED6-4120-9434-FA668580AE92}" destId="{051D8A50-FEE1-49C7-9FD7-B732AB4FC048}" srcOrd="0" destOrd="0" presId="urn:microsoft.com/office/officeart/2016/7/layout/LinearBlockProcessNumbered"/>
    <dgm:cxn modelId="{C6BB4C4C-B2AB-4DC0-9ED8-CB4BD56A04B4}" type="presParOf" srcId="{72F1E8AB-CED6-4120-9434-FA668580AE92}" destId="{E771CBEC-9821-418B-A052-B42E9EDBBF99}" srcOrd="1" destOrd="0" presId="urn:microsoft.com/office/officeart/2016/7/layout/LinearBlockProcessNumbered"/>
    <dgm:cxn modelId="{57584493-DA8C-43D0-B1D7-189FF8DE9CF7}" type="presParOf" srcId="{72F1E8AB-CED6-4120-9434-FA668580AE92}" destId="{B1E2E3A8-7B51-4783-8F13-C2E5FB0758F7}" srcOrd="2" destOrd="0" presId="urn:microsoft.com/office/officeart/2016/7/layout/LinearBlockProcessNumbered"/>
    <dgm:cxn modelId="{23A7E9FD-B72F-435A-A896-CAB985B3ECC5}" type="presParOf" srcId="{DFB06B79-19ED-4F45-A5C6-D2F19C2E3129}" destId="{76B909DD-54EC-49FB-BE81-34F1CCAF32A1}" srcOrd="1" destOrd="0" presId="urn:microsoft.com/office/officeart/2016/7/layout/LinearBlockProcessNumbered"/>
    <dgm:cxn modelId="{AFBC81E6-ADB3-49ED-8359-621A1BF8FE6B}" type="presParOf" srcId="{DFB06B79-19ED-4F45-A5C6-D2F19C2E3129}" destId="{CA18103F-E8C8-4321-B4E5-4F765EDD204E}" srcOrd="2" destOrd="0" presId="urn:microsoft.com/office/officeart/2016/7/layout/LinearBlockProcessNumbered"/>
    <dgm:cxn modelId="{01FD7010-F214-4D22-99A0-AECB57CFDFCE}" type="presParOf" srcId="{CA18103F-E8C8-4321-B4E5-4F765EDD204E}" destId="{ADF950A1-1C10-455E-B645-0CCEEA5FB0C9}" srcOrd="0" destOrd="0" presId="urn:microsoft.com/office/officeart/2016/7/layout/LinearBlockProcessNumbered"/>
    <dgm:cxn modelId="{9D6F6231-58F4-4A02-A135-CE8DA2CE39BA}" type="presParOf" srcId="{CA18103F-E8C8-4321-B4E5-4F765EDD204E}" destId="{B5008538-D0CF-4A04-9E16-7FF55519CF5B}" srcOrd="1" destOrd="0" presId="urn:microsoft.com/office/officeart/2016/7/layout/LinearBlockProcessNumbered"/>
    <dgm:cxn modelId="{F167722B-9819-4166-9D34-4D381DCF08A5}" type="presParOf" srcId="{CA18103F-E8C8-4321-B4E5-4F765EDD204E}" destId="{E94AACBD-6E5C-4CF3-97FF-F4F0EC4DE14F}" srcOrd="2" destOrd="0" presId="urn:microsoft.com/office/officeart/2016/7/layout/LinearBlockProcessNumbered"/>
    <dgm:cxn modelId="{52187817-B4EC-44E5-92F5-C6F1D58DD7F5}" type="presParOf" srcId="{DFB06B79-19ED-4F45-A5C6-D2F19C2E3129}" destId="{FC1032E5-F628-4D97-9E41-CBD9D2069FD0}" srcOrd="3" destOrd="0" presId="urn:microsoft.com/office/officeart/2016/7/layout/LinearBlockProcessNumbered"/>
    <dgm:cxn modelId="{8375ADA1-BE7A-4516-B392-2720C1C946F1}" type="presParOf" srcId="{DFB06B79-19ED-4F45-A5C6-D2F19C2E3129}" destId="{D92DF2DE-AF8C-459D-A060-CB2A28BE0B45}" srcOrd="4" destOrd="0" presId="urn:microsoft.com/office/officeart/2016/7/layout/LinearBlockProcessNumbered"/>
    <dgm:cxn modelId="{C73E849C-4F48-415C-A804-1B7546D52AC6}" type="presParOf" srcId="{D92DF2DE-AF8C-459D-A060-CB2A28BE0B45}" destId="{63F013A8-726A-43B0-9BFA-C409E1C1E95C}" srcOrd="0" destOrd="0" presId="urn:microsoft.com/office/officeart/2016/7/layout/LinearBlockProcessNumbered"/>
    <dgm:cxn modelId="{2B1B9CDC-D3A6-4183-8E6B-F3D90064FDA1}" type="presParOf" srcId="{D92DF2DE-AF8C-459D-A060-CB2A28BE0B45}" destId="{8136E8F9-2156-4A4E-9867-DDB9799B7465}" srcOrd="1" destOrd="0" presId="urn:microsoft.com/office/officeart/2016/7/layout/LinearBlockProcessNumbered"/>
    <dgm:cxn modelId="{198484CA-DD01-493E-8628-5E78CE6AC4AA}" type="presParOf" srcId="{D92DF2DE-AF8C-459D-A060-CB2A28BE0B45}" destId="{1CF49A7F-024B-41FF-83AC-FF19C82FF5F1}" srcOrd="2" destOrd="0" presId="urn:microsoft.com/office/officeart/2016/7/layout/LinearBlockProcessNumbered"/>
    <dgm:cxn modelId="{89553227-3962-4D80-9C11-EB8E5C6B3822}" type="presParOf" srcId="{DFB06B79-19ED-4F45-A5C6-D2F19C2E3129}" destId="{E54805D7-99A0-496B-A44E-AFC02A0F288E}" srcOrd="5" destOrd="0" presId="urn:microsoft.com/office/officeart/2016/7/layout/LinearBlockProcessNumbered"/>
    <dgm:cxn modelId="{CADB2DE8-F19F-43ED-8222-933B0E3D4AAF}" type="presParOf" srcId="{DFB06B79-19ED-4F45-A5C6-D2F19C2E3129}" destId="{3AA572B6-45B7-478F-86FF-E46F1AE4E95F}" srcOrd="6" destOrd="0" presId="urn:microsoft.com/office/officeart/2016/7/layout/LinearBlockProcessNumbered"/>
    <dgm:cxn modelId="{F4A2E2E2-BEBE-40E0-8696-3E1F49AC2E30}" type="presParOf" srcId="{3AA572B6-45B7-478F-86FF-E46F1AE4E95F}" destId="{9F5958D8-9AD3-4735-86A0-9F4D641F9514}" srcOrd="0" destOrd="0" presId="urn:microsoft.com/office/officeart/2016/7/layout/LinearBlockProcessNumbered"/>
    <dgm:cxn modelId="{FF9C0F10-3B61-4B37-A085-44B7F5FC36D5}" type="presParOf" srcId="{3AA572B6-45B7-478F-86FF-E46F1AE4E95F}" destId="{8F341713-6344-4686-AF98-897C94DD5FC8}" srcOrd="1" destOrd="0" presId="urn:microsoft.com/office/officeart/2016/7/layout/LinearBlockProcessNumbered"/>
    <dgm:cxn modelId="{34374300-9099-44E0-B345-ACA7648FF206}" type="presParOf" srcId="{3AA572B6-45B7-478F-86FF-E46F1AE4E95F}" destId="{256754F9-551F-404E-9056-796C3B227D1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274B71-673B-4133-ABE2-31A65FA6C55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06EC8C-7BB6-42F3-B7C5-4A6C630140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Develop and broaden your research communication skills</a:t>
          </a:r>
        </a:p>
      </dgm:t>
    </dgm:pt>
    <dgm:pt modelId="{29DB3E2E-7124-403F-AAF7-05E5F1DF0D49}" type="parTrans" cxnId="{63260D47-0E68-4756-BAFF-0B8BAA99C720}">
      <dgm:prSet/>
      <dgm:spPr/>
      <dgm:t>
        <a:bodyPr/>
        <a:lstStyle/>
        <a:p>
          <a:endParaRPr lang="en-US"/>
        </a:p>
      </dgm:t>
    </dgm:pt>
    <dgm:pt modelId="{16CDE7CF-AA3A-4603-A3A6-6BEEE9D252DA}" type="sibTrans" cxnId="{63260D47-0E68-4756-BAFF-0B8BAA99C720}">
      <dgm:prSet/>
      <dgm:spPr/>
      <dgm:t>
        <a:bodyPr/>
        <a:lstStyle/>
        <a:p>
          <a:endParaRPr lang="en-US"/>
        </a:p>
      </dgm:t>
    </dgm:pt>
    <dgm:pt modelId="{A9DC199F-FA3A-4142-84A2-5C63606155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Learn and practice video production and editing skills</a:t>
          </a:r>
        </a:p>
      </dgm:t>
    </dgm:pt>
    <dgm:pt modelId="{EFF67FD6-A56E-4CDA-A6E3-C326C41E7659}" type="parTrans" cxnId="{DBE9560F-30FA-43E3-8EA3-C96EC39A1D5F}">
      <dgm:prSet/>
      <dgm:spPr/>
      <dgm:t>
        <a:bodyPr/>
        <a:lstStyle/>
        <a:p>
          <a:endParaRPr lang="en-US"/>
        </a:p>
      </dgm:t>
    </dgm:pt>
    <dgm:pt modelId="{4B20A36B-90D5-4AC6-829D-3EEA4DA654A1}" type="sibTrans" cxnId="{DBE9560F-30FA-43E3-8EA3-C96EC39A1D5F}">
      <dgm:prSet/>
      <dgm:spPr/>
      <dgm:t>
        <a:bodyPr/>
        <a:lstStyle/>
        <a:p>
          <a:endParaRPr lang="en-US"/>
        </a:p>
      </dgm:t>
    </dgm:pt>
    <dgm:pt modelId="{864192E1-722F-47F1-ACD8-783D98499A1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Create a video useable in other academic and professional contexts</a:t>
          </a:r>
        </a:p>
      </dgm:t>
    </dgm:pt>
    <dgm:pt modelId="{8C334536-7C85-4540-92E1-F50B3D06C61A}" type="parTrans" cxnId="{CBB1AE6D-2AC0-4992-9DE1-313AC6ABFB13}">
      <dgm:prSet/>
      <dgm:spPr/>
      <dgm:t>
        <a:bodyPr/>
        <a:lstStyle/>
        <a:p>
          <a:endParaRPr lang="en-US"/>
        </a:p>
      </dgm:t>
    </dgm:pt>
    <dgm:pt modelId="{38BD925E-007F-487C-8D79-0616ADA23F3F}" type="sibTrans" cxnId="{CBB1AE6D-2AC0-4992-9DE1-313AC6ABFB13}">
      <dgm:prSet/>
      <dgm:spPr/>
      <dgm:t>
        <a:bodyPr/>
        <a:lstStyle/>
        <a:p>
          <a:endParaRPr lang="en-US"/>
        </a:p>
      </dgm:t>
    </dgm:pt>
    <dgm:pt modelId="{2F8C2498-0E0E-4708-9D66-CCB635850F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Expand your network and gain greater exposure for your research</a:t>
          </a:r>
        </a:p>
      </dgm:t>
    </dgm:pt>
    <dgm:pt modelId="{92E55D7A-1796-4799-83D9-C8FAA40365C1}" type="parTrans" cxnId="{0FBE4877-7699-4A08-B846-0E0898F6E1D6}">
      <dgm:prSet/>
      <dgm:spPr/>
      <dgm:t>
        <a:bodyPr/>
        <a:lstStyle/>
        <a:p>
          <a:endParaRPr lang="en-US"/>
        </a:p>
      </dgm:t>
    </dgm:pt>
    <dgm:pt modelId="{4AE82449-5F88-4D4F-A7CD-4940D9599E32}" type="sibTrans" cxnId="{0FBE4877-7699-4A08-B846-0E0898F6E1D6}">
      <dgm:prSet/>
      <dgm:spPr/>
      <dgm:t>
        <a:bodyPr/>
        <a:lstStyle/>
        <a:p>
          <a:endParaRPr lang="en-US"/>
        </a:p>
      </dgm:t>
    </dgm:pt>
    <dgm:pt modelId="{C092E58D-6F01-4A28-86EB-15BC5A4BA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Win prizes!</a:t>
          </a:r>
        </a:p>
      </dgm:t>
    </dgm:pt>
    <dgm:pt modelId="{403C11DC-2190-4457-89FD-888AD6DEF1B2}" type="parTrans" cxnId="{ECD779B7-CA6C-45C8-96DA-B0E48952327E}">
      <dgm:prSet/>
      <dgm:spPr/>
      <dgm:t>
        <a:bodyPr/>
        <a:lstStyle/>
        <a:p>
          <a:endParaRPr lang="en-US"/>
        </a:p>
      </dgm:t>
    </dgm:pt>
    <dgm:pt modelId="{61C00B68-168D-4D8C-B0F3-1DF0F3539CF7}" type="sibTrans" cxnId="{ECD779B7-CA6C-45C8-96DA-B0E48952327E}">
      <dgm:prSet/>
      <dgm:spPr/>
      <dgm:t>
        <a:bodyPr/>
        <a:lstStyle/>
        <a:p>
          <a:endParaRPr lang="en-US"/>
        </a:p>
      </dgm:t>
    </dgm:pt>
    <dgm:pt modelId="{21472D75-33C6-4AFF-8D84-1B4836C404D8}" type="pres">
      <dgm:prSet presAssocID="{35274B71-673B-4133-ABE2-31A65FA6C558}" presName="root" presStyleCnt="0">
        <dgm:presLayoutVars>
          <dgm:dir/>
          <dgm:resizeHandles val="exact"/>
        </dgm:presLayoutVars>
      </dgm:prSet>
      <dgm:spPr/>
    </dgm:pt>
    <dgm:pt modelId="{ABC3137C-1178-4318-ACFB-AD51D6D5529F}" type="pres">
      <dgm:prSet presAssocID="{7106EC8C-7BB6-42F3-B7C5-4A6C63014070}" presName="compNode" presStyleCnt="0"/>
      <dgm:spPr/>
    </dgm:pt>
    <dgm:pt modelId="{7A212658-054F-42BE-A299-5456BB96BFE4}" type="pres">
      <dgm:prSet presAssocID="{7106EC8C-7BB6-42F3-B7C5-4A6C63014070}" presName="bgRect" presStyleLbl="bgShp" presStyleIdx="0" presStyleCnt="5"/>
      <dgm:spPr>
        <a:solidFill>
          <a:schemeClr val="accent1">
            <a:lumMod val="20000"/>
            <a:lumOff val="80000"/>
          </a:schemeClr>
        </a:solidFill>
      </dgm:spPr>
    </dgm:pt>
    <dgm:pt modelId="{29BC3C0E-43BC-47DB-8BE9-BC9BAFC1F51D}" type="pres">
      <dgm:prSet presAssocID="{7106EC8C-7BB6-42F3-B7C5-4A6C6301407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51B0AA8-4D4B-4FC2-A3C4-337C1F6E602F}" type="pres">
      <dgm:prSet presAssocID="{7106EC8C-7BB6-42F3-B7C5-4A6C63014070}" presName="spaceRect" presStyleCnt="0"/>
      <dgm:spPr/>
    </dgm:pt>
    <dgm:pt modelId="{3FC079EB-5CC0-4E24-8D4F-4BD8B1056D83}" type="pres">
      <dgm:prSet presAssocID="{7106EC8C-7BB6-42F3-B7C5-4A6C63014070}" presName="parTx" presStyleLbl="revTx" presStyleIdx="0" presStyleCnt="5">
        <dgm:presLayoutVars>
          <dgm:chMax val="0"/>
          <dgm:chPref val="0"/>
        </dgm:presLayoutVars>
      </dgm:prSet>
      <dgm:spPr/>
    </dgm:pt>
    <dgm:pt modelId="{86F75AAB-7823-4F2D-BFF4-557C8DE01CDB}" type="pres">
      <dgm:prSet presAssocID="{16CDE7CF-AA3A-4603-A3A6-6BEEE9D252DA}" presName="sibTrans" presStyleCnt="0"/>
      <dgm:spPr/>
    </dgm:pt>
    <dgm:pt modelId="{1C2632AA-C98C-40B5-A2DA-EFAE51690E1A}" type="pres">
      <dgm:prSet presAssocID="{A9DC199F-FA3A-4142-84A2-5C6360615525}" presName="compNode" presStyleCnt="0"/>
      <dgm:spPr/>
    </dgm:pt>
    <dgm:pt modelId="{80E960A9-2475-4E2D-8ECF-60DE4E8BEEF9}" type="pres">
      <dgm:prSet presAssocID="{A9DC199F-FA3A-4142-84A2-5C6360615525}" presName="bgRect" presStyleLbl="bgShp" presStyleIdx="1" presStyleCnt="5"/>
      <dgm:spPr>
        <a:solidFill>
          <a:schemeClr val="accent1">
            <a:lumMod val="20000"/>
            <a:lumOff val="80000"/>
          </a:schemeClr>
        </a:solidFill>
      </dgm:spPr>
    </dgm:pt>
    <dgm:pt modelId="{EBC4CF13-E3C6-46A9-853A-4C12BB6C154C}" type="pres">
      <dgm:prSet presAssocID="{A9DC199F-FA3A-4142-84A2-5C636061552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646A6FA5-A4B6-4F4C-8E38-EDFBCE187B05}" type="pres">
      <dgm:prSet presAssocID="{A9DC199F-FA3A-4142-84A2-5C6360615525}" presName="spaceRect" presStyleCnt="0"/>
      <dgm:spPr/>
    </dgm:pt>
    <dgm:pt modelId="{3D94389F-4D78-4D66-B711-3332E2771FD2}" type="pres">
      <dgm:prSet presAssocID="{A9DC199F-FA3A-4142-84A2-5C6360615525}" presName="parTx" presStyleLbl="revTx" presStyleIdx="1" presStyleCnt="5">
        <dgm:presLayoutVars>
          <dgm:chMax val="0"/>
          <dgm:chPref val="0"/>
        </dgm:presLayoutVars>
      </dgm:prSet>
      <dgm:spPr/>
    </dgm:pt>
    <dgm:pt modelId="{9F9F121B-E125-49DA-9BCF-C80F38BBCFA5}" type="pres">
      <dgm:prSet presAssocID="{4B20A36B-90D5-4AC6-829D-3EEA4DA654A1}" presName="sibTrans" presStyleCnt="0"/>
      <dgm:spPr/>
    </dgm:pt>
    <dgm:pt modelId="{294858F0-1DA6-4D94-AC94-828059CDD84E}" type="pres">
      <dgm:prSet presAssocID="{864192E1-722F-47F1-ACD8-783D98499A1C}" presName="compNode" presStyleCnt="0"/>
      <dgm:spPr/>
    </dgm:pt>
    <dgm:pt modelId="{1DE37049-5957-40BF-B065-369442560D4B}" type="pres">
      <dgm:prSet presAssocID="{864192E1-722F-47F1-ACD8-783D98499A1C}" presName="bgRect" presStyleLbl="bgShp" presStyleIdx="2" presStyleCnt="5"/>
      <dgm:spPr>
        <a:solidFill>
          <a:schemeClr val="accent1">
            <a:lumMod val="20000"/>
            <a:lumOff val="80000"/>
          </a:schemeClr>
        </a:solidFill>
      </dgm:spPr>
    </dgm:pt>
    <dgm:pt modelId="{C8922BA7-1C7C-4023-81CC-9115EB7D0A32}" type="pres">
      <dgm:prSet presAssocID="{864192E1-722F-47F1-ACD8-783D98499A1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20C50B7-58D9-41D4-9C4F-9C8F647A334E}" type="pres">
      <dgm:prSet presAssocID="{864192E1-722F-47F1-ACD8-783D98499A1C}" presName="spaceRect" presStyleCnt="0"/>
      <dgm:spPr/>
    </dgm:pt>
    <dgm:pt modelId="{1CA2489A-FC38-4DF7-98C9-0AFFF5D2EA60}" type="pres">
      <dgm:prSet presAssocID="{864192E1-722F-47F1-ACD8-783D98499A1C}" presName="parTx" presStyleLbl="revTx" presStyleIdx="2" presStyleCnt="5">
        <dgm:presLayoutVars>
          <dgm:chMax val="0"/>
          <dgm:chPref val="0"/>
        </dgm:presLayoutVars>
      </dgm:prSet>
      <dgm:spPr/>
    </dgm:pt>
    <dgm:pt modelId="{000E2A67-11CF-414B-8915-C8F5874852A7}" type="pres">
      <dgm:prSet presAssocID="{38BD925E-007F-487C-8D79-0616ADA23F3F}" presName="sibTrans" presStyleCnt="0"/>
      <dgm:spPr/>
    </dgm:pt>
    <dgm:pt modelId="{427A6F29-6A10-40E1-BA99-25B388079558}" type="pres">
      <dgm:prSet presAssocID="{2F8C2498-0E0E-4708-9D66-CCB635850FA8}" presName="compNode" presStyleCnt="0"/>
      <dgm:spPr/>
    </dgm:pt>
    <dgm:pt modelId="{2BF33F18-09B2-484F-871D-9D7F8984F84B}" type="pres">
      <dgm:prSet presAssocID="{2F8C2498-0E0E-4708-9D66-CCB635850FA8}" presName="bgRect" presStyleLbl="bgShp" presStyleIdx="3" presStyleCnt="5"/>
      <dgm:spPr>
        <a:solidFill>
          <a:schemeClr val="accent1">
            <a:lumMod val="20000"/>
            <a:lumOff val="80000"/>
          </a:schemeClr>
        </a:solidFill>
      </dgm:spPr>
    </dgm:pt>
    <dgm:pt modelId="{9F6CB266-CF35-4899-B1A7-212B4890C289}" type="pres">
      <dgm:prSet presAssocID="{2F8C2498-0E0E-4708-9D66-CCB635850F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B48E765-CAB5-4E4F-91E7-83B7F67FE11D}" type="pres">
      <dgm:prSet presAssocID="{2F8C2498-0E0E-4708-9D66-CCB635850FA8}" presName="spaceRect" presStyleCnt="0"/>
      <dgm:spPr/>
    </dgm:pt>
    <dgm:pt modelId="{97A25F12-409C-4975-A0F6-0A04CC31F323}" type="pres">
      <dgm:prSet presAssocID="{2F8C2498-0E0E-4708-9D66-CCB635850FA8}" presName="parTx" presStyleLbl="revTx" presStyleIdx="3" presStyleCnt="5">
        <dgm:presLayoutVars>
          <dgm:chMax val="0"/>
          <dgm:chPref val="0"/>
        </dgm:presLayoutVars>
      </dgm:prSet>
      <dgm:spPr/>
    </dgm:pt>
    <dgm:pt modelId="{386A9F5D-8794-42A4-967F-504DD2E131C1}" type="pres">
      <dgm:prSet presAssocID="{4AE82449-5F88-4D4F-A7CD-4940D9599E32}" presName="sibTrans" presStyleCnt="0"/>
      <dgm:spPr/>
    </dgm:pt>
    <dgm:pt modelId="{EE07BC6C-FCBC-403F-A0FF-D9C553594522}" type="pres">
      <dgm:prSet presAssocID="{C092E58D-6F01-4A28-86EB-15BC5A4BA6E5}" presName="compNode" presStyleCnt="0"/>
      <dgm:spPr/>
    </dgm:pt>
    <dgm:pt modelId="{B7DD47E2-712D-432B-866E-3326FA316DA8}" type="pres">
      <dgm:prSet presAssocID="{C092E58D-6F01-4A28-86EB-15BC5A4BA6E5}" presName="bgRect" presStyleLbl="bgShp" presStyleIdx="4" presStyleCnt="5"/>
      <dgm:spPr>
        <a:solidFill>
          <a:schemeClr val="accent1">
            <a:lumMod val="20000"/>
            <a:lumOff val="80000"/>
          </a:schemeClr>
        </a:solidFill>
      </dgm:spPr>
    </dgm:pt>
    <dgm:pt modelId="{6C185081-2133-4EFA-9851-E64B289DF54E}" type="pres">
      <dgm:prSet presAssocID="{C092E58D-6F01-4A28-86EB-15BC5A4BA6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Trophy with solid fill"/>
        </a:ext>
      </dgm:extLst>
    </dgm:pt>
    <dgm:pt modelId="{84E2B6E4-3C6D-4032-8C76-D0EB428ACD8C}" type="pres">
      <dgm:prSet presAssocID="{C092E58D-6F01-4A28-86EB-15BC5A4BA6E5}" presName="spaceRect" presStyleCnt="0"/>
      <dgm:spPr/>
    </dgm:pt>
    <dgm:pt modelId="{6462A1BE-434C-4510-A780-CBE9DEAB5D19}" type="pres">
      <dgm:prSet presAssocID="{C092E58D-6F01-4A28-86EB-15BC5A4BA6E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BE9560F-30FA-43E3-8EA3-C96EC39A1D5F}" srcId="{35274B71-673B-4133-ABE2-31A65FA6C558}" destId="{A9DC199F-FA3A-4142-84A2-5C6360615525}" srcOrd="1" destOrd="0" parTransId="{EFF67FD6-A56E-4CDA-A6E3-C326C41E7659}" sibTransId="{4B20A36B-90D5-4AC6-829D-3EEA4DA654A1}"/>
    <dgm:cxn modelId="{EBBDCF1B-6FD8-48FE-8C83-BBA84C1899C1}" type="presOf" srcId="{C092E58D-6F01-4A28-86EB-15BC5A4BA6E5}" destId="{6462A1BE-434C-4510-A780-CBE9DEAB5D19}" srcOrd="0" destOrd="0" presId="urn:microsoft.com/office/officeart/2018/2/layout/IconVerticalSolidList"/>
    <dgm:cxn modelId="{123A152C-D708-4863-98BB-9C6517F974A3}" type="presOf" srcId="{7106EC8C-7BB6-42F3-B7C5-4A6C63014070}" destId="{3FC079EB-5CC0-4E24-8D4F-4BD8B1056D83}" srcOrd="0" destOrd="0" presId="urn:microsoft.com/office/officeart/2018/2/layout/IconVerticalSolidList"/>
    <dgm:cxn modelId="{63260D47-0E68-4756-BAFF-0B8BAA99C720}" srcId="{35274B71-673B-4133-ABE2-31A65FA6C558}" destId="{7106EC8C-7BB6-42F3-B7C5-4A6C63014070}" srcOrd="0" destOrd="0" parTransId="{29DB3E2E-7124-403F-AAF7-05E5F1DF0D49}" sibTransId="{16CDE7CF-AA3A-4603-A3A6-6BEEE9D252DA}"/>
    <dgm:cxn modelId="{CEC7C56B-016D-453B-9B40-7ACEF9CF1147}" type="presOf" srcId="{2F8C2498-0E0E-4708-9D66-CCB635850FA8}" destId="{97A25F12-409C-4975-A0F6-0A04CC31F323}" srcOrd="0" destOrd="0" presId="urn:microsoft.com/office/officeart/2018/2/layout/IconVerticalSolidList"/>
    <dgm:cxn modelId="{CBB1AE6D-2AC0-4992-9DE1-313AC6ABFB13}" srcId="{35274B71-673B-4133-ABE2-31A65FA6C558}" destId="{864192E1-722F-47F1-ACD8-783D98499A1C}" srcOrd="2" destOrd="0" parTransId="{8C334536-7C85-4540-92E1-F50B3D06C61A}" sibTransId="{38BD925E-007F-487C-8D79-0616ADA23F3F}"/>
    <dgm:cxn modelId="{0FBE4877-7699-4A08-B846-0E0898F6E1D6}" srcId="{35274B71-673B-4133-ABE2-31A65FA6C558}" destId="{2F8C2498-0E0E-4708-9D66-CCB635850FA8}" srcOrd="3" destOrd="0" parTransId="{92E55D7A-1796-4799-83D9-C8FAA40365C1}" sibTransId="{4AE82449-5F88-4D4F-A7CD-4940D9599E32}"/>
    <dgm:cxn modelId="{32897057-20D0-42B5-A730-52042BFDCCD1}" type="presOf" srcId="{35274B71-673B-4133-ABE2-31A65FA6C558}" destId="{21472D75-33C6-4AFF-8D84-1B4836C404D8}" srcOrd="0" destOrd="0" presId="urn:microsoft.com/office/officeart/2018/2/layout/IconVerticalSolidList"/>
    <dgm:cxn modelId="{0736AB9D-D6FC-4CF0-9407-35572A6412C8}" type="presOf" srcId="{864192E1-722F-47F1-ACD8-783D98499A1C}" destId="{1CA2489A-FC38-4DF7-98C9-0AFFF5D2EA60}" srcOrd="0" destOrd="0" presId="urn:microsoft.com/office/officeart/2018/2/layout/IconVerticalSolidList"/>
    <dgm:cxn modelId="{6B2294B6-DA36-484C-8881-5BF4AC144D13}" type="presOf" srcId="{A9DC199F-FA3A-4142-84A2-5C6360615525}" destId="{3D94389F-4D78-4D66-B711-3332E2771FD2}" srcOrd="0" destOrd="0" presId="urn:microsoft.com/office/officeart/2018/2/layout/IconVerticalSolidList"/>
    <dgm:cxn modelId="{ECD779B7-CA6C-45C8-96DA-B0E48952327E}" srcId="{35274B71-673B-4133-ABE2-31A65FA6C558}" destId="{C092E58D-6F01-4A28-86EB-15BC5A4BA6E5}" srcOrd="4" destOrd="0" parTransId="{403C11DC-2190-4457-89FD-888AD6DEF1B2}" sibTransId="{61C00B68-168D-4D8C-B0F3-1DF0F3539CF7}"/>
    <dgm:cxn modelId="{D516894C-9537-44A6-B5B3-E1FF11F1F5C6}" type="presParOf" srcId="{21472D75-33C6-4AFF-8D84-1B4836C404D8}" destId="{ABC3137C-1178-4318-ACFB-AD51D6D5529F}" srcOrd="0" destOrd="0" presId="urn:microsoft.com/office/officeart/2018/2/layout/IconVerticalSolidList"/>
    <dgm:cxn modelId="{2E72A052-44E8-42A2-A8A8-47BC61CE5262}" type="presParOf" srcId="{ABC3137C-1178-4318-ACFB-AD51D6D5529F}" destId="{7A212658-054F-42BE-A299-5456BB96BFE4}" srcOrd="0" destOrd="0" presId="urn:microsoft.com/office/officeart/2018/2/layout/IconVerticalSolidList"/>
    <dgm:cxn modelId="{5D5A4061-CCDB-443E-A040-D1DDB8089341}" type="presParOf" srcId="{ABC3137C-1178-4318-ACFB-AD51D6D5529F}" destId="{29BC3C0E-43BC-47DB-8BE9-BC9BAFC1F51D}" srcOrd="1" destOrd="0" presId="urn:microsoft.com/office/officeart/2018/2/layout/IconVerticalSolidList"/>
    <dgm:cxn modelId="{142671D5-622D-44FF-8048-DFA8F34CD76A}" type="presParOf" srcId="{ABC3137C-1178-4318-ACFB-AD51D6D5529F}" destId="{951B0AA8-4D4B-4FC2-A3C4-337C1F6E602F}" srcOrd="2" destOrd="0" presId="urn:microsoft.com/office/officeart/2018/2/layout/IconVerticalSolidList"/>
    <dgm:cxn modelId="{25F1568C-8052-4A4F-B446-F256C1982A5F}" type="presParOf" srcId="{ABC3137C-1178-4318-ACFB-AD51D6D5529F}" destId="{3FC079EB-5CC0-4E24-8D4F-4BD8B1056D83}" srcOrd="3" destOrd="0" presId="urn:microsoft.com/office/officeart/2018/2/layout/IconVerticalSolidList"/>
    <dgm:cxn modelId="{240C0DF6-CA13-4485-B16E-A2A7DE67C386}" type="presParOf" srcId="{21472D75-33C6-4AFF-8D84-1B4836C404D8}" destId="{86F75AAB-7823-4F2D-BFF4-557C8DE01CDB}" srcOrd="1" destOrd="0" presId="urn:microsoft.com/office/officeart/2018/2/layout/IconVerticalSolidList"/>
    <dgm:cxn modelId="{7E675BA5-B9AA-4D13-873D-68A4A436D414}" type="presParOf" srcId="{21472D75-33C6-4AFF-8D84-1B4836C404D8}" destId="{1C2632AA-C98C-40B5-A2DA-EFAE51690E1A}" srcOrd="2" destOrd="0" presId="urn:microsoft.com/office/officeart/2018/2/layout/IconVerticalSolidList"/>
    <dgm:cxn modelId="{681A9071-279A-49F2-9DA6-6D298C38889A}" type="presParOf" srcId="{1C2632AA-C98C-40B5-A2DA-EFAE51690E1A}" destId="{80E960A9-2475-4E2D-8ECF-60DE4E8BEEF9}" srcOrd="0" destOrd="0" presId="urn:microsoft.com/office/officeart/2018/2/layout/IconVerticalSolidList"/>
    <dgm:cxn modelId="{A96CF22B-00FF-4C39-BE6B-BF4EC86F48D9}" type="presParOf" srcId="{1C2632AA-C98C-40B5-A2DA-EFAE51690E1A}" destId="{EBC4CF13-E3C6-46A9-853A-4C12BB6C154C}" srcOrd="1" destOrd="0" presId="urn:microsoft.com/office/officeart/2018/2/layout/IconVerticalSolidList"/>
    <dgm:cxn modelId="{1090EDAA-2460-4966-803F-04A5DAED6328}" type="presParOf" srcId="{1C2632AA-C98C-40B5-A2DA-EFAE51690E1A}" destId="{646A6FA5-A4B6-4F4C-8E38-EDFBCE187B05}" srcOrd="2" destOrd="0" presId="urn:microsoft.com/office/officeart/2018/2/layout/IconVerticalSolidList"/>
    <dgm:cxn modelId="{B52C2997-47D2-44E2-B96A-0D1E377D0187}" type="presParOf" srcId="{1C2632AA-C98C-40B5-A2DA-EFAE51690E1A}" destId="{3D94389F-4D78-4D66-B711-3332E2771FD2}" srcOrd="3" destOrd="0" presId="urn:microsoft.com/office/officeart/2018/2/layout/IconVerticalSolidList"/>
    <dgm:cxn modelId="{F585F22D-2D40-49DA-853A-E3DBD4276A62}" type="presParOf" srcId="{21472D75-33C6-4AFF-8D84-1B4836C404D8}" destId="{9F9F121B-E125-49DA-9BCF-C80F38BBCFA5}" srcOrd="3" destOrd="0" presId="urn:microsoft.com/office/officeart/2018/2/layout/IconVerticalSolidList"/>
    <dgm:cxn modelId="{199F3E4D-1935-466A-96C6-7791D953E858}" type="presParOf" srcId="{21472D75-33C6-4AFF-8D84-1B4836C404D8}" destId="{294858F0-1DA6-4D94-AC94-828059CDD84E}" srcOrd="4" destOrd="0" presId="urn:microsoft.com/office/officeart/2018/2/layout/IconVerticalSolidList"/>
    <dgm:cxn modelId="{E6E59290-F9A0-47EE-9ADD-4886215FD1D8}" type="presParOf" srcId="{294858F0-1DA6-4D94-AC94-828059CDD84E}" destId="{1DE37049-5957-40BF-B065-369442560D4B}" srcOrd="0" destOrd="0" presId="urn:microsoft.com/office/officeart/2018/2/layout/IconVerticalSolidList"/>
    <dgm:cxn modelId="{D6D78A8E-BF3B-4779-ADA4-F173C2715655}" type="presParOf" srcId="{294858F0-1DA6-4D94-AC94-828059CDD84E}" destId="{C8922BA7-1C7C-4023-81CC-9115EB7D0A32}" srcOrd="1" destOrd="0" presId="urn:microsoft.com/office/officeart/2018/2/layout/IconVerticalSolidList"/>
    <dgm:cxn modelId="{5C5BC594-BA90-45F5-B6F0-14ABD825B10D}" type="presParOf" srcId="{294858F0-1DA6-4D94-AC94-828059CDD84E}" destId="{720C50B7-58D9-41D4-9C4F-9C8F647A334E}" srcOrd="2" destOrd="0" presId="urn:microsoft.com/office/officeart/2018/2/layout/IconVerticalSolidList"/>
    <dgm:cxn modelId="{6A43AAA4-01A6-4C08-9F3F-B1CC93934596}" type="presParOf" srcId="{294858F0-1DA6-4D94-AC94-828059CDD84E}" destId="{1CA2489A-FC38-4DF7-98C9-0AFFF5D2EA60}" srcOrd="3" destOrd="0" presId="urn:microsoft.com/office/officeart/2018/2/layout/IconVerticalSolidList"/>
    <dgm:cxn modelId="{5C672E92-D8C1-4F01-BFB5-C852EBE9EF4F}" type="presParOf" srcId="{21472D75-33C6-4AFF-8D84-1B4836C404D8}" destId="{000E2A67-11CF-414B-8915-C8F5874852A7}" srcOrd="5" destOrd="0" presId="urn:microsoft.com/office/officeart/2018/2/layout/IconVerticalSolidList"/>
    <dgm:cxn modelId="{1E279514-F51C-431E-B282-C24922C244DE}" type="presParOf" srcId="{21472D75-33C6-4AFF-8D84-1B4836C404D8}" destId="{427A6F29-6A10-40E1-BA99-25B388079558}" srcOrd="6" destOrd="0" presId="urn:microsoft.com/office/officeart/2018/2/layout/IconVerticalSolidList"/>
    <dgm:cxn modelId="{A3960BF3-957D-479F-8F02-42248D127D32}" type="presParOf" srcId="{427A6F29-6A10-40E1-BA99-25B388079558}" destId="{2BF33F18-09B2-484F-871D-9D7F8984F84B}" srcOrd="0" destOrd="0" presId="urn:microsoft.com/office/officeart/2018/2/layout/IconVerticalSolidList"/>
    <dgm:cxn modelId="{1538D469-11D2-4BBF-8502-62DCBF9BF61D}" type="presParOf" srcId="{427A6F29-6A10-40E1-BA99-25B388079558}" destId="{9F6CB266-CF35-4899-B1A7-212B4890C289}" srcOrd="1" destOrd="0" presId="urn:microsoft.com/office/officeart/2018/2/layout/IconVerticalSolidList"/>
    <dgm:cxn modelId="{5AC4DDFA-C177-4C34-842D-F099E8820B09}" type="presParOf" srcId="{427A6F29-6A10-40E1-BA99-25B388079558}" destId="{BB48E765-CAB5-4E4F-91E7-83B7F67FE11D}" srcOrd="2" destOrd="0" presId="urn:microsoft.com/office/officeart/2018/2/layout/IconVerticalSolidList"/>
    <dgm:cxn modelId="{2AD49D4A-F6E9-4286-A186-62B7DFFDB8C9}" type="presParOf" srcId="{427A6F29-6A10-40E1-BA99-25B388079558}" destId="{97A25F12-409C-4975-A0F6-0A04CC31F323}" srcOrd="3" destOrd="0" presId="urn:microsoft.com/office/officeart/2018/2/layout/IconVerticalSolidList"/>
    <dgm:cxn modelId="{30A50159-CEE1-4B3D-97BF-2F00130968DA}" type="presParOf" srcId="{21472D75-33C6-4AFF-8D84-1B4836C404D8}" destId="{386A9F5D-8794-42A4-967F-504DD2E131C1}" srcOrd="7" destOrd="0" presId="urn:microsoft.com/office/officeart/2018/2/layout/IconVerticalSolidList"/>
    <dgm:cxn modelId="{C55DDB35-09D1-4E8F-90F3-17586F19E3ED}" type="presParOf" srcId="{21472D75-33C6-4AFF-8D84-1B4836C404D8}" destId="{EE07BC6C-FCBC-403F-A0FF-D9C553594522}" srcOrd="8" destOrd="0" presId="urn:microsoft.com/office/officeart/2018/2/layout/IconVerticalSolidList"/>
    <dgm:cxn modelId="{F8849A83-0657-4155-87A6-1D40B194B999}" type="presParOf" srcId="{EE07BC6C-FCBC-403F-A0FF-D9C553594522}" destId="{B7DD47E2-712D-432B-866E-3326FA316DA8}" srcOrd="0" destOrd="0" presId="urn:microsoft.com/office/officeart/2018/2/layout/IconVerticalSolidList"/>
    <dgm:cxn modelId="{96146180-C63A-437A-87C6-AD1345A29EF8}" type="presParOf" srcId="{EE07BC6C-FCBC-403F-A0FF-D9C553594522}" destId="{6C185081-2133-4EFA-9851-E64B289DF54E}" srcOrd="1" destOrd="0" presId="urn:microsoft.com/office/officeart/2018/2/layout/IconVerticalSolidList"/>
    <dgm:cxn modelId="{E0D6D255-EB61-423F-AF09-B4EA108DE6AF}" type="presParOf" srcId="{EE07BC6C-FCBC-403F-A0FF-D9C553594522}" destId="{84E2B6E4-3C6D-4032-8C76-D0EB428ACD8C}" srcOrd="2" destOrd="0" presId="urn:microsoft.com/office/officeart/2018/2/layout/IconVerticalSolidList"/>
    <dgm:cxn modelId="{9DFAE643-5FC2-460C-B425-4DE81DDC850F}" type="presParOf" srcId="{EE07BC6C-FCBC-403F-A0FF-D9C553594522}" destId="{6462A1BE-434C-4510-A780-CBE9DEAB5D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5600B-4706-4735-8C39-3349420C7F83}">
      <dsp:nvSpPr>
        <dsp:cNvPr id="0" name=""/>
        <dsp:cNvSpPr/>
      </dsp:nvSpPr>
      <dsp:spPr>
        <a:xfrm>
          <a:off x="330244" y="1015927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1A145-B14D-4A26-BC46-5C6C59A79D60}">
      <dsp:nvSpPr>
        <dsp:cNvPr id="0" name=""/>
        <dsp:cNvSpPr/>
      </dsp:nvSpPr>
      <dsp:spPr>
        <a:xfrm>
          <a:off x="548934" y="1234616"/>
          <a:ext cx="588779" cy="588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93F4D-E43E-4AA6-81F7-68C846E987D4}">
      <dsp:nvSpPr>
        <dsp:cNvPr id="0" name=""/>
        <dsp:cNvSpPr/>
      </dsp:nvSpPr>
      <dsp:spPr>
        <a:xfrm>
          <a:off x="2210" y="2361708"/>
          <a:ext cx="1682226" cy="67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Submitting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Proposal</a:t>
          </a:r>
        </a:p>
      </dsp:txBody>
      <dsp:txXfrm>
        <a:off x="2210" y="2361708"/>
        <a:ext cx="1682226" cy="672890"/>
      </dsp:txXfrm>
    </dsp:sp>
    <dsp:sp modelId="{F0D00B09-441B-4866-8072-C48888FCD433}">
      <dsp:nvSpPr>
        <dsp:cNvPr id="0" name=""/>
        <dsp:cNvSpPr/>
      </dsp:nvSpPr>
      <dsp:spPr>
        <a:xfrm>
          <a:off x="2306861" y="1015927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D7D1-F928-4C14-8DE3-0622D99C9036}">
      <dsp:nvSpPr>
        <dsp:cNvPr id="0" name=""/>
        <dsp:cNvSpPr/>
      </dsp:nvSpPr>
      <dsp:spPr>
        <a:xfrm>
          <a:off x="2525550" y="1234616"/>
          <a:ext cx="588779" cy="588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EFBA8-ABFF-4575-979A-D5D1CF5791C8}">
      <dsp:nvSpPr>
        <dsp:cNvPr id="0" name=""/>
        <dsp:cNvSpPr/>
      </dsp:nvSpPr>
      <dsp:spPr>
        <a:xfrm>
          <a:off x="1978826" y="2361708"/>
          <a:ext cx="1682226" cy="67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Outlining methodology</a:t>
          </a:r>
        </a:p>
      </dsp:txBody>
      <dsp:txXfrm>
        <a:off x="1978826" y="2361708"/>
        <a:ext cx="1682226" cy="672890"/>
      </dsp:txXfrm>
    </dsp:sp>
    <dsp:sp modelId="{C5D72FA3-033E-4B09-950F-88C40FC91182}">
      <dsp:nvSpPr>
        <dsp:cNvPr id="0" name=""/>
        <dsp:cNvSpPr/>
      </dsp:nvSpPr>
      <dsp:spPr>
        <a:xfrm>
          <a:off x="4283477" y="1015927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131D0-183F-4A31-ABB7-7C6F6DF9A63F}">
      <dsp:nvSpPr>
        <dsp:cNvPr id="0" name=""/>
        <dsp:cNvSpPr/>
      </dsp:nvSpPr>
      <dsp:spPr>
        <a:xfrm>
          <a:off x="4502166" y="1234616"/>
          <a:ext cx="588779" cy="588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7A73C-3F31-4578-810A-FD7E9CE4EF70}">
      <dsp:nvSpPr>
        <dsp:cNvPr id="0" name=""/>
        <dsp:cNvSpPr/>
      </dsp:nvSpPr>
      <dsp:spPr>
        <a:xfrm>
          <a:off x="3955443" y="2361708"/>
          <a:ext cx="1682226" cy="67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Gathering Data</a:t>
          </a:r>
        </a:p>
      </dsp:txBody>
      <dsp:txXfrm>
        <a:off x="3955443" y="2361708"/>
        <a:ext cx="1682226" cy="672890"/>
      </dsp:txXfrm>
    </dsp:sp>
    <dsp:sp modelId="{6A9F23A9-61A1-40F2-9595-56C543C86BE0}">
      <dsp:nvSpPr>
        <dsp:cNvPr id="0" name=""/>
        <dsp:cNvSpPr/>
      </dsp:nvSpPr>
      <dsp:spPr>
        <a:xfrm>
          <a:off x="6260093" y="1015927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82BF5-9027-462C-9F61-317676AA9CE4}">
      <dsp:nvSpPr>
        <dsp:cNvPr id="0" name=""/>
        <dsp:cNvSpPr/>
      </dsp:nvSpPr>
      <dsp:spPr>
        <a:xfrm>
          <a:off x="6478782" y="1234616"/>
          <a:ext cx="588779" cy="5887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55FA-AB90-4D37-A2B7-CE30EBA71D33}">
      <dsp:nvSpPr>
        <dsp:cNvPr id="0" name=""/>
        <dsp:cNvSpPr/>
      </dsp:nvSpPr>
      <dsp:spPr>
        <a:xfrm>
          <a:off x="5932059" y="2361708"/>
          <a:ext cx="1682226" cy="67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Evaluating findings</a:t>
          </a:r>
        </a:p>
      </dsp:txBody>
      <dsp:txXfrm>
        <a:off x="5932059" y="2361708"/>
        <a:ext cx="1682226" cy="672890"/>
      </dsp:txXfrm>
    </dsp:sp>
    <dsp:sp modelId="{8A3FFEDB-7554-4390-920B-DB61521B3917}">
      <dsp:nvSpPr>
        <dsp:cNvPr id="0" name=""/>
        <dsp:cNvSpPr/>
      </dsp:nvSpPr>
      <dsp:spPr>
        <a:xfrm>
          <a:off x="8236709" y="1015927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04009-07C8-4BC2-8E4C-E0A0F3562F6E}">
      <dsp:nvSpPr>
        <dsp:cNvPr id="0" name=""/>
        <dsp:cNvSpPr/>
      </dsp:nvSpPr>
      <dsp:spPr>
        <a:xfrm>
          <a:off x="8455399" y="1234616"/>
          <a:ext cx="588779" cy="5887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D4269-1A49-49B9-8D79-AF55E174EBBA}">
      <dsp:nvSpPr>
        <dsp:cNvPr id="0" name=""/>
        <dsp:cNvSpPr/>
      </dsp:nvSpPr>
      <dsp:spPr>
        <a:xfrm>
          <a:off x="7908675" y="2361708"/>
          <a:ext cx="1682226" cy="67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Writing Thesis</a:t>
          </a:r>
        </a:p>
      </dsp:txBody>
      <dsp:txXfrm>
        <a:off x="7908675" y="2361708"/>
        <a:ext cx="1682226" cy="672890"/>
      </dsp:txXfrm>
    </dsp:sp>
    <dsp:sp modelId="{C1FF1358-DBF8-4542-B22E-DFDF61CEC624}">
      <dsp:nvSpPr>
        <dsp:cNvPr id="0" name=""/>
        <dsp:cNvSpPr/>
      </dsp:nvSpPr>
      <dsp:spPr>
        <a:xfrm>
          <a:off x="10213325" y="1015927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DD6B1-D2B7-43E7-A150-F21A644A338E}">
      <dsp:nvSpPr>
        <dsp:cNvPr id="0" name=""/>
        <dsp:cNvSpPr/>
      </dsp:nvSpPr>
      <dsp:spPr>
        <a:xfrm>
          <a:off x="10432015" y="1234616"/>
          <a:ext cx="588779" cy="5887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69A6C-742A-4F37-BAE3-5B03FC3FB22D}">
      <dsp:nvSpPr>
        <dsp:cNvPr id="0" name=""/>
        <dsp:cNvSpPr/>
      </dsp:nvSpPr>
      <dsp:spPr>
        <a:xfrm>
          <a:off x="9885291" y="2361708"/>
          <a:ext cx="1682226" cy="67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Degree Complete</a:t>
          </a:r>
        </a:p>
      </dsp:txBody>
      <dsp:txXfrm>
        <a:off x="9885291" y="2361708"/>
        <a:ext cx="1682226" cy="672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9DF5-FA55-4372-BCB6-974AEEB91CAB}">
      <dsp:nvSpPr>
        <dsp:cNvPr id="0" name=""/>
        <dsp:cNvSpPr/>
      </dsp:nvSpPr>
      <dsp:spPr>
        <a:xfrm>
          <a:off x="1127736" y="993350"/>
          <a:ext cx="1496934" cy="1496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83440-96C4-4668-8D94-1801688AED36}">
      <dsp:nvSpPr>
        <dsp:cNvPr id="0" name=""/>
        <dsp:cNvSpPr/>
      </dsp:nvSpPr>
      <dsp:spPr>
        <a:xfrm>
          <a:off x="212943" y="2881766"/>
          <a:ext cx="33265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technical expertise</a:t>
          </a:r>
        </a:p>
      </dsp:txBody>
      <dsp:txXfrm>
        <a:off x="212943" y="2881766"/>
        <a:ext cx="3326520" cy="720000"/>
      </dsp:txXfrm>
    </dsp:sp>
    <dsp:sp modelId="{73CD6934-3BA0-40B8-B274-A81EC30BA251}">
      <dsp:nvSpPr>
        <dsp:cNvPr id="0" name=""/>
        <dsp:cNvSpPr/>
      </dsp:nvSpPr>
      <dsp:spPr>
        <a:xfrm>
          <a:off x="5036397" y="993350"/>
          <a:ext cx="1496934" cy="14969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8B761-073B-4E9B-A12A-C8BB30DB8FC0}">
      <dsp:nvSpPr>
        <dsp:cNvPr id="0" name=""/>
        <dsp:cNvSpPr/>
      </dsp:nvSpPr>
      <dsp:spPr>
        <a:xfrm>
          <a:off x="4121604" y="2881766"/>
          <a:ext cx="33265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video editing experience</a:t>
          </a:r>
        </a:p>
      </dsp:txBody>
      <dsp:txXfrm>
        <a:off x="4121604" y="2881766"/>
        <a:ext cx="3326520" cy="720000"/>
      </dsp:txXfrm>
    </dsp:sp>
    <dsp:sp modelId="{C0DCA19F-C99A-422B-9CC8-8D7105C55601}">
      <dsp:nvSpPr>
        <dsp:cNvPr id="0" name=""/>
        <dsp:cNvSpPr/>
      </dsp:nvSpPr>
      <dsp:spPr>
        <a:xfrm>
          <a:off x="8945058" y="993350"/>
          <a:ext cx="1496934" cy="14969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28106-CA66-41BA-9E44-2B72D1FED6C8}">
      <dsp:nvSpPr>
        <dsp:cNvPr id="0" name=""/>
        <dsp:cNvSpPr/>
      </dsp:nvSpPr>
      <dsp:spPr>
        <a:xfrm>
          <a:off x="8030265" y="2881766"/>
          <a:ext cx="33265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public speaking practice</a:t>
          </a:r>
        </a:p>
      </dsp:txBody>
      <dsp:txXfrm>
        <a:off x="8030265" y="2881766"/>
        <a:ext cx="332652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C0BC-EB0F-4A40-80D5-AA2A71AAD2C0}">
      <dsp:nvSpPr>
        <dsp:cNvPr id="0" name=""/>
        <dsp:cNvSpPr/>
      </dsp:nvSpPr>
      <dsp:spPr>
        <a:xfrm>
          <a:off x="-358970" y="7283"/>
          <a:ext cx="11569729" cy="130872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1F05E-1E17-4412-9229-D5E24B486621}">
      <dsp:nvSpPr>
        <dsp:cNvPr id="0" name=""/>
        <dsp:cNvSpPr/>
      </dsp:nvSpPr>
      <dsp:spPr>
        <a:xfrm>
          <a:off x="36920" y="301747"/>
          <a:ext cx="719800" cy="719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988B4-964C-4AD7-ABDB-49B9DD1A0A21}">
      <dsp:nvSpPr>
        <dsp:cNvPr id="0" name=""/>
        <dsp:cNvSpPr/>
      </dsp:nvSpPr>
      <dsp:spPr>
        <a:xfrm>
          <a:off x="1152610" y="7283"/>
          <a:ext cx="5206378" cy="130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7" tIns="138507" rIns="138507" bIns="13850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50% Communication:</a:t>
          </a:r>
        </a:p>
      </dsp:txBody>
      <dsp:txXfrm>
        <a:off x="1152610" y="7283"/>
        <a:ext cx="5206378" cy="1308728"/>
      </dsp:txXfrm>
    </dsp:sp>
    <dsp:sp modelId="{A3F53CA9-38D8-4547-8323-F81F5BD6E939}">
      <dsp:nvSpPr>
        <dsp:cNvPr id="0" name=""/>
        <dsp:cNvSpPr/>
      </dsp:nvSpPr>
      <dsp:spPr>
        <a:xfrm>
          <a:off x="4646315" y="7283"/>
          <a:ext cx="6255308" cy="130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7" tIns="138507" rIns="138507" bIns="1385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000000"/>
              </a:solidFill>
              <a:effectLst/>
              <a:latin typeface="Georgia" panose="02040502050405020303" pitchFamily="18" charset="0"/>
            </a:rPr>
            <a:t>Your ability to communicate your research effectively and efficiently to a general audience through language and visuals.</a:t>
          </a:r>
          <a:endParaRPr lang="en-US" sz="2000" kern="1200" dirty="0"/>
        </a:p>
      </dsp:txBody>
      <dsp:txXfrm>
        <a:off x="4646315" y="7283"/>
        <a:ext cx="6255308" cy="1308728"/>
      </dsp:txXfrm>
    </dsp:sp>
    <dsp:sp modelId="{EF5289F7-136A-466F-A405-C7115467EDA0}">
      <dsp:nvSpPr>
        <dsp:cNvPr id="0" name=""/>
        <dsp:cNvSpPr/>
      </dsp:nvSpPr>
      <dsp:spPr>
        <a:xfrm>
          <a:off x="-358970" y="1643194"/>
          <a:ext cx="11569729" cy="130872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45C60-533C-4E61-9E68-7DB59165B598}">
      <dsp:nvSpPr>
        <dsp:cNvPr id="0" name=""/>
        <dsp:cNvSpPr/>
      </dsp:nvSpPr>
      <dsp:spPr>
        <a:xfrm>
          <a:off x="36920" y="1937658"/>
          <a:ext cx="719800" cy="719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01658-016B-4B9E-B0FB-2CD28712B43B}">
      <dsp:nvSpPr>
        <dsp:cNvPr id="0" name=""/>
        <dsp:cNvSpPr/>
      </dsp:nvSpPr>
      <dsp:spPr>
        <a:xfrm>
          <a:off x="1152610" y="1643194"/>
          <a:ext cx="5206378" cy="130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7" tIns="138507" rIns="138507" bIns="13850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30% Creativity:</a:t>
          </a:r>
        </a:p>
      </dsp:txBody>
      <dsp:txXfrm>
        <a:off x="1152610" y="1643194"/>
        <a:ext cx="5206378" cy="1308728"/>
      </dsp:txXfrm>
    </dsp:sp>
    <dsp:sp modelId="{3D6F07BD-63F5-40A0-9C26-A1D3D14A86D6}">
      <dsp:nvSpPr>
        <dsp:cNvPr id="0" name=""/>
        <dsp:cNvSpPr/>
      </dsp:nvSpPr>
      <dsp:spPr>
        <a:xfrm>
          <a:off x="4634435" y="1643194"/>
          <a:ext cx="6279067" cy="130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7" tIns="138507" rIns="138507" bIns="1385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000000"/>
              </a:solidFill>
              <a:effectLst/>
              <a:latin typeface="Georgia" panose="02040502050405020303" pitchFamily="18" charset="0"/>
            </a:rPr>
            <a:t>Your ability to present your research in a unique and thoughtful way.</a:t>
          </a:r>
          <a:endParaRPr lang="en-US" sz="2000" kern="1200" dirty="0"/>
        </a:p>
      </dsp:txBody>
      <dsp:txXfrm>
        <a:off x="4634435" y="1643194"/>
        <a:ext cx="6279067" cy="1308728"/>
      </dsp:txXfrm>
    </dsp:sp>
    <dsp:sp modelId="{444CEB7A-3DFC-4575-9498-4A5DCD9349C5}">
      <dsp:nvSpPr>
        <dsp:cNvPr id="0" name=""/>
        <dsp:cNvSpPr/>
      </dsp:nvSpPr>
      <dsp:spPr>
        <a:xfrm>
          <a:off x="-358970" y="3279104"/>
          <a:ext cx="11569729" cy="130872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78E42-3F82-4082-8224-7024A892A737}">
      <dsp:nvSpPr>
        <dsp:cNvPr id="0" name=""/>
        <dsp:cNvSpPr/>
      </dsp:nvSpPr>
      <dsp:spPr>
        <a:xfrm>
          <a:off x="36920" y="3573568"/>
          <a:ext cx="719800" cy="719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88E4F-9682-45B0-9031-6737D217BCCC}">
      <dsp:nvSpPr>
        <dsp:cNvPr id="0" name=""/>
        <dsp:cNvSpPr/>
      </dsp:nvSpPr>
      <dsp:spPr>
        <a:xfrm>
          <a:off x="1152610" y="3279104"/>
          <a:ext cx="5206378" cy="130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7" tIns="138507" rIns="138507" bIns="13850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20% Technical quality: </a:t>
          </a:r>
        </a:p>
      </dsp:txBody>
      <dsp:txXfrm>
        <a:off x="1152610" y="3279104"/>
        <a:ext cx="5206378" cy="1308728"/>
      </dsp:txXfrm>
    </dsp:sp>
    <dsp:sp modelId="{CB79EF2E-18DA-4E3F-BD20-6694709276BD}">
      <dsp:nvSpPr>
        <dsp:cNvPr id="0" name=""/>
        <dsp:cNvSpPr/>
      </dsp:nvSpPr>
      <dsp:spPr>
        <a:xfrm>
          <a:off x="4628665" y="3279104"/>
          <a:ext cx="6290607" cy="130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7" tIns="138507" rIns="138507" bIns="1385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000000"/>
              </a:solidFill>
              <a:effectLst/>
              <a:latin typeface="Georgia" panose="02040502050405020303" pitchFamily="18" charset="0"/>
            </a:rPr>
            <a:t>Your ability to produce a video with quality visual and audio components.</a:t>
          </a:r>
          <a:endParaRPr lang="en-US" sz="2000" kern="1200" dirty="0"/>
        </a:p>
      </dsp:txBody>
      <dsp:txXfrm>
        <a:off x="4628665" y="3279104"/>
        <a:ext cx="6290607" cy="1308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B3083-FBEF-4D66-8DDC-FAF223384648}">
      <dsp:nvSpPr>
        <dsp:cNvPr id="0" name=""/>
        <dsp:cNvSpPr/>
      </dsp:nvSpPr>
      <dsp:spPr>
        <a:xfrm>
          <a:off x="0" y="2297558"/>
          <a:ext cx="115697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DA546-8543-4AD9-B0D5-B4FAA3CC65F2}">
      <dsp:nvSpPr>
        <dsp:cNvPr id="0" name=""/>
        <dsp:cNvSpPr/>
      </dsp:nvSpPr>
      <dsp:spPr>
        <a:xfrm rot="8100000">
          <a:off x="78648" y="529497"/>
          <a:ext cx="337920" cy="3379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DC191-3B89-4B09-98A2-046934E56F24}">
      <dsp:nvSpPr>
        <dsp:cNvPr id="0" name=""/>
        <dsp:cNvSpPr/>
      </dsp:nvSpPr>
      <dsp:spPr>
        <a:xfrm>
          <a:off x="116188" y="567037"/>
          <a:ext cx="262840" cy="262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1D878-6302-4106-812C-B1D903A25D65}">
      <dsp:nvSpPr>
        <dsp:cNvPr id="0" name=""/>
        <dsp:cNvSpPr/>
      </dsp:nvSpPr>
      <dsp:spPr>
        <a:xfrm>
          <a:off x="486554" y="937403"/>
          <a:ext cx="2746864" cy="136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GRADflix</a:t>
          </a:r>
          <a:r>
            <a:rPr lang="en-US" sz="2000" kern="1200" dirty="0"/>
            <a:t> training session (you are here!)</a:t>
          </a:r>
        </a:p>
      </dsp:txBody>
      <dsp:txXfrm>
        <a:off x="486554" y="937403"/>
        <a:ext cx="2746864" cy="1360154"/>
      </dsp:txXfrm>
    </dsp:sp>
    <dsp:sp modelId="{9AAD3B6E-5850-4527-A6A3-AD190FB33B6E}">
      <dsp:nvSpPr>
        <dsp:cNvPr id="0" name=""/>
        <dsp:cNvSpPr/>
      </dsp:nvSpPr>
      <dsp:spPr>
        <a:xfrm>
          <a:off x="486554" y="459511"/>
          <a:ext cx="2746864" cy="4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October 27, 2022</a:t>
          </a:r>
        </a:p>
      </dsp:txBody>
      <dsp:txXfrm>
        <a:off x="486554" y="459511"/>
        <a:ext cx="2746864" cy="477892"/>
      </dsp:txXfrm>
    </dsp:sp>
    <dsp:sp modelId="{A81AA558-23D5-4BDC-A807-8FBB770A6EED}">
      <dsp:nvSpPr>
        <dsp:cNvPr id="0" name=""/>
        <dsp:cNvSpPr/>
      </dsp:nvSpPr>
      <dsp:spPr>
        <a:xfrm>
          <a:off x="247608" y="937403"/>
          <a:ext cx="0" cy="136015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6463C-970D-4A71-B5D7-F3992D8FB652}">
      <dsp:nvSpPr>
        <dsp:cNvPr id="0" name=""/>
        <dsp:cNvSpPr/>
      </dsp:nvSpPr>
      <dsp:spPr>
        <a:xfrm>
          <a:off x="203713" y="2254548"/>
          <a:ext cx="86020" cy="8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899A4-0083-40AA-A041-8E944306ED04}">
      <dsp:nvSpPr>
        <dsp:cNvPr id="0" name=""/>
        <dsp:cNvSpPr/>
      </dsp:nvSpPr>
      <dsp:spPr>
        <a:xfrm rot="18900000">
          <a:off x="1727233" y="3727698"/>
          <a:ext cx="337920" cy="3379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9B8F2-3C9D-4AC8-90E1-C5426B051D6D}">
      <dsp:nvSpPr>
        <dsp:cNvPr id="0" name=""/>
        <dsp:cNvSpPr/>
      </dsp:nvSpPr>
      <dsp:spPr>
        <a:xfrm>
          <a:off x="1764774" y="3765238"/>
          <a:ext cx="262840" cy="262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22B05-5310-47DF-8A0D-AC5A7619D81C}">
      <dsp:nvSpPr>
        <dsp:cNvPr id="0" name=""/>
        <dsp:cNvSpPr/>
      </dsp:nvSpPr>
      <dsp:spPr>
        <a:xfrm>
          <a:off x="2135140" y="2297558"/>
          <a:ext cx="2746864" cy="136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GRADflix</a:t>
          </a:r>
          <a:r>
            <a:rPr lang="en-US" sz="2000" kern="1200" dirty="0"/>
            <a:t> drop-in feedback session #1</a:t>
          </a:r>
        </a:p>
      </dsp:txBody>
      <dsp:txXfrm>
        <a:off x="2135140" y="2297558"/>
        <a:ext cx="2746864" cy="1360154"/>
      </dsp:txXfrm>
    </dsp:sp>
    <dsp:sp modelId="{B537F272-2134-4780-B294-50D38F924FD1}">
      <dsp:nvSpPr>
        <dsp:cNvPr id="0" name=""/>
        <dsp:cNvSpPr/>
      </dsp:nvSpPr>
      <dsp:spPr>
        <a:xfrm>
          <a:off x="2135140" y="3657713"/>
          <a:ext cx="2746864" cy="4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November 16, 2022</a:t>
          </a:r>
        </a:p>
      </dsp:txBody>
      <dsp:txXfrm>
        <a:off x="2135140" y="3657713"/>
        <a:ext cx="2746864" cy="477892"/>
      </dsp:txXfrm>
    </dsp:sp>
    <dsp:sp modelId="{08FAF58E-E8DE-459F-976B-893C96D74D9E}">
      <dsp:nvSpPr>
        <dsp:cNvPr id="0" name=""/>
        <dsp:cNvSpPr/>
      </dsp:nvSpPr>
      <dsp:spPr>
        <a:xfrm>
          <a:off x="1896194" y="2297558"/>
          <a:ext cx="0" cy="136015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ECEEB-AEDA-4687-B4E6-606194AD29E9}">
      <dsp:nvSpPr>
        <dsp:cNvPr id="0" name=""/>
        <dsp:cNvSpPr/>
      </dsp:nvSpPr>
      <dsp:spPr>
        <a:xfrm>
          <a:off x="1852299" y="2254548"/>
          <a:ext cx="86020" cy="8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DCB2B-8437-46FF-8436-BF68F7970FBF}">
      <dsp:nvSpPr>
        <dsp:cNvPr id="0" name=""/>
        <dsp:cNvSpPr/>
      </dsp:nvSpPr>
      <dsp:spPr>
        <a:xfrm rot="8100000">
          <a:off x="3375819" y="529497"/>
          <a:ext cx="337920" cy="3379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27032-D1FB-48BF-8B9E-47D0AA0F29FA}">
      <dsp:nvSpPr>
        <dsp:cNvPr id="0" name=""/>
        <dsp:cNvSpPr/>
      </dsp:nvSpPr>
      <dsp:spPr>
        <a:xfrm>
          <a:off x="3413359" y="567037"/>
          <a:ext cx="262840" cy="262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D88D7-CF23-4CBF-AF07-C5436FE871B2}">
      <dsp:nvSpPr>
        <dsp:cNvPr id="0" name=""/>
        <dsp:cNvSpPr/>
      </dsp:nvSpPr>
      <dsp:spPr>
        <a:xfrm>
          <a:off x="3783726" y="937403"/>
          <a:ext cx="2746864" cy="136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Deadline to register to participate in </a:t>
          </a:r>
          <a:r>
            <a:rPr lang="en-US" sz="2000" kern="1200" dirty="0" err="1"/>
            <a:t>GRADflix</a:t>
          </a:r>
          <a:endParaRPr lang="en-US" sz="2000" kern="1200" dirty="0"/>
        </a:p>
      </dsp:txBody>
      <dsp:txXfrm>
        <a:off x="3783726" y="937403"/>
        <a:ext cx="2746864" cy="1360154"/>
      </dsp:txXfrm>
    </dsp:sp>
    <dsp:sp modelId="{6C53CCA8-F2E8-4569-A9C9-D093A9E134D5}">
      <dsp:nvSpPr>
        <dsp:cNvPr id="0" name=""/>
        <dsp:cNvSpPr/>
      </dsp:nvSpPr>
      <dsp:spPr>
        <a:xfrm>
          <a:off x="3783726" y="459511"/>
          <a:ext cx="2746864" cy="4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November 22, 2022</a:t>
          </a:r>
        </a:p>
      </dsp:txBody>
      <dsp:txXfrm>
        <a:off x="3783726" y="459511"/>
        <a:ext cx="2746864" cy="477892"/>
      </dsp:txXfrm>
    </dsp:sp>
    <dsp:sp modelId="{23F3676B-BD31-4C13-BA8D-09A6700656D9}">
      <dsp:nvSpPr>
        <dsp:cNvPr id="0" name=""/>
        <dsp:cNvSpPr/>
      </dsp:nvSpPr>
      <dsp:spPr>
        <a:xfrm>
          <a:off x="3544780" y="937403"/>
          <a:ext cx="0" cy="136015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B45E3-4FC2-4F81-91FD-10FDAC5D77C1}">
      <dsp:nvSpPr>
        <dsp:cNvPr id="0" name=""/>
        <dsp:cNvSpPr/>
      </dsp:nvSpPr>
      <dsp:spPr>
        <a:xfrm>
          <a:off x="3500884" y="2254548"/>
          <a:ext cx="86020" cy="8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4726B-AFF9-4E44-9ECB-826FBC3112CB}">
      <dsp:nvSpPr>
        <dsp:cNvPr id="0" name=""/>
        <dsp:cNvSpPr/>
      </dsp:nvSpPr>
      <dsp:spPr>
        <a:xfrm rot="18900000">
          <a:off x="5024405" y="3727698"/>
          <a:ext cx="337920" cy="3379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700F6-9B1A-40C8-B04B-1CC0502D8684}">
      <dsp:nvSpPr>
        <dsp:cNvPr id="0" name=""/>
        <dsp:cNvSpPr/>
      </dsp:nvSpPr>
      <dsp:spPr>
        <a:xfrm>
          <a:off x="5061945" y="3765238"/>
          <a:ext cx="262840" cy="262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0591F-D55C-4CB6-AFC4-0323A5E6D15D}">
      <dsp:nvSpPr>
        <dsp:cNvPr id="0" name=""/>
        <dsp:cNvSpPr/>
      </dsp:nvSpPr>
      <dsp:spPr>
        <a:xfrm>
          <a:off x="5432312" y="2297558"/>
          <a:ext cx="2746864" cy="136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GRADflix</a:t>
          </a:r>
          <a:r>
            <a:rPr lang="en-US" sz="2000" kern="1200" dirty="0"/>
            <a:t> drop-in feedback session #2</a:t>
          </a:r>
        </a:p>
      </dsp:txBody>
      <dsp:txXfrm>
        <a:off x="5432312" y="2297558"/>
        <a:ext cx="2746864" cy="1360154"/>
      </dsp:txXfrm>
    </dsp:sp>
    <dsp:sp modelId="{CA616D9B-94DB-482A-B01D-D2CBAED846B6}">
      <dsp:nvSpPr>
        <dsp:cNvPr id="0" name=""/>
        <dsp:cNvSpPr/>
      </dsp:nvSpPr>
      <dsp:spPr>
        <a:xfrm>
          <a:off x="5432312" y="3657713"/>
          <a:ext cx="2746864" cy="4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December 6, 2022</a:t>
          </a:r>
        </a:p>
      </dsp:txBody>
      <dsp:txXfrm>
        <a:off x="5432312" y="3657713"/>
        <a:ext cx="2746864" cy="477892"/>
      </dsp:txXfrm>
    </dsp:sp>
    <dsp:sp modelId="{236BF4E7-1B32-46F4-84D4-CE4628394279}">
      <dsp:nvSpPr>
        <dsp:cNvPr id="0" name=""/>
        <dsp:cNvSpPr/>
      </dsp:nvSpPr>
      <dsp:spPr>
        <a:xfrm>
          <a:off x="5193366" y="2297558"/>
          <a:ext cx="0" cy="136015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6C038-2E9B-4192-9B68-8F3DF146AD03}">
      <dsp:nvSpPr>
        <dsp:cNvPr id="0" name=""/>
        <dsp:cNvSpPr/>
      </dsp:nvSpPr>
      <dsp:spPr>
        <a:xfrm>
          <a:off x="5149470" y="2254548"/>
          <a:ext cx="86020" cy="8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D76D1-07C3-4796-A0BB-FBDD39A433DC}">
      <dsp:nvSpPr>
        <dsp:cNvPr id="0" name=""/>
        <dsp:cNvSpPr/>
      </dsp:nvSpPr>
      <dsp:spPr>
        <a:xfrm rot="8100000">
          <a:off x="7409261" y="517621"/>
          <a:ext cx="337920" cy="3379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78D2C-7CE0-4EDD-93A2-54B69BF2AA92}">
      <dsp:nvSpPr>
        <dsp:cNvPr id="0" name=""/>
        <dsp:cNvSpPr/>
      </dsp:nvSpPr>
      <dsp:spPr>
        <a:xfrm>
          <a:off x="7446801" y="555161"/>
          <a:ext cx="262840" cy="262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A28A7-F96A-4DB7-97CF-F6E3F2B4B153}">
      <dsp:nvSpPr>
        <dsp:cNvPr id="0" name=""/>
        <dsp:cNvSpPr/>
      </dsp:nvSpPr>
      <dsp:spPr>
        <a:xfrm>
          <a:off x="8292182" y="937403"/>
          <a:ext cx="2746864" cy="136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Video submission deadline (by 4:00 pm)</a:t>
          </a:r>
        </a:p>
      </dsp:txBody>
      <dsp:txXfrm>
        <a:off x="8292182" y="937403"/>
        <a:ext cx="2746864" cy="1360154"/>
      </dsp:txXfrm>
    </dsp:sp>
    <dsp:sp modelId="{0C39610E-C971-414B-A609-295BB2F32D9B}">
      <dsp:nvSpPr>
        <dsp:cNvPr id="0" name=""/>
        <dsp:cNvSpPr/>
      </dsp:nvSpPr>
      <dsp:spPr>
        <a:xfrm>
          <a:off x="8292182" y="459511"/>
          <a:ext cx="2746864" cy="4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January 10, 2023</a:t>
          </a:r>
        </a:p>
      </dsp:txBody>
      <dsp:txXfrm>
        <a:off x="8292182" y="459511"/>
        <a:ext cx="2746864" cy="477892"/>
      </dsp:txXfrm>
    </dsp:sp>
    <dsp:sp modelId="{D0FE28F1-6918-4A40-B632-170AEE95E28B}">
      <dsp:nvSpPr>
        <dsp:cNvPr id="0" name=""/>
        <dsp:cNvSpPr/>
      </dsp:nvSpPr>
      <dsp:spPr>
        <a:xfrm>
          <a:off x="7566348" y="922564"/>
          <a:ext cx="0" cy="136015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EF6D-86EF-452B-B066-EFFC6DEE7994}">
      <dsp:nvSpPr>
        <dsp:cNvPr id="0" name=""/>
        <dsp:cNvSpPr/>
      </dsp:nvSpPr>
      <dsp:spPr>
        <a:xfrm>
          <a:off x="7522452" y="2239708"/>
          <a:ext cx="86020" cy="8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F83A5-1EB5-48B4-BBB9-ACBC1A0DEBA6}">
      <dsp:nvSpPr>
        <dsp:cNvPr id="0" name=""/>
        <dsp:cNvSpPr/>
      </dsp:nvSpPr>
      <dsp:spPr>
        <a:xfrm rot="18900000">
          <a:off x="11161822" y="3767707"/>
          <a:ext cx="337920" cy="3379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114ED-1482-4A4D-8AE0-320C4C3BB19D}">
      <dsp:nvSpPr>
        <dsp:cNvPr id="0" name=""/>
        <dsp:cNvSpPr/>
      </dsp:nvSpPr>
      <dsp:spPr>
        <a:xfrm>
          <a:off x="11199362" y="3805248"/>
          <a:ext cx="262840" cy="262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D64F8-9CA2-404D-8E5A-97A8E51A7F10}">
      <dsp:nvSpPr>
        <dsp:cNvPr id="0" name=""/>
        <dsp:cNvSpPr/>
      </dsp:nvSpPr>
      <dsp:spPr>
        <a:xfrm>
          <a:off x="8717617" y="2285682"/>
          <a:ext cx="2746864" cy="1360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GRADflix</a:t>
          </a:r>
          <a:r>
            <a:rPr lang="en-US" sz="2000" kern="1200" dirty="0"/>
            <a:t> virtual showcase event</a:t>
          </a:r>
        </a:p>
      </dsp:txBody>
      <dsp:txXfrm>
        <a:off x="8717617" y="2285682"/>
        <a:ext cx="2746864" cy="1360154"/>
      </dsp:txXfrm>
    </dsp:sp>
    <dsp:sp modelId="{DEF4B5A8-5F67-40AA-A8E3-4C4167D22E71}">
      <dsp:nvSpPr>
        <dsp:cNvPr id="0" name=""/>
        <dsp:cNvSpPr/>
      </dsp:nvSpPr>
      <dsp:spPr>
        <a:xfrm>
          <a:off x="8717617" y="3645837"/>
          <a:ext cx="2746864" cy="4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January 31, 2023</a:t>
          </a:r>
        </a:p>
      </dsp:txBody>
      <dsp:txXfrm>
        <a:off x="8717617" y="3645837"/>
        <a:ext cx="2746864" cy="477892"/>
      </dsp:txXfrm>
    </dsp:sp>
    <dsp:sp modelId="{8160DE06-250D-4B8F-B63C-0289D2533BF6}">
      <dsp:nvSpPr>
        <dsp:cNvPr id="0" name=""/>
        <dsp:cNvSpPr/>
      </dsp:nvSpPr>
      <dsp:spPr>
        <a:xfrm>
          <a:off x="11316864" y="2297558"/>
          <a:ext cx="0" cy="136015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E3D05-B63D-4B49-8CD5-97CEACC41835}">
      <dsp:nvSpPr>
        <dsp:cNvPr id="0" name=""/>
        <dsp:cNvSpPr/>
      </dsp:nvSpPr>
      <dsp:spPr>
        <a:xfrm>
          <a:off x="11272969" y="2254548"/>
          <a:ext cx="86020" cy="8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D8A50-FEE1-49C7-9FD7-B732AB4FC048}">
      <dsp:nvSpPr>
        <dsp:cNvPr id="0" name=""/>
        <dsp:cNvSpPr/>
      </dsp:nvSpPr>
      <dsp:spPr>
        <a:xfrm>
          <a:off x="22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1</a:t>
          </a:r>
          <a:r>
            <a:rPr lang="en-US" sz="3200" kern="1200" baseline="30000" dirty="0">
              <a:solidFill>
                <a:schemeClr val="tx1"/>
              </a:solidFill>
            </a:rPr>
            <a:t>st</a:t>
          </a:r>
          <a:r>
            <a:rPr lang="en-US" sz="3200" kern="1200" dirty="0">
              <a:solidFill>
                <a:schemeClr val="tx1"/>
              </a:solidFill>
            </a:rPr>
            <a:t> place winner</a:t>
          </a:r>
        </a:p>
      </dsp:txBody>
      <dsp:txXfrm>
        <a:off x="225" y="1584289"/>
        <a:ext cx="2728361" cy="1656379"/>
      </dsp:txXfrm>
    </dsp:sp>
    <dsp:sp modelId="{E771CBEC-9821-418B-A052-B42E9EDBBF99}">
      <dsp:nvSpPr>
        <dsp:cNvPr id="0" name=""/>
        <dsp:cNvSpPr/>
      </dsp:nvSpPr>
      <dsp:spPr>
        <a:xfrm>
          <a:off x="22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solidFill>
                <a:schemeClr val="tx1"/>
              </a:solidFill>
            </a:rPr>
            <a:t>$750</a:t>
          </a:r>
        </a:p>
      </dsp:txBody>
      <dsp:txXfrm>
        <a:off x="225" y="399151"/>
        <a:ext cx="2728361" cy="1309613"/>
      </dsp:txXfrm>
    </dsp:sp>
    <dsp:sp modelId="{ADF950A1-1C10-455E-B645-0CCEEA5FB0C9}">
      <dsp:nvSpPr>
        <dsp:cNvPr id="0" name=""/>
        <dsp:cNvSpPr/>
      </dsp:nvSpPr>
      <dsp:spPr>
        <a:xfrm>
          <a:off x="294685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2</a:t>
          </a:r>
          <a:r>
            <a:rPr lang="en-US" sz="3200" kern="1200" baseline="30000" dirty="0">
              <a:solidFill>
                <a:schemeClr val="tx1"/>
              </a:solidFill>
            </a:rPr>
            <a:t>nd</a:t>
          </a:r>
          <a:r>
            <a:rPr lang="en-US" sz="3200" kern="1200" dirty="0">
              <a:solidFill>
                <a:schemeClr val="tx1"/>
              </a:solidFill>
            </a:rPr>
            <a:t> place winner</a:t>
          </a:r>
        </a:p>
      </dsp:txBody>
      <dsp:txXfrm>
        <a:off x="2946855" y="1584289"/>
        <a:ext cx="2728361" cy="1656379"/>
      </dsp:txXfrm>
    </dsp:sp>
    <dsp:sp modelId="{B5008538-D0CF-4A04-9E16-7FF55519CF5B}">
      <dsp:nvSpPr>
        <dsp:cNvPr id="0" name=""/>
        <dsp:cNvSpPr/>
      </dsp:nvSpPr>
      <dsp:spPr>
        <a:xfrm>
          <a:off x="294685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solidFill>
                <a:schemeClr val="tx1"/>
              </a:solidFill>
            </a:rPr>
            <a:t>$500</a:t>
          </a:r>
        </a:p>
      </dsp:txBody>
      <dsp:txXfrm>
        <a:off x="2946855" y="399151"/>
        <a:ext cx="2728361" cy="1309613"/>
      </dsp:txXfrm>
    </dsp:sp>
    <dsp:sp modelId="{63F013A8-726A-43B0-9BFA-C409E1C1E95C}">
      <dsp:nvSpPr>
        <dsp:cNvPr id="0" name=""/>
        <dsp:cNvSpPr/>
      </dsp:nvSpPr>
      <dsp:spPr>
        <a:xfrm>
          <a:off x="589348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3</a:t>
          </a:r>
          <a:r>
            <a:rPr lang="en-US" sz="3200" kern="1200" baseline="30000" dirty="0">
              <a:solidFill>
                <a:schemeClr val="tx1"/>
              </a:solidFill>
            </a:rPr>
            <a:t>rd</a:t>
          </a:r>
          <a:r>
            <a:rPr lang="en-US" sz="3200" kern="1200" dirty="0">
              <a:solidFill>
                <a:schemeClr val="tx1"/>
              </a:solidFill>
            </a:rPr>
            <a:t> place winner</a:t>
          </a:r>
        </a:p>
      </dsp:txBody>
      <dsp:txXfrm>
        <a:off x="5893485" y="1584289"/>
        <a:ext cx="2728361" cy="1656379"/>
      </dsp:txXfrm>
    </dsp:sp>
    <dsp:sp modelId="{8136E8F9-2156-4A4E-9867-DDB9799B7465}">
      <dsp:nvSpPr>
        <dsp:cNvPr id="0" name=""/>
        <dsp:cNvSpPr/>
      </dsp:nvSpPr>
      <dsp:spPr>
        <a:xfrm>
          <a:off x="589348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solidFill>
                <a:schemeClr val="tx1"/>
              </a:solidFill>
            </a:rPr>
            <a:t>$250</a:t>
          </a:r>
        </a:p>
      </dsp:txBody>
      <dsp:txXfrm>
        <a:off x="5893485" y="399151"/>
        <a:ext cx="2728361" cy="1309613"/>
      </dsp:txXfrm>
    </dsp:sp>
    <dsp:sp modelId="{9F5958D8-9AD3-4735-86A0-9F4D641F9514}">
      <dsp:nvSpPr>
        <dsp:cNvPr id="0" name=""/>
        <dsp:cNvSpPr/>
      </dsp:nvSpPr>
      <dsp:spPr>
        <a:xfrm>
          <a:off x="884011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4</a:t>
          </a:r>
          <a:r>
            <a:rPr lang="en-US" sz="3200" kern="1200" baseline="30000" dirty="0">
              <a:solidFill>
                <a:schemeClr val="tx1"/>
              </a:solidFill>
            </a:rPr>
            <a:t>th</a:t>
          </a:r>
          <a:r>
            <a:rPr lang="en-US" sz="3200" kern="1200" dirty="0">
              <a:solidFill>
                <a:schemeClr val="tx1"/>
              </a:solidFill>
            </a:rPr>
            <a:t> place winner</a:t>
          </a:r>
        </a:p>
      </dsp:txBody>
      <dsp:txXfrm>
        <a:off x="8840115" y="1584289"/>
        <a:ext cx="2728361" cy="1656379"/>
      </dsp:txXfrm>
    </dsp:sp>
    <dsp:sp modelId="{8F341713-6344-4686-AF98-897C94DD5FC8}">
      <dsp:nvSpPr>
        <dsp:cNvPr id="0" name=""/>
        <dsp:cNvSpPr/>
      </dsp:nvSpPr>
      <dsp:spPr>
        <a:xfrm>
          <a:off x="884011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solidFill>
                <a:schemeClr val="tx1"/>
              </a:solidFill>
            </a:rPr>
            <a:t>$250</a:t>
          </a:r>
        </a:p>
      </dsp:txBody>
      <dsp:txXfrm>
        <a:off x="8840115" y="399151"/>
        <a:ext cx="2728361" cy="1309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D8A50-FEE1-49C7-9FD7-B732AB4FC048}">
      <dsp:nvSpPr>
        <dsp:cNvPr id="0" name=""/>
        <dsp:cNvSpPr/>
      </dsp:nvSpPr>
      <dsp:spPr>
        <a:xfrm>
          <a:off x="22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1</a:t>
          </a:r>
          <a:r>
            <a:rPr lang="en-US" sz="3200" kern="1200" baseline="30000">
              <a:solidFill>
                <a:schemeClr val="tx1"/>
              </a:solidFill>
            </a:rPr>
            <a:t>st</a:t>
          </a:r>
          <a:r>
            <a:rPr lang="en-US" sz="3200" kern="1200">
              <a:solidFill>
                <a:schemeClr val="tx1"/>
              </a:solidFill>
            </a:rPr>
            <a:t> place winner</a:t>
          </a:r>
        </a:p>
      </dsp:txBody>
      <dsp:txXfrm>
        <a:off x="225" y="1584289"/>
        <a:ext cx="2728361" cy="1656379"/>
      </dsp:txXfrm>
    </dsp:sp>
    <dsp:sp modelId="{E771CBEC-9821-418B-A052-B42E9EDBBF99}">
      <dsp:nvSpPr>
        <dsp:cNvPr id="0" name=""/>
        <dsp:cNvSpPr/>
      </dsp:nvSpPr>
      <dsp:spPr>
        <a:xfrm>
          <a:off x="22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solidFill>
                <a:schemeClr val="tx1"/>
              </a:solidFill>
            </a:rPr>
            <a:t>$750</a:t>
          </a:r>
        </a:p>
      </dsp:txBody>
      <dsp:txXfrm>
        <a:off x="225" y="399151"/>
        <a:ext cx="2728361" cy="1309613"/>
      </dsp:txXfrm>
    </dsp:sp>
    <dsp:sp modelId="{ADF950A1-1C10-455E-B645-0CCEEA5FB0C9}">
      <dsp:nvSpPr>
        <dsp:cNvPr id="0" name=""/>
        <dsp:cNvSpPr/>
      </dsp:nvSpPr>
      <dsp:spPr>
        <a:xfrm>
          <a:off x="294685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2</a:t>
          </a:r>
          <a:r>
            <a:rPr lang="en-US" sz="3200" kern="1200" baseline="30000">
              <a:solidFill>
                <a:schemeClr val="tx1"/>
              </a:solidFill>
            </a:rPr>
            <a:t>nd</a:t>
          </a:r>
          <a:r>
            <a:rPr lang="en-US" sz="3200" kern="1200">
              <a:solidFill>
                <a:schemeClr val="tx1"/>
              </a:solidFill>
            </a:rPr>
            <a:t> place winner</a:t>
          </a:r>
        </a:p>
      </dsp:txBody>
      <dsp:txXfrm>
        <a:off x="2946855" y="1584289"/>
        <a:ext cx="2728361" cy="1656379"/>
      </dsp:txXfrm>
    </dsp:sp>
    <dsp:sp modelId="{B5008538-D0CF-4A04-9E16-7FF55519CF5B}">
      <dsp:nvSpPr>
        <dsp:cNvPr id="0" name=""/>
        <dsp:cNvSpPr/>
      </dsp:nvSpPr>
      <dsp:spPr>
        <a:xfrm>
          <a:off x="294685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solidFill>
                <a:schemeClr val="tx1"/>
              </a:solidFill>
            </a:rPr>
            <a:t>$500</a:t>
          </a:r>
        </a:p>
      </dsp:txBody>
      <dsp:txXfrm>
        <a:off x="2946855" y="399151"/>
        <a:ext cx="2728361" cy="1309613"/>
      </dsp:txXfrm>
    </dsp:sp>
    <dsp:sp modelId="{63F013A8-726A-43B0-9BFA-C409E1C1E95C}">
      <dsp:nvSpPr>
        <dsp:cNvPr id="0" name=""/>
        <dsp:cNvSpPr/>
      </dsp:nvSpPr>
      <dsp:spPr>
        <a:xfrm>
          <a:off x="589348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3</a:t>
          </a:r>
          <a:r>
            <a:rPr lang="en-US" sz="3200" kern="1200" baseline="30000">
              <a:solidFill>
                <a:schemeClr val="tx1"/>
              </a:solidFill>
            </a:rPr>
            <a:t>rd</a:t>
          </a:r>
          <a:r>
            <a:rPr lang="en-US" sz="3200" kern="1200">
              <a:solidFill>
                <a:schemeClr val="tx1"/>
              </a:solidFill>
            </a:rPr>
            <a:t> place winner</a:t>
          </a:r>
        </a:p>
      </dsp:txBody>
      <dsp:txXfrm>
        <a:off x="5893485" y="1584289"/>
        <a:ext cx="2728361" cy="1656379"/>
      </dsp:txXfrm>
    </dsp:sp>
    <dsp:sp modelId="{8136E8F9-2156-4A4E-9867-DDB9799B7465}">
      <dsp:nvSpPr>
        <dsp:cNvPr id="0" name=""/>
        <dsp:cNvSpPr/>
      </dsp:nvSpPr>
      <dsp:spPr>
        <a:xfrm>
          <a:off x="589348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solidFill>
                <a:schemeClr val="tx1"/>
              </a:solidFill>
            </a:rPr>
            <a:t>$250</a:t>
          </a:r>
        </a:p>
      </dsp:txBody>
      <dsp:txXfrm>
        <a:off x="5893485" y="399151"/>
        <a:ext cx="2728361" cy="1309613"/>
      </dsp:txXfrm>
    </dsp:sp>
    <dsp:sp modelId="{9F5958D8-9AD3-4735-86A0-9F4D641F9514}">
      <dsp:nvSpPr>
        <dsp:cNvPr id="0" name=""/>
        <dsp:cNvSpPr/>
      </dsp:nvSpPr>
      <dsp:spPr>
        <a:xfrm>
          <a:off x="8840115" y="480036"/>
          <a:ext cx="2728361" cy="27606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0" rIns="269501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4</a:t>
          </a:r>
          <a:r>
            <a:rPr lang="en-US" sz="3200" kern="1200" baseline="30000">
              <a:solidFill>
                <a:schemeClr val="tx1"/>
              </a:solidFill>
            </a:rPr>
            <a:t>th</a:t>
          </a:r>
          <a:r>
            <a:rPr lang="en-US" sz="3200" kern="1200">
              <a:solidFill>
                <a:schemeClr val="tx1"/>
              </a:solidFill>
            </a:rPr>
            <a:t> place winner</a:t>
          </a:r>
        </a:p>
      </dsp:txBody>
      <dsp:txXfrm>
        <a:off x="8840115" y="1584289"/>
        <a:ext cx="2728361" cy="1656379"/>
      </dsp:txXfrm>
    </dsp:sp>
    <dsp:sp modelId="{8F341713-6344-4686-AF98-897C94DD5FC8}">
      <dsp:nvSpPr>
        <dsp:cNvPr id="0" name=""/>
        <dsp:cNvSpPr/>
      </dsp:nvSpPr>
      <dsp:spPr>
        <a:xfrm>
          <a:off x="8840115" y="399151"/>
          <a:ext cx="2728361" cy="13096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01" tIns="165100" rIns="2695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solidFill>
                <a:schemeClr val="tx1"/>
              </a:solidFill>
            </a:rPr>
            <a:t>$250</a:t>
          </a:r>
        </a:p>
      </dsp:txBody>
      <dsp:txXfrm>
        <a:off x="8840115" y="399151"/>
        <a:ext cx="2728361" cy="13096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12658-054F-42BE-A299-5456BB96BFE4}">
      <dsp:nvSpPr>
        <dsp:cNvPr id="0" name=""/>
        <dsp:cNvSpPr/>
      </dsp:nvSpPr>
      <dsp:spPr>
        <a:xfrm>
          <a:off x="0" y="3589"/>
          <a:ext cx="11569729" cy="7646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C3C0E-43BC-47DB-8BE9-BC9BAFC1F51D}">
      <dsp:nvSpPr>
        <dsp:cNvPr id="0" name=""/>
        <dsp:cNvSpPr/>
      </dsp:nvSpPr>
      <dsp:spPr>
        <a:xfrm>
          <a:off x="231308" y="175637"/>
          <a:ext cx="420560" cy="420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079EB-5CC0-4E24-8D4F-4BD8B1056D83}">
      <dsp:nvSpPr>
        <dsp:cNvPr id="0" name=""/>
        <dsp:cNvSpPr/>
      </dsp:nvSpPr>
      <dsp:spPr>
        <a:xfrm>
          <a:off x="883177" y="3589"/>
          <a:ext cx="10686551" cy="76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6" tIns="80926" rIns="80926" bIns="80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Develop and broaden your research communication skills</a:t>
          </a:r>
        </a:p>
      </dsp:txBody>
      <dsp:txXfrm>
        <a:off x="883177" y="3589"/>
        <a:ext cx="10686551" cy="764656"/>
      </dsp:txXfrm>
    </dsp:sp>
    <dsp:sp modelId="{80E960A9-2475-4E2D-8ECF-60DE4E8BEEF9}">
      <dsp:nvSpPr>
        <dsp:cNvPr id="0" name=""/>
        <dsp:cNvSpPr/>
      </dsp:nvSpPr>
      <dsp:spPr>
        <a:xfrm>
          <a:off x="0" y="959410"/>
          <a:ext cx="11569729" cy="7646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4CF13-E3C6-46A9-853A-4C12BB6C154C}">
      <dsp:nvSpPr>
        <dsp:cNvPr id="0" name=""/>
        <dsp:cNvSpPr/>
      </dsp:nvSpPr>
      <dsp:spPr>
        <a:xfrm>
          <a:off x="231308" y="1131457"/>
          <a:ext cx="420560" cy="420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4389F-4D78-4D66-B711-3332E2771FD2}">
      <dsp:nvSpPr>
        <dsp:cNvPr id="0" name=""/>
        <dsp:cNvSpPr/>
      </dsp:nvSpPr>
      <dsp:spPr>
        <a:xfrm>
          <a:off x="883177" y="959410"/>
          <a:ext cx="10686551" cy="76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6" tIns="80926" rIns="80926" bIns="80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Learn and practice video production and editing skills</a:t>
          </a:r>
        </a:p>
      </dsp:txBody>
      <dsp:txXfrm>
        <a:off x="883177" y="959410"/>
        <a:ext cx="10686551" cy="764656"/>
      </dsp:txXfrm>
    </dsp:sp>
    <dsp:sp modelId="{1DE37049-5957-40BF-B065-369442560D4B}">
      <dsp:nvSpPr>
        <dsp:cNvPr id="0" name=""/>
        <dsp:cNvSpPr/>
      </dsp:nvSpPr>
      <dsp:spPr>
        <a:xfrm>
          <a:off x="0" y="1915230"/>
          <a:ext cx="11569729" cy="7646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22BA7-1C7C-4023-81CC-9115EB7D0A32}">
      <dsp:nvSpPr>
        <dsp:cNvPr id="0" name=""/>
        <dsp:cNvSpPr/>
      </dsp:nvSpPr>
      <dsp:spPr>
        <a:xfrm>
          <a:off x="231308" y="2087278"/>
          <a:ext cx="420560" cy="420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2489A-FC38-4DF7-98C9-0AFFF5D2EA60}">
      <dsp:nvSpPr>
        <dsp:cNvPr id="0" name=""/>
        <dsp:cNvSpPr/>
      </dsp:nvSpPr>
      <dsp:spPr>
        <a:xfrm>
          <a:off x="883177" y="1915230"/>
          <a:ext cx="10686551" cy="7646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6" tIns="80926" rIns="80926" bIns="80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Create a video useable in other academic and professional contexts</a:t>
          </a:r>
        </a:p>
      </dsp:txBody>
      <dsp:txXfrm>
        <a:off x="883177" y="1915230"/>
        <a:ext cx="10686551" cy="764656"/>
      </dsp:txXfrm>
    </dsp:sp>
    <dsp:sp modelId="{2BF33F18-09B2-484F-871D-9D7F8984F84B}">
      <dsp:nvSpPr>
        <dsp:cNvPr id="0" name=""/>
        <dsp:cNvSpPr/>
      </dsp:nvSpPr>
      <dsp:spPr>
        <a:xfrm>
          <a:off x="0" y="2871050"/>
          <a:ext cx="11569729" cy="7646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B266-CF35-4899-B1A7-212B4890C289}">
      <dsp:nvSpPr>
        <dsp:cNvPr id="0" name=""/>
        <dsp:cNvSpPr/>
      </dsp:nvSpPr>
      <dsp:spPr>
        <a:xfrm>
          <a:off x="231308" y="3043098"/>
          <a:ext cx="420560" cy="420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25F12-409C-4975-A0F6-0A04CC31F323}">
      <dsp:nvSpPr>
        <dsp:cNvPr id="0" name=""/>
        <dsp:cNvSpPr/>
      </dsp:nvSpPr>
      <dsp:spPr>
        <a:xfrm>
          <a:off x="883177" y="2871050"/>
          <a:ext cx="10686551" cy="76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6" tIns="80926" rIns="80926" bIns="80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Expand your network and gain greater exposure for your research</a:t>
          </a:r>
        </a:p>
      </dsp:txBody>
      <dsp:txXfrm>
        <a:off x="883177" y="2871050"/>
        <a:ext cx="10686551" cy="764656"/>
      </dsp:txXfrm>
    </dsp:sp>
    <dsp:sp modelId="{B7DD47E2-712D-432B-866E-3326FA316DA8}">
      <dsp:nvSpPr>
        <dsp:cNvPr id="0" name=""/>
        <dsp:cNvSpPr/>
      </dsp:nvSpPr>
      <dsp:spPr>
        <a:xfrm>
          <a:off x="0" y="3826870"/>
          <a:ext cx="11569729" cy="7646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85081-2133-4EFA-9851-E64B289DF54E}">
      <dsp:nvSpPr>
        <dsp:cNvPr id="0" name=""/>
        <dsp:cNvSpPr/>
      </dsp:nvSpPr>
      <dsp:spPr>
        <a:xfrm>
          <a:off x="231308" y="3998918"/>
          <a:ext cx="420560" cy="4205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2A1BE-434C-4510-A780-CBE9DEAB5D19}">
      <dsp:nvSpPr>
        <dsp:cNvPr id="0" name=""/>
        <dsp:cNvSpPr/>
      </dsp:nvSpPr>
      <dsp:spPr>
        <a:xfrm>
          <a:off x="883177" y="3826870"/>
          <a:ext cx="10686551" cy="76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6" tIns="80926" rIns="80926" bIns="80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Win prizes!</a:t>
          </a:r>
        </a:p>
      </dsp:txBody>
      <dsp:txXfrm>
        <a:off x="883177" y="3826870"/>
        <a:ext cx="10686551" cy="76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graduate-studies-postdoctoral-affairs/current-students/gradventure/gradflix/gradflix-resources#submissondetail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prizes are based on the judging criteria previously mentioned (communication, creativity, technical quality)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30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BONUS prizes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These are not based on formal judging/judging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People’s Choice – audience is given details on judging criteria, but also make their own judgements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Social Impact –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Judged by how your research has potential to make a difference in the well-being of people and/or the planet.  Specifically, how urgent is the problem and how big is it?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</a:rPr>
              <a:t>Sponsored by </a:t>
            </a:r>
            <a:r>
              <a:rPr lang="en-US" sz="1800" err="1">
                <a:effectLst/>
                <a:latin typeface="Calibri" panose="020F0502020204030204" pitchFamily="34" charset="0"/>
              </a:rPr>
              <a:t>GreenHouse</a:t>
            </a:r>
            <a:r>
              <a:rPr lang="en-US" sz="1800">
                <a:effectLst/>
                <a:latin typeface="Calibri" panose="020F0502020204030204" pitchFamily="34" charset="0"/>
              </a:rPr>
              <a:t>: </a:t>
            </a:r>
            <a:r>
              <a:rPr lang="en-US" sz="2800" b="0" i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GreenHouse</a:t>
            </a:r>
            <a:r>
              <a:rPr lang="en-US" sz="28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is a social impact incubator that offers programs, opportunities, and a community for students to develop problem solving skills, form innovative ideas, and make new forms of sustainable impact around social or environmental change.</a:t>
            </a:r>
            <a:endParaRPr lang="en-US" sz="18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5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C2B3C-AB3B-45CF-AEC8-17934DF19E7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64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96FC-2B97-48A6-A0CB-898C494D82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0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6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0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6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Communication (50%)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Your ability to communicate your research effectively and efficiently to a general audience through language and visuals. A strong video will demonstrate: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Ability to explain complex ideas to a non-specialist audience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Well-designed script with clear language and terminology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Good pacing and sequencing of information (i.e. easy to follow)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Audio and visuals that add information, clarify ideas, or complement the message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Clear explanation of contribution(s) to research/scholarship</a:t>
            </a:r>
          </a:p>
          <a:p>
            <a:pPr algn="l"/>
            <a:r>
              <a:rPr lang="en-US" b="0" i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Note: The GRADflix competition will be judged in English.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en-US" b="1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1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Creativity (30%)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Your ability to present your research in a unique and thoughtful way. A strong video will demonstrate: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Creative use of (limited) time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Novel and interesting presentation of information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Engaging format that captures audience interest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1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Technical quality (20%)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Your ability to produce a video with quality visual and audio components. A strong video will demonstrate: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High quality sound and images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Integration of appealing audio/visual elements</a:t>
            </a:r>
          </a:p>
          <a:p>
            <a:pPr algn="l"/>
            <a:r>
              <a:rPr lang="en-US" b="0" i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Note: By submitting your video, you are agreeing that all sounds, images, information, etc. are cited or credited in the video, as required. See </a:t>
            </a:r>
            <a:r>
              <a:rPr lang="en-US" b="0" i="1" u="sng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3"/>
              </a:rPr>
              <a:t>submission details</a:t>
            </a:r>
            <a:r>
              <a:rPr lang="en-US" b="0" i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for further information.</a:t>
            </a: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US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6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70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76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EF7D1-689C-4BC1-B59B-4A4CE078E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9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5D0D23C-8863-4EFF-B94F-905040384174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Graduate Student Experience: Preparing for Fall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1BFD-1DFC-4786-AC83-044384CBFCC2}" type="datetime1">
              <a:rPr lang="en-US" smtClean="0"/>
              <a:t>11/23/2022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BB37-4BA8-4D9E-837D-3F8DC2307361}" type="datetime1">
              <a:rPr lang="en-US" smtClean="0"/>
              <a:t>11/23/2022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9A26-F77E-4963-935E-6CB616B0F832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B1C-7E9D-42EA-8A28-0B1971FD7C7F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7307C1C6-3B28-4F1B-A49F-070FCD7C5DD3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EA158522-83C0-40F7-8224-9371F5518616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9C278249-CCF1-4762-92E8-A7E8BB084782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9923A77B-CD31-4350-A205-A70434E17830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C1EA6D-164C-4608-B571-1007C1A6B4DC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 Graduate Student Experience: Preparing for Fall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55DF-B076-401C-8915-9BB3CD426C13}" type="datetime1">
              <a:rPr lang="en-US" smtClean="0"/>
              <a:t>11/23/2022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FF205-D823-4F4D-B26F-1E6A4B44190E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Graduate Student Experience: Preparing for Fall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6795-0DC4-4CBB-BAFD-01AED0446007}" type="datetime1">
              <a:rPr lang="en-US" smtClean="0"/>
              <a:t>11/23/2022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718F7A9-592A-4689-972C-6C297B36448D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The Graduate Student Experience: Preparing for Fall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432D87C-E8D0-422E-83DB-A497F0FAD01C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The Graduate Student Experience: Preparing for Fall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3E5-E657-41D1-BE7B-40A875C85618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D4ECEC8-16EA-4127-A53A-C54D6DC167EC}" type="datetime1">
              <a:rPr lang="en-US" smtClean="0"/>
              <a:t>11/23/2022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3361-89D6-40C0-9C8B-19EEBF18752B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CE8E-6646-4B24-8B94-CED13581084C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20-7007-4999-B902-C004DE1FEB5A}" type="datetime1">
              <a:rPr lang="en-US" smtClean="0"/>
              <a:t>11/23/2022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Graduate Student Experience: Preparing for Fall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1163449-F0A6-47A3-80B4-51F8B95D68FC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The Graduate Student Experience: Preparing for Fall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69782-FB39-4FF1-808B-365176540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65" y="494033"/>
            <a:ext cx="11628670" cy="493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B7514-C553-4DCB-91AC-EF3FE452C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375" y="2309986"/>
            <a:ext cx="9395450" cy="1474115"/>
          </a:xfrm>
          <a:solidFill>
            <a:srgbClr val="FFE20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CA" dirty="0"/>
              <a:t> Introducing the </a:t>
            </a:r>
            <a:r>
              <a:rPr lang="en-CA" dirty="0" err="1"/>
              <a:t>GRADflix</a:t>
            </a:r>
            <a:r>
              <a:rPr lang="en-CA" dirty="0"/>
              <a:t>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2DC43-05AB-4748-A05B-4CEE026CB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4792" y="5247181"/>
            <a:ext cx="6816881" cy="666549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Sarah Howard (she/her)</a:t>
            </a:r>
            <a:br>
              <a:rPr lang="en-CA" dirty="0"/>
            </a:br>
            <a:r>
              <a:rPr lang="en-US" dirty="0"/>
              <a:t>Manager, Postdoctoral Affairs and Programming Development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F156D-9E8A-16F2-5D24-61DFC796900F}"/>
              </a:ext>
            </a:extLst>
          </p:cNvPr>
          <p:cNvSpPr txBox="1"/>
          <p:nvPr/>
        </p:nvSpPr>
        <p:spPr>
          <a:xfrm>
            <a:off x="6509657" y="6069739"/>
            <a:ext cx="5682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slides in </a:t>
            </a:r>
            <a:r>
              <a:rPr lang="en-US" sz="1400" i="1" dirty="0"/>
              <a:t>Introducing the GRADflix competition </a:t>
            </a:r>
            <a:r>
              <a:rPr lang="en-US" sz="1400" dirty="0"/>
              <a:t>by University of Waterloo Graduate Studies and Postdoctoral </a:t>
            </a:r>
            <a:r>
              <a:rPr lang="en-US" sz="1400"/>
              <a:t>Affairs are </a:t>
            </a:r>
            <a:r>
              <a:rPr lang="en-US" sz="1400" dirty="0"/>
              <a:t>licensed under </a:t>
            </a:r>
            <a:r>
              <a:rPr lang="en-US" sz="1400" dirty="0">
                <a:hlinkClick r:id="rId4"/>
              </a:rPr>
              <a:t>Attribution-</a:t>
            </a:r>
            <a:r>
              <a:rPr lang="en-US" sz="1400" dirty="0" err="1">
                <a:hlinkClick r:id="rId4"/>
              </a:rPr>
              <a:t>NonCommercial</a:t>
            </a:r>
            <a:r>
              <a:rPr lang="en-US" sz="1400" dirty="0">
                <a:hlinkClick r:id="rId4"/>
              </a:rPr>
              <a:t> 4.0 International</a:t>
            </a:r>
            <a:r>
              <a:rPr lang="en-US" sz="1400" dirty="0"/>
              <a:t>.</a:t>
            </a:r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10CC5F-28B5-0220-82AC-73880CB5F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2" y="6104210"/>
            <a:ext cx="1557529" cy="6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anchor="ctr">
            <a:normAutofit/>
          </a:bodyPr>
          <a:lstStyle/>
          <a:p>
            <a:r>
              <a:rPr lang="en-US"/>
              <a:t>Prizes</a:t>
            </a:r>
          </a:p>
        </p:txBody>
      </p:sp>
      <p:graphicFrame>
        <p:nvGraphicFramePr>
          <p:cNvPr id="5" name="Content Placeholder 2" descr="Four boxes with the following information:&#10;&#10;1st place winner - $750&#10;2nd place winner - $500&#10;3rd place winner - $250&#10;4th place winner - $250">
            <a:extLst>
              <a:ext uri="{FF2B5EF4-FFF2-40B4-BE49-F238E27FC236}">
                <a16:creationId xmlns:a16="http://schemas.microsoft.com/office/drawing/2014/main" id="{FB08B05A-396B-F64E-9CF7-A98E78BB0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371776"/>
              </p:ext>
            </p:extLst>
          </p:nvPr>
        </p:nvGraphicFramePr>
        <p:xfrm>
          <a:off x="259882" y="873535"/>
          <a:ext cx="11568703" cy="346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5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anchor="ctr">
            <a:normAutofit/>
          </a:bodyPr>
          <a:lstStyle/>
          <a:p>
            <a:r>
              <a:rPr lang="en-US"/>
              <a:t>Additional prizes</a:t>
            </a:r>
          </a:p>
        </p:txBody>
      </p:sp>
      <p:graphicFrame>
        <p:nvGraphicFramePr>
          <p:cNvPr id="8" name="Content Placeholder 2" descr="Four boxes with the following information:&#10;1st place winner - $750&#10;2nd place winner - $500&#10;3rd place winner - $250&#10;4th place winner - $250">
            <a:extLst>
              <a:ext uri="{FF2B5EF4-FFF2-40B4-BE49-F238E27FC236}">
                <a16:creationId xmlns:a16="http://schemas.microsoft.com/office/drawing/2014/main" id="{991DCB96-7964-ECCA-77F4-6FBB89084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784468"/>
              </p:ext>
            </p:extLst>
          </p:nvPr>
        </p:nvGraphicFramePr>
        <p:xfrm>
          <a:off x="259882" y="873535"/>
          <a:ext cx="11568703" cy="346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 descr="People's Choice Winner - $250">
            <a:extLst>
              <a:ext uri="{FF2B5EF4-FFF2-40B4-BE49-F238E27FC236}">
                <a16:creationId xmlns:a16="http://schemas.microsoft.com/office/drawing/2014/main" id="{EB00FE2B-9BA1-9682-42AA-7D5B1C388E9D}"/>
              </a:ext>
            </a:extLst>
          </p:cNvPr>
          <p:cNvGrpSpPr/>
          <p:nvPr/>
        </p:nvGrpSpPr>
        <p:grpSpPr>
          <a:xfrm>
            <a:off x="2727175" y="3663260"/>
            <a:ext cx="2728361" cy="2760632"/>
            <a:chOff x="225" y="480036"/>
            <a:chExt cx="2728361" cy="2760632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05B805-780F-C2B0-1FD1-FFCC43B5092A}"/>
                </a:ext>
              </a:extLst>
            </p:cNvPr>
            <p:cNvSpPr/>
            <p:nvPr/>
          </p:nvSpPr>
          <p:spPr>
            <a:xfrm>
              <a:off x="225" y="480036"/>
              <a:ext cx="2728361" cy="27606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F706A0-6527-F65A-3371-5B3D152E3F86}"/>
                </a:ext>
              </a:extLst>
            </p:cNvPr>
            <p:cNvSpPr txBox="1"/>
            <p:nvPr/>
          </p:nvSpPr>
          <p:spPr>
            <a:xfrm>
              <a:off x="225" y="1584289"/>
              <a:ext cx="2728361" cy="1656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9501" tIns="0" rIns="269501" bIns="330200" numCol="1" spcCol="1270" anchor="t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>
                  <a:solidFill>
                    <a:schemeClr val="tx1"/>
                  </a:solidFill>
                </a:rPr>
                <a:t>People’s Choice Winner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F7D038-666E-ABC0-A63A-041E7DD6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27175" y="3582375"/>
            <a:ext cx="2728361" cy="1309613"/>
            <a:chOff x="225" y="399151"/>
            <a:chExt cx="2728361" cy="13096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B528F3-7E6D-FAF0-5739-156A6EB82404}"/>
                </a:ext>
              </a:extLst>
            </p:cNvPr>
            <p:cNvSpPr/>
            <p:nvPr/>
          </p:nvSpPr>
          <p:spPr>
            <a:xfrm>
              <a:off x="225" y="399151"/>
              <a:ext cx="2728361" cy="130961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FC0FFB-778C-97EC-C066-DC0841A22577}"/>
                </a:ext>
              </a:extLst>
            </p:cNvPr>
            <p:cNvSpPr txBox="1"/>
            <p:nvPr/>
          </p:nvSpPr>
          <p:spPr>
            <a:xfrm>
              <a:off x="225" y="399151"/>
              <a:ext cx="2728361" cy="1309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9501" tIns="165100" rIns="269501" bIns="165100" numCol="1" spcCol="1270" anchor="ctr" anchorCtr="0">
              <a:noAutofit/>
            </a:bodyPr>
            <a:lstStyle/>
            <a:p>
              <a:pPr marL="0" lvl="0" indent="0" algn="l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kern="1200">
                  <a:solidFill>
                    <a:schemeClr val="tx1"/>
                  </a:solidFill>
                </a:rPr>
                <a:t>$250</a:t>
              </a:r>
            </a:p>
          </p:txBody>
        </p:sp>
      </p:grpSp>
      <p:grpSp>
        <p:nvGrpSpPr>
          <p:cNvPr id="22" name="Group 21" descr="New! Most compelling social impact story - $250">
            <a:extLst>
              <a:ext uri="{FF2B5EF4-FFF2-40B4-BE49-F238E27FC236}">
                <a16:creationId xmlns:a16="http://schemas.microsoft.com/office/drawing/2014/main" id="{7782F599-72E3-4CE8-2DB3-5F3A0ED33D60}"/>
              </a:ext>
            </a:extLst>
          </p:cNvPr>
          <p:cNvGrpSpPr/>
          <p:nvPr/>
        </p:nvGrpSpPr>
        <p:grpSpPr>
          <a:xfrm>
            <a:off x="6736464" y="3663260"/>
            <a:ext cx="2728361" cy="2760632"/>
            <a:chOff x="225" y="480036"/>
            <a:chExt cx="2728361" cy="2760632"/>
          </a:xfrm>
          <a:solidFill>
            <a:schemeClr val="accent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A1D846-63C2-9BC1-AC72-FB4EA62FCB59}"/>
                </a:ext>
              </a:extLst>
            </p:cNvPr>
            <p:cNvSpPr/>
            <p:nvPr/>
          </p:nvSpPr>
          <p:spPr>
            <a:xfrm>
              <a:off x="225" y="480036"/>
              <a:ext cx="2728361" cy="27606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E0AB2D-4E24-F157-1230-3CD791115A1E}"/>
                </a:ext>
              </a:extLst>
            </p:cNvPr>
            <p:cNvSpPr txBox="1"/>
            <p:nvPr/>
          </p:nvSpPr>
          <p:spPr>
            <a:xfrm>
              <a:off x="225" y="1584289"/>
              <a:ext cx="2728361" cy="1656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9501" tIns="0" rIns="269501" bIns="330200" numCol="1" spcCol="1270" anchor="t" anchorCtr="0">
              <a:noAutofit/>
            </a:bodyPr>
            <a:lstStyle/>
            <a:p>
              <a:pPr marL="0" lvl="0" indent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solidFill>
                    <a:schemeClr val="tx1"/>
                  </a:solidFill>
                </a:rPr>
                <a:t>Most compelling </a:t>
              </a:r>
              <a:r>
                <a:rPr lang="en-US" sz="3000" kern="1200">
                  <a:solidFill>
                    <a:schemeClr val="tx1"/>
                  </a:solidFill>
                </a:rPr>
                <a:t>social impact   story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2E27AFB-F9CB-E962-475C-6FE1281A88C1}"/>
              </a:ext>
            </a:extLst>
          </p:cNvPr>
          <p:cNvSpPr txBox="1"/>
          <p:nvPr/>
        </p:nvSpPr>
        <p:spPr>
          <a:xfrm>
            <a:off x="6736464" y="3573305"/>
            <a:ext cx="2728361" cy="1309613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9501" tIns="165100" rIns="269501" bIns="165100" numCol="1" spcCol="1270" anchor="ctr" anchorCtr="0">
            <a:noAutofit/>
          </a:bodyPr>
          <a:lstStyle/>
          <a:p>
            <a:pPr marL="0" lvl="0" indent="0" algn="l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600" kern="1200">
                <a:solidFill>
                  <a:schemeClr val="tx1"/>
                </a:solidFill>
              </a:rPr>
              <a:t>$250</a:t>
            </a:r>
          </a:p>
        </p:txBody>
      </p:sp>
      <p:sp>
        <p:nvSpPr>
          <p:cNvPr id="31" name="Star: 16 Points 30">
            <a:extLst>
              <a:ext uri="{FF2B5EF4-FFF2-40B4-BE49-F238E27FC236}">
                <a16:creationId xmlns:a16="http://schemas.microsoft.com/office/drawing/2014/main" id="{69C4A6FD-2D76-371A-A4CF-E0A04DF85111}"/>
              </a:ext>
            </a:extLst>
          </p:cNvPr>
          <p:cNvSpPr/>
          <p:nvPr/>
        </p:nvSpPr>
        <p:spPr>
          <a:xfrm rot="495367">
            <a:off x="8238007" y="5074397"/>
            <a:ext cx="1524001" cy="1524001"/>
          </a:xfrm>
          <a:prstGeom prst="star16">
            <a:avLst/>
          </a:prstGeom>
          <a:solidFill>
            <a:srgbClr val="E4B42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</a:rPr>
              <a:t>NEW!</a:t>
            </a:r>
          </a:p>
        </p:txBody>
      </p:sp>
      <p:pic>
        <p:nvPicPr>
          <p:cNvPr id="1028" name="Picture 4" descr="Our Team | United College | University of Waterloo">
            <a:extLst>
              <a:ext uri="{FF2B5EF4-FFF2-40B4-BE49-F238E27FC236}">
                <a16:creationId xmlns:a16="http://schemas.microsoft.com/office/drawing/2014/main" id="{5E2DFB8A-C563-91F8-A3A2-A84426A1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178" y="4661505"/>
            <a:ext cx="2599114" cy="7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DF71-EF00-4365-AD14-8689CCFE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anchor="ctr">
            <a:normAutofit/>
          </a:bodyPr>
          <a:lstStyle/>
          <a:p>
            <a:r>
              <a:rPr lang="en-US" dirty="0"/>
              <a:t>Finalist viewing party!</a:t>
            </a:r>
          </a:p>
        </p:txBody>
      </p:sp>
      <p:pic>
        <p:nvPicPr>
          <p:cNvPr id="10" name="Content Placeholder 9" descr="GRADflix judges, guests, and winners posing for a photo. ">
            <a:extLst>
              <a:ext uri="{FF2B5EF4-FFF2-40B4-BE49-F238E27FC236}">
                <a16:creationId xmlns:a16="http://schemas.microsoft.com/office/drawing/2014/main" id="{3A8F470C-FC5E-4199-B43C-6F95F4CB49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811" r="20787" b="20727"/>
          <a:stretch/>
        </p:blipFill>
        <p:spPr>
          <a:xfrm>
            <a:off x="259883" y="1651061"/>
            <a:ext cx="4776537" cy="3555878"/>
          </a:xfrm>
        </p:spPr>
      </p:pic>
      <p:pic>
        <p:nvPicPr>
          <p:cNvPr id="1028" name="Picture 4" descr="A hand holding a bag of popcorn and GRADflix showcase playbill. ">
            <a:extLst>
              <a:ext uri="{FF2B5EF4-FFF2-40B4-BE49-F238E27FC236}">
                <a16:creationId xmlns:a16="http://schemas.microsoft.com/office/drawing/2014/main" id="{AD31D179-1FEE-8856-1630-E1E2CFF6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47" y="1651061"/>
            <a:ext cx="5332994" cy="35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Participate?</a:t>
            </a:r>
          </a:p>
        </p:txBody>
      </p:sp>
    </p:spTree>
    <p:extLst>
      <p:ext uri="{BB962C8B-B14F-4D97-AF65-F5344CB8AC3E}">
        <p14:creationId xmlns:p14="http://schemas.microsoft.com/office/powerpoint/2010/main" val="41880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Participate? </a:t>
            </a:r>
          </a:p>
        </p:txBody>
      </p:sp>
      <p:graphicFrame>
        <p:nvGraphicFramePr>
          <p:cNvPr id="7" name="Content Placeholder 2" descr="Five rows with the following information:&#10;Develop and broaden your research communication skills&#10;Learn and practice video production and editing skills&#10;Create a video useable in other academic and professional contexts&#10;Expand your network and gain greater exposure for your research&#10;Win prizes!&#10;">
            <a:extLst>
              <a:ext uri="{FF2B5EF4-FFF2-40B4-BE49-F238E27FC236}">
                <a16:creationId xmlns:a16="http://schemas.microsoft.com/office/drawing/2014/main" id="{ED190FC5-3A99-14BC-57B1-0785A206E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763642"/>
              </p:ext>
            </p:extLst>
          </p:nvPr>
        </p:nvGraphicFramePr>
        <p:xfrm>
          <a:off x="259882" y="1413163"/>
          <a:ext cx="11569729" cy="459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6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Participate? Don’t just take our word for it!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8609" y="2068589"/>
            <a:ext cx="5706138" cy="2526857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Up next, hear from our 2022 GRADflix 1</a:t>
            </a:r>
            <a:r>
              <a:rPr lang="en-US" baseline="30000"/>
              <a:t>st</a:t>
            </a:r>
            <a:r>
              <a:rPr lang="en-US"/>
              <a:t> place winner, Eugenia </a:t>
            </a:r>
            <a:r>
              <a:rPr lang="en-US" err="1"/>
              <a:t>Dadzie</a:t>
            </a:r>
            <a:r>
              <a:rPr lang="en-US"/>
              <a:t>!</a:t>
            </a:r>
            <a:br>
              <a:rPr lang="en-US"/>
            </a:br>
            <a:endParaRPr lang="en-US"/>
          </a:p>
          <a:p>
            <a:pPr marL="0" indent="0" algn="ctr">
              <a:buNone/>
            </a:pPr>
            <a:r>
              <a:rPr lang="en-US"/>
              <a:t>Check out the GRADflix website for more interviews from past winners! </a:t>
            </a:r>
          </a:p>
        </p:txBody>
      </p:sp>
      <p:pic>
        <p:nvPicPr>
          <p:cNvPr id="6" name="Picture 5" descr="A park and pond with plastics everywhere. ">
            <a:extLst>
              <a:ext uri="{FF2B5EF4-FFF2-40B4-BE49-F238E27FC236}">
                <a16:creationId xmlns:a16="http://schemas.microsoft.com/office/drawing/2014/main" id="{97AD2C56-3F46-D31E-B577-2B152BE6D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" t="14908" r="68649" b="29191"/>
          <a:stretch/>
        </p:blipFill>
        <p:spPr>
          <a:xfrm>
            <a:off x="6342185" y="1330035"/>
            <a:ext cx="5111261" cy="38353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A7193-34D6-1B6E-BAAB-32CCE7189497}"/>
              </a:ext>
            </a:extLst>
          </p:cNvPr>
          <p:cNvSpPr txBox="1"/>
          <p:nvPr/>
        </p:nvSpPr>
        <p:spPr>
          <a:xfrm>
            <a:off x="6342184" y="5165375"/>
            <a:ext cx="5111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Screen capture from Eugenia </a:t>
            </a:r>
            <a:r>
              <a:rPr lang="en-US" sz="1400" err="1"/>
              <a:t>Dadzie’s</a:t>
            </a:r>
            <a:r>
              <a:rPr lang="en-US" sz="1400"/>
              <a:t> winning video, </a:t>
            </a:r>
            <a:r>
              <a:rPr lang="en-US" sz="1400" i="1"/>
              <a:t>Microbes and enzymes: sustainable plastic degradation</a:t>
            </a:r>
          </a:p>
        </p:txBody>
      </p:sp>
    </p:spTree>
    <p:extLst>
      <p:ext uri="{BB962C8B-B14F-4D97-AF65-F5344CB8AC3E}">
        <p14:creationId xmlns:p14="http://schemas.microsoft.com/office/powerpoint/2010/main" val="11088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483B-9A14-B0E3-CAE8-773FEB67A9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Copyright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D1075-E3E9-DEC9-4B86-038FCF9F6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371725"/>
            <a:ext cx="10871200" cy="211455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All slides in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Introducing the GRADflix Competition </a:t>
            </a:r>
            <a:r>
              <a:rPr lang="en-US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by University of Waterloo Graduate Studies and Postdoctoral </a:t>
            </a:r>
            <a:r>
              <a:rPr lang="en-US" sz="240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Affairs are </a:t>
            </a:r>
            <a:r>
              <a:rPr lang="en-US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licensed under Attribution-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NonCommercial</a:t>
            </a:r>
            <a:r>
              <a:rPr lang="en-US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4.0 International. To view a copy of this license, visit </a:t>
            </a:r>
            <a:r>
              <a:rPr lang="en-US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2"/>
              </a:rPr>
              <a:t>http://creativecommons.org/licenses/by-nc/4.0/</a:t>
            </a:r>
            <a:endParaRPr lang="en-CA" sz="2400" dirty="0"/>
          </a:p>
        </p:txBody>
      </p:sp>
      <p:pic>
        <p:nvPicPr>
          <p:cNvPr id="7" name="Picture 6" descr="Creative commons license. Attribution, Non-commercial. ">
            <a:extLst>
              <a:ext uri="{FF2B5EF4-FFF2-40B4-BE49-F238E27FC236}">
                <a16:creationId xmlns:a16="http://schemas.microsoft.com/office/drawing/2014/main" id="{63DC274A-761C-80EB-3A07-AC50968E2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00" y="4579494"/>
            <a:ext cx="4955196" cy="15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GRADflix?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Started by GSPA in 2018, since adopted by other Universities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GRADflix is a research communication opportunity for graduate students, where you will create a one-minute video that describes your research.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Videos can take many forms, but must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Movement (slide transitions, zoom, a subject moving on video,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Sound (voice over, sound, and/or music)</a:t>
            </a:r>
          </a:p>
        </p:txBody>
      </p:sp>
    </p:spTree>
    <p:extLst>
      <p:ext uri="{BB962C8B-B14F-4D97-AF65-F5344CB8AC3E}">
        <p14:creationId xmlns:p14="http://schemas.microsoft.com/office/powerpoint/2010/main" val="35166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 be eligible to participate in GRADflix, you must meet the following criteria:</a:t>
            </a:r>
          </a:p>
          <a:p>
            <a:pPr lvl="1"/>
            <a:r>
              <a:rPr lang="en-US"/>
              <a:t>University of Waterloo graduate students must be registered in a master's (Thesis or MRP) or PhD program at the time of the GRADflix competition. </a:t>
            </a:r>
          </a:p>
          <a:p>
            <a:pPr lvl="1"/>
            <a:r>
              <a:rPr lang="en-US"/>
              <a:t>Master's and PhD students who have degree completed, but have not yet convocated, are eligible to participate.</a:t>
            </a:r>
          </a:p>
          <a:p>
            <a:pPr lvl="1"/>
            <a:r>
              <a:rPr lang="en-US">
                <a:ea typeface="+mn-lt"/>
                <a:cs typeface="+mn-lt"/>
              </a:rPr>
              <a:t>You must be willing to allow your video to be made public and provide a photo and short biography if you are selected as a finalist. Your photo and biography will also be made public. </a:t>
            </a:r>
          </a:p>
          <a:p>
            <a:pPr lvl="1">
              <a:buClr>
                <a:srgbClr val="000000"/>
              </a:buClr>
            </a:pPr>
            <a:r>
              <a:rPr lang="en-US">
                <a:ea typeface="+mn-lt"/>
                <a:cs typeface="+mn-lt"/>
              </a:rPr>
              <a:t>By submitting your video, you are agreeing that your submission is an original work created by you, and that you have all necessary rights in and to the submission. </a:t>
            </a: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Eligible research stages</a:t>
            </a:r>
          </a:p>
        </p:txBody>
      </p:sp>
      <p:graphicFrame>
        <p:nvGraphicFramePr>
          <p:cNvPr id="22" name="Content Placeholder 2" descr="Icons indicating the following:&#10;- Submitting proposal&#10;- Outlining methodology&#10;- Gathering data&#10;- Evaluating findings&#10;- Writing thesis&#10;- Degree complete">
            <a:extLst>
              <a:ext uri="{FF2B5EF4-FFF2-40B4-BE49-F238E27FC236}">
                <a16:creationId xmlns:a16="http://schemas.microsoft.com/office/drawing/2014/main" id="{1BA6AF39-262B-BEC3-5FC1-B0A832F65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826877"/>
              </p:ext>
            </p:extLst>
          </p:nvPr>
        </p:nvGraphicFramePr>
        <p:xfrm>
          <a:off x="311135" y="1676400"/>
          <a:ext cx="11569729" cy="405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20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experience</a:t>
            </a:r>
          </a:p>
        </p:txBody>
      </p:sp>
      <p:graphicFrame>
        <p:nvGraphicFramePr>
          <p:cNvPr id="7" name="Content Placeholder 4" descr="Icons crossed out indicating the following: &#10;&#10;No technical expertise&#10;No video editing experience&#10;No public speaking practice&#10;">
            <a:extLst>
              <a:ext uri="{FF2B5EF4-FFF2-40B4-BE49-F238E27FC236}">
                <a16:creationId xmlns:a16="http://schemas.microsoft.com/office/drawing/2014/main" id="{17B6C821-58EA-90AF-1971-6659F20BE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157550"/>
              </p:ext>
            </p:extLst>
          </p:nvPr>
        </p:nvGraphicFramePr>
        <p:xfrm>
          <a:off x="257953" y="1440171"/>
          <a:ext cx="11569729" cy="459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98EB388D-99EF-6A13-7514-749425573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1908" y="2291939"/>
            <a:ext cx="1911926" cy="1828800"/>
          </a:xfrm>
          <a:prstGeom prst="noSmoking">
            <a:avLst>
              <a:gd name="adj" fmla="val 728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011FDC5E-60AD-CDFD-3F5B-27DABAE14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8783" y="2291939"/>
            <a:ext cx="1911926" cy="1828800"/>
          </a:xfrm>
          <a:prstGeom prst="noSmoking">
            <a:avLst>
              <a:gd name="adj" fmla="val 728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C3209DCA-AE6C-BE4F-F0EA-2B717A3B5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5658" y="2291939"/>
            <a:ext cx="1911926" cy="1828800"/>
          </a:xfrm>
          <a:prstGeom prst="noSmoking">
            <a:avLst>
              <a:gd name="adj" fmla="val 728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Judging criteria</a:t>
            </a:r>
          </a:p>
        </p:txBody>
      </p:sp>
      <p:graphicFrame>
        <p:nvGraphicFramePr>
          <p:cNvPr id="3" name="Content Placeholder 1" descr="Three rows, with the following information: &#10;&#10;50% Communication:&#10;Your ability to communicate your research effectively and efficiently to a general audience through language and visuals.&#10;&#10;30% Creativity: Your ability to present your research in a unique and thoughtful way.&#10;&#10;20% Technical quality: Your ability to produce a video with quality visual and audio components.&#10;">
            <a:extLst>
              <a:ext uri="{FF2B5EF4-FFF2-40B4-BE49-F238E27FC236}">
                <a16:creationId xmlns:a16="http://schemas.microsoft.com/office/drawing/2014/main" id="{C5C9A805-EEDB-7A07-D684-CD11F7894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099870"/>
              </p:ext>
            </p:extLst>
          </p:nvPr>
        </p:nvGraphicFramePr>
        <p:xfrm>
          <a:off x="622271" y="1330035"/>
          <a:ext cx="11569729" cy="459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6" name="Content Placeholder 2" descr="Horizontal timeline visualizing the following dates:&#10;&#10;October 27, 2022: GRADflix training session (you are here!)&#10;&#10;November 16, 2022: GRADflix drop-in feedback session #1&#10;&#10;November 22, 2022: Deadline to register to participate in GRADflix&#10;&#10;December 6, 2022: GRADflix drop-in feedback session #2&#10;&#10;January 10, 2023: Video submission deadline (by 4:00 pm)&#10;&#10;January 31, 2023: GRADflix virtual showcase event&#10;">
            <a:extLst>
              <a:ext uri="{FF2B5EF4-FFF2-40B4-BE49-F238E27FC236}">
                <a16:creationId xmlns:a16="http://schemas.microsoft.com/office/drawing/2014/main" id="{7F11202C-C55F-99B1-2BAE-DC8714B68FEE}"/>
              </a:ext>
            </a:extLst>
          </p:cNvPr>
          <p:cNvSpPr txBox="1">
            <a:spLocks/>
          </p:cNvSpPr>
          <p:nvPr/>
        </p:nvSpPr>
        <p:spPr>
          <a:xfrm>
            <a:off x="412282" y="15655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prstClr val="black"/>
              </a:buClr>
              <a:buSzPct val="85000"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7" name="Content Placeholder 2" descr="Timeline with the following dates:&#10;&#10;October 27, 2022&#10;GRADflix training session (you are here!)&#10;&#10;November 16, 2022&#10;GRADflix drop-in feedback session #1&#10;&#10;November 22, 2022&#10;Deadline to register to participate in GRADflix&#10;&#10;December 6, 2022&#10;GRADflix drop-in feedback session #2&#10;&#10;January 10, 2023&#10;Video submission deadline (by 4:00 pm)&#10;&#10;January 31, 2023&#10;GRADflix virtual showcase event">
            <a:extLst>
              <a:ext uri="{FF2B5EF4-FFF2-40B4-BE49-F238E27FC236}">
                <a16:creationId xmlns:a16="http://schemas.microsoft.com/office/drawing/2014/main" id="{3D2FA7CF-6C15-2267-5DEF-E47B08E4C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289345"/>
              </p:ext>
            </p:extLst>
          </p:nvPr>
        </p:nvGraphicFramePr>
        <p:xfrm>
          <a:off x="259882" y="1336429"/>
          <a:ext cx="11569729" cy="459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12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Submission details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3A7444-C633-1E49-495E-269E2225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412875"/>
            <a:ext cx="11569700" cy="45958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/>
              <a:t>Send the video (saved as an MP4 file) to gradventure@uwaterloo.ca using </a:t>
            </a:r>
            <a:r>
              <a:rPr lang="en-US" err="1"/>
              <a:t>Sendit</a:t>
            </a:r>
            <a:r>
              <a:rPr lang="en-US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In addition to your video, you must fill out and submit the GRADflix participant information form with the following information: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your preferred name (as you would like it written on the webpage if you are selected as a finalist)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your pronouns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the name(s) of your supervisor(s)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a short biography of approximately 60-100 words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a good quality portrait or headshot photo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contact information to be listed with your video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your availability the day of the showcase – finalists must be able to attend or have a delegate</a:t>
            </a:r>
          </a:p>
        </p:txBody>
      </p:sp>
    </p:spTree>
    <p:extLst>
      <p:ext uri="{BB962C8B-B14F-4D97-AF65-F5344CB8AC3E}">
        <p14:creationId xmlns:p14="http://schemas.microsoft.com/office/powerpoint/2010/main" val="22657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</p:spPr>
        <p:txBody>
          <a:bodyPr anchor="ctr">
            <a:normAutofit/>
          </a:bodyPr>
          <a:lstStyle/>
          <a:p>
            <a:r>
              <a:rPr lang="en-US"/>
              <a:t>Virtual showcase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E4580-1F01-2677-5CAA-6B6C8706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883" y="2166795"/>
            <a:ext cx="4839908" cy="4590472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Text" lastClr="000000"/>
                </a:solidFill>
              </a:rPr>
              <a:t>Finalists selected by a panel of judges</a:t>
            </a:r>
          </a:p>
          <a:p>
            <a:pPr lvl="0"/>
            <a:r>
              <a:rPr lang="en-US" dirty="0">
                <a:solidFill>
                  <a:sysClr val="windowText" lastClr="000000"/>
                </a:solidFill>
              </a:rPr>
              <a:t>Streamed live on YouTube </a:t>
            </a:r>
          </a:p>
          <a:p>
            <a:pPr lvl="0"/>
            <a:r>
              <a:rPr lang="en-US" dirty="0">
                <a:solidFill>
                  <a:sysClr val="windowText" lastClr="000000"/>
                </a:solidFill>
              </a:rPr>
              <a:t>Live People’s Choice vote</a:t>
            </a:r>
          </a:p>
          <a:p>
            <a:pPr lvl="0"/>
            <a:r>
              <a:rPr lang="en-US" dirty="0">
                <a:solidFill>
                  <a:sysClr val="windowText" lastClr="000000"/>
                </a:solidFill>
              </a:rPr>
              <a:t>Announcement of winners!</a:t>
            </a:r>
          </a:p>
          <a:p>
            <a:endParaRPr lang="en-US" dirty="0"/>
          </a:p>
        </p:txBody>
      </p:sp>
      <p:pic>
        <p:nvPicPr>
          <p:cNvPr id="6" name="Content Placeholder 5" descr="Image of red carpet event, with GRADflix Virtual Showcase written over top. ">
            <a:extLst>
              <a:ext uri="{FF2B5EF4-FFF2-40B4-BE49-F238E27FC236}">
                <a16:creationId xmlns:a16="http://schemas.microsoft.com/office/drawing/2014/main" id="{D726B2E6-387F-C86A-5E2B-B6A2BD4877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87" y="1824749"/>
            <a:ext cx="6697425" cy="3767301"/>
          </a:xfrm>
        </p:spPr>
      </p:pic>
    </p:spTree>
    <p:extLst>
      <p:ext uri="{BB962C8B-B14F-4D97-AF65-F5344CB8AC3E}">
        <p14:creationId xmlns:p14="http://schemas.microsoft.com/office/powerpoint/2010/main" val="23623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70204f4-0a8b-4cc2-aff4-47844b56fdea">F6TKZNHKHZWN-1994196074-318</_dlc_DocId>
    <_dlc_DocIdUrl xmlns="670204f4-0a8b-4cc2-aff4-47844b56fdea">
      <Url>https://sharepoint.uwaterloo.ca/sites/gso/3MT/_layouts/15/DocIdRedir.aspx?ID=F6TKZNHKHZWN-1994196074-318</Url>
      <Description>F6TKZNHKHZWN-1994196074-318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E9FE5782DCC42A75B97D49C0D703B" ma:contentTypeVersion="1" ma:contentTypeDescription="Create a new document." ma:contentTypeScope="" ma:versionID="6504dd77b564b6aed881d335109ca364">
  <xsd:schema xmlns:xsd="http://www.w3.org/2001/XMLSchema" xmlns:xs="http://www.w3.org/2001/XMLSchema" xmlns:p="http://schemas.microsoft.com/office/2006/metadata/properties" xmlns:ns2="670204f4-0a8b-4cc2-aff4-47844b56fdea" xmlns:ns3="3eb6f328-20c0-4e4b-a0b4-52d6b4b17073" targetNamespace="http://schemas.microsoft.com/office/2006/metadata/properties" ma:root="true" ma:fieldsID="458ded5aa9dd188d2b3646691560d51c" ns2:_="" ns3:_="">
    <xsd:import namespace="670204f4-0a8b-4cc2-aff4-47844b56fdea"/>
    <xsd:import namespace="3eb6f328-20c0-4e4b-a0b4-52d6b4b170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204f4-0a8b-4cc2-aff4-47844b56fde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6f328-20c0-4e4b-a0b4-52d6b4b17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EC948F-4F57-40EF-8D03-70B793251549}">
  <ds:schemaRefs>
    <ds:schemaRef ds:uri="3eb6f328-20c0-4e4b-a0b4-52d6b4b17073"/>
    <ds:schemaRef ds:uri="670204f4-0a8b-4cc2-aff4-47844b56fd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725EA5-E763-4974-A9A2-FE5B57BA63B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2BC8A07-A94A-4C25-B534-1C83584BA0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6F329C7-2BEF-4D7E-A299-7E9CEA349B37}">
  <ds:schemaRefs>
    <ds:schemaRef ds:uri="3eb6f328-20c0-4e4b-a0b4-52d6b4b17073"/>
    <ds:schemaRef ds:uri="670204f4-0a8b-4cc2-aff4-47844b56fd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1096</Words>
  <Application>Microsoft Office PowerPoint</Application>
  <PresentationFormat>Widescreen</PresentationFormat>
  <Paragraphs>137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georgia</vt:lpstr>
      <vt:lpstr>Impact</vt:lpstr>
      <vt:lpstr>Verdana</vt:lpstr>
      <vt:lpstr>Wingdings</vt:lpstr>
      <vt:lpstr>UofWaterloo_WhiteBkgrd</vt:lpstr>
      <vt:lpstr> Introducing the GRADflix Competition</vt:lpstr>
      <vt:lpstr>What is GRADflix?</vt:lpstr>
      <vt:lpstr>Eligibility</vt:lpstr>
      <vt:lpstr>Eligible research stages</vt:lpstr>
      <vt:lpstr>Required experience</vt:lpstr>
      <vt:lpstr>Judging criteria</vt:lpstr>
      <vt:lpstr>Important dates</vt:lpstr>
      <vt:lpstr>Submission details</vt:lpstr>
      <vt:lpstr>Virtual showcase</vt:lpstr>
      <vt:lpstr>Prizes</vt:lpstr>
      <vt:lpstr>Additional prizes</vt:lpstr>
      <vt:lpstr>Finalist viewing party!</vt:lpstr>
      <vt:lpstr>Why Participate?</vt:lpstr>
      <vt:lpstr>Why Participate? </vt:lpstr>
      <vt:lpstr>Why Participate? Don’t just take our word for it!</vt:lpstr>
      <vt:lpstr>Copyright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stuff:  Policies and guidelines for graduate student success</dc:title>
  <dc:creator>Sarah Howard</dc:creator>
  <cp:lastModifiedBy>Graeme Northcote</cp:lastModifiedBy>
  <cp:revision>7</cp:revision>
  <cp:lastPrinted>2020-10-19T19:39:17Z</cp:lastPrinted>
  <dcterms:created xsi:type="dcterms:W3CDTF">2020-10-14T14:38:15Z</dcterms:created>
  <dcterms:modified xsi:type="dcterms:W3CDTF">2022-11-24T00:06:49Z</dcterms:modified>
</cp:coreProperties>
</file>