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68" r:id="rId5"/>
  </p:sldMasterIdLst>
  <p:notesMasterIdLst>
    <p:notesMasterId r:id="rId15"/>
  </p:notesMasterIdLst>
  <p:sldIdLst>
    <p:sldId id="451" r:id="rId6"/>
    <p:sldId id="440" r:id="rId7"/>
    <p:sldId id="441" r:id="rId8"/>
    <p:sldId id="442" r:id="rId9"/>
    <p:sldId id="465" r:id="rId10"/>
    <p:sldId id="327" r:id="rId11"/>
    <p:sldId id="445" r:id="rId12"/>
    <p:sldId id="344" r:id="rId13"/>
    <p:sldId id="462"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D541"/>
    <a:srgbClr val="FFD54F"/>
    <a:srgbClr val="E4B429"/>
    <a:srgbClr val="FFEA3D"/>
    <a:srgbClr val="FFFFFF"/>
    <a:srgbClr val="FFFFAA"/>
    <a:srgbClr val="E0249A"/>
    <a:srgbClr val="0073CF"/>
    <a:srgbClr val="57068C"/>
    <a:srgbClr val="FFDB43"/>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D74C42D-0EC8-43C2-A68D-72D1288A48F6}" v="1" dt="2022-11-17T02:45:32.21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8529" autoAdjust="0"/>
  </p:normalViewPr>
  <p:slideViewPr>
    <p:cSldViewPr snapToGrid="0">
      <p:cViewPr varScale="1">
        <p:scale>
          <a:sx n="59" d="100"/>
          <a:sy n="59" d="100"/>
        </p:scale>
        <p:origin x="940" y="5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customXml" Target="../customXml/item3.xml"/><Relationship Id="rId21" Type="http://schemas.microsoft.com/office/2015/10/relationships/revisionInfo" Target="revisionInfo.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1.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raeme Northcote" userId="6e1ae396-13f8-4c9a-8032-30d3071c4b0b" providerId="ADAL" clId="{4D74C42D-0EC8-43C2-A68D-72D1288A48F6}"/>
    <pc:docChg chg="undo custSel addSld delSld modSld">
      <pc:chgData name="Graeme Northcote" userId="6e1ae396-13f8-4c9a-8032-30d3071c4b0b" providerId="ADAL" clId="{4D74C42D-0EC8-43C2-A68D-72D1288A48F6}" dt="2022-11-17T02:46:08.601" v="116" actId="20577"/>
      <pc:docMkLst>
        <pc:docMk/>
      </pc:docMkLst>
      <pc:sldChg chg="del">
        <pc:chgData name="Graeme Northcote" userId="6e1ae396-13f8-4c9a-8032-30d3071c4b0b" providerId="ADAL" clId="{4D74C42D-0EC8-43C2-A68D-72D1288A48F6}" dt="2022-11-17T02:19:34.648" v="0" actId="47"/>
        <pc:sldMkLst>
          <pc:docMk/>
          <pc:sldMk cId="4227662302" sldId="256"/>
        </pc:sldMkLst>
      </pc:sldChg>
      <pc:sldChg chg="del">
        <pc:chgData name="Graeme Northcote" userId="6e1ae396-13f8-4c9a-8032-30d3071c4b0b" providerId="ADAL" clId="{4D74C42D-0EC8-43C2-A68D-72D1288A48F6}" dt="2022-11-17T02:19:34.648" v="0" actId="47"/>
        <pc:sldMkLst>
          <pc:docMk/>
          <pc:sldMk cId="2279817483" sldId="257"/>
        </pc:sldMkLst>
      </pc:sldChg>
      <pc:sldChg chg="del">
        <pc:chgData name="Graeme Northcote" userId="6e1ae396-13f8-4c9a-8032-30d3071c4b0b" providerId="ADAL" clId="{4D74C42D-0EC8-43C2-A68D-72D1288A48F6}" dt="2022-11-17T02:19:34.648" v="0" actId="47"/>
        <pc:sldMkLst>
          <pc:docMk/>
          <pc:sldMk cId="2812470335" sldId="258"/>
        </pc:sldMkLst>
      </pc:sldChg>
      <pc:sldChg chg="del">
        <pc:chgData name="Graeme Northcote" userId="6e1ae396-13f8-4c9a-8032-30d3071c4b0b" providerId="ADAL" clId="{4D74C42D-0EC8-43C2-A68D-72D1288A48F6}" dt="2022-11-17T02:19:34.648" v="0" actId="47"/>
        <pc:sldMkLst>
          <pc:docMk/>
          <pc:sldMk cId="1468944371" sldId="259"/>
        </pc:sldMkLst>
      </pc:sldChg>
      <pc:sldChg chg="del">
        <pc:chgData name="Graeme Northcote" userId="6e1ae396-13f8-4c9a-8032-30d3071c4b0b" providerId="ADAL" clId="{4D74C42D-0EC8-43C2-A68D-72D1288A48F6}" dt="2022-11-17T02:19:34.648" v="0" actId="47"/>
        <pc:sldMkLst>
          <pc:docMk/>
          <pc:sldMk cId="1523033415" sldId="260"/>
        </pc:sldMkLst>
      </pc:sldChg>
      <pc:sldChg chg="del">
        <pc:chgData name="Graeme Northcote" userId="6e1ae396-13f8-4c9a-8032-30d3071c4b0b" providerId="ADAL" clId="{4D74C42D-0EC8-43C2-A68D-72D1288A48F6}" dt="2022-11-17T02:19:34.648" v="0" actId="47"/>
        <pc:sldMkLst>
          <pc:docMk/>
          <pc:sldMk cId="329411432" sldId="261"/>
        </pc:sldMkLst>
      </pc:sldChg>
      <pc:sldChg chg="del">
        <pc:chgData name="Graeme Northcote" userId="6e1ae396-13f8-4c9a-8032-30d3071c4b0b" providerId="ADAL" clId="{4D74C42D-0EC8-43C2-A68D-72D1288A48F6}" dt="2022-11-17T02:19:34.648" v="0" actId="47"/>
        <pc:sldMkLst>
          <pc:docMk/>
          <pc:sldMk cId="2626349090" sldId="262"/>
        </pc:sldMkLst>
      </pc:sldChg>
      <pc:sldChg chg="del">
        <pc:chgData name="Graeme Northcote" userId="6e1ae396-13f8-4c9a-8032-30d3071c4b0b" providerId="ADAL" clId="{4D74C42D-0EC8-43C2-A68D-72D1288A48F6}" dt="2022-11-17T02:19:34.648" v="0" actId="47"/>
        <pc:sldMkLst>
          <pc:docMk/>
          <pc:sldMk cId="2188121483" sldId="264"/>
        </pc:sldMkLst>
      </pc:sldChg>
      <pc:sldChg chg="del">
        <pc:chgData name="Graeme Northcote" userId="6e1ae396-13f8-4c9a-8032-30d3071c4b0b" providerId="ADAL" clId="{4D74C42D-0EC8-43C2-A68D-72D1288A48F6}" dt="2022-11-17T02:19:34.648" v="0" actId="47"/>
        <pc:sldMkLst>
          <pc:docMk/>
          <pc:sldMk cId="2566797584" sldId="265"/>
        </pc:sldMkLst>
      </pc:sldChg>
      <pc:sldChg chg="del">
        <pc:chgData name="Graeme Northcote" userId="6e1ae396-13f8-4c9a-8032-30d3071c4b0b" providerId="ADAL" clId="{4D74C42D-0EC8-43C2-A68D-72D1288A48F6}" dt="2022-11-17T02:19:34.648" v="0" actId="47"/>
        <pc:sldMkLst>
          <pc:docMk/>
          <pc:sldMk cId="3134042120" sldId="268"/>
        </pc:sldMkLst>
      </pc:sldChg>
      <pc:sldChg chg="del">
        <pc:chgData name="Graeme Northcote" userId="6e1ae396-13f8-4c9a-8032-30d3071c4b0b" providerId="ADAL" clId="{4D74C42D-0EC8-43C2-A68D-72D1288A48F6}" dt="2022-11-17T02:19:34.648" v="0" actId="47"/>
        <pc:sldMkLst>
          <pc:docMk/>
          <pc:sldMk cId="3715722588" sldId="269"/>
        </pc:sldMkLst>
      </pc:sldChg>
      <pc:sldChg chg="del">
        <pc:chgData name="Graeme Northcote" userId="6e1ae396-13f8-4c9a-8032-30d3071c4b0b" providerId="ADAL" clId="{4D74C42D-0EC8-43C2-A68D-72D1288A48F6}" dt="2022-11-17T02:19:34.648" v="0" actId="47"/>
        <pc:sldMkLst>
          <pc:docMk/>
          <pc:sldMk cId="2348465486" sldId="270"/>
        </pc:sldMkLst>
      </pc:sldChg>
      <pc:sldChg chg="del">
        <pc:chgData name="Graeme Northcote" userId="6e1ae396-13f8-4c9a-8032-30d3071c4b0b" providerId="ADAL" clId="{4D74C42D-0EC8-43C2-A68D-72D1288A48F6}" dt="2022-11-17T02:19:34.648" v="0" actId="47"/>
        <pc:sldMkLst>
          <pc:docMk/>
          <pc:sldMk cId="2542425781" sldId="271"/>
        </pc:sldMkLst>
      </pc:sldChg>
      <pc:sldChg chg="del">
        <pc:chgData name="Graeme Northcote" userId="6e1ae396-13f8-4c9a-8032-30d3071c4b0b" providerId="ADAL" clId="{4D74C42D-0EC8-43C2-A68D-72D1288A48F6}" dt="2022-11-17T02:19:34.648" v="0" actId="47"/>
        <pc:sldMkLst>
          <pc:docMk/>
          <pc:sldMk cId="2210160824" sldId="272"/>
        </pc:sldMkLst>
      </pc:sldChg>
      <pc:sldChg chg="del">
        <pc:chgData name="Graeme Northcote" userId="6e1ae396-13f8-4c9a-8032-30d3071c4b0b" providerId="ADAL" clId="{4D74C42D-0EC8-43C2-A68D-72D1288A48F6}" dt="2022-11-17T02:19:34.648" v="0" actId="47"/>
        <pc:sldMkLst>
          <pc:docMk/>
          <pc:sldMk cId="3696665078" sldId="273"/>
        </pc:sldMkLst>
      </pc:sldChg>
      <pc:sldChg chg="del">
        <pc:chgData name="Graeme Northcote" userId="6e1ae396-13f8-4c9a-8032-30d3071c4b0b" providerId="ADAL" clId="{4D74C42D-0EC8-43C2-A68D-72D1288A48F6}" dt="2022-11-17T02:19:34.648" v="0" actId="47"/>
        <pc:sldMkLst>
          <pc:docMk/>
          <pc:sldMk cId="520593540" sldId="274"/>
        </pc:sldMkLst>
      </pc:sldChg>
      <pc:sldChg chg="del">
        <pc:chgData name="Graeme Northcote" userId="6e1ae396-13f8-4c9a-8032-30d3071c4b0b" providerId="ADAL" clId="{4D74C42D-0EC8-43C2-A68D-72D1288A48F6}" dt="2022-11-17T02:19:34.648" v="0" actId="47"/>
        <pc:sldMkLst>
          <pc:docMk/>
          <pc:sldMk cId="2352605250" sldId="275"/>
        </pc:sldMkLst>
      </pc:sldChg>
      <pc:sldChg chg="del">
        <pc:chgData name="Graeme Northcote" userId="6e1ae396-13f8-4c9a-8032-30d3071c4b0b" providerId="ADAL" clId="{4D74C42D-0EC8-43C2-A68D-72D1288A48F6}" dt="2022-11-17T02:19:34.648" v="0" actId="47"/>
        <pc:sldMkLst>
          <pc:docMk/>
          <pc:sldMk cId="923230977" sldId="276"/>
        </pc:sldMkLst>
      </pc:sldChg>
      <pc:sldChg chg="del">
        <pc:chgData name="Graeme Northcote" userId="6e1ae396-13f8-4c9a-8032-30d3071c4b0b" providerId="ADAL" clId="{4D74C42D-0EC8-43C2-A68D-72D1288A48F6}" dt="2022-11-17T02:19:34.648" v="0" actId="47"/>
        <pc:sldMkLst>
          <pc:docMk/>
          <pc:sldMk cId="1496649184" sldId="277"/>
        </pc:sldMkLst>
      </pc:sldChg>
      <pc:sldChg chg="del">
        <pc:chgData name="Graeme Northcote" userId="6e1ae396-13f8-4c9a-8032-30d3071c4b0b" providerId="ADAL" clId="{4D74C42D-0EC8-43C2-A68D-72D1288A48F6}" dt="2022-11-17T02:19:34.648" v="0" actId="47"/>
        <pc:sldMkLst>
          <pc:docMk/>
          <pc:sldMk cId="1432602125" sldId="278"/>
        </pc:sldMkLst>
      </pc:sldChg>
      <pc:sldChg chg="del">
        <pc:chgData name="Graeme Northcote" userId="6e1ae396-13f8-4c9a-8032-30d3071c4b0b" providerId="ADAL" clId="{4D74C42D-0EC8-43C2-A68D-72D1288A48F6}" dt="2022-11-17T02:19:34.648" v="0" actId="47"/>
        <pc:sldMkLst>
          <pc:docMk/>
          <pc:sldMk cId="1684796624" sldId="279"/>
        </pc:sldMkLst>
      </pc:sldChg>
      <pc:sldChg chg="del">
        <pc:chgData name="Graeme Northcote" userId="6e1ae396-13f8-4c9a-8032-30d3071c4b0b" providerId="ADAL" clId="{4D74C42D-0EC8-43C2-A68D-72D1288A48F6}" dt="2022-11-17T02:19:34.648" v="0" actId="47"/>
        <pc:sldMkLst>
          <pc:docMk/>
          <pc:sldMk cId="3549770191" sldId="281"/>
        </pc:sldMkLst>
      </pc:sldChg>
      <pc:sldChg chg="del">
        <pc:chgData name="Graeme Northcote" userId="6e1ae396-13f8-4c9a-8032-30d3071c4b0b" providerId="ADAL" clId="{4D74C42D-0EC8-43C2-A68D-72D1288A48F6}" dt="2022-11-17T02:19:34.648" v="0" actId="47"/>
        <pc:sldMkLst>
          <pc:docMk/>
          <pc:sldMk cId="242753759" sldId="282"/>
        </pc:sldMkLst>
      </pc:sldChg>
      <pc:sldChg chg="del">
        <pc:chgData name="Graeme Northcote" userId="6e1ae396-13f8-4c9a-8032-30d3071c4b0b" providerId="ADAL" clId="{4D74C42D-0EC8-43C2-A68D-72D1288A48F6}" dt="2022-11-17T02:19:34.648" v="0" actId="47"/>
        <pc:sldMkLst>
          <pc:docMk/>
          <pc:sldMk cId="2595637538" sldId="285"/>
        </pc:sldMkLst>
      </pc:sldChg>
      <pc:sldChg chg="del">
        <pc:chgData name="Graeme Northcote" userId="6e1ae396-13f8-4c9a-8032-30d3071c4b0b" providerId="ADAL" clId="{4D74C42D-0EC8-43C2-A68D-72D1288A48F6}" dt="2022-11-17T02:19:34.648" v="0" actId="47"/>
        <pc:sldMkLst>
          <pc:docMk/>
          <pc:sldMk cId="1555193997" sldId="286"/>
        </pc:sldMkLst>
      </pc:sldChg>
      <pc:sldChg chg="del">
        <pc:chgData name="Graeme Northcote" userId="6e1ae396-13f8-4c9a-8032-30d3071c4b0b" providerId="ADAL" clId="{4D74C42D-0EC8-43C2-A68D-72D1288A48F6}" dt="2022-11-17T02:19:34.648" v="0" actId="47"/>
        <pc:sldMkLst>
          <pc:docMk/>
          <pc:sldMk cId="1128065969" sldId="287"/>
        </pc:sldMkLst>
      </pc:sldChg>
      <pc:sldChg chg="del">
        <pc:chgData name="Graeme Northcote" userId="6e1ae396-13f8-4c9a-8032-30d3071c4b0b" providerId="ADAL" clId="{4D74C42D-0EC8-43C2-A68D-72D1288A48F6}" dt="2022-11-17T02:19:34.648" v="0" actId="47"/>
        <pc:sldMkLst>
          <pc:docMk/>
          <pc:sldMk cId="208250880" sldId="288"/>
        </pc:sldMkLst>
      </pc:sldChg>
      <pc:sldChg chg="del">
        <pc:chgData name="Graeme Northcote" userId="6e1ae396-13f8-4c9a-8032-30d3071c4b0b" providerId="ADAL" clId="{4D74C42D-0EC8-43C2-A68D-72D1288A48F6}" dt="2022-11-17T02:19:34.648" v="0" actId="47"/>
        <pc:sldMkLst>
          <pc:docMk/>
          <pc:sldMk cId="2939416603" sldId="305"/>
        </pc:sldMkLst>
      </pc:sldChg>
      <pc:sldChg chg="modSp mod">
        <pc:chgData name="Graeme Northcote" userId="6e1ae396-13f8-4c9a-8032-30d3071c4b0b" providerId="ADAL" clId="{4D74C42D-0EC8-43C2-A68D-72D1288A48F6}" dt="2022-11-17T02:21:13.848" v="98" actId="13244"/>
        <pc:sldMkLst>
          <pc:docMk/>
          <pc:sldMk cId="4015445630" sldId="327"/>
        </pc:sldMkLst>
        <pc:spChg chg="ord">
          <ac:chgData name="Graeme Northcote" userId="6e1ae396-13f8-4c9a-8032-30d3071c4b0b" providerId="ADAL" clId="{4D74C42D-0EC8-43C2-A68D-72D1288A48F6}" dt="2022-11-17T02:21:13.848" v="98" actId="13244"/>
          <ac:spMkLst>
            <pc:docMk/>
            <pc:sldMk cId="4015445630" sldId="327"/>
            <ac:spMk id="3" creationId="{A1B93F9C-C47F-B406-D4F9-581459F5DD1D}"/>
          </ac:spMkLst>
        </pc:spChg>
        <pc:picChg chg="ord">
          <ac:chgData name="Graeme Northcote" userId="6e1ae396-13f8-4c9a-8032-30d3071c4b0b" providerId="ADAL" clId="{4D74C42D-0EC8-43C2-A68D-72D1288A48F6}" dt="2022-11-17T02:21:11.344" v="97" actId="13244"/>
          <ac:picMkLst>
            <pc:docMk/>
            <pc:sldMk cId="4015445630" sldId="327"/>
            <ac:picMk id="8" creationId="{39C199E1-5212-51E4-BFE1-3BF1EABD99E8}"/>
          </ac:picMkLst>
        </pc:picChg>
      </pc:sldChg>
      <pc:sldChg chg="del">
        <pc:chgData name="Graeme Northcote" userId="6e1ae396-13f8-4c9a-8032-30d3071c4b0b" providerId="ADAL" clId="{4D74C42D-0EC8-43C2-A68D-72D1288A48F6}" dt="2022-11-17T02:19:34.648" v="0" actId="47"/>
        <pc:sldMkLst>
          <pc:docMk/>
          <pc:sldMk cId="411228363" sldId="404"/>
        </pc:sldMkLst>
      </pc:sldChg>
      <pc:sldChg chg="del">
        <pc:chgData name="Graeme Northcote" userId="6e1ae396-13f8-4c9a-8032-30d3071c4b0b" providerId="ADAL" clId="{4D74C42D-0EC8-43C2-A68D-72D1288A48F6}" dt="2022-11-17T02:19:34.648" v="0" actId="47"/>
        <pc:sldMkLst>
          <pc:docMk/>
          <pc:sldMk cId="3516642127" sldId="411"/>
        </pc:sldMkLst>
      </pc:sldChg>
      <pc:sldChg chg="del">
        <pc:chgData name="Graeme Northcote" userId="6e1ae396-13f8-4c9a-8032-30d3071c4b0b" providerId="ADAL" clId="{4D74C42D-0EC8-43C2-A68D-72D1288A48F6}" dt="2022-11-17T02:19:34.648" v="0" actId="47"/>
        <pc:sldMkLst>
          <pc:docMk/>
          <pc:sldMk cId="99584752" sldId="413"/>
        </pc:sldMkLst>
      </pc:sldChg>
      <pc:sldChg chg="del">
        <pc:chgData name="Graeme Northcote" userId="6e1ae396-13f8-4c9a-8032-30d3071c4b0b" providerId="ADAL" clId="{4D74C42D-0EC8-43C2-A68D-72D1288A48F6}" dt="2022-11-17T02:19:34.648" v="0" actId="47"/>
        <pc:sldMkLst>
          <pc:docMk/>
          <pc:sldMk cId="51328362" sldId="414"/>
        </pc:sldMkLst>
      </pc:sldChg>
      <pc:sldChg chg="del">
        <pc:chgData name="Graeme Northcote" userId="6e1ae396-13f8-4c9a-8032-30d3071c4b0b" providerId="ADAL" clId="{4D74C42D-0EC8-43C2-A68D-72D1288A48F6}" dt="2022-11-17T02:19:34.648" v="0" actId="47"/>
        <pc:sldMkLst>
          <pc:docMk/>
          <pc:sldMk cId="2968589783" sldId="415"/>
        </pc:sldMkLst>
      </pc:sldChg>
      <pc:sldChg chg="del">
        <pc:chgData name="Graeme Northcote" userId="6e1ae396-13f8-4c9a-8032-30d3071c4b0b" providerId="ADAL" clId="{4D74C42D-0EC8-43C2-A68D-72D1288A48F6}" dt="2022-11-17T02:19:34.648" v="0" actId="47"/>
        <pc:sldMkLst>
          <pc:docMk/>
          <pc:sldMk cId="4195259964" sldId="416"/>
        </pc:sldMkLst>
      </pc:sldChg>
      <pc:sldChg chg="del">
        <pc:chgData name="Graeme Northcote" userId="6e1ae396-13f8-4c9a-8032-30d3071c4b0b" providerId="ADAL" clId="{4D74C42D-0EC8-43C2-A68D-72D1288A48F6}" dt="2022-11-17T02:19:34.648" v="0" actId="47"/>
        <pc:sldMkLst>
          <pc:docMk/>
          <pc:sldMk cId="2327416507" sldId="418"/>
        </pc:sldMkLst>
      </pc:sldChg>
      <pc:sldChg chg="del">
        <pc:chgData name="Graeme Northcote" userId="6e1ae396-13f8-4c9a-8032-30d3071c4b0b" providerId="ADAL" clId="{4D74C42D-0EC8-43C2-A68D-72D1288A48F6}" dt="2022-11-17T02:19:34.648" v="0" actId="47"/>
        <pc:sldMkLst>
          <pc:docMk/>
          <pc:sldMk cId="834435503" sldId="419"/>
        </pc:sldMkLst>
      </pc:sldChg>
      <pc:sldChg chg="del">
        <pc:chgData name="Graeme Northcote" userId="6e1ae396-13f8-4c9a-8032-30d3071c4b0b" providerId="ADAL" clId="{4D74C42D-0EC8-43C2-A68D-72D1288A48F6}" dt="2022-11-17T02:19:34.648" v="0" actId="47"/>
        <pc:sldMkLst>
          <pc:docMk/>
          <pc:sldMk cId="405865238" sldId="420"/>
        </pc:sldMkLst>
      </pc:sldChg>
      <pc:sldChg chg="del">
        <pc:chgData name="Graeme Northcote" userId="6e1ae396-13f8-4c9a-8032-30d3071c4b0b" providerId="ADAL" clId="{4D74C42D-0EC8-43C2-A68D-72D1288A48F6}" dt="2022-11-17T02:19:34.648" v="0" actId="47"/>
        <pc:sldMkLst>
          <pc:docMk/>
          <pc:sldMk cId="2572482430" sldId="421"/>
        </pc:sldMkLst>
      </pc:sldChg>
      <pc:sldChg chg="del">
        <pc:chgData name="Graeme Northcote" userId="6e1ae396-13f8-4c9a-8032-30d3071c4b0b" providerId="ADAL" clId="{4D74C42D-0EC8-43C2-A68D-72D1288A48F6}" dt="2022-11-17T02:19:34.648" v="0" actId="47"/>
        <pc:sldMkLst>
          <pc:docMk/>
          <pc:sldMk cId="2213965323" sldId="422"/>
        </pc:sldMkLst>
      </pc:sldChg>
      <pc:sldChg chg="del">
        <pc:chgData name="Graeme Northcote" userId="6e1ae396-13f8-4c9a-8032-30d3071c4b0b" providerId="ADAL" clId="{4D74C42D-0EC8-43C2-A68D-72D1288A48F6}" dt="2022-11-17T02:19:34.648" v="0" actId="47"/>
        <pc:sldMkLst>
          <pc:docMk/>
          <pc:sldMk cId="3123997797" sldId="423"/>
        </pc:sldMkLst>
      </pc:sldChg>
      <pc:sldChg chg="del">
        <pc:chgData name="Graeme Northcote" userId="6e1ae396-13f8-4c9a-8032-30d3071c4b0b" providerId="ADAL" clId="{4D74C42D-0EC8-43C2-A68D-72D1288A48F6}" dt="2022-11-17T02:19:34.648" v="0" actId="47"/>
        <pc:sldMkLst>
          <pc:docMk/>
          <pc:sldMk cId="3778911997" sldId="424"/>
        </pc:sldMkLst>
      </pc:sldChg>
      <pc:sldChg chg="del">
        <pc:chgData name="Graeme Northcote" userId="6e1ae396-13f8-4c9a-8032-30d3071c4b0b" providerId="ADAL" clId="{4D74C42D-0EC8-43C2-A68D-72D1288A48F6}" dt="2022-11-17T02:19:34.648" v="0" actId="47"/>
        <pc:sldMkLst>
          <pc:docMk/>
          <pc:sldMk cId="1130319283" sldId="426"/>
        </pc:sldMkLst>
      </pc:sldChg>
      <pc:sldChg chg="del">
        <pc:chgData name="Graeme Northcote" userId="6e1ae396-13f8-4c9a-8032-30d3071c4b0b" providerId="ADAL" clId="{4D74C42D-0EC8-43C2-A68D-72D1288A48F6}" dt="2022-11-17T02:19:34.648" v="0" actId="47"/>
        <pc:sldMkLst>
          <pc:docMk/>
          <pc:sldMk cId="5538381" sldId="427"/>
        </pc:sldMkLst>
      </pc:sldChg>
      <pc:sldChg chg="del">
        <pc:chgData name="Graeme Northcote" userId="6e1ae396-13f8-4c9a-8032-30d3071c4b0b" providerId="ADAL" clId="{4D74C42D-0EC8-43C2-A68D-72D1288A48F6}" dt="2022-11-17T02:19:34.648" v="0" actId="47"/>
        <pc:sldMkLst>
          <pc:docMk/>
          <pc:sldMk cId="2699751880" sldId="428"/>
        </pc:sldMkLst>
      </pc:sldChg>
      <pc:sldChg chg="del">
        <pc:chgData name="Graeme Northcote" userId="6e1ae396-13f8-4c9a-8032-30d3071c4b0b" providerId="ADAL" clId="{4D74C42D-0EC8-43C2-A68D-72D1288A48F6}" dt="2022-11-17T02:19:34.648" v="0" actId="47"/>
        <pc:sldMkLst>
          <pc:docMk/>
          <pc:sldMk cId="643208524" sldId="429"/>
        </pc:sldMkLst>
      </pc:sldChg>
      <pc:sldChg chg="del">
        <pc:chgData name="Graeme Northcote" userId="6e1ae396-13f8-4c9a-8032-30d3071c4b0b" providerId="ADAL" clId="{4D74C42D-0EC8-43C2-A68D-72D1288A48F6}" dt="2022-11-17T02:19:34.648" v="0" actId="47"/>
        <pc:sldMkLst>
          <pc:docMk/>
          <pc:sldMk cId="1141256622" sldId="430"/>
        </pc:sldMkLst>
      </pc:sldChg>
      <pc:sldChg chg="del">
        <pc:chgData name="Graeme Northcote" userId="6e1ae396-13f8-4c9a-8032-30d3071c4b0b" providerId="ADAL" clId="{4D74C42D-0EC8-43C2-A68D-72D1288A48F6}" dt="2022-11-17T02:19:34.648" v="0" actId="47"/>
        <pc:sldMkLst>
          <pc:docMk/>
          <pc:sldMk cId="2056950728" sldId="431"/>
        </pc:sldMkLst>
      </pc:sldChg>
      <pc:sldChg chg="del">
        <pc:chgData name="Graeme Northcote" userId="6e1ae396-13f8-4c9a-8032-30d3071c4b0b" providerId="ADAL" clId="{4D74C42D-0EC8-43C2-A68D-72D1288A48F6}" dt="2022-11-17T02:19:34.648" v="0" actId="47"/>
        <pc:sldMkLst>
          <pc:docMk/>
          <pc:sldMk cId="38260109" sldId="432"/>
        </pc:sldMkLst>
      </pc:sldChg>
      <pc:sldChg chg="del">
        <pc:chgData name="Graeme Northcote" userId="6e1ae396-13f8-4c9a-8032-30d3071c4b0b" providerId="ADAL" clId="{4D74C42D-0EC8-43C2-A68D-72D1288A48F6}" dt="2022-11-17T02:19:34.648" v="0" actId="47"/>
        <pc:sldMkLst>
          <pc:docMk/>
          <pc:sldMk cId="3135704120" sldId="433"/>
        </pc:sldMkLst>
      </pc:sldChg>
      <pc:sldChg chg="del">
        <pc:chgData name="Graeme Northcote" userId="6e1ae396-13f8-4c9a-8032-30d3071c4b0b" providerId="ADAL" clId="{4D74C42D-0EC8-43C2-A68D-72D1288A48F6}" dt="2022-11-17T02:19:34.648" v="0" actId="47"/>
        <pc:sldMkLst>
          <pc:docMk/>
          <pc:sldMk cId="4214999601" sldId="434"/>
        </pc:sldMkLst>
      </pc:sldChg>
      <pc:sldChg chg="del">
        <pc:chgData name="Graeme Northcote" userId="6e1ae396-13f8-4c9a-8032-30d3071c4b0b" providerId="ADAL" clId="{4D74C42D-0EC8-43C2-A68D-72D1288A48F6}" dt="2022-11-17T02:19:34.648" v="0" actId="47"/>
        <pc:sldMkLst>
          <pc:docMk/>
          <pc:sldMk cId="1820041510" sldId="436"/>
        </pc:sldMkLst>
      </pc:sldChg>
      <pc:sldChg chg="del">
        <pc:chgData name="Graeme Northcote" userId="6e1ae396-13f8-4c9a-8032-30d3071c4b0b" providerId="ADAL" clId="{4D74C42D-0EC8-43C2-A68D-72D1288A48F6}" dt="2022-11-17T02:19:34.648" v="0" actId="47"/>
        <pc:sldMkLst>
          <pc:docMk/>
          <pc:sldMk cId="1918927591" sldId="437"/>
        </pc:sldMkLst>
      </pc:sldChg>
      <pc:sldChg chg="del">
        <pc:chgData name="Graeme Northcote" userId="6e1ae396-13f8-4c9a-8032-30d3071c4b0b" providerId="ADAL" clId="{4D74C42D-0EC8-43C2-A68D-72D1288A48F6}" dt="2022-11-17T02:19:34.648" v="0" actId="47"/>
        <pc:sldMkLst>
          <pc:docMk/>
          <pc:sldMk cId="4076031325" sldId="438"/>
        </pc:sldMkLst>
      </pc:sldChg>
      <pc:sldChg chg="modSp mod">
        <pc:chgData name="Graeme Northcote" userId="6e1ae396-13f8-4c9a-8032-30d3071c4b0b" providerId="ADAL" clId="{4D74C42D-0EC8-43C2-A68D-72D1288A48F6}" dt="2022-11-17T02:20:38.662" v="94" actId="13244"/>
        <pc:sldMkLst>
          <pc:docMk/>
          <pc:sldMk cId="1933414937" sldId="440"/>
        </pc:sldMkLst>
        <pc:spChg chg="ord">
          <ac:chgData name="Graeme Northcote" userId="6e1ae396-13f8-4c9a-8032-30d3071c4b0b" providerId="ADAL" clId="{4D74C42D-0EC8-43C2-A68D-72D1288A48F6}" dt="2022-11-17T02:20:25.244" v="91" actId="13244"/>
          <ac:spMkLst>
            <pc:docMk/>
            <pc:sldMk cId="1933414937" sldId="440"/>
            <ac:spMk id="5" creationId="{00000000-0000-0000-0000-000000000000}"/>
          </ac:spMkLst>
        </pc:spChg>
        <pc:spChg chg="ord">
          <ac:chgData name="Graeme Northcote" userId="6e1ae396-13f8-4c9a-8032-30d3071c4b0b" providerId="ADAL" clId="{4D74C42D-0EC8-43C2-A68D-72D1288A48F6}" dt="2022-11-17T02:20:22.406" v="90" actId="13244"/>
          <ac:spMkLst>
            <pc:docMk/>
            <pc:sldMk cId="1933414937" sldId="440"/>
            <ac:spMk id="6" creationId="{00000000-0000-0000-0000-000000000000}"/>
          </ac:spMkLst>
        </pc:spChg>
        <pc:picChg chg="ord">
          <ac:chgData name="Graeme Northcote" userId="6e1ae396-13f8-4c9a-8032-30d3071c4b0b" providerId="ADAL" clId="{4D74C42D-0EC8-43C2-A68D-72D1288A48F6}" dt="2022-11-17T02:20:32.093" v="92" actId="13244"/>
          <ac:picMkLst>
            <pc:docMk/>
            <pc:sldMk cId="1933414937" sldId="440"/>
            <ac:picMk id="21" creationId="{00000000-0000-0000-0000-000000000000}"/>
          </ac:picMkLst>
        </pc:picChg>
        <pc:picChg chg="ord">
          <ac:chgData name="Graeme Northcote" userId="6e1ae396-13f8-4c9a-8032-30d3071c4b0b" providerId="ADAL" clId="{4D74C42D-0EC8-43C2-A68D-72D1288A48F6}" dt="2022-11-17T02:20:38.662" v="94" actId="13244"/>
          <ac:picMkLst>
            <pc:docMk/>
            <pc:sldMk cId="1933414937" sldId="440"/>
            <ac:picMk id="33" creationId="{00000000-0000-0000-0000-000000000000}"/>
          </ac:picMkLst>
        </pc:picChg>
        <pc:cxnChg chg="mod ord">
          <ac:chgData name="Graeme Northcote" userId="6e1ae396-13f8-4c9a-8032-30d3071c4b0b" providerId="ADAL" clId="{4D74C42D-0EC8-43C2-A68D-72D1288A48F6}" dt="2022-11-17T02:20:36.446" v="93" actId="13244"/>
          <ac:cxnSpMkLst>
            <pc:docMk/>
            <pc:sldMk cId="1933414937" sldId="440"/>
            <ac:cxnSpMk id="24" creationId="{00000000-0000-0000-0000-000000000000}"/>
          </ac:cxnSpMkLst>
        </pc:cxnChg>
      </pc:sldChg>
      <pc:sldChg chg="modSp mod">
        <pc:chgData name="Graeme Northcote" userId="6e1ae396-13f8-4c9a-8032-30d3071c4b0b" providerId="ADAL" clId="{4D74C42D-0EC8-43C2-A68D-72D1288A48F6}" dt="2022-11-17T02:21:03.256" v="96" actId="13244"/>
        <pc:sldMkLst>
          <pc:docMk/>
          <pc:sldMk cId="1894880733" sldId="442"/>
        </pc:sldMkLst>
        <pc:spChg chg="ord">
          <ac:chgData name="Graeme Northcote" userId="6e1ae396-13f8-4c9a-8032-30d3071c4b0b" providerId="ADAL" clId="{4D74C42D-0EC8-43C2-A68D-72D1288A48F6}" dt="2022-11-17T02:20:54.114" v="95" actId="13244"/>
          <ac:spMkLst>
            <pc:docMk/>
            <pc:sldMk cId="1894880733" sldId="442"/>
            <ac:spMk id="2" creationId="{00000000-0000-0000-0000-000000000000}"/>
          </ac:spMkLst>
        </pc:spChg>
        <pc:spChg chg="ord">
          <ac:chgData name="Graeme Northcote" userId="6e1ae396-13f8-4c9a-8032-30d3071c4b0b" providerId="ADAL" clId="{4D74C42D-0EC8-43C2-A68D-72D1288A48F6}" dt="2022-11-17T02:21:03.256" v="96" actId="13244"/>
          <ac:spMkLst>
            <pc:docMk/>
            <pc:sldMk cId="1894880733" sldId="442"/>
            <ac:spMk id="3" creationId="{00000000-0000-0000-0000-000000000000}"/>
          </ac:spMkLst>
        </pc:spChg>
        <pc:picChg chg="mod">
          <ac:chgData name="Graeme Northcote" userId="6e1ae396-13f8-4c9a-8032-30d3071c4b0b" providerId="ADAL" clId="{4D74C42D-0EC8-43C2-A68D-72D1288A48F6}" dt="2022-11-17T02:20:13.468" v="89" actId="962"/>
          <ac:picMkLst>
            <pc:docMk/>
            <pc:sldMk cId="1894880733" sldId="442"/>
            <ac:picMk id="10" creationId="{00000000-0000-0000-0000-000000000000}"/>
          </ac:picMkLst>
        </pc:picChg>
      </pc:sldChg>
      <pc:sldChg chg="del">
        <pc:chgData name="Graeme Northcote" userId="6e1ae396-13f8-4c9a-8032-30d3071c4b0b" providerId="ADAL" clId="{4D74C42D-0EC8-43C2-A68D-72D1288A48F6}" dt="2022-11-17T02:19:38.353" v="1" actId="47"/>
        <pc:sldMkLst>
          <pc:docMk/>
          <pc:sldMk cId="4080037361" sldId="447"/>
        </pc:sldMkLst>
      </pc:sldChg>
      <pc:sldChg chg="del">
        <pc:chgData name="Graeme Northcote" userId="6e1ae396-13f8-4c9a-8032-30d3071c4b0b" providerId="ADAL" clId="{4D74C42D-0EC8-43C2-A68D-72D1288A48F6}" dt="2022-11-17T02:19:34.648" v="0" actId="47"/>
        <pc:sldMkLst>
          <pc:docMk/>
          <pc:sldMk cId="461972048" sldId="448"/>
        </pc:sldMkLst>
      </pc:sldChg>
      <pc:sldChg chg="del">
        <pc:chgData name="Graeme Northcote" userId="6e1ae396-13f8-4c9a-8032-30d3071c4b0b" providerId="ADAL" clId="{4D74C42D-0EC8-43C2-A68D-72D1288A48F6}" dt="2022-11-17T02:19:34.648" v="0" actId="47"/>
        <pc:sldMkLst>
          <pc:docMk/>
          <pc:sldMk cId="761827591" sldId="449"/>
        </pc:sldMkLst>
      </pc:sldChg>
      <pc:sldChg chg="del">
        <pc:chgData name="Graeme Northcote" userId="6e1ae396-13f8-4c9a-8032-30d3071c4b0b" providerId="ADAL" clId="{4D74C42D-0EC8-43C2-A68D-72D1288A48F6}" dt="2022-11-17T02:19:34.648" v="0" actId="47"/>
        <pc:sldMkLst>
          <pc:docMk/>
          <pc:sldMk cId="1226628020" sldId="450"/>
        </pc:sldMkLst>
      </pc:sldChg>
      <pc:sldChg chg="modSp mod">
        <pc:chgData name="Graeme Northcote" userId="6e1ae396-13f8-4c9a-8032-30d3071c4b0b" providerId="ADAL" clId="{4D74C42D-0EC8-43C2-A68D-72D1288A48F6}" dt="2022-11-17T02:19:48.655" v="2" actId="962"/>
        <pc:sldMkLst>
          <pc:docMk/>
          <pc:sldMk cId="4169381818" sldId="451"/>
        </pc:sldMkLst>
        <pc:picChg chg="mod">
          <ac:chgData name="Graeme Northcote" userId="6e1ae396-13f8-4c9a-8032-30d3071c4b0b" providerId="ADAL" clId="{4D74C42D-0EC8-43C2-A68D-72D1288A48F6}" dt="2022-11-17T02:19:48.655" v="2" actId="962"/>
          <ac:picMkLst>
            <pc:docMk/>
            <pc:sldMk cId="4169381818" sldId="451"/>
            <ac:picMk id="4" creationId="{5E069782-FB39-4FF1-808B-365176540186}"/>
          </ac:picMkLst>
        </pc:picChg>
      </pc:sldChg>
      <pc:sldChg chg="del">
        <pc:chgData name="Graeme Northcote" userId="6e1ae396-13f8-4c9a-8032-30d3071c4b0b" providerId="ADAL" clId="{4D74C42D-0EC8-43C2-A68D-72D1288A48F6}" dt="2022-11-17T02:19:34.648" v="0" actId="47"/>
        <pc:sldMkLst>
          <pc:docMk/>
          <pc:sldMk cId="688096321" sldId="452"/>
        </pc:sldMkLst>
      </pc:sldChg>
      <pc:sldChg chg="del">
        <pc:chgData name="Graeme Northcote" userId="6e1ae396-13f8-4c9a-8032-30d3071c4b0b" providerId="ADAL" clId="{4D74C42D-0EC8-43C2-A68D-72D1288A48F6}" dt="2022-11-17T02:19:38.353" v="1" actId="47"/>
        <pc:sldMkLst>
          <pc:docMk/>
          <pc:sldMk cId="189058337" sldId="453"/>
        </pc:sldMkLst>
      </pc:sldChg>
      <pc:sldChg chg="del">
        <pc:chgData name="Graeme Northcote" userId="6e1ae396-13f8-4c9a-8032-30d3071c4b0b" providerId="ADAL" clId="{4D74C42D-0EC8-43C2-A68D-72D1288A48F6}" dt="2022-11-17T02:19:34.648" v="0" actId="47"/>
        <pc:sldMkLst>
          <pc:docMk/>
          <pc:sldMk cId="1108800081" sldId="454"/>
        </pc:sldMkLst>
      </pc:sldChg>
      <pc:sldChg chg="del">
        <pc:chgData name="Graeme Northcote" userId="6e1ae396-13f8-4c9a-8032-30d3071c4b0b" providerId="ADAL" clId="{4D74C42D-0EC8-43C2-A68D-72D1288A48F6}" dt="2022-11-17T02:19:34.648" v="0" actId="47"/>
        <pc:sldMkLst>
          <pc:docMk/>
          <pc:sldMk cId="4188006617" sldId="455"/>
        </pc:sldMkLst>
      </pc:sldChg>
      <pc:sldChg chg="del">
        <pc:chgData name="Graeme Northcote" userId="6e1ae396-13f8-4c9a-8032-30d3071c4b0b" providerId="ADAL" clId="{4D74C42D-0EC8-43C2-A68D-72D1288A48F6}" dt="2022-11-17T02:19:34.648" v="0" actId="47"/>
        <pc:sldMkLst>
          <pc:docMk/>
          <pc:sldMk cId="4106373984" sldId="460"/>
        </pc:sldMkLst>
      </pc:sldChg>
      <pc:sldChg chg="modSp add mod">
        <pc:chgData name="Graeme Northcote" userId="6e1ae396-13f8-4c9a-8032-30d3071c4b0b" providerId="ADAL" clId="{4D74C42D-0EC8-43C2-A68D-72D1288A48F6}" dt="2022-11-17T02:46:08.601" v="116" actId="20577"/>
        <pc:sldMkLst>
          <pc:docMk/>
          <pc:sldMk cId="3074629019" sldId="462"/>
        </pc:sldMkLst>
        <pc:spChg chg="mod">
          <ac:chgData name="Graeme Northcote" userId="6e1ae396-13f8-4c9a-8032-30d3071c4b0b" providerId="ADAL" clId="{4D74C42D-0EC8-43C2-A68D-72D1288A48F6}" dt="2022-11-17T02:46:08.601" v="116" actId="20577"/>
          <ac:spMkLst>
            <pc:docMk/>
            <pc:sldMk cId="3074629019" sldId="462"/>
            <ac:spMk id="5" creationId="{814D1075-E3E9-DEC9-4B86-038FCF9F6D53}"/>
          </ac:spMkLst>
        </pc:spChg>
      </pc:sldChg>
      <pc:sldChg chg="del">
        <pc:chgData name="Graeme Northcote" userId="6e1ae396-13f8-4c9a-8032-30d3071c4b0b" providerId="ADAL" clId="{4D74C42D-0EC8-43C2-A68D-72D1288A48F6}" dt="2022-11-17T02:19:34.648" v="0" actId="47"/>
        <pc:sldMkLst>
          <pc:docMk/>
          <pc:sldMk cId="472681472" sldId="463"/>
        </pc:sldMkLst>
      </pc:sldChg>
      <pc:sldChg chg="del">
        <pc:chgData name="Graeme Northcote" userId="6e1ae396-13f8-4c9a-8032-30d3071c4b0b" providerId="ADAL" clId="{4D74C42D-0EC8-43C2-A68D-72D1288A48F6}" dt="2022-11-17T02:19:34.648" v="0" actId="47"/>
        <pc:sldMkLst>
          <pc:docMk/>
          <pc:sldMk cId="853731822" sldId="464"/>
        </pc:sldMkLst>
      </pc:sldChg>
      <pc:sldChg chg="del">
        <pc:chgData name="Graeme Northcote" userId="6e1ae396-13f8-4c9a-8032-30d3071c4b0b" providerId="ADAL" clId="{4D74C42D-0EC8-43C2-A68D-72D1288A48F6}" dt="2022-11-17T02:19:34.648" v="0" actId="47"/>
        <pc:sldMkLst>
          <pc:docMk/>
          <pc:sldMk cId="32947167" sldId="466"/>
        </pc:sldMkLst>
      </pc:sldChg>
      <pc:sldChg chg="del">
        <pc:chgData name="Graeme Northcote" userId="6e1ae396-13f8-4c9a-8032-30d3071c4b0b" providerId="ADAL" clId="{4D74C42D-0EC8-43C2-A68D-72D1288A48F6}" dt="2022-11-17T02:19:34.648" v="0" actId="47"/>
        <pc:sldMkLst>
          <pc:docMk/>
          <pc:sldMk cId="1313172024" sldId="467"/>
        </pc:sldMkLst>
      </pc:sldChg>
      <pc:sldChg chg="del">
        <pc:chgData name="Graeme Northcote" userId="6e1ae396-13f8-4c9a-8032-30d3071c4b0b" providerId="ADAL" clId="{4D74C42D-0EC8-43C2-A68D-72D1288A48F6}" dt="2022-11-17T02:19:34.648" v="0" actId="47"/>
        <pc:sldMkLst>
          <pc:docMk/>
          <pc:sldMk cId="2232059490" sldId="468"/>
        </pc:sldMkLst>
      </pc:sldChg>
      <pc:sldChg chg="del">
        <pc:chgData name="Graeme Northcote" userId="6e1ae396-13f8-4c9a-8032-30d3071c4b0b" providerId="ADAL" clId="{4D74C42D-0EC8-43C2-A68D-72D1288A48F6}" dt="2022-11-17T02:19:34.648" v="0" actId="47"/>
        <pc:sldMkLst>
          <pc:docMk/>
          <pc:sldMk cId="15424510" sldId="469"/>
        </pc:sldMkLst>
      </pc:sldChg>
      <pc:sldChg chg="del">
        <pc:chgData name="Graeme Northcote" userId="6e1ae396-13f8-4c9a-8032-30d3071c4b0b" providerId="ADAL" clId="{4D74C42D-0EC8-43C2-A68D-72D1288A48F6}" dt="2022-11-17T02:19:34.648" v="0" actId="47"/>
        <pc:sldMkLst>
          <pc:docMk/>
          <pc:sldMk cId="2265757060" sldId="470"/>
        </pc:sldMkLst>
      </pc:sldChg>
      <pc:sldChg chg="del">
        <pc:chgData name="Graeme Northcote" userId="6e1ae396-13f8-4c9a-8032-30d3071c4b0b" providerId="ADAL" clId="{4D74C42D-0EC8-43C2-A68D-72D1288A48F6}" dt="2022-11-17T02:19:34.648" v="0" actId="47"/>
        <pc:sldMkLst>
          <pc:docMk/>
          <pc:sldMk cId="1471220645" sldId="471"/>
        </pc:sldMkLst>
      </pc:sldChg>
      <pc:sldChg chg="del">
        <pc:chgData name="Graeme Northcote" userId="6e1ae396-13f8-4c9a-8032-30d3071c4b0b" providerId="ADAL" clId="{4D74C42D-0EC8-43C2-A68D-72D1288A48F6}" dt="2022-11-17T02:19:34.648" v="0" actId="47"/>
        <pc:sldMkLst>
          <pc:docMk/>
          <pc:sldMk cId="2362378490" sldId="472"/>
        </pc:sldMkLst>
      </pc:sldChg>
      <pc:sldChg chg="del">
        <pc:chgData name="Graeme Northcote" userId="6e1ae396-13f8-4c9a-8032-30d3071c4b0b" providerId="ADAL" clId="{4D74C42D-0EC8-43C2-A68D-72D1288A48F6}" dt="2022-11-17T02:19:34.648" v="0" actId="47"/>
        <pc:sldMkLst>
          <pc:docMk/>
          <pc:sldMk cId="1893553210" sldId="473"/>
        </pc:sldMkLst>
      </pc:sldChg>
      <pc:sldChg chg="del">
        <pc:chgData name="Graeme Northcote" userId="6e1ae396-13f8-4c9a-8032-30d3071c4b0b" providerId="ADAL" clId="{4D74C42D-0EC8-43C2-A68D-72D1288A48F6}" dt="2022-11-17T02:19:34.648" v="0" actId="47"/>
        <pc:sldMkLst>
          <pc:docMk/>
          <pc:sldMk cId="2564698877" sldId="474"/>
        </pc:sldMkLst>
      </pc:sldChg>
      <pc:sldChg chg="del">
        <pc:chgData name="Graeme Northcote" userId="6e1ae396-13f8-4c9a-8032-30d3071c4b0b" providerId="ADAL" clId="{4D74C42D-0EC8-43C2-A68D-72D1288A48F6}" dt="2022-11-17T02:19:34.648" v="0" actId="47"/>
        <pc:sldMkLst>
          <pc:docMk/>
          <pc:sldMk cId="1205086288" sldId="475"/>
        </pc:sldMkLst>
      </pc:sldChg>
      <pc:sldChg chg="del">
        <pc:chgData name="Graeme Northcote" userId="6e1ae396-13f8-4c9a-8032-30d3071c4b0b" providerId="ADAL" clId="{4D74C42D-0EC8-43C2-A68D-72D1288A48F6}" dt="2022-11-17T02:19:34.648" v="0" actId="47"/>
        <pc:sldMkLst>
          <pc:docMk/>
          <pc:sldMk cId="3552504880" sldId="476"/>
        </pc:sldMkLst>
      </pc:sldChg>
      <pc:sldChg chg="del">
        <pc:chgData name="Graeme Northcote" userId="6e1ae396-13f8-4c9a-8032-30d3071c4b0b" providerId="ADAL" clId="{4D74C42D-0EC8-43C2-A68D-72D1288A48F6}" dt="2022-11-17T02:19:34.648" v="0" actId="47"/>
        <pc:sldMkLst>
          <pc:docMk/>
          <pc:sldMk cId="925276344" sldId="479"/>
        </pc:sldMkLst>
      </pc:sldChg>
      <pc:sldChg chg="del">
        <pc:chgData name="Graeme Northcote" userId="6e1ae396-13f8-4c9a-8032-30d3071c4b0b" providerId="ADAL" clId="{4D74C42D-0EC8-43C2-A68D-72D1288A48F6}" dt="2022-11-17T02:19:34.648" v="0" actId="47"/>
        <pc:sldMkLst>
          <pc:docMk/>
          <pc:sldMk cId="829974107" sldId="481"/>
        </pc:sldMkLst>
      </pc:sldChg>
      <pc:sldChg chg="del">
        <pc:chgData name="Graeme Northcote" userId="6e1ae396-13f8-4c9a-8032-30d3071c4b0b" providerId="ADAL" clId="{4D74C42D-0EC8-43C2-A68D-72D1288A48F6}" dt="2022-11-17T02:19:34.648" v="0" actId="47"/>
        <pc:sldMkLst>
          <pc:docMk/>
          <pc:sldMk cId="1110674188" sldId="482"/>
        </pc:sldMkLst>
      </pc:sldChg>
      <pc:sldChg chg="del">
        <pc:chgData name="Graeme Northcote" userId="6e1ae396-13f8-4c9a-8032-30d3071c4b0b" providerId="ADAL" clId="{4D74C42D-0EC8-43C2-A68D-72D1288A48F6}" dt="2022-11-17T02:19:34.648" v="0" actId="47"/>
        <pc:sldMkLst>
          <pc:docMk/>
          <pc:sldMk cId="2220779162" sldId="483"/>
        </pc:sldMkLst>
      </pc:sldChg>
      <pc:sldChg chg="del">
        <pc:chgData name="Graeme Northcote" userId="6e1ae396-13f8-4c9a-8032-30d3071c4b0b" providerId="ADAL" clId="{4D74C42D-0EC8-43C2-A68D-72D1288A48F6}" dt="2022-11-17T02:19:34.648" v="0" actId="47"/>
        <pc:sldMkLst>
          <pc:docMk/>
          <pc:sldMk cId="1096152713" sldId="484"/>
        </pc:sldMkLst>
      </pc:sldChg>
      <pc:sldChg chg="del">
        <pc:chgData name="Graeme Northcote" userId="6e1ae396-13f8-4c9a-8032-30d3071c4b0b" providerId="ADAL" clId="{4D74C42D-0EC8-43C2-A68D-72D1288A48F6}" dt="2022-11-17T02:19:34.648" v="0" actId="47"/>
        <pc:sldMkLst>
          <pc:docMk/>
          <pc:sldMk cId="2086319694" sldId="487"/>
        </pc:sldMkLst>
      </pc:sldChg>
      <pc:sldChg chg="del">
        <pc:chgData name="Graeme Northcote" userId="6e1ae396-13f8-4c9a-8032-30d3071c4b0b" providerId="ADAL" clId="{4D74C42D-0EC8-43C2-A68D-72D1288A48F6}" dt="2022-11-17T02:19:34.648" v="0" actId="47"/>
        <pc:sldMkLst>
          <pc:docMk/>
          <pc:sldMk cId="2814307580" sldId="488"/>
        </pc:sldMkLst>
      </pc:sldChg>
      <pc:sldChg chg="del">
        <pc:chgData name="Graeme Northcote" userId="6e1ae396-13f8-4c9a-8032-30d3071c4b0b" providerId="ADAL" clId="{4D74C42D-0EC8-43C2-A68D-72D1288A48F6}" dt="2022-11-17T02:19:34.648" v="0" actId="47"/>
        <pc:sldMkLst>
          <pc:docMk/>
          <pc:sldMk cId="1836652635" sldId="489"/>
        </pc:sldMkLst>
      </pc:sldChg>
      <pc:sldChg chg="del">
        <pc:chgData name="Graeme Northcote" userId="6e1ae396-13f8-4c9a-8032-30d3071c4b0b" providerId="ADAL" clId="{4D74C42D-0EC8-43C2-A68D-72D1288A48F6}" dt="2022-11-17T02:19:34.648" v="0" actId="47"/>
        <pc:sldMkLst>
          <pc:docMk/>
          <pc:sldMk cId="3267237103" sldId="492"/>
        </pc:sldMkLst>
      </pc:sldChg>
      <pc:sldChg chg="del">
        <pc:chgData name="Graeme Northcote" userId="6e1ae396-13f8-4c9a-8032-30d3071c4b0b" providerId="ADAL" clId="{4D74C42D-0EC8-43C2-A68D-72D1288A48F6}" dt="2022-11-17T02:19:34.648" v="0" actId="47"/>
        <pc:sldMkLst>
          <pc:docMk/>
          <pc:sldMk cId="391409696" sldId="494"/>
        </pc:sldMkLst>
      </pc:sldChg>
      <pc:sldChg chg="del">
        <pc:chgData name="Graeme Northcote" userId="6e1ae396-13f8-4c9a-8032-30d3071c4b0b" providerId="ADAL" clId="{4D74C42D-0EC8-43C2-A68D-72D1288A48F6}" dt="2022-11-17T02:19:34.648" v="0" actId="47"/>
        <pc:sldMkLst>
          <pc:docMk/>
          <pc:sldMk cId="3124804664" sldId="495"/>
        </pc:sldMkLst>
      </pc:sldChg>
      <pc:sldChg chg="del">
        <pc:chgData name="Graeme Northcote" userId="6e1ae396-13f8-4c9a-8032-30d3071c4b0b" providerId="ADAL" clId="{4D74C42D-0EC8-43C2-A68D-72D1288A48F6}" dt="2022-11-17T02:19:34.648" v="0" actId="47"/>
        <pc:sldMkLst>
          <pc:docMk/>
          <pc:sldMk cId="3345638369" sldId="496"/>
        </pc:sldMkLst>
      </pc:sldChg>
      <pc:sldChg chg="del">
        <pc:chgData name="Graeme Northcote" userId="6e1ae396-13f8-4c9a-8032-30d3071c4b0b" providerId="ADAL" clId="{4D74C42D-0EC8-43C2-A68D-72D1288A48F6}" dt="2022-11-17T02:19:34.648" v="0" actId="47"/>
        <pc:sldMkLst>
          <pc:docMk/>
          <pc:sldMk cId="1983493817" sldId="49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78E97C-1779-4CEE-80D0-5BBB1AC4023D}" type="datetimeFigureOut">
              <a:rPr lang="en-US" smtClean="0"/>
              <a:t>11/23/2022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CEF7D1-689C-4BC1-B59B-4A4CE078ECDF}" type="slidenum">
              <a:rPr lang="en-US" smtClean="0"/>
              <a:t>‹#›</a:t>
            </a:fld>
            <a:endParaRPr lang="en-US"/>
          </a:p>
        </p:txBody>
      </p:sp>
    </p:spTree>
    <p:extLst>
      <p:ext uri="{BB962C8B-B14F-4D97-AF65-F5344CB8AC3E}">
        <p14:creationId xmlns:p14="http://schemas.microsoft.com/office/powerpoint/2010/main" val="1981143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CCEF7D1-689C-4BC1-B59B-4A4CE078ECDF}" type="slidenum">
              <a:rPr lang="en-US" smtClean="0"/>
              <a:t>1</a:t>
            </a:fld>
            <a:endParaRPr lang="en-US"/>
          </a:p>
        </p:txBody>
      </p:sp>
    </p:spTree>
    <p:extLst>
      <p:ext uri="{BB962C8B-B14F-4D97-AF65-F5344CB8AC3E}">
        <p14:creationId xmlns:p14="http://schemas.microsoft.com/office/powerpoint/2010/main" val="27386112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Firs</a:t>
            </a:r>
            <a:r>
              <a:rPr lang="en-CA" baseline="0"/>
              <a:t>t the basics – what is copyright? Copyright is the right to produce a work, or a substantial part of it, to reproduce a work, or a substantial part of it, or to publish a work or a substantial part of it, if unpublished. The Copyright Act is what outlines protections and exceptions for use of works in Canada. </a:t>
            </a:r>
            <a:endParaRPr lang="en-CA"/>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355F3A-007C-4886-8C0B-219A876CF3BE}"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502026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Facts and ideas are not protected</a:t>
            </a:r>
            <a:r>
              <a:rPr lang="en-CA" baseline="0"/>
              <a:t> by copyright law. The creative expression of them is. A news article is a creative expression of facts, carefully curated together – the entire article is protected under copyright, but the individual facts in the article are not. Another example is numerical data – it may be a fact that there are 50 students in the room, and that half of you are taking this course as an elective. I could express that as a pie chart. The pie chart (as an expression of the data, would be copyright protected), you could express the same data as a bar chart without my permission. </a:t>
            </a:r>
          </a:p>
          <a:p>
            <a:r>
              <a:rPr lang="en-CA" baseline="0"/>
              <a:t>Ideas are not protected either – someone who has an idea must express it in some fashion for it to be protected by copyright law. You can describe the ideas/theories in someone else’s work without infringing the copyright in their work. There are two additional concepts that are important to understand here – merger doctrine (where the idea and its expression can’t be separated, ex recipes) and scenes a faire (something customary to a genre, ex dragons and knights). </a:t>
            </a:r>
            <a:endParaRPr lang="en-CA"/>
          </a:p>
        </p:txBody>
      </p:sp>
      <p:sp>
        <p:nvSpPr>
          <p:cNvPr id="4" name="Slide Number Placeholder 3"/>
          <p:cNvSpPr>
            <a:spLocks noGrp="1"/>
          </p:cNvSpPr>
          <p:nvPr>
            <p:ph type="sldNum" sz="quarter" idx="10"/>
          </p:nvPr>
        </p:nvSpPr>
        <p:spPr/>
        <p:txBody>
          <a:bodyPr/>
          <a:lstStyle/>
          <a:p>
            <a:fld id="{51355F3A-007C-4886-8C0B-219A876CF3BE}" type="slidenum">
              <a:rPr lang="en-CA" smtClean="0"/>
              <a:t>4</a:t>
            </a:fld>
            <a:endParaRPr lang="en-CA"/>
          </a:p>
        </p:txBody>
      </p:sp>
    </p:spTree>
    <p:extLst>
      <p:ext uri="{BB962C8B-B14F-4D97-AF65-F5344CB8AC3E}">
        <p14:creationId xmlns:p14="http://schemas.microsoft.com/office/powerpoint/2010/main" val="37949442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You are free to use works that are in the public domain.</a:t>
            </a:r>
            <a:r>
              <a:rPr lang="en-CA" baseline="0"/>
              <a:t> Project Gutenberg Canada has done fantastic work in gathering digitized versions of public domain works that meet the current Canadian definition of the public domain (life + 50). You can also make use of the American Project Gutenberg, as the United States has a longer copyright term than Canada – this means that anything in Project Gutenberg US is also in the Canadian public domain. You only use the term of copyright for the country you are in when you are making use of the work – if you are in Canada when you are using a work, you use the Canadian copyright term. </a:t>
            </a:r>
            <a:endParaRPr lang="en-CA"/>
          </a:p>
        </p:txBody>
      </p:sp>
      <p:sp>
        <p:nvSpPr>
          <p:cNvPr id="4" name="Slide Number Placeholder 3"/>
          <p:cNvSpPr>
            <a:spLocks noGrp="1"/>
          </p:cNvSpPr>
          <p:nvPr>
            <p:ph type="sldNum" sz="quarter" idx="10"/>
          </p:nvPr>
        </p:nvSpPr>
        <p:spPr/>
        <p:txBody>
          <a:bodyPr/>
          <a:lstStyle/>
          <a:p>
            <a:fld id="{51355F3A-007C-4886-8C0B-219A876CF3BE}" type="slidenum">
              <a:rPr lang="en-CA" smtClean="0"/>
              <a:t>5</a:t>
            </a:fld>
            <a:endParaRPr lang="en-CA"/>
          </a:p>
        </p:txBody>
      </p:sp>
    </p:spTree>
    <p:extLst>
      <p:ext uri="{BB962C8B-B14F-4D97-AF65-F5344CB8AC3E}">
        <p14:creationId xmlns:p14="http://schemas.microsoft.com/office/powerpoint/2010/main" val="11054744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Creative Commons is a</a:t>
            </a:r>
            <a:r>
              <a:rPr lang="en-CA" baseline="0"/>
              <a:t> licensing system. The main idea behind it is to open up use of works, by allowing creators to assign license to their work that make it easy for users to understand what they can and can’t do. The continuum on this slide represents the varying degrees of CC licenses that are available from most restrictive (CC-BY-NC-ND) to least restrictive (CC-0). This principle also applies to other open licensed works (such as software licensed under GNU General Public License or MIT License), in each case being careful to follow the requirements of the license. </a:t>
            </a:r>
            <a:endParaRPr lang="en-CA"/>
          </a:p>
        </p:txBody>
      </p:sp>
      <p:sp>
        <p:nvSpPr>
          <p:cNvPr id="4" name="Slide Number Placeholder 3"/>
          <p:cNvSpPr>
            <a:spLocks noGrp="1"/>
          </p:cNvSpPr>
          <p:nvPr>
            <p:ph type="sldNum" sz="quarter" idx="10"/>
          </p:nvPr>
        </p:nvSpPr>
        <p:spPr/>
        <p:txBody>
          <a:bodyPr/>
          <a:lstStyle/>
          <a:p>
            <a:fld id="{51355F3A-007C-4886-8C0B-219A876CF3BE}" type="slidenum">
              <a:rPr lang="en-CA" smtClean="0"/>
              <a:t>6</a:t>
            </a:fld>
            <a:endParaRPr lang="en-CA"/>
          </a:p>
        </p:txBody>
      </p:sp>
    </p:spTree>
    <p:extLst>
      <p:ext uri="{BB962C8B-B14F-4D97-AF65-F5344CB8AC3E}">
        <p14:creationId xmlns:p14="http://schemas.microsoft.com/office/powerpoint/2010/main" val="23352817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a:stretch>
            <a:fillRect/>
          </a:stretch>
        </p:blipFill>
        <p:spPr>
          <a:xfrm>
            <a:off x="434268" y="5670949"/>
            <a:ext cx="2831372" cy="724754"/>
          </a:xfrm>
          <a:prstGeom prst="rect">
            <a:avLst/>
          </a:prstGeom>
        </p:spPr>
      </p:pic>
      <p:sp>
        <p:nvSpPr>
          <p:cNvPr id="2" name="Title 1"/>
          <p:cNvSpPr>
            <a:spLocks noGrp="1"/>
          </p:cNvSpPr>
          <p:nvPr>
            <p:ph type="ctrTitle" hasCustomPrompt="1"/>
          </p:nvPr>
        </p:nvSpPr>
        <p:spPr>
          <a:xfrm>
            <a:off x="452740" y="1028940"/>
            <a:ext cx="8692199" cy="1474115"/>
          </a:xfrm>
        </p:spPr>
        <p:txBody>
          <a:bodyPr lIns="0" anchor="b">
            <a:noAutofit/>
          </a:bodyPr>
          <a:lstStyle>
            <a:lvl1pPr algn="l">
              <a:defRPr sz="5400">
                <a:solidFill>
                  <a:schemeClr val="tx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E5D0D23C-8863-4EFF-B94F-905040384174}" type="datetime1">
              <a:rPr lang="en-US" smtClean="0"/>
              <a:t>11/23/2022</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The Graduate Student Experience: Preparing for Fall 2020</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a:p>
        </p:txBody>
      </p:sp>
      <p:grpSp>
        <p:nvGrpSpPr>
          <p:cNvPr id="16" name="Group 15"/>
          <p:cNvGrpSpPr/>
          <p:nvPr userDrawn="1"/>
        </p:nvGrpSpPr>
        <p:grpSpPr>
          <a:xfrm>
            <a:off x="0" y="0"/>
            <a:ext cx="12192000" cy="397164"/>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155922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259881" y="1396192"/>
            <a:ext cx="5542713" cy="670270"/>
          </a:xfrm>
        </p:spPr>
        <p:txBody>
          <a:bodyPr anchor="b">
            <a:noAutofit/>
          </a:bodyPr>
          <a:lstStyle>
            <a:lvl1pPr marL="0" indent="0">
              <a:buNone/>
              <a:defRPr sz="2800" b="1" baseline="0">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259881" y="2184400"/>
            <a:ext cx="5542713"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36154" y="1396192"/>
            <a:ext cx="5593458" cy="670270"/>
          </a:xfrm>
        </p:spPr>
        <p:txBody>
          <a:bodyPr anchor="b">
            <a:normAutofit/>
          </a:bodyPr>
          <a:lstStyle>
            <a:lvl1pPr marL="0" indent="0">
              <a:buNone/>
              <a:defRPr sz="28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6154" y="2184400"/>
            <a:ext cx="5593458" cy="3846945"/>
          </a:xfrm>
        </p:spPr>
        <p:txBody>
          <a:bodyPr>
            <a:normAutofit/>
          </a:bodyPr>
          <a:lstStyle>
            <a:lvl1pPr marL="288925" indent="-288925">
              <a:spcBef>
                <a:spcPts val="800"/>
              </a:spcBef>
              <a:spcAft>
                <a:spcPts val="800"/>
              </a:spcAft>
              <a:buFont typeface="Wingdings" charset="2"/>
              <a:buChar char="§"/>
              <a:defRPr sz="2000"/>
            </a:lvl1pPr>
            <a:lvl2pPr marL="685800" indent="-228600">
              <a:spcBef>
                <a:spcPts val="800"/>
              </a:spcBef>
              <a:spcAft>
                <a:spcPts val="800"/>
              </a:spcAft>
              <a:buFont typeface="Wingdings" charset="2"/>
              <a:buChar char="§"/>
              <a:defRPr sz="1800"/>
            </a:lvl2pPr>
            <a:lvl3pPr marL="1143000" indent="-228600">
              <a:spcBef>
                <a:spcPts val="800"/>
              </a:spcBef>
              <a:spcAft>
                <a:spcPts val="800"/>
              </a:spcAft>
              <a:buFont typeface="Wingdings" charset="2"/>
              <a:buChar char="§"/>
              <a:defRPr sz="1600"/>
            </a:lvl3pPr>
            <a:lvl4pPr marL="1600200" indent="-228600">
              <a:spcBef>
                <a:spcPts val="800"/>
              </a:spcBef>
              <a:spcAft>
                <a:spcPts val="800"/>
              </a:spcAft>
              <a:buFont typeface="Wingdings" charset="2"/>
              <a:buChar char="§"/>
              <a:defRPr sz="1400"/>
            </a:lvl4pPr>
            <a:lvl5pPr marL="2057400" indent="-228600">
              <a:spcBef>
                <a:spcPts val="800"/>
              </a:spcBef>
              <a:spcAft>
                <a:spcPts val="800"/>
              </a:spcAft>
              <a:buFont typeface="Wingdings" charset="2"/>
              <a:buChar cha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9"/>
          <p:cNvSpPr>
            <a:spLocks noGrp="1"/>
          </p:cNvSpPr>
          <p:nvPr>
            <p:ph type="title" hasCustomPrompt="1"/>
          </p:nvPr>
        </p:nvSpPr>
        <p:spPr>
          <a:xfrm>
            <a:off x="259883" y="434108"/>
            <a:ext cx="11569729" cy="895927"/>
          </a:xfrm>
        </p:spPr>
        <p:txBody>
          <a:bodyPr/>
          <a:lstStyle/>
          <a:p>
            <a:r>
              <a:rPr lang="en-US"/>
              <a:t>CLICK TO EDIT MASTER TITLE STYLE</a:t>
            </a:r>
          </a:p>
        </p:txBody>
      </p:sp>
      <p:sp>
        <p:nvSpPr>
          <p:cNvPr id="2" name="Date Placeholder 1"/>
          <p:cNvSpPr>
            <a:spLocks noGrp="1"/>
          </p:cNvSpPr>
          <p:nvPr>
            <p:ph type="dt" sz="half" idx="10"/>
          </p:nvPr>
        </p:nvSpPr>
        <p:spPr/>
        <p:txBody>
          <a:bodyPr/>
          <a:lstStyle/>
          <a:p>
            <a:fld id="{95A21BFD-1DFC-4786-AC83-044384CBFCC2}" type="datetime1">
              <a:rPr lang="en-US" smtClean="0"/>
              <a:t>11/23/2022</a:t>
            </a:fld>
            <a:endParaRPr lang="en-US"/>
          </a:p>
        </p:txBody>
      </p:sp>
      <p:sp>
        <p:nvSpPr>
          <p:cNvPr id="11" name="Footer Placeholder 10"/>
          <p:cNvSpPr>
            <a:spLocks noGrp="1"/>
          </p:cNvSpPr>
          <p:nvPr>
            <p:ph type="ftr" sz="quarter" idx="11"/>
          </p:nvPr>
        </p:nvSpPr>
        <p:spPr/>
        <p:txBody>
          <a:bodyPr/>
          <a:lstStyle/>
          <a:p>
            <a:r>
              <a:rPr lang="en-US"/>
              <a:t>The Graduate Student Experience: Preparing for Fall 2020</a:t>
            </a:r>
          </a:p>
        </p:txBody>
      </p:sp>
      <p:sp>
        <p:nvSpPr>
          <p:cNvPr id="12" name="Slide Number Placeholder 11"/>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519598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a:t>CLICK TO EDIT MASTER TITLE STYLE</a:t>
            </a:r>
          </a:p>
        </p:txBody>
      </p:sp>
      <p:sp>
        <p:nvSpPr>
          <p:cNvPr id="6" name="Date Placeholder 5"/>
          <p:cNvSpPr>
            <a:spLocks noGrp="1"/>
          </p:cNvSpPr>
          <p:nvPr>
            <p:ph type="dt" sz="half" idx="10"/>
          </p:nvPr>
        </p:nvSpPr>
        <p:spPr/>
        <p:txBody>
          <a:bodyPr/>
          <a:lstStyle/>
          <a:p>
            <a:fld id="{D366BB37-4BA8-4D9E-837D-3F8DC2307361}" type="datetime1">
              <a:rPr lang="en-US" smtClean="0"/>
              <a:t>11/23/2022</a:t>
            </a:fld>
            <a:endParaRPr lang="en-US"/>
          </a:p>
        </p:txBody>
      </p:sp>
      <p:sp>
        <p:nvSpPr>
          <p:cNvPr id="7" name="Footer Placeholder 6"/>
          <p:cNvSpPr>
            <a:spLocks noGrp="1"/>
          </p:cNvSpPr>
          <p:nvPr>
            <p:ph type="ftr" sz="quarter" idx="11"/>
          </p:nvPr>
        </p:nvSpPr>
        <p:spPr/>
        <p:txBody>
          <a:bodyPr/>
          <a:lstStyle/>
          <a:p>
            <a:r>
              <a:rPr lang="en-US"/>
              <a:t>The Graduate Student Experience: Preparing for Fall 2020</a:t>
            </a:r>
          </a:p>
        </p:txBody>
      </p:sp>
      <p:sp>
        <p:nvSpPr>
          <p:cNvPr id="8" name="Slide Number Placeholder 7"/>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2708487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6DC9A26-F77E-4963-935E-6CB616B0F832}" type="datetime1">
              <a:rPr lang="en-US" smtClean="0"/>
              <a:t>11/23/2022</a:t>
            </a:fld>
            <a:endParaRPr lang="en-US"/>
          </a:p>
        </p:txBody>
      </p:sp>
      <p:sp>
        <p:nvSpPr>
          <p:cNvPr id="6" name="Footer Placeholder 5"/>
          <p:cNvSpPr>
            <a:spLocks noGrp="1"/>
          </p:cNvSpPr>
          <p:nvPr>
            <p:ph type="ftr" sz="quarter" idx="11"/>
          </p:nvPr>
        </p:nvSpPr>
        <p:spPr/>
        <p:txBody>
          <a:bodyPr/>
          <a:lstStyle/>
          <a:p>
            <a:r>
              <a:rPr lang="en-US"/>
              <a:t>The Graduate Student Experience: Preparing for Fall 2020</a:t>
            </a:r>
          </a:p>
        </p:txBody>
      </p:sp>
      <p:sp>
        <p:nvSpPr>
          <p:cNvPr id="7" name="Slide Number Placeholder 6"/>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74316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reserve="1">
  <p:cSld name="Blank_NoBkgr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E72BB1C-7E9D-42EA-8A28-0B1971FD7C7F}" type="datetime1">
              <a:rPr lang="en-US" smtClean="0"/>
              <a:t>11/23/2022</a:t>
            </a:fld>
            <a:endParaRPr lang="en-US"/>
          </a:p>
        </p:txBody>
      </p:sp>
      <p:sp>
        <p:nvSpPr>
          <p:cNvPr id="6" name="Footer Placeholder 5"/>
          <p:cNvSpPr>
            <a:spLocks noGrp="1"/>
          </p:cNvSpPr>
          <p:nvPr>
            <p:ph type="ftr" sz="quarter" idx="11"/>
          </p:nvPr>
        </p:nvSpPr>
        <p:spPr/>
        <p:txBody>
          <a:bodyPr/>
          <a:lstStyle/>
          <a:p>
            <a:r>
              <a:rPr lang="en-US"/>
              <a:t>The Graduate Student Experience: Preparing for Fall 2020</a:t>
            </a:r>
          </a:p>
        </p:txBody>
      </p:sp>
      <p:sp>
        <p:nvSpPr>
          <p:cNvPr id="7" name="Slide Number Placeholder 6"/>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1087678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ntext or Quot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930071" y="1237675"/>
            <a:ext cx="4331855" cy="910202"/>
          </a:xfrm>
        </p:spPr>
        <p:txBody>
          <a:bodyPr anchor="b">
            <a:normAutofit/>
          </a:bodyPr>
          <a:lstStyle>
            <a:lvl1pPr algn="ctr">
              <a:defRPr sz="2800" cap="all" baseline="0"/>
            </a:lvl1pPr>
          </a:lstStyle>
          <a:p>
            <a:r>
              <a:rPr lang="en-US"/>
              <a:t>CONTEXT or THEME</a:t>
            </a:r>
          </a:p>
        </p:txBody>
      </p:sp>
      <p:sp>
        <p:nvSpPr>
          <p:cNvPr id="3" name="Date Placeholder 2"/>
          <p:cNvSpPr>
            <a:spLocks noGrp="1"/>
          </p:cNvSpPr>
          <p:nvPr>
            <p:ph type="dt" sz="half" idx="10"/>
          </p:nvPr>
        </p:nvSpPr>
        <p:spPr>
          <a:xfrm>
            <a:off x="10687614" y="6335309"/>
            <a:ext cx="1181114" cy="250337"/>
          </a:xfrm>
        </p:spPr>
        <p:txBody>
          <a:bodyPr/>
          <a:lstStyle/>
          <a:p>
            <a:fld id="{7307C1C6-3B28-4F1B-A49F-070FCD7C5DD3}" type="datetime1">
              <a:rPr lang="en-US" smtClean="0"/>
              <a:t>11/23/2022</a:t>
            </a:fld>
            <a:endParaRPr lang="en-US"/>
          </a:p>
        </p:txBody>
      </p:sp>
      <p:sp>
        <p:nvSpPr>
          <p:cNvPr id="4" name="Footer Placeholder 3"/>
          <p:cNvSpPr>
            <a:spLocks noGrp="1"/>
          </p:cNvSpPr>
          <p:nvPr>
            <p:ph type="ftr" sz="quarter" idx="11"/>
          </p:nvPr>
        </p:nvSpPr>
        <p:spPr/>
        <p:txBody>
          <a:bodyPr/>
          <a:lstStyle/>
          <a:p>
            <a:r>
              <a:rPr lang="en-US"/>
              <a:t>The Graduate Student Experience: Preparing for Fall 2020</a:t>
            </a:r>
          </a:p>
        </p:txBody>
      </p:sp>
      <p:sp>
        <p:nvSpPr>
          <p:cNvPr id="5" name="Slide Number Placeholder 4"/>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cxnSp>
        <p:nvCxnSpPr>
          <p:cNvPr id="12" name="Straight Connector 11"/>
          <p:cNvCxnSpPr/>
          <p:nvPr userDrawn="1"/>
        </p:nvCxnSpPr>
        <p:spPr>
          <a:xfrm>
            <a:off x="393007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userDrawn="1"/>
        </p:nvCxnSpPr>
        <p:spPr>
          <a:xfrm>
            <a:off x="393007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
        <p:nvSpPr>
          <p:cNvPr id="15" name="Text Placeholder 14"/>
          <p:cNvSpPr>
            <a:spLocks noGrp="1"/>
          </p:cNvSpPr>
          <p:nvPr>
            <p:ph type="body" sz="quarter" idx="13"/>
          </p:nvPr>
        </p:nvSpPr>
        <p:spPr>
          <a:xfrm>
            <a:off x="660400" y="2420360"/>
            <a:ext cx="10871200" cy="2114550"/>
          </a:xfrm>
        </p:spPr>
        <p:txBody>
          <a:bodyPr anchor="ctr">
            <a:normAutofit/>
          </a:bodyPr>
          <a:lstStyle>
            <a:lvl1pPr marL="0" indent="0" algn="ctr">
              <a:lnSpc>
                <a:spcPct val="100000"/>
              </a:lnSpc>
              <a:buNone/>
              <a:defRPr sz="28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p:nvPr>
        </p:nvSpPr>
        <p:spPr>
          <a:xfrm>
            <a:off x="393007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Click to edit Master text styles</a:t>
            </a:r>
          </a:p>
        </p:txBody>
      </p:sp>
    </p:spTree>
    <p:extLst>
      <p:ext uri="{BB962C8B-B14F-4D97-AF65-F5344CB8AC3E}">
        <p14:creationId xmlns:p14="http://schemas.microsoft.com/office/powerpoint/2010/main" val="1064198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ntext or Quote with Photo">
    <p:bg>
      <p:bgPr>
        <a:solidFill>
          <a:schemeClr val="bg2"/>
        </a:solidFill>
        <a:effectLst/>
      </p:bgPr>
    </p:bg>
    <p:spTree>
      <p:nvGrpSpPr>
        <p:cNvPr id="1" name=""/>
        <p:cNvGrpSpPr/>
        <p:nvPr/>
      </p:nvGrpSpPr>
      <p:grpSpPr>
        <a:xfrm>
          <a:off x="0" y="0"/>
          <a:ext cx="0" cy="0"/>
          <a:chOff x="0" y="0"/>
          <a:chExt cx="0" cy="0"/>
        </a:xfrm>
      </p:grpSpPr>
      <p:sp>
        <p:nvSpPr>
          <p:cNvPr id="7" name="Picture Placeholder 6"/>
          <p:cNvSpPr>
            <a:spLocks noGrp="1"/>
          </p:cNvSpPr>
          <p:nvPr>
            <p:ph type="pic" sz="quarter" idx="15"/>
          </p:nvPr>
        </p:nvSpPr>
        <p:spPr>
          <a:xfrm>
            <a:off x="6350285" y="495661"/>
            <a:ext cx="5440648" cy="5757360"/>
          </a:xfrm>
        </p:spPr>
        <p:txBody>
          <a:bodyPr/>
          <a:lstStyle/>
          <a:p>
            <a:r>
              <a:rPr lang="en-US"/>
              <a:t>Click icon to add picture</a:t>
            </a:r>
          </a:p>
        </p:txBody>
      </p:sp>
      <p:sp>
        <p:nvSpPr>
          <p:cNvPr id="2" name="Title 1"/>
          <p:cNvSpPr>
            <a:spLocks noGrp="1"/>
          </p:cNvSpPr>
          <p:nvPr>
            <p:ph type="title" hasCustomPrompt="1"/>
          </p:nvPr>
        </p:nvSpPr>
        <p:spPr>
          <a:xfrm>
            <a:off x="854362" y="1237675"/>
            <a:ext cx="4331855" cy="910202"/>
          </a:xfrm>
        </p:spPr>
        <p:txBody>
          <a:bodyPr anchor="b">
            <a:normAutofit/>
          </a:bodyPr>
          <a:lstStyle>
            <a:lvl1pPr algn="ctr">
              <a:defRPr sz="2800" cap="all" baseline="0"/>
            </a:lvl1pPr>
          </a:lstStyle>
          <a:p>
            <a:r>
              <a:rPr lang="en-US"/>
              <a:t>CONTEXT or THEME</a:t>
            </a:r>
          </a:p>
        </p:txBody>
      </p:sp>
      <p:sp>
        <p:nvSpPr>
          <p:cNvPr id="3" name="Date Placeholder 2"/>
          <p:cNvSpPr>
            <a:spLocks noGrp="1"/>
          </p:cNvSpPr>
          <p:nvPr>
            <p:ph type="dt" sz="half" idx="10"/>
          </p:nvPr>
        </p:nvSpPr>
        <p:spPr>
          <a:xfrm>
            <a:off x="10692947" y="6335309"/>
            <a:ext cx="1181114" cy="250337"/>
          </a:xfrm>
        </p:spPr>
        <p:txBody>
          <a:bodyPr/>
          <a:lstStyle/>
          <a:p>
            <a:fld id="{EA158522-83C0-40F7-8224-9371F5518616}" type="datetime1">
              <a:rPr lang="en-US" smtClean="0"/>
              <a:t>11/23/2022</a:t>
            </a:fld>
            <a:endParaRPr lang="en-US"/>
          </a:p>
        </p:txBody>
      </p:sp>
      <p:sp>
        <p:nvSpPr>
          <p:cNvPr id="4" name="Footer Placeholder 3"/>
          <p:cNvSpPr>
            <a:spLocks noGrp="1"/>
          </p:cNvSpPr>
          <p:nvPr>
            <p:ph type="ftr" sz="quarter" idx="11"/>
          </p:nvPr>
        </p:nvSpPr>
        <p:spPr>
          <a:xfrm>
            <a:off x="259882" y="6335309"/>
            <a:ext cx="3887245" cy="250337"/>
          </a:xfrm>
        </p:spPr>
        <p:txBody>
          <a:bodyPr/>
          <a:lstStyle/>
          <a:p>
            <a:r>
              <a:rPr lang="en-US"/>
              <a:t>The Graduate Student Experience: Preparing for Fall 2020</a:t>
            </a:r>
          </a:p>
        </p:txBody>
      </p:sp>
      <p:sp>
        <p:nvSpPr>
          <p:cNvPr id="5" name="Slide Number Placeholder 4"/>
          <p:cNvSpPr>
            <a:spLocks noGrp="1"/>
          </p:cNvSpPr>
          <p:nvPr>
            <p:ph type="sldNum" sz="quarter" idx="12"/>
          </p:nvPr>
        </p:nvSpPr>
        <p:spPr>
          <a:xfrm>
            <a:off x="4479637" y="6335309"/>
            <a:ext cx="1016000" cy="250337"/>
          </a:xfrm>
        </p:spPr>
        <p:txBody>
          <a:bodyPr/>
          <a:lstStyle/>
          <a:p>
            <a:r>
              <a:rPr lang="en-US"/>
              <a:t>PAGE  </a:t>
            </a:r>
            <a:fld id="{93005692-73BE-493E-93AB-ECD6027A7652}" type="slidenum">
              <a:rPr lang="en-US" smtClean="0"/>
              <a:pPr/>
              <a:t>‹#›</a:t>
            </a:fld>
            <a:endParaRPr lang="en-US"/>
          </a:p>
        </p:txBody>
      </p:sp>
      <p:sp>
        <p:nvSpPr>
          <p:cNvPr id="15" name="Text Placeholder 14"/>
          <p:cNvSpPr>
            <a:spLocks noGrp="1"/>
          </p:cNvSpPr>
          <p:nvPr>
            <p:ph type="body" sz="quarter" idx="13"/>
          </p:nvPr>
        </p:nvSpPr>
        <p:spPr>
          <a:xfrm>
            <a:off x="544943" y="2409026"/>
            <a:ext cx="4950694" cy="2114550"/>
          </a:xfrm>
        </p:spPr>
        <p:txBody>
          <a:bodyPr anchor="ctr">
            <a:normAutofit/>
          </a:bodyPr>
          <a:lstStyle>
            <a:lvl1pPr marL="0" indent="0" algn="ctr">
              <a:lnSpc>
                <a:spcPct val="100000"/>
              </a:lnSpc>
              <a:buNone/>
              <a:defRPr sz="2200"/>
            </a:lvl1pPr>
            <a:lvl2pPr algn="ctr">
              <a:defRPr/>
            </a:lvl2pPr>
            <a:lvl3pPr algn="ctr">
              <a:defRPr/>
            </a:lvl3pPr>
            <a:lvl4pPr algn="ctr">
              <a:defRPr/>
            </a:lvl4pPr>
            <a:lvl5pPr algn="ctr">
              <a:defRPr/>
            </a:lvl5pPr>
          </a:lstStyle>
          <a:p>
            <a:pPr lvl="0"/>
            <a:r>
              <a:rPr lang="en-US"/>
              <a:t>Click to edit Master text styles</a:t>
            </a:r>
          </a:p>
        </p:txBody>
      </p:sp>
      <p:sp>
        <p:nvSpPr>
          <p:cNvPr id="17" name="Text Placeholder 16"/>
          <p:cNvSpPr>
            <a:spLocks noGrp="1"/>
          </p:cNvSpPr>
          <p:nvPr>
            <p:ph type="body" sz="quarter" idx="14"/>
          </p:nvPr>
        </p:nvSpPr>
        <p:spPr>
          <a:xfrm>
            <a:off x="854362" y="4784725"/>
            <a:ext cx="4331855" cy="276225"/>
          </a:xfr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a:buNone/>
              <a:defRPr lang="en-US" sz="1200" b="1"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defRPr>
            </a:lvl1pPr>
          </a:lstStyle>
          <a:p>
            <a:pPr marL="0" lvl="0" algn="ctr"/>
            <a:r>
              <a:rPr lang="en-US"/>
              <a:t>Click to edit Master text styles</a:t>
            </a:r>
          </a:p>
        </p:txBody>
      </p:sp>
      <p:cxnSp>
        <p:nvCxnSpPr>
          <p:cNvPr id="10" name="Straight Connector 9"/>
          <p:cNvCxnSpPr/>
          <p:nvPr userDrawn="1"/>
        </p:nvCxnSpPr>
        <p:spPr>
          <a:xfrm>
            <a:off x="854363" y="2244437"/>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854363" y="4668983"/>
            <a:ext cx="4331855" cy="0"/>
          </a:xfrm>
          <a:prstGeom prst="line">
            <a:avLst/>
          </a:prstGeom>
          <a:ln w="15875"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3317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ection Divider 1">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Subheader</a:t>
            </a:r>
            <a:endParaRPr lang="en-US"/>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a:t>SECTION DIVIDER</a:t>
            </a:r>
          </a:p>
        </p:txBody>
      </p:sp>
      <p:sp>
        <p:nvSpPr>
          <p:cNvPr id="3" name="Date Placeholder 2"/>
          <p:cNvSpPr>
            <a:spLocks noGrp="1"/>
          </p:cNvSpPr>
          <p:nvPr>
            <p:ph type="dt" sz="half" idx="10"/>
          </p:nvPr>
        </p:nvSpPr>
        <p:spPr>
          <a:xfrm>
            <a:off x="10676206" y="6335309"/>
            <a:ext cx="1181114" cy="250337"/>
          </a:xfrm>
        </p:spPr>
        <p:txBody>
          <a:bodyPr/>
          <a:lstStyle/>
          <a:p>
            <a:fld id="{9C278249-CCF1-4762-92E8-A7E8BB084782}" type="datetime1">
              <a:rPr lang="en-US" smtClean="0"/>
              <a:t>11/23/2022</a:t>
            </a:fld>
            <a:endParaRPr lang="en-US"/>
          </a:p>
        </p:txBody>
      </p:sp>
      <p:sp>
        <p:nvSpPr>
          <p:cNvPr id="4" name="Footer Placeholder 3"/>
          <p:cNvSpPr>
            <a:spLocks noGrp="1"/>
          </p:cNvSpPr>
          <p:nvPr>
            <p:ph type="ftr" sz="quarter" idx="11"/>
          </p:nvPr>
        </p:nvSpPr>
        <p:spPr/>
        <p:txBody>
          <a:bodyPr/>
          <a:lstStyle/>
          <a:p>
            <a:r>
              <a:rPr lang="en-US"/>
              <a:t>The Graduate Student Experience: Preparing for Fall 2020</a:t>
            </a:r>
          </a:p>
        </p:txBody>
      </p:sp>
      <p:sp>
        <p:nvSpPr>
          <p:cNvPr id="5" name="Slide Number Placeholder 4"/>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14677280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ection Divider 2">
    <p:bg>
      <p:bgPr>
        <a:solidFill>
          <a:schemeClr val="accent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Subheader</a:t>
            </a:r>
            <a:endParaRPr lang="en-US"/>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lvl1pPr>
          </a:lstStyle>
          <a:p>
            <a:r>
              <a:rPr lang="en-US"/>
              <a:t>SECTION DIVIDER</a:t>
            </a:r>
          </a:p>
        </p:txBody>
      </p:sp>
      <p:sp>
        <p:nvSpPr>
          <p:cNvPr id="3" name="Date Placeholder 2"/>
          <p:cNvSpPr>
            <a:spLocks noGrp="1"/>
          </p:cNvSpPr>
          <p:nvPr>
            <p:ph type="dt" sz="half" idx="10"/>
          </p:nvPr>
        </p:nvSpPr>
        <p:spPr>
          <a:xfrm>
            <a:off x="10676206" y="6335309"/>
            <a:ext cx="1181114" cy="250337"/>
          </a:xfrm>
        </p:spPr>
        <p:txBody>
          <a:bodyPr/>
          <a:lstStyle/>
          <a:p>
            <a:fld id="{9923A77B-CD31-4350-A205-A70434E17830}" type="datetime1">
              <a:rPr lang="en-US" smtClean="0"/>
              <a:t>11/23/2022</a:t>
            </a:fld>
            <a:endParaRPr lang="en-US"/>
          </a:p>
        </p:txBody>
      </p:sp>
      <p:sp>
        <p:nvSpPr>
          <p:cNvPr id="4" name="Footer Placeholder 3"/>
          <p:cNvSpPr>
            <a:spLocks noGrp="1"/>
          </p:cNvSpPr>
          <p:nvPr>
            <p:ph type="ftr" sz="quarter" idx="11"/>
          </p:nvPr>
        </p:nvSpPr>
        <p:spPr/>
        <p:txBody>
          <a:bodyPr/>
          <a:lstStyle/>
          <a:p>
            <a:r>
              <a:rPr lang="en-US"/>
              <a:t>The Graduate Student Experience: Preparing for Fall 2020</a:t>
            </a:r>
          </a:p>
        </p:txBody>
      </p:sp>
      <p:sp>
        <p:nvSpPr>
          <p:cNvPr id="5" name="Slide Number Placeholder 4"/>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36668287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Section Divider 3">
    <p:bg>
      <p:bgPr>
        <a:solidFill>
          <a:schemeClr val="tx1"/>
        </a:solidFill>
        <a:effectLst/>
      </p:bgPr>
    </p:bg>
    <p:spTree>
      <p:nvGrpSpPr>
        <p:cNvPr id="1" name=""/>
        <p:cNvGrpSpPr/>
        <p:nvPr/>
      </p:nvGrpSpPr>
      <p:grpSpPr>
        <a:xfrm>
          <a:off x="0" y="0"/>
          <a:ext cx="0" cy="0"/>
          <a:chOff x="0" y="0"/>
          <a:chExt cx="0" cy="0"/>
        </a:xfrm>
      </p:grpSpPr>
      <p:sp>
        <p:nvSpPr>
          <p:cNvPr id="9" name="Text Placeholder 8"/>
          <p:cNvSpPr>
            <a:spLocks noGrp="1"/>
          </p:cNvSpPr>
          <p:nvPr>
            <p:ph type="body" sz="quarter" idx="13" hasCustomPrompt="1"/>
          </p:nvPr>
        </p:nvSpPr>
        <p:spPr>
          <a:xfrm>
            <a:off x="1550988" y="3461559"/>
            <a:ext cx="9070975" cy="598488"/>
          </a:xfrm>
        </p:spPr>
        <p:txBody>
          <a:bodyPr>
            <a:normAutofit/>
          </a:bodyPr>
          <a:lstStyle>
            <a:lvl1pPr marL="0" indent="0" algn="ctr">
              <a:buNone/>
              <a:defRPr sz="3200">
                <a:solidFill>
                  <a:schemeClr val="bg1"/>
                </a:solidFill>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err="1"/>
              <a:t>Subheader</a:t>
            </a:r>
            <a:endParaRPr lang="en-US"/>
          </a:p>
        </p:txBody>
      </p:sp>
      <p:sp>
        <p:nvSpPr>
          <p:cNvPr id="2" name="Title 1"/>
          <p:cNvSpPr>
            <a:spLocks noGrp="1"/>
          </p:cNvSpPr>
          <p:nvPr>
            <p:ph type="title" hasCustomPrompt="1"/>
          </p:nvPr>
        </p:nvSpPr>
        <p:spPr>
          <a:xfrm>
            <a:off x="287591" y="2382981"/>
            <a:ext cx="11569729" cy="1046019"/>
          </a:xfrm>
        </p:spPr>
        <p:txBody>
          <a:bodyPr anchor="b">
            <a:normAutofit/>
          </a:bodyPr>
          <a:lstStyle>
            <a:lvl1pPr algn="ctr">
              <a:defRPr sz="6000" cap="all" baseline="0">
                <a:solidFill>
                  <a:schemeClr val="bg1"/>
                </a:solidFill>
              </a:defRPr>
            </a:lvl1pPr>
          </a:lstStyle>
          <a:p>
            <a:r>
              <a:rPr lang="en-US"/>
              <a:t>SECTION DIVIDER</a:t>
            </a:r>
          </a:p>
        </p:txBody>
      </p:sp>
      <p:sp>
        <p:nvSpPr>
          <p:cNvPr id="3" name="Date Placeholder 2"/>
          <p:cNvSpPr>
            <a:spLocks noGrp="1"/>
          </p:cNvSpPr>
          <p:nvPr>
            <p:ph type="dt" sz="half" idx="10"/>
          </p:nvPr>
        </p:nvSpPr>
        <p:spPr>
          <a:xfrm>
            <a:off x="10676206" y="6335309"/>
            <a:ext cx="1181114" cy="250337"/>
          </a:xfrm>
        </p:spPr>
        <p:txBody>
          <a:bodyPr/>
          <a:lstStyle>
            <a:lvl1pPr>
              <a:defRPr>
                <a:solidFill>
                  <a:schemeClr val="bg1"/>
                </a:solidFill>
              </a:defRPr>
            </a:lvl1pPr>
          </a:lstStyle>
          <a:p>
            <a:fld id="{F0C1EA6D-164C-4608-B571-1007C1A6B4DC}" type="datetime1">
              <a:rPr lang="en-US" smtClean="0"/>
              <a:t>11/23/2022</a:t>
            </a:fld>
            <a:endParaRPr lang="en-US"/>
          </a:p>
        </p:txBody>
      </p:sp>
      <p:sp>
        <p:nvSpPr>
          <p:cNvPr id="4" name="Footer Placeholder 3"/>
          <p:cNvSpPr>
            <a:spLocks noGrp="1"/>
          </p:cNvSpPr>
          <p:nvPr>
            <p:ph type="ftr" sz="quarter" idx="11"/>
          </p:nvPr>
        </p:nvSpPr>
        <p:spPr/>
        <p:txBody>
          <a:bodyPr/>
          <a:lstStyle>
            <a:lvl1pPr>
              <a:defRPr>
                <a:solidFill>
                  <a:schemeClr val="bg1"/>
                </a:solidFill>
              </a:defRPr>
            </a:lvl1pPr>
          </a:lstStyle>
          <a:p>
            <a:r>
              <a:rPr lang="en-US"/>
              <a:t>The Graduate Student Experience: Preparing for Fall 2020</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3035022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losing Slide">
    <p:spTree>
      <p:nvGrpSpPr>
        <p:cNvPr id="1" name=""/>
        <p:cNvGrpSpPr/>
        <p:nvPr/>
      </p:nvGrpSpPr>
      <p:grpSpPr>
        <a:xfrm>
          <a:off x="0" y="0"/>
          <a:ext cx="0" cy="0"/>
          <a:chOff x="0" y="0"/>
          <a:chExt cx="0" cy="0"/>
        </a:xfrm>
      </p:grpSpPr>
      <p:pic>
        <p:nvPicPr>
          <p:cNvPr id="9" name="Picture 8" title="University of Waterlo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895865" y="546789"/>
            <a:ext cx="6400271" cy="4157128"/>
          </a:xfrm>
          <a:prstGeom prst="rect">
            <a:avLst/>
          </a:prstGeom>
        </p:spPr>
      </p:pic>
      <p:sp>
        <p:nvSpPr>
          <p:cNvPr id="2" name="Title 1"/>
          <p:cNvSpPr>
            <a:spLocks noGrp="1"/>
          </p:cNvSpPr>
          <p:nvPr>
            <p:ph type="title" hasCustomPrompt="1"/>
          </p:nvPr>
        </p:nvSpPr>
        <p:spPr>
          <a:xfrm>
            <a:off x="657225" y="4581236"/>
            <a:ext cx="10877550" cy="1597891"/>
          </a:xfrm>
          <a:noFill/>
        </p:spPr>
        <p:txBody>
          <a:bodyPr wrap="square" rtlCol="0" anchor="ctr" anchorCtr="1">
            <a:noAutofit/>
          </a:bodyPr>
          <a:lstStyle>
            <a:lvl1pPr algn="ctr">
              <a:defRPr lang="en-US" sz="1800" b="0" i="0" cap="all" baseline="0">
                <a:solidFill>
                  <a:schemeClr val="tx1"/>
                </a:solidFill>
                <a:latin typeface="Verdana" charset="0"/>
                <a:ea typeface="Verdana" charset="0"/>
                <a:cs typeface="Verdana" charset="0"/>
              </a:defRPr>
            </a:lvl1pPr>
          </a:lstStyle>
          <a:p>
            <a:pPr marL="0" lvl="0" algn="ctr">
              <a:lnSpc>
                <a:spcPct val="75000"/>
              </a:lnSpc>
            </a:pPr>
            <a:r>
              <a:rPr lang="en-US"/>
              <a:t>click to edit master closing slide</a:t>
            </a:r>
          </a:p>
        </p:txBody>
      </p:sp>
      <p:sp>
        <p:nvSpPr>
          <p:cNvPr id="6" name="Date Placeholder 5"/>
          <p:cNvSpPr>
            <a:spLocks noGrp="1"/>
          </p:cNvSpPr>
          <p:nvPr>
            <p:ph type="dt" sz="half" idx="10"/>
          </p:nvPr>
        </p:nvSpPr>
        <p:spPr/>
        <p:txBody>
          <a:bodyPr/>
          <a:lstStyle/>
          <a:p>
            <a:fld id="{78C655DF-B076-401C-8915-9BB3CD426C13}" type="datetime1">
              <a:rPr lang="en-US" smtClean="0"/>
              <a:t>11/23/2022</a:t>
            </a:fld>
            <a:endParaRPr lang="en-US"/>
          </a:p>
        </p:txBody>
      </p:sp>
      <p:sp>
        <p:nvSpPr>
          <p:cNvPr id="10" name="Footer Placeholder 9"/>
          <p:cNvSpPr>
            <a:spLocks noGrp="1"/>
          </p:cNvSpPr>
          <p:nvPr>
            <p:ph type="ftr" sz="quarter" idx="11"/>
          </p:nvPr>
        </p:nvSpPr>
        <p:spPr/>
        <p:txBody>
          <a:bodyPr/>
          <a:lstStyle/>
          <a:p>
            <a:r>
              <a:rPr lang="en-US"/>
              <a:t>The Graduate Student Experience: Preparing for Fall 2020</a:t>
            </a:r>
          </a:p>
        </p:txBody>
      </p:sp>
      <p:sp>
        <p:nvSpPr>
          <p:cNvPr id="11" name="Slide Number Placeholder 10"/>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grpSp>
        <p:nvGrpSpPr>
          <p:cNvPr id="7" name="Group 6"/>
          <p:cNvGrpSpPr/>
          <p:nvPr userDrawn="1"/>
        </p:nvGrpSpPr>
        <p:grpSpPr>
          <a:xfrm>
            <a:off x="0" y="0"/>
            <a:ext cx="12192000" cy="397164"/>
            <a:chOff x="421830" y="1342659"/>
            <a:chExt cx="10018760" cy="290558"/>
          </a:xfrm>
        </p:grpSpPr>
        <p:sp>
          <p:nvSpPr>
            <p:cNvPr id="8" name="Rectangle 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2696773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ith Image">
    <p:spTree>
      <p:nvGrpSpPr>
        <p:cNvPr id="1" name=""/>
        <p:cNvGrpSpPr/>
        <p:nvPr/>
      </p:nvGrpSpPr>
      <p:grpSpPr>
        <a:xfrm>
          <a:off x="0" y="0"/>
          <a:ext cx="0" cy="0"/>
          <a:chOff x="0" y="0"/>
          <a:chExt cx="0" cy="0"/>
        </a:xfrm>
      </p:grpSpPr>
      <p:sp>
        <p:nvSpPr>
          <p:cNvPr id="6"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a:solidFill>
                  <a:schemeClr val="tx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CC9FF205-D823-4F4D-B26F-1E6A4B44190E}" type="datetime1">
              <a:rPr lang="en-US" smtClean="0"/>
              <a:t>11/23/2022</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lvl1pPr>
          </a:lstStyle>
          <a:p>
            <a:r>
              <a:rPr lang="en-US"/>
              <a:t>The Graduate Student Experience: Preparing for Fall 2020</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lvl1pPr>
          </a:lstStyle>
          <a:p>
            <a:fld id="{93005692-73BE-493E-93AB-ECD6027A7652}" type="slidenum">
              <a:rPr lang="en-US" smtClean="0"/>
              <a:pPr/>
              <a:t>‹#›</a:t>
            </a:fld>
            <a:endParaRPr lang="en-US"/>
          </a:p>
        </p:txBody>
      </p:sp>
      <p:pic>
        <p:nvPicPr>
          <p:cNvPr id="15" name="Picture 14"/>
          <p:cNvPicPr>
            <a:picLocks noChangeAspect="1"/>
          </p:cNvPicPr>
          <p:nvPr userDrawn="1"/>
        </p:nvPicPr>
        <p:blipFill>
          <a:blip r:embed="rId2"/>
          <a:stretch>
            <a:fillRect/>
          </a:stretch>
        </p:blipFill>
        <p:spPr>
          <a:xfrm>
            <a:off x="434268" y="5670949"/>
            <a:ext cx="2831372" cy="724754"/>
          </a:xfrm>
          <a:prstGeom prst="rect">
            <a:avLst/>
          </a:prstGeom>
        </p:spPr>
      </p:pic>
      <p:grpSp>
        <p:nvGrpSpPr>
          <p:cNvPr id="16" name="Group 15"/>
          <p:cNvGrpSpPr/>
          <p:nvPr userDrawn="1"/>
        </p:nvGrpSpPr>
        <p:grpSpPr>
          <a:xfrm>
            <a:off x="0" y="0"/>
            <a:ext cx="12192000" cy="397164"/>
            <a:chOff x="421830" y="1342659"/>
            <a:chExt cx="10018760" cy="290558"/>
          </a:xfrm>
        </p:grpSpPr>
        <p:sp>
          <p:nvSpPr>
            <p:cNvPr id="18" name="Rectangle 17"/>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0318354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_ALT">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b="1059"/>
          <a:stretch/>
        </p:blipFill>
        <p:spPr>
          <a:xfrm>
            <a:off x="0" y="384561"/>
            <a:ext cx="12192000" cy="6473439"/>
          </a:xfrm>
          <a:prstGeom prst="rect">
            <a:avLst/>
          </a:prstGeom>
        </p:spPr>
      </p:pic>
      <p:pic>
        <p:nvPicPr>
          <p:cNvPr id="11" name="Picture 10" title="University of Waterloo"/>
          <p:cNvPicPr>
            <a:picLocks noChangeAspect="1"/>
          </p:cNvPicPr>
          <p:nvPr userDrawn="1"/>
        </p:nvPicPr>
        <p:blipFill rotWithShape="1">
          <a:blip r:embed="rId3">
            <a:extLst>
              <a:ext uri="{28A0092B-C50C-407E-A947-70E740481C1C}">
                <a14:useLocalDpi xmlns:a14="http://schemas.microsoft.com/office/drawing/2010/main" val="0"/>
              </a:ext>
            </a:extLst>
          </a:blip>
          <a:srcRect l="13985" t="13985" r="13985" b="13985"/>
          <a:stretch/>
        </p:blipFill>
        <p:spPr bwMode="gray">
          <a:xfrm>
            <a:off x="3775904" y="1122373"/>
            <a:ext cx="4628005" cy="3005998"/>
          </a:xfrm>
          <a:prstGeom prst="rect">
            <a:avLst/>
          </a:prstGeom>
          <a:effectLst>
            <a:outerShdw blurRad="50800" dist="38100" dir="2700000" algn="tl" rotWithShape="0">
              <a:prstClr val="black">
                <a:alpha val="40000"/>
              </a:prstClr>
            </a:outerShdw>
          </a:effectLst>
        </p:spPr>
      </p:pic>
      <p:sp>
        <p:nvSpPr>
          <p:cNvPr id="2" name="Title 1"/>
          <p:cNvSpPr>
            <a:spLocks noGrp="1"/>
          </p:cNvSpPr>
          <p:nvPr>
            <p:ph type="title" hasCustomPrompt="1"/>
          </p:nvPr>
        </p:nvSpPr>
        <p:spPr>
          <a:xfrm>
            <a:off x="733425" y="4682836"/>
            <a:ext cx="10725150" cy="1559782"/>
          </a:xfrm>
          <a:noFill/>
        </p:spPr>
        <p:txBody>
          <a:bodyPr wrap="square" rtlCol="0" anchor="ctr" anchorCtr="1">
            <a:noAutofit/>
          </a:bodyPr>
          <a:lstStyle>
            <a:lvl1pPr algn="ctr">
              <a:defRPr lang="en-US" sz="1800" b="0" i="0">
                <a:solidFill>
                  <a:schemeClr val="bg1">
                    <a:alpha val="81000"/>
                  </a:schemeClr>
                </a:solidFill>
                <a:latin typeface="Verdana" charset="0"/>
                <a:ea typeface="Verdana" charset="0"/>
                <a:cs typeface="Verdana" charset="0"/>
              </a:defRPr>
            </a:lvl1pPr>
          </a:lstStyle>
          <a:p>
            <a:pPr marL="0" lvl="0" algn="ctr">
              <a:lnSpc>
                <a:spcPct val="75000"/>
              </a:lnSpc>
            </a:pPr>
            <a:r>
              <a:rPr lang="en-US"/>
              <a:t>CLICK TO EDIT MASTER CLOSING SLIDE OPTION 2</a:t>
            </a:r>
          </a:p>
        </p:txBody>
      </p:sp>
      <p:sp>
        <p:nvSpPr>
          <p:cNvPr id="6" name="Date Placeholder 5"/>
          <p:cNvSpPr>
            <a:spLocks noGrp="1"/>
          </p:cNvSpPr>
          <p:nvPr>
            <p:ph type="dt" sz="half" idx="10"/>
          </p:nvPr>
        </p:nvSpPr>
        <p:spPr/>
        <p:txBody>
          <a:bodyPr/>
          <a:lstStyle/>
          <a:p>
            <a:fld id="{FABC6795-0DC4-4CBB-BAFD-01AED0446007}" type="datetime1">
              <a:rPr lang="en-US" smtClean="0"/>
              <a:t>11/23/2022</a:t>
            </a:fld>
            <a:endParaRPr lang="en-US"/>
          </a:p>
        </p:txBody>
      </p:sp>
      <p:sp>
        <p:nvSpPr>
          <p:cNvPr id="7" name="Footer Placeholder 6"/>
          <p:cNvSpPr>
            <a:spLocks noGrp="1"/>
          </p:cNvSpPr>
          <p:nvPr>
            <p:ph type="ftr" sz="quarter" idx="11"/>
          </p:nvPr>
        </p:nvSpPr>
        <p:spPr/>
        <p:txBody>
          <a:bodyPr/>
          <a:lstStyle/>
          <a:p>
            <a:r>
              <a:rPr lang="en-US"/>
              <a:t>The Graduate Student Experience: Preparing for Fall 2020</a:t>
            </a:r>
          </a:p>
        </p:txBody>
      </p:sp>
      <p:sp>
        <p:nvSpPr>
          <p:cNvPr id="8" name="Slide Number Placeholder 7"/>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3722082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Black">
    <p:bg>
      <p:bgPr>
        <a:solidFill>
          <a:schemeClr val="tx1"/>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a:clrChange>
              <a:clrFrom>
                <a:srgbClr val="000000"/>
              </a:clrFrom>
              <a:clrTo>
                <a:srgbClr val="000000">
                  <a:alpha val="0"/>
                </a:srgbClr>
              </a:clrTo>
            </a:clrChange>
          </a:blip>
          <a:stretch>
            <a:fillRect/>
          </a:stretch>
        </p:blipFill>
        <p:spPr>
          <a:xfrm>
            <a:off x="434267" y="5680659"/>
            <a:ext cx="2770751" cy="717639"/>
          </a:xfrm>
          <a:prstGeom prst="rect">
            <a:avLst/>
          </a:prstGeom>
        </p:spPr>
      </p:pic>
      <p:sp>
        <p:nvSpPr>
          <p:cNvPr id="2" name="Title 1"/>
          <p:cNvSpPr>
            <a:spLocks noGrp="1"/>
          </p:cNvSpPr>
          <p:nvPr>
            <p:ph type="ctrTitle" hasCustomPrompt="1"/>
          </p:nvPr>
        </p:nvSpPr>
        <p:spPr>
          <a:xfrm>
            <a:off x="452740" y="1028940"/>
            <a:ext cx="8692199" cy="1474115"/>
          </a:xfrm>
        </p:spPr>
        <p:txBody>
          <a:bodyPr lIns="0" anchor="b">
            <a:noAutofit/>
          </a:bodyPr>
          <a:lstStyle>
            <a:lvl1pPr algn="l">
              <a:defRPr sz="5400">
                <a:solidFill>
                  <a:schemeClr val="bg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A718F7A9-592A-4689-972C-6C297B36448D}" type="datetime1">
              <a:rPr lang="en-US" smtClean="0"/>
              <a:t>11/23/2022</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The Graduate Student Experience: Preparing for Fall 2020</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a:p>
        </p:txBody>
      </p:sp>
      <p:grpSp>
        <p:nvGrpSpPr>
          <p:cNvPr id="17" name="Group 16"/>
          <p:cNvGrpSpPr/>
          <p:nvPr userDrawn="1"/>
        </p:nvGrpSpPr>
        <p:grpSpPr>
          <a:xfrm>
            <a:off x="0" y="0"/>
            <a:ext cx="12192000" cy="397164"/>
            <a:chOff x="421830" y="1342659"/>
            <a:chExt cx="10018760" cy="290558"/>
          </a:xfrm>
        </p:grpSpPr>
        <p:sp>
          <p:nvSpPr>
            <p:cNvPr id="5" name="Rectangle 4"/>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28952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Black with Image">
    <p:bg>
      <p:bgPr>
        <a:solidFill>
          <a:schemeClr val="tx1"/>
        </a:solidFill>
        <a:effectLst/>
      </p:bgPr>
    </p:bg>
    <p:spTree>
      <p:nvGrpSpPr>
        <p:cNvPr id="1" name=""/>
        <p:cNvGrpSpPr/>
        <p:nvPr/>
      </p:nvGrpSpPr>
      <p:grpSpPr>
        <a:xfrm>
          <a:off x="0" y="0"/>
          <a:ext cx="0" cy="0"/>
          <a:chOff x="0" y="0"/>
          <a:chExt cx="0" cy="0"/>
        </a:xfrm>
      </p:grpSpPr>
      <p:sp>
        <p:nvSpPr>
          <p:cNvPr id="18" name="Picture Placeholder 5"/>
          <p:cNvSpPr>
            <a:spLocks noGrp="1"/>
          </p:cNvSpPr>
          <p:nvPr>
            <p:ph type="pic" sz="quarter" idx="13"/>
          </p:nvPr>
        </p:nvSpPr>
        <p:spPr>
          <a:xfrm>
            <a:off x="6094124" y="397164"/>
            <a:ext cx="6097876" cy="6460836"/>
          </a:xfrm>
        </p:spPr>
        <p:txBody>
          <a:bodyPr/>
          <a:lstStyle/>
          <a:p>
            <a:r>
              <a:rPr lang="en-US"/>
              <a:t>Click icon to add picture</a:t>
            </a:r>
          </a:p>
        </p:txBody>
      </p:sp>
      <p:sp>
        <p:nvSpPr>
          <p:cNvPr id="2" name="Title 1"/>
          <p:cNvSpPr>
            <a:spLocks noGrp="1"/>
          </p:cNvSpPr>
          <p:nvPr>
            <p:ph type="ctrTitle" hasCustomPrompt="1"/>
          </p:nvPr>
        </p:nvSpPr>
        <p:spPr>
          <a:xfrm>
            <a:off x="452740" y="1028940"/>
            <a:ext cx="5486243" cy="1474115"/>
          </a:xfrm>
        </p:spPr>
        <p:txBody>
          <a:bodyPr lIns="0" anchor="b">
            <a:noAutofit/>
          </a:bodyPr>
          <a:lstStyle>
            <a:lvl1pPr algn="l">
              <a:defRPr sz="5400">
                <a:solidFill>
                  <a:schemeClr val="bg1"/>
                </a:solidFill>
                <a:latin typeface="+mj-lt"/>
              </a:defRPr>
            </a:lvl1pPr>
          </a:lstStyle>
          <a:p>
            <a:r>
              <a:rPr lang="en-US"/>
              <a:t>CLICK TO EDIT MASTER TITLE SLIDE</a:t>
            </a:r>
          </a:p>
        </p:txBody>
      </p:sp>
      <p:sp>
        <p:nvSpPr>
          <p:cNvPr id="3" name="Subtitle 2"/>
          <p:cNvSpPr>
            <a:spLocks noGrp="1"/>
          </p:cNvSpPr>
          <p:nvPr>
            <p:ph type="subTitle" idx="1"/>
          </p:nvPr>
        </p:nvSpPr>
        <p:spPr>
          <a:xfrm>
            <a:off x="452740" y="4266821"/>
            <a:ext cx="5486243" cy="666549"/>
          </a:xfrm>
        </p:spPr>
        <p:txBody>
          <a:bodyPr lIns="0" anchor="t">
            <a:normAutofit/>
          </a:bodyPr>
          <a:lstStyle>
            <a:lvl1pPr marL="0" indent="0" algn="l">
              <a:buNone/>
              <a:defRPr sz="2000" b="0">
                <a:solidFill>
                  <a:schemeClr val="bg1">
                    <a:lumMod val="85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Date Placeholder 6"/>
          <p:cNvSpPr>
            <a:spLocks noGrp="1"/>
          </p:cNvSpPr>
          <p:nvPr>
            <p:ph type="dt" sz="half" idx="10"/>
          </p:nvPr>
        </p:nvSpPr>
        <p:spPr>
          <a:xfrm>
            <a:off x="452740" y="2642329"/>
            <a:ext cx="1182916" cy="377962"/>
          </a:xfrm>
          <a:solidFill>
            <a:schemeClr val="accent1"/>
          </a:solidFill>
        </p:spPr>
        <p:txBody>
          <a:bodyPr/>
          <a:lstStyle>
            <a:lvl1pPr>
              <a:defRPr sz="11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0432D87C-E8D0-422E-83DB-A497F0FAD01C}" type="datetime1">
              <a:rPr lang="en-US" smtClean="0"/>
              <a:t>11/23/2022</a:t>
            </a:fld>
            <a:endParaRPr lang="en-US"/>
          </a:p>
        </p:txBody>
      </p:sp>
      <p:sp>
        <p:nvSpPr>
          <p:cNvPr id="8" name="Footer Placeholder 7"/>
          <p:cNvSpPr>
            <a:spLocks noGrp="1"/>
          </p:cNvSpPr>
          <p:nvPr>
            <p:ph type="ftr" sz="quarter" idx="11"/>
          </p:nvPr>
        </p:nvSpPr>
        <p:spPr>
          <a:xfrm>
            <a:off x="6623674" y="6377231"/>
            <a:ext cx="4293708" cy="250337"/>
          </a:xfrm>
        </p:spPr>
        <p:txBody>
          <a:bodyPr/>
          <a:lstStyle>
            <a:lvl1pPr algn="ctr">
              <a:defRPr>
                <a:solidFill>
                  <a:schemeClr val="bg1">
                    <a:lumMod val="85000"/>
                  </a:schemeClr>
                </a:solidFill>
              </a:defRPr>
            </a:lvl1pPr>
          </a:lstStyle>
          <a:p>
            <a:r>
              <a:rPr lang="en-US"/>
              <a:t>The Graduate Student Experience: Preparing for Fall 2020</a:t>
            </a:r>
          </a:p>
        </p:txBody>
      </p:sp>
      <p:sp>
        <p:nvSpPr>
          <p:cNvPr id="9" name="Slide Number Placeholder 8"/>
          <p:cNvSpPr>
            <a:spLocks noGrp="1"/>
          </p:cNvSpPr>
          <p:nvPr>
            <p:ph type="sldNum" sz="quarter" idx="12"/>
          </p:nvPr>
        </p:nvSpPr>
        <p:spPr>
          <a:xfrm>
            <a:off x="11148416" y="6377231"/>
            <a:ext cx="553900" cy="250337"/>
          </a:xfrm>
        </p:spPr>
        <p:txBody>
          <a:bodyPr/>
          <a:lstStyle>
            <a:lvl1pPr algn="ctr">
              <a:defRPr>
                <a:solidFill>
                  <a:schemeClr val="bg1">
                    <a:lumMod val="85000"/>
                  </a:schemeClr>
                </a:solidFill>
              </a:defRPr>
            </a:lvl1pPr>
          </a:lstStyle>
          <a:p>
            <a:fld id="{93005692-73BE-493E-93AB-ECD6027A7652}" type="slidenum">
              <a:rPr lang="en-US" smtClean="0"/>
              <a:pPr/>
              <a:t>‹#›</a:t>
            </a:fld>
            <a:endParaRPr lang="en-US"/>
          </a:p>
        </p:txBody>
      </p:sp>
      <p:pic>
        <p:nvPicPr>
          <p:cNvPr id="16" name="Picture 15"/>
          <p:cNvPicPr>
            <a:picLocks noChangeAspect="1"/>
          </p:cNvPicPr>
          <p:nvPr userDrawn="1"/>
        </p:nvPicPr>
        <p:blipFill>
          <a:blip r:embed="rId2">
            <a:clrChange>
              <a:clrFrom>
                <a:srgbClr val="000000"/>
              </a:clrFrom>
              <a:clrTo>
                <a:srgbClr val="000000">
                  <a:alpha val="0"/>
                </a:srgbClr>
              </a:clrTo>
            </a:clrChange>
          </a:blip>
          <a:stretch>
            <a:fillRect/>
          </a:stretch>
        </p:blipFill>
        <p:spPr>
          <a:xfrm>
            <a:off x="434267" y="5680659"/>
            <a:ext cx="2770751" cy="717639"/>
          </a:xfrm>
          <a:prstGeom prst="rect">
            <a:avLst/>
          </a:prstGeom>
        </p:spPr>
      </p:pic>
      <p:grpSp>
        <p:nvGrpSpPr>
          <p:cNvPr id="15" name="Group 14"/>
          <p:cNvGrpSpPr/>
          <p:nvPr userDrawn="1"/>
        </p:nvGrpSpPr>
        <p:grpSpPr>
          <a:xfrm>
            <a:off x="0" y="0"/>
            <a:ext cx="12192000" cy="397164"/>
            <a:chOff x="421830" y="1342659"/>
            <a:chExt cx="10018760" cy="290558"/>
          </a:xfrm>
        </p:grpSpPr>
        <p:sp>
          <p:nvSpPr>
            <p:cNvPr id="20" name="Rectangle 19"/>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501067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baseline="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8E383E5-E657-41D1-BE7B-40A875C85618}" type="datetime1">
              <a:rPr lang="en-US" smtClean="0"/>
              <a:t>11/23/2022</a:t>
            </a:fld>
            <a:endParaRPr lang="en-US"/>
          </a:p>
        </p:txBody>
      </p:sp>
      <p:sp>
        <p:nvSpPr>
          <p:cNvPr id="8" name="Footer Placeholder 7"/>
          <p:cNvSpPr>
            <a:spLocks noGrp="1"/>
          </p:cNvSpPr>
          <p:nvPr>
            <p:ph type="ftr" sz="quarter" idx="11"/>
          </p:nvPr>
        </p:nvSpPr>
        <p:spPr/>
        <p:txBody>
          <a:bodyPr/>
          <a:lstStyle/>
          <a:p>
            <a:r>
              <a:rPr lang="en-US"/>
              <a:t>The Graduate Student Experience: Preparing for Fall 2020</a:t>
            </a:r>
          </a:p>
        </p:txBody>
      </p:sp>
      <p:sp>
        <p:nvSpPr>
          <p:cNvPr id="9" name="Slide Number Placeholder 8"/>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666323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_Menu">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p:cNvSpPr>
            <a:spLocks noGrp="1"/>
          </p:cNvSpPr>
          <p:nvPr>
            <p:ph type="body" sz="quarter" idx="13" hasCustomPrompt="1"/>
          </p:nvPr>
        </p:nvSpPr>
        <p:spPr>
          <a:xfrm>
            <a:off x="7407696"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MENU ITEM 1</a:t>
            </a:r>
          </a:p>
        </p:txBody>
      </p:sp>
      <p:sp>
        <p:nvSpPr>
          <p:cNvPr id="9" name="Text Placeholder 7"/>
          <p:cNvSpPr>
            <a:spLocks noGrp="1"/>
          </p:cNvSpPr>
          <p:nvPr>
            <p:ph type="body" sz="quarter" idx="14" hasCustomPrompt="1"/>
          </p:nvPr>
        </p:nvSpPr>
        <p:spPr>
          <a:xfrm>
            <a:off x="8908224" y="685060"/>
            <a:ext cx="1420859" cy="286052"/>
          </a:xfrm>
        </p:spPr>
        <p:txBody>
          <a:bodyPr anchor="ctr">
            <a:noAutofit/>
          </a:bodyPr>
          <a:lstStyle>
            <a:lvl1pPr marL="0" indent="0" algn="ctr">
              <a:buNone/>
              <a:defRPr sz="1100" b="0" baseline="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MENU ITEM 2</a:t>
            </a:r>
          </a:p>
        </p:txBody>
      </p:sp>
      <p:sp>
        <p:nvSpPr>
          <p:cNvPr id="10" name="Text Placeholder 7"/>
          <p:cNvSpPr>
            <a:spLocks noGrp="1"/>
          </p:cNvSpPr>
          <p:nvPr>
            <p:ph type="body" sz="quarter" idx="15" hasCustomPrompt="1"/>
          </p:nvPr>
        </p:nvSpPr>
        <p:spPr>
          <a:xfrm>
            <a:off x="10408752" y="685060"/>
            <a:ext cx="1420859" cy="286052"/>
          </a:xfrm>
        </p:spPr>
        <p:txBody>
          <a:bodyPr anchor="ctr">
            <a:noAutofit/>
          </a:bodyPr>
          <a:lstStyle>
            <a:lvl1pPr marL="0" indent="0" algn="ctr">
              <a:buNone/>
              <a:defRPr sz="1100" b="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defRPr>
            </a:lvl1pPr>
          </a:lstStyle>
          <a:p>
            <a:pPr lvl="0"/>
            <a:r>
              <a:rPr lang="en-US"/>
              <a:t>MENU ITEM 3</a:t>
            </a:r>
          </a:p>
        </p:txBody>
      </p:sp>
      <p:sp>
        <p:nvSpPr>
          <p:cNvPr id="7" name="Date Placeholder 6"/>
          <p:cNvSpPr>
            <a:spLocks noGrp="1"/>
          </p:cNvSpPr>
          <p:nvPr>
            <p:ph type="dt" sz="half" idx="16"/>
          </p:nvPr>
        </p:nvSpPr>
        <p:spPr/>
        <p:txBody>
          <a:bodyPr/>
          <a:lstStyle/>
          <a:p>
            <a:fld id="{0D4ECEC8-16EA-4127-A53A-C54D6DC167EC}" type="datetime1">
              <a:rPr lang="en-US" smtClean="0"/>
              <a:t>11/23/2022</a:t>
            </a:fld>
            <a:endParaRPr lang="en-US"/>
          </a:p>
        </p:txBody>
      </p:sp>
      <p:sp>
        <p:nvSpPr>
          <p:cNvPr id="11" name="Footer Placeholder 10"/>
          <p:cNvSpPr>
            <a:spLocks noGrp="1"/>
          </p:cNvSpPr>
          <p:nvPr>
            <p:ph type="ftr" sz="quarter" idx="17"/>
          </p:nvPr>
        </p:nvSpPr>
        <p:spPr/>
        <p:txBody>
          <a:bodyPr/>
          <a:lstStyle/>
          <a:p>
            <a:r>
              <a:rPr lang="en-US"/>
              <a:t>The Graduate Student Experience: Preparing for Fall 2020</a:t>
            </a:r>
          </a:p>
        </p:txBody>
      </p:sp>
      <p:sp>
        <p:nvSpPr>
          <p:cNvPr id="12" name="Slide Number Placeholder 11"/>
          <p:cNvSpPr>
            <a:spLocks noGrp="1"/>
          </p:cNvSpPr>
          <p:nvPr>
            <p:ph type="sldNum" sz="quarter" idx="18"/>
          </p:nvPr>
        </p:nvSpPr>
        <p:spPr/>
        <p:txBody>
          <a:bodyPr/>
          <a:lstStyle/>
          <a:p>
            <a:r>
              <a:rPr lang="en-US"/>
              <a:t>PAGE  </a:t>
            </a:r>
            <a:fld id="{93005692-73BE-493E-93AB-ECD6027A7652}" type="slidenum">
              <a:rPr lang="en-US" smtClean="0"/>
              <a:pPr/>
              <a:t>‹#›</a:t>
            </a:fld>
            <a:endParaRPr lang="en-US"/>
          </a:p>
        </p:txBody>
      </p:sp>
      <p:sp>
        <p:nvSpPr>
          <p:cNvPr id="4" name="Title 3"/>
          <p:cNvSpPr>
            <a:spLocks noGrp="1"/>
          </p:cNvSpPr>
          <p:nvPr>
            <p:ph type="title"/>
          </p:nvPr>
        </p:nvSpPr>
        <p:spPr>
          <a:xfrm>
            <a:off x="259883" y="434108"/>
            <a:ext cx="7046081" cy="895927"/>
          </a:xfrm>
        </p:spPr>
        <p:txBody>
          <a:bodyPr/>
          <a:lstStyle>
            <a:lvl1pPr>
              <a:defRPr cap="all" baseline="0"/>
            </a:lvl1pPr>
          </a:lstStyle>
          <a:p>
            <a:r>
              <a:rPr lang="en-US"/>
              <a:t>Click to edit Master title style</a:t>
            </a:r>
          </a:p>
        </p:txBody>
      </p:sp>
    </p:spTree>
    <p:extLst>
      <p:ext uri="{BB962C8B-B14F-4D97-AF65-F5344CB8AC3E}">
        <p14:creationId xmlns:p14="http://schemas.microsoft.com/office/powerpoint/2010/main" val="12670362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2" y="1709738"/>
            <a:ext cx="9399507" cy="2852737"/>
          </a:xfrm>
        </p:spPr>
        <p:txBody>
          <a:bodyPr anchor="b">
            <a:normAutofit/>
          </a:bodyPr>
          <a:lstStyle>
            <a:lvl1pPr algn="l">
              <a:defRPr sz="4000" baseline="0">
                <a:solidFill>
                  <a:schemeClr val="tx1"/>
                </a:solidFill>
              </a:defRPr>
            </a:lvl1pPr>
          </a:lstStyle>
          <a:p>
            <a:r>
              <a:rPr lang="en-US"/>
              <a:t>CLICK TO EDIT MASTER</a:t>
            </a:r>
            <a:br>
              <a:rPr lang="en-US"/>
            </a:br>
            <a:r>
              <a:rPr lang="en-US"/>
              <a:t>SECTION TITLE SLIDE</a:t>
            </a:r>
          </a:p>
        </p:txBody>
      </p:sp>
      <p:sp>
        <p:nvSpPr>
          <p:cNvPr id="3" name="Text Placeholder 2"/>
          <p:cNvSpPr>
            <a:spLocks noGrp="1"/>
          </p:cNvSpPr>
          <p:nvPr>
            <p:ph type="body" idx="1"/>
          </p:nvPr>
        </p:nvSpPr>
        <p:spPr>
          <a:xfrm>
            <a:off x="259882" y="4589463"/>
            <a:ext cx="9399507" cy="1500187"/>
          </a:xfrm>
        </p:spPr>
        <p:txBody>
          <a:bodyPr>
            <a:normAutofit/>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6"/>
          <p:cNvSpPr>
            <a:spLocks noGrp="1"/>
          </p:cNvSpPr>
          <p:nvPr>
            <p:ph type="dt" sz="half" idx="10"/>
          </p:nvPr>
        </p:nvSpPr>
        <p:spPr/>
        <p:txBody>
          <a:bodyPr/>
          <a:lstStyle/>
          <a:p>
            <a:fld id="{CA363361-89D6-40C0-9C8B-19EEBF18752B}" type="datetime1">
              <a:rPr lang="en-US" smtClean="0"/>
              <a:t>11/23/2022</a:t>
            </a:fld>
            <a:endParaRPr lang="en-US"/>
          </a:p>
        </p:txBody>
      </p:sp>
      <p:sp>
        <p:nvSpPr>
          <p:cNvPr id="8" name="Footer Placeholder 7"/>
          <p:cNvSpPr>
            <a:spLocks noGrp="1"/>
          </p:cNvSpPr>
          <p:nvPr>
            <p:ph type="ftr" sz="quarter" idx="11"/>
          </p:nvPr>
        </p:nvSpPr>
        <p:spPr/>
        <p:txBody>
          <a:bodyPr/>
          <a:lstStyle/>
          <a:p>
            <a:r>
              <a:rPr lang="en-US"/>
              <a:t>The Graduate Student Experience: Preparing for Fall 2020</a:t>
            </a:r>
          </a:p>
        </p:txBody>
      </p:sp>
      <p:sp>
        <p:nvSpPr>
          <p:cNvPr id="9" name="Slide Number Placeholder 8"/>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2969021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Section Header_ALT">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stretch>
            <a:fillRect/>
          </a:stretch>
        </p:blipFill>
        <p:spPr>
          <a:xfrm>
            <a:off x="960521" y="1692454"/>
            <a:ext cx="5200134" cy="1331092"/>
          </a:xfrm>
          <a:prstGeom prst="rect">
            <a:avLst/>
          </a:prstGeom>
        </p:spPr>
      </p:pic>
      <p:sp>
        <p:nvSpPr>
          <p:cNvPr id="2" name="Title 1"/>
          <p:cNvSpPr>
            <a:spLocks noGrp="1"/>
          </p:cNvSpPr>
          <p:nvPr>
            <p:ph type="ctrTitle" hasCustomPrompt="1"/>
          </p:nvPr>
        </p:nvSpPr>
        <p:spPr>
          <a:xfrm>
            <a:off x="960521" y="3727927"/>
            <a:ext cx="8770620" cy="1212056"/>
          </a:xfrm>
        </p:spPr>
        <p:txBody>
          <a:bodyPr anchor="b">
            <a:noAutofit/>
          </a:bodyPr>
          <a:lstStyle>
            <a:lvl1pPr algn="l">
              <a:defRPr sz="4000" baseline="0">
                <a:solidFill>
                  <a:schemeClr val="tx1"/>
                </a:solidFill>
                <a:latin typeface="+mj-lt"/>
              </a:defRPr>
            </a:lvl1pPr>
          </a:lstStyle>
          <a:p>
            <a:r>
              <a:rPr lang="en-US"/>
              <a:t>CLICK TO EDIT MASTER</a:t>
            </a:r>
            <a:br>
              <a:rPr lang="en-US"/>
            </a:br>
            <a:r>
              <a:rPr lang="en-US"/>
              <a:t>SECTION TITLE SLIDE OPTION 2</a:t>
            </a:r>
          </a:p>
        </p:txBody>
      </p:sp>
      <p:sp>
        <p:nvSpPr>
          <p:cNvPr id="3" name="Subtitle 2"/>
          <p:cNvSpPr>
            <a:spLocks noGrp="1"/>
          </p:cNvSpPr>
          <p:nvPr>
            <p:ph type="subTitle" idx="1"/>
          </p:nvPr>
        </p:nvSpPr>
        <p:spPr bwMode="gray">
          <a:xfrm>
            <a:off x="960521" y="4947813"/>
            <a:ext cx="8770620" cy="666549"/>
          </a:xfrm>
        </p:spPr>
        <p:txBody>
          <a:bodyPr anchor="t">
            <a:normAutofit/>
          </a:bodyPr>
          <a:lstStyle>
            <a:lvl1pPr marL="0" indent="0" algn="l">
              <a:buNone/>
              <a:defRPr sz="2400">
                <a:solidFill>
                  <a:schemeClr val="tx1">
                    <a:lumMod val="50000"/>
                    <a:lumOff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AA73CE8E-6646-4B24-8B94-CED13581084C}" type="datetime1">
              <a:rPr lang="en-US" smtClean="0"/>
              <a:t>11/23/2022</a:t>
            </a:fld>
            <a:endParaRPr lang="en-US"/>
          </a:p>
        </p:txBody>
      </p:sp>
      <p:sp>
        <p:nvSpPr>
          <p:cNvPr id="5" name="Footer Placeholder 4"/>
          <p:cNvSpPr>
            <a:spLocks noGrp="1"/>
          </p:cNvSpPr>
          <p:nvPr>
            <p:ph type="ftr" sz="quarter" idx="11"/>
          </p:nvPr>
        </p:nvSpPr>
        <p:spPr/>
        <p:txBody>
          <a:bodyPr/>
          <a:lstStyle/>
          <a:p>
            <a:r>
              <a:rPr lang="en-US"/>
              <a:t>The Graduate Student Experience: Preparing for Fall 2020</a:t>
            </a:r>
          </a:p>
        </p:txBody>
      </p:sp>
      <p:sp>
        <p:nvSpPr>
          <p:cNvPr id="6" name="Slide Number Placeholder 5"/>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grpSp>
        <p:nvGrpSpPr>
          <p:cNvPr id="16" name="Group 15"/>
          <p:cNvGrpSpPr/>
          <p:nvPr userDrawn="1"/>
        </p:nvGrpSpPr>
        <p:grpSpPr>
          <a:xfrm>
            <a:off x="0" y="0"/>
            <a:ext cx="12192000" cy="397164"/>
            <a:chOff x="421830" y="1342659"/>
            <a:chExt cx="10018760" cy="290558"/>
          </a:xfrm>
        </p:grpSpPr>
        <p:sp>
          <p:nvSpPr>
            <p:cNvPr id="17" name="Rectangle 16"/>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642748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59883" y="434108"/>
            <a:ext cx="11569729" cy="895927"/>
          </a:xfrm>
        </p:spPr>
        <p:txBody>
          <a:bodyPr/>
          <a:lstStyle/>
          <a:p>
            <a:r>
              <a:rPr lang="en-US"/>
              <a:t>CLICK TO EDIT MASTER TITLE STYLE</a:t>
            </a:r>
          </a:p>
        </p:txBody>
      </p:sp>
      <p:sp>
        <p:nvSpPr>
          <p:cNvPr id="3" name="Content Placeholder 2"/>
          <p:cNvSpPr>
            <a:spLocks noGrp="1"/>
          </p:cNvSpPr>
          <p:nvPr>
            <p:ph sz="half" idx="1"/>
          </p:nvPr>
        </p:nvSpPr>
        <p:spPr>
          <a:xfrm>
            <a:off x="259882" y="1413164"/>
            <a:ext cx="5586855"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0992" y="1413164"/>
            <a:ext cx="5658620" cy="4590472"/>
          </a:xfrm>
        </p:spPr>
        <p:txBody>
          <a:bodyPr/>
          <a:lstStyle>
            <a:lvl1pPr marL="288925" indent="-288925">
              <a:spcBef>
                <a:spcPts val="800"/>
              </a:spcBef>
              <a:spcAft>
                <a:spcPts val="800"/>
              </a:spcAft>
              <a:buFont typeface="Wingdings" charset="2"/>
              <a:buChar char="§"/>
              <a:defRPr/>
            </a:lvl1pPr>
            <a:lvl2pPr marL="685800" indent="-228600">
              <a:spcBef>
                <a:spcPts val="800"/>
              </a:spcBef>
              <a:spcAft>
                <a:spcPts val="800"/>
              </a:spcAft>
              <a:buFont typeface="Wingdings" charset="2"/>
              <a:buChar char="§"/>
              <a:defRPr/>
            </a:lvl2pPr>
            <a:lvl3pPr marL="1143000" indent="-228600">
              <a:spcBef>
                <a:spcPts val="800"/>
              </a:spcBef>
              <a:spcAft>
                <a:spcPts val="800"/>
              </a:spcAft>
              <a:buFont typeface="Wingdings" charset="2"/>
              <a:buChar char="§"/>
              <a:defRPr/>
            </a:lvl3pPr>
            <a:lvl4pPr marL="1600200" indent="-228600">
              <a:spcBef>
                <a:spcPts val="800"/>
              </a:spcBef>
              <a:spcAft>
                <a:spcPts val="800"/>
              </a:spcAft>
              <a:buFont typeface="Wingdings" charset="2"/>
              <a:buChar char="§"/>
              <a:defRPr/>
            </a:lvl4pPr>
            <a:lvl5pPr marL="2057400" indent="-228600">
              <a:spcBef>
                <a:spcPts val="800"/>
              </a:spcBef>
              <a:spcAft>
                <a:spcPts val="800"/>
              </a:spcAft>
              <a:buFont typeface="Wingdings" charset="2"/>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7"/>
          <p:cNvSpPr>
            <a:spLocks noGrp="1"/>
          </p:cNvSpPr>
          <p:nvPr>
            <p:ph type="dt" sz="half" idx="10"/>
          </p:nvPr>
        </p:nvSpPr>
        <p:spPr/>
        <p:txBody>
          <a:bodyPr/>
          <a:lstStyle/>
          <a:p>
            <a:fld id="{9F65E320-7007-4999-B902-C004DE1FEB5A}" type="datetime1">
              <a:rPr lang="en-US" smtClean="0"/>
              <a:t>11/23/2022</a:t>
            </a:fld>
            <a:endParaRPr lang="en-US"/>
          </a:p>
        </p:txBody>
      </p:sp>
      <p:sp>
        <p:nvSpPr>
          <p:cNvPr id="9" name="Footer Placeholder 8"/>
          <p:cNvSpPr>
            <a:spLocks noGrp="1"/>
          </p:cNvSpPr>
          <p:nvPr>
            <p:ph type="ftr" sz="quarter" idx="11"/>
          </p:nvPr>
        </p:nvSpPr>
        <p:spPr/>
        <p:txBody>
          <a:bodyPr/>
          <a:lstStyle/>
          <a:p>
            <a:r>
              <a:rPr lang="en-US"/>
              <a:t>The Graduate Student Experience: Preparing for Fall 2020</a:t>
            </a:r>
          </a:p>
        </p:txBody>
      </p:sp>
      <p:sp>
        <p:nvSpPr>
          <p:cNvPr id="10" name="Slide Number Placeholder 9"/>
          <p:cNvSpPr>
            <a:spLocks noGrp="1"/>
          </p:cNvSpPr>
          <p:nvPr>
            <p:ph type="sldNum" sz="quarter" idx="12"/>
          </p:nvPr>
        </p:nvSpPr>
        <p:spPr/>
        <p:txBody>
          <a:bodyPr/>
          <a:lstStyle/>
          <a:p>
            <a:r>
              <a:rPr lang="en-US"/>
              <a:t>PAGE  </a:t>
            </a:r>
            <a:fld id="{93005692-73BE-493E-93AB-ECD6027A7652}" type="slidenum">
              <a:rPr lang="en-US" smtClean="0"/>
              <a:pPr/>
              <a:t>‹#›</a:t>
            </a:fld>
            <a:endParaRPr lang="en-US"/>
          </a:p>
        </p:txBody>
      </p:sp>
    </p:spTree>
    <p:extLst>
      <p:ext uri="{BB962C8B-B14F-4D97-AF65-F5344CB8AC3E}">
        <p14:creationId xmlns:p14="http://schemas.microsoft.com/office/powerpoint/2010/main" val="22385164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2"/>
          <a:stretch>
            <a:fillRect/>
          </a:stretch>
        </p:blipFill>
        <p:spPr>
          <a:xfrm>
            <a:off x="9790545" y="6147742"/>
            <a:ext cx="2060466" cy="527423"/>
          </a:xfrm>
          <a:prstGeom prst="rect">
            <a:avLst/>
          </a:prstGeom>
        </p:spPr>
      </p:pic>
      <p:sp>
        <p:nvSpPr>
          <p:cNvPr id="2" name="Title Placeholder 1"/>
          <p:cNvSpPr>
            <a:spLocks noGrp="1"/>
          </p:cNvSpPr>
          <p:nvPr>
            <p:ph type="title"/>
          </p:nvPr>
        </p:nvSpPr>
        <p:spPr>
          <a:xfrm>
            <a:off x="259883" y="434108"/>
            <a:ext cx="11569729" cy="895927"/>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259882" y="1413163"/>
            <a:ext cx="11569729" cy="459511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538014" y="6335309"/>
            <a:ext cx="1181114"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fld id="{51163449-F0A6-47A3-80B4-51F8B95D68FC}" type="datetime1">
              <a:rPr lang="en-US" smtClean="0"/>
              <a:t>11/23/2022</a:t>
            </a:fld>
            <a:endParaRPr lang="en-US"/>
          </a:p>
        </p:txBody>
      </p:sp>
      <p:sp>
        <p:nvSpPr>
          <p:cNvPr id="5" name="Footer Placeholder 4"/>
          <p:cNvSpPr>
            <a:spLocks noGrp="1"/>
          </p:cNvSpPr>
          <p:nvPr>
            <p:ph type="ftr" sz="quarter" idx="3"/>
          </p:nvPr>
        </p:nvSpPr>
        <p:spPr>
          <a:xfrm>
            <a:off x="259882" y="6335309"/>
            <a:ext cx="5226517" cy="250337"/>
          </a:xfrm>
          <a:prstGeom prst="rect">
            <a:avLst/>
          </a:prstGeom>
        </p:spPr>
        <p:txBody>
          <a:bodyPr vert="horz" lIns="91440" tIns="45720" rIns="91440" bIns="45720" rtlCol="0" anchor="ctr"/>
          <a:lstStyle>
            <a:lvl1pPr algn="l">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The Graduate Student Experience: Preparing for Fall 2020</a:t>
            </a:r>
          </a:p>
        </p:txBody>
      </p:sp>
      <p:sp>
        <p:nvSpPr>
          <p:cNvPr id="6" name="Slide Number Placeholder 5"/>
          <p:cNvSpPr>
            <a:spLocks noGrp="1"/>
          </p:cNvSpPr>
          <p:nvPr>
            <p:ph type="sldNum" sz="quarter" idx="4"/>
          </p:nvPr>
        </p:nvSpPr>
        <p:spPr>
          <a:xfrm>
            <a:off x="5588000" y="6335309"/>
            <a:ext cx="1016000" cy="250337"/>
          </a:xfrm>
          <a:prstGeom prst="rect">
            <a:avLst/>
          </a:prstGeom>
        </p:spPr>
        <p:txBody>
          <a:bodyPr vert="horz" lIns="91440" tIns="45720" rIns="91440" bIns="45720" rtlCol="0" anchor="ctr"/>
          <a:lstStyle>
            <a:lvl1pPr algn="ctr">
              <a:defRPr sz="1000">
                <a:solidFill>
                  <a:schemeClr val="tx1"/>
                </a:solidFill>
                <a:latin typeface="Verdana" panose="020B0604030504040204" pitchFamily="34" charset="0"/>
                <a:ea typeface="Verdana" panose="020B0604030504040204" pitchFamily="34" charset="0"/>
                <a:cs typeface="Verdana" panose="020B0604030504040204" pitchFamily="34" charset="0"/>
              </a:defRPr>
            </a:lvl1pPr>
          </a:lstStyle>
          <a:p>
            <a:r>
              <a:rPr lang="en-US"/>
              <a:t>PAGE  </a:t>
            </a:r>
            <a:fld id="{93005692-73BE-493E-93AB-ECD6027A7652}" type="slidenum">
              <a:rPr lang="en-US" smtClean="0"/>
              <a:pPr/>
              <a:t>‹#›</a:t>
            </a:fld>
            <a:endParaRPr lang="en-US"/>
          </a:p>
        </p:txBody>
      </p:sp>
      <p:grpSp>
        <p:nvGrpSpPr>
          <p:cNvPr id="15" name="Group 14"/>
          <p:cNvGrpSpPr/>
          <p:nvPr userDrawn="1"/>
        </p:nvGrpSpPr>
        <p:grpSpPr>
          <a:xfrm>
            <a:off x="0" y="0"/>
            <a:ext cx="12192000" cy="397164"/>
            <a:chOff x="421830" y="1342659"/>
            <a:chExt cx="10018760" cy="290558"/>
          </a:xfrm>
        </p:grpSpPr>
        <p:sp>
          <p:nvSpPr>
            <p:cNvPr id="16" name="Rectangle 15"/>
            <p:cNvSpPr/>
            <p:nvPr userDrawn="1"/>
          </p:nvSpPr>
          <p:spPr>
            <a:xfrm>
              <a:off x="421831" y="1487938"/>
              <a:ext cx="2532791" cy="145279"/>
            </a:xfrm>
            <a:prstGeom prst="rect">
              <a:avLst/>
            </a:prstGeom>
            <a:solidFill>
              <a:srgbClr val="FFFF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2928836" y="1487938"/>
              <a:ext cx="2503918" cy="145279"/>
            </a:xfrm>
            <a:prstGeom prst="rect">
              <a:avLst/>
            </a:prstGeom>
            <a:solidFill>
              <a:srgbClr val="FFE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userDrawn="1"/>
          </p:nvSpPr>
          <p:spPr>
            <a:xfrm>
              <a:off x="5432754" y="1487938"/>
              <a:ext cx="2503918" cy="145279"/>
            </a:xfrm>
            <a:prstGeom prst="rect">
              <a:avLst/>
            </a:prstGeom>
            <a:solidFill>
              <a:srgbClr val="FFD5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userDrawn="1"/>
          </p:nvSpPr>
          <p:spPr>
            <a:xfrm>
              <a:off x="7936672" y="1487938"/>
              <a:ext cx="2503918" cy="145279"/>
            </a:xfrm>
            <a:prstGeom prst="rect">
              <a:avLst/>
            </a:prstGeom>
            <a:solidFill>
              <a:srgbClr val="E4B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userDrawn="1"/>
          </p:nvSpPr>
          <p:spPr>
            <a:xfrm>
              <a:off x="421830" y="1342659"/>
              <a:ext cx="10018759" cy="14527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973700157"/>
      </p:ext>
    </p:extLst>
  </p:cSld>
  <p:clrMap bg1="lt1" tx1="dk1" bg2="lt2" tx2="dk2" accent1="accent1" accent2="accent2" accent3="accent3" accent4="accent4" accent5="accent5" accent6="accent6" hlink="hlink" folHlink="folHlink"/>
  <p:sldLayoutIdLst>
    <p:sldLayoutId id="2147483669" r:id="rId1"/>
    <p:sldLayoutId id="2147483714" r:id="rId2"/>
    <p:sldLayoutId id="2147483715" r:id="rId3"/>
    <p:sldLayoutId id="2147483716" r:id="rId4"/>
    <p:sldLayoutId id="2147483670" r:id="rId5"/>
    <p:sldLayoutId id="2147483693" r:id="rId6"/>
    <p:sldLayoutId id="2147483671" r:id="rId7"/>
    <p:sldLayoutId id="2147483690" r:id="rId8"/>
    <p:sldLayoutId id="2147483672" r:id="rId9"/>
    <p:sldLayoutId id="2147483673" r:id="rId10"/>
    <p:sldLayoutId id="2147483674" r:id="rId11"/>
    <p:sldLayoutId id="2147483675" r:id="rId12"/>
    <p:sldLayoutId id="2147483710" r:id="rId13"/>
    <p:sldLayoutId id="2147483717" r:id="rId14"/>
    <p:sldLayoutId id="2147483718" r:id="rId15"/>
    <p:sldLayoutId id="2147483719" r:id="rId16"/>
    <p:sldLayoutId id="2147483720" r:id="rId17"/>
    <p:sldLayoutId id="2147483721" r:id="rId18"/>
    <p:sldLayoutId id="2147483712" r:id="rId19"/>
    <p:sldLayoutId id="2147483713" r:id="rId2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l" defTabSz="914400" rtl="0" eaLnBrk="1" latinLnBrk="0" hangingPunct="1">
        <a:lnSpc>
          <a:spcPct val="85000"/>
        </a:lnSpc>
        <a:spcBef>
          <a:spcPct val="0"/>
        </a:spcBef>
        <a:buNone/>
        <a:defRPr sz="3600" b="0" kern="1200" spc="50" baseline="0">
          <a:solidFill>
            <a:schemeClr val="tx1"/>
          </a:solidFill>
          <a:latin typeface="+mj-lt"/>
          <a:ea typeface="+mj-ea"/>
          <a:cs typeface="+mj-cs"/>
        </a:defRPr>
      </a:lvl1pPr>
    </p:titleStyle>
    <p:bodyStyle>
      <a:lvl1pPr marL="288925" indent="-288925" algn="l" defTabSz="914400" rtl="0" eaLnBrk="1" latinLnBrk="0" hangingPunct="1">
        <a:lnSpc>
          <a:spcPct val="100000"/>
        </a:lnSpc>
        <a:spcBef>
          <a:spcPts val="800"/>
        </a:spcBef>
        <a:spcAft>
          <a:spcPts val="800"/>
        </a:spcAft>
        <a:buClr>
          <a:schemeClr val="tx1"/>
        </a:buClr>
        <a:buSzPct val="85000"/>
        <a:buFont typeface="Wingdings" charset="2"/>
        <a:buChar char="§"/>
        <a:defRPr sz="2400" kern="1200">
          <a:solidFill>
            <a:schemeClr val="tx1"/>
          </a:solidFill>
          <a:latin typeface="+mn-lt"/>
          <a:ea typeface="+mn-ea"/>
          <a:cs typeface="+mn-cs"/>
        </a:defRPr>
      </a:lvl1pPr>
      <a:lvl2pPr marL="685800" indent="-228600" algn="l" defTabSz="914400" rtl="0" eaLnBrk="1" latinLnBrk="0" hangingPunct="1">
        <a:lnSpc>
          <a:spcPct val="100000"/>
        </a:lnSpc>
        <a:spcBef>
          <a:spcPts val="800"/>
        </a:spcBef>
        <a:spcAft>
          <a:spcPts val="800"/>
        </a:spcAft>
        <a:buClr>
          <a:schemeClr val="tx1"/>
        </a:buClr>
        <a:buSzPct val="85000"/>
        <a:buFont typeface="Wingdings" charset="2"/>
        <a:buChar char="§"/>
        <a:defRPr sz="2000" kern="1200">
          <a:solidFill>
            <a:schemeClr val="tx1"/>
          </a:solidFill>
          <a:latin typeface="+mn-lt"/>
          <a:ea typeface="+mn-ea"/>
          <a:cs typeface="+mn-cs"/>
        </a:defRPr>
      </a:lvl2pPr>
      <a:lvl3pPr marL="11430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800" kern="1200">
          <a:solidFill>
            <a:schemeClr val="tx1"/>
          </a:solidFill>
          <a:latin typeface="+mn-lt"/>
          <a:ea typeface="+mn-ea"/>
          <a:cs typeface="+mn-cs"/>
        </a:defRPr>
      </a:lvl3pPr>
      <a:lvl4pPr marL="16002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4pPr>
      <a:lvl5pPr marL="2057400" indent="-228600" algn="l" defTabSz="914400" rtl="0" eaLnBrk="1" latinLnBrk="0" hangingPunct="1">
        <a:lnSpc>
          <a:spcPct val="100000"/>
        </a:lnSpc>
        <a:spcBef>
          <a:spcPts val="800"/>
        </a:spcBef>
        <a:spcAft>
          <a:spcPts val="800"/>
        </a:spcAft>
        <a:buClr>
          <a:schemeClr val="tx1"/>
        </a:buClr>
        <a:buSzPct val="85000"/>
        <a:buFont typeface="Wingdings" charset="2"/>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7.png"/><Relationship Id="rId4" Type="http://schemas.openxmlformats.org/officeDocument/2006/relationships/hyperlink" Target="http://creativecommons.org/licenses/by-nc/4.0/"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0.xml"/><Relationship Id="rId4" Type="http://schemas.openxmlformats.org/officeDocument/2006/relationships/hyperlink" Target="https://thenounproject.com/icon/749948/"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hyperlink" Target="http://www.barbarawaxer.com/Downloads"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hyperlink" Target="mailto:copyright@uwaterloo.ca"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creativecommons.org/licenses/by-nc/4.0/" TargetMode="Externa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E069782-FB39-4FF1-808B-365176540186}"/>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281665" y="494033"/>
            <a:ext cx="11628670" cy="4932004"/>
          </a:xfrm>
          <a:prstGeom prst="rect">
            <a:avLst/>
          </a:prstGeom>
        </p:spPr>
      </p:pic>
      <p:sp>
        <p:nvSpPr>
          <p:cNvPr id="2" name="Title 1">
            <a:extLst>
              <a:ext uri="{FF2B5EF4-FFF2-40B4-BE49-F238E27FC236}">
                <a16:creationId xmlns:a16="http://schemas.microsoft.com/office/drawing/2014/main" id="{598B7514-C553-4DCB-91AC-EF3FE452CD31}"/>
              </a:ext>
            </a:extLst>
          </p:cNvPr>
          <p:cNvSpPr>
            <a:spLocks noGrp="1"/>
          </p:cNvSpPr>
          <p:nvPr>
            <p:ph type="ctrTitle"/>
          </p:nvPr>
        </p:nvSpPr>
        <p:spPr>
          <a:xfrm>
            <a:off x="1509375" y="2309986"/>
            <a:ext cx="9395450" cy="1474115"/>
          </a:xfrm>
          <a:solidFill>
            <a:srgbClr val="FFE20B"/>
          </a:solidFill>
          <a:ln>
            <a:noFill/>
          </a:ln>
        </p:spPr>
        <p:style>
          <a:lnRef idx="3">
            <a:schemeClr val="lt1"/>
          </a:lnRef>
          <a:fillRef idx="1">
            <a:schemeClr val="accent1"/>
          </a:fillRef>
          <a:effectRef idx="1">
            <a:schemeClr val="accent1"/>
          </a:effectRef>
          <a:fontRef idx="minor">
            <a:schemeClr val="lt1"/>
          </a:fontRef>
        </p:style>
        <p:txBody>
          <a:bodyPr/>
          <a:lstStyle/>
          <a:p>
            <a:r>
              <a:rPr lang="en-CA" dirty="0"/>
              <a:t> Understanding Copyright </a:t>
            </a:r>
            <a:br>
              <a:rPr lang="en-CA" dirty="0"/>
            </a:br>
            <a:r>
              <a:rPr lang="en-CA" dirty="0"/>
              <a:t> Considerations </a:t>
            </a:r>
          </a:p>
        </p:txBody>
      </p:sp>
      <p:sp>
        <p:nvSpPr>
          <p:cNvPr id="3" name="Subtitle 2">
            <a:extLst>
              <a:ext uri="{FF2B5EF4-FFF2-40B4-BE49-F238E27FC236}">
                <a16:creationId xmlns:a16="http://schemas.microsoft.com/office/drawing/2014/main" id="{4912DC43-05AB-4748-A05B-4CEE026CB921}"/>
              </a:ext>
            </a:extLst>
          </p:cNvPr>
          <p:cNvSpPr>
            <a:spLocks noGrp="1"/>
          </p:cNvSpPr>
          <p:nvPr>
            <p:ph type="subTitle" idx="1"/>
          </p:nvPr>
        </p:nvSpPr>
        <p:spPr>
          <a:xfrm>
            <a:off x="4897038" y="5247181"/>
            <a:ext cx="6816881" cy="666549"/>
          </a:xfrm>
        </p:spPr>
        <p:txBody>
          <a:bodyPr>
            <a:normAutofit lnSpcReduction="10000"/>
          </a:bodyPr>
          <a:lstStyle/>
          <a:p>
            <a:r>
              <a:rPr lang="en-CA" dirty="0"/>
              <a:t>Lauren Byl</a:t>
            </a:r>
            <a:br>
              <a:rPr lang="en-CA" dirty="0"/>
            </a:br>
            <a:r>
              <a:rPr lang="en-CA" dirty="0"/>
              <a:t>Copyright and Licensing Librarian</a:t>
            </a:r>
          </a:p>
        </p:txBody>
      </p:sp>
      <p:sp>
        <p:nvSpPr>
          <p:cNvPr id="5" name="TextBox 4">
            <a:extLst>
              <a:ext uri="{FF2B5EF4-FFF2-40B4-BE49-F238E27FC236}">
                <a16:creationId xmlns:a16="http://schemas.microsoft.com/office/drawing/2014/main" id="{34340115-D73F-77C1-5AA8-3B23348AB4B3}"/>
              </a:ext>
            </a:extLst>
          </p:cNvPr>
          <p:cNvSpPr txBox="1"/>
          <p:nvPr/>
        </p:nvSpPr>
        <p:spPr>
          <a:xfrm>
            <a:off x="6509657" y="6214270"/>
            <a:ext cx="5682343" cy="523220"/>
          </a:xfrm>
          <a:prstGeom prst="rect">
            <a:avLst/>
          </a:prstGeom>
          <a:noFill/>
        </p:spPr>
        <p:txBody>
          <a:bodyPr wrap="square" rtlCol="0">
            <a:spAutoFit/>
          </a:bodyPr>
          <a:lstStyle/>
          <a:p>
            <a:r>
              <a:rPr lang="en-US" sz="1400" dirty="0"/>
              <a:t>All slides in </a:t>
            </a:r>
            <a:r>
              <a:rPr lang="en-US" sz="1400" i="1" dirty="0"/>
              <a:t>Understanding Copyright Considerations </a:t>
            </a:r>
            <a:r>
              <a:rPr lang="en-US" sz="1400" dirty="0"/>
              <a:t>by Lauren Byl is licensed under </a:t>
            </a:r>
            <a:r>
              <a:rPr lang="en-US" sz="1400" dirty="0">
                <a:hlinkClick r:id="rId4"/>
              </a:rPr>
              <a:t>Attribution-</a:t>
            </a:r>
            <a:r>
              <a:rPr lang="en-US" sz="1400" dirty="0" err="1">
                <a:hlinkClick r:id="rId4"/>
              </a:rPr>
              <a:t>NonCommercial</a:t>
            </a:r>
            <a:r>
              <a:rPr lang="en-US" sz="1400" dirty="0">
                <a:hlinkClick r:id="rId4"/>
              </a:rPr>
              <a:t> 4.0 International</a:t>
            </a:r>
            <a:r>
              <a:rPr lang="en-US" sz="1400" dirty="0"/>
              <a:t>.</a:t>
            </a:r>
            <a:endParaRPr lang="en-US" dirty="0"/>
          </a:p>
        </p:txBody>
      </p:sp>
      <p:pic>
        <p:nvPicPr>
          <p:cNvPr id="6" name="Picture 5" descr="A picture containing text, clipart&#10;&#10;Description automatically generated">
            <a:extLst>
              <a:ext uri="{FF2B5EF4-FFF2-40B4-BE49-F238E27FC236}">
                <a16:creationId xmlns:a16="http://schemas.microsoft.com/office/drawing/2014/main" id="{F3584E41-1D3B-ACBE-E3F2-5FABD4D3A62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0342" y="6250711"/>
            <a:ext cx="1557529" cy="523220"/>
          </a:xfrm>
          <a:prstGeom prst="rect">
            <a:avLst/>
          </a:prstGeom>
        </p:spPr>
      </p:pic>
    </p:spTree>
    <p:extLst>
      <p:ext uri="{BB962C8B-B14F-4D97-AF65-F5344CB8AC3E}">
        <p14:creationId xmlns:p14="http://schemas.microsoft.com/office/powerpoint/2010/main" val="4169381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850708" y="2834151"/>
            <a:ext cx="5320785" cy="895927"/>
          </a:xfrm>
        </p:spPr>
        <p:txBody>
          <a:bodyPr>
            <a:noAutofit/>
          </a:bodyPr>
          <a:lstStyle/>
          <a:p>
            <a:r>
              <a:rPr lang="en-US" sz="9600"/>
              <a:t>Copy</a:t>
            </a:r>
            <a:r>
              <a:rPr lang="en-US" sz="9600">
                <a:solidFill>
                  <a:srgbClr val="FF0000"/>
                </a:solidFill>
              </a:rPr>
              <a:t>right</a:t>
            </a:r>
          </a:p>
        </p:txBody>
      </p:sp>
      <p:pic>
        <p:nvPicPr>
          <p:cNvPr id="21" name="Picture 20" descr="File:2011 &lt;strong&gt;Arrow&lt;/strong&gt; &lt;strong&gt;black&lt;/strong&gt; curving axe 67° attraction.sv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24950" y="1602556"/>
            <a:ext cx="795269" cy="898847"/>
          </a:xfrm>
          <a:prstGeom prst="rect">
            <a:avLst/>
          </a:prstGeom>
        </p:spPr>
      </p:pic>
      <p:sp>
        <p:nvSpPr>
          <p:cNvPr id="7" name="TextBox 6"/>
          <p:cNvSpPr txBox="1"/>
          <p:nvPr/>
        </p:nvSpPr>
        <p:spPr>
          <a:xfrm rot="20597221">
            <a:off x="5801858" y="847800"/>
            <a:ext cx="2479250"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prstClr val="black"/>
                </a:solidFill>
                <a:effectLst/>
                <a:uLnTx/>
                <a:uFillTx/>
                <a:latin typeface="Georgia"/>
                <a:ea typeface="+mn-ea"/>
                <a:cs typeface="+mn-cs"/>
              </a:rPr>
              <a:t>To produce a work, or a substantial part of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a:ln>
                <a:noFill/>
              </a:ln>
              <a:solidFill>
                <a:prstClr val="black"/>
              </a:solidFill>
              <a:effectLst/>
              <a:uLnTx/>
              <a:uFillTx/>
              <a:latin typeface="Georgia"/>
              <a:ea typeface="+mn-ea"/>
              <a:cs typeface="+mn-cs"/>
            </a:endParaRPr>
          </a:p>
        </p:txBody>
      </p:sp>
      <p:cxnSp>
        <p:nvCxnSpPr>
          <p:cNvPr id="24" name="Straight Arrow Connector 23">
            <a:extLst>
              <a:ext uri="{C183D7F6-B498-43B3-948B-1728B52AA6E4}">
                <adec:decorative xmlns:adec="http://schemas.microsoft.com/office/drawing/2017/decorative" val="1"/>
              </a:ext>
            </a:extLst>
          </p:cNvPr>
          <p:cNvCxnSpPr/>
          <p:nvPr/>
        </p:nvCxnSpPr>
        <p:spPr>
          <a:xfrm flipV="1">
            <a:off x="6320446" y="3039221"/>
            <a:ext cx="1442074" cy="106880"/>
          </a:xfrm>
          <a:prstGeom prst="straightConnector1">
            <a:avLst/>
          </a:prstGeom>
          <a:ln w="1238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8060425" y="2729393"/>
            <a:ext cx="2771417"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prstClr val="black"/>
                </a:solidFill>
                <a:effectLst/>
                <a:uLnTx/>
                <a:uFillTx/>
                <a:latin typeface="Georgia"/>
                <a:ea typeface="+mn-ea"/>
                <a:cs typeface="+mn-cs"/>
              </a:rPr>
              <a:t>To reproduce a work,  or a substantial part of it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a:ln>
                <a:noFill/>
              </a:ln>
              <a:solidFill>
                <a:prstClr val="black"/>
              </a:solidFill>
              <a:effectLst/>
              <a:uLnTx/>
              <a:uFillTx/>
              <a:latin typeface="Georgia"/>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a:ln>
                <a:noFill/>
              </a:ln>
              <a:solidFill>
                <a:prstClr val="black"/>
              </a:solidFill>
              <a:effectLst/>
              <a:uLnTx/>
              <a:uFillTx/>
              <a:latin typeface="Georgia"/>
              <a:ea typeface="+mn-ea"/>
              <a:cs typeface="+mn-cs"/>
            </a:endParaRPr>
          </a:p>
        </p:txBody>
      </p:sp>
      <p:pic>
        <p:nvPicPr>
          <p:cNvPr id="33" name="Picture 32" descr="File:2011 &lt;strong&gt;Arrow&lt;/strong&gt; &lt;strong&gt;black&lt;/strong&gt; curving axe 67° attraction.svg ..."/>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5585690">
            <a:off x="5076894" y="4044351"/>
            <a:ext cx="795269" cy="898847"/>
          </a:xfrm>
          <a:prstGeom prst="rect">
            <a:avLst/>
          </a:prstGeom>
        </p:spPr>
      </p:pic>
      <p:sp>
        <p:nvSpPr>
          <p:cNvPr id="16" name="TextBox 15"/>
          <p:cNvSpPr txBox="1"/>
          <p:nvPr/>
        </p:nvSpPr>
        <p:spPr>
          <a:xfrm>
            <a:off x="6032698" y="4661607"/>
            <a:ext cx="2479250" cy="147732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CA" sz="1800" b="1" i="0" u="none" strike="noStrike" kern="1200" cap="none" spc="0" normalizeH="0" baseline="0" noProof="0">
                <a:ln>
                  <a:noFill/>
                </a:ln>
                <a:solidFill>
                  <a:prstClr val="black"/>
                </a:solidFill>
                <a:effectLst/>
                <a:uLnTx/>
                <a:uFillTx/>
                <a:latin typeface="Georgia"/>
                <a:ea typeface="+mn-ea"/>
                <a:cs typeface="+mn-cs"/>
              </a:rPr>
              <a:t>To publish a work,  or a substantial part of it, if unpublished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CA" sz="1800" b="1" i="0" u="none" strike="noStrike" kern="1200" cap="none" spc="0" normalizeH="0" baseline="0" noProof="0">
              <a:ln>
                <a:noFill/>
              </a:ln>
              <a:solidFill>
                <a:prstClr val="black"/>
              </a:solidFill>
              <a:effectLst/>
              <a:uLnTx/>
              <a:uFillTx/>
              <a:latin typeface="Georgia"/>
              <a:ea typeface="+mn-ea"/>
              <a:cs typeface="+mn-cs"/>
            </a:endParaRPr>
          </a:p>
        </p:txBody>
      </p:sp>
      <p:sp>
        <p:nvSpPr>
          <p:cNvPr id="5" name="Slide Number Placeholder 4"/>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t>PAGE  </a:t>
            </a:r>
            <a:fld id="{93005692-73BE-493E-93AB-ECD6027A7652}" type="slidenum">
              <a:rPr kumimoji="0" lang="en-US" sz="1000" b="0" i="0" u="none" strike="noStrike" kern="1200" cap="none" spc="0" normalizeH="0" baseline="0" noProof="0" smtClean="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a:t>
            </a:fld>
            <a:endParaRPr kumimoji="0" lang="en-US" sz="1000" b="0" i="0" u="none" strike="noStrike" kern="1200" cap="none" spc="0" normalizeH="0" baseline="0" noProof="0">
              <a:ln>
                <a:noFill/>
              </a:ln>
              <a:solidFill>
                <a:prstClr val="black"/>
              </a:solidFill>
              <a:effectLst/>
              <a:uLnTx/>
              <a:uFillTx/>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33414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When you don’t need permission</a:t>
            </a:r>
          </a:p>
        </p:txBody>
      </p:sp>
      <p:sp>
        <p:nvSpPr>
          <p:cNvPr id="3" name="Content Placeholder 2"/>
          <p:cNvSpPr>
            <a:spLocks noGrp="1"/>
          </p:cNvSpPr>
          <p:nvPr>
            <p:ph idx="1"/>
          </p:nvPr>
        </p:nvSpPr>
        <p:spPr/>
        <p:txBody>
          <a:bodyPr/>
          <a:lstStyle/>
          <a:p>
            <a:pPr marL="457200" indent="-457200">
              <a:buFont typeface="+mj-lt"/>
              <a:buAutoNum type="arabicPeriod"/>
            </a:pPr>
            <a:r>
              <a:rPr lang="en-CA"/>
              <a:t>You are using a fact or an idea. </a:t>
            </a:r>
          </a:p>
          <a:p>
            <a:pPr marL="457200" indent="-457200">
              <a:buFont typeface="+mj-lt"/>
              <a:buAutoNum type="arabicPeriod"/>
            </a:pPr>
            <a:r>
              <a:rPr lang="en-CA"/>
              <a:t>You are using works that are in the public domain. </a:t>
            </a:r>
          </a:p>
          <a:p>
            <a:pPr marL="457200" indent="-457200">
              <a:buFont typeface="+mj-lt"/>
              <a:buAutoNum type="arabicPeriod"/>
            </a:pPr>
            <a:r>
              <a:rPr lang="en-CA"/>
              <a:t>You are using creative commons licensed works. </a:t>
            </a:r>
          </a:p>
          <a:p>
            <a:pPr marL="457200" indent="-457200">
              <a:buFont typeface="+mj-lt"/>
              <a:buAutoNum type="arabicPeriod"/>
            </a:pPr>
            <a:r>
              <a:rPr lang="en-CA"/>
              <a:t>You can use copyright act exception. </a:t>
            </a:r>
          </a:p>
          <a:p>
            <a:pPr marL="457200" indent="-457200">
              <a:buFont typeface="+mj-lt"/>
              <a:buAutoNum type="arabicPeriod"/>
            </a:pPr>
            <a:r>
              <a:rPr lang="en-CA"/>
              <a:t>You are using your own content. </a:t>
            </a:r>
          </a:p>
          <a:p>
            <a:pPr marL="0" indent="0">
              <a:buNone/>
            </a:pPr>
            <a:endParaRPr lang="en-CA"/>
          </a:p>
        </p:txBody>
      </p:sp>
      <p:sp>
        <p:nvSpPr>
          <p:cNvPr id="5" name="Slide Number Placeholder 4"/>
          <p:cNvSpPr>
            <a:spLocks noGrp="1"/>
          </p:cNvSpPr>
          <p:nvPr>
            <p:ph type="sldNum" sz="quarter" idx="12"/>
          </p:nvPr>
        </p:nvSpPr>
        <p:spPr/>
        <p:txBody>
          <a:bodyPr/>
          <a:lstStyle/>
          <a:p>
            <a:r>
              <a:rPr lang="en-US"/>
              <a:t>PAGE  </a:t>
            </a:r>
            <a:fld id="{93005692-73BE-493E-93AB-ECD6027A7652}" type="slidenum">
              <a:rPr lang="en-US" smtClean="0"/>
              <a:pPr/>
              <a:t>3</a:t>
            </a:fld>
            <a:endParaRPr lang="en-US"/>
          </a:p>
        </p:txBody>
      </p:sp>
    </p:spTree>
    <p:extLst>
      <p:ext uri="{BB962C8B-B14F-4D97-AF65-F5344CB8AC3E}">
        <p14:creationId xmlns:p14="http://schemas.microsoft.com/office/powerpoint/2010/main" val="2192034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Facts and Ideas</a:t>
            </a:r>
          </a:p>
        </p:txBody>
      </p:sp>
      <p:sp>
        <p:nvSpPr>
          <p:cNvPr id="6" name="Text Placeholder 5"/>
          <p:cNvSpPr>
            <a:spLocks noGrp="1"/>
          </p:cNvSpPr>
          <p:nvPr>
            <p:ph type="body" idx="1"/>
          </p:nvPr>
        </p:nvSpPr>
        <p:spPr/>
        <p:txBody>
          <a:bodyPr/>
          <a:lstStyle/>
          <a:p>
            <a:r>
              <a:rPr lang="en-CA"/>
              <a:t>Facts</a:t>
            </a:r>
          </a:p>
        </p:txBody>
      </p:sp>
      <p:sp>
        <p:nvSpPr>
          <p:cNvPr id="7" name="Content Placeholder 6"/>
          <p:cNvSpPr>
            <a:spLocks noGrp="1"/>
          </p:cNvSpPr>
          <p:nvPr>
            <p:ph sz="half" idx="2"/>
          </p:nvPr>
        </p:nvSpPr>
        <p:spPr/>
        <p:txBody>
          <a:bodyPr/>
          <a:lstStyle/>
          <a:p>
            <a:r>
              <a:rPr lang="en-CA"/>
              <a:t>2 + 2 = 4</a:t>
            </a:r>
          </a:p>
          <a:p>
            <a:r>
              <a:rPr lang="en-CA"/>
              <a:t>World War II happened between 1939 and 1945. </a:t>
            </a:r>
          </a:p>
          <a:p>
            <a:r>
              <a:rPr lang="en-CA"/>
              <a:t>Yellow and red make orange.</a:t>
            </a:r>
          </a:p>
          <a:p>
            <a:r>
              <a:rPr lang="en-CA"/>
              <a:t>In a news report: The driver of the car was wearing a blue shirt. </a:t>
            </a:r>
          </a:p>
        </p:txBody>
      </p:sp>
      <p:sp>
        <p:nvSpPr>
          <p:cNvPr id="8" name="Text Placeholder 7"/>
          <p:cNvSpPr>
            <a:spLocks noGrp="1"/>
          </p:cNvSpPr>
          <p:nvPr>
            <p:ph type="body" sz="quarter" idx="3"/>
          </p:nvPr>
        </p:nvSpPr>
        <p:spPr/>
        <p:txBody>
          <a:bodyPr/>
          <a:lstStyle/>
          <a:p>
            <a:r>
              <a:rPr lang="en-CA"/>
              <a:t>Ideas</a:t>
            </a:r>
          </a:p>
        </p:txBody>
      </p:sp>
      <p:pic>
        <p:nvPicPr>
          <p:cNvPr id="10" name="Content Placeholder 9" descr="Icon of a lightbulb inside a person's head."/>
          <p:cNvPicPr>
            <a:picLocks noGrp="1" noChangeAspect="1"/>
          </p:cNvPicPr>
          <p:nvPr>
            <p:ph sz="quarter" idx="4"/>
          </p:nvPr>
        </p:nvPicPr>
        <p:blipFill>
          <a:blip r:embed="rId3">
            <a:extLst>
              <a:ext uri="{28A0092B-C50C-407E-A947-70E740481C1C}">
                <a14:useLocalDpi xmlns:a14="http://schemas.microsoft.com/office/drawing/2010/main" val="0"/>
              </a:ext>
            </a:extLst>
          </a:blip>
          <a:stretch>
            <a:fillRect/>
          </a:stretch>
        </p:blipFill>
        <p:spPr>
          <a:xfrm>
            <a:off x="7109618" y="2184400"/>
            <a:ext cx="3846513" cy="3846513"/>
          </a:xfrm>
        </p:spPr>
      </p:pic>
      <p:sp>
        <p:nvSpPr>
          <p:cNvPr id="3" name="Rectangle 2"/>
          <p:cNvSpPr/>
          <p:nvPr/>
        </p:nvSpPr>
        <p:spPr>
          <a:xfrm>
            <a:off x="6652254" y="5846247"/>
            <a:ext cx="4761240" cy="369332"/>
          </a:xfrm>
          <a:prstGeom prst="rect">
            <a:avLst/>
          </a:prstGeom>
        </p:spPr>
        <p:txBody>
          <a:bodyPr wrap="none">
            <a:spAutoFit/>
          </a:bodyPr>
          <a:lstStyle/>
          <a:p>
            <a:r>
              <a:rPr lang="en-CA">
                <a:hlinkClick r:id="rId4"/>
              </a:rPr>
              <a:t>Idea</a:t>
            </a:r>
            <a:r>
              <a:rPr lang="en-CA"/>
              <a:t> by Creative Stall from the Noun Project.</a:t>
            </a:r>
          </a:p>
        </p:txBody>
      </p:sp>
      <p:sp>
        <p:nvSpPr>
          <p:cNvPr id="5" name="Slide Number Placeholder 4"/>
          <p:cNvSpPr>
            <a:spLocks noGrp="1"/>
          </p:cNvSpPr>
          <p:nvPr>
            <p:ph type="sldNum" sz="quarter" idx="12"/>
          </p:nvPr>
        </p:nvSpPr>
        <p:spPr/>
        <p:txBody>
          <a:bodyPr/>
          <a:lstStyle/>
          <a:p>
            <a:r>
              <a:rPr lang="en-US"/>
              <a:t>PAGE  </a:t>
            </a:r>
            <a:fld id="{93005692-73BE-493E-93AB-ECD6027A7652}" type="slidenum">
              <a:rPr lang="en-US" smtClean="0"/>
              <a:pPr/>
              <a:t>4</a:t>
            </a:fld>
            <a:endParaRPr lang="en-US"/>
          </a:p>
        </p:txBody>
      </p:sp>
    </p:spTree>
    <p:extLst>
      <p:ext uri="{BB962C8B-B14F-4D97-AF65-F5344CB8AC3E}">
        <p14:creationId xmlns:p14="http://schemas.microsoft.com/office/powerpoint/2010/main" val="1894880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9883" y="434108"/>
            <a:ext cx="11569729" cy="895927"/>
          </a:xfrm>
        </p:spPr>
        <p:txBody>
          <a:bodyPr anchor="ctr">
            <a:normAutofit/>
          </a:bodyPr>
          <a:lstStyle/>
          <a:p>
            <a:r>
              <a:rPr lang="en-CA"/>
              <a:t>Public Domain</a:t>
            </a:r>
          </a:p>
        </p:txBody>
      </p:sp>
      <p:pic>
        <p:nvPicPr>
          <p:cNvPr id="7" name="Picture 6" descr="A black and white drawing from Winnie the Pooh showing Winnie the Pooh poking out of a hole in the ground and Christopher Robin reading a book about jam. ">
            <a:extLst>
              <a:ext uri="{FF2B5EF4-FFF2-40B4-BE49-F238E27FC236}">
                <a16:creationId xmlns:a16="http://schemas.microsoft.com/office/drawing/2014/main" id="{89428147-FCCF-456D-9F44-F33931CE7B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5058" y="1413164"/>
            <a:ext cx="4896503" cy="4590472"/>
          </a:xfrm>
          <a:prstGeom prst="rect">
            <a:avLst/>
          </a:prstGeom>
          <a:noFill/>
        </p:spPr>
      </p:pic>
      <p:sp>
        <p:nvSpPr>
          <p:cNvPr id="3" name="Content Placeholder 2"/>
          <p:cNvSpPr>
            <a:spLocks noGrp="1"/>
          </p:cNvSpPr>
          <p:nvPr>
            <p:ph sz="half" idx="2"/>
          </p:nvPr>
        </p:nvSpPr>
        <p:spPr>
          <a:xfrm>
            <a:off x="6170992" y="1413164"/>
            <a:ext cx="5658620" cy="4590472"/>
          </a:xfrm>
        </p:spPr>
        <p:txBody>
          <a:bodyPr>
            <a:normAutofit/>
          </a:bodyPr>
          <a:lstStyle/>
          <a:p>
            <a:r>
              <a:rPr lang="en-CA"/>
              <a:t>In Canada, copyright lasts for the life of the author and 50 years after their death. </a:t>
            </a:r>
          </a:p>
          <a:p>
            <a:r>
              <a:rPr lang="en-CA"/>
              <a:t>Public domain works are those where this term has passed. </a:t>
            </a:r>
          </a:p>
          <a:p>
            <a:r>
              <a:rPr lang="en-CA"/>
              <a:t>For example, A.A. Milne, original creator of Winnie the Pooh, died in 1956 – 65 years have passed since Milne’s death, so the work is in the public domain</a:t>
            </a:r>
          </a:p>
        </p:txBody>
      </p:sp>
      <p:sp>
        <p:nvSpPr>
          <p:cNvPr id="5" name="Slide Number Placeholder 4"/>
          <p:cNvSpPr>
            <a:spLocks noGrp="1"/>
          </p:cNvSpPr>
          <p:nvPr>
            <p:ph type="sldNum" sz="quarter" idx="12"/>
          </p:nvPr>
        </p:nvSpPr>
        <p:spPr>
          <a:xfrm>
            <a:off x="5588000" y="6335309"/>
            <a:ext cx="1016000" cy="250337"/>
          </a:xfrm>
        </p:spPr>
        <p:txBody>
          <a:bodyPr anchor="ctr">
            <a:normAutofit/>
          </a:bodyPr>
          <a:lstStyle/>
          <a:p>
            <a:pPr>
              <a:spcAft>
                <a:spcPts val="600"/>
              </a:spcAft>
            </a:pPr>
            <a:r>
              <a:rPr lang="en-US"/>
              <a:t>PAGE  </a:t>
            </a:r>
            <a:fld id="{93005692-73BE-493E-93AB-ECD6027A7652}" type="slidenum">
              <a:rPr lang="en-US" smtClean="0"/>
              <a:pPr>
                <a:spcAft>
                  <a:spcPts val="600"/>
                </a:spcAft>
              </a:pPr>
              <a:t>5</a:t>
            </a:fld>
            <a:endParaRPr lang="en-US"/>
          </a:p>
        </p:txBody>
      </p:sp>
    </p:spTree>
    <p:extLst>
      <p:ext uri="{BB962C8B-B14F-4D97-AF65-F5344CB8AC3E}">
        <p14:creationId xmlns:p14="http://schemas.microsoft.com/office/powerpoint/2010/main" val="404084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Creative Commons Licensed Works</a:t>
            </a:r>
          </a:p>
        </p:txBody>
      </p:sp>
      <p:pic>
        <p:nvPicPr>
          <p:cNvPr id="8" name="Content Placeholder 7" descr="A rating of Creative Commons licenses from most restrictive (CC-BY-NC-ND) to least restrictive (CC-0). ">
            <a:extLst>
              <a:ext uri="{FF2B5EF4-FFF2-40B4-BE49-F238E27FC236}">
                <a16:creationId xmlns:a16="http://schemas.microsoft.com/office/drawing/2014/main" id="{39C199E1-5212-51E4-BFE1-3BF1EABD99E8}"/>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6711" y="1493391"/>
            <a:ext cx="11382083" cy="3695829"/>
          </a:xfrm>
        </p:spPr>
      </p:pic>
      <p:sp>
        <p:nvSpPr>
          <p:cNvPr id="3" name="TextBox 2">
            <a:extLst>
              <a:ext uri="{FF2B5EF4-FFF2-40B4-BE49-F238E27FC236}">
                <a16:creationId xmlns:a16="http://schemas.microsoft.com/office/drawing/2014/main" id="{A1B93F9C-C47F-B406-D4F9-581459F5DD1D}"/>
              </a:ext>
            </a:extLst>
          </p:cNvPr>
          <p:cNvSpPr txBox="1"/>
          <p:nvPr/>
        </p:nvSpPr>
        <p:spPr>
          <a:xfrm>
            <a:off x="500514" y="5380522"/>
            <a:ext cx="2991525" cy="276999"/>
          </a:xfrm>
          <a:prstGeom prst="rect">
            <a:avLst/>
          </a:prstGeom>
          <a:noFill/>
        </p:spPr>
        <p:txBody>
          <a:bodyPr wrap="none" rtlCol="0">
            <a:spAutoFit/>
          </a:bodyPr>
          <a:lstStyle/>
          <a:p>
            <a:r>
              <a:rPr lang="en-US" sz="1200"/>
              <a:t>Image credit: </a:t>
            </a:r>
            <a:r>
              <a:rPr lang="en-US" sz="1200">
                <a:hlinkClick r:id="rId4"/>
              </a:rPr>
              <a:t>CC-BY – Barbara M. Waxer</a:t>
            </a:r>
            <a:endParaRPr lang="en-CA" sz="1200"/>
          </a:p>
        </p:txBody>
      </p:sp>
      <p:sp>
        <p:nvSpPr>
          <p:cNvPr id="5" name="Slide Number Placeholder 4"/>
          <p:cNvSpPr>
            <a:spLocks noGrp="1"/>
          </p:cNvSpPr>
          <p:nvPr>
            <p:ph type="sldNum" sz="quarter" idx="12"/>
          </p:nvPr>
        </p:nvSpPr>
        <p:spPr/>
        <p:txBody>
          <a:bodyPr/>
          <a:lstStyle/>
          <a:p>
            <a:r>
              <a:rPr lang="en-US"/>
              <a:t>PAGE  </a:t>
            </a:r>
            <a:fld id="{93005692-73BE-493E-93AB-ECD6027A7652}" type="slidenum">
              <a:rPr lang="en-US" smtClean="0"/>
              <a:pPr/>
              <a:t>6</a:t>
            </a:fld>
            <a:endParaRPr lang="en-US"/>
          </a:p>
        </p:txBody>
      </p:sp>
    </p:spTree>
    <p:extLst>
      <p:ext uri="{BB962C8B-B14F-4D97-AF65-F5344CB8AC3E}">
        <p14:creationId xmlns:p14="http://schemas.microsoft.com/office/powerpoint/2010/main" val="4015445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Non-Commercial User Generated Content (s. 29.21)</a:t>
            </a:r>
          </a:p>
        </p:txBody>
      </p:sp>
      <p:sp>
        <p:nvSpPr>
          <p:cNvPr id="3" name="Content Placeholder 2"/>
          <p:cNvSpPr>
            <a:spLocks noGrp="1"/>
          </p:cNvSpPr>
          <p:nvPr>
            <p:ph idx="1"/>
          </p:nvPr>
        </p:nvSpPr>
        <p:spPr/>
        <p:txBody>
          <a:bodyPr>
            <a:normAutofit/>
          </a:bodyPr>
          <a:lstStyle/>
          <a:p>
            <a:r>
              <a:rPr lang="en-CA"/>
              <a:t>Under this exception you can use works published or ‘made available to the public’ in a new work of your creation, as long as: </a:t>
            </a:r>
          </a:p>
          <a:p>
            <a:pPr lvl="1"/>
            <a:r>
              <a:rPr lang="en-CA"/>
              <a:t>You are using the third party work for non-commercial purposes</a:t>
            </a:r>
          </a:p>
          <a:p>
            <a:pPr lvl="1"/>
            <a:r>
              <a:rPr lang="en-CA"/>
              <a:t>You mention the source</a:t>
            </a:r>
          </a:p>
          <a:p>
            <a:pPr lvl="1"/>
            <a:r>
              <a:rPr lang="en-CA"/>
              <a:t>You use a legal version of the work </a:t>
            </a:r>
          </a:p>
          <a:p>
            <a:pPr lvl="1"/>
            <a:r>
              <a:rPr lang="en-CA"/>
              <a:t>Your use of the work does not have an substantial adverse effect on the exploitation of the third party work </a:t>
            </a:r>
          </a:p>
          <a:p>
            <a:r>
              <a:rPr lang="en-CA"/>
              <a:t>This exception is often called the YouTube exception.</a:t>
            </a:r>
          </a:p>
          <a:p>
            <a:r>
              <a:rPr lang="en-CA"/>
              <a:t>This exception has not yet been tested by the courts. </a:t>
            </a:r>
          </a:p>
        </p:txBody>
      </p:sp>
      <p:sp>
        <p:nvSpPr>
          <p:cNvPr id="5" name="Slide Number Placeholder 4"/>
          <p:cNvSpPr>
            <a:spLocks noGrp="1"/>
          </p:cNvSpPr>
          <p:nvPr>
            <p:ph type="sldNum" sz="quarter" idx="12"/>
          </p:nvPr>
        </p:nvSpPr>
        <p:spPr/>
        <p:txBody>
          <a:bodyPr/>
          <a:lstStyle/>
          <a:p>
            <a:r>
              <a:rPr lang="en-US"/>
              <a:t>PAGE  </a:t>
            </a:r>
            <a:fld id="{93005692-73BE-493E-93AB-ECD6027A7652}" type="slidenum">
              <a:rPr lang="en-US" smtClean="0"/>
              <a:pPr/>
              <a:t>7</a:t>
            </a:fld>
            <a:endParaRPr lang="en-US"/>
          </a:p>
        </p:txBody>
      </p:sp>
    </p:spTree>
    <p:extLst>
      <p:ext uri="{BB962C8B-B14F-4D97-AF65-F5344CB8AC3E}">
        <p14:creationId xmlns:p14="http://schemas.microsoft.com/office/powerpoint/2010/main" val="1053022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B03E8D-1CDD-E206-1900-34E41CF7BF59}"/>
              </a:ext>
            </a:extLst>
          </p:cNvPr>
          <p:cNvSpPr>
            <a:spLocks noGrp="1"/>
          </p:cNvSpPr>
          <p:nvPr>
            <p:ph type="title"/>
          </p:nvPr>
        </p:nvSpPr>
        <p:spPr/>
        <p:txBody>
          <a:bodyPr/>
          <a:lstStyle/>
          <a:p>
            <a:r>
              <a:rPr lang="en-US"/>
              <a:t>Am I doing this right?</a:t>
            </a:r>
            <a:endParaRPr lang="en-CA"/>
          </a:p>
        </p:txBody>
      </p:sp>
      <p:sp>
        <p:nvSpPr>
          <p:cNvPr id="3" name="Content Placeholder 2">
            <a:extLst>
              <a:ext uri="{FF2B5EF4-FFF2-40B4-BE49-F238E27FC236}">
                <a16:creationId xmlns:a16="http://schemas.microsoft.com/office/drawing/2014/main" id="{B9D24BA5-A308-F2BC-F9A5-64955962494A}"/>
              </a:ext>
            </a:extLst>
          </p:cNvPr>
          <p:cNvSpPr>
            <a:spLocks noGrp="1"/>
          </p:cNvSpPr>
          <p:nvPr>
            <p:ph idx="1"/>
          </p:nvPr>
        </p:nvSpPr>
        <p:spPr/>
        <p:txBody>
          <a:bodyPr/>
          <a:lstStyle/>
          <a:p>
            <a:r>
              <a:rPr lang="en-US"/>
              <a:t>Remember:</a:t>
            </a:r>
          </a:p>
          <a:p>
            <a:pPr lvl="1"/>
            <a:r>
              <a:rPr lang="en-US"/>
              <a:t>It can be complicated. If you’re confused or second guessing yourself, you aren’t alone.</a:t>
            </a:r>
          </a:p>
          <a:p>
            <a:pPr lvl="1"/>
            <a:r>
              <a:rPr lang="en-US"/>
              <a:t>Be reasonable and respectful. </a:t>
            </a:r>
          </a:p>
          <a:p>
            <a:pPr lvl="2"/>
            <a:r>
              <a:rPr lang="en-US"/>
              <a:t>Copyright decisions are made on a continuum of risk – there is often isn’t a definite yes or no to your question. Think about what is reasonable in your case. </a:t>
            </a:r>
          </a:p>
          <a:p>
            <a:pPr lvl="2"/>
            <a:r>
              <a:rPr lang="en-US"/>
              <a:t>Avoid trying to find a tricky way to get around copyright issues – if you’re trying to find a loophole it’s probably best to stop and ask for a second opinion. </a:t>
            </a:r>
          </a:p>
          <a:p>
            <a:pPr lvl="2"/>
            <a:r>
              <a:rPr lang="en-US"/>
              <a:t>Think about modelling best practices. What would you want as an author?  </a:t>
            </a:r>
          </a:p>
          <a:p>
            <a:pPr lvl="1"/>
            <a:r>
              <a:rPr lang="en-US"/>
              <a:t>You can always ask </a:t>
            </a:r>
            <a:r>
              <a:rPr lang="en-US">
                <a:hlinkClick r:id="rId2"/>
              </a:rPr>
              <a:t>copyright@uwaterloo.ca</a:t>
            </a:r>
            <a:r>
              <a:rPr lang="en-US"/>
              <a:t> for help. </a:t>
            </a:r>
            <a:r>
              <a:rPr lang="en-CA"/>
              <a:t>Caveat: We can’t provide legal advice. </a:t>
            </a:r>
          </a:p>
          <a:p>
            <a:pPr marL="457200" lvl="1" indent="0">
              <a:buNone/>
            </a:pPr>
            <a:endParaRPr lang="en-US"/>
          </a:p>
          <a:p>
            <a:pPr lvl="1"/>
            <a:endParaRPr lang="en-CA"/>
          </a:p>
        </p:txBody>
      </p:sp>
      <p:sp>
        <p:nvSpPr>
          <p:cNvPr id="5" name="Slide Number Placeholder 4">
            <a:extLst>
              <a:ext uri="{FF2B5EF4-FFF2-40B4-BE49-F238E27FC236}">
                <a16:creationId xmlns:a16="http://schemas.microsoft.com/office/drawing/2014/main" id="{299BFAAD-2490-8808-6CAF-48C675307295}"/>
              </a:ext>
            </a:extLst>
          </p:cNvPr>
          <p:cNvSpPr>
            <a:spLocks noGrp="1"/>
          </p:cNvSpPr>
          <p:nvPr>
            <p:ph type="sldNum" sz="quarter" idx="12"/>
          </p:nvPr>
        </p:nvSpPr>
        <p:spPr/>
        <p:txBody>
          <a:bodyPr/>
          <a:lstStyle/>
          <a:p>
            <a:r>
              <a:rPr lang="en-US"/>
              <a:t>PAGE  </a:t>
            </a:r>
            <a:fld id="{93005692-73BE-493E-93AB-ECD6027A7652}" type="slidenum">
              <a:rPr lang="en-US" smtClean="0"/>
              <a:pPr/>
              <a:t>8</a:t>
            </a:fld>
            <a:endParaRPr lang="en-US"/>
          </a:p>
        </p:txBody>
      </p:sp>
    </p:spTree>
    <p:extLst>
      <p:ext uri="{BB962C8B-B14F-4D97-AF65-F5344CB8AC3E}">
        <p14:creationId xmlns:p14="http://schemas.microsoft.com/office/powerpoint/2010/main" val="201704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6483B-9A14-B0E3-CAE8-773FEB67A9B5}"/>
              </a:ext>
            </a:extLst>
          </p:cNvPr>
          <p:cNvSpPr>
            <a:spLocks noGrp="1"/>
          </p:cNvSpPr>
          <p:nvPr>
            <p:ph type="title"/>
          </p:nvPr>
        </p:nvSpPr>
        <p:spPr/>
        <p:txBody>
          <a:bodyPr>
            <a:noAutofit/>
          </a:bodyPr>
          <a:lstStyle/>
          <a:p>
            <a:r>
              <a:rPr lang="en-CA" sz="3200" dirty="0"/>
              <a:t>Copyright Information</a:t>
            </a:r>
          </a:p>
        </p:txBody>
      </p:sp>
      <p:sp>
        <p:nvSpPr>
          <p:cNvPr id="5" name="Text Placeholder 4">
            <a:extLst>
              <a:ext uri="{FF2B5EF4-FFF2-40B4-BE49-F238E27FC236}">
                <a16:creationId xmlns:a16="http://schemas.microsoft.com/office/drawing/2014/main" id="{814D1075-E3E9-DEC9-4B86-038FCF9F6D53}"/>
              </a:ext>
            </a:extLst>
          </p:cNvPr>
          <p:cNvSpPr>
            <a:spLocks noGrp="1"/>
          </p:cNvSpPr>
          <p:nvPr>
            <p:ph type="body" sz="quarter" idx="13"/>
          </p:nvPr>
        </p:nvSpPr>
        <p:spPr>
          <a:xfrm>
            <a:off x="660400" y="2371725"/>
            <a:ext cx="10871200" cy="2114550"/>
          </a:xfrm>
        </p:spPr>
        <p:txBody>
          <a:bodyPr>
            <a:normAutofit/>
          </a:bodyPr>
          <a:lstStyle/>
          <a:p>
            <a:pPr algn="l"/>
            <a:r>
              <a:rPr lang="en-US" sz="2400" dirty="0">
                <a:solidFill>
                  <a:srgbClr val="000000"/>
                </a:solidFill>
                <a:effectLst/>
                <a:latin typeface="georgia" panose="02040502050405020303" pitchFamily="18" charset="0"/>
              </a:rPr>
              <a:t>All slides in </a:t>
            </a:r>
            <a:r>
              <a:rPr lang="en-US" sz="2400" b="1" i="1" dirty="0">
                <a:solidFill>
                  <a:srgbClr val="000000"/>
                </a:solidFill>
                <a:effectLst/>
                <a:latin typeface="georgia" panose="02040502050405020303" pitchFamily="18" charset="0"/>
              </a:rPr>
              <a:t>Understanding Copyright Considerations </a:t>
            </a:r>
            <a:r>
              <a:rPr lang="en-US" sz="2400" i="0" dirty="0">
                <a:solidFill>
                  <a:srgbClr val="000000"/>
                </a:solidFill>
                <a:effectLst/>
                <a:latin typeface="georgia" panose="02040502050405020303" pitchFamily="18" charset="0"/>
              </a:rPr>
              <a:t>by Lauren Byl are licensed under Attribution-</a:t>
            </a:r>
            <a:r>
              <a:rPr lang="en-US" sz="2400" i="0" dirty="0" err="1">
                <a:solidFill>
                  <a:srgbClr val="000000"/>
                </a:solidFill>
                <a:effectLst/>
                <a:latin typeface="georgia" panose="02040502050405020303" pitchFamily="18" charset="0"/>
              </a:rPr>
              <a:t>NonCommercial</a:t>
            </a:r>
            <a:r>
              <a:rPr lang="en-US" sz="2400" i="0" dirty="0">
                <a:solidFill>
                  <a:srgbClr val="000000"/>
                </a:solidFill>
                <a:effectLst/>
                <a:latin typeface="georgia" panose="02040502050405020303" pitchFamily="18" charset="0"/>
              </a:rPr>
              <a:t> 4.0 International. To view a copy of this license, visit </a:t>
            </a:r>
            <a:r>
              <a:rPr lang="en-US" sz="2400" i="0" dirty="0">
                <a:solidFill>
                  <a:srgbClr val="000000"/>
                </a:solidFill>
                <a:effectLst/>
                <a:latin typeface="georgia" panose="02040502050405020303" pitchFamily="18" charset="0"/>
                <a:hlinkClick r:id="rId2"/>
              </a:rPr>
              <a:t>http://creativecommons.org/licenses/by-nc/4.0/</a:t>
            </a:r>
            <a:endParaRPr lang="en-CA" sz="2400" dirty="0"/>
          </a:p>
        </p:txBody>
      </p:sp>
      <p:pic>
        <p:nvPicPr>
          <p:cNvPr id="7" name="Picture 6" descr="Creative commons license. Attribution-Non-Commercial. ">
            <a:extLst>
              <a:ext uri="{FF2B5EF4-FFF2-40B4-BE49-F238E27FC236}">
                <a16:creationId xmlns:a16="http://schemas.microsoft.com/office/drawing/2014/main" id="{63DC274A-761C-80EB-3A07-AC50968E28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18400" y="4612042"/>
            <a:ext cx="4955196" cy="1547912"/>
          </a:xfrm>
          <a:prstGeom prst="rect">
            <a:avLst/>
          </a:prstGeom>
        </p:spPr>
      </p:pic>
    </p:spTree>
    <p:extLst>
      <p:ext uri="{BB962C8B-B14F-4D97-AF65-F5344CB8AC3E}">
        <p14:creationId xmlns:p14="http://schemas.microsoft.com/office/powerpoint/2010/main" val="307462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UofWaterloo_WhiteBkgrd">
  <a:themeElements>
    <a:clrScheme name="Waterloo2016">
      <a:dk1>
        <a:sysClr val="windowText" lastClr="000000"/>
      </a:dk1>
      <a:lt1>
        <a:sysClr val="window" lastClr="FFFFFF"/>
      </a:lt1>
      <a:dk2>
        <a:srgbClr val="757575"/>
      </a:dk2>
      <a:lt2>
        <a:srgbClr val="D6D6D6"/>
      </a:lt2>
      <a:accent1>
        <a:srgbClr val="FFD54F"/>
      </a:accent1>
      <a:accent2>
        <a:srgbClr val="0C0C0C"/>
      </a:accent2>
      <a:accent3>
        <a:srgbClr val="AEAEAE"/>
      </a:accent3>
      <a:accent4>
        <a:srgbClr val="B71233"/>
      </a:accent4>
      <a:accent5>
        <a:srgbClr val="7F7F7F"/>
      </a:accent5>
      <a:accent6>
        <a:srgbClr val="0073CE"/>
      </a:accent6>
      <a:hlink>
        <a:srgbClr val="353535"/>
      </a:hlink>
      <a:folHlink>
        <a:srgbClr val="595959"/>
      </a:folHlink>
    </a:clrScheme>
    <a:fontScheme name="Impact + Georgia">
      <a:majorFont>
        <a:latin typeface="Impact"/>
        <a:ea typeface=""/>
        <a:cs typeface=""/>
      </a:majorFont>
      <a:minorFont>
        <a:latin typeface="Georgi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Waterloo_16x9" id="{6AE4079F-C156-5F44-BB1F-9B1BE8D38F60}" vid="{B5180624-4081-3E41-A45E-4FDAF4AEA2D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p:properties xmlns:p="http://schemas.microsoft.com/office/2006/metadata/properties" xmlns:xsi="http://www.w3.org/2001/XMLSchema-instance" xmlns:pc="http://schemas.microsoft.com/office/infopath/2007/PartnerControls">
  <documentManagement>
    <_dlc_DocId xmlns="670204f4-0a8b-4cc2-aff4-47844b56fdea">F6TKZNHKHZWN-1994196074-318</_dlc_DocId>
    <_dlc_DocIdUrl xmlns="670204f4-0a8b-4cc2-aff4-47844b56fdea">
      <Url>https://sharepoint.uwaterloo.ca/sites/gso/3MT/_layouts/15/DocIdRedir.aspx?ID=F6TKZNHKHZWN-1994196074-318</Url>
      <Description>F6TKZNHKHZWN-1994196074-318</Description>
    </_dlc_DocIdUrl>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9EE9FE5782DCC42A75B97D49C0D703B" ma:contentTypeVersion="1" ma:contentTypeDescription="Create a new document." ma:contentTypeScope="" ma:versionID="6504dd77b564b6aed881d335109ca364">
  <xsd:schema xmlns:xsd="http://www.w3.org/2001/XMLSchema" xmlns:xs="http://www.w3.org/2001/XMLSchema" xmlns:p="http://schemas.microsoft.com/office/2006/metadata/properties" xmlns:ns2="670204f4-0a8b-4cc2-aff4-47844b56fdea" xmlns:ns3="3eb6f328-20c0-4e4b-a0b4-52d6b4b17073" targetNamespace="http://schemas.microsoft.com/office/2006/metadata/properties" ma:root="true" ma:fieldsID="458ded5aa9dd188d2b3646691560d51c" ns2:_="" ns3:_="">
    <xsd:import namespace="670204f4-0a8b-4cc2-aff4-47844b56fdea"/>
    <xsd:import namespace="3eb6f328-20c0-4e4b-a0b4-52d6b4b17073"/>
    <xsd:element name="properties">
      <xsd:complexType>
        <xsd:sequence>
          <xsd:element name="documentManagement">
            <xsd:complexType>
              <xsd:all>
                <xsd:element ref="ns2:_dlc_DocId" minOccurs="0"/>
                <xsd:element ref="ns2:_dlc_DocIdUrl" minOccurs="0"/>
                <xsd:element ref="ns2:_dlc_DocIdPersistId"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70204f4-0a8b-4cc2-aff4-47844b56fdea"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3eb6f328-20c0-4e4b-a0b4-52d6b4b17073" elementFormDefault="qualified">
    <xsd:import namespace="http://schemas.microsoft.com/office/2006/documentManagement/types"/>
    <xsd:import namespace="http://schemas.microsoft.com/office/infopath/2007/PartnerControls"/>
    <xsd:element name="SharedWithUsers" ma:index="11"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50EC948F-4F57-40EF-8D03-70B793251549}">
  <ds:schemaRefs>
    <ds:schemaRef ds:uri="3eb6f328-20c0-4e4b-a0b4-52d6b4b17073"/>
    <ds:schemaRef ds:uri="670204f4-0a8b-4cc2-aff4-47844b56fdea"/>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36F329C7-2BEF-4D7E-A299-7E9CEA349B37}">
  <ds:schemaRefs>
    <ds:schemaRef ds:uri="3eb6f328-20c0-4e4b-a0b4-52d6b4b17073"/>
    <ds:schemaRef ds:uri="670204f4-0a8b-4cc2-aff4-47844b56fdea"/>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2BC8A07-A94A-4C25-B534-1C83584BA014}">
  <ds:schemaRefs>
    <ds:schemaRef ds:uri="http://schemas.microsoft.com/sharepoint/v3/contenttype/forms"/>
  </ds:schemaRefs>
</ds:datastoreItem>
</file>

<file path=customXml/itemProps4.xml><?xml version="1.0" encoding="utf-8"?>
<ds:datastoreItem xmlns:ds="http://schemas.openxmlformats.org/officeDocument/2006/customXml" ds:itemID="{AE725EA5-E763-4974-A9A2-FE5B57BA63B3}">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otalTime>14</TotalTime>
  <Words>1035</Words>
  <Application>Microsoft Office PowerPoint</Application>
  <PresentationFormat>Widescreen</PresentationFormat>
  <Paragraphs>62</Paragraphs>
  <Slides>9</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vt:lpstr>
      <vt:lpstr>Calibri</vt:lpstr>
      <vt:lpstr>georgia</vt:lpstr>
      <vt:lpstr>georgia</vt:lpstr>
      <vt:lpstr>Impact</vt:lpstr>
      <vt:lpstr>Verdana</vt:lpstr>
      <vt:lpstr>Wingdings</vt:lpstr>
      <vt:lpstr>UofWaterloo_WhiteBkgrd</vt:lpstr>
      <vt:lpstr> Understanding Copyright   Considerations </vt:lpstr>
      <vt:lpstr>Copyright</vt:lpstr>
      <vt:lpstr>When you don’t need permission</vt:lpstr>
      <vt:lpstr>Facts and Ideas</vt:lpstr>
      <vt:lpstr>Public Domain</vt:lpstr>
      <vt:lpstr>Creative Commons Licensed Works</vt:lpstr>
      <vt:lpstr>Non-Commercial User Generated Content (s. 29.21)</vt:lpstr>
      <vt:lpstr>Am I doing this right?</vt:lpstr>
      <vt:lpstr>Copyright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Know your stuff:  Policies and guidelines for graduate student success</dc:title>
  <dc:creator>Sarah Howard</dc:creator>
  <cp:lastModifiedBy>Graeme Northcote</cp:lastModifiedBy>
  <cp:revision>6</cp:revision>
  <cp:lastPrinted>2020-10-19T19:39:17Z</cp:lastPrinted>
  <dcterms:created xsi:type="dcterms:W3CDTF">2020-10-14T14:38:15Z</dcterms:created>
  <dcterms:modified xsi:type="dcterms:W3CDTF">2022-11-24T00:02:53Z</dcterms:modified>
</cp:coreProperties>
</file>