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Override PartName="/docMetadata/LabelInfo.xml" ContentType="application/vnd.ms-office.classificationlabels+xml"/>
</Types>
</file>

<file path=_rels/.rels><?xml version="1.0" encoding="UTF-8" standalone="yes"?><Relationships xmlns="http://schemas.openxmlformats.org/package/2006/relationships"><Relationship Id="rId1" Type="http://schemas.openxmlformats.org/package/2006/relationships/metadata/core-properties" Target="docProps/core.xml" /><Relationship Id="rId2" Type="http://schemas.openxmlformats.org/officeDocument/2006/relationships/officeDocument" Target="ppt/presentation.xml" /><Relationship Id="rId3" Type="http://schemas.microsoft.com/office/2020/02/relationships/classificationlabels" Target="docMetadata/LabelInfo.xml"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4" roundtripDataSignature="AMtx7mjeajukl3NMqm/x3l9bKByCHZ71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6DA66A-B6A6-46DD-9708-2E236DBBE253}">
  <a:tblStyle styleId="{F36DA66A-B6A6-46DD-9708-2E236DBBE253}" styleName="Table_0">
    <a:wholeTbl>
      <a:tcTxStyle b="off" i="off">
        <a:font>
          <a:latin typeface="Verdana"/>
          <a:ea typeface="Verdana"/>
          <a:cs typeface="Verdana"/>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Verdana"/>
          <a:ea typeface="Verdana"/>
          <a:cs typeface="Verdana"/>
        </a:font>
        <a:schemeClr val="dk1"/>
      </a:tcTxStyle>
    </a:seCell>
    <a:swCell>
      <a:tcTxStyle b="on" i="off">
        <a:font>
          <a:latin typeface="Verdana"/>
          <a:ea typeface="Verdana"/>
          <a:cs typeface="Verdana"/>
        </a:font>
        <a:schemeClr val="dk1"/>
      </a:tcTxStyle>
    </a:swCell>
    <a:firstRow>
      <a:tcTxStyle b="on" i="off">
        <a:font>
          <a:latin typeface="Verdana"/>
          <a:ea typeface="Verdana"/>
          <a:cs typeface="Verdana"/>
        </a:font>
        <a:schemeClr val="lt1"/>
      </a:tcTxStyle>
      <a:tcStyle>
        <a:tcBdr>
          <a:bottom>
            <a:ln cap="flat" cmpd="sng" w="25400">
              <a:solidFill>
                <a:schemeClr val="dk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D589394C-84A6-4BA8-AA0F-2C3383556236}"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swald-bold.fntdata"/><Relationship Id="rId10" Type="http://schemas.openxmlformats.org/officeDocument/2006/relationships/slide" Target="slides/slide4.xml"/><Relationship Id="rId32" Type="http://schemas.openxmlformats.org/officeDocument/2006/relationships/font" Target="fonts/Oswald-regular.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7"/>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sp>
        <p:nvSpPr>
          <p:cNvPr id="15" name="Google Shape;15;p27"/>
          <p:cNvSpPr txBox="1"/>
          <p:nvPr>
            <p:ph idx="1" type="body"/>
          </p:nvPr>
        </p:nvSpPr>
        <p:spPr>
          <a:xfrm>
            <a:off x="673900" y="1161425"/>
            <a:ext cx="11207100" cy="4595100"/>
          </a:xfrm>
          <a:prstGeom prst="rect">
            <a:avLst/>
          </a:prstGeom>
          <a:noFill/>
          <a:ln>
            <a:noFill/>
          </a:ln>
        </p:spPr>
        <p:txBody>
          <a:bodyPr anchorCtr="0" anchor="t" bIns="45700" lIns="91425" spcFirstLastPara="1" rIns="91425" wrap="square" tIns="45700">
            <a:normAutofit/>
          </a:bodyPr>
          <a:lstStyle>
            <a:lvl1pPr indent="-370840" lvl="0" marL="457200" marR="0" algn="l">
              <a:lnSpc>
                <a:spcPct val="100000"/>
              </a:lnSpc>
              <a:spcBef>
                <a:spcPts val="0"/>
              </a:spcBef>
              <a:spcAft>
                <a:spcPts val="0"/>
              </a:spcAft>
              <a:buClr>
                <a:schemeClr val="accent3"/>
              </a:buClr>
              <a:buSzPts val="2240"/>
              <a:buChar char="▪"/>
              <a:defRPr i="0" sz="2600" u="none" cap="none" strike="noStrike">
                <a:solidFill>
                  <a:schemeClr val="dk1"/>
                </a:solidFill>
              </a:defRPr>
            </a:lvl1pPr>
            <a:lvl2pPr indent="-342900" lvl="1" marL="914400" marR="0" algn="l">
              <a:lnSpc>
                <a:spcPct val="100000"/>
              </a:lnSpc>
              <a:spcBef>
                <a:spcPts val="600"/>
              </a:spcBef>
              <a:spcAft>
                <a:spcPts val="0"/>
              </a:spcAft>
              <a:buClr>
                <a:schemeClr val="dk1"/>
              </a:buClr>
              <a:buSzPts val="1800"/>
              <a:buChar char="▪"/>
              <a:defRPr i="0" sz="2100" u="none" cap="none" strike="noStrike">
                <a:solidFill>
                  <a:schemeClr val="dk1"/>
                </a:solidFill>
              </a:defRPr>
            </a:lvl2pPr>
            <a:lvl3pPr indent="-332105" lvl="2" marL="1371600" marR="0" algn="l">
              <a:lnSpc>
                <a:spcPct val="100000"/>
              </a:lnSpc>
              <a:spcBef>
                <a:spcPts val="600"/>
              </a:spcBef>
              <a:spcAft>
                <a:spcPts val="0"/>
              </a:spcAft>
              <a:buClr>
                <a:schemeClr val="dk1"/>
              </a:buClr>
              <a:buSzPts val="1630"/>
              <a:buChar char="▪"/>
              <a:defRPr i="0" sz="1900" u="none" cap="none" strike="noStrike">
                <a:solidFill>
                  <a:schemeClr val="dk1"/>
                </a:solidFill>
              </a:defRPr>
            </a:lvl3pPr>
            <a:lvl4pPr indent="-321310" lvl="3" marL="1828800" marR="0" algn="l">
              <a:lnSpc>
                <a:spcPct val="100000"/>
              </a:lnSpc>
              <a:spcBef>
                <a:spcPts val="600"/>
              </a:spcBef>
              <a:spcAft>
                <a:spcPts val="0"/>
              </a:spcAft>
              <a:buClr>
                <a:schemeClr val="dk1"/>
              </a:buClr>
              <a:buSzPts val="1460"/>
              <a:buChar char="▪"/>
              <a:defRPr i="0" sz="1700" u="none" cap="none" strike="noStrike">
                <a:solidFill>
                  <a:schemeClr val="dk1"/>
                </a:solidFill>
              </a:defRPr>
            </a:lvl4pPr>
            <a:lvl5pPr indent="-321310" lvl="4" marL="2286000" marR="0" algn="l">
              <a:lnSpc>
                <a:spcPct val="100000"/>
              </a:lnSpc>
              <a:spcBef>
                <a:spcPts val="600"/>
              </a:spcBef>
              <a:spcAft>
                <a:spcPts val="0"/>
              </a:spcAft>
              <a:buClr>
                <a:schemeClr val="dk1"/>
              </a:buClr>
              <a:buSzPts val="1460"/>
              <a:buChar char="▪"/>
              <a:defRPr i="0" sz="1700" u="none" cap="none" strike="noStrike">
                <a:solidFill>
                  <a:schemeClr val="dk1"/>
                </a:solidFill>
              </a:defRPr>
            </a:lvl5pPr>
            <a:lvl6pPr indent="-349250" lvl="5" marL="2743200" marR="0" algn="l">
              <a:lnSpc>
                <a:spcPct val="100000"/>
              </a:lnSpc>
              <a:spcBef>
                <a:spcPts val="600"/>
              </a:spcBef>
              <a:spcAft>
                <a:spcPts val="0"/>
              </a:spcAft>
              <a:buClr>
                <a:schemeClr val="dk1"/>
              </a:buClr>
              <a:buSzPts val="1900"/>
              <a:buChar char="•"/>
              <a:defRPr i="0" sz="1900" u="none" cap="none" strike="noStrike">
                <a:solidFill>
                  <a:schemeClr val="dk1"/>
                </a:solidFill>
              </a:defRPr>
            </a:lvl6pPr>
            <a:lvl7pPr indent="-349250" lvl="6" marL="3200400" marR="0" algn="l">
              <a:lnSpc>
                <a:spcPct val="100000"/>
              </a:lnSpc>
              <a:spcBef>
                <a:spcPts val="600"/>
              </a:spcBef>
              <a:spcAft>
                <a:spcPts val="0"/>
              </a:spcAft>
              <a:buClr>
                <a:schemeClr val="dk1"/>
              </a:buClr>
              <a:buSzPts val="1900"/>
              <a:buChar char="•"/>
              <a:defRPr i="0" sz="1900" u="none" cap="none" strike="noStrike">
                <a:solidFill>
                  <a:schemeClr val="dk1"/>
                </a:solidFill>
              </a:defRPr>
            </a:lvl7pPr>
            <a:lvl8pPr indent="-349250" lvl="7" marL="3657600" marR="0" algn="l">
              <a:lnSpc>
                <a:spcPct val="100000"/>
              </a:lnSpc>
              <a:spcBef>
                <a:spcPts val="600"/>
              </a:spcBef>
              <a:spcAft>
                <a:spcPts val="0"/>
              </a:spcAft>
              <a:buClr>
                <a:schemeClr val="dk1"/>
              </a:buClr>
              <a:buSzPts val="1900"/>
              <a:buChar char="•"/>
              <a:defRPr i="0" sz="1900" u="none" cap="none" strike="noStrike">
                <a:solidFill>
                  <a:schemeClr val="dk1"/>
                </a:solidFill>
              </a:defRPr>
            </a:lvl8pPr>
            <a:lvl9pPr indent="-349250" lvl="8" marL="4114800" marR="0" algn="l">
              <a:lnSpc>
                <a:spcPct val="100000"/>
              </a:lnSpc>
              <a:spcBef>
                <a:spcPts val="600"/>
              </a:spcBef>
              <a:spcAft>
                <a:spcPts val="600"/>
              </a:spcAft>
              <a:buClr>
                <a:schemeClr val="dk1"/>
              </a:buClr>
              <a:buSzPts val="1900"/>
              <a:buChar char="•"/>
              <a:defRPr i="0" sz="1900" u="none" cap="none" strike="noStrike">
                <a:solidFill>
                  <a:schemeClr val="dk1"/>
                </a:solidFill>
              </a:defRPr>
            </a:lvl9pPr>
          </a:lstStyle>
          <a:p/>
        </p:txBody>
      </p:sp>
      <p:sp>
        <p:nvSpPr>
          <p:cNvPr id="16" name="Google Shape;16;p27"/>
          <p:cNvSpPr txBox="1"/>
          <p:nvPr>
            <p:ph type="title"/>
          </p:nvPr>
        </p:nvSpPr>
        <p:spPr>
          <a:xfrm>
            <a:off x="-43550" y="265625"/>
            <a:ext cx="5486400" cy="693900"/>
          </a:xfrm>
          <a:prstGeom prst="rect">
            <a:avLst/>
          </a:prstGeom>
          <a:solidFill>
            <a:schemeClr val="dk1"/>
          </a:solidFill>
          <a:ln>
            <a:noFill/>
          </a:ln>
        </p:spPr>
        <p:txBody>
          <a:bodyPr anchorCtr="0" anchor="ctr" bIns="45700" lIns="365750" spcFirstLastPara="1" rIns="91425" wrap="square" tIns="45700">
            <a:spAutoFit/>
          </a:bodyPr>
          <a:lstStyle>
            <a:lvl1pPr lvl="0" marR="0" algn="l">
              <a:lnSpc>
                <a:spcPct val="115000"/>
              </a:lnSpc>
              <a:spcBef>
                <a:spcPts val="0"/>
              </a:spcBef>
              <a:spcAft>
                <a:spcPts val="0"/>
              </a:spcAft>
              <a:buClr>
                <a:schemeClr val="lt1"/>
              </a:buClr>
              <a:buSzPts val="3200"/>
              <a:buFont typeface="Oswald"/>
              <a:buNone/>
              <a:defRPr b="1" i="0" sz="3200" u="none" cap="none" strike="noStrike">
                <a:solidFill>
                  <a:schemeClr val="lt1"/>
                </a:solidFill>
                <a:latin typeface="Oswald"/>
                <a:ea typeface="Oswald"/>
                <a:cs typeface="Oswald"/>
                <a:sym typeface="Oswald"/>
              </a:defRPr>
            </a:lvl1pPr>
            <a:lvl2pPr lvl="1"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2pPr>
            <a:lvl3pPr lvl="2"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3pPr>
            <a:lvl4pPr lvl="3"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4pPr>
            <a:lvl5pPr lvl="4"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5pPr>
            <a:lvl6pPr lvl="5"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6pPr>
            <a:lvl7pPr lvl="6"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7pPr>
            <a:lvl8pPr lvl="7"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8pPr>
            <a:lvl9pPr lvl="8" algn="l">
              <a:lnSpc>
                <a:spcPct val="115000"/>
              </a:lnSpc>
              <a:spcBef>
                <a:spcPts val="0"/>
              </a:spcBef>
              <a:spcAft>
                <a:spcPts val="0"/>
              </a:spcAft>
              <a:buClr>
                <a:schemeClr val="lt1"/>
              </a:buClr>
              <a:buSzPts val="1000"/>
              <a:buFont typeface="Oswald"/>
              <a:buNone/>
              <a:defRPr>
                <a:solidFill>
                  <a:schemeClr val="lt1"/>
                </a:solidFill>
                <a:latin typeface="Oswald"/>
                <a:ea typeface="Oswald"/>
                <a:cs typeface="Oswald"/>
                <a:sym typeface="Oswald"/>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xt or Quote" showMasterSp="0">
  <p:cSld name="Context or Quote">
    <p:bg>
      <p:bgPr>
        <a:solidFill>
          <a:schemeClr val="lt1"/>
        </a:solidFill>
      </p:bgPr>
    </p:bg>
    <p:spTree>
      <p:nvGrpSpPr>
        <p:cNvPr id="55" name="Shape 55"/>
        <p:cNvGrpSpPr/>
        <p:nvPr/>
      </p:nvGrpSpPr>
      <p:grpSpPr>
        <a:xfrm>
          <a:off x="0" y="0"/>
          <a:ext cx="0" cy="0"/>
          <a:chOff x="0" y="0"/>
          <a:chExt cx="0" cy="0"/>
        </a:xfrm>
      </p:grpSpPr>
      <p:pic>
        <p:nvPicPr>
          <p:cNvPr id="56" name="Google Shape;56;p36" title="DPI2026-Proposed Style Guide (3).jpg"/>
          <p:cNvPicPr preferRelativeResize="0"/>
          <p:nvPr/>
        </p:nvPicPr>
        <p:blipFill rotWithShape="1">
          <a:blip r:embed="rId2">
            <a:alphaModFix/>
          </a:blip>
          <a:srcRect b="0" l="0" r="0" t="0"/>
          <a:stretch/>
        </p:blipFill>
        <p:spPr>
          <a:xfrm>
            <a:off x="-997226" y="-77810"/>
            <a:ext cx="15108401" cy="8498475"/>
          </a:xfrm>
          <a:prstGeom prst="rect">
            <a:avLst/>
          </a:prstGeom>
          <a:noFill/>
          <a:ln>
            <a:noFill/>
          </a:ln>
        </p:spPr>
      </p:pic>
      <p:sp>
        <p:nvSpPr>
          <p:cNvPr id="57" name="Google Shape;57;p36"/>
          <p:cNvSpPr txBox="1"/>
          <p:nvPr>
            <p:ph type="title"/>
          </p:nvPr>
        </p:nvSpPr>
        <p:spPr>
          <a:xfrm>
            <a:off x="2802149" y="829950"/>
            <a:ext cx="6587700" cy="91020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chemeClr val="dk1"/>
              </a:buClr>
              <a:buSzPts val="2800"/>
              <a:buFont typeface="Arial"/>
              <a:buNone/>
              <a:defRPr sz="2800" cap="none">
                <a:solidFill>
                  <a:schemeClr val="dk1"/>
                </a:solidFill>
              </a:defRPr>
            </a:lvl1pPr>
            <a:lvl2pPr lvl="1" algn="l">
              <a:lnSpc>
                <a:spcPct val="115000"/>
              </a:lnSpc>
              <a:spcBef>
                <a:spcPts val="0"/>
              </a:spcBef>
              <a:spcAft>
                <a:spcPts val="0"/>
              </a:spcAft>
              <a:buClr>
                <a:schemeClr val="dk1"/>
              </a:buClr>
              <a:buSzPts val="1000"/>
              <a:buNone/>
              <a:defRPr>
                <a:solidFill>
                  <a:schemeClr val="dk1"/>
                </a:solidFill>
              </a:defRPr>
            </a:lvl2pPr>
            <a:lvl3pPr lvl="2" algn="l">
              <a:lnSpc>
                <a:spcPct val="115000"/>
              </a:lnSpc>
              <a:spcBef>
                <a:spcPts val="0"/>
              </a:spcBef>
              <a:spcAft>
                <a:spcPts val="0"/>
              </a:spcAft>
              <a:buClr>
                <a:schemeClr val="dk1"/>
              </a:buClr>
              <a:buSzPts val="1000"/>
              <a:buNone/>
              <a:defRPr>
                <a:solidFill>
                  <a:schemeClr val="dk1"/>
                </a:solidFill>
              </a:defRPr>
            </a:lvl3pPr>
            <a:lvl4pPr lvl="3" algn="l">
              <a:lnSpc>
                <a:spcPct val="115000"/>
              </a:lnSpc>
              <a:spcBef>
                <a:spcPts val="0"/>
              </a:spcBef>
              <a:spcAft>
                <a:spcPts val="0"/>
              </a:spcAft>
              <a:buClr>
                <a:schemeClr val="dk1"/>
              </a:buClr>
              <a:buSzPts val="1000"/>
              <a:buNone/>
              <a:defRPr>
                <a:solidFill>
                  <a:schemeClr val="dk1"/>
                </a:solidFill>
              </a:defRPr>
            </a:lvl4pPr>
            <a:lvl5pPr lvl="4" algn="l">
              <a:lnSpc>
                <a:spcPct val="115000"/>
              </a:lnSpc>
              <a:spcBef>
                <a:spcPts val="0"/>
              </a:spcBef>
              <a:spcAft>
                <a:spcPts val="0"/>
              </a:spcAft>
              <a:buClr>
                <a:schemeClr val="dk1"/>
              </a:buClr>
              <a:buSzPts val="1000"/>
              <a:buNone/>
              <a:defRPr>
                <a:solidFill>
                  <a:schemeClr val="dk1"/>
                </a:solidFill>
              </a:defRPr>
            </a:lvl5pPr>
            <a:lvl6pPr lvl="5" algn="l">
              <a:lnSpc>
                <a:spcPct val="115000"/>
              </a:lnSpc>
              <a:spcBef>
                <a:spcPts val="0"/>
              </a:spcBef>
              <a:spcAft>
                <a:spcPts val="0"/>
              </a:spcAft>
              <a:buClr>
                <a:schemeClr val="dk1"/>
              </a:buClr>
              <a:buSzPts val="1000"/>
              <a:buNone/>
              <a:defRPr>
                <a:solidFill>
                  <a:schemeClr val="dk1"/>
                </a:solidFill>
              </a:defRPr>
            </a:lvl6pPr>
            <a:lvl7pPr lvl="6" algn="l">
              <a:lnSpc>
                <a:spcPct val="115000"/>
              </a:lnSpc>
              <a:spcBef>
                <a:spcPts val="0"/>
              </a:spcBef>
              <a:spcAft>
                <a:spcPts val="0"/>
              </a:spcAft>
              <a:buClr>
                <a:schemeClr val="dk1"/>
              </a:buClr>
              <a:buSzPts val="1000"/>
              <a:buNone/>
              <a:defRPr>
                <a:solidFill>
                  <a:schemeClr val="dk1"/>
                </a:solidFill>
              </a:defRPr>
            </a:lvl7pPr>
            <a:lvl8pPr lvl="7" algn="l">
              <a:lnSpc>
                <a:spcPct val="115000"/>
              </a:lnSpc>
              <a:spcBef>
                <a:spcPts val="0"/>
              </a:spcBef>
              <a:spcAft>
                <a:spcPts val="0"/>
              </a:spcAft>
              <a:buClr>
                <a:schemeClr val="dk1"/>
              </a:buClr>
              <a:buSzPts val="1000"/>
              <a:buNone/>
              <a:defRPr>
                <a:solidFill>
                  <a:schemeClr val="dk1"/>
                </a:solidFill>
              </a:defRPr>
            </a:lvl8pPr>
            <a:lvl9pPr lvl="8" algn="l">
              <a:lnSpc>
                <a:spcPct val="115000"/>
              </a:lnSpc>
              <a:spcBef>
                <a:spcPts val="0"/>
              </a:spcBef>
              <a:spcAft>
                <a:spcPts val="0"/>
              </a:spcAft>
              <a:buClr>
                <a:schemeClr val="dk1"/>
              </a:buClr>
              <a:buSzPts val="1000"/>
              <a:buNone/>
              <a:defRPr>
                <a:solidFill>
                  <a:schemeClr val="dk1"/>
                </a:solidFill>
              </a:defRPr>
            </a:lvl9pPr>
          </a:lstStyle>
          <a:p/>
        </p:txBody>
      </p:sp>
      <p:cxnSp>
        <p:nvCxnSpPr>
          <p:cNvPr id="58" name="Google Shape;58;p36"/>
          <p:cNvCxnSpPr/>
          <p:nvPr/>
        </p:nvCxnSpPr>
        <p:spPr>
          <a:xfrm>
            <a:off x="3930073" y="2244437"/>
            <a:ext cx="4331855" cy="0"/>
          </a:xfrm>
          <a:prstGeom prst="straightConnector1">
            <a:avLst/>
          </a:prstGeom>
          <a:noFill/>
          <a:ln cap="rnd" cmpd="sng" w="15875">
            <a:solidFill>
              <a:schemeClr val="dk1"/>
            </a:solidFill>
            <a:prstDash val="solid"/>
            <a:miter lim="8000"/>
            <a:headEnd len="sm" w="sm" type="none"/>
            <a:tailEnd len="sm" w="sm" type="none"/>
          </a:ln>
        </p:spPr>
      </p:cxnSp>
      <p:cxnSp>
        <p:nvCxnSpPr>
          <p:cNvPr id="59" name="Google Shape;59;p36"/>
          <p:cNvCxnSpPr/>
          <p:nvPr/>
        </p:nvCxnSpPr>
        <p:spPr>
          <a:xfrm>
            <a:off x="3930073" y="4668983"/>
            <a:ext cx="4331855" cy="0"/>
          </a:xfrm>
          <a:prstGeom prst="straightConnector1">
            <a:avLst/>
          </a:prstGeom>
          <a:noFill/>
          <a:ln cap="rnd" cmpd="sng" w="15875">
            <a:solidFill>
              <a:schemeClr val="dk1"/>
            </a:solidFill>
            <a:prstDash val="solid"/>
            <a:miter lim="8000"/>
            <a:headEnd len="sm" w="sm" type="none"/>
            <a:tailEnd len="sm" w="sm" type="none"/>
          </a:ln>
        </p:spPr>
      </p:cxnSp>
      <p:sp>
        <p:nvSpPr>
          <p:cNvPr id="60" name="Google Shape;60;p36"/>
          <p:cNvSpPr txBox="1"/>
          <p:nvPr>
            <p:ph idx="1" type="body"/>
          </p:nvPr>
        </p:nvSpPr>
        <p:spPr>
          <a:xfrm>
            <a:off x="660400" y="2420360"/>
            <a:ext cx="10871100" cy="21147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800"/>
              </a:spcBef>
              <a:spcAft>
                <a:spcPts val="0"/>
              </a:spcAft>
              <a:buSzPts val="2380"/>
              <a:buNone/>
              <a:defRPr sz="2800"/>
            </a:lvl1pPr>
            <a:lvl2pPr indent="-336550" lvl="1" marL="914400" algn="ctr">
              <a:lnSpc>
                <a:spcPct val="100000"/>
              </a:lnSpc>
              <a:spcBef>
                <a:spcPts val="800"/>
              </a:spcBef>
              <a:spcAft>
                <a:spcPts val="0"/>
              </a:spcAft>
              <a:buSzPts val="1700"/>
              <a:buChar char="▪"/>
              <a:defRPr/>
            </a:lvl2pPr>
            <a:lvl3pPr indent="-325755" lvl="2" marL="1371600" algn="ctr">
              <a:lnSpc>
                <a:spcPct val="100000"/>
              </a:lnSpc>
              <a:spcBef>
                <a:spcPts val="800"/>
              </a:spcBef>
              <a:spcAft>
                <a:spcPts val="0"/>
              </a:spcAft>
              <a:buSzPts val="1530"/>
              <a:buChar char="▪"/>
              <a:defRPr/>
            </a:lvl3pPr>
            <a:lvl4pPr indent="-314960" lvl="3" marL="1828800" algn="ctr">
              <a:lnSpc>
                <a:spcPct val="100000"/>
              </a:lnSpc>
              <a:spcBef>
                <a:spcPts val="800"/>
              </a:spcBef>
              <a:spcAft>
                <a:spcPts val="0"/>
              </a:spcAft>
              <a:buSzPts val="1360"/>
              <a:buChar char="▪"/>
              <a:defRPr/>
            </a:lvl4pPr>
            <a:lvl5pPr indent="-314960" lvl="4" marL="2286000" algn="ctr">
              <a:lnSpc>
                <a:spcPct val="100000"/>
              </a:lnSpc>
              <a:spcBef>
                <a:spcPts val="800"/>
              </a:spcBef>
              <a:spcAft>
                <a:spcPts val="0"/>
              </a:spcAft>
              <a:buSzPts val="136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600"/>
              </a:spcAft>
              <a:buClr>
                <a:schemeClr val="dk1"/>
              </a:buClr>
              <a:buSzPts val="1800"/>
              <a:buChar char="•"/>
              <a:defRPr/>
            </a:lvl9pPr>
          </a:lstStyle>
          <a:p/>
        </p:txBody>
      </p:sp>
      <p:sp>
        <p:nvSpPr>
          <p:cNvPr id="61" name="Google Shape;61;p36"/>
          <p:cNvSpPr txBox="1"/>
          <p:nvPr>
            <p:ph idx="2" type="body"/>
          </p:nvPr>
        </p:nvSpPr>
        <p:spPr>
          <a:xfrm>
            <a:off x="3930072" y="4784725"/>
            <a:ext cx="4331855" cy="2762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800"/>
              </a:spcBef>
              <a:spcAft>
                <a:spcPts val="0"/>
              </a:spcAft>
              <a:buSzPts val="1020"/>
              <a:buNone/>
              <a:defRPr b="1" sz="1200" cap="none">
                <a:solidFill>
                  <a:srgbClr val="595959"/>
                </a:solidFill>
                <a:latin typeface="Verdana"/>
                <a:ea typeface="Verdana"/>
                <a:cs typeface="Verdana"/>
                <a:sym typeface="Verdana"/>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5"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600"/>
              </a:spcAft>
              <a:buClr>
                <a:schemeClr val="dk1"/>
              </a:buClr>
              <a:buSzPts val="1800"/>
              <a:buChar char="•"/>
              <a:defRPr/>
            </a:lvl9pPr>
          </a:lstStyle>
          <a:p/>
        </p:txBody>
      </p:sp>
      <p:sp>
        <p:nvSpPr>
          <p:cNvPr id="62" name="Google Shape;62;p36"/>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2_Closing Slide">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37"/>
          <p:cNvSpPr txBox="1"/>
          <p:nvPr/>
        </p:nvSpPr>
        <p:spPr>
          <a:xfrm>
            <a:off x="4851400" y="7247467"/>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5" name="Google Shape;65;p37"/>
          <p:cNvSpPr txBox="1"/>
          <p:nvPr>
            <p:ph type="title"/>
          </p:nvPr>
        </p:nvSpPr>
        <p:spPr>
          <a:xfrm>
            <a:off x="2452175" y="1233299"/>
            <a:ext cx="8010600" cy="23847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dk1"/>
              </a:buClr>
              <a:buSzPts val="5300"/>
              <a:buNone/>
              <a:defRPr sz="5300" cap="none">
                <a:solidFill>
                  <a:schemeClr val="dk1"/>
                </a:solidFill>
              </a:defRPr>
            </a:lvl1pPr>
            <a:lvl2pPr lvl="1" algn="l">
              <a:lnSpc>
                <a:spcPct val="115000"/>
              </a:lnSpc>
              <a:spcBef>
                <a:spcPts val="0"/>
              </a:spcBef>
              <a:spcAft>
                <a:spcPts val="0"/>
              </a:spcAft>
              <a:buSzPts val="1300"/>
              <a:buNone/>
              <a:defRPr sz="1700"/>
            </a:lvl2pPr>
            <a:lvl3pPr lvl="2" algn="l">
              <a:lnSpc>
                <a:spcPct val="115000"/>
              </a:lnSpc>
              <a:spcBef>
                <a:spcPts val="0"/>
              </a:spcBef>
              <a:spcAft>
                <a:spcPts val="0"/>
              </a:spcAft>
              <a:buSzPts val="1300"/>
              <a:buNone/>
              <a:defRPr sz="1700"/>
            </a:lvl3pPr>
            <a:lvl4pPr lvl="3" algn="l">
              <a:lnSpc>
                <a:spcPct val="115000"/>
              </a:lnSpc>
              <a:spcBef>
                <a:spcPts val="0"/>
              </a:spcBef>
              <a:spcAft>
                <a:spcPts val="0"/>
              </a:spcAft>
              <a:buSzPts val="1300"/>
              <a:buNone/>
              <a:defRPr sz="1700"/>
            </a:lvl4pPr>
            <a:lvl5pPr lvl="4" algn="l">
              <a:lnSpc>
                <a:spcPct val="115000"/>
              </a:lnSpc>
              <a:spcBef>
                <a:spcPts val="0"/>
              </a:spcBef>
              <a:spcAft>
                <a:spcPts val="0"/>
              </a:spcAft>
              <a:buSzPts val="1300"/>
              <a:buNone/>
              <a:defRPr sz="1700"/>
            </a:lvl5pPr>
            <a:lvl6pPr lvl="5" algn="l">
              <a:lnSpc>
                <a:spcPct val="115000"/>
              </a:lnSpc>
              <a:spcBef>
                <a:spcPts val="0"/>
              </a:spcBef>
              <a:spcAft>
                <a:spcPts val="0"/>
              </a:spcAft>
              <a:buSzPts val="1300"/>
              <a:buNone/>
              <a:defRPr sz="1700"/>
            </a:lvl6pPr>
            <a:lvl7pPr lvl="6" algn="l">
              <a:lnSpc>
                <a:spcPct val="115000"/>
              </a:lnSpc>
              <a:spcBef>
                <a:spcPts val="0"/>
              </a:spcBef>
              <a:spcAft>
                <a:spcPts val="0"/>
              </a:spcAft>
              <a:buSzPts val="1300"/>
              <a:buNone/>
              <a:defRPr sz="1700"/>
            </a:lvl7pPr>
            <a:lvl8pPr lvl="7" algn="l">
              <a:lnSpc>
                <a:spcPct val="115000"/>
              </a:lnSpc>
              <a:spcBef>
                <a:spcPts val="0"/>
              </a:spcBef>
              <a:spcAft>
                <a:spcPts val="0"/>
              </a:spcAft>
              <a:buSzPts val="1300"/>
              <a:buNone/>
              <a:defRPr sz="1700"/>
            </a:lvl8pPr>
            <a:lvl9pPr lvl="8" algn="l">
              <a:lnSpc>
                <a:spcPct val="115000"/>
              </a:lnSpc>
              <a:spcBef>
                <a:spcPts val="0"/>
              </a:spcBef>
              <a:spcAft>
                <a:spcPts val="0"/>
              </a:spcAft>
              <a:buSzPts val="1300"/>
              <a:buNone/>
              <a:defRPr sz="17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showMasterSp="0">
  <p:cSld name="Title Slide Black">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8"/>
          <p:cNvSpPr txBox="1"/>
          <p:nvPr>
            <p:ph type="ctrTitle"/>
          </p:nvPr>
        </p:nvSpPr>
        <p:spPr>
          <a:xfrm>
            <a:off x="768675" y="1479650"/>
            <a:ext cx="6887700" cy="1474200"/>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dk1"/>
              </a:buClr>
              <a:buSzPts val="5700"/>
              <a:buFont typeface="Oswald"/>
              <a:buNone/>
              <a:defRPr i="0" sz="5700">
                <a:solidFill>
                  <a:schemeClr val="dk1"/>
                </a:solidFill>
                <a:latin typeface="Oswald"/>
                <a:ea typeface="Oswald"/>
                <a:cs typeface="Oswald"/>
                <a:sym typeface="Oswald"/>
              </a:defRPr>
            </a:lvl1pPr>
            <a:lvl2pPr lvl="1" algn="l">
              <a:lnSpc>
                <a:spcPct val="115000"/>
              </a:lnSpc>
              <a:spcBef>
                <a:spcPts val="0"/>
              </a:spcBef>
              <a:spcAft>
                <a:spcPts val="0"/>
              </a:spcAft>
              <a:buSzPts val="10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1000"/>
              <a:buNone/>
              <a:defRPr/>
            </a:lvl4pPr>
            <a:lvl5pPr lvl="4" algn="l">
              <a:lnSpc>
                <a:spcPct val="115000"/>
              </a:lnSpc>
              <a:spcBef>
                <a:spcPts val="0"/>
              </a:spcBef>
              <a:spcAft>
                <a:spcPts val="0"/>
              </a:spcAft>
              <a:buSzPts val="1000"/>
              <a:buNone/>
              <a:defRPr/>
            </a:lvl5pPr>
            <a:lvl6pPr lvl="5" algn="l">
              <a:lnSpc>
                <a:spcPct val="115000"/>
              </a:lnSpc>
              <a:spcBef>
                <a:spcPts val="0"/>
              </a:spcBef>
              <a:spcAft>
                <a:spcPts val="0"/>
              </a:spcAft>
              <a:buSzPts val="1000"/>
              <a:buNone/>
              <a:defRPr/>
            </a:lvl6pPr>
            <a:lvl7pPr lvl="6" algn="l">
              <a:lnSpc>
                <a:spcPct val="115000"/>
              </a:lnSpc>
              <a:spcBef>
                <a:spcPts val="0"/>
              </a:spcBef>
              <a:spcAft>
                <a:spcPts val="0"/>
              </a:spcAft>
              <a:buSzPts val="1000"/>
              <a:buNone/>
              <a:defRPr/>
            </a:lvl7pPr>
            <a:lvl8pPr lvl="7" algn="l">
              <a:lnSpc>
                <a:spcPct val="115000"/>
              </a:lnSpc>
              <a:spcBef>
                <a:spcPts val="0"/>
              </a:spcBef>
              <a:spcAft>
                <a:spcPts val="0"/>
              </a:spcAft>
              <a:buSzPts val="1000"/>
              <a:buNone/>
              <a:defRPr/>
            </a:lvl8pPr>
            <a:lvl9pPr lvl="8" algn="l">
              <a:lnSpc>
                <a:spcPct val="115000"/>
              </a:lnSpc>
              <a:spcBef>
                <a:spcPts val="0"/>
              </a:spcBef>
              <a:spcAft>
                <a:spcPts val="0"/>
              </a:spcAft>
              <a:buSzPts val="1000"/>
              <a:buNone/>
              <a:defRPr/>
            </a:lvl9pPr>
          </a:lstStyle>
          <a:p/>
        </p:txBody>
      </p:sp>
      <p:sp>
        <p:nvSpPr>
          <p:cNvPr id="19" name="Google Shape;19;p28"/>
          <p:cNvSpPr txBox="1"/>
          <p:nvPr>
            <p:ph idx="1" type="subTitle"/>
          </p:nvPr>
        </p:nvSpPr>
        <p:spPr>
          <a:xfrm>
            <a:off x="768665" y="3138896"/>
            <a:ext cx="5486100" cy="666600"/>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875"/>
              <a:buNone/>
              <a:defRPr i="0" sz="2100"/>
            </a:lvl1pPr>
            <a:lvl2pPr lvl="1" algn="ctr">
              <a:lnSpc>
                <a:spcPct val="100000"/>
              </a:lnSpc>
              <a:spcBef>
                <a:spcPts val="800"/>
              </a:spcBef>
              <a:spcAft>
                <a:spcPts val="0"/>
              </a:spcAft>
              <a:buSzPts val="2300"/>
              <a:buNone/>
              <a:defRPr sz="2600"/>
            </a:lvl2pPr>
            <a:lvl3pPr lvl="2" algn="ctr">
              <a:lnSpc>
                <a:spcPct val="100000"/>
              </a:lnSpc>
              <a:spcBef>
                <a:spcPts val="800"/>
              </a:spcBef>
              <a:spcAft>
                <a:spcPts val="0"/>
              </a:spcAft>
              <a:buSzPts val="2130"/>
              <a:buNone/>
              <a:defRPr sz="2400"/>
            </a:lvl3pPr>
            <a:lvl4pPr lvl="3" algn="ctr">
              <a:lnSpc>
                <a:spcPct val="100000"/>
              </a:lnSpc>
              <a:spcBef>
                <a:spcPts val="800"/>
              </a:spcBef>
              <a:spcAft>
                <a:spcPts val="0"/>
              </a:spcAft>
              <a:buSzPts val="1960"/>
              <a:buNone/>
              <a:defRPr sz="2200"/>
            </a:lvl4pPr>
            <a:lvl5pPr lvl="4" algn="ctr">
              <a:lnSpc>
                <a:spcPct val="100000"/>
              </a:lnSpc>
              <a:spcBef>
                <a:spcPts val="800"/>
              </a:spcBef>
              <a:spcAft>
                <a:spcPts val="0"/>
              </a:spcAft>
              <a:buSzPts val="1960"/>
              <a:buNone/>
              <a:defRPr sz="2200"/>
            </a:lvl5pPr>
            <a:lvl6pPr lvl="5" algn="ctr">
              <a:lnSpc>
                <a:spcPct val="90000"/>
              </a:lnSpc>
              <a:spcBef>
                <a:spcPts val="800"/>
              </a:spcBef>
              <a:spcAft>
                <a:spcPts val="0"/>
              </a:spcAft>
              <a:buSzPts val="2200"/>
              <a:buNone/>
              <a:defRPr sz="2200"/>
            </a:lvl6pPr>
            <a:lvl7pPr lvl="6" algn="ctr">
              <a:lnSpc>
                <a:spcPct val="90000"/>
              </a:lnSpc>
              <a:spcBef>
                <a:spcPts val="600"/>
              </a:spcBef>
              <a:spcAft>
                <a:spcPts val="0"/>
              </a:spcAft>
              <a:buSzPts val="2200"/>
              <a:buNone/>
              <a:defRPr sz="2200"/>
            </a:lvl7pPr>
            <a:lvl8pPr lvl="7" algn="ctr">
              <a:lnSpc>
                <a:spcPct val="90000"/>
              </a:lnSpc>
              <a:spcBef>
                <a:spcPts val="600"/>
              </a:spcBef>
              <a:spcAft>
                <a:spcPts val="0"/>
              </a:spcAft>
              <a:buSzPts val="2200"/>
              <a:buNone/>
              <a:defRPr sz="2200"/>
            </a:lvl8pPr>
            <a:lvl9pPr lvl="8" algn="ctr">
              <a:lnSpc>
                <a:spcPct val="90000"/>
              </a:lnSpc>
              <a:spcBef>
                <a:spcPts val="600"/>
              </a:spcBef>
              <a:spcAft>
                <a:spcPts val="600"/>
              </a:spcAft>
              <a:buSzPts val="2200"/>
              <a:buNone/>
              <a:defRPr sz="2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1" showMasterSp="0">
  <p:cSld name="Title Slide Black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29"/>
          <p:cNvSpPr txBox="1"/>
          <p:nvPr>
            <p:ph type="ctrTitle"/>
          </p:nvPr>
        </p:nvSpPr>
        <p:spPr>
          <a:xfrm>
            <a:off x="768675" y="1479650"/>
            <a:ext cx="6887700" cy="1474200"/>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dk1"/>
              </a:buClr>
              <a:buSzPts val="5700"/>
              <a:buFont typeface="Oswald"/>
              <a:buNone/>
              <a:defRPr i="0" sz="5700">
                <a:solidFill>
                  <a:schemeClr val="dk1"/>
                </a:solidFill>
                <a:latin typeface="Oswald"/>
                <a:ea typeface="Oswald"/>
                <a:cs typeface="Oswald"/>
                <a:sym typeface="Oswald"/>
              </a:defRPr>
            </a:lvl1pPr>
            <a:lvl2pPr lvl="1" algn="l">
              <a:lnSpc>
                <a:spcPct val="115000"/>
              </a:lnSpc>
              <a:spcBef>
                <a:spcPts val="0"/>
              </a:spcBef>
              <a:spcAft>
                <a:spcPts val="0"/>
              </a:spcAft>
              <a:buSzPts val="10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1000"/>
              <a:buNone/>
              <a:defRPr/>
            </a:lvl4pPr>
            <a:lvl5pPr lvl="4" algn="l">
              <a:lnSpc>
                <a:spcPct val="115000"/>
              </a:lnSpc>
              <a:spcBef>
                <a:spcPts val="0"/>
              </a:spcBef>
              <a:spcAft>
                <a:spcPts val="0"/>
              </a:spcAft>
              <a:buSzPts val="1000"/>
              <a:buNone/>
              <a:defRPr/>
            </a:lvl5pPr>
            <a:lvl6pPr lvl="5" algn="l">
              <a:lnSpc>
                <a:spcPct val="115000"/>
              </a:lnSpc>
              <a:spcBef>
                <a:spcPts val="0"/>
              </a:spcBef>
              <a:spcAft>
                <a:spcPts val="0"/>
              </a:spcAft>
              <a:buSzPts val="1000"/>
              <a:buNone/>
              <a:defRPr/>
            </a:lvl6pPr>
            <a:lvl7pPr lvl="6" algn="l">
              <a:lnSpc>
                <a:spcPct val="115000"/>
              </a:lnSpc>
              <a:spcBef>
                <a:spcPts val="0"/>
              </a:spcBef>
              <a:spcAft>
                <a:spcPts val="0"/>
              </a:spcAft>
              <a:buSzPts val="1000"/>
              <a:buNone/>
              <a:defRPr/>
            </a:lvl7pPr>
            <a:lvl8pPr lvl="7" algn="l">
              <a:lnSpc>
                <a:spcPct val="115000"/>
              </a:lnSpc>
              <a:spcBef>
                <a:spcPts val="0"/>
              </a:spcBef>
              <a:spcAft>
                <a:spcPts val="0"/>
              </a:spcAft>
              <a:buSzPts val="1000"/>
              <a:buNone/>
              <a:defRPr/>
            </a:lvl8pPr>
            <a:lvl9pPr lvl="8" algn="l">
              <a:lnSpc>
                <a:spcPct val="115000"/>
              </a:lnSpc>
              <a:spcBef>
                <a:spcPts val="0"/>
              </a:spcBef>
              <a:spcAft>
                <a:spcPts val="0"/>
              </a:spcAft>
              <a:buSzPts val="1000"/>
              <a:buNone/>
              <a:defRPr/>
            </a:lvl9pPr>
          </a:lstStyle>
          <a:p/>
        </p:txBody>
      </p:sp>
      <p:sp>
        <p:nvSpPr>
          <p:cNvPr id="22" name="Google Shape;22;p29"/>
          <p:cNvSpPr txBox="1"/>
          <p:nvPr>
            <p:ph idx="1" type="subTitle"/>
          </p:nvPr>
        </p:nvSpPr>
        <p:spPr>
          <a:xfrm>
            <a:off x="768665" y="3138896"/>
            <a:ext cx="5486100" cy="666600"/>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875"/>
              <a:buNone/>
              <a:defRPr i="0" sz="2100"/>
            </a:lvl1pPr>
            <a:lvl2pPr lvl="1" algn="ctr">
              <a:lnSpc>
                <a:spcPct val="100000"/>
              </a:lnSpc>
              <a:spcBef>
                <a:spcPts val="800"/>
              </a:spcBef>
              <a:spcAft>
                <a:spcPts val="0"/>
              </a:spcAft>
              <a:buSzPts val="2300"/>
              <a:buNone/>
              <a:defRPr sz="2600"/>
            </a:lvl2pPr>
            <a:lvl3pPr lvl="2" algn="ctr">
              <a:lnSpc>
                <a:spcPct val="100000"/>
              </a:lnSpc>
              <a:spcBef>
                <a:spcPts val="800"/>
              </a:spcBef>
              <a:spcAft>
                <a:spcPts val="0"/>
              </a:spcAft>
              <a:buSzPts val="2130"/>
              <a:buNone/>
              <a:defRPr sz="2400"/>
            </a:lvl3pPr>
            <a:lvl4pPr lvl="3" algn="ctr">
              <a:lnSpc>
                <a:spcPct val="100000"/>
              </a:lnSpc>
              <a:spcBef>
                <a:spcPts val="800"/>
              </a:spcBef>
              <a:spcAft>
                <a:spcPts val="0"/>
              </a:spcAft>
              <a:buSzPts val="1960"/>
              <a:buNone/>
              <a:defRPr sz="2200"/>
            </a:lvl4pPr>
            <a:lvl5pPr lvl="4" algn="ctr">
              <a:lnSpc>
                <a:spcPct val="100000"/>
              </a:lnSpc>
              <a:spcBef>
                <a:spcPts val="800"/>
              </a:spcBef>
              <a:spcAft>
                <a:spcPts val="0"/>
              </a:spcAft>
              <a:buSzPts val="1960"/>
              <a:buNone/>
              <a:defRPr sz="2200"/>
            </a:lvl5pPr>
            <a:lvl6pPr lvl="5" algn="ctr">
              <a:lnSpc>
                <a:spcPct val="90000"/>
              </a:lnSpc>
              <a:spcBef>
                <a:spcPts val="800"/>
              </a:spcBef>
              <a:spcAft>
                <a:spcPts val="0"/>
              </a:spcAft>
              <a:buSzPts val="2200"/>
              <a:buNone/>
              <a:defRPr sz="2200"/>
            </a:lvl6pPr>
            <a:lvl7pPr lvl="6" algn="ctr">
              <a:lnSpc>
                <a:spcPct val="90000"/>
              </a:lnSpc>
              <a:spcBef>
                <a:spcPts val="600"/>
              </a:spcBef>
              <a:spcAft>
                <a:spcPts val="0"/>
              </a:spcAft>
              <a:buSzPts val="2200"/>
              <a:buNone/>
              <a:defRPr sz="2200"/>
            </a:lvl7pPr>
            <a:lvl8pPr lvl="7" algn="ctr">
              <a:lnSpc>
                <a:spcPct val="90000"/>
              </a:lnSpc>
              <a:spcBef>
                <a:spcPts val="600"/>
              </a:spcBef>
              <a:spcAft>
                <a:spcPts val="0"/>
              </a:spcAft>
              <a:buSzPts val="2200"/>
              <a:buNone/>
              <a:defRPr sz="2200"/>
            </a:lvl8pPr>
            <a:lvl9pPr lvl="8" algn="ctr">
              <a:lnSpc>
                <a:spcPct val="90000"/>
              </a:lnSpc>
              <a:spcBef>
                <a:spcPts val="600"/>
              </a:spcBef>
              <a:spcAft>
                <a:spcPts val="600"/>
              </a:spcAft>
              <a:buSzPts val="2200"/>
              <a:buNone/>
              <a:defRPr sz="2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1 1" showMasterSp="0">
  <p:cSld name="Title Slide Black_1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30"/>
          <p:cNvSpPr txBox="1"/>
          <p:nvPr>
            <p:ph type="ctrTitle"/>
          </p:nvPr>
        </p:nvSpPr>
        <p:spPr>
          <a:xfrm>
            <a:off x="768675" y="1479650"/>
            <a:ext cx="6887700" cy="1474200"/>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dk1"/>
              </a:buClr>
              <a:buSzPts val="5700"/>
              <a:buFont typeface="Oswald"/>
              <a:buNone/>
              <a:defRPr i="0" sz="5700">
                <a:solidFill>
                  <a:schemeClr val="dk1"/>
                </a:solidFill>
                <a:latin typeface="Oswald"/>
                <a:ea typeface="Oswald"/>
                <a:cs typeface="Oswald"/>
                <a:sym typeface="Oswald"/>
              </a:defRPr>
            </a:lvl1pPr>
            <a:lvl2pPr lvl="1" algn="l">
              <a:lnSpc>
                <a:spcPct val="115000"/>
              </a:lnSpc>
              <a:spcBef>
                <a:spcPts val="0"/>
              </a:spcBef>
              <a:spcAft>
                <a:spcPts val="0"/>
              </a:spcAft>
              <a:buSzPts val="10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1000"/>
              <a:buNone/>
              <a:defRPr/>
            </a:lvl4pPr>
            <a:lvl5pPr lvl="4" algn="l">
              <a:lnSpc>
                <a:spcPct val="115000"/>
              </a:lnSpc>
              <a:spcBef>
                <a:spcPts val="0"/>
              </a:spcBef>
              <a:spcAft>
                <a:spcPts val="0"/>
              </a:spcAft>
              <a:buSzPts val="1000"/>
              <a:buNone/>
              <a:defRPr/>
            </a:lvl5pPr>
            <a:lvl6pPr lvl="5" algn="l">
              <a:lnSpc>
                <a:spcPct val="115000"/>
              </a:lnSpc>
              <a:spcBef>
                <a:spcPts val="0"/>
              </a:spcBef>
              <a:spcAft>
                <a:spcPts val="0"/>
              </a:spcAft>
              <a:buSzPts val="1000"/>
              <a:buNone/>
              <a:defRPr/>
            </a:lvl6pPr>
            <a:lvl7pPr lvl="6" algn="l">
              <a:lnSpc>
                <a:spcPct val="115000"/>
              </a:lnSpc>
              <a:spcBef>
                <a:spcPts val="0"/>
              </a:spcBef>
              <a:spcAft>
                <a:spcPts val="0"/>
              </a:spcAft>
              <a:buSzPts val="1000"/>
              <a:buNone/>
              <a:defRPr/>
            </a:lvl7pPr>
            <a:lvl8pPr lvl="7" algn="l">
              <a:lnSpc>
                <a:spcPct val="115000"/>
              </a:lnSpc>
              <a:spcBef>
                <a:spcPts val="0"/>
              </a:spcBef>
              <a:spcAft>
                <a:spcPts val="0"/>
              </a:spcAft>
              <a:buSzPts val="1000"/>
              <a:buNone/>
              <a:defRPr/>
            </a:lvl8pPr>
            <a:lvl9pPr lvl="8" algn="l">
              <a:lnSpc>
                <a:spcPct val="115000"/>
              </a:lnSpc>
              <a:spcBef>
                <a:spcPts val="0"/>
              </a:spcBef>
              <a:spcAft>
                <a:spcPts val="0"/>
              </a:spcAft>
              <a:buSzPts val="1000"/>
              <a:buNone/>
              <a:defRPr/>
            </a:lvl9pPr>
          </a:lstStyle>
          <a:p/>
        </p:txBody>
      </p:sp>
      <p:sp>
        <p:nvSpPr>
          <p:cNvPr id="25" name="Google Shape;25;p30"/>
          <p:cNvSpPr txBox="1"/>
          <p:nvPr>
            <p:ph idx="1" type="subTitle"/>
          </p:nvPr>
        </p:nvSpPr>
        <p:spPr>
          <a:xfrm>
            <a:off x="768665" y="3138896"/>
            <a:ext cx="5486100" cy="666600"/>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875"/>
              <a:buNone/>
              <a:defRPr i="0" sz="2100"/>
            </a:lvl1pPr>
            <a:lvl2pPr lvl="1" algn="ctr">
              <a:lnSpc>
                <a:spcPct val="100000"/>
              </a:lnSpc>
              <a:spcBef>
                <a:spcPts val="800"/>
              </a:spcBef>
              <a:spcAft>
                <a:spcPts val="0"/>
              </a:spcAft>
              <a:buSzPts val="2300"/>
              <a:buNone/>
              <a:defRPr sz="2600"/>
            </a:lvl2pPr>
            <a:lvl3pPr lvl="2" algn="ctr">
              <a:lnSpc>
                <a:spcPct val="100000"/>
              </a:lnSpc>
              <a:spcBef>
                <a:spcPts val="800"/>
              </a:spcBef>
              <a:spcAft>
                <a:spcPts val="0"/>
              </a:spcAft>
              <a:buSzPts val="2130"/>
              <a:buNone/>
              <a:defRPr sz="2400"/>
            </a:lvl3pPr>
            <a:lvl4pPr lvl="3" algn="ctr">
              <a:lnSpc>
                <a:spcPct val="100000"/>
              </a:lnSpc>
              <a:spcBef>
                <a:spcPts val="800"/>
              </a:spcBef>
              <a:spcAft>
                <a:spcPts val="0"/>
              </a:spcAft>
              <a:buSzPts val="1960"/>
              <a:buNone/>
              <a:defRPr sz="2200"/>
            </a:lvl4pPr>
            <a:lvl5pPr lvl="4" algn="ctr">
              <a:lnSpc>
                <a:spcPct val="100000"/>
              </a:lnSpc>
              <a:spcBef>
                <a:spcPts val="800"/>
              </a:spcBef>
              <a:spcAft>
                <a:spcPts val="0"/>
              </a:spcAft>
              <a:buSzPts val="1960"/>
              <a:buNone/>
              <a:defRPr sz="2200"/>
            </a:lvl5pPr>
            <a:lvl6pPr lvl="5" algn="ctr">
              <a:lnSpc>
                <a:spcPct val="90000"/>
              </a:lnSpc>
              <a:spcBef>
                <a:spcPts val="800"/>
              </a:spcBef>
              <a:spcAft>
                <a:spcPts val="0"/>
              </a:spcAft>
              <a:buSzPts val="2200"/>
              <a:buNone/>
              <a:defRPr sz="2200"/>
            </a:lvl6pPr>
            <a:lvl7pPr lvl="6" algn="ctr">
              <a:lnSpc>
                <a:spcPct val="90000"/>
              </a:lnSpc>
              <a:spcBef>
                <a:spcPts val="600"/>
              </a:spcBef>
              <a:spcAft>
                <a:spcPts val="0"/>
              </a:spcAft>
              <a:buSzPts val="2200"/>
              <a:buNone/>
              <a:defRPr sz="2200"/>
            </a:lvl7pPr>
            <a:lvl8pPr lvl="7" algn="ctr">
              <a:lnSpc>
                <a:spcPct val="90000"/>
              </a:lnSpc>
              <a:spcBef>
                <a:spcPts val="600"/>
              </a:spcBef>
              <a:spcAft>
                <a:spcPts val="0"/>
              </a:spcAft>
              <a:buSzPts val="2200"/>
              <a:buNone/>
              <a:defRPr sz="2200"/>
            </a:lvl8pPr>
            <a:lvl9pPr lvl="8" algn="ctr">
              <a:lnSpc>
                <a:spcPct val="90000"/>
              </a:lnSpc>
              <a:spcBef>
                <a:spcPts val="600"/>
              </a:spcBef>
              <a:spcAft>
                <a:spcPts val="600"/>
              </a:spcAft>
              <a:buSzPts val="2200"/>
              <a:buNone/>
              <a:defRPr sz="22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31"/>
          <p:cNvSpPr txBox="1"/>
          <p:nvPr>
            <p:ph idx="1" type="body"/>
          </p:nvPr>
        </p:nvSpPr>
        <p:spPr>
          <a:xfrm>
            <a:off x="673900" y="1161425"/>
            <a:ext cx="11207100" cy="4595100"/>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800"/>
              </a:spcBef>
              <a:spcAft>
                <a:spcPts val="0"/>
              </a:spcAft>
              <a:buClr>
                <a:schemeClr val="accent3"/>
              </a:buClr>
              <a:buSzPts val="2070"/>
              <a:buChar char="▪"/>
              <a:defRPr sz="2400"/>
            </a:lvl1pPr>
            <a:lvl2pPr indent="-349250" lvl="1" marL="914400" algn="l">
              <a:lnSpc>
                <a:spcPct val="100000"/>
              </a:lnSpc>
              <a:spcBef>
                <a:spcPts val="800"/>
              </a:spcBef>
              <a:spcAft>
                <a:spcPts val="0"/>
              </a:spcAft>
              <a:buSzPts val="1900"/>
              <a:buChar char="▪"/>
              <a:defRPr sz="2200"/>
            </a:lvl2pPr>
            <a:lvl3pPr indent="-338455" lvl="2" marL="1371600" algn="l">
              <a:lnSpc>
                <a:spcPct val="100000"/>
              </a:lnSpc>
              <a:spcBef>
                <a:spcPts val="800"/>
              </a:spcBef>
              <a:spcAft>
                <a:spcPts val="0"/>
              </a:spcAft>
              <a:buSzPts val="1730"/>
              <a:buChar char="▪"/>
              <a:defRPr sz="2000"/>
            </a:lvl3pPr>
            <a:lvl4pPr indent="-327660" lvl="3" marL="1828800" algn="l">
              <a:lnSpc>
                <a:spcPct val="100000"/>
              </a:lnSpc>
              <a:spcBef>
                <a:spcPts val="800"/>
              </a:spcBef>
              <a:spcAft>
                <a:spcPts val="0"/>
              </a:spcAft>
              <a:buSzPts val="1560"/>
              <a:buChar char="▪"/>
              <a:defRPr sz="1800"/>
            </a:lvl4pPr>
            <a:lvl5pPr indent="-338455" lvl="4" marL="2286000" algn="l">
              <a:lnSpc>
                <a:spcPct val="100000"/>
              </a:lnSpc>
              <a:spcBef>
                <a:spcPts val="800"/>
              </a:spcBef>
              <a:spcAft>
                <a:spcPts val="0"/>
              </a:spcAft>
              <a:buSzPts val="1730"/>
              <a:buChar char="▪"/>
              <a:defRPr sz="1900"/>
            </a:lvl5pPr>
            <a:lvl6pPr indent="-355600" lvl="5" marL="2743200" algn="l">
              <a:lnSpc>
                <a:spcPct val="90000"/>
              </a:lnSpc>
              <a:spcBef>
                <a:spcPts val="800"/>
              </a:spcBef>
              <a:spcAft>
                <a:spcPts val="0"/>
              </a:spcAft>
              <a:buClr>
                <a:schemeClr val="dk1"/>
              </a:buClr>
              <a:buSzPts val="2000"/>
              <a:buChar char="•"/>
              <a:defRPr sz="2100"/>
            </a:lvl6pPr>
            <a:lvl7pPr indent="-355600" lvl="6" marL="3200400" algn="l">
              <a:lnSpc>
                <a:spcPct val="90000"/>
              </a:lnSpc>
              <a:spcBef>
                <a:spcPts val="600"/>
              </a:spcBef>
              <a:spcAft>
                <a:spcPts val="0"/>
              </a:spcAft>
              <a:buClr>
                <a:schemeClr val="dk1"/>
              </a:buClr>
              <a:buSzPts val="2000"/>
              <a:buChar char="•"/>
              <a:defRPr sz="2100"/>
            </a:lvl7pPr>
            <a:lvl8pPr indent="-355600" lvl="7" marL="3657600" algn="l">
              <a:lnSpc>
                <a:spcPct val="90000"/>
              </a:lnSpc>
              <a:spcBef>
                <a:spcPts val="600"/>
              </a:spcBef>
              <a:spcAft>
                <a:spcPts val="0"/>
              </a:spcAft>
              <a:buClr>
                <a:schemeClr val="dk1"/>
              </a:buClr>
              <a:buSzPts val="2000"/>
              <a:buChar char="•"/>
              <a:defRPr sz="2100"/>
            </a:lvl8pPr>
            <a:lvl9pPr indent="-355600" lvl="8" marL="4114800" algn="l">
              <a:lnSpc>
                <a:spcPct val="90000"/>
              </a:lnSpc>
              <a:spcBef>
                <a:spcPts val="600"/>
              </a:spcBef>
              <a:spcAft>
                <a:spcPts val="600"/>
              </a:spcAft>
              <a:buClr>
                <a:schemeClr val="dk1"/>
              </a:buClr>
              <a:buSzPts val="2000"/>
              <a:buChar char="•"/>
              <a:defRPr sz="2100"/>
            </a:lvl9pPr>
          </a:lstStyle>
          <a:p/>
        </p:txBody>
      </p:sp>
      <p:sp>
        <p:nvSpPr>
          <p:cNvPr id="28" name="Google Shape;28;p31"/>
          <p:cNvSpPr txBox="1"/>
          <p:nvPr>
            <p:ph type="title"/>
          </p:nvPr>
        </p:nvSpPr>
        <p:spPr>
          <a:xfrm>
            <a:off x="-43550" y="265625"/>
            <a:ext cx="5486400" cy="648900"/>
          </a:xfrm>
          <a:prstGeom prst="rect">
            <a:avLst/>
          </a:prstGeom>
          <a:solidFill>
            <a:schemeClr val="dk1"/>
          </a:solidFill>
          <a:ln>
            <a:noFill/>
          </a:ln>
        </p:spPr>
        <p:txBody>
          <a:bodyPr anchorCtr="0" anchor="ctr" bIns="45700" lIns="91425" spcFirstLastPara="1" rIns="91425" wrap="square" tIns="45700">
            <a:normAutofit/>
          </a:bodyPr>
          <a:lstStyle>
            <a:lvl1pPr lvl="0" algn="l">
              <a:lnSpc>
                <a:spcPct val="85000"/>
              </a:lnSpc>
              <a:spcBef>
                <a:spcPts val="0"/>
              </a:spcBef>
              <a:spcAft>
                <a:spcPts val="0"/>
              </a:spcAft>
              <a:buSzPts val="1800"/>
              <a:buNone/>
              <a:defRPr/>
            </a:lvl1pPr>
            <a:lvl2pPr lvl="1" algn="l">
              <a:lnSpc>
                <a:spcPct val="115000"/>
              </a:lnSpc>
              <a:spcBef>
                <a:spcPts val="0"/>
              </a:spcBef>
              <a:spcAft>
                <a:spcPts val="0"/>
              </a:spcAft>
              <a:buSzPts val="10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1000"/>
              <a:buNone/>
              <a:defRPr/>
            </a:lvl4pPr>
            <a:lvl5pPr lvl="4" algn="l">
              <a:lnSpc>
                <a:spcPct val="115000"/>
              </a:lnSpc>
              <a:spcBef>
                <a:spcPts val="0"/>
              </a:spcBef>
              <a:spcAft>
                <a:spcPts val="0"/>
              </a:spcAft>
              <a:buSzPts val="1000"/>
              <a:buNone/>
              <a:defRPr/>
            </a:lvl5pPr>
            <a:lvl6pPr lvl="5" algn="l">
              <a:lnSpc>
                <a:spcPct val="115000"/>
              </a:lnSpc>
              <a:spcBef>
                <a:spcPts val="0"/>
              </a:spcBef>
              <a:spcAft>
                <a:spcPts val="0"/>
              </a:spcAft>
              <a:buSzPts val="1000"/>
              <a:buNone/>
              <a:defRPr/>
            </a:lvl6pPr>
            <a:lvl7pPr lvl="6" algn="l">
              <a:lnSpc>
                <a:spcPct val="115000"/>
              </a:lnSpc>
              <a:spcBef>
                <a:spcPts val="0"/>
              </a:spcBef>
              <a:spcAft>
                <a:spcPts val="0"/>
              </a:spcAft>
              <a:buSzPts val="1000"/>
              <a:buNone/>
              <a:defRPr/>
            </a:lvl7pPr>
            <a:lvl8pPr lvl="7" algn="l">
              <a:lnSpc>
                <a:spcPct val="115000"/>
              </a:lnSpc>
              <a:spcBef>
                <a:spcPts val="0"/>
              </a:spcBef>
              <a:spcAft>
                <a:spcPts val="0"/>
              </a:spcAft>
              <a:buSzPts val="1000"/>
              <a:buNone/>
              <a:defRPr/>
            </a:lvl8pPr>
            <a:lvl9pPr lvl="8" algn="l">
              <a:lnSpc>
                <a:spcPct val="115000"/>
              </a:lnSpc>
              <a:spcBef>
                <a:spcPts val="0"/>
              </a:spcBef>
              <a:spcAft>
                <a:spcPts val="0"/>
              </a:spcAft>
              <a:buSzPts val="1000"/>
              <a:buNone/>
              <a:defRPr/>
            </a:lvl9pPr>
          </a:lstStyle>
          <a:p/>
        </p:txBody>
      </p:sp>
      <p:sp>
        <p:nvSpPr>
          <p:cNvPr id="29" name="Google Shape;29;p31"/>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with Image" showMasterSp="0">
  <p:cSld name="Title Slide Black with Image">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32"/>
          <p:cNvSpPr/>
          <p:nvPr/>
        </p:nvSpPr>
        <p:spPr>
          <a:xfrm>
            <a:off x="-19821" y="1080250"/>
            <a:ext cx="5642400" cy="2616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2" name="Google Shape;32;p32"/>
          <p:cNvSpPr/>
          <p:nvPr>
            <p:ph idx="2" type="pic"/>
          </p:nvPr>
        </p:nvSpPr>
        <p:spPr>
          <a:xfrm>
            <a:off x="5938825" y="288450"/>
            <a:ext cx="5973600" cy="5872500"/>
          </a:xfrm>
          <a:prstGeom prst="rect">
            <a:avLst/>
          </a:prstGeom>
          <a:noFill/>
          <a:ln>
            <a:noFill/>
          </a:ln>
        </p:spPr>
      </p:sp>
      <p:sp>
        <p:nvSpPr>
          <p:cNvPr id="33" name="Google Shape;33;p32"/>
          <p:cNvSpPr txBox="1"/>
          <p:nvPr>
            <p:ph type="ctrTitle"/>
          </p:nvPr>
        </p:nvSpPr>
        <p:spPr>
          <a:xfrm>
            <a:off x="487307" y="1270346"/>
            <a:ext cx="5486100" cy="1474200"/>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accent3"/>
              </a:buClr>
              <a:buSzPts val="4000"/>
              <a:buFont typeface="Arial"/>
              <a:buNone/>
              <a:defRPr b="1" i="0" sz="4000">
                <a:solidFill>
                  <a:schemeClr val="accent3"/>
                </a:solidFill>
                <a:latin typeface="Arial"/>
                <a:ea typeface="Arial"/>
                <a:cs typeface="Arial"/>
                <a:sym typeface="Arial"/>
              </a:defRPr>
            </a:lvl1pPr>
            <a:lvl2pPr lvl="1" algn="l">
              <a:lnSpc>
                <a:spcPct val="115000"/>
              </a:lnSpc>
              <a:spcBef>
                <a:spcPts val="0"/>
              </a:spcBef>
              <a:spcAft>
                <a:spcPts val="0"/>
              </a:spcAft>
              <a:buSzPts val="10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1000"/>
              <a:buNone/>
              <a:defRPr/>
            </a:lvl4pPr>
            <a:lvl5pPr lvl="4" algn="l">
              <a:lnSpc>
                <a:spcPct val="115000"/>
              </a:lnSpc>
              <a:spcBef>
                <a:spcPts val="0"/>
              </a:spcBef>
              <a:spcAft>
                <a:spcPts val="0"/>
              </a:spcAft>
              <a:buSzPts val="1000"/>
              <a:buNone/>
              <a:defRPr/>
            </a:lvl5pPr>
            <a:lvl6pPr lvl="5" algn="l">
              <a:lnSpc>
                <a:spcPct val="115000"/>
              </a:lnSpc>
              <a:spcBef>
                <a:spcPts val="0"/>
              </a:spcBef>
              <a:spcAft>
                <a:spcPts val="0"/>
              </a:spcAft>
              <a:buSzPts val="1000"/>
              <a:buNone/>
              <a:defRPr/>
            </a:lvl6pPr>
            <a:lvl7pPr lvl="6" algn="l">
              <a:lnSpc>
                <a:spcPct val="115000"/>
              </a:lnSpc>
              <a:spcBef>
                <a:spcPts val="0"/>
              </a:spcBef>
              <a:spcAft>
                <a:spcPts val="0"/>
              </a:spcAft>
              <a:buSzPts val="1000"/>
              <a:buNone/>
              <a:defRPr/>
            </a:lvl7pPr>
            <a:lvl8pPr lvl="7" algn="l">
              <a:lnSpc>
                <a:spcPct val="115000"/>
              </a:lnSpc>
              <a:spcBef>
                <a:spcPts val="0"/>
              </a:spcBef>
              <a:spcAft>
                <a:spcPts val="0"/>
              </a:spcAft>
              <a:buSzPts val="1000"/>
              <a:buNone/>
              <a:defRPr/>
            </a:lvl8pPr>
            <a:lvl9pPr lvl="8" algn="l">
              <a:lnSpc>
                <a:spcPct val="115000"/>
              </a:lnSpc>
              <a:spcBef>
                <a:spcPts val="0"/>
              </a:spcBef>
              <a:spcAft>
                <a:spcPts val="0"/>
              </a:spcAft>
              <a:buSzPts val="1000"/>
              <a:buNone/>
              <a:defRPr/>
            </a:lvl9pPr>
          </a:lstStyle>
          <a:p/>
        </p:txBody>
      </p:sp>
      <p:sp>
        <p:nvSpPr>
          <p:cNvPr id="34" name="Google Shape;34;p32"/>
          <p:cNvSpPr txBox="1"/>
          <p:nvPr>
            <p:ph idx="1" type="subTitle"/>
          </p:nvPr>
        </p:nvSpPr>
        <p:spPr>
          <a:xfrm>
            <a:off x="487382" y="2873038"/>
            <a:ext cx="5486100" cy="666600"/>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475"/>
              <a:buNone/>
              <a:defRPr b="0" i="0" sz="1700">
                <a:solidFill>
                  <a:schemeClr val="lt1"/>
                </a:solidFill>
                <a:latin typeface="Arial"/>
                <a:ea typeface="Arial"/>
                <a:cs typeface="Arial"/>
                <a:sym typeface="Arial"/>
              </a:defRPr>
            </a:lvl1pPr>
            <a:lvl2pPr lvl="1" algn="ctr">
              <a:lnSpc>
                <a:spcPct val="100000"/>
              </a:lnSpc>
              <a:spcBef>
                <a:spcPts val="800"/>
              </a:spcBef>
              <a:spcAft>
                <a:spcPts val="0"/>
              </a:spcAft>
              <a:buSzPts val="1900"/>
              <a:buNone/>
              <a:defRPr sz="2200"/>
            </a:lvl2pPr>
            <a:lvl3pPr lvl="2" algn="ctr">
              <a:lnSpc>
                <a:spcPct val="100000"/>
              </a:lnSpc>
              <a:spcBef>
                <a:spcPts val="800"/>
              </a:spcBef>
              <a:spcAft>
                <a:spcPts val="0"/>
              </a:spcAft>
              <a:buSzPts val="1730"/>
              <a:buNone/>
              <a:defRPr sz="2000"/>
            </a:lvl3pPr>
            <a:lvl4pPr lvl="3" algn="ctr">
              <a:lnSpc>
                <a:spcPct val="100000"/>
              </a:lnSpc>
              <a:spcBef>
                <a:spcPts val="800"/>
              </a:spcBef>
              <a:spcAft>
                <a:spcPts val="0"/>
              </a:spcAft>
              <a:buSzPts val="1560"/>
              <a:buNone/>
              <a:defRPr sz="1800"/>
            </a:lvl4pPr>
            <a:lvl5pPr lvl="4" algn="ctr">
              <a:lnSpc>
                <a:spcPct val="100000"/>
              </a:lnSpc>
              <a:spcBef>
                <a:spcPts val="800"/>
              </a:spcBef>
              <a:spcAft>
                <a:spcPts val="0"/>
              </a:spcAft>
              <a:buSzPts val="1560"/>
              <a:buNone/>
              <a:defRPr sz="1800"/>
            </a:lvl5pPr>
            <a:lvl6pPr lvl="5" algn="ctr">
              <a:lnSpc>
                <a:spcPct val="90000"/>
              </a:lnSpc>
              <a:spcBef>
                <a:spcPts val="800"/>
              </a:spcBef>
              <a:spcAft>
                <a:spcPts val="0"/>
              </a:spcAft>
              <a:buClr>
                <a:schemeClr val="dk1"/>
              </a:buClr>
              <a:buSzPts val="1800"/>
              <a:buNone/>
              <a:defRPr sz="1800"/>
            </a:lvl6pPr>
            <a:lvl7pPr lvl="6" algn="ctr">
              <a:lnSpc>
                <a:spcPct val="90000"/>
              </a:lnSpc>
              <a:spcBef>
                <a:spcPts val="600"/>
              </a:spcBef>
              <a:spcAft>
                <a:spcPts val="0"/>
              </a:spcAft>
              <a:buClr>
                <a:schemeClr val="dk1"/>
              </a:buClr>
              <a:buSzPts val="1800"/>
              <a:buNone/>
              <a:defRPr sz="1800"/>
            </a:lvl7pPr>
            <a:lvl8pPr lvl="7" algn="ctr">
              <a:lnSpc>
                <a:spcPct val="90000"/>
              </a:lnSpc>
              <a:spcBef>
                <a:spcPts val="600"/>
              </a:spcBef>
              <a:spcAft>
                <a:spcPts val="0"/>
              </a:spcAft>
              <a:buClr>
                <a:schemeClr val="dk1"/>
              </a:buClr>
              <a:buSzPts val="1800"/>
              <a:buNone/>
              <a:defRPr sz="1800"/>
            </a:lvl8pPr>
            <a:lvl9pPr lvl="8" algn="ctr">
              <a:lnSpc>
                <a:spcPct val="90000"/>
              </a:lnSpc>
              <a:spcBef>
                <a:spcPts val="600"/>
              </a:spcBef>
              <a:spcAft>
                <a:spcPts val="600"/>
              </a:spcAft>
              <a:buClr>
                <a:schemeClr val="dk1"/>
              </a:buClr>
              <a:buSzPts val="1800"/>
              <a:buNone/>
              <a:defRPr sz="1800"/>
            </a:lvl9pPr>
          </a:lstStyle>
          <a:p/>
        </p:txBody>
      </p:sp>
      <p:sp>
        <p:nvSpPr>
          <p:cNvPr id="35" name="Google Shape;35;p32"/>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Divider dark purple" showMasterSp="0">
  <p:cSld name="3_Section Divider dark purple">
    <p:bg>
      <p:bgPr>
        <a:solidFill>
          <a:schemeClr val="lt2"/>
        </a:solidFill>
      </p:bgPr>
    </p:bg>
    <p:spTree>
      <p:nvGrpSpPr>
        <p:cNvPr id="36" name="Shape 36"/>
        <p:cNvGrpSpPr/>
        <p:nvPr/>
      </p:nvGrpSpPr>
      <p:grpSpPr>
        <a:xfrm>
          <a:off x="0" y="0"/>
          <a:ext cx="0" cy="0"/>
          <a:chOff x="0" y="0"/>
          <a:chExt cx="0" cy="0"/>
        </a:xfrm>
      </p:grpSpPr>
      <p:sp>
        <p:nvSpPr>
          <p:cNvPr id="37" name="Google Shape;37;p33"/>
          <p:cNvSpPr/>
          <p:nvPr/>
        </p:nvSpPr>
        <p:spPr>
          <a:xfrm>
            <a:off x="5470050" y="6182875"/>
            <a:ext cx="1251900" cy="675000"/>
          </a:xfrm>
          <a:prstGeom prst="rect">
            <a:avLst/>
          </a:prstGeom>
          <a:solidFill>
            <a:srgbClr val="F8D85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33"/>
          <p:cNvPicPr preferRelativeResize="0"/>
          <p:nvPr/>
        </p:nvPicPr>
        <p:blipFill rotWithShape="1">
          <a:blip r:embed="rId2">
            <a:alphaModFix amt="22000"/>
          </a:blip>
          <a:srcRect b="0" l="40" r="30" t="0"/>
          <a:stretch/>
        </p:blipFill>
        <p:spPr>
          <a:xfrm rot="5400000">
            <a:off x="2922063" y="-2965637"/>
            <a:ext cx="6847125" cy="12800150"/>
          </a:xfrm>
          <a:prstGeom prst="rect">
            <a:avLst/>
          </a:prstGeom>
          <a:noFill/>
          <a:ln>
            <a:noFill/>
          </a:ln>
        </p:spPr>
      </p:pic>
      <p:pic>
        <p:nvPicPr>
          <p:cNvPr id="39" name="Google Shape;39;p33"/>
          <p:cNvPicPr preferRelativeResize="0"/>
          <p:nvPr/>
        </p:nvPicPr>
        <p:blipFill rotWithShape="1">
          <a:blip r:embed="rId3">
            <a:alphaModFix amt="39000"/>
          </a:blip>
          <a:srcRect b="18624" l="12915" r="0" t="7965"/>
          <a:stretch/>
        </p:blipFill>
        <p:spPr>
          <a:xfrm rot="10800000">
            <a:off x="-1230957" y="-1245068"/>
            <a:ext cx="3010300" cy="5242526"/>
          </a:xfrm>
          <a:prstGeom prst="rect">
            <a:avLst/>
          </a:prstGeom>
          <a:noFill/>
          <a:ln>
            <a:noFill/>
          </a:ln>
        </p:spPr>
      </p:pic>
      <p:sp>
        <p:nvSpPr>
          <p:cNvPr id="40" name="Google Shape;40;p33"/>
          <p:cNvSpPr txBox="1"/>
          <p:nvPr>
            <p:ph idx="1" type="body"/>
          </p:nvPr>
        </p:nvSpPr>
        <p:spPr>
          <a:xfrm>
            <a:off x="2122279" y="3286438"/>
            <a:ext cx="8329500" cy="598500"/>
          </a:xfrm>
          <a:prstGeom prst="rect">
            <a:avLst/>
          </a:prstGeom>
          <a:noFill/>
          <a:ln>
            <a:noFill/>
          </a:ln>
        </p:spPr>
        <p:txBody>
          <a:bodyPr anchorCtr="0" anchor="t" bIns="45700" lIns="0" spcFirstLastPara="1" rIns="91425" wrap="square" tIns="45700">
            <a:noAutofit/>
          </a:bodyPr>
          <a:lstStyle>
            <a:lvl1pPr indent="-228600" lvl="0" marL="457200" algn="l">
              <a:lnSpc>
                <a:spcPct val="100000"/>
              </a:lnSpc>
              <a:spcBef>
                <a:spcPts val="800"/>
              </a:spcBef>
              <a:spcAft>
                <a:spcPts val="0"/>
              </a:spcAft>
              <a:buSzPts val="1980"/>
              <a:buNone/>
              <a:defRPr sz="2400"/>
            </a:lvl1pPr>
            <a:lvl2pPr indent="-228600" lvl="1" marL="914400" algn="l">
              <a:lnSpc>
                <a:spcPct val="100000"/>
              </a:lnSpc>
              <a:spcBef>
                <a:spcPts val="800"/>
              </a:spcBef>
              <a:spcAft>
                <a:spcPts val="0"/>
              </a:spcAft>
              <a:buSzPts val="1300"/>
              <a:buNone/>
              <a:defRPr sz="1700"/>
            </a:lvl2pPr>
            <a:lvl3pPr indent="-228600" lvl="2" marL="1371600" algn="l">
              <a:lnSpc>
                <a:spcPct val="100000"/>
              </a:lnSpc>
              <a:spcBef>
                <a:spcPts val="800"/>
              </a:spcBef>
              <a:spcAft>
                <a:spcPts val="0"/>
              </a:spcAft>
              <a:buSzPts val="1130"/>
              <a:buNone/>
              <a:defRPr sz="1500"/>
            </a:lvl3pPr>
            <a:lvl4pPr indent="-228600" lvl="3" marL="1828800" algn="l">
              <a:lnSpc>
                <a:spcPct val="100000"/>
              </a:lnSpc>
              <a:spcBef>
                <a:spcPts val="800"/>
              </a:spcBef>
              <a:spcAft>
                <a:spcPts val="0"/>
              </a:spcAft>
              <a:buSzPts val="960"/>
              <a:buNone/>
              <a:defRPr sz="1300"/>
            </a:lvl4pPr>
            <a:lvl5pPr indent="-228600" lvl="4" marL="2286000" algn="l">
              <a:lnSpc>
                <a:spcPct val="100000"/>
              </a:lnSpc>
              <a:spcBef>
                <a:spcPts val="800"/>
              </a:spcBef>
              <a:spcAft>
                <a:spcPts val="0"/>
              </a:spcAft>
              <a:buSzPts val="960"/>
              <a:buNone/>
              <a:defRPr sz="1300"/>
            </a:lvl5pPr>
            <a:lvl6pPr indent="-317500" lvl="5" marL="2743200" algn="l">
              <a:lnSpc>
                <a:spcPct val="90000"/>
              </a:lnSpc>
              <a:spcBef>
                <a:spcPts val="800"/>
              </a:spcBef>
              <a:spcAft>
                <a:spcPts val="0"/>
              </a:spcAft>
              <a:buSzPts val="1400"/>
              <a:buChar char="•"/>
              <a:defRPr sz="1500"/>
            </a:lvl6pPr>
            <a:lvl7pPr indent="-317500" lvl="6" marL="3200400" algn="l">
              <a:lnSpc>
                <a:spcPct val="90000"/>
              </a:lnSpc>
              <a:spcBef>
                <a:spcPts val="600"/>
              </a:spcBef>
              <a:spcAft>
                <a:spcPts val="0"/>
              </a:spcAft>
              <a:buSzPts val="1400"/>
              <a:buChar char="•"/>
              <a:defRPr sz="1500"/>
            </a:lvl7pPr>
            <a:lvl8pPr indent="-317500" lvl="7" marL="3657600" algn="l">
              <a:lnSpc>
                <a:spcPct val="90000"/>
              </a:lnSpc>
              <a:spcBef>
                <a:spcPts val="600"/>
              </a:spcBef>
              <a:spcAft>
                <a:spcPts val="0"/>
              </a:spcAft>
              <a:buSzPts val="1400"/>
              <a:buChar char="•"/>
              <a:defRPr sz="1500"/>
            </a:lvl8pPr>
            <a:lvl9pPr indent="-317500" lvl="8" marL="4114800" algn="l">
              <a:lnSpc>
                <a:spcPct val="90000"/>
              </a:lnSpc>
              <a:spcBef>
                <a:spcPts val="600"/>
              </a:spcBef>
              <a:spcAft>
                <a:spcPts val="600"/>
              </a:spcAft>
              <a:buSzPts val="1400"/>
              <a:buChar char="•"/>
              <a:defRPr sz="1500"/>
            </a:lvl9pPr>
          </a:lstStyle>
          <a:p/>
        </p:txBody>
      </p:sp>
      <p:sp>
        <p:nvSpPr>
          <p:cNvPr id="41" name="Google Shape;41;p33"/>
          <p:cNvSpPr txBox="1"/>
          <p:nvPr>
            <p:ph type="title"/>
          </p:nvPr>
        </p:nvSpPr>
        <p:spPr>
          <a:xfrm>
            <a:off x="1997200" y="1632857"/>
            <a:ext cx="8387700" cy="16536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dk1"/>
              </a:buClr>
              <a:buSzPts val="4800"/>
              <a:buNone/>
              <a:defRPr sz="4800" cap="none">
                <a:solidFill>
                  <a:schemeClr val="dk1"/>
                </a:solidFill>
              </a:defRPr>
            </a:lvl1pPr>
            <a:lvl2pPr lvl="1" algn="l">
              <a:lnSpc>
                <a:spcPct val="115000"/>
              </a:lnSpc>
              <a:spcBef>
                <a:spcPts val="0"/>
              </a:spcBef>
              <a:spcAft>
                <a:spcPts val="0"/>
              </a:spcAft>
              <a:buSzPts val="800"/>
              <a:buNone/>
              <a:defRPr sz="1200"/>
            </a:lvl2pPr>
            <a:lvl3pPr lvl="2" algn="l">
              <a:lnSpc>
                <a:spcPct val="115000"/>
              </a:lnSpc>
              <a:spcBef>
                <a:spcPts val="0"/>
              </a:spcBef>
              <a:spcAft>
                <a:spcPts val="0"/>
              </a:spcAft>
              <a:buSzPts val="800"/>
              <a:buNone/>
              <a:defRPr sz="1200"/>
            </a:lvl3pPr>
            <a:lvl4pPr lvl="3" algn="l">
              <a:lnSpc>
                <a:spcPct val="115000"/>
              </a:lnSpc>
              <a:spcBef>
                <a:spcPts val="0"/>
              </a:spcBef>
              <a:spcAft>
                <a:spcPts val="0"/>
              </a:spcAft>
              <a:buSzPts val="800"/>
              <a:buNone/>
              <a:defRPr sz="1200"/>
            </a:lvl4pPr>
            <a:lvl5pPr lvl="4" algn="l">
              <a:lnSpc>
                <a:spcPct val="115000"/>
              </a:lnSpc>
              <a:spcBef>
                <a:spcPts val="0"/>
              </a:spcBef>
              <a:spcAft>
                <a:spcPts val="0"/>
              </a:spcAft>
              <a:buSzPts val="800"/>
              <a:buNone/>
              <a:defRPr sz="1200"/>
            </a:lvl5pPr>
            <a:lvl6pPr lvl="5" algn="l">
              <a:lnSpc>
                <a:spcPct val="115000"/>
              </a:lnSpc>
              <a:spcBef>
                <a:spcPts val="0"/>
              </a:spcBef>
              <a:spcAft>
                <a:spcPts val="0"/>
              </a:spcAft>
              <a:buSzPts val="800"/>
              <a:buNone/>
              <a:defRPr sz="1200"/>
            </a:lvl6pPr>
            <a:lvl7pPr lvl="6" algn="l">
              <a:lnSpc>
                <a:spcPct val="115000"/>
              </a:lnSpc>
              <a:spcBef>
                <a:spcPts val="0"/>
              </a:spcBef>
              <a:spcAft>
                <a:spcPts val="0"/>
              </a:spcAft>
              <a:buSzPts val="800"/>
              <a:buNone/>
              <a:defRPr sz="1200"/>
            </a:lvl7pPr>
            <a:lvl8pPr lvl="7" algn="l">
              <a:lnSpc>
                <a:spcPct val="115000"/>
              </a:lnSpc>
              <a:spcBef>
                <a:spcPts val="0"/>
              </a:spcBef>
              <a:spcAft>
                <a:spcPts val="0"/>
              </a:spcAft>
              <a:buSzPts val="800"/>
              <a:buNone/>
              <a:defRPr sz="1200"/>
            </a:lvl8pPr>
            <a:lvl9pPr lvl="8" algn="l">
              <a:lnSpc>
                <a:spcPct val="115000"/>
              </a:lnSpc>
              <a:spcBef>
                <a:spcPts val="0"/>
              </a:spcBef>
              <a:spcAft>
                <a:spcPts val="0"/>
              </a:spcAft>
              <a:buSzPts val="800"/>
              <a:buNone/>
              <a:defRPr sz="1200"/>
            </a:lvl9pPr>
          </a:lstStyle>
          <a:p/>
        </p:txBody>
      </p:sp>
      <p:sp>
        <p:nvSpPr>
          <p:cNvPr id="42" name="Google Shape;42;p33"/>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pic>
        <p:nvPicPr>
          <p:cNvPr id="43" name="Google Shape;43;p33"/>
          <p:cNvPicPr preferRelativeResize="0"/>
          <p:nvPr/>
        </p:nvPicPr>
        <p:blipFill rotWithShape="1">
          <a:blip r:embed="rId4">
            <a:alphaModFix amt="56000"/>
          </a:blip>
          <a:srcRect b="33014" l="78950" r="5079" t="45813"/>
          <a:stretch/>
        </p:blipFill>
        <p:spPr>
          <a:xfrm rot="5400000">
            <a:off x="117493" y="2335607"/>
            <a:ext cx="3073351" cy="250350"/>
          </a:xfrm>
          <a:prstGeom prst="rect">
            <a:avLst/>
          </a:prstGeom>
          <a:noFill/>
          <a:ln>
            <a:noFill/>
          </a:ln>
        </p:spPr>
      </p:pic>
      <p:pic>
        <p:nvPicPr>
          <p:cNvPr id="44" name="Google Shape;44;p33"/>
          <p:cNvPicPr preferRelativeResize="0"/>
          <p:nvPr/>
        </p:nvPicPr>
        <p:blipFill rotWithShape="1">
          <a:blip r:embed="rId4">
            <a:alphaModFix amt="56000"/>
          </a:blip>
          <a:srcRect b="33014" l="78950" r="5079" t="45813"/>
          <a:stretch/>
        </p:blipFill>
        <p:spPr>
          <a:xfrm rot="5400000">
            <a:off x="226493" y="3367232"/>
            <a:ext cx="3073351" cy="250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4"/>
          <p:cNvSpPr txBox="1"/>
          <p:nvPr>
            <p:ph type="title"/>
          </p:nvPr>
        </p:nvSpPr>
        <p:spPr>
          <a:xfrm>
            <a:off x="-43550" y="265625"/>
            <a:ext cx="5486400" cy="648900"/>
          </a:xfrm>
          <a:prstGeom prst="rect">
            <a:avLst/>
          </a:prstGeom>
          <a:solidFill>
            <a:schemeClr val="dk1"/>
          </a:solid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1"/>
              </a:buClr>
              <a:buSzPts val="1800"/>
              <a:buNone/>
              <a:defRPr/>
            </a:lvl1pPr>
            <a:lvl2pPr lvl="1" algn="l">
              <a:lnSpc>
                <a:spcPct val="115000"/>
              </a:lnSpc>
              <a:spcBef>
                <a:spcPts val="0"/>
              </a:spcBef>
              <a:spcAft>
                <a:spcPts val="0"/>
              </a:spcAft>
              <a:buSzPts val="10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1000"/>
              <a:buNone/>
              <a:defRPr/>
            </a:lvl4pPr>
            <a:lvl5pPr lvl="4" algn="l">
              <a:lnSpc>
                <a:spcPct val="115000"/>
              </a:lnSpc>
              <a:spcBef>
                <a:spcPts val="0"/>
              </a:spcBef>
              <a:spcAft>
                <a:spcPts val="0"/>
              </a:spcAft>
              <a:buSzPts val="1000"/>
              <a:buNone/>
              <a:defRPr/>
            </a:lvl5pPr>
            <a:lvl6pPr lvl="5" algn="l">
              <a:lnSpc>
                <a:spcPct val="115000"/>
              </a:lnSpc>
              <a:spcBef>
                <a:spcPts val="0"/>
              </a:spcBef>
              <a:spcAft>
                <a:spcPts val="0"/>
              </a:spcAft>
              <a:buSzPts val="1000"/>
              <a:buNone/>
              <a:defRPr/>
            </a:lvl6pPr>
            <a:lvl7pPr lvl="6" algn="l">
              <a:lnSpc>
                <a:spcPct val="115000"/>
              </a:lnSpc>
              <a:spcBef>
                <a:spcPts val="0"/>
              </a:spcBef>
              <a:spcAft>
                <a:spcPts val="0"/>
              </a:spcAft>
              <a:buSzPts val="1000"/>
              <a:buNone/>
              <a:defRPr/>
            </a:lvl7pPr>
            <a:lvl8pPr lvl="7" algn="l">
              <a:lnSpc>
                <a:spcPct val="115000"/>
              </a:lnSpc>
              <a:spcBef>
                <a:spcPts val="0"/>
              </a:spcBef>
              <a:spcAft>
                <a:spcPts val="0"/>
              </a:spcAft>
              <a:buSzPts val="1000"/>
              <a:buNone/>
              <a:defRPr/>
            </a:lvl8pPr>
            <a:lvl9pPr lvl="8" algn="l">
              <a:lnSpc>
                <a:spcPct val="115000"/>
              </a:lnSpc>
              <a:spcBef>
                <a:spcPts val="0"/>
              </a:spcBef>
              <a:spcAft>
                <a:spcPts val="0"/>
              </a:spcAft>
              <a:buSzPts val="1000"/>
              <a:buNone/>
              <a:defRPr/>
            </a:lvl9pPr>
          </a:lstStyle>
          <a:p/>
        </p:txBody>
      </p:sp>
      <p:sp>
        <p:nvSpPr>
          <p:cNvPr id="47" name="Google Shape;47;p34"/>
          <p:cNvSpPr txBox="1"/>
          <p:nvPr>
            <p:ph idx="1" type="body"/>
          </p:nvPr>
        </p:nvSpPr>
        <p:spPr>
          <a:xfrm>
            <a:off x="259882" y="1413164"/>
            <a:ext cx="5586855" cy="4590472"/>
          </a:xfrm>
          <a:prstGeom prst="rect">
            <a:avLst/>
          </a:prstGeom>
          <a:noFill/>
          <a:ln>
            <a:noFill/>
          </a:ln>
        </p:spPr>
        <p:txBody>
          <a:bodyPr anchorCtr="0" anchor="t" bIns="45700" lIns="91425" spcFirstLastPara="1" rIns="91425" wrap="square" tIns="45700">
            <a:normAutofit/>
          </a:bodyPr>
          <a:lstStyle>
            <a:lvl1pPr indent="-347345" lvl="0" marL="457200" algn="l">
              <a:lnSpc>
                <a:spcPct val="100000"/>
              </a:lnSpc>
              <a:spcBef>
                <a:spcPts val="800"/>
              </a:spcBef>
              <a:spcAft>
                <a:spcPts val="0"/>
              </a:spcAft>
              <a:buClr>
                <a:schemeClr val="accent3"/>
              </a:buClr>
              <a:buSzPts val="1870"/>
              <a:buFont typeface="Noto Sans Symbols"/>
              <a:buChar char="▪"/>
              <a:defRPr sz="2200"/>
            </a:lvl1pPr>
            <a:lvl2pPr indent="-336550" lvl="1" marL="914400" algn="l">
              <a:lnSpc>
                <a:spcPct val="100000"/>
              </a:lnSpc>
              <a:spcBef>
                <a:spcPts val="800"/>
              </a:spcBef>
              <a:spcAft>
                <a:spcPts val="0"/>
              </a:spcAft>
              <a:buSzPts val="1700"/>
              <a:buFont typeface="Noto Sans Symbols"/>
              <a:buChar char="▪"/>
              <a:defRPr/>
            </a:lvl2pPr>
            <a:lvl3pPr indent="-325755" lvl="2" marL="1371600" algn="l">
              <a:lnSpc>
                <a:spcPct val="100000"/>
              </a:lnSpc>
              <a:spcBef>
                <a:spcPts val="800"/>
              </a:spcBef>
              <a:spcAft>
                <a:spcPts val="0"/>
              </a:spcAft>
              <a:buSzPts val="1530"/>
              <a:buFont typeface="Noto Sans Symbols"/>
              <a:buChar char="▪"/>
              <a:defRPr/>
            </a:lvl3pPr>
            <a:lvl4pPr indent="-314960" lvl="3" marL="1828800" algn="l">
              <a:lnSpc>
                <a:spcPct val="100000"/>
              </a:lnSpc>
              <a:spcBef>
                <a:spcPts val="800"/>
              </a:spcBef>
              <a:spcAft>
                <a:spcPts val="0"/>
              </a:spcAft>
              <a:buSzPts val="1360"/>
              <a:buFont typeface="Noto Sans Symbols"/>
              <a:buChar char="▪"/>
              <a:defRPr/>
            </a:lvl4pPr>
            <a:lvl5pPr indent="-314960" lvl="4" marL="2286000" algn="l">
              <a:lnSpc>
                <a:spcPct val="100000"/>
              </a:lnSpc>
              <a:spcBef>
                <a:spcPts val="800"/>
              </a:spcBef>
              <a:spcAft>
                <a:spcPts val="0"/>
              </a:spcAft>
              <a:buSzPts val="1360"/>
              <a:buFont typeface="Noto Sans Symbols"/>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600"/>
              </a:spcAft>
              <a:buClr>
                <a:schemeClr val="dk1"/>
              </a:buClr>
              <a:buSzPts val="1800"/>
              <a:buChar char="•"/>
              <a:defRPr/>
            </a:lvl9pPr>
          </a:lstStyle>
          <a:p/>
        </p:txBody>
      </p:sp>
      <p:sp>
        <p:nvSpPr>
          <p:cNvPr id="48" name="Google Shape;48;p34"/>
          <p:cNvSpPr txBox="1"/>
          <p:nvPr>
            <p:ph idx="2" type="body"/>
          </p:nvPr>
        </p:nvSpPr>
        <p:spPr>
          <a:xfrm>
            <a:off x="6170992" y="1413164"/>
            <a:ext cx="5658620" cy="4590472"/>
          </a:xfrm>
          <a:prstGeom prst="rect">
            <a:avLst/>
          </a:prstGeom>
          <a:noFill/>
          <a:ln>
            <a:noFill/>
          </a:ln>
        </p:spPr>
        <p:txBody>
          <a:bodyPr anchorCtr="0" anchor="t" bIns="45700" lIns="91425" spcFirstLastPara="1" rIns="91425" wrap="square" tIns="45700">
            <a:normAutofit/>
          </a:bodyPr>
          <a:lstStyle>
            <a:lvl1pPr indent="-347345" lvl="0" marL="457200" algn="l">
              <a:lnSpc>
                <a:spcPct val="100000"/>
              </a:lnSpc>
              <a:spcBef>
                <a:spcPts val="800"/>
              </a:spcBef>
              <a:spcAft>
                <a:spcPts val="0"/>
              </a:spcAft>
              <a:buClr>
                <a:schemeClr val="accent3"/>
              </a:buClr>
              <a:buSzPts val="1870"/>
              <a:buFont typeface="Noto Sans Symbols"/>
              <a:buChar char="▪"/>
              <a:defRPr sz="2200"/>
            </a:lvl1pPr>
            <a:lvl2pPr indent="-336550" lvl="1" marL="914400" algn="l">
              <a:lnSpc>
                <a:spcPct val="100000"/>
              </a:lnSpc>
              <a:spcBef>
                <a:spcPts val="800"/>
              </a:spcBef>
              <a:spcAft>
                <a:spcPts val="0"/>
              </a:spcAft>
              <a:buSzPts val="1700"/>
              <a:buFont typeface="Noto Sans Symbols"/>
              <a:buChar char="▪"/>
              <a:defRPr/>
            </a:lvl2pPr>
            <a:lvl3pPr indent="-325755" lvl="2" marL="1371600" algn="l">
              <a:lnSpc>
                <a:spcPct val="100000"/>
              </a:lnSpc>
              <a:spcBef>
                <a:spcPts val="800"/>
              </a:spcBef>
              <a:spcAft>
                <a:spcPts val="0"/>
              </a:spcAft>
              <a:buSzPts val="1530"/>
              <a:buFont typeface="Noto Sans Symbols"/>
              <a:buChar char="▪"/>
              <a:defRPr/>
            </a:lvl3pPr>
            <a:lvl4pPr indent="-314960" lvl="3" marL="1828800" algn="l">
              <a:lnSpc>
                <a:spcPct val="100000"/>
              </a:lnSpc>
              <a:spcBef>
                <a:spcPts val="800"/>
              </a:spcBef>
              <a:spcAft>
                <a:spcPts val="0"/>
              </a:spcAft>
              <a:buSzPts val="1360"/>
              <a:buFont typeface="Noto Sans Symbols"/>
              <a:buChar char="▪"/>
              <a:defRPr/>
            </a:lvl4pPr>
            <a:lvl5pPr indent="-314960" lvl="4" marL="2286000" algn="l">
              <a:lnSpc>
                <a:spcPct val="100000"/>
              </a:lnSpc>
              <a:spcBef>
                <a:spcPts val="800"/>
              </a:spcBef>
              <a:spcAft>
                <a:spcPts val="0"/>
              </a:spcAft>
              <a:buSzPts val="1360"/>
              <a:buFont typeface="Noto Sans Symbols"/>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600"/>
              </a:spcAft>
              <a:buClr>
                <a:schemeClr val="dk1"/>
              </a:buClr>
              <a:buSzPts val="1800"/>
              <a:buChar char="•"/>
              <a:defRPr/>
            </a:lvl9pPr>
          </a:lstStyle>
          <a:p/>
        </p:txBody>
      </p:sp>
      <p:sp>
        <p:nvSpPr>
          <p:cNvPr id="49" name="Google Shape;49;p34"/>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34"/>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35"/>
          <p:cNvSpPr txBox="1"/>
          <p:nvPr>
            <p:ph type="title"/>
          </p:nvPr>
        </p:nvSpPr>
        <p:spPr>
          <a:xfrm>
            <a:off x="-43550" y="265625"/>
            <a:ext cx="5486400" cy="648900"/>
          </a:xfrm>
          <a:prstGeom prst="rect">
            <a:avLst/>
          </a:prstGeom>
          <a:solidFill>
            <a:schemeClr val="dk1"/>
          </a:solidFill>
          <a:ln>
            <a:noFill/>
          </a:ln>
        </p:spPr>
        <p:txBody>
          <a:bodyPr anchorCtr="0" anchor="ctr" bIns="45700" lIns="274300" spcFirstLastPara="1" rIns="91425" wrap="square" tIns="45700">
            <a:normAutofit/>
          </a:bodyPr>
          <a:lstStyle>
            <a:lvl1pPr lvl="0" algn="l">
              <a:lnSpc>
                <a:spcPct val="85000"/>
              </a:lnSpc>
              <a:spcBef>
                <a:spcPts val="0"/>
              </a:spcBef>
              <a:spcAft>
                <a:spcPts val="0"/>
              </a:spcAft>
              <a:buClr>
                <a:schemeClr val="dk1"/>
              </a:buClr>
              <a:buSzPts val="1800"/>
              <a:buNone/>
              <a:defRPr/>
            </a:lvl1pPr>
            <a:lvl2pPr lvl="1" algn="l">
              <a:lnSpc>
                <a:spcPct val="115000"/>
              </a:lnSpc>
              <a:spcBef>
                <a:spcPts val="0"/>
              </a:spcBef>
              <a:spcAft>
                <a:spcPts val="0"/>
              </a:spcAft>
              <a:buSzPts val="1000"/>
              <a:buNone/>
              <a:defRPr/>
            </a:lvl2pPr>
            <a:lvl3pPr lvl="2" algn="l">
              <a:lnSpc>
                <a:spcPct val="115000"/>
              </a:lnSpc>
              <a:spcBef>
                <a:spcPts val="0"/>
              </a:spcBef>
              <a:spcAft>
                <a:spcPts val="0"/>
              </a:spcAft>
              <a:buSzPts val="1000"/>
              <a:buNone/>
              <a:defRPr/>
            </a:lvl3pPr>
            <a:lvl4pPr lvl="3" algn="l">
              <a:lnSpc>
                <a:spcPct val="115000"/>
              </a:lnSpc>
              <a:spcBef>
                <a:spcPts val="0"/>
              </a:spcBef>
              <a:spcAft>
                <a:spcPts val="0"/>
              </a:spcAft>
              <a:buSzPts val="1000"/>
              <a:buNone/>
              <a:defRPr/>
            </a:lvl4pPr>
            <a:lvl5pPr lvl="4" algn="l">
              <a:lnSpc>
                <a:spcPct val="115000"/>
              </a:lnSpc>
              <a:spcBef>
                <a:spcPts val="0"/>
              </a:spcBef>
              <a:spcAft>
                <a:spcPts val="0"/>
              </a:spcAft>
              <a:buSzPts val="1000"/>
              <a:buNone/>
              <a:defRPr/>
            </a:lvl5pPr>
            <a:lvl6pPr lvl="5" algn="l">
              <a:lnSpc>
                <a:spcPct val="115000"/>
              </a:lnSpc>
              <a:spcBef>
                <a:spcPts val="0"/>
              </a:spcBef>
              <a:spcAft>
                <a:spcPts val="0"/>
              </a:spcAft>
              <a:buSzPts val="1000"/>
              <a:buNone/>
              <a:defRPr/>
            </a:lvl6pPr>
            <a:lvl7pPr lvl="6" algn="l">
              <a:lnSpc>
                <a:spcPct val="115000"/>
              </a:lnSpc>
              <a:spcBef>
                <a:spcPts val="0"/>
              </a:spcBef>
              <a:spcAft>
                <a:spcPts val="0"/>
              </a:spcAft>
              <a:buSzPts val="1000"/>
              <a:buNone/>
              <a:defRPr/>
            </a:lvl7pPr>
            <a:lvl8pPr lvl="7" algn="l">
              <a:lnSpc>
                <a:spcPct val="115000"/>
              </a:lnSpc>
              <a:spcBef>
                <a:spcPts val="0"/>
              </a:spcBef>
              <a:spcAft>
                <a:spcPts val="0"/>
              </a:spcAft>
              <a:buSzPts val="1000"/>
              <a:buNone/>
              <a:defRPr/>
            </a:lvl8pPr>
            <a:lvl9pPr lvl="8" algn="l">
              <a:lnSpc>
                <a:spcPct val="115000"/>
              </a:lnSpc>
              <a:spcBef>
                <a:spcPts val="0"/>
              </a:spcBef>
              <a:spcAft>
                <a:spcPts val="0"/>
              </a:spcAft>
              <a:buSzPts val="1000"/>
              <a:buNone/>
              <a:defRPr/>
            </a:lvl9pPr>
          </a:lstStyle>
          <a:p/>
        </p:txBody>
      </p:sp>
      <p:sp>
        <p:nvSpPr>
          <p:cNvPr id="53" name="Google Shape;53;p35"/>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4" name="Google Shape;54;p35"/>
          <p:cNvSpPr txBox="1"/>
          <p:nvPr>
            <p:ph idx="1" type="body"/>
          </p:nvPr>
        </p:nvSpPr>
        <p:spPr>
          <a:xfrm>
            <a:off x="673900" y="1161425"/>
            <a:ext cx="11207100" cy="4595100"/>
          </a:xfrm>
          <a:prstGeom prst="rect">
            <a:avLst/>
          </a:prstGeom>
          <a:noFill/>
          <a:ln>
            <a:noFill/>
          </a:ln>
        </p:spPr>
        <p:txBody>
          <a:bodyPr anchorCtr="0" anchor="t" bIns="45700" lIns="91425" spcFirstLastPara="1" rIns="91425" wrap="square" tIns="45700">
            <a:normAutofit/>
          </a:bodyPr>
          <a:lstStyle>
            <a:lvl1pPr indent="-347345" lvl="0" marL="457200" algn="l">
              <a:lnSpc>
                <a:spcPct val="100000"/>
              </a:lnSpc>
              <a:spcBef>
                <a:spcPts val="800"/>
              </a:spcBef>
              <a:spcAft>
                <a:spcPts val="0"/>
              </a:spcAft>
              <a:buClr>
                <a:schemeClr val="accent3"/>
              </a:buClr>
              <a:buSzPts val="1870"/>
              <a:buChar char="▪"/>
              <a:defRPr sz="2200"/>
            </a:lvl1pPr>
            <a:lvl2pPr indent="-336550" lvl="1" marL="914400" algn="l">
              <a:lnSpc>
                <a:spcPct val="100000"/>
              </a:lnSpc>
              <a:spcBef>
                <a:spcPts val="800"/>
              </a:spcBef>
              <a:spcAft>
                <a:spcPts val="0"/>
              </a:spcAft>
              <a:buSzPts val="1700"/>
              <a:buChar char="▪"/>
              <a:defRPr sz="2000"/>
            </a:lvl2pPr>
            <a:lvl3pPr indent="-325755" lvl="2" marL="1371600" algn="l">
              <a:lnSpc>
                <a:spcPct val="100000"/>
              </a:lnSpc>
              <a:spcBef>
                <a:spcPts val="800"/>
              </a:spcBef>
              <a:spcAft>
                <a:spcPts val="0"/>
              </a:spcAft>
              <a:buSzPts val="1530"/>
              <a:buChar char="▪"/>
              <a:defRPr sz="1800"/>
            </a:lvl3pPr>
            <a:lvl4pPr indent="-314960" lvl="3" marL="1828800" algn="l">
              <a:lnSpc>
                <a:spcPct val="100000"/>
              </a:lnSpc>
              <a:spcBef>
                <a:spcPts val="800"/>
              </a:spcBef>
              <a:spcAft>
                <a:spcPts val="0"/>
              </a:spcAft>
              <a:buSzPts val="1360"/>
              <a:buChar char="▪"/>
              <a:defRPr sz="1600"/>
            </a:lvl4pPr>
            <a:lvl5pPr indent="-325755"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3550" y="265625"/>
            <a:ext cx="5486400" cy="648900"/>
          </a:xfrm>
          <a:prstGeom prst="rect">
            <a:avLst/>
          </a:prstGeom>
          <a:solidFill>
            <a:srgbClr val="353535"/>
          </a:solidFill>
          <a:ln>
            <a:noFill/>
          </a:ln>
        </p:spPr>
        <p:txBody>
          <a:bodyPr anchorCtr="0" anchor="ctr" bIns="45700" lIns="365750" spcFirstLastPara="1" rIns="91425" wrap="square" tIns="45700">
            <a:spAutoFit/>
          </a:bodyPr>
          <a:lstStyle>
            <a:lvl1pPr lvl="0" marR="0" rtl="0" algn="l">
              <a:lnSpc>
                <a:spcPct val="115000"/>
              </a:lnSpc>
              <a:spcBef>
                <a:spcPts val="0"/>
              </a:spcBef>
              <a:spcAft>
                <a:spcPts val="0"/>
              </a:spcAft>
              <a:buClr>
                <a:schemeClr val="lt1"/>
              </a:buClr>
              <a:buSzPts val="3200"/>
              <a:buFont typeface="Oswald"/>
              <a:buNone/>
              <a:defRPr b="1" i="0" sz="3200" u="none" cap="none" strike="noStrike">
                <a:solidFill>
                  <a:schemeClr val="lt1"/>
                </a:solidFill>
                <a:latin typeface="Oswald"/>
                <a:ea typeface="Oswald"/>
                <a:cs typeface="Oswald"/>
                <a:sym typeface="Oswald"/>
              </a:defRPr>
            </a:lvl1pPr>
            <a:lvl2pPr lvl="1"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2pPr>
            <a:lvl3pPr lvl="2"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3pPr>
            <a:lvl4pPr lvl="3"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4pPr>
            <a:lvl5pPr lvl="4"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5pPr>
            <a:lvl6pPr lvl="5"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6pPr>
            <a:lvl7pPr lvl="6"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7pPr>
            <a:lvl8pPr lvl="7"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8pPr>
            <a:lvl9pPr lvl="8" marR="0" rtl="0" algn="l">
              <a:lnSpc>
                <a:spcPct val="115000"/>
              </a:lnSpc>
              <a:spcBef>
                <a:spcPts val="0"/>
              </a:spcBef>
              <a:spcAft>
                <a:spcPts val="0"/>
              </a:spcAft>
              <a:buClr>
                <a:schemeClr val="lt1"/>
              </a:buClr>
              <a:buSzPts val="1000"/>
              <a:buFont typeface="Oswald"/>
              <a:buNone/>
              <a:defRPr b="0" i="0" sz="1400" u="none" cap="none" strike="noStrike">
                <a:solidFill>
                  <a:schemeClr val="lt1"/>
                </a:solidFill>
                <a:latin typeface="Oswald"/>
                <a:ea typeface="Oswald"/>
                <a:cs typeface="Oswald"/>
                <a:sym typeface="Oswald"/>
              </a:defRPr>
            </a:lvl9pPr>
          </a:lstStyle>
          <a:p/>
        </p:txBody>
      </p:sp>
      <p:sp>
        <p:nvSpPr>
          <p:cNvPr id="11" name="Google Shape;11;p26"/>
          <p:cNvSpPr txBox="1"/>
          <p:nvPr>
            <p:ph idx="1" type="body"/>
          </p:nvPr>
        </p:nvSpPr>
        <p:spPr>
          <a:xfrm>
            <a:off x="673900" y="1161425"/>
            <a:ext cx="11207100" cy="4595100"/>
          </a:xfrm>
          <a:prstGeom prst="rect">
            <a:avLst/>
          </a:prstGeom>
          <a:noFill/>
          <a:ln>
            <a:noFill/>
          </a:ln>
        </p:spPr>
        <p:txBody>
          <a:bodyPr anchorCtr="0" anchor="t" bIns="45700" lIns="91425" spcFirstLastPara="1" rIns="91425" wrap="square" tIns="45700">
            <a:normAutofit/>
          </a:bodyPr>
          <a:lstStyle>
            <a:lvl1pPr indent="-370840" lvl="0" marL="457200" marR="0" rtl="0" algn="l">
              <a:lnSpc>
                <a:spcPct val="100000"/>
              </a:lnSpc>
              <a:spcBef>
                <a:spcPts val="0"/>
              </a:spcBef>
              <a:spcAft>
                <a:spcPts val="0"/>
              </a:spcAft>
              <a:buClr>
                <a:schemeClr val="dk1"/>
              </a:buClr>
              <a:buSzPts val="2240"/>
              <a:buFont typeface="Verdana"/>
              <a:buChar char="▪"/>
              <a:defRPr b="0" i="0" sz="2600" u="none" cap="none" strike="noStrike">
                <a:solidFill>
                  <a:schemeClr val="dk1"/>
                </a:solidFill>
                <a:latin typeface="Verdana"/>
                <a:ea typeface="Verdana"/>
                <a:cs typeface="Verdana"/>
                <a:sym typeface="Verdana"/>
              </a:defRPr>
            </a:lvl1pPr>
            <a:lvl2pPr indent="-342900" lvl="1" marL="914400" marR="0" rtl="0" algn="l">
              <a:lnSpc>
                <a:spcPct val="100000"/>
              </a:lnSpc>
              <a:spcBef>
                <a:spcPts val="600"/>
              </a:spcBef>
              <a:spcAft>
                <a:spcPts val="0"/>
              </a:spcAft>
              <a:buClr>
                <a:schemeClr val="dk1"/>
              </a:buClr>
              <a:buSzPts val="1800"/>
              <a:buFont typeface="Verdana"/>
              <a:buChar char="▪"/>
              <a:defRPr b="0" i="0" sz="2100" u="none" cap="none" strike="noStrike">
                <a:solidFill>
                  <a:schemeClr val="dk1"/>
                </a:solidFill>
                <a:latin typeface="Verdana"/>
                <a:ea typeface="Verdana"/>
                <a:cs typeface="Verdana"/>
                <a:sym typeface="Verdana"/>
              </a:defRPr>
            </a:lvl2pPr>
            <a:lvl3pPr indent="-332105" lvl="2" marL="1371600" marR="0" rtl="0" algn="l">
              <a:lnSpc>
                <a:spcPct val="100000"/>
              </a:lnSpc>
              <a:spcBef>
                <a:spcPts val="600"/>
              </a:spcBef>
              <a:spcAft>
                <a:spcPts val="0"/>
              </a:spcAft>
              <a:buClr>
                <a:schemeClr val="dk1"/>
              </a:buClr>
              <a:buSzPts val="1630"/>
              <a:buFont typeface="Verdana"/>
              <a:buChar char="▪"/>
              <a:defRPr b="0" i="0" sz="1900" u="none" cap="none" strike="noStrike">
                <a:solidFill>
                  <a:schemeClr val="dk1"/>
                </a:solidFill>
                <a:latin typeface="Verdana"/>
                <a:ea typeface="Verdana"/>
                <a:cs typeface="Verdana"/>
                <a:sym typeface="Verdana"/>
              </a:defRPr>
            </a:lvl3pPr>
            <a:lvl4pPr indent="-321310" lvl="3" marL="1828800" marR="0" rtl="0" algn="l">
              <a:lnSpc>
                <a:spcPct val="100000"/>
              </a:lnSpc>
              <a:spcBef>
                <a:spcPts val="600"/>
              </a:spcBef>
              <a:spcAft>
                <a:spcPts val="0"/>
              </a:spcAft>
              <a:buClr>
                <a:schemeClr val="dk1"/>
              </a:buClr>
              <a:buSzPts val="1460"/>
              <a:buFont typeface="Verdana"/>
              <a:buChar char="▪"/>
              <a:defRPr b="0" i="0" sz="1700" u="none" cap="none" strike="noStrike">
                <a:solidFill>
                  <a:schemeClr val="dk1"/>
                </a:solidFill>
                <a:latin typeface="Verdana"/>
                <a:ea typeface="Verdana"/>
                <a:cs typeface="Verdana"/>
                <a:sym typeface="Verdana"/>
              </a:defRPr>
            </a:lvl4pPr>
            <a:lvl5pPr indent="-321310" lvl="4" marL="2286000" marR="0" rtl="0" algn="l">
              <a:lnSpc>
                <a:spcPct val="100000"/>
              </a:lnSpc>
              <a:spcBef>
                <a:spcPts val="600"/>
              </a:spcBef>
              <a:spcAft>
                <a:spcPts val="0"/>
              </a:spcAft>
              <a:buClr>
                <a:schemeClr val="dk1"/>
              </a:buClr>
              <a:buSzPts val="1460"/>
              <a:buFont typeface="Verdana"/>
              <a:buChar char="▪"/>
              <a:defRPr b="0" i="0" sz="1700" u="none" cap="none" strike="noStrike">
                <a:solidFill>
                  <a:schemeClr val="dk1"/>
                </a:solidFill>
                <a:latin typeface="Verdana"/>
                <a:ea typeface="Verdana"/>
                <a:cs typeface="Verdana"/>
                <a:sym typeface="Verdana"/>
              </a:defRPr>
            </a:lvl5pPr>
            <a:lvl6pPr indent="-349250" lvl="5" marL="2743200" marR="0" rtl="0" algn="l">
              <a:lnSpc>
                <a:spcPct val="100000"/>
              </a:lnSpc>
              <a:spcBef>
                <a:spcPts val="600"/>
              </a:spcBef>
              <a:spcAft>
                <a:spcPts val="0"/>
              </a:spcAft>
              <a:buClr>
                <a:schemeClr val="dk1"/>
              </a:buClr>
              <a:buSzPts val="1900"/>
              <a:buFont typeface="Verdana"/>
              <a:buChar char="•"/>
              <a:defRPr b="0" i="0" sz="1900" u="none" cap="none" strike="noStrike">
                <a:solidFill>
                  <a:schemeClr val="dk1"/>
                </a:solidFill>
                <a:latin typeface="Verdana"/>
                <a:ea typeface="Verdana"/>
                <a:cs typeface="Verdana"/>
                <a:sym typeface="Verdana"/>
              </a:defRPr>
            </a:lvl6pPr>
            <a:lvl7pPr indent="-349250" lvl="6" marL="3200400" marR="0" rtl="0" algn="l">
              <a:lnSpc>
                <a:spcPct val="100000"/>
              </a:lnSpc>
              <a:spcBef>
                <a:spcPts val="600"/>
              </a:spcBef>
              <a:spcAft>
                <a:spcPts val="0"/>
              </a:spcAft>
              <a:buClr>
                <a:schemeClr val="dk1"/>
              </a:buClr>
              <a:buSzPts val="1900"/>
              <a:buFont typeface="Verdana"/>
              <a:buChar char="•"/>
              <a:defRPr b="0" i="0" sz="1900" u="none" cap="none" strike="noStrike">
                <a:solidFill>
                  <a:schemeClr val="dk1"/>
                </a:solidFill>
                <a:latin typeface="Verdana"/>
                <a:ea typeface="Verdana"/>
                <a:cs typeface="Verdana"/>
                <a:sym typeface="Verdana"/>
              </a:defRPr>
            </a:lvl7pPr>
            <a:lvl8pPr indent="-349250" lvl="7" marL="3657600" marR="0" rtl="0" algn="l">
              <a:lnSpc>
                <a:spcPct val="100000"/>
              </a:lnSpc>
              <a:spcBef>
                <a:spcPts val="600"/>
              </a:spcBef>
              <a:spcAft>
                <a:spcPts val="0"/>
              </a:spcAft>
              <a:buClr>
                <a:schemeClr val="dk1"/>
              </a:buClr>
              <a:buSzPts val="1900"/>
              <a:buFont typeface="Verdana"/>
              <a:buChar char="•"/>
              <a:defRPr b="0" i="0" sz="1900" u="none" cap="none" strike="noStrike">
                <a:solidFill>
                  <a:schemeClr val="dk1"/>
                </a:solidFill>
                <a:latin typeface="Verdana"/>
                <a:ea typeface="Verdana"/>
                <a:cs typeface="Verdana"/>
                <a:sym typeface="Verdana"/>
              </a:defRPr>
            </a:lvl8pPr>
            <a:lvl9pPr indent="-349250" lvl="8" marL="4114800" marR="0" rtl="0" algn="l">
              <a:lnSpc>
                <a:spcPct val="100000"/>
              </a:lnSpc>
              <a:spcBef>
                <a:spcPts val="600"/>
              </a:spcBef>
              <a:spcAft>
                <a:spcPts val="600"/>
              </a:spcAft>
              <a:buClr>
                <a:schemeClr val="dk1"/>
              </a:buClr>
              <a:buSzPts val="1900"/>
              <a:buFont typeface="Verdana"/>
              <a:buChar char="•"/>
              <a:defRPr b="0" i="0" sz="1900" u="none" cap="none" strike="noStrike">
                <a:solidFill>
                  <a:schemeClr val="dk1"/>
                </a:solidFill>
                <a:latin typeface="Verdana"/>
                <a:ea typeface="Verdana"/>
                <a:cs typeface="Verdana"/>
                <a:sym typeface="Verdana"/>
              </a:defRPr>
            </a:lvl9pPr>
          </a:lstStyle>
          <a:p/>
        </p:txBody>
      </p:sp>
      <p:sp>
        <p:nvSpPr>
          <p:cNvPr id="12" name="Google Shape;12;p26"/>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hocanus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chhs.colostate.edu/accessibility/best-practices-how-tos/long-descrip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accessibility.ecampusontario.ca/accessibility/templates-and-guidelines/microsoft-powerpoint/" TargetMode="External"/><Relationship Id="rId4" Type="http://schemas.openxmlformats.org/officeDocument/2006/relationships/hyperlink" Target="https://accessibility.ecampusontario.ca" TargetMode="External"/><Relationship Id="rId5" Type="http://schemas.openxmlformats.org/officeDocument/2006/relationships/hyperlink" Target="mailto:mr2clark@uwaterloo.c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1"/>
          <p:cNvSpPr txBox="1"/>
          <p:nvPr>
            <p:ph type="title"/>
          </p:nvPr>
        </p:nvSpPr>
        <p:spPr>
          <a:xfrm>
            <a:off x="-43550" y="264219"/>
            <a:ext cx="7415400" cy="587813"/>
          </a:xfrm>
          <a:prstGeom prst="rect">
            <a:avLst/>
          </a:prstGeom>
          <a:solidFill>
            <a:schemeClr val="dk1"/>
          </a:solidFill>
          <a:ln>
            <a:noFill/>
          </a:ln>
        </p:spPr>
        <p:txBody>
          <a:bodyPr anchorCtr="0" anchor="ctr" bIns="45700" lIns="365750" spcFirstLastPara="1" rIns="91425" wrap="square" tIns="45700">
            <a:spAutoFit/>
          </a:bodyPr>
          <a:lstStyle/>
          <a:p>
            <a:pPr indent="0" lvl="0" marL="0" rtl="0" algn="l">
              <a:lnSpc>
                <a:spcPct val="115000"/>
              </a:lnSpc>
              <a:spcBef>
                <a:spcPts val="0"/>
              </a:spcBef>
              <a:spcAft>
                <a:spcPts val="0"/>
              </a:spcAft>
              <a:buSzPts val="3200"/>
              <a:buNone/>
            </a:pPr>
            <a:r>
              <a:rPr b="0" lang="en-US" sz="2800">
                <a:latin typeface="Impact"/>
                <a:ea typeface="Impact"/>
                <a:cs typeface="Impact"/>
                <a:sym typeface="Impact"/>
              </a:rPr>
              <a:t>Welcome to the DPI 2026 Slides template</a:t>
            </a:r>
            <a:endParaRPr b="0" sz="2800">
              <a:latin typeface="Impact"/>
              <a:ea typeface="Impact"/>
              <a:cs typeface="Impact"/>
              <a:sym typeface="Impact"/>
            </a:endParaRPr>
          </a:p>
        </p:txBody>
      </p:sp>
      <p:sp>
        <p:nvSpPr>
          <p:cNvPr id="71" name="Google Shape;71;p1"/>
          <p:cNvSpPr txBox="1"/>
          <p:nvPr/>
        </p:nvSpPr>
        <p:spPr>
          <a:xfrm>
            <a:off x="1449225" y="1262200"/>
            <a:ext cx="9928500" cy="53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This deck includes a variety of template pages to support your design needs.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Slide templates include:</a:t>
            </a:r>
            <a:endParaRPr b="0" i="0" sz="1800" u="none" cap="none" strike="noStrike">
              <a:solidFill>
                <a:schemeClr val="dk1"/>
              </a:solidFill>
              <a:latin typeface="Verdana"/>
              <a:ea typeface="Verdana"/>
              <a:cs typeface="Verdana"/>
              <a:sym typeface="Verdana"/>
            </a:endParaRPr>
          </a:p>
          <a:p>
            <a:pPr indent="-330200" lvl="0" marL="457200" marR="0" rtl="0" algn="l">
              <a:lnSpc>
                <a:spcPct val="100000"/>
              </a:lnSpc>
              <a:spcBef>
                <a:spcPts val="1000"/>
              </a:spcBef>
              <a:spcAft>
                <a:spcPts val="0"/>
              </a:spcAft>
              <a:buClr>
                <a:schemeClr val="accent1"/>
              </a:buClr>
              <a:buSzPts val="1600"/>
              <a:buFont typeface="Verdana"/>
              <a:buChar char="●"/>
            </a:pPr>
            <a:r>
              <a:rPr b="0" i="0" lang="en-US" sz="1600" u="none" cap="none" strike="noStrike">
                <a:solidFill>
                  <a:schemeClr val="dk1"/>
                </a:solidFill>
                <a:latin typeface="Verdana"/>
                <a:ea typeface="Verdana"/>
                <a:cs typeface="Verdana"/>
                <a:sym typeface="Verdana"/>
              </a:rPr>
              <a:t>cover slides</a:t>
            </a:r>
            <a:endParaRPr b="0" i="0" sz="1600" u="none" cap="none" strike="noStrike">
              <a:solidFill>
                <a:schemeClr val="dk1"/>
              </a:solidFill>
              <a:latin typeface="Verdana"/>
              <a:ea typeface="Verdana"/>
              <a:cs typeface="Verdana"/>
              <a:sym typeface="Verdana"/>
            </a:endParaRPr>
          </a:p>
          <a:p>
            <a:pPr indent="-330200" lvl="0" marL="457200" marR="0" rtl="0" algn="l">
              <a:lnSpc>
                <a:spcPct val="100000"/>
              </a:lnSpc>
              <a:spcBef>
                <a:spcPts val="0"/>
              </a:spcBef>
              <a:spcAft>
                <a:spcPts val="0"/>
              </a:spcAft>
              <a:buClr>
                <a:schemeClr val="accent1"/>
              </a:buClr>
              <a:buSzPts val="1600"/>
              <a:buFont typeface="Verdana"/>
              <a:buChar char="●"/>
            </a:pPr>
            <a:r>
              <a:rPr b="0" i="0" lang="en-US" sz="1600" u="none" cap="none" strike="noStrike">
                <a:solidFill>
                  <a:schemeClr val="dk1"/>
                </a:solidFill>
                <a:latin typeface="Verdana"/>
                <a:ea typeface="Verdana"/>
                <a:cs typeface="Verdana"/>
                <a:sym typeface="Verdana"/>
              </a:rPr>
              <a:t>section titles</a:t>
            </a:r>
            <a:endParaRPr b="0" i="0" sz="1600" u="none" cap="none" strike="noStrike">
              <a:solidFill>
                <a:schemeClr val="dk1"/>
              </a:solidFill>
              <a:latin typeface="Verdana"/>
              <a:ea typeface="Verdana"/>
              <a:cs typeface="Verdana"/>
              <a:sym typeface="Verdana"/>
            </a:endParaRPr>
          </a:p>
          <a:p>
            <a:pPr indent="-330200" lvl="0" marL="457200" marR="0" rtl="0" algn="l">
              <a:lnSpc>
                <a:spcPct val="100000"/>
              </a:lnSpc>
              <a:spcBef>
                <a:spcPts val="0"/>
              </a:spcBef>
              <a:spcAft>
                <a:spcPts val="0"/>
              </a:spcAft>
              <a:buClr>
                <a:schemeClr val="accent1"/>
              </a:buClr>
              <a:buSzPts val="1600"/>
              <a:buFont typeface="Verdana"/>
              <a:buChar char="●"/>
            </a:pPr>
            <a:r>
              <a:rPr b="0" i="0" lang="en-US" sz="1600" u="none" cap="none" strike="noStrike">
                <a:solidFill>
                  <a:schemeClr val="dk1"/>
                </a:solidFill>
                <a:latin typeface="Verdana"/>
                <a:ea typeface="Verdana"/>
                <a:cs typeface="Verdana"/>
                <a:sym typeface="Verdana"/>
              </a:rPr>
              <a:t>content layouts</a:t>
            </a:r>
            <a:endParaRPr b="0" i="0" sz="1600" u="none" cap="none" strike="noStrike">
              <a:solidFill>
                <a:schemeClr val="dk1"/>
              </a:solidFill>
              <a:latin typeface="Verdana"/>
              <a:ea typeface="Verdana"/>
              <a:cs typeface="Verdana"/>
              <a:sym typeface="Verdana"/>
            </a:endParaRPr>
          </a:p>
          <a:p>
            <a:pPr indent="-330200" lvl="0" marL="457200" marR="0" rtl="0" algn="l">
              <a:lnSpc>
                <a:spcPct val="100000"/>
              </a:lnSpc>
              <a:spcBef>
                <a:spcPts val="0"/>
              </a:spcBef>
              <a:spcAft>
                <a:spcPts val="0"/>
              </a:spcAft>
              <a:buClr>
                <a:schemeClr val="accent1"/>
              </a:buClr>
              <a:buSzPts val="1600"/>
              <a:buFont typeface="Verdana"/>
              <a:buChar char="●"/>
            </a:pPr>
            <a:r>
              <a:rPr b="0" i="0" lang="en-US" sz="1600" u="none" cap="none" strike="noStrike">
                <a:solidFill>
                  <a:schemeClr val="dk1"/>
                </a:solidFill>
                <a:latin typeface="Verdana"/>
                <a:ea typeface="Verdana"/>
                <a:cs typeface="Verdana"/>
                <a:sym typeface="Verdana"/>
              </a:rPr>
              <a:t>dedicated pages for graphs, quotes and tables.</a:t>
            </a:r>
            <a:endParaRPr b="0" i="0" sz="12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To maintain a consistent and polished presentation, duplicate template pages as needed and remove any unused and instructional slides once content is finalized.</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Verdana"/>
              <a:ea typeface="Verdana"/>
              <a:cs typeface="Verdana"/>
              <a:sym typeface="Verdana"/>
            </a:endParaRPr>
          </a:p>
          <a:p>
            <a:pPr indent="0" lvl="0" marL="8001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This template has been designed with accessibility in mind. </a:t>
            </a:r>
            <a:endParaRPr b="1" i="0" sz="1800" u="none" cap="none" strike="noStrike">
              <a:solidFill>
                <a:schemeClr val="dk1"/>
              </a:solidFill>
              <a:latin typeface="Verdana"/>
              <a:ea typeface="Verdana"/>
              <a:cs typeface="Verdana"/>
              <a:sym typeface="Verdana"/>
            </a:endParaRPr>
          </a:p>
          <a:p>
            <a:pPr indent="0" lvl="0" marL="800100" marR="0" rtl="0" algn="l">
              <a:lnSpc>
                <a:spcPct val="100000"/>
              </a:lnSpc>
              <a:spcBef>
                <a:spcPts val="60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However, </a:t>
            </a:r>
            <a:r>
              <a:rPr b="1" i="0" lang="en-US" sz="1800" u="none" cap="none" strike="noStrike">
                <a:solidFill>
                  <a:schemeClr val="accent1"/>
                </a:solidFill>
                <a:latin typeface="Verdana"/>
                <a:ea typeface="Verdana"/>
                <a:cs typeface="Verdana"/>
                <a:sym typeface="Verdana"/>
              </a:rPr>
              <a:t>we need your help</a:t>
            </a:r>
            <a:r>
              <a:rPr b="1" i="0" lang="en-US" sz="1800" u="none" cap="none" strike="noStrike">
                <a:solidFill>
                  <a:schemeClr val="dk1"/>
                </a:solidFill>
                <a:latin typeface="Verdana"/>
                <a:ea typeface="Verdana"/>
                <a:cs typeface="Verdana"/>
                <a:sym typeface="Verdana"/>
              </a:rPr>
              <a:t> to make sure it remains accessible.</a:t>
            </a:r>
            <a:endParaRPr b="1" i="0" sz="1800" u="none" cap="none" strike="noStrike">
              <a:solidFill>
                <a:schemeClr val="dk1"/>
              </a:solidFill>
              <a:latin typeface="Verdana"/>
              <a:ea typeface="Verdana"/>
              <a:cs typeface="Verdana"/>
              <a:sym typeface="Verdana"/>
            </a:endParaRPr>
          </a:p>
          <a:p>
            <a:pPr indent="0" lvl="0" marL="80010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Verdana"/>
              <a:ea typeface="Verdana"/>
              <a:cs typeface="Verdana"/>
              <a:sym typeface="Verdana"/>
            </a:endParaRPr>
          </a:p>
          <a:p>
            <a:pPr indent="0" lvl="0" marL="80010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Please review the following instructional slides.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pic>
        <p:nvPicPr>
          <p:cNvPr descr="accessibility icon" id="72" name="Google Shape;72;p1" title="noun-accessibility-8030847.png"/>
          <p:cNvPicPr preferRelativeResize="0"/>
          <p:nvPr/>
        </p:nvPicPr>
        <p:blipFill rotWithShape="1">
          <a:blip r:embed="rId3">
            <a:alphaModFix/>
          </a:blip>
          <a:srcRect b="0" l="0" r="0" t="0"/>
          <a:stretch/>
        </p:blipFill>
        <p:spPr>
          <a:xfrm>
            <a:off x="1363250" y="4383300"/>
            <a:ext cx="838899" cy="8388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43550" y="265625"/>
            <a:ext cx="5486400" cy="774000"/>
          </a:xfrm>
          <a:prstGeom prst="rect">
            <a:avLst/>
          </a:prstGeom>
          <a:solidFill>
            <a:schemeClr val="dk1"/>
          </a:solidFill>
          <a:ln>
            <a:noFill/>
          </a:ln>
        </p:spPr>
        <p:txBody>
          <a:bodyPr anchorCtr="0" anchor="ctr" bIns="45700" lIns="91425" spcFirstLastPara="1" rIns="91425" wrap="square" tIns="45700">
            <a:normAutofit/>
          </a:bodyPr>
          <a:lstStyle/>
          <a:p>
            <a:pPr indent="0" lvl="0" marL="342900" rtl="0" algn="l">
              <a:lnSpc>
                <a:spcPct val="85000"/>
              </a:lnSpc>
              <a:spcBef>
                <a:spcPts val="0"/>
              </a:spcBef>
              <a:spcAft>
                <a:spcPts val="0"/>
              </a:spcAft>
              <a:buClr>
                <a:schemeClr val="dk1"/>
              </a:buClr>
              <a:buSzPts val="3600"/>
              <a:buFont typeface="Arial"/>
              <a:buNone/>
            </a:pPr>
            <a:r>
              <a:rPr b="0" lang="en-US" sz="2800">
                <a:latin typeface="Impact"/>
                <a:ea typeface="Impact"/>
                <a:cs typeface="Impact"/>
                <a:sym typeface="Impact"/>
              </a:rPr>
              <a:t>Agenda</a:t>
            </a:r>
            <a:endParaRPr b="0" sz="2800">
              <a:latin typeface="Impact"/>
              <a:ea typeface="Impact"/>
              <a:cs typeface="Impact"/>
              <a:sym typeface="Impact"/>
            </a:endParaRPr>
          </a:p>
        </p:txBody>
      </p:sp>
      <p:sp>
        <p:nvSpPr>
          <p:cNvPr id="130" name="Google Shape;130;p10"/>
          <p:cNvSpPr txBox="1"/>
          <p:nvPr>
            <p:ph idx="1" type="body"/>
          </p:nvPr>
        </p:nvSpPr>
        <p:spPr>
          <a:xfrm>
            <a:off x="658250" y="1556350"/>
            <a:ext cx="11207100" cy="3213900"/>
          </a:xfrm>
          <a:prstGeom prst="rect">
            <a:avLst/>
          </a:prstGeom>
          <a:noFill/>
          <a:ln>
            <a:noFill/>
          </a:ln>
        </p:spPr>
        <p:txBody>
          <a:bodyPr anchorCtr="0" anchor="t" bIns="45700" lIns="91425" spcFirstLastPara="1" rIns="91425" wrap="square" tIns="45700">
            <a:normAutofit/>
          </a:bodyPr>
          <a:lstStyle/>
          <a:p>
            <a:pPr indent="-419100" lvl="0" marL="457200" rtl="0" algn="l">
              <a:lnSpc>
                <a:spcPct val="100000"/>
              </a:lnSpc>
              <a:spcBef>
                <a:spcPts val="0"/>
              </a:spcBef>
              <a:spcAft>
                <a:spcPts val="0"/>
              </a:spcAft>
              <a:buSzPts val="3000"/>
              <a:buFont typeface="Verdana"/>
              <a:buChar char="▪"/>
            </a:pPr>
            <a:r>
              <a:rPr lang="en-US" sz="3000">
                <a:latin typeface="Verdana"/>
                <a:ea typeface="Verdana"/>
                <a:cs typeface="Verdana"/>
                <a:sym typeface="Verdana"/>
              </a:rPr>
              <a:t>Part 1</a:t>
            </a:r>
            <a:endParaRPr sz="3000">
              <a:latin typeface="Verdana"/>
              <a:ea typeface="Verdana"/>
              <a:cs typeface="Verdana"/>
              <a:sym typeface="Verdana"/>
            </a:endParaRPr>
          </a:p>
          <a:p>
            <a:pPr indent="-419100" lvl="0" marL="457200" rtl="0" algn="l">
              <a:lnSpc>
                <a:spcPct val="100000"/>
              </a:lnSpc>
              <a:spcBef>
                <a:spcPts val="0"/>
              </a:spcBef>
              <a:spcAft>
                <a:spcPts val="0"/>
              </a:spcAft>
              <a:buSzPts val="3000"/>
              <a:buFont typeface="Verdana"/>
              <a:buChar char="▪"/>
            </a:pPr>
            <a:r>
              <a:rPr lang="en-US" sz="3000">
                <a:latin typeface="Verdana"/>
                <a:ea typeface="Verdana"/>
                <a:cs typeface="Verdana"/>
                <a:sym typeface="Verdana"/>
              </a:rPr>
              <a:t>Part 2</a:t>
            </a:r>
            <a:endParaRPr sz="3000">
              <a:latin typeface="Verdana"/>
              <a:ea typeface="Verdana"/>
              <a:cs typeface="Verdana"/>
              <a:sym typeface="Verdana"/>
            </a:endParaRPr>
          </a:p>
          <a:p>
            <a:pPr indent="-419100" lvl="0" marL="457200" rtl="0" algn="l">
              <a:lnSpc>
                <a:spcPct val="100000"/>
              </a:lnSpc>
              <a:spcBef>
                <a:spcPts val="0"/>
              </a:spcBef>
              <a:spcAft>
                <a:spcPts val="0"/>
              </a:spcAft>
              <a:buSzPts val="3000"/>
              <a:buFont typeface="Verdana"/>
              <a:buChar char="▪"/>
            </a:pPr>
            <a:r>
              <a:rPr lang="en-US" sz="3000">
                <a:latin typeface="Verdana"/>
                <a:ea typeface="Verdana"/>
                <a:cs typeface="Verdana"/>
                <a:sym typeface="Verdana"/>
              </a:rPr>
              <a:t>Part 3</a:t>
            </a:r>
            <a:endParaRPr sz="3000">
              <a:latin typeface="Verdana"/>
              <a:ea typeface="Verdana"/>
              <a:cs typeface="Verdana"/>
              <a:sym typeface="Verdana"/>
            </a:endParaRPr>
          </a:p>
        </p:txBody>
      </p:sp>
      <p:sp>
        <p:nvSpPr>
          <p:cNvPr id="131" name="Google Shape;131;p10"/>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ctrTitle"/>
          </p:nvPr>
        </p:nvSpPr>
        <p:spPr>
          <a:xfrm>
            <a:off x="487307" y="1270346"/>
            <a:ext cx="5486100" cy="1474200"/>
          </a:xfrm>
          <a:prstGeom prst="rect">
            <a:avLst/>
          </a:prstGeom>
          <a:noFill/>
          <a:ln>
            <a:noFill/>
          </a:ln>
        </p:spPr>
        <p:txBody>
          <a:bodyPr anchorCtr="0" anchor="b" bIns="45700" lIns="0" spcFirstLastPara="1" rIns="91425" wrap="square" tIns="45700">
            <a:normAutofit/>
          </a:bodyPr>
          <a:lstStyle/>
          <a:p>
            <a:pPr indent="0" lvl="0" marL="0" rtl="0" algn="l">
              <a:lnSpc>
                <a:spcPct val="85000"/>
              </a:lnSpc>
              <a:spcBef>
                <a:spcPts val="0"/>
              </a:spcBef>
              <a:spcAft>
                <a:spcPts val="0"/>
              </a:spcAft>
              <a:buClr>
                <a:schemeClr val="lt1"/>
              </a:buClr>
              <a:buSzPts val="3600"/>
              <a:buFont typeface="Arial"/>
              <a:buNone/>
            </a:pPr>
            <a:r>
              <a:rPr b="0" lang="en-US" sz="3600">
                <a:solidFill>
                  <a:schemeClr val="accent3"/>
                </a:solidFill>
                <a:latin typeface="Impact"/>
                <a:ea typeface="Impact"/>
                <a:cs typeface="Impact"/>
                <a:sym typeface="Impact"/>
              </a:rPr>
              <a:t>Section Divider</a:t>
            </a:r>
            <a:endParaRPr b="0" sz="3600">
              <a:solidFill>
                <a:schemeClr val="accent3"/>
              </a:solidFill>
              <a:latin typeface="Impact"/>
              <a:ea typeface="Impact"/>
              <a:cs typeface="Impact"/>
              <a:sym typeface="Impact"/>
            </a:endParaRPr>
          </a:p>
          <a:p>
            <a:pPr indent="0" lvl="0" marL="0" rtl="0" algn="l">
              <a:lnSpc>
                <a:spcPct val="85000"/>
              </a:lnSpc>
              <a:spcBef>
                <a:spcPts val="0"/>
              </a:spcBef>
              <a:spcAft>
                <a:spcPts val="0"/>
              </a:spcAft>
              <a:buClr>
                <a:schemeClr val="lt1"/>
              </a:buClr>
              <a:buSzPts val="3600"/>
              <a:buFont typeface="Arial"/>
              <a:buNone/>
            </a:pPr>
            <a:r>
              <a:rPr b="0" lang="en-US" sz="3600">
                <a:latin typeface="Impact"/>
                <a:ea typeface="Impact"/>
                <a:cs typeface="Impact"/>
                <a:sym typeface="Impact"/>
              </a:rPr>
              <a:t>Option</a:t>
            </a:r>
            <a:r>
              <a:rPr b="0" lang="en-US" sz="3600">
                <a:solidFill>
                  <a:schemeClr val="accent3"/>
                </a:solidFill>
                <a:latin typeface="Impact"/>
                <a:ea typeface="Impact"/>
                <a:cs typeface="Impact"/>
                <a:sym typeface="Impact"/>
              </a:rPr>
              <a:t> 1</a:t>
            </a:r>
            <a:endParaRPr b="0">
              <a:solidFill>
                <a:schemeClr val="accent3"/>
              </a:solidFill>
              <a:latin typeface="Impact"/>
              <a:ea typeface="Impact"/>
              <a:cs typeface="Impact"/>
              <a:sym typeface="Impact"/>
            </a:endParaRPr>
          </a:p>
        </p:txBody>
      </p:sp>
      <p:sp>
        <p:nvSpPr>
          <p:cNvPr id="138" name="Google Shape;138;p11"/>
          <p:cNvSpPr txBox="1"/>
          <p:nvPr>
            <p:ph idx="1" type="subTitle"/>
          </p:nvPr>
        </p:nvSpPr>
        <p:spPr>
          <a:xfrm>
            <a:off x="487382" y="2873038"/>
            <a:ext cx="5486100" cy="66660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0"/>
              </a:spcBef>
              <a:spcAft>
                <a:spcPts val="0"/>
              </a:spcAft>
              <a:buSzPts val="1275"/>
              <a:buNone/>
            </a:pPr>
            <a:r>
              <a:rPr lang="en-US"/>
              <a:t>Subtitle</a:t>
            </a:r>
            <a:endParaRPr/>
          </a:p>
        </p:txBody>
      </p:sp>
      <p:pic>
        <p:nvPicPr>
          <p:cNvPr id="139" name="Google Shape;139;p11" title="collab.png"/>
          <p:cNvPicPr preferRelativeResize="0"/>
          <p:nvPr>
            <p:ph idx="2" type="pic"/>
          </p:nvPr>
        </p:nvPicPr>
        <p:blipFill rotWithShape="1">
          <a:blip r:embed="rId3">
            <a:alphaModFix/>
          </a:blip>
          <a:srcRect b="0" l="2813" r="2803" t="0"/>
          <a:stretch/>
        </p:blipFill>
        <p:spPr>
          <a:xfrm>
            <a:off x="5938825" y="288450"/>
            <a:ext cx="5973600" cy="5872500"/>
          </a:xfrm>
          <a:prstGeom prst="rect">
            <a:avLst/>
          </a:prstGeom>
          <a:noFill/>
          <a:ln>
            <a:noFill/>
          </a:ln>
        </p:spPr>
      </p:pic>
      <p:sp>
        <p:nvSpPr>
          <p:cNvPr id="140" name="Google Shape;140;p11"/>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2"/>
          <p:cNvSpPr txBox="1"/>
          <p:nvPr>
            <p:ph type="title"/>
          </p:nvPr>
        </p:nvSpPr>
        <p:spPr>
          <a:xfrm>
            <a:off x="1997200" y="1632857"/>
            <a:ext cx="8387700" cy="1653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4800"/>
              <a:buNone/>
            </a:pPr>
            <a:r>
              <a:rPr b="0" lang="en-US">
                <a:latin typeface="Impact"/>
                <a:ea typeface="Impact"/>
                <a:cs typeface="Impact"/>
                <a:sym typeface="Impact"/>
              </a:rPr>
              <a:t>Section Divider</a:t>
            </a:r>
            <a:endParaRPr b="0">
              <a:latin typeface="Impact"/>
              <a:ea typeface="Impact"/>
              <a:cs typeface="Impact"/>
              <a:sym typeface="Impact"/>
            </a:endParaRPr>
          </a:p>
          <a:p>
            <a:pPr indent="0" lvl="0" marL="0" rtl="0" algn="l">
              <a:lnSpc>
                <a:spcPct val="85000"/>
              </a:lnSpc>
              <a:spcBef>
                <a:spcPts val="0"/>
              </a:spcBef>
              <a:spcAft>
                <a:spcPts val="0"/>
              </a:spcAft>
              <a:buSzPts val="4800"/>
              <a:buNone/>
            </a:pPr>
            <a:r>
              <a:rPr b="0" lang="en-US">
                <a:latin typeface="Impact"/>
                <a:ea typeface="Impact"/>
                <a:cs typeface="Impact"/>
                <a:sym typeface="Impact"/>
              </a:rPr>
              <a:t>Option Number Two</a:t>
            </a:r>
            <a:endParaRPr b="0">
              <a:latin typeface="Impact"/>
              <a:ea typeface="Impact"/>
              <a:cs typeface="Impact"/>
              <a:sym typeface="Impact"/>
            </a:endParaRPr>
          </a:p>
        </p:txBody>
      </p:sp>
      <p:sp>
        <p:nvSpPr>
          <p:cNvPr id="147" name="Google Shape;147;p12"/>
          <p:cNvSpPr txBox="1"/>
          <p:nvPr>
            <p:ph idx="1" type="body"/>
          </p:nvPr>
        </p:nvSpPr>
        <p:spPr>
          <a:xfrm>
            <a:off x="2122279" y="3286438"/>
            <a:ext cx="8329500" cy="598500"/>
          </a:xfrm>
          <a:prstGeom prst="rect">
            <a:avLst/>
          </a:prstGeom>
          <a:noFill/>
          <a:ln>
            <a:noFill/>
          </a:ln>
        </p:spPr>
        <p:txBody>
          <a:bodyPr anchorCtr="0" anchor="t" bIns="45700" lIns="0" spcFirstLastPara="1" rIns="91425" wrap="square" tIns="45700">
            <a:noAutofit/>
          </a:bodyPr>
          <a:lstStyle/>
          <a:p>
            <a:pPr indent="0" lvl="0" marL="0" rtl="0" algn="l">
              <a:lnSpc>
                <a:spcPct val="100000"/>
              </a:lnSpc>
              <a:spcBef>
                <a:spcPts val="800"/>
              </a:spcBef>
              <a:spcAft>
                <a:spcPts val="800"/>
              </a:spcAft>
              <a:buSzPts val="1980"/>
              <a:buNone/>
            </a:pPr>
            <a:r>
              <a:rPr lang="en-US"/>
              <a:t>Subtitle</a:t>
            </a:r>
            <a:endParaRPr/>
          </a:p>
        </p:txBody>
      </p:sp>
      <p:sp>
        <p:nvSpPr>
          <p:cNvPr id="148" name="Google Shape;148;p12"/>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13"/>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
        <p:nvSpPr>
          <p:cNvPr id="155" name="Google Shape;155;p13"/>
          <p:cNvSpPr txBox="1"/>
          <p:nvPr>
            <p:ph idx="1" type="body"/>
          </p:nvPr>
        </p:nvSpPr>
        <p:spPr>
          <a:xfrm>
            <a:off x="673900" y="1161425"/>
            <a:ext cx="7377300" cy="4595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530"/>
              <a:buFont typeface="Arial"/>
              <a:buNone/>
            </a:pPr>
            <a:r>
              <a:rPr lang="en-US" sz="2100"/>
              <a:t>Lorem ipsum dolor sit amet, consectetuer adipiscing elit. Maecenas porttitor congue massa. Fusce posuere, magna sed pulvinar ultricies, purus lectus malesuada libero, sit amet commodo magna eros quis urna. Nunc viverra imperdiet enim. Fusce est. Vivamus a tellus.</a:t>
            </a:r>
            <a:endParaRPr sz="2500"/>
          </a:p>
          <a:p>
            <a:pPr indent="-361950" lvl="0" marL="457200" rtl="0" algn="l">
              <a:lnSpc>
                <a:spcPct val="100000"/>
              </a:lnSpc>
              <a:spcBef>
                <a:spcPts val="1600"/>
              </a:spcBef>
              <a:spcAft>
                <a:spcPts val="0"/>
              </a:spcAft>
              <a:buSzPts val="2100"/>
              <a:buChar char="▪"/>
            </a:pPr>
            <a:r>
              <a:rPr lang="en-US" sz="2100"/>
              <a:t>Pellentesque habitant morbi tristique senectus et netus et malesuada fames ac turpis egestas. </a:t>
            </a:r>
            <a:endParaRPr sz="2100"/>
          </a:p>
          <a:p>
            <a:pPr indent="-361950" lvl="0" marL="457200" rtl="0" algn="l">
              <a:lnSpc>
                <a:spcPct val="100000"/>
              </a:lnSpc>
              <a:spcBef>
                <a:spcPts val="0"/>
              </a:spcBef>
              <a:spcAft>
                <a:spcPts val="0"/>
              </a:spcAft>
              <a:buSzPts val="2100"/>
              <a:buChar char="▪"/>
            </a:pPr>
            <a:r>
              <a:rPr lang="en-US" sz="2100"/>
              <a:t>Proin pharetra nonummy pede. Mauris et orci. Lorem ipsum dolor sit amet, consectetuer adipiscing elit. Maecenas porttitor congue massa.</a:t>
            </a:r>
            <a:endParaRPr sz="2500"/>
          </a:p>
        </p:txBody>
      </p:sp>
      <p:sp>
        <p:nvSpPr>
          <p:cNvPr id="156" name="Google Shape;156;p13"/>
          <p:cNvSpPr txBox="1"/>
          <p:nvPr>
            <p:ph type="title"/>
          </p:nvPr>
        </p:nvSpPr>
        <p:spPr>
          <a:xfrm>
            <a:off x="-43550" y="264219"/>
            <a:ext cx="5486400" cy="587813"/>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SzPts val="3200"/>
              <a:buNone/>
            </a:pPr>
            <a:r>
              <a:rPr b="0" lang="en-US" sz="2800">
                <a:latin typeface="Impact"/>
                <a:ea typeface="Impact"/>
                <a:cs typeface="Impact"/>
                <a:sym typeface="Impact"/>
              </a:rPr>
              <a:t>Title and text</a:t>
            </a:r>
            <a:endParaRPr b="0" sz="2800">
              <a:latin typeface="Impact"/>
              <a:ea typeface="Impact"/>
              <a:cs typeface="Impact"/>
              <a:sym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txBox="1"/>
          <p:nvPr>
            <p:ph idx="1" type="body"/>
          </p:nvPr>
        </p:nvSpPr>
        <p:spPr>
          <a:xfrm>
            <a:off x="673900" y="1161425"/>
            <a:ext cx="11207100" cy="4595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530"/>
              <a:buFont typeface="Arial"/>
              <a:buNone/>
            </a:pPr>
            <a:r>
              <a:rPr lang="en-US" sz="2100"/>
              <a:t>Lorem ipsum dolor sit amet, consectetuer adipiscing elit. Maecenas porttitor congue massa. Fusce posuere, magna sed pulvinar ultricies, purus lectus malesuada libero, sit amet commodo magna eros quis urna. Nunc viverra imperdiet enim. Fusce est. Vivamus a tellus.</a:t>
            </a:r>
            <a:endParaRPr sz="2500"/>
          </a:p>
          <a:p>
            <a:pPr indent="-361950" lvl="0" marL="457200" rtl="0" algn="l">
              <a:lnSpc>
                <a:spcPct val="100000"/>
              </a:lnSpc>
              <a:spcBef>
                <a:spcPts val="1600"/>
              </a:spcBef>
              <a:spcAft>
                <a:spcPts val="0"/>
              </a:spcAft>
              <a:buSzPts val="2100"/>
              <a:buChar char="▪"/>
            </a:pPr>
            <a:r>
              <a:rPr lang="en-US" sz="2100"/>
              <a:t>Pellentesque habitant morbi tristique senectus et netus et malesuada fames ac turpis egestas. </a:t>
            </a:r>
            <a:endParaRPr sz="2100"/>
          </a:p>
          <a:p>
            <a:pPr indent="-361950" lvl="0" marL="457200" rtl="0" algn="l">
              <a:lnSpc>
                <a:spcPct val="100000"/>
              </a:lnSpc>
              <a:spcBef>
                <a:spcPts val="0"/>
              </a:spcBef>
              <a:spcAft>
                <a:spcPts val="0"/>
              </a:spcAft>
              <a:buSzPts val="2100"/>
              <a:buChar char="▪"/>
            </a:pPr>
            <a:r>
              <a:rPr lang="en-US" sz="2100"/>
              <a:t>Proin pharetra nonummy pede. Mauris et orci. Lorem ipsum dolor sit amet, consectetuer adipiscing elit. Maecenas porttitor congue massa.</a:t>
            </a:r>
            <a:endParaRPr sz="2500"/>
          </a:p>
        </p:txBody>
      </p:sp>
      <p:sp>
        <p:nvSpPr>
          <p:cNvPr id="163" name="Google Shape;163;p14"/>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SzPts val="3200"/>
              <a:buNone/>
            </a:pPr>
            <a:r>
              <a:rPr b="0" lang="en-US" sz="2800">
                <a:latin typeface="Impact"/>
                <a:ea typeface="Impact"/>
                <a:cs typeface="Impact"/>
                <a:sym typeface="Impact"/>
              </a:rPr>
              <a:t>Title and text</a:t>
            </a:r>
            <a:endParaRPr b="0" sz="2800">
              <a:latin typeface="Impact"/>
              <a:ea typeface="Impact"/>
              <a:cs typeface="Impact"/>
              <a:sym typeface="Impact"/>
            </a:endParaRPr>
          </a:p>
        </p:txBody>
      </p:sp>
      <p:sp>
        <p:nvSpPr>
          <p:cNvPr id="164" name="Google Shape;164;p14"/>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SzPts val="3200"/>
              <a:buNone/>
            </a:pPr>
            <a:r>
              <a:rPr b="0" lang="en-US" sz="2800">
                <a:latin typeface="Impact"/>
                <a:ea typeface="Impact"/>
                <a:cs typeface="Impact"/>
                <a:sym typeface="Impact"/>
              </a:rPr>
              <a:t>Title text and image one</a:t>
            </a:r>
            <a:endParaRPr b="0" sz="2800">
              <a:latin typeface="Impact"/>
              <a:ea typeface="Impact"/>
              <a:cs typeface="Impact"/>
              <a:sym typeface="Impact"/>
            </a:endParaRPr>
          </a:p>
        </p:txBody>
      </p:sp>
      <p:sp>
        <p:nvSpPr>
          <p:cNvPr id="170" name="Google Shape;170;p15"/>
          <p:cNvSpPr txBox="1"/>
          <p:nvPr>
            <p:ph idx="1" type="body"/>
          </p:nvPr>
        </p:nvSpPr>
        <p:spPr>
          <a:xfrm>
            <a:off x="259883" y="1413164"/>
            <a:ext cx="5826881" cy="414059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30"/>
              <a:buNone/>
            </a:pPr>
            <a:r>
              <a:rPr lang="en-US" sz="1800"/>
              <a:t>Lorem ipsum dolor sit amet, consectetuer adipiscing elit. Maecenas porttitor congue massa. Fusce posuere, magna sed pulvinar ultricies, purus lectus malesuada libero, sit amet commodo magna eros quis urna. Nunc viverra imperdiet enim. Fusce est. Vivamus a tellus.</a:t>
            </a:r>
            <a:endParaRPr/>
          </a:p>
          <a:p>
            <a:pPr indent="0" lvl="0" marL="0" rtl="0" algn="l">
              <a:lnSpc>
                <a:spcPct val="100000"/>
              </a:lnSpc>
              <a:spcBef>
                <a:spcPts val="1600"/>
              </a:spcBef>
              <a:spcAft>
                <a:spcPts val="0"/>
              </a:spcAft>
              <a:buSzPts val="1530"/>
              <a:buNone/>
            </a:pPr>
            <a:r>
              <a:rPr lang="en-US" sz="1800"/>
              <a:t>Pellentesque habitant morbi tristique senectus et netus et malesuada fames ac turpis egestas. Proin pharetra nonummy pede. Mauris et orci. Lorem ipsum dolor sit amet, consectetuer adipiscing elit. Maecenas porttitor congue massa. </a:t>
            </a:r>
            <a:endParaRPr/>
          </a:p>
        </p:txBody>
      </p:sp>
      <p:pic>
        <p:nvPicPr>
          <p:cNvPr descr="A person sitting at a desk with a computer" id="171" name="Google Shape;171;p15"/>
          <p:cNvPicPr preferRelativeResize="0"/>
          <p:nvPr/>
        </p:nvPicPr>
        <p:blipFill rotWithShape="1">
          <a:blip r:embed="rId3">
            <a:alphaModFix/>
          </a:blip>
          <a:srcRect b="0" l="0" r="0" t="0"/>
          <a:stretch/>
        </p:blipFill>
        <p:spPr>
          <a:xfrm>
            <a:off x="6526851" y="1172760"/>
            <a:ext cx="5152585" cy="4165065"/>
          </a:xfrm>
          <a:prstGeom prst="rect">
            <a:avLst/>
          </a:prstGeom>
          <a:noFill/>
          <a:ln>
            <a:noFill/>
          </a:ln>
        </p:spPr>
      </p:pic>
      <p:sp>
        <p:nvSpPr>
          <p:cNvPr id="172" name="Google Shape;172;p15"/>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r>
              <a:rPr lang="en-US"/>
              <a:t>PAGE  </a:t>
            </a:r>
            <a:fld id="{00000000-1234-1234-1234-123412341234}" type="slidenum">
              <a:rPr lang="en-US"/>
              <a:t>‹#›</a:t>
            </a:fld>
            <a:endParaRPr/>
          </a:p>
        </p:txBody>
      </p:sp>
      <p:sp>
        <p:nvSpPr>
          <p:cNvPr id="173" name="Google Shape;173;p15"/>
          <p:cNvSpPr txBox="1"/>
          <p:nvPr/>
        </p:nvSpPr>
        <p:spPr>
          <a:xfrm>
            <a:off x="6771725" y="5337825"/>
            <a:ext cx="4907700" cy="250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Verdana"/>
                <a:ea typeface="Verdana"/>
                <a:cs typeface="Verdana"/>
                <a:sym typeface="Verdana"/>
              </a:rPr>
              <a:t>Image Attribution</a:t>
            </a:r>
            <a:endParaRPr b="0" i="0" sz="12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SzPts val="3200"/>
              <a:buNone/>
            </a:pPr>
            <a:r>
              <a:rPr b="0" lang="en-US" sz="2800">
                <a:latin typeface="Impact"/>
                <a:ea typeface="Impact"/>
                <a:cs typeface="Impact"/>
                <a:sym typeface="Impact"/>
              </a:rPr>
              <a:t>Title text and image two</a:t>
            </a:r>
            <a:endParaRPr b="0" sz="2800">
              <a:latin typeface="Impact"/>
              <a:ea typeface="Impact"/>
              <a:cs typeface="Impact"/>
              <a:sym typeface="Impact"/>
            </a:endParaRPr>
          </a:p>
        </p:txBody>
      </p:sp>
      <p:pic>
        <p:nvPicPr>
          <p:cNvPr descr="A person sitting at a desk with a computer" id="179" name="Google Shape;179;p16"/>
          <p:cNvPicPr preferRelativeResize="0"/>
          <p:nvPr/>
        </p:nvPicPr>
        <p:blipFill rotWithShape="1">
          <a:blip r:embed="rId3">
            <a:alphaModFix/>
          </a:blip>
          <a:srcRect b="0" l="0" r="0" t="0"/>
          <a:stretch/>
        </p:blipFill>
        <p:spPr>
          <a:xfrm>
            <a:off x="391550" y="1330035"/>
            <a:ext cx="5152586" cy="4165064"/>
          </a:xfrm>
          <a:prstGeom prst="rect">
            <a:avLst/>
          </a:prstGeom>
          <a:noFill/>
          <a:ln>
            <a:noFill/>
          </a:ln>
        </p:spPr>
      </p:pic>
      <p:sp>
        <p:nvSpPr>
          <p:cNvPr id="180" name="Google Shape;180;p16"/>
          <p:cNvSpPr txBox="1"/>
          <p:nvPr>
            <p:ph idx="1" type="body"/>
          </p:nvPr>
        </p:nvSpPr>
        <p:spPr>
          <a:xfrm>
            <a:off x="5973569" y="1413164"/>
            <a:ext cx="5826900" cy="4140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30"/>
              <a:buNone/>
            </a:pPr>
            <a:r>
              <a:rPr lang="en-US" sz="1900"/>
              <a:t>Lorem ipsum dolor sit amet, consectetuer adipiscing elit. Maecenas porttitor congue massa. Fusce posuere, magna sed pulvinar ultricies, purus lectus malesuada libero, sit amet commodo magna eros quis urna. Nunc viverra imperdiet enim. Fusce est. Vivamus a tellus.</a:t>
            </a:r>
            <a:endParaRPr sz="2500"/>
          </a:p>
          <a:p>
            <a:pPr indent="0" lvl="0" marL="0" rtl="0" algn="l">
              <a:lnSpc>
                <a:spcPct val="100000"/>
              </a:lnSpc>
              <a:spcBef>
                <a:spcPts val="1600"/>
              </a:spcBef>
              <a:spcAft>
                <a:spcPts val="0"/>
              </a:spcAft>
              <a:buSzPts val="1530"/>
              <a:buNone/>
            </a:pPr>
            <a:r>
              <a:rPr lang="en-US" sz="1900"/>
              <a:t>Pellentesque habitant morbi tristique senectus et netus et malesuada fames ac turpis egestas. Proin pharetra nonummy pede. Mauris et orci. Lorem ipsum dolor sit amet, consectetuer adipiscing elit. Maecenas porttitor congue massa. </a:t>
            </a:r>
            <a:endParaRPr sz="2500"/>
          </a:p>
        </p:txBody>
      </p:sp>
      <p:sp>
        <p:nvSpPr>
          <p:cNvPr id="181" name="Google Shape;181;p16"/>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r>
              <a:rPr lang="en-US"/>
              <a:t>PAGE  </a:t>
            </a:r>
            <a:fld id="{00000000-1234-1234-1234-123412341234}" type="slidenum">
              <a:rPr lang="en-US"/>
              <a:t>‹#›</a:t>
            </a:fld>
            <a:endParaRPr/>
          </a:p>
        </p:txBody>
      </p:sp>
      <p:sp>
        <p:nvSpPr>
          <p:cNvPr id="182" name="Google Shape;182;p16"/>
          <p:cNvSpPr txBox="1"/>
          <p:nvPr/>
        </p:nvSpPr>
        <p:spPr>
          <a:xfrm>
            <a:off x="636425" y="5495100"/>
            <a:ext cx="4907700" cy="250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Verdana"/>
                <a:ea typeface="Verdana"/>
                <a:cs typeface="Verdana"/>
                <a:sym typeface="Verdana"/>
              </a:rPr>
              <a:t>Image Attribution</a:t>
            </a:r>
            <a:endParaRPr b="0" i="0" sz="12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Clr>
                <a:schemeClr val="lt1"/>
              </a:buClr>
              <a:buSzPts val="3200"/>
              <a:buNone/>
            </a:pPr>
            <a:r>
              <a:rPr b="0" lang="en-US" sz="2800">
                <a:latin typeface="Impact"/>
                <a:ea typeface="Impact"/>
                <a:cs typeface="Impact"/>
                <a:sym typeface="Impact"/>
              </a:rPr>
              <a:t>Two column layout</a:t>
            </a:r>
            <a:endParaRPr b="0" sz="2800">
              <a:latin typeface="Impact"/>
              <a:ea typeface="Impact"/>
              <a:cs typeface="Impact"/>
              <a:sym typeface="Impact"/>
            </a:endParaRPr>
          </a:p>
        </p:txBody>
      </p:sp>
      <p:sp>
        <p:nvSpPr>
          <p:cNvPr id="189" name="Google Shape;189;p17"/>
          <p:cNvSpPr txBox="1"/>
          <p:nvPr>
            <p:ph idx="1" type="body"/>
          </p:nvPr>
        </p:nvSpPr>
        <p:spPr>
          <a:xfrm>
            <a:off x="259882" y="1413164"/>
            <a:ext cx="5586855" cy="45904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30"/>
              <a:buNone/>
            </a:pPr>
            <a:r>
              <a:rPr lang="en-US" sz="2000"/>
              <a:t>Lorem ipsum dolor sit amet, consectetur adipiscing elit. Phasellus non sem semper, rhoncus quam nec, suscipit erat. In non scelerisque est. Cras eu sodales mauris. Integer a magna non tellus vestibulum venenatis sed vel urna. Morbi scelerisque et ligula sed maximus. Lorem ipsum dolor sit amet, consectetur adipiscing elit. Phasellus non sem semper, rhoncus quam nec, suscipit erat. In non scelerisque est. Cras eu sodales mauris. Integer a magna non tellus vestibulum venenatis sed vel urna. </a:t>
            </a:r>
            <a:endParaRPr sz="2400"/>
          </a:p>
        </p:txBody>
      </p:sp>
      <p:sp>
        <p:nvSpPr>
          <p:cNvPr id="190" name="Google Shape;190;p17"/>
          <p:cNvSpPr txBox="1"/>
          <p:nvPr>
            <p:ph idx="2" type="body"/>
          </p:nvPr>
        </p:nvSpPr>
        <p:spPr>
          <a:xfrm>
            <a:off x="6170992" y="1413164"/>
            <a:ext cx="5658620" cy="4590472"/>
          </a:xfrm>
          <a:prstGeom prst="rect">
            <a:avLst/>
          </a:prstGeom>
          <a:noFill/>
          <a:ln>
            <a:noFill/>
          </a:ln>
        </p:spPr>
        <p:txBody>
          <a:bodyPr anchorCtr="0" anchor="t" bIns="45700" lIns="91425" spcFirstLastPara="1" rIns="91425" wrap="square" tIns="45700">
            <a:normAutofit/>
          </a:bodyPr>
          <a:lstStyle/>
          <a:p>
            <a:pPr indent="-288925" lvl="0" marL="288925" rtl="0" algn="l">
              <a:lnSpc>
                <a:spcPct val="100000"/>
              </a:lnSpc>
              <a:spcBef>
                <a:spcPts val="0"/>
              </a:spcBef>
              <a:spcAft>
                <a:spcPts val="0"/>
              </a:spcAft>
              <a:buSzPts val="1730"/>
              <a:buFont typeface="Noto Sans Symbols"/>
              <a:buChar char="▪"/>
            </a:pPr>
            <a:r>
              <a:rPr lang="en-US" sz="2000"/>
              <a:t>Lorem ipsum dolor sit amet, consectetuer adipiscing elit</a:t>
            </a:r>
            <a:endParaRPr sz="2000"/>
          </a:p>
          <a:p>
            <a:pPr indent="-288925" lvl="0" marL="288925" rtl="0" algn="l">
              <a:lnSpc>
                <a:spcPct val="100000"/>
              </a:lnSpc>
              <a:spcBef>
                <a:spcPts val="1600"/>
              </a:spcBef>
              <a:spcAft>
                <a:spcPts val="0"/>
              </a:spcAft>
              <a:buSzPts val="1730"/>
              <a:buFont typeface="Noto Sans Symbols"/>
              <a:buChar char="▪"/>
            </a:pPr>
            <a:r>
              <a:rPr lang="en-US" sz="2000"/>
              <a:t>Maecenas porttitor congue massa</a:t>
            </a:r>
            <a:endParaRPr sz="2000"/>
          </a:p>
          <a:p>
            <a:pPr indent="-288925" lvl="0" marL="288925" rtl="0" algn="l">
              <a:lnSpc>
                <a:spcPct val="100000"/>
              </a:lnSpc>
              <a:spcBef>
                <a:spcPts val="1600"/>
              </a:spcBef>
              <a:spcAft>
                <a:spcPts val="0"/>
              </a:spcAft>
              <a:buSzPts val="1730"/>
              <a:buFont typeface="Noto Sans Symbols"/>
              <a:buChar char="▪"/>
            </a:pPr>
            <a:r>
              <a:rPr lang="en-US" sz="2000"/>
              <a:t>Fusce posuere, magna sed pulvinar ultricies, purus lectus malesuada libero, sit amet commodo magna</a:t>
            </a:r>
            <a:br>
              <a:rPr lang="en-US" sz="2000"/>
            </a:br>
            <a:r>
              <a:rPr lang="en-US" sz="2000"/>
              <a:t>eros quis urna</a:t>
            </a:r>
            <a:endParaRPr sz="2000"/>
          </a:p>
          <a:p>
            <a:pPr indent="-288925" lvl="0" marL="288925" rtl="0" algn="l">
              <a:lnSpc>
                <a:spcPct val="100000"/>
              </a:lnSpc>
              <a:spcBef>
                <a:spcPts val="1600"/>
              </a:spcBef>
              <a:spcAft>
                <a:spcPts val="0"/>
              </a:spcAft>
              <a:buSzPts val="1730"/>
              <a:buFont typeface="Noto Sans Symbols"/>
              <a:buChar char="▪"/>
            </a:pPr>
            <a:r>
              <a:rPr lang="en-US" sz="2000"/>
              <a:t>Nunc viverra imperdiet enim.</a:t>
            </a:r>
            <a:endParaRPr sz="2400"/>
          </a:p>
        </p:txBody>
      </p:sp>
      <p:sp>
        <p:nvSpPr>
          <p:cNvPr id="191" name="Google Shape;191;p17"/>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Clr>
                <a:schemeClr val="lt1"/>
              </a:buClr>
              <a:buSzPts val="3200"/>
              <a:buNone/>
            </a:pPr>
            <a:r>
              <a:rPr b="0" lang="en-US" sz="2800">
                <a:latin typeface="Impact"/>
                <a:ea typeface="Impact"/>
                <a:cs typeface="Impact"/>
                <a:sym typeface="Impact"/>
              </a:rPr>
              <a:t>Three column layout</a:t>
            </a:r>
            <a:endParaRPr b="0" sz="2800">
              <a:latin typeface="Impact"/>
              <a:ea typeface="Impact"/>
              <a:cs typeface="Impact"/>
              <a:sym typeface="Impact"/>
            </a:endParaRPr>
          </a:p>
        </p:txBody>
      </p:sp>
      <p:sp>
        <p:nvSpPr>
          <p:cNvPr id="197" name="Google Shape;197;p18"/>
          <p:cNvSpPr txBox="1"/>
          <p:nvPr>
            <p:ph idx="1" type="body"/>
          </p:nvPr>
        </p:nvSpPr>
        <p:spPr>
          <a:xfrm>
            <a:off x="311196" y="1801279"/>
            <a:ext cx="3576000" cy="29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30"/>
              <a:buNone/>
            </a:pPr>
            <a:r>
              <a:rPr lang="en-US" sz="1900"/>
              <a:t>Lorem ipsum dolor sit amet, consectetur adipiscing elit. Phasellus non sem semper, rhoncus quam nec, suscipit erat. In non scelerisque est. Cras eu sodales mauris. Integer a magna non tellus vestibulum venenatis sed vel urna. Morbi scelerisque et ligula sed maximus. </a:t>
            </a:r>
            <a:endParaRPr sz="2300"/>
          </a:p>
        </p:txBody>
      </p:sp>
      <p:sp>
        <p:nvSpPr>
          <p:cNvPr id="198" name="Google Shape;198;p18"/>
          <p:cNvSpPr txBox="1"/>
          <p:nvPr/>
        </p:nvSpPr>
        <p:spPr>
          <a:xfrm>
            <a:off x="4308008" y="1801279"/>
            <a:ext cx="3576000" cy="3333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530"/>
              <a:buFont typeface="Noto Sans Symbols"/>
              <a:buNone/>
            </a:pPr>
            <a:r>
              <a:rPr b="0" i="0" lang="en-US" sz="1900" u="none" cap="none" strike="noStrike">
                <a:solidFill>
                  <a:schemeClr val="dk1"/>
                </a:solidFill>
                <a:latin typeface="Arial"/>
                <a:ea typeface="Arial"/>
                <a:cs typeface="Arial"/>
                <a:sym typeface="Arial"/>
              </a:rPr>
              <a:t>Lorem ipsum dolor sit amet, consectetur adipiscing elit. Phasellus non sem semper, rhoncus quam nec, suscipit erat. In non scelerisque est. Cras eu sodales mauris. Integer a magna non tellus vestibulum venenatis sed vel urna. Morbi scelerisque et ligula sed maximus. </a:t>
            </a:r>
            <a:endParaRPr b="0" i="0" sz="1500" u="none" cap="none" strike="noStrike">
              <a:solidFill>
                <a:srgbClr val="000000"/>
              </a:solidFill>
              <a:latin typeface="Arial"/>
              <a:ea typeface="Arial"/>
              <a:cs typeface="Arial"/>
              <a:sym typeface="Arial"/>
            </a:endParaRPr>
          </a:p>
        </p:txBody>
      </p:sp>
      <p:sp>
        <p:nvSpPr>
          <p:cNvPr id="199" name="Google Shape;199;p18"/>
          <p:cNvSpPr txBox="1"/>
          <p:nvPr/>
        </p:nvSpPr>
        <p:spPr>
          <a:xfrm>
            <a:off x="8304821" y="1801279"/>
            <a:ext cx="3576000" cy="31644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530"/>
              <a:buFont typeface="Noto Sans Symbols"/>
              <a:buNone/>
            </a:pPr>
            <a:r>
              <a:rPr b="0" i="0" lang="en-US" sz="1900" u="none" cap="none" strike="noStrike">
                <a:solidFill>
                  <a:schemeClr val="dk1"/>
                </a:solidFill>
                <a:latin typeface="Arial"/>
                <a:ea typeface="Arial"/>
                <a:cs typeface="Arial"/>
                <a:sym typeface="Arial"/>
              </a:rPr>
              <a:t>Lorem ipsum dolor sit amet, consectetur adipiscing elit. Phasellus non sem semper, rhoncus quam nec, suscipit erat. In non scelerisque est. Cras eu sodales mauris. Integer a magna non tellus vestibulum venenatis sed vel urna. Morbi scelerisque et ligula sed maximus. </a:t>
            </a:r>
            <a:endParaRPr b="0" i="0" sz="1500" u="none" cap="none" strike="noStrike">
              <a:solidFill>
                <a:srgbClr val="000000"/>
              </a:solidFill>
              <a:latin typeface="Arial"/>
              <a:ea typeface="Arial"/>
              <a:cs typeface="Arial"/>
              <a:sym typeface="Arial"/>
            </a:endParaRPr>
          </a:p>
        </p:txBody>
      </p:sp>
      <p:sp>
        <p:nvSpPr>
          <p:cNvPr id="200" name="Google Shape;200;p18"/>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r>
              <a:rPr lang="en-US"/>
              <a:t>PAGE  </a:t>
            </a:r>
            <a:fld id="{00000000-1234-1234-1234-123412341234}" type="slidenum">
              <a:rPr lang="en-US"/>
              <a:t>‹#›</a:t>
            </a:fld>
            <a:endParaRPr/>
          </a:p>
        </p:txBody>
      </p:sp>
      <p:cxnSp>
        <p:nvCxnSpPr>
          <p:cNvPr id="201" name="Google Shape;201;p18"/>
          <p:cNvCxnSpPr/>
          <p:nvPr/>
        </p:nvCxnSpPr>
        <p:spPr>
          <a:xfrm>
            <a:off x="4049155" y="1621492"/>
            <a:ext cx="0" cy="3615000"/>
          </a:xfrm>
          <a:prstGeom prst="straightConnector1">
            <a:avLst/>
          </a:prstGeom>
          <a:noFill/>
          <a:ln cap="flat" cmpd="sng" w="19050">
            <a:solidFill>
              <a:schemeClr val="dk1"/>
            </a:solidFill>
            <a:prstDash val="solid"/>
            <a:miter lim="8000"/>
            <a:headEnd len="sm" w="sm" type="none"/>
            <a:tailEnd len="sm" w="sm" type="none"/>
          </a:ln>
        </p:spPr>
      </p:cxnSp>
      <p:cxnSp>
        <p:nvCxnSpPr>
          <p:cNvPr id="202" name="Google Shape;202;p18"/>
          <p:cNvCxnSpPr/>
          <p:nvPr/>
        </p:nvCxnSpPr>
        <p:spPr>
          <a:xfrm>
            <a:off x="8057631" y="1621492"/>
            <a:ext cx="0" cy="3615000"/>
          </a:xfrm>
          <a:prstGeom prst="straightConnector1">
            <a:avLst/>
          </a:prstGeom>
          <a:noFill/>
          <a:ln cap="flat" cmpd="sng" w="19050">
            <a:solidFill>
              <a:schemeClr val="dk1"/>
            </a:solidFill>
            <a:prstDash val="solid"/>
            <a:miter lim="8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Clr>
                <a:schemeClr val="lt1"/>
              </a:buClr>
              <a:buSzPts val="3200"/>
              <a:buNone/>
            </a:pPr>
            <a:r>
              <a:rPr b="0" lang="en-US" sz="2800">
                <a:latin typeface="Impact"/>
                <a:ea typeface="Impact"/>
                <a:cs typeface="Impact"/>
                <a:sym typeface="Impact"/>
              </a:rPr>
              <a:t>Title, three images</a:t>
            </a:r>
            <a:endParaRPr b="0" sz="2800">
              <a:latin typeface="Impact"/>
              <a:ea typeface="Impact"/>
              <a:cs typeface="Impact"/>
              <a:sym typeface="Impact"/>
            </a:endParaRPr>
          </a:p>
        </p:txBody>
      </p:sp>
      <p:sp>
        <p:nvSpPr>
          <p:cNvPr id="208" name="Google Shape;208;p19"/>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r>
              <a:rPr lang="en-US"/>
              <a:t>PAGE  </a:t>
            </a:r>
            <a:fld id="{00000000-1234-1234-1234-123412341234}" type="slidenum">
              <a:rPr lang="en-US"/>
              <a:t>‹#›</a:t>
            </a:fld>
            <a:endParaRPr/>
          </a:p>
        </p:txBody>
      </p:sp>
      <p:pic>
        <p:nvPicPr>
          <p:cNvPr descr="A person sitting at a table in a study booth looking at a laptop&#10;" id="209" name="Google Shape;209;p19"/>
          <p:cNvPicPr preferRelativeResize="0"/>
          <p:nvPr/>
        </p:nvPicPr>
        <p:blipFill rotWithShape="1">
          <a:blip r:embed="rId3">
            <a:alphaModFix/>
          </a:blip>
          <a:srcRect b="20135" l="7661" r="4888" t="29579"/>
          <a:stretch/>
        </p:blipFill>
        <p:spPr>
          <a:xfrm>
            <a:off x="388426" y="1167534"/>
            <a:ext cx="3533007" cy="3046200"/>
          </a:xfrm>
          <a:prstGeom prst="rect">
            <a:avLst/>
          </a:prstGeom>
          <a:noFill/>
          <a:ln>
            <a:noFill/>
          </a:ln>
        </p:spPr>
      </p:pic>
      <p:sp>
        <p:nvSpPr>
          <p:cNvPr id="210" name="Google Shape;210;p19"/>
          <p:cNvSpPr txBox="1"/>
          <p:nvPr/>
        </p:nvSpPr>
        <p:spPr>
          <a:xfrm>
            <a:off x="388450" y="4213744"/>
            <a:ext cx="3498000" cy="250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Verdana"/>
                <a:ea typeface="Verdana"/>
                <a:cs typeface="Verdana"/>
                <a:sym typeface="Verdana"/>
              </a:rPr>
              <a:t>Image Attribution</a:t>
            </a:r>
            <a:endParaRPr b="0" i="0" sz="900" u="none" cap="none" strike="noStrike">
              <a:solidFill>
                <a:schemeClr val="dk1"/>
              </a:solidFill>
              <a:latin typeface="Verdana"/>
              <a:ea typeface="Verdana"/>
              <a:cs typeface="Verdana"/>
              <a:sym typeface="Verdana"/>
            </a:endParaRPr>
          </a:p>
        </p:txBody>
      </p:sp>
      <p:sp>
        <p:nvSpPr>
          <p:cNvPr id="211" name="Google Shape;211;p19"/>
          <p:cNvSpPr/>
          <p:nvPr/>
        </p:nvSpPr>
        <p:spPr>
          <a:xfrm>
            <a:off x="431621" y="4516675"/>
            <a:ext cx="1560600" cy="304800"/>
          </a:xfrm>
          <a:prstGeom prst="rect">
            <a:avLst/>
          </a:prstGeom>
          <a:solidFill>
            <a:srgbClr val="353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Oswald"/>
                <a:ea typeface="Oswald"/>
                <a:cs typeface="Oswald"/>
                <a:sym typeface="Oswald"/>
              </a:rPr>
              <a:t>EXAMPLE.1</a:t>
            </a:r>
            <a:endParaRPr b="1" i="0" sz="1700" u="none" cap="none" strike="noStrike">
              <a:solidFill>
                <a:schemeClr val="lt1"/>
              </a:solidFill>
              <a:latin typeface="Oswald"/>
              <a:ea typeface="Oswald"/>
              <a:cs typeface="Oswald"/>
              <a:sym typeface="Oswald"/>
            </a:endParaRPr>
          </a:p>
        </p:txBody>
      </p:sp>
      <p:sp>
        <p:nvSpPr>
          <p:cNvPr id="212" name="Google Shape;212;p19"/>
          <p:cNvSpPr txBox="1"/>
          <p:nvPr/>
        </p:nvSpPr>
        <p:spPr>
          <a:xfrm>
            <a:off x="354257" y="4914719"/>
            <a:ext cx="36192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Lorem ipsum dolor sit amet, consectetur adipiscing elit. Phasellus non sem semper,</a:t>
            </a:r>
            <a:r>
              <a:rPr b="0" i="0" lang="en-US" sz="1600" u="none" cap="none" strike="noStrike">
                <a:solidFill>
                  <a:srgbClr val="000000"/>
                </a:solidFill>
                <a:latin typeface="Verdana"/>
                <a:ea typeface="Verdana"/>
                <a:cs typeface="Verdana"/>
                <a:sym typeface="Verdana"/>
              </a:rPr>
              <a:t> </a:t>
            </a:r>
            <a:r>
              <a:rPr b="0" i="0" lang="en-US" sz="1400" u="none" cap="none" strike="noStrike">
                <a:solidFill>
                  <a:schemeClr val="dk1"/>
                </a:solidFill>
                <a:latin typeface="Verdana"/>
                <a:ea typeface="Verdana"/>
                <a:cs typeface="Verdana"/>
                <a:sym typeface="Verdana"/>
              </a:rPr>
              <a:t>rhoncus quam nec.</a:t>
            </a:r>
            <a:endParaRPr b="0" i="0" sz="1600" u="none" cap="none" strike="noStrike">
              <a:solidFill>
                <a:srgbClr val="000000"/>
              </a:solidFill>
              <a:latin typeface="Verdana"/>
              <a:ea typeface="Verdana"/>
              <a:cs typeface="Verdana"/>
              <a:sym typeface="Verdana"/>
            </a:endParaRPr>
          </a:p>
        </p:txBody>
      </p:sp>
      <p:pic>
        <p:nvPicPr>
          <p:cNvPr descr="A group of women sitting at a table using computers&#10;" id="213" name="Google Shape;213;p19"/>
          <p:cNvPicPr preferRelativeResize="0"/>
          <p:nvPr/>
        </p:nvPicPr>
        <p:blipFill rotWithShape="1">
          <a:blip r:embed="rId4">
            <a:alphaModFix/>
          </a:blip>
          <a:srcRect b="0" l="13546" r="29464" t="744"/>
          <a:stretch/>
        </p:blipFill>
        <p:spPr>
          <a:xfrm>
            <a:off x="4261168" y="1167534"/>
            <a:ext cx="3498060" cy="3046197"/>
          </a:xfrm>
          <a:prstGeom prst="rect">
            <a:avLst/>
          </a:prstGeom>
          <a:noFill/>
          <a:ln>
            <a:noFill/>
          </a:ln>
        </p:spPr>
      </p:pic>
      <p:sp>
        <p:nvSpPr>
          <p:cNvPr id="214" name="Google Shape;214;p19"/>
          <p:cNvSpPr txBox="1"/>
          <p:nvPr/>
        </p:nvSpPr>
        <p:spPr>
          <a:xfrm>
            <a:off x="4243725" y="4213744"/>
            <a:ext cx="3498000" cy="250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Verdana"/>
                <a:ea typeface="Verdana"/>
                <a:cs typeface="Verdana"/>
                <a:sym typeface="Verdana"/>
              </a:rPr>
              <a:t>Image Attribution</a:t>
            </a:r>
            <a:endParaRPr b="0" i="0" sz="900" u="none" cap="none" strike="noStrike">
              <a:solidFill>
                <a:schemeClr val="dk1"/>
              </a:solidFill>
              <a:latin typeface="Verdana"/>
              <a:ea typeface="Verdana"/>
              <a:cs typeface="Verdana"/>
              <a:sym typeface="Verdana"/>
            </a:endParaRPr>
          </a:p>
        </p:txBody>
      </p:sp>
      <p:sp>
        <p:nvSpPr>
          <p:cNvPr id="215" name="Google Shape;215;p19"/>
          <p:cNvSpPr/>
          <p:nvPr/>
        </p:nvSpPr>
        <p:spPr>
          <a:xfrm>
            <a:off x="4266826" y="4516675"/>
            <a:ext cx="1415400" cy="304800"/>
          </a:xfrm>
          <a:prstGeom prst="rect">
            <a:avLst/>
          </a:prstGeom>
          <a:solidFill>
            <a:srgbClr val="353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Oswald"/>
                <a:ea typeface="Oswald"/>
                <a:cs typeface="Oswald"/>
                <a:sym typeface="Oswald"/>
              </a:rPr>
              <a:t>EXAMPLE.2</a:t>
            </a:r>
            <a:endParaRPr b="1" i="0" sz="1700" u="none" cap="none" strike="noStrike">
              <a:solidFill>
                <a:schemeClr val="lt1"/>
              </a:solidFill>
              <a:latin typeface="Oswald"/>
              <a:ea typeface="Oswald"/>
              <a:cs typeface="Oswald"/>
              <a:sym typeface="Oswald"/>
            </a:endParaRPr>
          </a:p>
        </p:txBody>
      </p:sp>
      <p:sp>
        <p:nvSpPr>
          <p:cNvPr id="216" name="Google Shape;216;p19"/>
          <p:cNvSpPr txBox="1"/>
          <p:nvPr/>
        </p:nvSpPr>
        <p:spPr>
          <a:xfrm>
            <a:off x="4183120" y="4914719"/>
            <a:ext cx="36192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Lorem ipsum dolor sit amet, consectetur adipiscing elit. Phasellus non sem semper,</a:t>
            </a:r>
            <a:r>
              <a:rPr b="0" i="0" lang="en-US" sz="1600" u="none" cap="none" strike="noStrike">
                <a:solidFill>
                  <a:schemeClr val="dk1"/>
                </a:solidFill>
                <a:latin typeface="Verdana"/>
                <a:ea typeface="Verdana"/>
                <a:cs typeface="Verdana"/>
                <a:sym typeface="Verdana"/>
              </a:rPr>
              <a:t> </a:t>
            </a:r>
            <a:r>
              <a:rPr b="0" i="0" lang="en-US" sz="1400" u="none" cap="none" strike="noStrike">
                <a:solidFill>
                  <a:schemeClr val="dk1"/>
                </a:solidFill>
                <a:latin typeface="Verdana"/>
                <a:ea typeface="Verdana"/>
                <a:cs typeface="Verdana"/>
                <a:sym typeface="Verdana"/>
              </a:rPr>
              <a:t>rhoncus quam nec.</a:t>
            </a:r>
            <a:endParaRPr b="0" i="0" sz="1600" u="none" cap="none" strike="noStrike">
              <a:solidFill>
                <a:srgbClr val="000000"/>
              </a:solidFill>
              <a:latin typeface="Verdana"/>
              <a:ea typeface="Verdana"/>
              <a:cs typeface="Verdana"/>
              <a:sym typeface="Verdana"/>
            </a:endParaRPr>
          </a:p>
        </p:txBody>
      </p:sp>
      <p:pic>
        <p:nvPicPr>
          <p:cNvPr descr="A person sitting in a chair using a computer" id="217" name="Google Shape;217;p19"/>
          <p:cNvPicPr preferRelativeResize="0"/>
          <p:nvPr/>
        </p:nvPicPr>
        <p:blipFill rotWithShape="1">
          <a:blip r:embed="rId5">
            <a:alphaModFix/>
          </a:blip>
          <a:srcRect b="0" l="1711" r="1643" t="9074"/>
          <a:stretch/>
        </p:blipFill>
        <p:spPr>
          <a:xfrm>
            <a:off x="8098963" y="1167534"/>
            <a:ext cx="3498062" cy="3046197"/>
          </a:xfrm>
          <a:prstGeom prst="rect">
            <a:avLst/>
          </a:prstGeom>
          <a:noFill/>
          <a:ln>
            <a:noFill/>
          </a:ln>
        </p:spPr>
      </p:pic>
      <p:sp>
        <p:nvSpPr>
          <p:cNvPr id="218" name="Google Shape;218;p19"/>
          <p:cNvSpPr txBox="1"/>
          <p:nvPr/>
        </p:nvSpPr>
        <p:spPr>
          <a:xfrm>
            <a:off x="8099000" y="4213744"/>
            <a:ext cx="3498000" cy="250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Verdana"/>
                <a:ea typeface="Verdana"/>
                <a:cs typeface="Verdana"/>
                <a:sym typeface="Verdana"/>
              </a:rPr>
              <a:t>Image Attribution</a:t>
            </a:r>
            <a:endParaRPr b="0" i="0" sz="900" u="none" cap="none" strike="noStrike">
              <a:solidFill>
                <a:schemeClr val="dk1"/>
              </a:solidFill>
              <a:latin typeface="Verdana"/>
              <a:ea typeface="Verdana"/>
              <a:cs typeface="Verdana"/>
              <a:sym typeface="Verdana"/>
            </a:endParaRPr>
          </a:p>
        </p:txBody>
      </p:sp>
      <p:sp>
        <p:nvSpPr>
          <p:cNvPr id="219" name="Google Shape;219;p19"/>
          <p:cNvSpPr/>
          <p:nvPr/>
        </p:nvSpPr>
        <p:spPr>
          <a:xfrm>
            <a:off x="8095673" y="4516675"/>
            <a:ext cx="1415400" cy="304800"/>
          </a:xfrm>
          <a:prstGeom prst="rect">
            <a:avLst/>
          </a:prstGeom>
          <a:solidFill>
            <a:srgbClr val="353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Oswald"/>
                <a:ea typeface="Oswald"/>
                <a:cs typeface="Oswald"/>
                <a:sym typeface="Oswald"/>
              </a:rPr>
              <a:t>EXAMPLE.3</a:t>
            </a:r>
            <a:endParaRPr b="1" i="0" sz="1700" u="none" cap="none" strike="noStrike">
              <a:solidFill>
                <a:schemeClr val="lt1"/>
              </a:solidFill>
              <a:latin typeface="Oswald"/>
              <a:ea typeface="Oswald"/>
              <a:cs typeface="Oswald"/>
              <a:sym typeface="Oswald"/>
            </a:endParaRPr>
          </a:p>
        </p:txBody>
      </p:sp>
      <p:sp>
        <p:nvSpPr>
          <p:cNvPr id="220" name="Google Shape;220;p19"/>
          <p:cNvSpPr txBox="1"/>
          <p:nvPr/>
        </p:nvSpPr>
        <p:spPr>
          <a:xfrm>
            <a:off x="8011983" y="4914719"/>
            <a:ext cx="36192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Lorem ipsum dolor sit amet, consectetur adipiscing elit. Phasellus non sem semper,</a:t>
            </a:r>
            <a:r>
              <a:rPr b="0" i="0" lang="en-US" sz="1600" u="none" cap="none" strike="noStrike">
                <a:solidFill>
                  <a:schemeClr val="dk1"/>
                </a:solidFill>
                <a:latin typeface="Verdana"/>
                <a:ea typeface="Verdana"/>
                <a:cs typeface="Verdana"/>
                <a:sym typeface="Verdana"/>
              </a:rPr>
              <a:t> </a:t>
            </a:r>
            <a:r>
              <a:rPr b="0" i="0" lang="en-US" sz="1400" u="none" cap="none" strike="noStrike">
                <a:solidFill>
                  <a:schemeClr val="dk1"/>
                </a:solidFill>
                <a:latin typeface="Verdana"/>
                <a:ea typeface="Verdana"/>
                <a:cs typeface="Verdana"/>
                <a:sym typeface="Verdana"/>
              </a:rPr>
              <a:t>rhoncus quam nec.</a:t>
            </a:r>
            <a:endParaRPr b="0" i="0" sz="1600" u="none" cap="none" strike="noStrike">
              <a:solidFill>
                <a:srgbClr val="000000"/>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2"/>
          <p:cNvSpPr txBox="1"/>
          <p:nvPr>
            <p:ph type="title"/>
          </p:nvPr>
        </p:nvSpPr>
        <p:spPr>
          <a:xfrm>
            <a:off x="-43550" y="228825"/>
            <a:ext cx="4154100" cy="585000"/>
          </a:xfrm>
          <a:prstGeom prst="rect">
            <a:avLst/>
          </a:prstGeom>
          <a:solidFill>
            <a:schemeClr val="dk1"/>
          </a:solidFill>
          <a:ln>
            <a:noFill/>
          </a:ln>
        </p:spPr>
        <p:txBody>
          <a:bodyPr anchorCtr="0" anchor="ctr" bIns="45700" lIns="365750" spcFirstLastPara="1" rIns="91425" wrap="square" tIns="45700">
            <a:spAutoFit/>
          </a:bodyPr>
          <a:lstStyle/>
          <a:p>
            <a:pPr indent="0" lvl="0" marL="0" rtl="0" algn="l">
              <a:lnSpc>
                <a:spcPct val="115000"/>
              </a:lnSpc>
              <a:spcBef>
                <a:spcPts val="0"/>
              </a:spcBef>
              <a:spcAft>
                <a:spcPts val="0"/>
              </a:spcAft>
              <a:buSzPts val="3200"/>
              <a:buNone/>
            </a:pPr>
            <a:r>
              <a:rPr b="0" lang="en-US" sz="2800">
                <a:latin typeface="Impact"/>
                <a:ea typeface="Impact"/>
                <a:cs typeface="Impact"/>
                <a:sym typeface="Impact"/>
              </a:rPr>
              <a:t>Accessibility features</a:t>
            </a:r>
            <a:r>
              <a:rPr lang="en-US"/>
              <a:t> </a:t>
            </a:r>
            <a:endParaRPr/>
          </a:p>
        </p:txBody>
      </p:sp>
      <p:sp>
        <p:nvSpPr>
          <p:cNvPr id="78" name="Google Shape;78;p2"/>
          <p:cNvSpPr txBox="1"/>
          <p:nvPr/>
        </p:nvSpPr>
        <p:spPr>
          <a:xfrm>
            <a:off x="1402950" y="1161100"/>
            <a:ext cx="9386100" cy="46758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Verdana"/>
                <a:ea typeface="Verdana"/>
                <a:cs typeface="Verdana"/>
                <a:sym typeface="Verdana"/>
              </a:rPr>
              <a:t>Fonts: </a:t>
            </a:r>
            <a:r>
              <a:rPr b="0" i="0" lang="en-US" sz="1600" u="none" cap="none" strike="noStrike">
                <a:solidFill>
                  <a:schemeClr val="dk1"/>
                </a:solidFill>
                <a:latin typeface="Verdana"/>
                <a:ea typeface="Verdana"/>
                <a:cs typeface="Verdana"/>
                <a:sym typeface="Verdana"/>
              </a:rPr>
              <a:t>The deck utilizes Impact for titles and Verdana for all other text, both of which have high readability for accessibility. Please maintain these fonts throughout the deck to ensure consistency and clarity.</a:t>
            </a:r>
            <a:endParaRPr b="0" i="0" sz="1600" u="none" cap="none" strike="noStrike">
              <a:solidFill>
                <a:schemeClr val="dk1"/>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Verdana"/>
              <a:ea typeface="Verdana"/>
              <a:cs typeface="Verdana"/>
              <a:sym typeface="Verdana"/>
            </a:endParaRPr>
          </a:p>
          <a:p>
            <a:pPr indent="0" lvl="0" marL="400050" marR="509631" rtl="0" algn="l">
              <a:lnSpc>
                <a:spcPct val="115000"/>
              </a:lnSpc>
              <a:spcBef>
                <a:spcPts val="0"/>
              </a:spcBef>
              <a:spcAft>
                <a:spcPts val="0"/>
              </a:spcAft>
              <a:buNone/>
            </a:pPr>
            <a:r>
              <a:rPr b="1" i="0" lang="en-US" sz="1400" u="none" cap="none" strike="noStrike">
                <a:solidFill>
                  <a:schemeClr val="dk1"/>
                </a:solidFill>
                <a:latin typeface="Verdana"/>
                <a:ea typeface="Verdana"/>
                <a:cs typeface="Verdana"/>
                <a:sym typeface="Verdana"/>
              </a:rPr>
              <a:t>Text formatting tip:</a:t>
            </a:r>
            <a:r>
              <a:rPr b="0" i="0" lang="en-US" sz="1400" u="none" cap="none" strike="noStrike">
                <a:solidFill>
                  <a:srgbClr val="000000"/>
                </a:solidFill>
                <a:latin typeface="Verdana"/>
                <a:ea typeface="Verdana"/>
                <a:cs typeface="Verdana"/>
                <a:sym typeface="Verdana"/>
              </a:rPr>
              <a:t> </a:t>
            </a:r>
            <a:r>
              <a:rPr b="0" i="0" lang="en-US" sz="1400" u="none" cap="none" strike="noStrike">
                <a:solidFill>
                  <a:schemeClr val="dk1"/>
                </a:solidFill>
                <a:latin typeface="Verdana"/>
                <a:ea typeface="Verdana"/>
                <a:cs typeface="Verdana"/>
                <a:sym typeface="Verdana"/>
              </a:rPr>
              <a:t>When pasting text, </a:t>
            </a:r>
            <a:r>
              <a:rPr b="0" i="0" lang="en-US" sz="1400" u="none" cap="none" strike="noStrike">
                <a:solidFill>
                  <a:srgbClr val="000000"/>
                </a:solidFill>
                <a:latin typeface="Verdana"/>
                <a:ea typeface="Verdana"/>
                <a:cs typeface="Verdana"/>
                <a:sym typeface="Verdana"/>
              </a:rPr>
              <a:t>use the </a:t>
            </a:r>
            <a:r>
              <a:rPr b="1" i="0" lang="en-US" sz="1400" u="none" cap="none" strike="noStrike">
                <a:solidFill>
                  <a:schemeClr val="dk1"/>
                </a:solidFill>
                <a:latin typeface="Verdana"/>
                <a:ea typeface="Verdana"/>
                <a:cs typeface="Verdana"/>
                <a:sym typeface="Verdana"/>
              </a:rPr>
              <a:t>“Edit &gt; Paste and Match Formatting</a:t>
            </a:r>
            <a:r>
              <a:rPr b="0" i="0" lang="en-US" sz="1400" u="none" cap="none" strike="noStrike">
                <a:solidFill>
                  <a:schemeClr val="dk1"/>
                </a:solidFill>
                <a:latin typeface="Verdana"/>
                <a:ea typeface="Verdana"/>
                <a:cs typeface="Verdana"/>
                <a:sym typeface="Verdana"/>
              </a:rPr>
              <a:t>” function. This preserves the brand’s typographic styling and ensures visual consistency across slides.This preserves the typographic styling and ensures visual consistency across slides.</a:t>
            </a:r>
            <a:endParaRPr b="0" i="0" sz="1400" u="none" cap="none" strike="noStrike">
              <a:solidFill>
                <a:schemeClr val="dk1"/>
              </a:solidFill>
              <a:latin typeface="Verdana"/>
              <a:ea typeface="Verdana"/>
              <a:cs typeface="Verdana"/>
              <a:sym typeface="Verdana"/>
            </a:endParaRPr>
          </a:p>
          <a:p>
            <a:pPr indent="-177800" lvl="0" marL="285750" marR="0" rtl="0" algn="l">
              <a:lnSpc>
                <a:spcPct val="115000"/>
              </a:lnSpc>
              <a:spcBef>
                <a:spcPts val="0"/>
              </a:spcBef>
              <a:spcAft>
                <a:spcPts val="0"/>
              </a:spcAft>
              <a:buClr>
                <a:schemeClr val="dk1"/>
              </a:buClr>
              <a:buSzPts val="1700"/>
              <a:buFont typeface="Arial"/>
              <a:buNone/>
            </a:pPr>
            <a:r>
              <a:t/>
            </a:r>
            <a:endParaRPr b="0" i="0" sz="1600" u="none" cap="none" strike="noStrike">
              <a:solidFill>
                <a:schemeClr val="dk1"/>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Verdana"/>
                <a:ea typeface="Verdana"/>
                <a:cs typeface="Verdana"/>
                <a:sym typeface="Verdana"/>
              </a:rPr>
              <a:t>Colours: </a:t>
            </a:r>
            <a:r>
              <a:rPr b="0" i="0" lang="en-US" sz="1600" u="none" cap="none" strike="noStrike">
                <a:solidFill>
                  <a:schemeClr val="dk1"/>
                </a:solidFill>
                <a:latin typeface="Verdana"/>
                <a:ea typeface="Verdana"/>
                <a:cs typeface="Verdana"/>
                <a:sym typeface="Verdana"/>
              </a:rPr>
              <a:t>The colour combinations in this deck are aligned with our brand guidelines and meet the </a:t>
            </a:r>
            <a:r>
              <a:rPr b="1" i="0" lang="en-US" sz="1600" u="none" cap="none" strike="noStrike">
                <a:solidFill>
                  <a:schemeClr val="dk1"/>
                </a:solidFill>
                <a:latin typeface="Verdana"/>
                <a:ea typeface="Verdana"/>
                <a:cs typeface="Verdana"/>
                <a:sym typeface="Verdana"/>
              </a:rPr>
              <a:t>WCAG 2.1 AA</a:t>
            </a:r>
            <a:r>
              <a:rPr b="0" i="0" lang="en-US" sz="1600" u="none" cap="none" strike="noStrike">
                <a:solidFill>
                  <a:schemeClr val="dk1"/>
                </a:solidFill>
                <a:latin typeface="Verdana"/>
                <a:ea typeface="Verdana"/>
                <a:cs typeface="Verdana"/>
                <a:sym typeface="Verdana"/>
              </a:rPr>
              <a:t> accessibility standard of a </a:t>
            </a:r>
            <a:r>
              <a:rPr b="1" i="0" lang="en-US" sz="1600" u="none" cap="none" strike="noStrike">
                <a:solidFill>
                  <a:schemeClr val="dk1"/>
                </a:solidFill>
                <a:latin typeface="Verdana"/>
                <a:ea typeface="Verdana"/>
                <a:cs typeface="Verdana"/>
                <a:sym typeface="Verdana"/>
              </a:rPr>
              <a:t>minimum 4.5:1 contrast ratio</a:t>
            </a:r>
            <a:r>
              <a:rPr b="0" i="0" lang="en-US" sz="1600" u="none" cap="none" strike="noStrike">
                <a:solidFill>
                  <a:schemeClr val="dk1"/>
                </a:solidFill>
                <a:latin typeface="Verdana"/>
                <a:ea typeface="Verdana"/>
                <a:cs typeface="Verdana"/>
                <a:sym typeface="Verdana"/>
              </a:rPr>
              <a:t>. Modifying template colours may compromise the accessibility and visual integrity of the presentation. The tool </a:t>
            </a:r>
            <a:r>
              <a:rPr b="0" i="0" lang="en-US" sz="1600" u="sng" cap="none" strike="noStrike">
                <a:solidFill>
                  <a:schemeClr val="hlink"/>
                </a:solidFill>
                <a:latin typeface="Verdana"/>
                <a:ea typeface="Verdana"/>
                <a:cs typeface="Verdana"/>
                <a:sym typeface="Verdana"/>
                <a:hlinkClick r:id="rId3"/>
              </a:rPr>
              <a:t>whocanuse.com</a:t>
            </a:r>
            <a:r>
              <a:rPr b="0" i="0" lang="en-US" sz="1600" u="none" cap="none" strike="noStrike">
                <a:solidFill>
                  <a:schemeClr val="dk1"/>
                </a:solidFill>
                <a:latin typeface="Verdana"/>
                <a:ea typeface="Verdana"/>
                <a:cs typeface="Verdana"/>
                <a:sym typeface="Verdana"/>
              </a:rPr>
              <a:t> can be used to test colour contrast for text.</a:t>
            </a:r>
            <a:endParaRPr b="0" i="0" sz="1200" u="none" cap="none" strike="noStrike">
              <a:solidFill>
                <a:srgbClr val="000000"/>
              </a:solidFill>
              <a:latin typeface="Verdana"/>
              <a:ea typeface="Verdana"/>
              <a:cs typeface="Verdana"/>
              <a:sym typeface="Verdana"/>
            </a:endParaRPr>
          </a:p>
          <a:p>
            <a:pPr indent="-177800" lvl="0" marL="285750" marR="0" rtl="0" algn="l">
              <a:lnSpc>
                <a:spcPct val="115000"/>
              </a:lnSpc>
              <a:spcBef>
                <a:spcPts val="0"/>
              </a:spcBef>
              <a:spcAft>
                <a:spcPts val="0"/>
              </a:spcAft>
              <a:buClr>
                <a:schemeClr val="dk1"/>
              </a:buClr>
              <a:buSzPts val="1700"/>
              <a:buFont typeface="Arial"/>
              <a:buNone/>
            </a:pPr>
            <a:r>
              <a:t/>
            </a:r>
            <a:endParaRPr b="0" i="0" sz="1600" u="none" cap="none" strike="noStrike">
              <a:solidFill>
                <a:schemeClr val="dk1"/>
              </a:solidFill>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Verdana"/>
                <a:ea typeface="Verdana"/>
                <a:cs typeface="Verdana"/>
                <a:sym typeface="Verdana"/>
              </a:rPr>
              <a:t>Background elements:</a:t>
            </a:r>
            <a:r>
              <a:rPr b="0" i="0" lang="en-US" sz="1600" u="none" cap="none" strike="noStrike">
                <a:solidFill>
                  <a:srgbClr val="000000"/>
                </a:solidFill>
                <a:latin typeface="Verdana"/>
                <a:ea typeface="Verdana"/>
                <a:cs typeface="Verdana"/>
                <a:sym typeface="Verdana"/>
              </a:rPr>
              <a:t> </a:t>
            </a:r>
            <a:r>
              <a:rPr b="0" i="0" lang="en-US" sz="1600" u="none" cap="none" strike="noStrike">
                <a:solidFill>
                  <a:schemeClr val="dk1"/>
                </a:solidFill>
                <a:latin typeface="Verdana"/>
                <a:ea typeface="Verdana"/>
                <a:cs typeface="Verdana"/>
                <a:sym typeface="Verdana"/>
              </a:rPr>
              <a:t>All decorative images have been added to the theme template. This ensures that style elements are invisible to screen readers to make reading slide content more straightforward.</a:t>
            </a:r>
            <a:endParaRPr b="0" i="0" sz="14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p:cNvSpPr txBox="1"/>
          <p:nvPr>
            <p:ph type="title"/>
          </p:nvPr>
        </p:nvSpPr>
        <p:spPr>
          <a:xfrm>
            <a:off x="2802149" y="829950"/>
            <a:ext cx="6587700" cy="9102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dk1"/>
              </a:buClr>
              <a:buSzPts val="2800"/>
              <a:buFont typeface="Arial"/>
              <a:buNone/>
            </a:pPr>
            <a:r>
              <a:rPr b="0" lang="en-US" sz="3600">
                <a:solidFill>
                  <a:schemeClr val="dk1"/>
                </a:solidFill>
                <a:latin typeface="Impact"/>
                <a:ea typeface="Impact"/>
                <a:cs typeface="Impact"/>
                <a:sym typeface="Impact"/>
              </a:rPr>
              <a:t>Quote</a:t>
            </a:r>
            <a:endParaRPr b="0" sz="3600">
              <a:solidFill>
                <a:schemeClr val="dk1"/>
              </a:solidFill>
              <a:latin typeface="Impact"/>
              <a:ea typeface="Impact"/>
              <a:cs typeface="Impact"/>
              <a:sym typeface="Impact"/>
            </a:endParaRPr>
          </a:p>
        </p:txBody>
      </p:sp>
      <p:sp>
        <p:nvSpPr>
          <p:cNvPr id="226" name="Google Shape;226;p20"/>
          <p:cNvSpPr txBox="1"/>
          <p:nvPr>
            <p:ph idx="1" type="body"/>
          </p:nvPr>
        </p:nvSpPr>
        <p:spPr>
          <a:xfrm>
            <a:off x="2542050" y="2408950"/>
            <a:ext cx="7107900" cy="2114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40"/>
              <a:buNone/>
            </a:pPr>
            <a:r>
              <a:rPr lang="en-US" sz="2400"/>
              <a:t>“Lorem ipsum dolor sit amet, consectetur adipiscing elit. Phasellus non sem semper, rhoncus quam nec, suscipit erat. In non scelerisque est. Cras eu sodales mauris.”</a:t>
            </a:r>
            <a:endParaRPr/>
          </a:p>
        </p:txBody>
      </p:sp>
      <p:sp>
        <p:nvSpPr>
          <p:cNvPr id="227" name="Google Shape;227;p20"/>
          <p:cNvSpPr txBox="1"/>
          <p:nvPr>
            <p:ph idx="2" type="body"/>
          </p:nvPr>
        </p:nvSpPr>
        <p:spPr>
          <a:xfrm>
            <a:off x="3930072" y="4784725"/>
            <a:ext cx="4332000" cy="276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20"/>
              <a:buNone/>
            </a:pPr>
            <a:r>
              <a:rPr lang="en-US">
                <a:solidFill>
                  <a:schemeClr val="dk1"/>
                </a:solidFill>
              </a:rPr>
              <a:t>NAME HERE</a:t>
            </a:r>
            <a:endParaRPr/>
          </a:p>
        </p:txBody>
      </p:sp>
      <p:sp>
        <p:nvSpPr>
          <p:cNvPr id="228" name="Google Shape;228;p20"/>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43550" y="265625"/>
            <a:ext cx="5486400" cy="693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SzPts val="3200"/>
              <a:buNone/>
            </a:pPr>
            <a:r>
              <a:rPr b="0" lang="en-US" sz="2800">
                <a:latin typeface="Impact"/>
                <a:ea typeface="Impact"/>
                <a:cs typeface="Impact"/>
                <a:sym typeface="Impact"/>
              </a:rPr>
              <a:t>Title, table one</a:t>
            </a:r>
            <a:endParaRPr b="0" sz="2800">
              <a:latin typeface="Impact"/>
              <a:ea typeface="Impact"/>
              <a:cs typeface="Impact"/>
              <a:sym typeface="Impact"/>
            </a:endParaRPr>
          </a:p>
        </p:txBody>
      </p:sp>
      <p:graphicFrame>
        <p:nvGraphicFramePr>
          <p:cNvPr id="234" name="Google Shape;234;p21"/>
          <p:cNvGraphicFramePr/>
          <p:nvPr/>
        </p:nvGraphicFramePr>
        <p:xfrm>
          <a:off x="341423" y="1574800"/>
          <a:ext cx="3000000" cy="3000000"/>
        </p:xfrm>
        <a:graphic>
          <a:graphicData uri="http://schemas.openxmlformats.org/drawingml/2006/table">
            <a:tbl>
              <a:tblPr bandRow="1" firstRow="1">
                <a:noFill/>
                <a:tableStyleId>{F36DA66A-B6A6-46DD-9708-2E236DBBE253}</a:tableStyleId>
              </a:tblPr>
              <a:tblGrid>
                <a:gridCol w="2230475"/>
                <a:gridCol w="2230475"/>
                <a:gridCol w="2230475"/>
                <a:gridCol w="2230475"/>
                <a:gridCol w="2230475"/>
              </a:tblGrid>
              <a:tr h="61432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a:ea typeface="Arial"/>
                          <a:cs typeface="Arial"/>
                          <a:sym typeface="Arial"/>
                        </a:rPr>
                        <a:t>header</a:t>
                      </a:r>
                      <a:endParaRPr sz="1400" u="none" cap="none" strike="noStrike"/>
                    </a:p>
                  </a:txBody>
                  <a:tcPr marT="45725" marB="45725" marR="91450" marL="91450"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solidFill>
                            <a:schemeClr val="dk1"/>
                          </a:solidFill>
                          <a:latin typeface="Arial"/>
                          <a:ea typeface="Arial"/>
                          <a:cs typeface="Arial"/>
                          <a:sym typeface="Arial"/>
                        </a:rPr>
                        <a:t>header</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solidFill>
                            <a:schemeClr val="dk1"/>
                          </a:solidFill>
                          <a:latin typeface="Arial"/>
                          <a:ea typeface="Arial"/>
                          <a:cs typeface="Arial"/>
                          <a:sym typeface="Arial"/>
                        </a:rPr>
                        <a:t>header</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solidFill>
                            <a:schemeClr val="dk1"/>
                          </a:solidFill>
                          <a:latin typeface="Arial"/>
                          <a:ea typeface="Arial"/>
                          <a:cs typeface="Arial"/>
                          <a:sym typeface="Arial"/>
                        </a:rPr>
                        <a:t>header</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chemeClr val="dk1"/>
                        </a:buClr>
                        <a:buSzPts val="1800"/>
                        <a:buFont typeface="Arial"/>
                        <a:buNone/>
                      </a:pPr>
                      <a:r>
                        <a:rPr lang="en-US" sz="1800" u="none" cap="none" strike="noStrike">
                          <a:solidFill>
                            <a:schemeClr val="dk1"/>
                          </a:solidFill>
                          <a:latin typeface="Arial"/>
                          <a:ea typeface="Arial"/>
                          <a:cs typeface="Arial"/>
                          <a:sym typeface="Arial"/>
                        </a:rPr>
                        <a:t>header</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r>
              <a:tr h="61432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E3E3E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E3E3E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E3E3E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E3E3E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E3E3E3"/>
                    </a:solidFill>
                  </a:tcPr>
                </a:tc>
              </a:tr>
              <a:tr h="61432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432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432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latin typeface="Arial"/>
                          <a:ea typeface="Arial"/>
                          <a:cs typeface="Arial"/>
                          <a:sym typeface="Arial"/>
                        </a:rPr>
                        <a:t>text</a:t>
                      </a:r>
                      <a:endParaRPr sz="14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35" name="Google Shape;235;p21"/>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
        <p:nvSpPr>
          <p:cNvPr id="236" name="Google Shape;236;p21"/>
          <p:cNvSpPr txBox="1"/>
          <p:nvPr/>
        </p:nvSpPr>
        <p:spPr>
          <a:xfrm>
            <a:off x="6734000" y="4750500"/>
            <a:ext cx="4759800" cy="34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Caption</a:t>
            </a:r>
            <a:endParaRPr b="0" i="0" sz="14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Clr>
                <a:schemeClr val="lt1"/>
              </a:buClr>
              <a:buSzPts val="3200"/>
              <a:buNone/>
            </a:pPr>
            <a:r>
              <a:rPr b="0" lang="en-US" sz="2800">
                <a:latin typeface="Impact"/>
                <a:ea typeface="Impact"/>
                <a:cs typeface="Impact"/>
                <a:sym typeface="Impact"/>
              </a:rPr>
              <a:t>Title, table two</a:t>
            </a:r>
            <a:endParaRPr b="0" sz="2800">
              <a:latin typeface="Impact"/>
              <a:ea typeface="Impact"/>
              <a:cs typeface="Impact"/>
              <a:sym typeface="Impact"/>
            </a:endParaRPr>
          </a:p>
        </p:txBody>
      </p:sp>
      <p:graphicFrame>
        <p:nvGraphicFramePr>
          <p:cNvPr id="242" name="Google Shape;242;p22"/>
          <p:cNvGraphicFramePr/>
          <p:nvPr/>
        </p:nvGraphicFramePr>
        <p:xfrm>
          <a:off x="369961" y="1492099"/>
          <a:ext cx="3000000" cy="3000000"/>
        </p:xfrm>
        <a:graphic>
          <a:graphicData uri="http://schemas.openxmlformats.org/drawingml/2006/table">
            <a:tbl>
              <a:tblPr>
                <a:noFill/>
                <a:tableStyleId>{D589394C-84A6-4BA8-AA0F-2C3383556236}</a:tableStyleId>
              </a:tblPr>
              <a:tblGrid>
                <a:gridCol w="6027850"/>
                <a:gridCol w="2623775"/>
                <a:gridCol w="2536000"/>
              </a:tblGrid>
              <a:tr h="541300">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Header</a:t>
                      </a:r>
                      <a:r>
                        <a:rPr b="1" i="0" lang="en-US" sz="1800" u="none" cap="none" strike="noStrike">
                          <a:solidFill>
                            <a:srgbClr val="FFFFFF"/>
                          </a:solidFill>
                          <a:latin typeface="Arial"/>
                          <a:ea typeface="Arial"/>
                          <a:cs typeface="Arial"/>
                          <a:sym typeface="Arial"/>
                        </a:rPr>
                        <a:t>​</a:t>
                      </a:r>
                      <a:endParaRPr b="1" i="0" sz="1800" u="none" cap="none" strike="noStrike">
                        <a:solidFill>
                          <a:srgbClr val="FFFFFF"/>
                        </a:solidFill>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Header</a:t>
                      </a:r>
                      <a:endParaRPr b="1" i="0" sz="1800" u="none" cap="none" strike="noStrike">
                        <a:solidFill>
                          <a:srgbClr val="FFFFF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Header</a:t>
                      </a:r>
                      <a:endParaRPr b="1" i="0" sz="1800" u="none" cap="none" strike="noStrike">
                        <a:solidFill>
                          <a:srgbClr val="FFFFFF"/>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r>
              <a:tr h="5329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r>
              <a:tr h="5329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329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r>
              <a:tr h="5329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Content ​</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329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E3E3"/>
                    </a:solidFill>
                  </a:tcPr>
                </a:tc>
              </a:tr>
              <a:tr h="5329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Verdana"/>
                          <a:ea typeface="Verdana"/>
                          <a:cs typeface="Verdana"/>
                          <a:sym typeface="Verdana"/>
                        </a:rPr>
                        <a:t>Content</a:t>
                      </a:r>
                      <a:endParaRPr b="0" i="0" sz="18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243" name="Google Shape;243;p22"/>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r>
              <a:rPr lang="en-US"/>
              <a:t>PAGE  </a:t>
            </a:r>
            <a:fld id="{00000000-1234-1234-1234-123412341234}" type="slidenum">
              <a:rPr lang="en-US"/>
              <a:t>‹#›</a:t>
            </a:fld>
            <a:endParaRPr/>
          </a:p>
        </p:txBody>
      </p:sp>
      <p:sp>
        <p:nvSpPr>
          <p:cNvPr id="244" name="Google Shape;244;p22"/>
          <p:cNvSpPr txBox="1"/>
          <p:nvPr/>
        </p:nvSpPr>
        <p:spPr>
          <a:xfrm>
            <a:off x="6797775" y="5455075"/>
            <a:ext cx="4759800" cy="34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Caption</a:t>
            </a:r>
            <a:endParaRPr b="0" i="0" sz="14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ph idx="1" type="body"/>
          </p:nvPr>
        </p:nvSpPr>
        <p:spPr>
          <a:xfrm>
            <a:off x="6454025" y="1849175"/>
            <a:ext cx="5166900" cy="3730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530"/>
              <a:buNone/>
            </a:pPr>
            <a:r>
              <a:rPr lang="en-US"/>
              <a:t>Lorem ipsum dolor sit amet, consectetuer adipiscing elit. Maecenas porttitor congue massa. Fusce posuere, magna sed pulvinar ultricies, purus lectus malesuada libero, sit amet commodo magna eros quis urna. Nunc viverra imperdiet enim. Fusce est. Vivamus a tellus.</a:t>
            </a:r>
            <a:endParaRPr sz="2600"/>
          </a:p>
        </p:txBody>
      </p:sp>
      <p:sp>
        <p:nvSpPr>
          <p:cNvPr id="250" name="Google Shape;250;p23"/>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
        <p:nvSpPr>
          <p:cNvPr id="251" name="Google Shape;251;p23"/>
          <p:cNvSpPr txBox="1"/>
          <p:nvPr>
            <p:ph type="title"/>
          </p:nvPr>
        </p:nvSpPr>
        <p:spPr>
          <a:xfrm>
            <a:off x="-43550" y="265625"/>
            <a:ext cx="5486400" cy="648900"/>
          </a:xfrm>
          <a:prstGeom prst="rect">
            <a:avLst/>
          </a:prstGeom>
          <a:solidFill>
            <a:schemeClr val="dk1"/>
          </a:solidFill>
          <a:ln>
            <a:noFill/>
          </a:ln>
        </p:spPr>
        <p:txBody>
          <a:bodyPr anchorCtr="0" anchor="ctr" bIns="45700" lIns="365750" spcFirstLastPara="1" rIns="91425" wrap="square" tIns="45700">
            <a:spAutoFit/>
          </a:bodyPr>
          <a:lstStyle/>
          <a:p>
            <a:pPr indent="0" lvl="0" marL="228600" rtl="0" algn="l">
              <a:lnSpc>
                <a:spcPct val="115000"/>
              </a:lnSpc>
              <a:spcBef>
                <a:spcPts val="0"/>
              </a:spcBef>
              <a:spcAft>
                <a:spcPts val="0"/>
              </a:spcAft>
              <a:buClr>
                <a:schemeClr val="lt1"/>
              </a:buClr>
              <a:buSzPts val="3200"/>
              <a:buNone/>
            </a:pPr>
            <a:r>
              <a:rPr b="0" lang="en-US" sz="2800">
                <a:latin typeface="Impact"/>
                <a:ea typeface="Impact"/>
                <a:cs typeface="Impact"/>
                <a:sym typeface="Impact"/>
              </a:rPr>
              <a:t>Diagram: Example</a:t>
            </a:r>
            <a:endParaRPr b="0" sz="2800">
              <a:latin typeface="Impact"/>
              <a:ea typeface="Impact"/>
              <a:cs typeface="Impact"/>
              <a:sym typeface="Impact"/>
            </a:endParaRPr>
          </a:p>
        </p:txBody>
      </p:sp>
      <p:grpSp>
        <p:nvGrpSpPr>
          <p:cNvPr id="252" name="Google Shape;252;p23"/>
          <p:cNvGrpSpPr/>
          <p:nvPr/>
        </p:nvGrpSpPr>
        <p:grpSpPr>
          <a:xfrm>
            <a:off x="930981" y="1597670"/>
            <a:ext cx="4233494" cy="4233494"/>
            <a:chOff x="2820225" y="891450"/>
            <a:chExt cx="3175200" cy="3175200"/>
          </a:xfrm>
        </p:grpSpPr>
        <p:sp>
          <p:nvSpPr>
            <p:cNvPr id="253" name="Google Shape;253;p23"/>
            <p:cNvSpPr/>
            <p:nvPr/>
          </p:nvSpPr>
          <p:spPr>
            <a:xfrm rot="10800000">
              <a:off x="2820225" y="891450"/>
              <a:ext cx="3175200" cy="3175200"/>
            </a:xfrm>
            <a:prstGeom prst="blockArc">
              <a:avLst>
                <a:gd fmla="val 5399801" name="adj1"/>
                <a:gd fmla="val 3012680" name="adj2"/>
                <a:gd fmla="val 6939" name="adj3"/>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Verdana"/>
                <a:ea typeface="Verdana"/>
                <a:cs typeface="Verdana"/>
                <a:sym typeface="Verdana"/>
              </a:endParaRPr>
            </a:p>
          </p:txBody>
        </p:sp>
        <p:sp>
          <p:nvSpPr>
            <p:cNvPr id="254" name="Google Shape;254;p23"/>
            <p:cNvSpPr/>
            <p:nvPr/>
          </p:nvSpPr>
          <p:spPr>
            <a:xfrm rot="10800000">
              <a:off x="3175023" y="1179900"/>
              <a:ext cx="450600" cy="4506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Verdana"/>
                <a:ea typeface="Verdana"/>
                <a:cs typeface="Verdana"/>
                <a:sym typeface="Verdana"/>
              </a:endParaRPr>
            </a:p>
          </p:txBody>
        </p:sp>
      </p:grpSp>
      <p:grpSp>
        <p:nvGrpSpPr>
          <p:cNvPr id="255" name="Google Shape;255;p23"/>
          <p:cNvGrpSpPr/>
          <p:nvPr/>
        </p:nvGrpSpPr>
        <p:grpSpPr>
          <a:xfrm>
            <a:off x="4011104" y="3639253"/>
            <a:ext cx="1776356" cy="1219570"/>
            <a:chOff x="5130375" y="2422675"/>
            <a:chExt cx="1332300" cy="914700"/>
          </a:xfrm>
        </p:grpSpPr>
        <p:sp>
          <p:nvSpPr>
            <p:cNvPr id="256" name="Google Shape;256;p23"/>
            <p:cNvSpPr/>
            <p:nvPr/>
          </p:nvSpPr>
          <p:spPr>
            <a:xfrm>
              <a:off x="5130375" y="2707675"/>
              <a:ext cx="1332300" cy="629700"/>
            </a:xfrm>
            <a:prstGeom prst="rect">
              <a:avLst/>
            </a:prstGeom>
            <a:solidFill>
              <a:schemeClr val="accent5"/>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Verdana"/>
                  <a:ea typeface="Verdana"/>
                  <a:cs typeface="Verdana"/>
                  <a:sym typeface="Verdana"/>
                </a:rPr>
                <a:t>Vestibulum congue tempus</a:t>
              </a:r>
              <a:endParaRPr b="0" i="0" sz="2100" u="none" cap="none" strike="noStrike">
                <a:solidFill>
                  <a:schemeClr val="dk1"/>
                </a:solidFill>
                <a:latin typeface="Verdana"/>
                <a:ea typeface="Verdana"/>
                <a:cs typeface="Verdana"/>
                <a:sym typeface="Verdana"/>
              </a:endParaRPr>
            </a:p>
          </p:txBody>
        </p:sp>
        <p:sp>
          <p:nvSpPr>
            <p:cNvPr id="257" name="Google Shape;257;p23"/>
            <p:cNvSpPr/>
            <p:nvPr/>
          </p:nvSpPr>
          <p:spPr>
            <a:xfrm>
              <a:off x="5130375" y="2422675"/>
              <a:ext cx="1332300" cy="285000"/>
            </a:xfrm>
            <a:prstGeom prst="round1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FFFFFF"/>
                  </a:solidFill>
                  <a:latin typeface="Verdana"/>
                  <a:ea typeface="Verdana"/>
                  <a:cs typeface="Verdana"/>
                  <a:sym typeface="Verdana"/>
                </a:rPr>
                <a:t>Lorem ipsum</a:t>
              </a:r>
              <a:endParaRPr b="0" i="0" sz="1300" u="none" cap="none" strike="noStrike">
                <a:solidFill>
                  <a:srgbClr val="FFFFFF"/>
                </a:solidFill>
                <a:latin typeface="Verdana"/>
                <a:ea typeface="Verdana"/>
                <a:cs typeface="Verdana"/>
                <a:sym typeface="Verdana"/>
              </a:endParaRPr>
            </a:p>
          </p:txBody>
        </p:sp>
      </p:grpSp>
      <p:grpSp>
        <p:nvGrpSpPr>
          <p:cNvPr id="258" name="Google Shape;258;p23"/>
          <p:cNvGrpSpPr/>
          <p:nvPr/>
        </p:nvGrpSpPr>
        <p:grpSpPr>
          <a:xfrm>
            <a:off x="2234748" y="1354743"/>
            <a:ext cx="1776356" cy="1219570"/>
            <a:chOff x="3798075" y="709250"/>
            <a:chExt cx="1332300" cy="914700"/>
          </a:xfrm>
        </p:grpSpPr>
        <p:sp>
          <p:nvSpPr>
            <p:cNvPr id="259" name="Google Shape;259;p23"/>
            <p:cNvSpPr/>
            <p:nvPr/>
          </p:nvSpPr>
          <p:spPr>
            <a:xfrm>
              <a:off x="3798075" y="994250"/>
              <a:ext cx="1332300" cy="629700"/>
            </a:xfrm>
            <a:prstGeom prst="rect">
              <a:avLst/>
            </a:prstGeom>
            <a:solidFill>
              <a:schemeClr val="accent5"/>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Verdana"/>
                  <a:ea typeface="Verdana"/>
                  <a:cs typeface="Verdana"/>
                  <a:sym typeface="Verdana"/>
                </a:rPr>
                <a:t>Vestibulum congue tempus</a:t>
              </a:r>
              <a:endParaRPr b="0" i="0" sz="2100" u="none" cap="none" strike="noStrike">
                <a:solidFill>
                  <a:schemeClr val="dk1"/>
                </a:solidFill>
                <a:latin typeface="Verdana"/>
                <a:ea typeface="Verdana"/>
                <a:cs typeface="Verdana"/>
                <a:sym typeface="Verdana"/>
              </a:endParaRPr>
            </a:p>
          </p:txBody>
        </p:sp>
        <p:sp>
          <p:nvSpPr>
            <p:cNvPr id="260" name="Google Shape;260;p23"/>
            <p:cNvSpPr/>
            <p:nvPr/>
          </p:nvSpPr>
          <p:spPr>
            <a:xfrm>
              <a:off x="3798075" y="709250"/>
              <a:ext cx="1332300" cy="285000"/>
            </a:xfrm>
            <a:prstGeom prst="round1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FFFFFF"/>
                  </a:solidFill>
                  <a:latin typeface="Verdana"/>
                  <a:ea typeface="Verdana"/>
                  <a:cs typeface="Verdana"/>
                  <a:sym typeface="Verdana"/>
                </a:rPr>
                <a:t>Lorem ipsum</a:t>
              </a:r>
              <a:endParaRPr b="0" i="0" sz="1300" u="none" cap="none" strike="noStrike">
                <a:solidFill>
                  <a:srgbClr val="FFFFFF"/>
                </a:solidFill>
                <a:latin typeface="Verdana"/>
                <a:ea typeface="Verdana"/>
                <a:cs typeface="Verdana"/>
                <a:sym typeface="Verdana"/>
              </a:endParaRPr>
            </a:p>
          </p:txBody>
        </p:sp>
      </p:grpSp>
      <p:grpSp>
        <p:nvGrpSpPr>
          <p:cNvPr id="261" name="Google Shape;261;p23"/>
          <p:cNvGrpSpPr/>
          <p:nvPr/>
        </p:nvGrpSpPr>
        <p:grpSpPr>
          <a:xfrm>
            <a:off x="458393" y="3639253"/>
            <a:ext cx="1776356" cy="1219570"/>
            <a:chOff x="2465775" y="2422675"/>
            <a:chExt cx="1332300" cy="914700"/>
          </a:xfrm>
        </p:grpSpPr>
        <p:sp>
          <p:nvSpPr>
            <p:cNvPr id="262" name="Google Shape;262;p23"/>
            <p:cNvSpPr/>
            <p:nvPr/>
          </p:nvSpPr>
          <p:spPr>
            <a:xfrm>
              <a:off x="2465775" y="2707675"/>
              <a:ext cx="1332300" cy="629700"/>
            </a:xfrm>
            <a:prstGeom prst="rect">
              <a:avLst/>
            </a:prstGeom>
            <a:solidFill>
              <a:schemeClr val="accent5"/>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Verdana"/>
                  <a:ea typeface="Verdana"/>
                  <a:cs typeface="Verdana"/>
                  <a:sym typeface="Verdana"/>
                </a:rPr>
                <a:t>Vestibulum congue tempus</a:t>
              </a:r>
              <a:endParaRPr b="0" i="0" sz="2100" u="none" cap="none" strike="noStrike">
                <a:solidFill>
                  <a:schemeClr val="dk1"/>
                </a:solidFill>
                <a:latin typeface="Verdana"/>
                <a:ea typeface="Verdana"/>
                <a:cs typeface="Verdana"/>
                <a:sym typeface="Verdana"/>
              </a:endParaRPr>
            </a:p>
          </p:txBody>
        </p:sp>
        <p:sp>
          <p:nvSpPr>
            <p:cNvPr id="263" name="Google Shape;263;p23"/>
            <p:cNvSpPr/>
            <p:nvPr/>
          </p:nvSpPr>
          <p:spPr>
            <a:xfrm>
              <a:off x="2465775" y="2422675"/>
              <a:ext cx="1332300" cy="285000"/>
            </a:xfrm>
            <a:prstGeom prst="round1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FFFFFF"/>
                  </a:solidFill>
                  <a:latin typeface="Verdana"/>
                  <a:ea typeface="Verdana"/>
                  <a:cs typeface="Verdana"/>
                  <a:sym typeface="Verdana"/>
                </a:rPr>
                <a:t>Lorem ipsum</a:t>
              </a:r>
              <a:endParaRPr b="0" i="0" sz="1300" u="none" cap="none" strike="noStrike">
                <a:solidFill>
                  <a:srgbClr val="FFFFFF"/>
                </a:solidFill>
                <a:latin typeface="Verdana"/>
                <a:ea typeface="Verdana"/>
                <a:cs typeface="Verdana"/>
                <a:sym typeface="Verdana"/>
              </a:endParaRPr>
            </a:p>
          </p:txBody>
        </p:sp>
      </p:grpSp>
      <p:sp>
        <p:nvSpPr>
          <p:cNvPr id="264" name="Google Shape;264;p23"/>
          <p:cNvSpPr txBox="1"/>
          <p:nvPr/>
        </p:nvSpPr>
        <p:spPr>
          <a:xfrm>
            <a:off x="743025" y="5990900"/>
            <a:ext cx="4759800" cy="34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Caption</a:t>
            </a:r>
            <a:endParaRPr b="0" i="0" sz="14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4"/>
          <p:cNvSpPr txBox="1"/>
          <p:nvPr>
            <p:ph type="title"/>
          </p:nvPr>
        </p:nvSpPr>
        <p:spPr>
          <a:xfrm>
            <a:off x="2452175" y="1233299"/>
            <a:ext cx="8010600" cy="2384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5300"/>
              <a:buNone/>
            </a:pPr>
            <a:r>
              <a:rPr b="0" lang="en-US">
                <a:latin typeface="Impact"/>
                <a:ea typeface="Impact"/>
                <a:cs typeface="Impact"/>
                <a:sym typeface="Impact"/>
              </a:rPr>
              <a:t>Questions?</a:t>
            </a:r>
            <a:endParaRPr b="0">
              <a:latin typeface="Impact"/>
              <a:ea typeface="Impact"/>
              <a:cs typeface="Impact"/>
              <a:sym typeface="Impac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2452175" y="1233299"/>
            <a:ext cx="8010600" cy="23847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SzPts val="5300"/>
              <a:buNone/>
            </a:pPr>
            <a:r>
              <a:rPr b="0" lang="en-US">
                <a:latin typeface="Impact"/>
                <a:ea typeface="Impact"/>
                <a:cs typeface="Impact"/>
                <a:sym typeface="Impact"/>
              </a:rPr>
              <a:t>Thank you!</a:t>
            </a:r>
            <a:endParaRPr b="0">
              <a:latin typeface="Impact"/>
              <a:ea typeface="Impact"/>
              <a:cs typeface="Impact"/>
              <a:sym typeface="Impac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3"/>
          <p:cNvSpPr txBox="1"/>
          <p:nvPr>
            <p:ph type="title"/>
          </p:nvPr>
        </p:nvSpPr>
        <p:spPr>
          <a:xfrm>
            <a:off x="-43550" y="264219"/>
            <a:ext cx="3713700" cy="587813"/>
          </a:xfrm>
          <a:prstGeom prst="rect">
            <a:avLst/>
          </a:prstGeom>
          <a:solidFill>
            <a:schemeClr val="dk1"/>
          </a:solidFill>
          <a:ln>
            <a:noFill/>
          </a:ln>
        </p:spPr>
        <p:txBody>
          <a:bodyPr anchorCtr="0" anchor="ctr" bIns="45700" lIns="365750" spcFirstLastPara="1" rIns="91425" wrap="square" tIns="45700">
            <a:spAutoFit/>
          </a:bodyPr>
          <a:lstStyle/>
          <a:p>
            <a:pPr indent="0" lvl="0" marL="0" rtl="0" algn="l">
              <a:lnSpc>
                <a:spcPct val="115000"/>
              </a:lnSpc>
              <a:spcBef>
                <a:spcPts val="0"/>
              </a:spcBef>
              <a:spcAft>
                <a:spcPts val="0"/>
              </a:spcAft>
              <a:buSzPts val="3200"/>
              <a:buNone/>
            </a:pPr>
            <a:r>
              <a:rPr b="0" lang="en-US" sz="2800">
                <a:latin typeface="Impact"/>
                <a:ea typeface="Impact"/>
                <a:cs typeface="Impact"/>
                <a:sym typeface="Impact"/>
              </a:rPr>
              <a:t>Adding multimedia</a:t>
            </a:r>
            <a:endParaRPr b="0" sz="2800">
              <a:latin typeface="Impact"/>
              <a:ea typeface="Impact"/>
              <a:cs typeface="Impact"/>
              <a:sym typeface="Impact"/>
            </a:endParaRPr>
          </a:p>
        </p:txBody>
      </p:sp>
      <p:sp>
        <p:nvSpPr>
          <p:cNvPr id="84" name="Google Shape;84;p3"/>
          <p:cNvSpPr txBox="1"/>
          <p:nvPr/>
        </p:nvSpPr>
        <p:spPr>
          <a:xfrm>
            <a:off x="1665460" y="1567380"/>
            <a:ext cx="8633400" cy="3877662"/>
          </a:xfrm>
          <a:prstGeom prst="rect">
            <a:avLst/>
          </a:prstGeom>
          <a:noFill/>
          <a:ln>
            <a:noFill/>
          </a:ln>
        </p:spPr>
        <p:txBody>
          <a:bodyPr anchorCtr="0" anchor="t" bIns="48100" lIns="96225" spcFirstLastPara="1" rIns="96225" wrap="square" tIns="48100">
            <a:spAutoFit/>
          </a:bodyPr>
          <a:lstStyle/>
          <a:p>
            <a:pPr indent="-355600" lvl="0" marL="538163" marR="0" rtl="0" algn="l">
              <a:lnSpc>
                <a:spcPct val="100000"/>
              </a:lnSpc>
              <a:spcBef>
                <a:spcPts val="0"/>
              </a:spcBef>
              <a:spcAft>
                <a:spcPts val="0"/>
              </a:spcAft>
              <a:buClr>
                <a:srgbClr val="DA3F00"/>
              </a:buClr>
              <a:buSzPts val="1800"/>
              <a:buFont typeface="Verdana"/>
              <a:buAutoNum type="arabicPeriod"/>
            </a:pPr>
            <a:r>
              <a:rPr b="1" i="0" lang="en-US" sz="1700" u="none" cap="none" strike="noStrike">
                <a:solidFill>
                  <a:schemeClr val="dk1"/>
                </a:solidFill>
                <a:latin typeface="Verdana"/>
                <a:ea typeface="Verdana"/>
                <a:cs typeface="Verdana"/>
                <a:sym typeface="Verdana"/>
              </a:rPr>
              <a:t>All images should include attribution. </a:t>
            </a:r>
            <a:r>
              <a:rPr b="0" i="0" lang="en-US" sz="1700" u="none" cap="none" strike="noStrike">
                <a:solidFill>
                  <a:schemeClr val="dk1"/>
                </a:solidFill>
                <a:latin typeface="Verdana"/>
                <a:ea typeface="Verdana"/>
                <a:cs typeface="Verdana"/>
                <a:sym typeface="Verdana"/>
              </a:rPr>
              <a:t>Use caption text boxes provided in this template when possible.</a:t>
            </a:r>
            <a:endParaRPr b="0" i="0" sz="1700" u="none" cap="none" strike="noStrike">
              <a:solidFill>
                <a:schemeClr val="dk1"/>
              </a:solidFill>
              <a:latin typeface="Verdana"/>
              <a:ea typeface="Verdana"/>
              <a:cs typeface="Verdana"/>
              <a:sym typeface="Verdana"/>
            </a:endParaRPr>
          </a:p>
          <a:p>
            <a:pPr indent="-355600" lvl="0" marL="538163" marR="0" rtl="0" algn="l">
              <a:lnSpc>
                <a:spcPct val="100000"/>
              </a:lnSpc>
              <a:spcBef>
                <a:spcPts val="1000"/>
              </a:spcBef>
              <a:spcAft>
                <a:spcPts val="0"/>
              </a:spcAft>
              <a:buClr>
                <a:srgbClr val="DA3F00"/>
              </a:buClr>
              <a:buSzPts val="1800"/>
              <a:buFont typeface="Verdana"/>
              <a:buAutoNum type="arabicPeriod"/>
            </a:pPr>
            <a:r>
              <a:rPr b="1" i="0" lang="en-US" sz="1700" u="none" cap="none" strike="noStrike">
                <a:solidFill>
                  <a:schemeClr val="dk1"/>
                </a:solidFill>
                <a:latin typeface="Verdana"/>
                <a:ea typeface="Verdana"/>
                <a:cs typeface="Verdana"/>
                <a:sym typeface="Verdana"/>
              </a:rPr>
              <a:t>Add alt text to all images</a:t>
            </a:r>
            <a:r>
              <a:rPr b="0" i="0" lang="en-US" sz="1700" u="none" cap="none" strike="noStrike">
                <a:solidFill>
                  <a:srgbClr val="000000"/>
                </a:solidFill>
                <a:latin typeface="Verdana"/>
                <a:ea typeface="Verdana"/>
                <a:cs typeface="Verdana"/>
                <a:sym typeface="Verdana"/>
              </a:rPr>
              <a:t>: </a:t>
            </a:r>
            <a:r>
              <a:rPr b="0" i="0" lang="en-US" sz="1700" u="none" cap="none" strike="noStrike">
                <a:solidFill>
                  <a:schemeClr val="dk1"/>
                </a:solidFill>
                <a:latin typeface="Verdana"/>
                <a:ea typeface="Verdana"/>
                <a:cs typeface="Verdana"/>
                <a:sym typeface="Verdana"/>
              </a:rPr>
              <a:t>Provide meaningful, brief </a:t>
            </a:r>
            <a:r>
              <a:rPr b="1" i="0" lang="en-US" sz="1700" u="none" cap="none" strike="noStrike">
                <a:solidFill>
                  <a:schemeClr val="dk1"/>
                </a:solidFill>
                <a:latin typeface="Verdana"/>
                <a:ea typeface="Verdana"/>
                <a:cs typeface="Verdana"/>
                <a:sym typeface="Verdana"/>
              </a:rPr>
              <a:t>alt text</a:t>
            </a:r>
            <a:r>
              <a:rPr b="0" i="0" lang="en-US" sz="1700" u="none" cap="none" strike="noStrike">
                <a:solidFill>
                  <a:schemeClr val="dk1"/>
                </a:solidFill>
                <a:latin typeface="Verdana"/>
                <a:ea typeface="Verdana"/>
                <a:cs typeface="Verdana"/>
                <a:sym typeface="Verdana"/>
              </a:rPr>
              <a:t> for photos, illustrations, charts and graphics. </a:t>
            </a:r>
            <a:endParaRPr/>
          </a:p>
          <a:p>
            <a:pPr indent="-355600" lvl="0" marL="538163" marR="0" rtl="0" algn="l">
              <a:lnSpc>
                <a:spcPct val="100000"/>
              </a:lnSpc>
              <a:spcBef>
                <a:spcPts val="1000"/>
              </a:spcBef>
              <a:spcAft>
                <a:spcPts val="0"/>
              </a:spcAft>
              <a:buClr>
                <a:srgbClr val="DA3F00"/>
              </a:buClr>
              <a:buSzPts val="1800"/>
              <a:buFont typeface="Verdana"/>
              <a:buAutoNum type="arabicPeriod"/>
            </a:pPr>
            <a:r>
              <a:rPr b="1" i="0" lang="en-US" sz="1700" u="none" cap="none" strike="noStrike">
                <a:solidFill>
                  <a:srgbClr val="000000"/>
                </a:solidFill>
                <a:latin typeface="Verdana"/>
                <a:ea typeface="Verdana"/>
                <a:cs typeface="Verdana"/>
                <a:sym typeface="Verdana"/>
              </a:rPr>
              <a:t>Long Descriptions: </a:t>
            </a:r>
            <a:r>
              <a:rPr b="0" i="0" lang="en-US" sz="1700" u="none" cap="none" strike="noStrike">
                <a:solidFill>
                  <a:srgbClr val="000000"/>
                </a:solidFill>
                <a:latin typeface="Verdana"/>
                <a:ea typeface="Verdana"/>
                <a:cs typeface="Verdana"/>
                <a:sym typeface="Verdana"/>
              </a:rPr>
              <a:t>Charts and diagrams added as images should be accompanied by a </a:t>
            </a:r>
            <a:r>
              <a:rPr b="0" i="0" lang="en-US" sz="1700" u="sng" cap="none" strike="noStrike">
                <a:solidFill>
                  <a:srgbClr val="000000"/>
                </a:solidFill>
                <a:latin typeface="Verdana"/>
                <a:ea typeface="Verdana"/>
                <a:cs typeface="Verdana"/>
                <a:sym typeface="Verdana"/>
                <a:hlinkClick r:id="rId3">
                  <a:extLst>
                    <a:ext uri="{A12FA001-AC4F-418D-AE19-62706E023703}">
                      <ahyp:hlinkClr val="tx"/>
                    </a:ext>
                  </a:extLst>
                </a:hlinkClick>
              </a:rPr>
              <a:t>long description</a:t>
            </a:r>
            <a:r>
              <a:rPr b="0" i="0" lang="en-US" sz="1700" u="none" cap="none" strike="noStrike">
                <a:solidFill>
                  <a:srgbClr val="000000"/>
                </a:solidFill>
                <a:latin typeface="Verdana"/>
                <a:ea typeface="Verdana"/>
                <a:cs typeface="Verdana"/>
                <a:sym typeface="Verdana"/>
              </a:rPr>
              <a:t>, either on the slide itself, or in the notes. This is longer and more detailed text than what can be provided through alt text.</a:t>
            </a:r>
            <a:endParaRPr b="0" i="0" sz="1700" u="none" cap="none" strike="noStrike">
              <a:solidFill>
                <a:schemeClr val="dk1"/>
              </a:solidFill>
              <a:latin typeface="Verdana"/>
              <a:ea typeface="Verdana"/>
              <a:cs typeface="Verdana"/>
              <a:sym typeface="Verdana"/>
            </a:endParaRPr>
          </a:p>
          <a:p>
            <a:pPr indent="-355600" lvl="0" marL="538163" marR="0" rtl="0" algn="l">
              <a:lnSpc>
                <a:spcPct val="100000"/>
              </a:lnSpc>
              <a:spcBef>
                <a:spcPts val="1000"/>
              </a:spcBef>
              <a:spcAft>
                <a:spcPts val="0"/>
              </a:spcAft>
              <a:buClr>
                <a:srgbClr val="DA3F00"/>
              </a:buClr>
              <a:buSzPts val="1800"/>
              <a:buFont typeface="Verdana"/>
              <a:buAutoNum type="arabicPeriod"/>
            </a:pPr>
            <a:r>
              <a:rPr b="1" i="0" lang="en-US" sz="1700" u="none" cap="none" strike="noStrike">
                <a:solidFill>
                  <a:schemeClr val="dk1"/>
                </a:solidFill>
                <a:latin typeface="Verdana"/>
                <a:ea typeface="Verdana"/>
                <a:cs typeface="Verdana"/>
                <a:sym typeface="Verdana"/>
              </a:rPr>
              <a:t>Use captions for video</a:t>
            </a:r>
            <a:r>
              <a:rPr b="0" i="0" lang="en-US" sz="1700" u="none" cap="none" strike="noStrike">
                <a:solidFill>
                  <a:srgbClr val="000000"/>
                </a:solidFill>
                <a:latin typeface="Verdana"/>
                <a:ea typeface="Verdana"/>
                <a:cs typeface="Verdana"/>
                <a:sym typeface="Verdana"/>
              </a:rPr>
              <a:t>: </a:t>
            </a:r>
            <a:r>
              <a:rPr b="0" i="0" lang="en-US" sz="1700" u="none" cap="none" strike="noStrike">
                <a:solidFill>
                  <a:schemeClr val="dk1"/>
                </a:solidFill>
                <a:latin typeface="Verdana"/>
                <a:ea typeface="Verdana"/>
                <a:cs typeface="Verdana"/>
                <a:sym typeface="Verdana"/>
              </a:rPr>
              <a:t>Include captions for videos. If you are using a third-party video from YouTube, ensure the video includes captions.</a:t>
            </a:r>
            <a:endParaRPr b="0" i="0" sz="1700" u="none" cap="none" strike="noStrike">
              <a:solidFill>
                <a:schemeClr val="dk1"/>
              </a:solidFill>
              <a:latin typeface="Verdana"/>
              <a:ea typeface="Verdana"/>
              <a:cs typeface="Verdana"/>
              <a:sym typeface="Verdana"/>
            </a:endParaRPr>
          </a:p>
          <a:p>
            <a:pPr indent="-355600" lvl="0" marL="538163" marR="0" rtl="0" algn="l">
              <a:lnSpc>
                <a:spcPct val="100000"/>
              </a:lnSpc>
              <a:spcBef>
                <a:spcPts val="1000"/>
              </a:spcBef>
              <a:spcAft>
                <a:spcPts val="1000"/>
              </a:spcAft>
              <a:buClr>
                <a:srgbClr val="DA3F00"/>
              </a:buClr>
              <a:buSzPts val="1800"/>
              <a:buFont typeface="Verdana"/>
              <a:buAutoNum type="arabicPeriod"/>
            </a:pPr>
            <a:r>
              <a:rPr b="1" i="0" lang="en-US" sz="1700" u="none" cap="none" strike="noStrike">
                <a:solidFill>
                  <a:schemeClr val="dk1"/>
                </a:solidFill>
                <a:latin typeface="Verdana"/>
                <a:ea typeface="Verdana"/>
                <a:cs typeface="Verdana"/>
                <a:sym typeface="Verdana"/>
              </a:rPr>
              <a:t>Include transcripts for audio: </a:t>
            </a:r>
            <a:r>
              <a:rPr b="0" i="0" lang="en-US" sz="1700" u="none" cap="none" strike="noStrike">
                <a:solidFill>
                  <a:schemeClr val="dk1"/>
                </a:solidFill>
                <a:latin typeface="Verdana"/>
                <a:ea typeface="Verdana"/>
                <a:cs typeface="Verdana"/>
                <a:sym typeface="Verdana"/>
              </a:rPr>
              <a:t>you can add transcripts for audio content in the slide notes, or link to a shared Google Doc.</a:t>
            </a:r>
            <a:endParaRPr b="0" i="0" sz="17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4"/>
          <p:cNvSpPr txBox="1"/>
          <p:nvPr>
            <p:ph type="title"/>
          </p:nvPr>
        </p:nvSpPr>
        <p:spPr>
          <a:xfrm>
            <a:off x="-43550" y="264219"/>
            <a:ext cx="6303900" cy="587813"/>
          </a:xfrm>
          <a:prstGeom prst="rect">
            <a:avLst/>
          </a:prstGeom>
          <a:solidFill>
            <a:schemeClr val="dk1"/>
          </a:solidFill>
          <a:ln>
            <a:noFill/>
          </a:ln>
        </p:spPr>
        <p:txBody>
          <a:bodyPr anchorCtr="0" anchor="ctr" bIns="45700" lIns="365750" spcFirstLastPara="1" rIns="91425" wrap="square" tIns="45700">
            <a:spAutoFit/>
          </a:bodyPr>
          <a:lstStyle/>
          <a:p>
            <a:pPr indent="0" lvl="0" marL="0" rtl="0" algn="l">
              <a:lnSpc>
                <a:spcPct val="115000"/>
              </a:lnSpc>
              <a:spcBef>
                <a:spcPts val="0"/>
              </a:spcBef>
              <a:spcAft>
                <a:spcPts val="0"/>
              </a:spcAft>
              <a:buSzPts val="3200"/>
              <a:buNone/>
            </a:pPr>
            <a:r>
              <a:rPr b="0" lang="en-US" sz="2800">
                <a:latin typeface="Impact"/>
                <a:ea typeface="Impact"/>
                <a:cs typeface="Impact"/>
                <a:sym typeface="Impact"/>
              </a:rPr>
              <a:t>More</a:t>
            </a:r>
            <a:r>
              <a:rPr b="0" lang="en-US" sz="2800"/>
              <a:t> </a:t>
            </a:r>
            <a:r>
              <a:rPr b="0" lang="en-US" sz="2800">
                <a:latin typeface="Impact"/>
                <a:ea typeface="Impact"/>
                <a:cs typeface="Impact"/>
                <a:sym typeface="Impact"/>
              </a:rPr>
              <a:t>accessibility tips and tricks</a:t>
            </a:r>
            <a:endParaRPr b="0" sz="2800">
              <a:latin typeface="Impact"/>
              <a:ea typeface="Impact"/>
              <a:cs typeface="Impact"/>
              <a:sym typeface="Impact"/>
            </a:endParaRPr>
          </a:p>
        </p:txBody>
      </p:sp>
      <p:sp>
        <p:nvSpPr>
          <p:cNvPr id="90" name="Google Shape;90;p4"/>
          <p:cNvSpPr txBox="1"/>
          <p:nvPr/>
        </p:nvSpPr>
        <p:spPr>
          <a:xfrm>
            <a:off x="1129340" y="1391145"/>
            <a:ext cx="9548820" cy="4591831"/>
          </a:xfrm>
          <a:prstGeom prst="rect">
            <a:avLst/>
          </a:prstGeom>
          <a:noFill/>
          <a:ln>
            <a:noFill/>
          </a:ln>
        </p:spPr>
        <p:txBody>
          <a:bodyPr anchorCtr="0" anchor="t" bIns="48100" lIns="96225" spcFirstLastPara="1" rIns="96225" wrap="square" tIns="48100">
            <a:spAutoFit/>
          </a:bodyPr>
          <a:lstStyle/>
          <a:p>
            <a:pPr indent="-274638" lvl="0" marL="630238" marR="0" rtl="0" algn="l">
              <a:lnSpc>
                <a:spcPct val="100000"/>
              </a:lnSpc>
              <a:spcBef>
                <a:spcPts val="0"/>
              </a:spcBef>
              <a:spcAft>
                <a:spcPts val="0"/>
              </a:spcAft>
              <a:buClr>
                <a:schemeClr val="accent1"/>
              </a:buClr>
              <a:buSzPts val="1700"/>
              <a:buFont typeface="Verdana"/>
              <a:buAutoNum type="arabicPeriod"/>
            </a:pPr>
            <a:r>
              <a:rPr b="1" i="0" lang="en-US" sz="1600" u="none" cap="none" strike="noStrike">
                <a:solidFill>
                  <a:schemeClr val="dk1"/>
                </a:solidFill>
                <a:latin typeface="Verdana"/>
                <a:ea typeface="Verdana"/>
                <a:cs typeface="Verdana"/>
                <a:sym typeface="Verdana"/>
              </a:rPr>
              <a:t>Ensure each slide has a unique and descriptive title</a:t>
            </a:r>
            <a:r>
              <a:rPr b="0" i="0" lang="en-US" sz="1600" u="none" cap="none" strike="noStrike">
                <a:solidFill>
                  <a:schemeClr val="dk1"/>
                </a:solidFill>
                <a:latin typeface="Verdana"/>
                <a:ea typeface="Verdana"/>
                <a:cs typeface="Verdana"/>
                <a:sym typeface="Verdana"/>
              </a:rPr>
              <a:t>. This helps users navigate the presentation.</a:t>
            </a:r>
            <a:endParaRPr b="0" i="0" sz="1600" u="none" cap="none" strike="noStrike">
              <a:solidFill>
                <a:schemeClr val="dk1"/>
              </a:solidFill>
              <a:latin typeface="Verdana"/>
              <a:ea typeface="Verdana"/>
              <a:cs typeface="Verdana"/>
              <a:sym typeface="Verdana"/>
            </a:endParaRPr>
          </a:p>
          <a:p>
            <a:pPr indent="-274638" lvl="0" marL="630238" marR="0" rtl="0" algn="l">
              <a:lnSpc>
                <a:spcPct val="100000"/>
              </a:lnSpc>
              <a:spcBef>
                <a:spcPts val="1000"/>
              </a:spcBef>
              <a:spcAft>
                <a:spcPts val="0"/>
              </a:spcAft>
              <a:buClr>
                <a:schemeClr val="accent1"/>
              </a:buClr>
              <a:buSzPts val="1600"/>
              <a:buFont typeface="Verdana"/>
              <a:buAutoNum type="arabicPeriod"/>
            </a:pPr>
            <a:r>
              <a:rPr b="1" i="0" lang="en-US" sz="1600" u="none" cap="none" strike="noStrike">
                <a:solidFill>
                  <a:schemeClr val="dk1"/>
                </a:solidFill>
                <a:latin typeface="Verdana"/>
                <a:ea typeface="Verdana"/>
                <a:cs typeface="Verdana"/>
                <a:sym typeface="Verdana"/>
              </a:rPr>
              <a:t>Avoid overcrowding</a:t>
            </a:r>
            <a:r>
              <a:rPr b="0" i="0" lang="en-US" sz="1600" u="none" cap="none" strike="noStrike">
                <a:solidFill>
                  <a:schemeClr val="dk1"/>
                </a:solidFill>
                <a:latin typeface="Verdana"/>
                <a:ea typeface="Verdana"/>
                <a:cs typeface="Verdana"/>
                <a:sym typeface="Verdana"/>
              </a:rPr>
              <a:t>. Keep font size large enough for most people to read on screen. Limit multimedia elements to one per slide whenever possible. Add additional slides as needed to improve readability.</a:t>
            </a:r>
            <a:endParaRPr b="0" i="0" sz="1600" u="none" cap="none" strike="noStrike">
              <a:solidFill>
                <a:schemeClr val="dk1"/>
              </a:solidFill>
              <a:latin typeface="Verdana"/>
              <a:ea typeface="Verdana"/>
              <a:cs typeface="Verdana"/>
              <a:sym typeface="Verdana"/>
            </a:endParaRPr>
          </a:p>
          <a:p>
            <a:pPr indent="-274638" lvl="0" marL="630238" marR="0" rtl="0" algn="l">
              <a:lnSpc>
                <a:spcPct val="100000"/>
              </a:lnSpc>
              <a:spcBef>
                <a:spcPts val="1000"/>
              </a:spcBef>
              <a:spcAft>
                <a:spcPts val="0"/>
              </a:spcAft>
              <a:buClr>
                <a:schemeClr val="accent1"/>
              </a:buClr>
              <a:buSzPts val="1700"/>
              <a:buFont typeface="Verdana"/>
              <a:buAutoNum type="arabicPeriod"/>
            </a:pPr>
            <a:r>
              <a:rPr b="1" i="0" lang="en-US" sz="1600" u="none" cap="none" strike="noStrike">
                <a:solidFill>
                  <a:schemeClr val="dk1"/>
                </a:solidFill>
                <a:latin typeface="Verdana"/>
                <a:ea typeface="Verdana"/>
                <a:cs typeface="Verdana"/>
                <a:sym typeface="Verdana"/>
              </a:rPr>
              <a:t>Structure content</a:t>
            </a:r>
            <a:r>
              <a:rPr b="0" i="0" lang="en-US" sz="1600" u="none" cap="none" strike="noStrike">
                <a:solidFill>
                  <a:schemeClr val="dk1"/>
                </a:solidFill>
                <a:latin typeface="Verdana"/>
                <a:ea typeface="Verdana"/>
                <a:cs typeface="Verdana"/>
                <a:sym typeface="Verdana"/>
              </a:rPr>
              <a:t> with bullet points and use tables only for tabular information. This helps screen readers interpret the hierarchy and order of information.</a:t>
            </a:r>
            <a:endParaRPr b="1" i="0" sz="1600" u="none" cap="none" strike="noStrike">
              <a:solidFill>
                <a:schemeClr val="dk1"/>
              </a:solidFill>
              <a:latin typeface="Verdana"/>
              <a:ea typeface="Verdana"/>
              <a:cs typeface="Verdana"/>
              <a:sym typeface="Verdana"/>
            </a:endParaRPr>
          </a:p>
          <a:p>
            <a:pPr indent="-274638" lvl="0" marL="630238" marR="0" rtl="0" algn="l">
              <a:lnSpc>
                <a:spcPct val="100000"/>
              </a:lnSpc>
              <a:spcBef>
                <a:spcPts val="1000"/>
              </a:spcBef>
              <a:spcAft>
                <a:spcPts val="0"/>
              </a:spcAft>
              <a:buClr>
                <a:schemeClr val="accent1"/>
              </a:buClr>
              <a:buSzPts val="1700"/>
              <a:buFont typeface="Verdana"/>
              <a:buAutoNum type="arabicPeriod"/>
            </a:pPr>
            <a:r>
              <a:rPr b="1" i="0" lang="en-US" sz="1600" u="none" cap="none" strike="noStrike">
                <a:solidFill>
                  <a:schemeClr val="dk1"/>
                </a:solidFill>
                <a:latin typeface="Verdana"/>
                <a:ea typeface="Verdana"/>
                <a:cs typeface="Verdana"/>
                <a:sym typeface="Verdana"/>
              </a:rPr>
              <a:t>Use</a:t>
            </a:r>
            <a:r>
              <a:rPr b="0" i="0" lang="en-US" sz="1600" u="none" cap="none" strike="noStrike">
                <a:solidFill>
                  <a:schemeClr val="dk1"/>
                </a:solidFill>
                <a:latin typeface="Verdana"/>
                <a:ea typeface="Verdana"/>
                <a:cs typeface="Verdana"/>
                <a:sym typeface="Verdana"/>
              </a:rPr>
              <a:t> </a:t>
            </a:r>
            <a:r>
              <a:rPr b="1" i="0" lang="en-US" sz="1600" u="none" cap="none" strike="noStrike">
                <a:solidFill>
                  <a:schemeClr val="dk1"/>
                </a:solidFill>
                <a:latin typeface="Verdana"/>
                <a:ea typeface="Verdana"/>
                <a:cs typeface="Verdana"/>
                <a:sym typeface="Verdana"/>
              </a:rPr>
              <a:t>clear hyperlink text</a:t>
            </a:r>
            <a:r>
              <a:rPr b="0" i="0" lang="en-US" sz="1600" u="none" cap="none" strike="noStrike">
                <a:solidFill>
                  <a:schemeClr val="dk1"/>
                </a:solidFill>
                <a:latin typeface="Verdana"/>
                <a:ea typeface="Verdana"/>
                <a:cs typeface="Verdana"/>
                <a:sym typeface="Verdana"/>
              </a:rPr>
              <a:t> that describes the destination (e.g., “Visit our Accessibility Resources” instead of “Click here”).</a:t>
            </a:r>
            <a:endParaRPr/>
          </a:p>
          <a:p>
            <a:pPr indent="-274638" lvl="0" marL="630238" marR="0" rtl="0" algn="l">
              <a:lnSpc>
                <a:spcPct val="100000"/>
              </a:lnSpc>
              <a:spcBef>
                <a:spcPts val="1000"/>
              </a:spcBef>
              <a:spcAft>
                <a:spcPts val="0"/>
              </a:spcAft>
              <a:buClr>
                <a:schemeClr val="accent1"/>
              </a:buClr>
              <a:buSzPts val="1700"/>
              <a:buFont typeface="Verdana"/>
              <a:buAutoNum type="arabicPeriod"/>
            </a:pPr>
            <a:r>
              <a:rPr b="1" i="0" lang="en-US" sz="1500" u="none" cap="none" strike="noStrike">
                <a:solidFill>
                  <a:schemeClr val="dk1"/>
                </a:solidFill>
                <a:latin typeface="Verdana"/>
                <a:ea typeface="Verdana"/>
                <a:cs typeface="Verdana"/>
                <a:sym typeface="Verdana"/>
              </a:rPr>
              <a:t>Verify object order for assistive technology: </a:t>
            </a:r>
            <a:r>
              <a:rPr b="0" i="0" lang="en-US" sz="1500" u="none" cap="none" strike="noStrike">
                <a:solidFill>
                  <a:schemeClr val="dk1"/>
                </a:solidFill>
                <a:latin typeface="Verdana"/>
                <a:ea typeface="Verdana"/>
                <a:cs typeface="Verdana"/>
                <a:sym typeface="Verdana"/>
              </a:rPr>
              <a:t>Use the Selection Pane to adjust the object order of all elements on a slide for assistive technology. This panel is structured bottom to top.</a:t>
            </a:r>
            <a:endParaRPr/>
          </a:p>
          <a:p>
            <a:pPr indent="-274638" lvl="0" marL="630238" marR="0" rtl="0" algn="l">
              <a:lnSpc>
                <a:spcPct val="100000"/>
              </a:lnSpc>
              <a:spcBef>
                <a:spcPts val="1000"/>
              </a:spcBef>
              <a:spcAft>
                <a:spcPts val="0"/>
              </a:spcAft>
              <a:buClr>
                <a:schemeClr val="accent1"/>
              </a:buClr>
              <a:buSzPts val="1700"/>
              <a:buFont typeface="Verdana"/>
              <a:buAutoNum type="arabicPeriod"/>
            </a:pPr>
            <a:r>
              <a:rPr b="1" i="0" lang="en-US" sz="1600" u="none" cap="none" strike="noStrike">
                <a:solidFill>
                  <a:srgbClr val="000000"/>
                </a:solidFill>
                <a:latin typeface="Verdana"/>
                <a:ea typeface="Verdana"/>
                <a:cs typeface="Verdana"/>
                <a:sym typeface="Verdana"/>
              </a:rPr>
              <a:t>Run the accessibility checker: </a:t>
            </a:r>
            <a:r>
              <a:rPr b="0" i="0" lang="en-US" sz="1600" u="none" cap="none" strike="noStrike">
                <a:solidFill>
                  <a:srgbClr val="000000"/>
                </a:solidFill>
                <a:latin typeface="Verdana"/>
                <a:ea typeface="Verdana"/>
                <a:cs typeface="Verdana"/>
                <a:sym typeface="Verdana"/>
              </a:rPr>
              <a:t>Go to </a:t>
            </a:r>
            <a:r>
              <a:rPr b="1" i="0" lang="en-US" sz="1600" u="none" cap="none" strike="noStrike">
                <a:solidFill>
                  <a:srgbClr val="000000"/>
                </a:solidFill>
                <a:latin typeface="Verdana"/>
                <a:ea typeface="Verdana"/>
                <a:cs typeface="Verdana"/>
                <a:sym typeface="Verdana"/>
              </a:rPr>
              <a:t>Review &gt; Check Accessibility</a:t>
            </a:r>
            <a:r>
              <a:rPr b="0" i="0" lang="en-US" sz="1600" u="none" cap="none" strike="noStrike">
                <a:solidFill>
                  <a:srgbClr val="000000"/>
                </a:solidFill>
                <a:latin typeface="Verdana"/>
                <a:ea typeface="Verdana"/>
                <a:cs typeface="Verdana"/>
                <a:sym typeface="Verdana"/>
              </a:rPr>
              <a:t>. Follow the recommendations to fix issues before sharing your presentation.</a:t>
            </a:r>
            <a:endParaRPr/>
          </a:p>
          <a:p>
            <a:pPr indent="0" lvl="0" marL="0" marR="0" rtl="0" algn="l">
              <a:lnSpc>
                <a:spcPct val="100000"/>
              </a:lnSpc>
              <a:spcBef>
                <a:spcPts val="400"/>
              </a:spcBef>
              <a:spcAft>
                <a:spcPts val="1000"/>
              </a:spcAft>
              <a:buClr>
                <a:srgbClr val="000000"/>
              </a:buClr>
              <a:buSzPts val="1774"/>
              <a:buFont typeface="Arial"/>
              <a:buNone/>
            </a:pPr>
            <a:r>
              <a:t/>
            </a:r>
            <a:endParaRPr b="1" i="0" sz="1774"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5"/>
          <p:cNvSpPr txBox="1"/>
          <p:nvPr>
            <p:ph type="title"/>
          </p:nvPr>
        </p:nvSpPr>
        <p:spPr>
          <a:xfrm>
            <a:off x="-43550" y="228825"/>
            <a:ext cx="4070400" cy="658601"/>
          </a:xfrm>
          <a:prstGeom prst="rect">
            <a:avLst/>
          </a:prstGeom>
          <a:solidFill>
            <a:schemeClr val="dk1"/>
          </a:solidFill>
          <a:ln>
            <a:noFill/>
          </a:ln>
        </p:spPr>
        <p:txBody>
          <a:bodyPr anchorCtr="0" anchor="ctr" bIns="45700" lIns="365750" spcFirstLastPara="1" rIns="91425" wrap="square" tIns="45700">
            <a:spAutoFit/>
          </a:bodyPr>
          <a:lstStyle/>
          <a:p>
            <a:pPr indent="0" lvl="0" marL="0" rtl="0" algn="l">
              <a:lnSpc>
                <a:spcPct val="115000"/>
              </a:lnSpc>
              <a:spcBef>
                <a:spcPts val="0"/>
              </a:spcBef>
              <a:spcAft>
                <a:spcPts val="0"/>
              </a:spcAft>
              <a:buSzPts val="3200"/>
              <a:buNone/>
            </a:pPr>
            <a:r>
              <a:rPr b="0" lang="en-US" sz="2800">
                <a:latin typeface="Impact"/>
                <a:ea typeface="Impact"/>
                <a:cs typeface="Impact"/>
                <a:sym typeface="Impact"/>
              </a:rPr>
              <a:t>Additional</a:t>
            </a:r>
            <a:r>
              <a:rPr lang="en-US"/>
              <a:t> resources</a:t>
            </a:r>
            <a:endParaRPr/>
          </a:p>
        </p:txBody>
      </p:sp>
      <p:sp>
        <p:nvSpPr>
          <p:cNvPr id="96" name="Google Shape;96;p5"/>
          <p:cNvSpPr txBox="1"/>
          <p:nvPr/>
        </p:nvSpPr>
        <p:spPr>
          <a:xfrm>
            <a:off x="883800" y="1172995"/>
            <a:ext cx="10424400" cy="54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sz="1700">
              <a:latin typeface="Verdana"/>
              <a:ea typeface="Verdana"/>
              <a:cs typeface="Verdana"/>
              <a:sym typeface="Verdana"/>
            </a:endParaRPr>
          </a:p>
          <a:p>
            <a:pPr indent="0" lvl="0" marL="0" marR="0" rtl="0" algn="l">
              <a:lnSpc>
                <a:spcPct val="100000"/>
              </a:lnSpc>
              <a:spcBef>
                <a:spcPts val="0"/>
              </a:spcBef>
              <a:spcAft>
                <a:spcPts val="0"/>
              </a:spcAft>
              <a:buNone/>
            </a:pPr>
            <a:r>
              <a:rPr lang="en-US" sz="1900" u="sng">
                <a:solidFill>
                  <a:schemeClr val="hlink"/>
                </a:solidFill>
                <a:latin typeface="Verdana"/>
                <a:ea typeface="Verdana"/>
                <a:cs typeface="Verdana"/>
                <a:sym typeface="Verdana"/>
                <a:hlinkClick r:id="rId3"/>
              </a:rPr>
              <a:t>Accessible PowerPoint Presentations</a:t>
            </a:r>
            <a:r>
              <a:rPr lang="en-US" sz="1900">
                <a:latin typeface="Verdana"/>
                <a:ea typeface="Verdana"/>
                <a:cs typeface="Verdana"/>
                <a:sym typeface="Verdana"/>
              </a:rPr>
              <a:t> (eCampusOntario)</a:t>
            </a:r>
            <a:endParaRPr sz="1900">
              <a:latin typeface="Verdana"/>
              <a:ea typeface="Verdana"/>
              <a:cs typeface="Verdana"/>
              <a:sym typeface="Verdana"/>
            </a:endParaRPr>
          </a:p>
          <a:p>
            <a:pPr indent="0" lvl="0" marL="0" marR="0" rtl="0" algn="l">
              <a:lnSpc>
                <a:spcPct val="100000"/>
              </a:lnSpc>
              <a:spcBef>
                <a:spcPts val="0"/>
              </a:spcBef>
              <a:spcAft>
                <a:spcPts val="0"/>
              </a:spcAft>
              <a:buNone/>
            </a:pPr>
            <a:r>
              <a:rPr i="0" lang="en-US" sz="1900" u="sng" cap="none" strike="noStrike">
                <a:solidFill>
                  <a:schemeClr val="hlink"/>
                </a:solidFill>
                <a:latin typeface="Verdana"/>
                <a:ea typeface="Verdana"/>
                <a:cs typeface="Verdana"/>
                <a:sym typeface="Verdana"/>
                <a:hlinkClick r:id="rId4"/>
              </a:rPr>
              <a:t>Digital Accessibility</a:t>
            </a:r>
            <a:r>
              <a:rPr lang="en-US" sz="1900">
                <a:latin typeface="Verdana"/>
                <a:ea typeface="Verdana"/>
                <a:cs typeface="Verdana"/>
                <a:sym typeface="Verdana"/>
              </a:rPr>
              <a:t> </a:t>
            </a:r>
            <a:r>
              <a:rPr i="0" lang="en-US" sz="1900" u="none" cap="none" strike="noStrike">
                <a:solidFill>
                  <a:srgbClr val="000000"/>
                </a:solidFill>
                <a:latin typeface="Verdana"/>
                <a:ea typeface="Verdana"/>
                <a:cs typeface="Verdana"/>
                <a:sym typeface="Verdana"/>
              </a:rPr>
              <a:t>(eCampusOntario)</a:t>
            </a:r>
            <a:endParaRPr sz="1900">
              <a:latin typeface="Verdana"/>
              <a:ea typeface="Verdana"/>
              <a:cs typeface="Verdana"/>
              <a:sym typeface="Verdana"/>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100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If you have questions, reach out to:</a:t>
            </a:r>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Michael R. Clark,</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Accessibility Specialist</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Library Accessibility Services Lead</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University of Waterloo Libraries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None/>
            </a:pPr>
            <a:r>
              <a:rPr b="0"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mr2clark@uwaterloo.ca</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1000"/>
              </a:spcBef>
              <a:spcAft>
                <a:spcPts val="0"/>
              </a:spcAft>
              <a:buClr>
                <a:srgbClr val="000000"/>
              </a:buClr>
              <a:buSzPts val="2100"/>
              <a:buFont typeface="Arial"/>
              <a:buNone/>
            </a:pPr>
            <a:r>
              <a:rPr b="0" i="0" lang="en-US" sz="2100" u="none" cap="none" strike="noStrike">
                <a:solidFill>
                  <a:schemeClr val="dk1"/>
                </a:solidFill>
                <a:latin typeface="Verdana"/>
                <a:ea typeface="Verdana"/>
                <a:cs typeface="Verdana"/>
                <a:sym typeface="Verdana"/>
              </a:rPr>
              <a:t>The template begins on the next slide. </a:t>
            </a:r>
            <a:endParaRPr b="0" i="0" sz="2100" u="none" cap="none" strike="noStrike">
              <a:solidFill>
                <a:schemeClr val="dk1"/>
              </a:solidFill>
              <a:latin typeface="Verdana"/>
              <a:ea typeface="Verdana"/>
              <a:cs typeface="Verdana"/>
              <a:sym typeface="Verdana"/>
            </a:endParaRPr>
          </a:p>
          <a:p>
            <a:pPr indent="0" lvl="0" marL="0" marR="0" rtl="0" algn="l">
              <a:lnSpc>
                <a:spcPct val="100000"/>
              </a:lnSpc>
              <a:spcBef>
                <a:spcPts val="1000"/>
              </a:spcBef>
              <a:spcAft>
                <a:spcPts val="0"/>
              </a:spcAft>
              <a:buClr>
                <a:srgbClr val="000000"/>
              </a:buClr>
              <a:buSzPts val="2100"/>
              <a:buFont typeface="Arial"/>
              <a:buNone/>
            </a:pPr>
            <a:r>
              <a:rPr b="0" i="0" lang="en-US" sz="2100" u="none" cap="none" strike="noStrike">
                <a:solidFill>
                  <a:schemeClr val="dk1"/>
                </a:solidFill>
                <a:latin typeface="Verdana"/>
                <a:ea typeface="Verdana"/>
                <a:cs typeface="Verdana"/>
                <a:sym typeface="Verdana"/>
              </a:rPr>
              <a:t>Please delete this and all previous slides prior to submission.</a:t>
            </a:r>
            <a:endParaRPr b="0" i="0" sz="2100" u="none" cap="none" strike="noStrike">
              <a:solidFill>
                <a:schemeClr val="dk1"/>
              </a:solidFill>
              <a:latin typeface="Verdana"/>
              <a:ea typeface="Verdana"/>
              <a:cs typeface="Verdana"/>
              <a:sym typeface="Verdana"/>
            </a:endParaRPr>
          </a:p>
          <a:p>
            <a:pPr indent="0" lvl="0" marL="0" marR="0" rtl="0" algn="l">
              <a:lnSpc>
                <a:spcPct val="115000"/>
              </a:lnSpc>
              <a:spcBef>
                <a:spcPts val="1000"/>
              </a:spcBef>
              <a:spcAft>
                <a:spcPts val="1000"/>
              </a:spcAft>
              <a:buClr>
                <a:srgbClr val="000000"/>
              </a:buClr>
              <a:buSzPts val="1700"/>
              <a:buFont typeface="Arial"/>
              <a:buNone/>
            </a:pPr>
            <a:r>
              <a:t/>
            </a:r>
            <a:endParaRPr b="0" i="0" sz="1700" u="none" cap="none" strike="noStrike">
              <a:solidFill>
                <a:schemeClr val="dk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idx="1" type="subTitle"/>
          </p:nvPr>
        </p:nvSpPr>
        <p:spPr>
          <a:xfrm>
            <a:off x="768665" y="3138896"/>
            <a:ext cx="5486100" cy="66660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800"/>
              </a:spcBef>
              <a:spcAft>
                <a:spcPts val="800"/>
              </a:spcAft>
              <a:buSzPts val="1875"/>
              <a:buNone/>
            </a:pPr>
            <a:r>
              <a:t/>
            </a:r>
            <a:endParaRPr/>
          </a:p>
        </p:txBody>
      </p:sp>
      <p:sp>
        <p:nvSpPr>
          <p:cNvPr id="103" name="Google Shape;103;p6"/>
          <p:cNvSpPr txBox="1"/>
          <p:nvPr>
            <p:ph type="ctrTitle"/>
          </p:nvPr>
        </p:nvSpPr>
        <p:spPr>
          <a:xfrm>
            <a:off x="768675" y="1479650"/>
            <a:ext cx="6887700" cy="1474200"/>
          </a:xfrm>
          <a:prstGeom prst="rect">
            <a:avLst/>
          </a:prstGeom>
          <a:noFill/>
          <a:ln>
            <a:noFill/>
          </a:ln>
        </p:spPr>
        <p:txBody>
          <a:bodyPr anchorCtr="0" anchor="b" bIns="45700" lIns="0" spcFirstLastPara="1" rIns="91425" wrap="square" tIns="45700">
            <a:noAutofit/>
          </a:bodyPr>
          <a:lstStyle/>
          <a:p>
            <a:pPr indent="0" lvl="0" marL="0" rtl="0" algn="l">
              <a:lnSpc>
                <a:spcPct val="85000"/>
              </a:lnSpc>
              <a:spcBef>
                <a:spcPts val="0"/>
              </a:spcBef>
              <a:spcAft>
                <a:spcPts val="0"/>
              </a:spcAft>
              <a:buSzPts val="5700"/>
              <a:buNone/>
            </a:pPr>
            <a:r>
              <a:rPr b="0" lang="en-US">
                <a:latin typeface="Impact"/>
                <a:ea typeface="Impact"/>
                <a:cs typeface="Impact"/>
                <a:sym typeface="Impact"/>
              </a:rPr>
              <a:t>Title Option One</a:t>
            </a:r>
            <a:endParaRPr b="0">
              <a:latin typeface="Impact"/>
              <a:ea typeface="Impact"/>
              <a:cs typeface="Impact"/>
              <a:sym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idx="1" type="subTitle"/>
          </p:nvPr>
        </p:nvSpPr>
        <p:spPr>
          <a:xfrm>
            <a:off x="768665" y="3138896"/>
            <a:ext cx="5486100" cy="66660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800"/>
              </a:spcBef>
              <a:spcAft>
                <a:spcPts val="800"/>
              </a:spcAft>
              <a:buSzPts val="1875"/>
              <a:buNone/>
            </a:pPr>
            <a:r>
              <a:t/>
            </a:r>
            <a:endParaRPr/>
          </a:p>
        </p:txBody>
      </p:sp>
      <p:sp>
        <p:nvSpPr>
          <p:cNvPr id="110" name="Google Shape;110;p7"/>
          <p:cNvSpPr txBox="1"/>
          <p:nvPr>
            <p:ph type="ctrTitle"/>
          </p:nvPr>
        </p:nvSpPr>
        <p:spPr>
          <a:xfrm>
            <a:off x="768675" y="1479650"/>
            <a:ext cx="6887700" cy="1474200"/>
          </a:xfrm>
          <a:prstGeom prst="rect">
            <a:avLst/>
          </a:prstGeom>
          <a:noFill/>
          <a:ln>
            <a:noFill/>
          </a:ln>
        </p:spPr>
        <p:txBody>
          <a:bodyPr anchorCtr="0" anchor="b" bIns="45700" lIns="0" spcFirstLastPara="1" rIns="91425" wrap="square" tIns="45700">
            <a:noAutofit/>
          </a:bodyPr>
          <a:lstStyle/>
          <a:p>
            <a:pPr indent="0" lvl="0" marL="0" rtl="0" algn="l">
              <a:lnSpc>
                <a:spcPct val="85000"/>
              </a:lnSpc>
              <a:spcBef>
                <a:spcPts val="0"/>
              </a:spcBef>
              <a:spcAft>
                <a:spcPts val="0"/>
              </a:spcAft>
              <a:buClr>
                <a:schemeClr val="dk1"/>
              </a:buClr>
              <a:buSzPts val="5700"/>
              <a:buFont typeface="Oswald"/>
              <a:buNone/>
            </a:pPr>
            <a:r>
              <a:rPr b="0" lang="en-US">
                <a:latin typeface="Impact"/>
                <a:ea typeface="Impact"/>
                <a:cs typeface="Impact"/>
                <a:sym typeface="Impact"/>
              </a:rPr>
              <a:t>Title Option Two</a:t>
            </a:r>
            <a:endParaRPr b="0">
              <a:latin typeface="Impact"/>
              <a:ea typeface="Impact"/>
              <a:cs typeface="Impact"/>
              <a:sym typeface="Impac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idx="1" type="subTitle"/>
          </p:nvPr>
        </p:nvSpPr>
        <p:spPr>
          <a:xfrm>
            <a:off x="768665" y="3138896"/>
            <a:ext cx="5486100" cy="666600"/>
          </a:xfrm>
          <a:prstGeom prst="rect">
            <a:avLst/>
          </a:prstGeom>
          <a:noFill/>
          <a:ln>
            <a:noFill/>
          </a:ln>
        </p:spPr>
        <p:txBody>
          <a:bodyPr anchorCtr="0" anchor="t" bIns="45700" lIns="0" spcFirstLastPara="1" rIns="91425" wrap="square" tIns="45700">
            <a:normAutofit/>
          </a:bodyPr>
          <a:lstStyle/>
          <a:p>
            <a:pPr indent="0" lvl="0" marL="0" rtl="0" algn="l">
              <a:lnSpc>
                <a:spcPct val="100000"/>
              </a:lnSpc>
              <a:spcBef>
                <a:spcPts val="800"/>
              </a:spcBef>
              <a:spcAft>
                <a:spcPts val="800"/>
              </a:spcAft>
              <a:buSzPts val="1875"/>
              <a:buNone/>
            </a:pPr>
            <a:r>
              <a:t/>
            </a:r>
            <a:endParaRPr/>
          </a:p>
        </p:txBody>
      </p:sp>
      <p:sp>
        <p:nvSpPr>
          <p:cNvPr id="117" name="Google Shape;117;p8"/>
          <p:cNvSpPr txBox="1"/>
          <p:nvPr>
            <p:ph type="ctrTitle"/>
          </p:nvPr>
        </p:nvSpPr>
        <p:spPr>
          <a:xfrm>
            <a:off x="768675" y="1479650"/>
            <a:ext cx="6887700" cy="1474200"/>
          </a:xfrm>
          <a:prstGeom prst="rect">
            <a:avLst/>
          </a:prstGeom>
          <a:noFill/>
          <a:ln>
            <a:noFill/>
          </a:ln>
        </p:spPr>
        <p:txBody>
          <a:bodyPr anchorCtr="0" anchor="b" bIns="45700" lIns="0" spcFirstLastPara="1" rIns="91425" wrap="square" tIns="45700">
            <a:noAutofit/>
          </a:bodyPr>
          <a:lstStyle/>
          <a:p>
            <a:pPr indent="0" lvl="0" marL="0" rtl="0" algn="l">
              <a:lnSpc>
                <a:spcPct val="85000"/>
              </a:lnSpc>
              <a:spcBef>
                <a:spcPts val="0"/>
              </a:spcBef>
              <a:spcAft>
                <a:spcPts val="0"/>
              </a:spcAft>
              <a:buClr>
                <a:schemeClr val="dk1"/>
              </a:buClr>
              <a:buSzPts val="5700"/>
              <a:buFont typeface="Oswald"/>
              <a:buNone/>
            </a:pPr>
            <a:r>
              <a:rPr b="0" lang="en-US">
                <a:latin typeface="Impact"/>
                <a:ea typeface="Impact"/>
                <a:cs typeface="Impact"/>
                <a:sym typeface="Impact"/>
              </a:rPr>
              <a:t>Title Option Three</a:t>
            </a:r>
            <a:endParaRPr b="0">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9"/>
          <p:cNvSpPr txBox="1"/>
          <p:nvPr>
            <p:ph type="title"/>
          </p:nvPr>
        </p:nvSpPr>
        <p:spPr>
          <a:xfrm>
            <a:off x="-43550" y="265625"/>
            <a:ext cx="5486400" cy="758400"/>
          </a:xfrm>
          <a:prstGeom prst="rect">
            <a:avLst/>
          </a:prstGeom>
          <a:solidFill>
            <a:schemeClr val="dk1"/>
          </a:solidFill>
          <a:ln>
            <a:noFill/>
          </a:ln>
        </p:spPr>
        <p:txBody>
          <a:bodyPr anchorCtr="0" anchor="ctr" bIns="45700" lIns="91425" spcFirstLastPara="1" rIns="91425" wrap="square" tIns="45700">
            <a:normAutofit/>
          </a:bodyPr>
          <a:lstStyle/>
          <a:p>
            <a:pPr indent="171450" lvl="0" marL="114300" rtl="0" algn="l">
              <a:lnSpc>
                <a:spcPct val="85000"/>
              </a:lnSpc>
              <a:spcBef>
                <a:spcPts val="0"/>
              </a:spcBef>
              <a:spcAft>
                <a:spcPts val="0"/>
              </a:spcAft>
              <a:buClr>
                <a:schemeClr val="dk1"/>
              </a:buClr>
              <a:buSzPts val="3600"/>
              <a:buFont typeface="Arial"/>
              <a:buNone/>
            </a:pPr>
            <a:r>
              <a:rPr b="0" lang="en-US" sz="2800">
                <a:latin typeface="Impact"/>
                <a:ea typeface="Impact"/>
                <a:cs typeface="Impact"/>
                <a:sym typeface="Impact"/>
              </a:rPr>
              <a:t>Territorial acknowledgement</a:t>
            </a:r>
            <a:endParaRPr b="0" sz="2800">
              <a:latin typeface="Impact"/>
              <a:ea typeface="Impact"/>
              <a:cs typeface="Impact"/>
              <a:sym typeface="Impact"/>
            </a:endParaRPr>
          </a:p>
        </p:txBody>
      </p:sp>
      <p:sp>
        <p:nvSpPr>
          <p:cNvPr id="123" name="Google Shape;123;p9"/>
          <p:cNvSpPr txBox="1"/>
          <p:nvPr>
            <p:ph idx="1" type="body"/>
          </p:nvPr>
        </p:nvSpPr>
        <p:spPr>
          <a:xfrm>
            <a:off x="1754100" y="1587675"/>
            <a:ext cx="8683800" cy="4231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800"/>
              </a:spcBef>
              <a:spcAft>
                <a:spcPts val="0"/>
              </a:spcAft>
              <a:buSzPts val="2070"/>
              <a:buNone/>
            </a:pPr>
            <a:r>
              <a:rPr i="1" lang="en-US" sz="2100">
                <a:latin typeface="Verdana"/>
                <a:ea typeface="Verdana"/>
                <a:cs typeface="Verdana"/>
                <a:sym typeface="Verdana"/>
              </a:rPr>
              <a:t>(Sample from the University of Waterloo)</a:t>
            </a:r>
            <a:r>
              <a:rPr lang="en-US" sz="2100">
                <a:latin typeface="Verdana"/>
                <a:ea typeface="Verdana"/>
                <a:cs typeface="Verdana"/>
                <a:sym typeface="Verdana"/>
              </a:rPr>
              <a:t> The University of Waterloo acknowledges that much of our work takes place on the traditional territory of the Neutral, Anishinaabeg, and Haudenosaunee peoples. Our main campus is situated on the Haldimand Tract, the land granted to the Six Nations that includes six miles on each side of the Grand River. Our active work toward reconciliation takes place across our campuses through research, learning, teaching, and community building, and is co-ordinated within the Office of Indigenous Relations.</a:t>
            </a:r>
            <a:endParaRPr sz="3300">
              <a:latin typeface="Verdana"/>
              <a:ea typeface="Verdana"/>
              <a:cs typeface="Verdana"/>
              <a:sym typeface="Verdana"/>
            </a:endParaRPr>
          </a:p>
        </p:txBody>
      </p:sp>
      <p:sp>
        <p:nvSpPr>
          <p:cNvPr id="124" name="Google Shape;124;p9"/>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000"/>
              <a:buFont typeface="Arial"/>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PI 2026 GSlides">
  <a:themeElements>
    <a:clrScheme name="UWaterloo Library">
      <a:dk1>
        <a:srgbClr val="000000"/>
      </a:dk1>
      <a:lt1>
        <a:srgbClr val="FFFFFF"/>
      </a:lt1>
      <a:dk2>
        <a:srgbClr val="BFBFBF"/>
      </a:dk2>
      <a:lt2>
        <a:srgbClr val="EBEBEB"/>
      </a:lt2>
      <a:accent1>
        <a:srgbClr val="B83232"/>
      </a:accent1>
      <a:accent2>
        <a:srgbClr val="F8D851"/>
      </a:accent2>
      <a:accent3>
        <a:srgbClr val="FF5656"/>
      </a:accent3>
      <a:accent4>
        <a:srgbClr val="434343"/>
      </a:accent4>
      <a:accent5>
        <a:srgbClr val="ED7E7C"/>
      </a:accent5>
      <a:accent6>
        <a:srgbClr val="96B09A"/>
      </a:accent6>
      <a:hlink>
        <a:srgbClr val="107F6E"/>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