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 snapToGrid="0" snapToObjects="1"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43D851F-0A37-4B69-976A-0BBF0F430370}" type="datetimeFigureOut">
              <a:rPr lang="en-CA"/>
              <a:pPr>
                <a:defRPr/>
              </a:pPr>
              <a:t>24-Feb-2016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E79CB82-DD39-486B-9556-1A47AF397C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58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ENG_PP_backgrounds_150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367536"/>
            <a:ext cx="7516800" cy="1514508"/>
          </a:xfr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24805" y="3882044"/>
            <a:ext cx="6526795" cy="1500187"/>
          </a:xfrm>
        </p:spPr>
        <p:txBody>
          <a:bodyPr anchor="t" anchorCtr="0"/>
          <a:lstStyle>
            <a:lvl1pPr marL="0" indent="0">
              <a:buNone/>
              <a:defRPr sz="20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1184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440" y="274638"/>
            <a:ext cx="7452360" cy="1143000"/>
          </a:xfr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34440" y="1600200"/>
            <a:ext cx="7452360" cy="4525963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Bulleted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2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70000" y="4406900"/>
            <a:ext cx="7516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70000" y="2906713"/>
            <a:ext cx="75168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60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74638"/>
            <a:ext cx="7488936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48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2373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8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74638"/>
            <a:ext cx="7516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4800" y="1590295"/>
            <a:ext cx="3600000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Slide Topic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51600" y="1590295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Slide Topic 2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1234800" y="2240280"/>
            <a:ext cx="3600000" cy="388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51600" y="2240280"/>
            <a:ext cx="3600000" cy="388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Bulleted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0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1061022"/>
            <a:ext cx="75168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7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17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800" y="273050"/>
            <a:ext cx="224021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3338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Bulleted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34800" y="1435100"/>
            <a:ext cx="224021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Slide Subtitle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3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NG_PP_backgrounds_150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7548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51219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Slide with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216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Slide Text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234800" y="6198407"/>
            <a:ext cx="1638000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145" y="6198407"/>
            <a:ext cx="3574473" cy="365125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1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35075" y="274638"/>
            <a:ext cx="7564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CA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35075" y="1600200"/>
            <a:ext cx="75640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CA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GDS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Date,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800" y="1061021"/>
            <a:ext cx="7516800" cy="2196529"/>
          </a:xfrm>
        </p:spPr>
        <p:txBody>
          <a:bodyPr anchor="t" anchorCtr="0"/>
          <a:lstStyle/>
          <a:p>
            <a:r>
              <a:rPr lang="en-CA" sz="4000" dirty="0" smtClean="0"/>
              <a:t>Electronic Course Evaluation</a:t>
            </a:r>
            <a:br>
              <a:rPr lang="en-CA" sz="4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dirty="0" smtClean="0"/>
              <a:t>https://</a:t>
            </a:r>
            <a:r>
              <a:rPr lang="en-CA" dirty="0" smtClean="0"/>
              <a:t>evaluate.uwaterloo.ca</a:t>
            </a:r>
            <a:endParaRPr lang="en-CA" sz="28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234800" y="3257550"/>
            <a:ext cx="7516800" cy="288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 smtClean="0"/>
              <a:t>Login </a:t>
            </a:r>
            <a:r>
              <a:rPr lang="en-CA" sz="3200" dirty="0" smtClean="0"/>
              <a:t>using your Quest credentials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 smtClean="0"/>
              <a:t>Answer </a:t>
            </a:r>
            <a:r>
              <a:rPr lang="en-CA" sz="3200" dirty="0" smtClean="0"/>
              <a:t>all questions in one sitting</a:t>
            </a:r>
            <a:endParaRPr lang="en-CA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 smtClean="0"/>
              <a:t>Hit </a:t>
            </a:r>
            <a:r>
              <a:rPr lang="en-CA" sz="3200" dirty="0" smtClean="0"/>
              <a:t>Submit</a:t>
            </a:r>
          </a:p>
          <a:p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2800" i="1" dirty="0" smtClean="0"/>
              <a:t>Difficulties? Contact kabecker@uwaterloo.ca </a:t>
            </a:r>
            <a:endParaRPr lang="en-CA" sz="2800" i="1" dirty="0"/>
          </a:p>
        </p:txBody>
      </p:sp>
    </p:spTree>
    <p:extLst>
      <p:ext uri="{BB962C8B-B14F-4D97-AF65-F5344CB8AC3E}">
        <p14:creationId xmlns:p14="http://schemas.microsoft.com/office/powerpoint/2010/main" val="33943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 ADT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g ADT White.potx" id="{01A448CA-E187-41F8-ACB5-C300F7A0DD95}" vid="{ACECE09F-D77C-46BC-B3FF-5DD28F1005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Eng ADT White</vt:lpstr>
      <vt:lpstr>Electronic Course Evaluation   https://evaluate.uwaterloo.ca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Becker, Kathy</dc:creator>
  <cp:lastModifiedBy>Becker, Kathy</cp:lastModifiedBy>
  <cp:revision>7</cp:revision>
  <dcterms:created xsi:type="dcterms:W3CDTF">2014-03-17T18:52:22Z</dcterms:created>
  <dcterms:modified xsi:type="dcterms:W3CDTF">2016-02-24T13:33:11Z</dcterms:modified>
</cp:coreProperties>
</file>