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5444" autoAdjust="0"/>
  </p:normalViewPr>
  <p:slideViewPr>
    <p:cSldViewPr snapToGrid="0" snapToObjects="1">
      <p:cViewPr varScale="1">
        <p:scale>
          <a:sx n="69" d="100"/>
          <a:sy n="69" d="100"/>
        </p:scale>
        <p:origin x="27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43D851F-0A37-4B69-976A-0BBF0F430370}" type="datetimeFigureOut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E79CB82-DD39-486B-9556-1A47AF397C2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3584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79CB82-DD39-486B-9556-1A47AF397C2E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453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ENG_PP_backgrounds_150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2367536"/>
            <a:ext cx="7516800" cy="1514508"/>
          </a:xfr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24805" y="3882044"/>
            <a:ext cx="6526795" cy="1500187"/>
          </a:xfrm>
        </p:spPr>
        <p:txBody>
          <a:bodyPr anchor="t" anchorCtr="0"/>
          <a:lstStyle>
            <a:lvl1pPr marL="0" indent="0">
              <a:buNone/>
              <a:defRPr sz="20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81184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440" y="274638"/>
            <a:ext cx="7452360" cy="1143000"/>
          </a:xfr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34440" y="1600200"/>
            <a:ext cx="7452360" cy="4525963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Bulleted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GDS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2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70000" y="4406900"/>
            <a:ext cx="7516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70000" y="2906713"/>
            <a:ext cx="75168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GDS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6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274638"/>
            <a:ext cx="7488936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348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Bulleted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23736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Bulleted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GDS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274638"/>
            <a:ext cx="7516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34800" y="1590295"/>
            <a:ext cx="3600000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Slide Topic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51600" y="1590295"/>
            <a:ext cx="360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Slide Topic 2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1234800" y="2240280"/>
            <a:ext cx="3600000" cy="388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Bulleted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51600" y="2240280"/>
            <a:ext cx="3600000" cy="388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Bulleted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GDS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0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1061022"/>
            <a:ext cx="7516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GDS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7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GDS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1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273050"/>
            <a:ext cx="224021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3338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Bulleted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234800" y="1435100"/>
            <a:ext cx="224021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GDS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3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7548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512191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Slide with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2161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Slide Text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GDS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1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35075" y="274638"/>
            <a:ext cx="7564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CA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35075" y="1600200"/>
            <a:ext cx="756402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CA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GDS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Date,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hf sldNum="0"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800" y="919132"/>
            <a:ext cx="8224510" cy="1725464"/>
          </a:xfrm>
        </p:spPr>
        <p:txBody>
          <a:bodyPr anchor="t" anchorCtr="0"/>
          <a:lstStyle/>
          <a:p>
            <a:r>
              <a:rPr lang="en-CA" sz="4800" dirty="0"/>
              <a:t>Course Critiques</a:t>
            </a:r>
            <a:br>
              <a:rPr lang="en-CA" sz="4000" dirty="0"/>
            </a:br>
            <a:r>
              <a:rPr lang="en-CA" sz="4200" dirty="0"/>
              <a:t>https://perceptions.uwaterloo.ca</a:t>
            </a:r>
            <a:endParaRPr lang="en-CA" sz="42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234800" y="2469963"/>
            <a:ext cx="7516800" cy="268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200" dirty="0"/>
              <a:t>Login using your Quest credentials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200" dirty="0"/>
              <a:t>Open a survey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200" dirty="0"/>
              <a:t>Answer all questions in one sitting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200" i="1" dirty="0"/>
              <a:t>Confirm instructor name + course!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200" dirty="0"/>
              <a:t>Hit Submit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965648-0EEF-4E6E-95F6-32C10F58E375}"/>
              </a:ext>
            </a:extLst>
          </p:cNvPr>
          <p:cNvSpPr txBox="1"/>
          <p:nvPr/>
        </p:nvSpPr>
        <p:spPr>
          <a:xfrm>
            <a:off x="1058028" y="5644056"/>
            <a:ext cx="7693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/>
              <a:t>Difficulties? Contact kabecker@uwaterloo.ca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394305846"/>
      </p:ext>
    </p:extLst>
  </p:cSld>
  <p:clrMapOvr>
    <a:masterClrMapping/>
  </p:clrMapOvr>
</p:sld>
</file>

<file path=ppt/theme/theme1.xml><?xml version="1.0" encoding="utf-8"?>
<a:theme xmlns:a="http://schemas.openxmlformats.org/drawingml/2006/main" name="Eng ADT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ng ADT White.potx" id="{01A448CA-E187-41F8-ACB5-C300F7A0DD95}" vid="{ACECE09F-D77C-46BC-B3FF-5DD28F1005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Eng ADT White</vt:lpstr>
      <vt:lpstr>Course Critiques https://perceptions.uwaterloo.ca</vt:lpstr>
    </vt:vector>
  </TitlesOfParts>
  <Company>University of Waterloo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Becker, Kathy</dc:creator>
  <cp:lastModifiedBy>Kathy Becker</cp:lastModifiedBy>
  <cp:revision>13</cp:revision>
  <dcterms:created xsi:type="dcterms:W3CDTF">2014-03-17T18:52:22Z</dcterms:created>
  <dcterms:modified xsi:type="dcterms:W3CDTF">2022-03-16T19:15:29Z</dcterms:modified>
</cp:coreProperties>
</file>