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1"/>
  </p:sldMasterIdLst>
  <p:notesMasterIdLst>
    <p:notesMasterId r:id="rId9"/>
  </p:notesMasterIdLst>
  <p:sldIdLst>
    <p:sldId id="310" r:id="rId2"/>
    <p:sldId id="309" r:id="rId3"/>
    <p:sldId id="257" r:id="rId4"/>
    <p:sldId id="311" r:id="rId5"/>
    <p:sldId id="307" r:id="rId6"/>
    <p:sldId id="312" r:id="rId7"/>
    <p:sldId id="263"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ED0"/>
    <a:srgbClr val="0098A5"/>
    <a:srgbClr val="005963"/>
    <a:srgbClr val="D93F00"/>
    <a:srgbClr val="FFFFFF"/>
    <a:srgbClr val="E4B429"/>
    <a:srgbClr val="FFD54F"/>
    <a:srgbClr val="FFEA3D"/>
    <a:srgbClr val="FFFFAA"/>
    <a:srgbClr val="E0249A"/>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75" autoAdjust="0"/>
    <p:restoredTop sz="78261" autoAdjust="0"/>
  </p:normalViewPr>
  <p:slideViewPr>
    <p:cSldViewPr snapToGrid="0">
      <p:cViewPr varScale="1">
        <p:scale>
          <a:sx n="64" d="100"/>
          <a:sy n="64" d="100"/>
        </p:scale>
        <p:origin x="1896" y="53"/>
      </p:cViewPr>
      <p:guideLst>
        <p:guide orient="horz" pos="2160"/>
        <p:guide pos="2880"/>
      </p:guideLst>
    </p:cSldViewPr>
  </p:slideViewPr>
  <p:notesTextViewPr>
    <p:cViewPr>
      <p:scale>
        <a:sx n="3" d="2"/>
        <a:sy n="3" d="2"/>
      </p:scale>
      <p:origin x="0" y="0"/>
    </p:cViewPr>
  </p:notesTextViewPr>
  <p:sorterViewPr>
    <p:cViewPr>
      <p:scale>
        <a:sx n="30" d="100"/>
        <a:sy n="30" d="100"/>
      </p:scale>
      <p:origin x="0" y="0"/>
    </p:cViewPr>
  </p:sorterViewPr>
  <p:notesViewPr>
    <p:cSldViewPr snapToGrid="0">
      <p:cViewPr varScale="1">
        <p:scale>
          <a:sx n="89" d="100"/>
          <a:sy n="89" d="100"/>
        </p:scale>
        <p:origin x="3798"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78E97C-1779-4CEE-80D0-5BBB1AC4023D}" type="datetimeFigureOut">
              <a:rPr lang="en-US" smtClean="0"/>
              <a:t>8/27/2023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CEF7D1-689C-4BC1-B59B-4A4CE078ECDF}" type="slidenum">
              <a:rPr lang="en-US" smtClean="0"/>
              <a:t>‹#›</a:t>
            </a:fld>
            <a:endParaRPr lang="en-US"/>
          </a:p>
        </p:txBody>
      </p:sp>
    </p:spTree>
    <p:extLst>
      <p:ext uri="{BB962C8B-B14F-4D97-AF65-F5344CB8AC3E}">
        <p14:creationId xmlns:p14="http://schemas.microsoft.com/office/powerpoint/2010/main" val="1981143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We are the</a:t>
            </a:r>
            <a:r>
              <a:rPr lang="en-US" sz="1200" b="1" baseline="0" dirty="0"/>
              <a:t> Products of our Thoughts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Researchers estimate we have anywhere between </a:t>
            </a:r>
            <a:r>
              <a:rPr lang="en-US" b="1" dirty="0"/>
              <a:t>30,000-80,000</a:t>
            </a:r>
            <a:r>
              <a:rPr lang="en-US" dirty="0"/>
              <a:t> thoughts each day with 80% of them repeated.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baseline="0" dirty="0"/>
              <a:t>When we’re caught in a negative spiral (or confronted with a negative or unpleasant situation), the intensity and frequency of negative thoughts increase.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baseline="0" dirty="0"/>
              <a:t>Negative thoughts can impact both mental and physical health. Negative thinking can fuel anxiety which could also lead to increases in our body’s stress response (sympathetic nervous system). </a:t>
            </a:r>
          </a:p>
          <a:p>
            <a:endParaRPr lang="en-US" sz="1200" b="1" baseline="0" dirty="0"/>
          </a:p>
          <a:p>
            <a:r>
              <a:rPr lang="en-US" sz="1200" b="1" baseline="0" dirty="0"/>
              <a:t>Taking the Positive Route</a:t>
            </a:r>
          </a:p>
          <a:p>
            <a:pPr marL="171450" indent="-171450">
              <a:buFont typeface="Arial" panose="020B0604020202020204" pitchFamily="34" charset="0"/>
              <a:buChar char="•"/>
            </a:pPr>
            <a:r>
              <a:rPr lang="en-US" sz="1200" b="0" baseline="0" dirty="0"/>
              <a:t>Negative thinking can be mitigated or reduced using self-care methods or through the help of another. </a:t>
            </a:r>
          </a:p>
          <a:p>
            <a:pPr marL="171450" indent="-171450">
              <a:buFont typeface="Arial" panose="020B0604020202020204" pitchFamily="34" charset="0"/>
              <a:buChar char="•"/>
            </a:pPr>
            <a:r>
              <a:rPr lang="en-US" sz="1200" b="0" baseline="0" dirty="0"/>
              <a:t>By being more compassionate and forgiving of yourself, you can reduce the frequency and intensity of negative thoughts.</a:t>
            </a:r>
          </a:p>
          <a:p>
            <a:pPr marL="171450" indent="-171450">
              <a:buFont typeface="Arial" panose="020B0604020202020204" pitchFamily="34" charset="0"/>
              <a:buChar char="•"/>
            </a:pPr>
            <a:r>
              <a:rPr lang="en-US" sz="1200" b="0" baseline="0" dirty="0"/>
              <a:t>Positive thinking leads to life-long benefits such as; reduced rates of depression, lower levels of distress and stress overall, improved cardiovascular health, and even an improved immune system! </a:t>
            </a:r>
          </a:p>
          <a:p>
            <a:endParaRPr lang="en-US" sz="1200" b="1" baseline="0" dirty="0"/>
          </a:p>
          <a:p>
            <a:r>
              <a:rPr lang="en-US" sz="1200" b="1" baseline="0" dirty="0"/>
              <a:t>Practice Makes Perfect(</a:t>
            </a:r>
            <a:r>
              <a:rPr lang="en-US" sz="1200" b="1" baseline="0" dirty="0" err="1"/>
              <a:t>ish</a:t>
            </a:r>
            <a:r>
              <a:rPr lang="en-US" sz="1200" b="1" baseline="0" dirty="0"/>
              <a:t>)</a:t>
            </a:r>
          </a:p>
          <a:p>
            <a:pPr marL="171450" indent="-171450">
              <a:buFont typeface="Arial" panose="020B0604020202020204" pitchFamily="34" charset="0"/>
              <a:buChar char="•"/>
            </a:pPr>
            <a:r>
              <a:rPr lang="en-US" sz="1200" b="0" baseline="0" dirty="0"/>
              <a:t>Habits are routine </a:t>
            </a:r>
            <a:r>
              <a:rPr lang="en-US" sz="1200" b="0" baseline="0" dirty="0" err="1"/>
              <a:t>behaviours</a:t>
            </a:r>
            <a:r>
              <a:rPr lang="en-US" sz="1200" b="0" baseline="0" dirty="0"/>
              <a:t> and actions that have become automated.</a:t>
            </a:r>
          </a:p>
          <a:p>
            <a:pPr marL="171450" indent="-171450">
              <a:buFont typeface="Arial" panose="020B0604020202020204" pitchFamily="34" charset="0"/>
              <a:buChar char="•"/>
            </a:pPr>
            <a:r>
              <a:rPr lang="en-US" sz="1200" b="0" baseline="0" dirty="0"/>
              <a:t>Habits are useful when they benefit us (like not having to consciously think about and look at where the break pedal is in a car), but can have disastrous impacts when they work against us (cigarette cravings or triggers). </a:t>
            </a:r>
          </a:p>
          <a:p>
            <a:pPr marL="171450" indent="-171450">
              <a:buFont typeface="Arial" panose="020B0604020202020204" pitchFamily="34" charset="0"/>
              <a:buChar char="•"/>
            </a:pPr>
            <a:r>
              <a:rPr lang="en-US" sz="1200" b="0" baseline="0" dirty="0"/>
              <a:t>We can ‘rewire’ the neural links in our brains which form automated habits through consistent (and conscious) effort and practice. The first step is being mindful of the habits and </a:t>
            </a:r>
            <a:r>
              <a:rPr lang="en-US" sz="1200" b="0" baseline="0" dirty="0" err="1"/>
              <a:t>behaviours</a:t>
            </a:r>
            <a:r>
              <a:rPr lang="en-US" sz="1200" b="0" baseline="0" dirty="0"/>
              <a:t> that you want to change – like your negative thinking or pessimistic outlook!</a:t>
            </a:r>
          </a:p>
          <a:p>
            <a:pPr marL="171450" indent="-171450">
              <a:buFont typeface="Arial" panose="020B0604020202020204" pitchFamily="34" charset="0"/>
              <a:buChar char="•"/>
            </a:pPr>
            <a:r>
              <a:rPr lang="en-US" sz="1200" b="0" baseline="0" dirty="0"/>
              <a:t>Don’t get discouraged if change isn’t realized instantly. Like all habits, positive ones also take time to form. Take it in baby steps!</a:t>
            </a:r>
          </a:p>
        </p:txBody>
      </p:sp>
      <p:sp>
        <p:nvSpPr>
          <p:cNvPr id="4" name="Slide Number Placeholder 3"/>
          <p:cNvSpPr>
            <a:spLocks noGrp="1"/>
          </p:cNvSpPr>
          <p:nvPr>
            <p:ph type="sldNum" sz="quarter" idx="10"/>
          </p:nvPr>
        </p:nvSpPr>
        <p:spPr/>
        <p:txBody>
          <a:bodyPr/>
          <a:lstStyle/>
          <a:p>
            <a:fld id="{8CCEF7D1-689C-4BC1-B59B-4A4CE078ECDF}" type="slidenum">
              <a:rPr lang="en-US" smtClean="0"/>
              <a:t>2</a:t>
            </a:fld>
            <a:endParaRPr lang="en-US"/>
          </a:p>
        </p:txBody>
      </p:sp>
    </p:spTree>
    <p:extLst>
      <p:ext uri="{BB962C8B-B14F-4D97-AF65-F5344CB8AC3E}">
        <p14:creationId xmlns:p14="http://schemas.microsoft.com/office/powerpoint/2010/main" val="40998927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a:t>
            </a:r>
            <a:r>
              <a:rPr lang="en-US" baseline="0" dirty="0"/>
              <a:t> are simply the most common thinking errors that we often engage in. See if any in particular are familiar to you. Being aware of your thoughts is the first step towards positive habit change!</a:t>
            </a:r>
            <a:endParaRPr lang="en-US" dirty="0"/>
          </a:p>
        </p:txBody>
      </p:sp>
      <p:sp>
        <p:nvSpPr>
          <p:cNvPr id="4" name="Slide Number Placeholder 3"/>
          <p:cNvSpPr>
            <a:spLocks noGrp="1"/>
          </p:cNvSpPr>
          <p:nvPr>
            <p:ph type="sldNum" sz="quarter" idx="10"/>
          </p:nvPr>
        </p:nvSpPr>
        <p:spPr/>
        <p:txBody>
          <a:bodyPr/>
          <a:lstStyle/>
          <a:p>
            <a:fld id="{8CCEF7D1-689C-4BC1-B59B-4A4CE078ECDF}" type="slidenum">
              <a:rPr lang="en-US" smtClean="0"/>
              <a:t>3</a:t>
            </a:fld>
            <a:endParaRPr lang="en-US"/>
          </a:p>
        </p:txBody>
      </p:sp>
    </p:spTree>
    <p:extLst>
      <p:ext uri="{BB962C8B-B14F-4D97-AF65-F5344CB8AC3E}">
        <p14:creationId xmlns:p14="http://schemas.microsoft.com/office/powerpoint/2010/main" val="32029481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a:t>
            </a:r>
            <a:r>
              <a:rPr lang="en-US" baseline="0" dirty="0"/>
              <a:t> are simply the most common thinking errors that we often engage in. See if any in particular are familiar to you. Being aware of your thoughts is the first step towards positive habit change!</a:t>
            </a:r>
            <a:endParaRPr lang="en-US" dirty="0"/>
          </a:p>
          <a:p>
            <a:endParaRPr lang="en-US" dirty="0"/>
          </a:p>
        </p:txBody>
      </p:sp>
      <p:sp>
        <p:nvSpPr>
          <p:cNvPr id="4" name="Slide Number Placeholder 3"/>
          <p:cNvSpPr>
            <a:spLocks noGrp="1"/>
          </p:cNvSpPr>
          <p:nvPr>
            <p:ph type="sldNum" sz="quarter" idx="10"/>
          </p:nvPr>
        </p:nvSpPr>
        <p:spPr/>
        <p:txBody>
          <a:bodyPr/>
          <a:lstStyle/>
          <a:p>
            <a:fld id="{8CCEF7D1-689C-4BC1-B59B-4A4CE078ECDF}" type="slidenum">
              <a:rPr lang="en-US" smtClean="0"/>
              <a:t>4</a:t>
            </a:fld>
            <a:endParaRPr lang="en-US"/>
          </a:p>
        </p:txBody>
      </p:sp>
    </p:spTree>
    <p:extLst>
      <p:ext uri="{BB962C8B-B14F-4D97-AF65-F5344CB8AC3E}">
        <p14:creationId xmlns:p14="http://schemas.microsoft.com/office/powerpoint/2010/main" val="32312269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1" dirty="0"/>
              <a:t>Maintain Awareness</a:t>
            </a:r>
          </a:p>
          <a:p>
            <a:pPr marL="171450" indent="-171450">
              <a:buFont typeface="Arial" panose="020B0604020202020204" pitchFamily="34" charset="0"/>
              <a:buChar char="•"/>
            </a:pPr>
            <a:r>
              <a:rPr lang="en-US" sz="1200" dirty="0"/>
              <a:t>Recognize when you are thinking overly negatively or anxiously. Try to identify some ways in which your negative thoughts might not be the most accurate.</a:t>
            </a:r>
          </a:p>
          <a:p>
            <a:pPr marL="171450" indent="-171450">
              <a:buFont typeface="Arial" panose="020B0604020202020204" pitchFamily="34" charset="0"/>
              <a:buChar char="•"/>
            </a:pPr>
            <a:r>
              <a:rPr lang="en-US" sz="1200" dirty="0"/>
              <a:t> Writing your thoughts down (perhaps in a journal) helps you process them as they occur. As you become more practiced in identifying your negative thoughts, you won’t need to write them down as often as you’ll be able to process them more quickly and migrate to a more balanced mindset. </a:t>
            </a:r>
          </a:p>
          <a:p>
            <a:pPr marL="0" indent="0">
              <a:buNone/>
            </a:pPr>
            <a:endParaRPr lang="en-US" sz="1200" dirty="0"/>
          </a:p>
          <a:p>
            <a:pPr marL="0" indent="0">
              <a:buNone/>
            </a:pPr>
            <a:r>
              <a:rPr lang="en-US" sz="1200" b="1" dirty="0"/>
              <a:t>Challenge your</a:t>
            </a:r>
            <a:r>
              <a:rPr lang="en-US" sz="1200" b="1" baseline="0" dirty="0"/>
              <a:t> Thoughts</a:t>
            </a:r>
            <a:endParaRPr lang="en-US" sz="1200" b="1" dirty="0"/>
          </a:p>
          <a:p>
            <a:pPr marL="171450" indent="-171450">
              <a:buFont typeface="Arial" panose="020B0604020202020204" pitchFamily="34" charset="0"/>
              <a:buChar char="•"/>
            </a:pPr>
            <a:r>
              <a:rPr lang="en-US" sz="1200" dirty="0"/>
              <a:t>Developing more balanced thinking takes time. Your overly negative thinking patterns were formed over time and it will take time and practice (consistent practice) to change this. Don’t get discouraged!</a:t>
            </a:r>
          </a:p>
          <a:p>
            <a:pPr marL="171450" indent="-171450">
              <a:buFont typeface="Arial" panose="020B0604020202020204" pitchFamily="34" charset="0"/>
              <a:buChar char="•"/>
            </a:pPr>
            <a:r>
              <a:rPr lang="en-US" sz="1200" dirty="0"/>
              <a:t>The goal is </a:t>
            </a:r>
            <a:r>
              <a:rPr lang="en-US" sz="1200" b="1" dirty="0"/>
              <a:t>not</a:t>
            </a:r>
            <a:r>
              <a:rPr lang="en-US" sz="1200" dirty="0"/>
              <a:t> to develop unrealistically inaccurate super-positive thoughts either. The ideal is to achieve a balance. When considering a thought, ask yourself if it is possible that a negative belief and a positive belief about the situation can both be true. For example, is it possible to be rejected by a romantic partner and still have people in your life who love and value you?</a:t>
            </a:r>
          </a:p>
          <a:p>
            <a:pPr marL="0" indent="0">
              <a:buNone/>
            </a:pPr>
            <a:endParaRPr lang="en-US" sz="1200" dirty="0"/>
          </a:p>
          <a:p>
            <a:r>
              <a:rPr lang="en-US" sz="1200" b="1" kern="1200" dirty="0">
                <a:solidFill>
                  <a:schemeClr val="tx1"/>
                </a:solidFill>
                <a:effectLst/>
                <a:latin typeface="+mn-lt"/>
                <a:ea typeface="+mn-ea"/>
                <a:cs typeface="+mn-cs"/>
              </a:rPr>
              <a:t>Use Available Supports</a:t>
            </a:r>
            <a:endParaRPr lang="en-C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Support networks are important for overall wellbeing and for working through positive habit change (like changing your negative thought patterns). Reaching out for help when you need it is OKAY!</a:t>
            </a:r>
            <a:endParaRPr lang="en-C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Consider consulting a friend, loved one, family member, or professional support regarding your negative thoughts, especially if they are frequently impacting you in negative ways. Sometimes the perspectives of others can help reveal more about our situation than we previously understood. </a:t>
            </a:r>
            <a:endParaRPr lang="en-C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It is easier to mitigate negative thinking when you aren’t in a state of panic or distress. When your anxiety or stress is very high, look towards relaxation strategies first!</a:t>
            </a:r>
            <a:endParaRPr lang="en-C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Habit change is best realized through accountable action. Do you have someone in your friend group, family, or support network that can help talk through the difficult moment you are experiencing? Anyone who you can share your negative thoughts with to hear their opinion? </a:t>
            </a:r>
            <a:endParaRPr lang="en-CA"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p>
          <a:p>
            <a:pPr marL="171450" indent="-171450">
              <a:buFont typeface="Arial" panose="020B0604020202020204" pitchFamily="34" charset="0"/>
              <a:buChar char="•"/>
            </a:pPr>
            <a:endParaRPr lang="en-US" sz="1200" dirty="0"/>
          </a:p>
          <a:p>
            <a:pPr marL="171450" indent="-171450">
              <a:buFont typeface="Arial" panose="020B0604020202020204" pitchFamily="34" charset="0"/>
              <a:buChar char="•"/>
            </a:pPr>
            <a:endParaRPr lang="en-US" sz="1200" dirty="0"/>
          </a:p>
          <a:p>
            <a:pPr marL="0" indent="0">
              <a:buNone/>
            </a:pPr>
            <a:endParaRPr lang="en-US" baseline="0" dirty="0"/>
          </a:p>
        </p:txBody>
      </p:sp>
      <p:sp>
        <p:nvSpPr>
          <p:cNvPr id="4" name="Slide Number Placeholder 3"/>
          <p:cNvSpPr>
            <a:spLocks noGrp="1"/>
          </p:cNvSpPr>
          <p:nvPr>
            <p:ph type="sldNum" sz="quarter" idx="10"/>
          </p:nvPr>
        </p:nvSpPr>
        <p:spPr/>
        <p:txBody>
          <a:bodyPr/>
          <a:lstStyle/>
          <a:p>
            <a:fld id="{8CCEF7D1-689C-4BC1-B59B-4A4CE078ECDF}" type="slidenum">
              <a:rPr lang="en-US" smtClean="0"/>
              <a:t>5</a:t>
            </a:fld>
            <a:endParaRPr lang="en-US"/>
          </a:p>
        </p:txBody>
      </p:sp>
    </p:spTree>
    <p:extLst>
      <p:ext uri="{BB962C8B-B14F-4D97-AF65-F5344CB8AC3E}">
        <p14:creationId xmlns:p14="http://schemas.microsoft.com/office/powerpoint/2010/main" val="36826714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dirty="0"/>
              <a:t>Our brains have</a:t>
            </a:r>
            <a:r>
              <a:rPr lang="en-US" sz="1200" b="0" baseline="0" dirty="0"/>
              <a:t> an interesting way of viewing the world, as they have a tendency to err on the side of negativity and caution more often than positivity and optimism. After-all, back in primeval days our brains had to be overly critical otherwise a wrong move would have resulted in a timely demise. However, in the 21</a:t>
            </a:r>
            <a:r>
              <a:rPr lang="en-US" sz="1200" b="0" baseline="30000" dirty="0"/>
              <a:t>st</a:t>
            </a:r>
            <a:r>
              <a:rPr lang="en-US" sz="1200" b="0" baseline="0" dirty="0"/>
              <a:t> century we’re not as exposed to physically threatening phenomena as we once were, but our brains (the pre-frontal cortex) haven’t quite caught up. We’re hardwired to see the negative more than the positive as the negative could have (back in the day) literally eaten us! Thankfully, your assignments, midterms, and exams aren’t out to get you! </a:t>
            </a:r>
            <a:endParaRPr lang="en-US" sz="1200" b="0" dirty="0"/>
          </a:p>
          <a:p>
            <a:endParaRPr lang="en-US" sz="1200" b="0" dirty="0"/>
          </a:p>
          <a:p>
            <a:r>
              <a:rPr lang="en-US" sz="1200" b="0" dirty="0"/>
              <a:t>Within</a:t>
            </a:r>
            <a:r>
              <a:rPr lang="en-US" sz="1200" b="0" baseline="0" dirty="0"/>
              <a:t> this </a:t>
            </a:r>
            <a:r>
              <a:rPr lang="en-US" sz="1200" b="0" dirty="0"/>
              <a:t>slide</a:t>
            </a:r>
            <a:r>
              <a:rPr lang="en-US" sz="1200" b="0" baseline="0" dirty="0"/>
              <a:t> are but a few examples of ways that you can challenge your negative thoughts in the moment and regain clarity. Try challenging the negative thought directly by breaking down the elements or try viewing your situation from a different perspective by asking meaningful questions. Positive coping statements can help reduce stress and negative thoughts while practicing self-compassion and care. Don’t be your own worst critic – be your own best friend! Being as kind to ourselves as we are to others is a great step in moving towards a more positive lifestyle! </a:t>
            </a:r>
            <a:endParaRPr lang="en-US" sz="1200" b="0" dirty="0"/>
          </a:p>
          <a:p>
            <a:endParaRPr lang="en-CA" dirty="0"/>
          </a:p>
        </p:txBody>
      </p:sp>
      <p:sp>
        <p:nvSpPr>
          <p:cNvPr id="4" name="Slide Number Placeholder 3"/>
          <p:cNvSpPr>
            <a:spLocks noGrp="1"/>
          </p:cNvSpPr>
          <p:nvPr>
            <p:ph type="sldNum" sz="quarter" idx="10"/>
          </p:nvPr>
        </p:nvSpPr>
        <p:spPr/>
        <p:txBody>
          <a:bodyPr/>
          <a:lstStyle/>
          <a:p>
            <a:fld id="{8CCEF7D1-689C-4BC1-B59B-4A4CE078ECDF}" type="slidenum">
              <a:rPr lang="en-US" smtClean="0"/>
              <a:t>6</a:t>
            </a:fld>
            <a:endParaRPr lang="en-US"/>
          </a:p>
        </p:txBody>
      </p:sp>
    </p:spTree>
    <p:extLst>
      <p:ext uri="{BB962C8B-B14F-4D97-AF65-F5344CB8AC3E}">
        <p14:creationId xmlns:p14="http://schemas.microsoft.com/office/powerpoint/2010/main" val="25531294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you are not sure what you need,</a:t>
            </a:r>
            <a:r>
              <a:rPr lang="en-US" baseline="0" dirty="0"/>
              <a:t> or where to start, please reach-out to your Academic Advisor or the </a:t>
            </a:r>
            <a:r>
              <a:rPr lang="en-US" baseline="0" dirty="0" err="1"/>
              <a:t>FoE</a:t>
            </a:r>
            <a:r>
              <a:rPr lang="en-US" baseline="0" dirty="0"/>
              <a:t> Wellness Team  (ENGwellness@uwaterloo.ca). They can help guide you to what you need.</a:t>
            </a:r>
            <a:endParaRPr lang="en-CA" dirty="0"/>
          </a:p>
          <a:p>
            <a:endParaRPr lang="en-CA" dirty="0"/>
          </a:p>
        </p:txBody>
      </p:sp>
      <p:sp>
        <p:nvSpPr>
          <p:cNvPr id="4" name="Slide Number Placeholder 3"/>
          <p:cNvSpPr>
            <a:spLocks noGrp="1"/>
          </p:cNvSpPr>
          <p:nvPr>
            <p:ph type="sldNum" sz="quarter" idx="10"/>
          </p:nvPr>
        </p:nvSpPr>
        <p:spPr/>
        <p:txBody>
          <a:bodyPr/>
          <a:lstStyle/>
          <a:p>
            <a:fld id="{8CCEF7D1-689C-4BC1-B59B-4A4CE078ECDF}" type="slidenum">
              <a:rPr lang="en-US" smtClean="0"/>
              <a:t>7</a:t>
            </a:fld>
            <a:endParaRPr lang="en-US"/>
          </a:p>
        </p:txBody>
      </p:sp>
    </p:spTree>
    <p:extLst>
      <p:ext uri="{BB962C8B-B14F-4D97-AF65-F5344CB8AC3E}">
        <p14:creationId xmlns:p14="http://schemas.microsoft.com/office/powerpoint/2010/main" val="13902197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455" y="5662800"/>
            <a:ext cx="4331079" cy="1320930"/>
          </a:xfrm>
          <a:prstGeom prst="rect">
            <a:avLst/>
          </a:prstGeom>
        </p:spPr>
      </p:pic>
      <p:sp>
        <p:nvSpPr>
          <p:cNvPr id="2" name="Title 1"/>
          <p:cNvSpPr>
            <a:spLocks noGrp="1"/>
          </p:cNvSpPr>
          <p:nvPr>
            <p:ph type="ctrTitle" hasCustomPrompt="1"/>
          </p:nvPr>
        </p:nvSpPr>
        <p:spPr>
          <a:xfrm>
            <a:off x="339556" y="1028941"/>
            <a:ext cx="6519149" cy="1474115"/>
          </a:xfrm>
        </p:spPr>
        <p:txBody>
          <a:bodyPr lIns="0" anchor="b">
            <a:noAutofit/>
          </a:bodyPr>
          <a:lstStyle>
            <a:lvl1pPr algn="l">
              <a:defRPr sz="4050">
                <a:solidFill>
                  <a:schemeClr val="tx1"/>
                </a:solidFill>
                <a:latin typeface="+mj-lt"/>
              </a:defRPr>
            </a:lvl1pPr>
          </a:lstStyle>
          <a:p>
            <a:r>
              <a:rPr lang="en-US" dirty="0"/>
              <a:t>CLICK TO EDIT MASTER TITLE SLIDE</a:t>
            </a:r>
          </a:p>
        </p:txBody>
      </p:sp>
      <p:sp>
        <p:nvSpPr>
          <p:cNvPr id="3" name="Subtitle 2"/>
          <p:cNvSpPr>
            <a:spLocks noGrp="1"/>
          </p:cNvSpPr>
          <p:nvPr>
            <p:ph type="subTitle" idx="1"/>
          </p:nvPr>
        </p:nvSpPr>
        <p:spPr>
          <a:xfrm>
            <a:off x="339556" y="4266822"/>
            <a:ext cx="4114682" cy="666549"/>
          </a:xfrm>
        </p:spPr>
        <p:txBody>
          <a:bodyPr lIns="0" anchor="t">
            <a:normAutofit/>
          </a:bodyPr>
          <a:lstStyle>
            <a:lvl1pPr marL="0" indent="0" algn="l">
              <a:buNone/>
              <a:defRPr sz="1500" b="0">
                <a:solidFill>
                  <a:schemeClr val="tx1">
                    <a:lumMod val="50000"/>
                    <a:lumOff val="50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7" name="Date Placeholder 6"/>
          <p:cNvSpPr>
            <a:spLocks noGrp="1"/>
          </p:cNvSpPr>
          <p:nvPr>
            <p:ph type="dt" sz="half" idx="10"/>
          </p:nvPr>
        </p:nvSpPr>
        <p:spPr>
          <a:xfrm>
            <a:off x="339555" y="2642329"/>
            <a:ext cx="887187" cy="377962"/>
          </a:xfrm>
          <a:prstGeom prst="rect">
            <a:avLst/>
          </a:prstGeom>
          <a:solidFill>
            <a:schemeClr val="accent1"/>
          </a:solidFill>
        </p:spPr>
        <p:txBody>
          <a:bodyPr anchor="ctr" anchorCtr="0"/>
          <a:lstStyle>
            <a:lvl1pPr algn="ctr">
              <a:defRPr sz="825">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A318C6E2-4AA5-436E-9815-715E9B2235FA}" type="datetime1">
              <a:rPr lang="en-US" smtClean="0"/>
              <a:pPr/>
              <a:t>8/27/2023</a:t>
            </a:fld>
            <a:endParaRPr lang="en-US" dirty="0"/>
          </a:p>
        </p:txBody>
      </p:sp>
      <p:sp>
        <p:nvSpPr>
          <p:cNvPr id="8" name="Footer Placeholder 7"/>
          <p:cNvSpPr>
            <a:spLocks noGrp="1"/>
          </p:cNvSpPr>
          <p:nvPr>
            <p:ph type="ftr" sz="quarter" idx="11"/>
          </p:nvPr>
        </p:nvSpPr>
        <p:spPr>
          <a:xfrm>
            <a:off x="4967756" y="6377232"/>
            <a:ext cx="3220281" cy="250337"/>
          </a:xfrm>
        </p:spPr>
        <p:txBody>
          <a:bodyPr/>
          <a:lstStyle>
            <a:lvl1pPr algn="ctr">
              <a:defRPr/>
            </a:lvl1pPr>
          </a:lstStyle>
          <a:p>
            <a:r>
              <a:rPr lang="en-US"/>
              <a:t>PRESENTATION TITLE</a:t>
            </a:r>
            <a:endParaRPr lang="en-US" dirty="0"/>
          </a:p>
        </p:txBody>
      </p:sp>
      <p:sp>
        <p:nvSpPr>
          <p:cNvPr id="9" name="Slide Number Placeholder 8"/>
          <p:cNvSpPr>
            <a:spLocks noGrp="1"/>
          </p:cNvSpPr>
          <p:nvPr>
            <p:ph type="sldNum" sz="quarter" idx="12"/>
          </p:nvPr>
        </p:nvSpPr>
        <p:spPr>
          <a:xfrm>
            <a:off x="8361312" y="6377232"/>
            <a:ext cx="415425" cy="250337"/>
          </a:xfrm>
        </p:spPr>
        <p:txBody>
          <a:bodyPr/>
          <a:lstStyle>
            <a:lvl1pPr algn="ctr">
              <a:defRPr/>
            </a:lvl1pPr>
          </a:lstStyle>
          <a:p>
            <a:fld id="{93005692-73BE-493E-93AB-ECD6027A7652}" type="slidenum">
              <a:rPr lang="en-US" smtClean="0"/>
              <a:pPr/>
              <a:t>‹#›</a:t>
            </a:fld>
            <a:endParaRPr lang="en-US" dirty="0"/>
          </a:p>
        </p:txBody>
      </p:sp>
      <p:grpSp>
        <p:nvGrpSpPr>
          <p:cNvPr id="21" name="Group 20"/>
          <p:cNvGrpSpPr/>
          <p:nvPr userDrawn="1"/>
        </p:nvGrpSpPr>
        <p:grpSpPr>
          <a:xfrm>
            <a:off x="0" y="0"/>
            <a:ext cx="9144000" cy="397164"/>
            <a:chOff x="0" y="0"/>
            <a:chExt cx="9144000" cy="397164"/>
          </a:xfrm>
        </p:grpSpPr>
        <p:sp>
          <p:nvSpPr>
            <p:cNvPr id="22" name="Rectangle 21"/>
            <p:cNvSpPr/>
            <p:nvPr userDrawn="1"/>
          </p:nvSpPr>
          <p:spPr>
            <a:xfrm>
              <a:off x="6858704" y="198582"/>
              <a:ext cx="2285296" cy="19858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23" name="Group 22"/>
            <p:cNvGrpSpPr/>
            <p:nvPr userDrawn="1"/>
          </p:nvGrpSpPr>
          <p:grpSpPr>
            <a:xfrm>
              <a:off x="0" y="0"/>
              <a:ext cx="9143999" cy="397164"/>
              <a:chOff x="0" y="0"/>
              <a:chExt cx="9143999" cy="397164"/>
            </a:xfrm>
          </p:grpSpPr>
          <p:sp>
            <p:nvSpPr>
              <p:cNvPr id="28" name="Rectangle 27"/>
              <p:cNvSpPr/>
              <p:nvPr userDrawn="1"/>
            </p:nvSpPr>
            <p:spPr>
              <a:xfrm>
                <a:off x="1" y="198582"/>
                <a:ext cx="2311648" cy="1985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9" name="Rectangle 28"/>
              <p:cNvSpPr/>
              <p:nvPr userDrawn="1"/>
            </p:nvSpPr>
            <p:spPr>
              <a:xfrm>
                <a:off x="2288114" y="198582"/>
                <a:ext cx="2285296" cy="1985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 name="Rectangle 29"/>
              <p:cNvSpPr/>
              <p:nvPr userDrawn="1"/>
            </p:nvSpPr>
            <p:spPr>
              <a:xfrm>
                <a:off x="4573409" y="198582"/>
                <a:ext cx="2285296" cy="1985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1" name="Rectangle 30"/>
              <p:cNvSpPr/>
              <p:nvPr userDrawn="1"/>
            </p:nvSpPr>
            <p:spPr>
              <a:xfrm>
                <a:off x="0" y="0"/>
                <a:ext cx="9143999" cy="19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spTree>
    <p:extLst>
      <p:ext uri="{BB962C8B-B14F-4D97-AF65-F5344CB8AC3E}">
        <p14:creationId xmlns:p14="http://schemas.microsoft.com/office/powerpoint/2010/main" val="3515592275"/>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94911" y="1396192"/>
            <a:ext cx="4157035" cy="670270"/>
          </a:xfrm>
        </p:spPr>
        <p:txBody>
          <a:bodyPr anchor="b">
            <a:noAutofit/>
          </a:bodyPr>
          <a:lstStyle>
            <a:lvl1pPr marL="0" indent="0">
              <a:buNone/>
              <a:defRPr sz="2100" b="1" baseline="0">
                <a:latin typeface="+mn-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194911" y="2184401"/>
            <a:ext cx="4157035" cy="3846945"/>
          </a:xfrm>
        </p:spPr>
        <p:txBody>
          <a:bodyPr>
            <a:normAutofit/>
          </a:bodyPr>
          <a:lstStyle>
            <a:lvl1pPr marL="216694" indent="-216694">
              <a:spcBef>
                <a:spcPts val="600"/>
              </a:spcBef>
              <a:spcAft>
                <a:spcPts val="600"/>
              </a:spcAft>
              <a:buFont typeface="Wingdings" charset="2"/>
              <a:buChar char="§"/>
              <a:defRPr sz="1500"/>
            </a:lvl1pPr>
            <a:lvl2pPr marL="514350" indent="-171450">
              <a:spcBef>
                <a:spcPts val="600"/>
              </a:spcBef>
              <a:spcAft>
                <a:spcPts val="600"/>
              </a:spcAft>
              <a:buFont typeface="Wingdings" charset="2"/>
              <a:buChar char="§"/>
              <a:defRPr sz="1350"/>
            </a:lvl2pPr>
            <a:lvl3pPr marL="857250" indent="-171450">
              <a:spcBef>
                <a:spcPts val="600"/>
              </a:spcBef>
              <a:spcAft>
                <a:spcPts val="600"/>
              </a:spcAft>
              <a:buFont typeface="Wingdings" charset="2"/>
              <a:buChar char="§"/>
              <a:defRPr sz="1200"/>
            </a:lvl3pPr>
            <a:lvl4pPr marL="1200150" indent="-171450">
              <a:spcBef>
                <a:spcPts val="600"/>
              </a:spcBef>
              <a:spcAft>
                <a:spcPts val="600"/>
              </a:spcAft>
              <a:buFont typeface="Wingdings" charset="2"/>
              <a:buChar char="§"/>
              <a:defRPr sz="1050"/>
            </a:lvl4pPr>
            <a:lvl5pPr marL="1543050" indent="-171450">
              <a:spcBef>
                <a:spcPts val="600"/>
              </a:spcBef>
              <a:spcAft>
                <a:spcPts val="600"/>
              </a:spcAft>
              <a:buFont typeface="Wingdings" charset="2"/>
              <a:buChar cha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77115" y="1396192"/>
            <a:ext cx="4195094" cy="670270"/>
          </a:xfrm>
        </p:spPr>
        <p:txBody>
          <a:bodyPr anchor="b">
            <a:normAutofit/>
          </a:bodyPr>
          <a:lstStyle>
            <a:lvl1pPr marL="0" indent="0">
              <a:buNone/>
              <a:defRPr sz="2100" b="1">
                <a:latin typeface="+mn-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77115" y="2184401"/>
            <a:ext cx="4195094" cy="3846945"/>
          </a:xfrm>
        </p:spPr>
        <p:txBody>
          <a:bodyPr>
            <a:normAutofit/>
          </a:bodyPr>
          <a:lstStyle>
            <a:lvl1pPr marL="216694" indent="-216694">
              <a:spcBef>
                <a:spcPts val="600"/>
              </a:spcBef>
              <a:spcAft>
                <a:spcPts val="600"/>
              </a:spcAft>
              <a:buFont typeface="Wingdings" charset="2"/>
              <a:buChar char="§"/>
              <a:defRPr sz="1500"/>
            </a:lvl1pPr>
            <a:lvl2pPr marL="514350" indent="-171450">
              <a:spcBef>
                <a:spcPts val="600"/>
              </a:spcBef>
              <a:spcAft>
                <a:spcPts val="600"/>
              </a:spcAft>
              <a:buFont typeface="Wingdings" charset="2"/>
              <a:buChar char="§"/>
              <a:defRPr sz="1350"/>
            </a:lvl2pPr>
            <a:lvl3pPr marL="857250" indent="-171450">
              <a:spcBef>
                <a:spcPts val="600"/>
              </a:spcBef>
              <a:spcAft>
                <a:spcPts val="600"/>
              </a:spcAft>
              <a:buFont typeface="Wingdings" charset="2"/>
              <a:buChar char="§"/>
              <a:defRPr sz="1200"/>
            </a:lvl3pPr>
            <a:lvl4pPr marL="1200150" indent="-171450">
              <a:spcBef>
                <a:spcPts val="600"/>
              </a:spcBef>
              <a:spcAft>
                <a:spcPts val="600"/>
              </a:spcAft>
              <a:buFont typeface="Wingdings" charset="2"/>
              <a:buChar char="§"/>
              <a:defRPr sz="1050"/>
            </a:lvl4pPr>
            <a:lvl5pPr marL="1543050" indent="-171450">
              <a:spcBef>
                <a:spcPts val="600"/>
              </a:spcBef>
              <a:spcAft>
                <a:spcPts val="600"/>
              </a:spcAft>
              <a:buFont typeface="Wingdings" charset="2"/>
              <a:buChar cha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p:cNvSpPr>
            <a:spLocks noGrp="1"/>
          </p:cNvSpPr>
          <p:nvPr>
            <p:ph type="title" hasCustomPrompt="1"/>
          </p:nvPr>
        </p:nvSpPr>
        <p:spPr>
          <a:xfrm>
            <a:off x="194913" y="434109"/>
            <a:ext cx="8677297" cy="895927"/>
          </a:xfrm>
        </p:spPr>
        <p:txBody>
          <a:bodyPr/>
          <a:lstStyle/>
          <a:p>
            <a:r>
              <a:rPr lang="en-US" dirty="0"/>
              <a:t>CLICK TO EDIT MASTER TITLE STYLE</a:t>
            </a:r>
          </a:p>
        </p:txBody>
      </p:sp>
      <p:sp>
        <p:nvSpPr>
          <p:cNvPr id="11" name="Footer Placeholder 10"/>
          <p:cNvSpPr>
            <a:spLocks noGrp="1"/>
          </p:cNvSpPr>
          <p:nvPr>
            <p:ph type="ftr" sz="quarter" idx="11"/>
          </p:nvPr>
        </p:nvSpPr>
        <p:spPr/>
        <p:txBody>
          <a:bodyPr/>
          <a:lstStyle/>
          <a:p>
            <a:r>
              <a:rPr lang="en-US"/>
              <a:t>PRESENTATION TITLE</a:t>
            </a:r>
            <a:endParaRPr lang="en-US" dirty="0"/>
          </a:p>
        </p:txBody>
      </p:sp>
      <p:sp>
        <p:nvSpPr>
          <p:cNvPr id="12" name="Slide Number Placeholder 11"/>
          <p:cNvSpPr>
            <a:spLocks noGrp="1"/>
          </p:cNvSpPr>
          <p:nvPr>
            <p:ph type="sldNum" sz="quarter" idx="12"/>
          </p:nvPr>
        </p:nvSpPr>
        <p:spPr/>
        <p:txBody>
          <a:bodyPr/>
          <a:lstStyle/>
          <a:p>
            <a:r>
              <a:rPr lang="en-US" dirty="0"/>
              <a:t>PAGE  </a:t>
            </a:r>
            <a:fld id="{93005692-73BE-493E-93AB-ECD6027A7652}" type="slidenum">
              <a:rPr lang="en-US" smtClean="0"/>
              <a:pPr/>
              <a:t>‹#›</a:t>
            </a:fld>
            <a:endParaRPr lang="en-US" dirty="0"/>
          </a:p>
        </p:txBody>
      </p:sp>
    </p:spTree>
    <p:extLst>
      <p:ext uri="{BB962C8B-B14F-4D97-AF65-F5344CB8AC3E}">
        <p14:creationId xmlns:p14="http://schemas.microsoft.com/office/powerpoint/2010/main" val="519598644"/>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7" name="Footer Placeholder 6"/>
          <p:cNvSpPr>
            <a:spLocks noGrp="1"/>
          </p:cNvSpPr>
          <p:nvPr>
            <p:ph type="ftr" sz="quarter" idx="11"/>
          </p:nvPr>
        </p:nvSpPr>
        <p:spPr/>
        <p:txBody>
          <a:bodyPr/>
          <a:lstStyle/>
          <a:p>
            <a:r>
              <a:rPr lang="en-US"/>
              <a:t>PRESENTATION TITLE</a:t>
            </a:r>
            <a:endParaRPr lang="en-US" dirty="0"/>
          </a:p>
        </p:txBody>
      </p:sp>
      <p:sp>
        <p:nvSpPr>
          <p:cNvPr id="8" name="Slide Number Placeholder 7"/>
          <p:cNvSpPr>
            <a:spLocks noGrp="1"/>
          </p:cNvSpPr>
          <p:nvPr>
            <p:ph type="sldNum" sz="quarter" idx="12"/>
          </p:nvPr>
        </p:nvSpPr>
        <p:spPr/>
        <p:txBody>
          <a:bodyPr/>
          <a:lstStyle/>
          <a:p>
            <a:r>
              <a:rPr lang="en-US" dirty="0"/>
              <a:t>PAGE  </a:t>
            </a:r>
            <a:fld id="{93005692-73BE-493E-93AB-ECD6027A7652}" type="slidenum">
              <a:rPr lang="en-US" smtClean="0"/>
              <a:pPr/>
              <a:t>‹#›</a:t>
            </a:fld>
            <a:endParaRPr lang="en-US" dirty="0"/>
          </a:p>
        </p:txBody>
      </p:sp>
    </p:spTree>
    <p:extLst>
      <p:ext uri="{BB962C8B-B14F-4D97-AF65-F5344CB8AC3E}">
        <p14:creationId xmlns:p14="http://schemas.microsoft.com/office/powerpoint/2010/main" val="2708487075"/>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r>
              <a:rPr lang="en-US" dirty="0"/>
              <a:t>PAGE  </a:t>
            </a:r>
            <a:fld id="{93005692-73BE-493E-93AB-ECD6027A7652}" type="slidenum">
              <a:rPr lang="en-US" smtClean="0"/>
              <a:pPr/>
              <a:t>‹#›</a:t>
            </a:fld>
            <a:endParaRPr lang="en-US" dirty="0"/>
          </a:p>
        </p:txBody>
      </p:sp>
    </p:spTree>
    <p:extLst>
      <p:ext uri="{BB962C8B-B14F-4D97-AF65-F5344CB8AC3E}">
        <p14:creationId xmlns:p14="http://schemas.microsoft.com/office/powerpoint/2010/main" val="743165608"/>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Blank_NoBkgr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r>
              <a:rPr lang="en-US" dirty="0"/>
              <a:t>PAGE  </a:t>
            </a:r>
            <a:fld id="{93005692-73BE-493E-93AB-ECD6027A7652}" type="slidenum">
              <a:rPr lang="en-US" smtClean="0"/>
              <a:pPr/>
              <a:t>‹#›</a:t>
            </a:fld>
            <a:endParaRPr lang="en-US" dirty="0"/>
          </a:p>
        </p:txBody>
      </p:sp>
    </p:spTree>
    <p:extLst>
      <p:ext uri="{BB962C8B-B14F-4D97-AF65-F5344CB8AC3E}">
        <p14:creationId xmlns:p14="http://schemas.microsoft.com/office/powerpoint/2010/main" val="1087678416"/>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ontext or Quot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947554" y="1237675"/>
            <a:ext cx="3248891" cy="910202"/>
          </a:xfrm>
        </p:spPr>
        <p:txBody>
          <a:bodyPr anchor="b">
            <a:normAutofit/>
          </a:bodyPr>
          <a:lstStyle>
            <a:lvl1pPr algn="ctr">
              <a:defRPr sz="2100" cap="all" baseline="0"/>
            </a:lvl1pPr>
          </a:lstStyle>
          <a:p>
            <a:r>
              <a:rPr lang="en-US" dirty="0"/>
              <a:t>CONTEXT or THEME</a:t>
            </a:r>
          </a:p>
        </p:txBody>
      </p:sp>
      <p:sp>
        <p:nvSpPr>
          <p:cNvPr id="4" name="Footer Placeholder 3"/>
          <p:cNvSpPr>
            <a:spLocks noGrp="1"/>
          </p:cNvSpPr>
          <p:nvPr>
            <p:ph type="ftr" sz="quarter" idx="11"/>
          </p:nvPr>
        </p:nvSpPr>
        <p:spPr/>
        <p:txBody>
          <a:bodyPr/>
          <a:lstStyle/>
          <a:p>
            <a:r>
              <a:rPr lang="en-US"/>
              <a:t>PRESENTATION TITLE</a:t>
            </a:r>
            <a:endParaRPr lang="en-US" dirty="0"/>
          </a:p>
        </p:txBody>
      </p:sp>
      <p:sp>
        <p:nvSpPr>
          <p:cNvPr id="5" name="Slide Number Placeholder 4"/>
          <p:cNvSpPr>
            <a:spLocks noGrp="1"/>
          </p:cNvSpPr>
          <p:nvPr>
            <p:ph type="sldNum" sz="quarter" idx="12"/>
          </p:nvPr>
        </p:nvSpPr>
        <p:spPr/>
        <p:txBody>
          <a:bodyPr/>
          <a:lstStyle/>
          <a:p>
            <a:r>
              <a:rPr lang="en-US" dirty="0"/>
              <a:t>PAGE  </a:t>
            </a:r>
            <a:fld id="{93005692-73BE-493E-93AB-ECD6027A7652}" type="slidenum">
              <a:rPr lang="en-US" smtClean="0"/>
              <a:pPr/>
              <a:t>‹#›</a:t>
            </a:fld>
            <a:endParaRPr lang="en-US" dirty="0"/>
          </a:p>
        </p:txBody>
      </p:sp>
      <p:cxnSp>
        <p:nvCxnSpPr>
          <p:cNvPr id="12" name="Straight Connector 11"/>
          <p:cNvCxnSpPr/>
          <p:nvPr userDrawn="1"/>
        </p:nvCxnSpPr>
        <p:spPr>
          <a:xfrm>
            <a:off x="2947555" y="2244437"/>
            <a:ext cx="3248891" cy="0"/>
          </a:xfrm>
          <a:prstGeom prst="line">
            <a:avLst/>
          </a:prstGeom>
          <a:ln w="15875"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2947555" y="4668983"/>
            <a:ext cx="3248891" cy="0"/>
          </a:xfrm>
          <a:prstGeom prst="line">
            <a:avLst/>
          </a:prstGeom>
          <a:ln w="15875"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p:ph type="body" sz="quarter" idx="13"/>
          </p:nvPr>
        </p:nvSpPr>
        <p:spPr>
          <a:xfrm>
            <a:off x="495300" y="2420360"/>
            <a:ext cx="8153400" cy="2114550"/>
          </a:xfrm>
        </p:spPr>
        <p:txBody>
          <a:bodyPr anchor="ctr">
            <a:normAutofit/>
          </a:bodyPr>
          <a:lstStyle>
            <a:lvl1pPr marL="0" indent="0" algn="ctr">
              <a:lnSpc>
                <a:spcPct val="100000"/>
              </a:lnSpc>
              <a:buNone/>
              <a:defRPr sz="2100"/>
            </a:lvl1pPr>
            <a:lvl2pPr algn="ctr">
              <a:defRPr/>
            </a:lvl2pPr>
            <a:lvl3pPr algn="ctr">
              <a:defRPr/>
            </a:lvl3pPr>
            <a:lvl4pPr algn="ctr">
              <a:defRPr/>
            </a:lvl4pPr>
            <a:lvl5pPr algn="ctr">
              <a:defRPr/>
            </a:lvl5pPr>
          </a:lstStyle>
          <a:p>
            <a:pPr lvl="0"/>
            <a:r>
              <a:rPr lang="en-US"/>
              <a:t>Edit Master text styles</a:t>
            </a:r>
          </a:p>
        </p:txBody>
      </p:sp>
      <p:sp>
        <p:nvSpPr>
          <p:cNvPr id="17" name="Text Placeholder 16"/>
          <p:cNvSpPr>
            <a:spLocks noGrp="1"/>
          </p:cNvSpPr>
          <p:nvPr>
            <p:ph type="body" sz="quarter" idx="14"/>
          </p:nvPr>
        </p:nvSpPr>
        <p:spPr>
          <a:xfrm>
            <a:off x="2947555" y="4784726"/>
            <a:ext cx="3248891" cy="276225"/>
          </a:xfr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en-US" sz="900" b="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pPr marL="0" lvl="0" algn="ctr"/>
            <a:r>
              <a:rPr lang="en-US"/>
              <a:t>Edit Master text styles</a:t>
            </a:r>
          </a:p>
        </p:txBody>
      </p:sp>
    </p:spTree>
    <p:extLst>
      <p:ext uri="{BB962C8B-B14F-4D97-AF65-F5344CB8AC3E}">
        <p14:creationId xmlns:p14="http://schemas.microsoft.com/office/powerpoint/2010/main" val="1064198111"/>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ontext or Quote with Photo">
    <p:bg>
      <p:bgPr>
        <a:solidFill>
          <a:schemeClr val="bg2"/>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5"/>
          </p:nvPr>
        </p:nvSpPr>
        <p:spPr>
          <a:xfrm>
            <a:off x="4762714" y="495661"/>
            <a:ext cx="4080486" cy="5757360"/>
          </a:xfrm>
        </p:spPr>
        <p:txBody>
          <a:bodyPr/>
          <a:lstStyle/>
          <a:p>
            <a:r>
              <a:rPr lang="en-US"/>
              <a:t>Click icon to add picture</a:t>
            </a:r>
          </a:p>
        </p:txBody>
      </p:sp>
      <p:sp>
        <p:nvSpPr>
          <p:cNvPr id="2" name="Title 1"/>
          <p:cNvSpPr>
            <a:spLocks noGrp="1"/>
          </p:cNvSpPr>
          <p:nvPr>
            <p:ph type="title" hasCustomPrompt="1"/>
          </p:nvPr>
        </p:nvSpPr>
        <p:spPr>
          <a:xfrm>
            <a:off x="640772" y="1237675"/>
            <a:ext cx="3248891" cy="910202"/>
          </a:xfrm>
        </p:spPr>
        <p:txBody>
          <a:bodyPr anchor="b">
            <a:normAutofit/>
          </a:bodyPr>
          <a:lstStyle>
            <a:lvl1pPr algn="ctr">
              <a:defRPr sz="2100" cap="all" baseline="0"/>
            </a:lvl1pPr>
          </a:lstStyle>
          <a:p>
            <a:r>
              <a:rPr lang="en-US" dirty="0"/>
              <a:t>CONTEXT or THEME</a:t>
            </a:r>
          </a:p>
        </p:txBody>
      </p:sp>
      <p:sp>
        <p:nvSpPr>
          <p:cNvPr id="4" name="Footer Placeholder 3"/>
          <p:cNvSpPr>
            <a:spLocks noGrp="1"/>
          </p:cNvSpPr>
          <p:nvPr>
            <p:ph type="ftr" sz="quarter" idx="11"/>
          </p:nvPr>
        </p:nvSpPr>
        <p:spPr>
          <a:xfrm>
            <a:off x="194912" y="6335310"/>
            <a:ext cx="2915434" cy="250337"/>
          </a:xfrm>
        </p:spPr>
        <p:txBody>
          <a:bodyPr/>
          <a:lstStyle/>
          <a:p>
            <a:r>
              <a:rPr lang="en-US"/>
              <a:t>PRESENTATION TITLE</a:t>
            </a:r>
            <a:endParaRPr lang="en-US" dirty="0"/>
          </a:p>
        </p:txBody>
      </p:sp>
      <p:sp>
        <p:nvSpPr>
          <p:cNvPr id="5" name="Slide Number Placeholder 4"/>
          <p:cNvSpPr>
            <a:spLocks noGrp="1"/>
          </p:cNvSpPr>
          <p:nvPr>
            <p:ph type="sldNum" sz="quarter" idx="12"/>
          </p:nvPr>
        </p:nvSpPr>
        <p:spPr>
          <a:xfrm>
            <a:off x="3359728" y="6335310"/>
            <a:ext cx="762000" cy="250337"/>
          </a:xfrm>
        </p:spPr>
        <p:txBody>
          <a:bodyPr/>
          <a:lstStyle/>
          <a:p>
            <a:r>
              <a:rPr lang="en-US" dirty="0"/>
              <a:t>PAGE  </a:t>
            </a:r>
            <a:fld id="{93005692-73BE-493E-93AB-ECD6027A7652}" type="slidenum">
              <a:rPr lang="en-US" smtClean="0"/>
              <a:pPr/>
              <a:t>‹#›</a:t>
            </a:fld>
            <a:endParaRPr lang="en-US" dirty="0"/>
          </a:p>
        </p:txBody>
      </p:sp>
      <p:sp>
        <p:nvSpPr>
          <p:cNvPr id="15" name="Text Placeholder 14"/>
          <p:cNvSpPr>
            <a:spLocks noGrp="1"/>
          </p:cNvSpPr>
          <p:nvPr>
            <p:ph type="body" sz="quarter" idx="13"/>
          </p:nvPr>
        </p:nvSpPr>
        <p:spPr>
          <a:xfrm>
            <a:off x="408707" y="2409026"/>
            <a:ext cx="3713021" cy="2114550"/>
          </a:xfrm>
        </p:spPr>
        <p:txBody>
          <a:bodyPr anchor="ctr">
            <a:normAutofit/>
          </a:bodyPr>
          <a:lstStyle>
            <a:lvl1pPr marL="0" indent="0" algn="ctr">
              <a:lnSpc>
                <a:spcPct val="100000"/>
              </a:lnSpc>
              <a:buNone/>
              <a:defRPr sz="1650"/>
            </a:lvl1pPr>
            <a:lvl2pPr algn="ctr">
              <a:defRPr/>
            </a:lvl2pPr>
            <a:lvl3pPr algn="ctr">
              <a:defRPr/>
            </a:lvl3pPr>
            <a:lvl4pPr algn="ctr">
              <a:defRPr/>
            </a:lvl4pPr>
            <a:lvl5pPr algn="ctr">
              <a:defRPr/>
            </a:lvl5pPr>
          </a:lstStyle>
          <a:p>
            <a:pPr lvl="0"/>
            <a:r>
              <a:rPr lang="en-US"/>
              <a:t>Edit Master text styles</a:t>
            </a:r>
          </a:p>
        </p:txBody>
      </p:sp>
      <p:sp>
        <p:nvSpPr>
          <p:cNvPr id="17" name="Text Placeholder 16"/>
          <p:cNvSpPr>
            <a:spLocks noGrp="1"/>
          </p:cNvSpPr>
          <p:nvPr>
            <p:ph type="body" sz="quarter" idx="14"/>
          </p:nvPr>
        </p:nvSpPr>
        <p:spPr>
          <a:xfrm>
            <a:off x="640772" y="4784726"/>
            <a:ext cx="3248891" cy="276225"/>
          </a:xfr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en-US" sz="900" b="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pPr marL="0" lvl="0" algn="ctr"/>
            <a:r>
              <a:rPr lang="en-US"/>
              <a:t>Edit Master text styles</a:t>
            </a:r>
          </a:p>
        </p:txBody>
      </p:sp>
      <p:cxnSp>
        <p:nvCxnSpPr>
          <p:cNvPr id="10" name="Straight Connector 9"/>
          <p:cNvCxnSpPr/>
          <p:nvPr userDrawn="1"/>
        </p:nvCxnSpPr>
        <p:spPr>
          <a:xfrm>
            <a:off x="640773" y="2244437"/>
            <a:ext cx="3248891" cy="0"/>
          </a:xfrm>
          <a:prstGeom prst="line">
            <a:avLst/>
          </a:prstGeom>
          <a:ln w="15875"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640773" y="4668983"/>
            <a:ext cx="3248891" cy="0"/>
          </a:xfrm>
          <a:prstGeom prst="line">
            <a:avLst/>
          </a:prstGeom>
          <a:ln w="15875" cap="rnd">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317354"/>
      </p:ext>
    </p:extLst>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ection Divider 1">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1163242" y="3461559"/>
            <a:ext cx="6803231" cy="598488"/>
          </a:xfrm>
        </p:spPr>
        <p:txBody>
          <a:bodyPr>
            <a:normAutofit/>
          </a:bodyPr>
          <a:lstStyle>
            <a:lvl1pPr marL="0" indent="0" algn="ctr">
              <a:buNone/>
              <a:defRPr sz="2400"/>
            </a:lvl1pPr>
            <a:lvl2pPr marL="342900" indent="0" algn="ctr">
              <a:buNone/>
              <a:defRPr/>
            </a:lvl2pPr>
            <a:lvl3pPr marL="685800" indent="0" algn="ctr">
              <a:buNone/>
              <a:defRPr/>
            </a:lvl3pPr>
            <a:lvl4pPr marL="1028700" indent="0" algn="ctr">
              <a:buNone/>
              <a:defRPr/>
            </a:lvl4pPr>
            <a:lvl5pPr marL="1371600" indent="0" algn="ctr">
              <a:buNone/>
              <a:defRPr/>
            </a:lvl5pPr>
          </a:lstStyle>
          <a:p>
            <a:pPr lvl="0"/>
            <a:r>
              <a:rPr lang="en-US" dirty="0" err="1"/>
              <a:t>Subheader</a:t>
            </a:r>
            <a:endParaRPr lang="en-US" dirty="0"/>
          </a:p>
        </p:txBody>
      </p:sp>
      <p:sp>
        <p:nvSpPr>
          <p:cNvPr id="2" name="Title 1"/>
          <p:cNvSpPr>
            <a:spLocks noGrp="1"/>
          </p:cNvSpPr>
          <p:nvPr>
            <p:ph type="title" hasCustomPrompt="1"/>
          </p:nvPr>
        </p:nvSpPr>
        <p:spPr>
          <a:xfrm>
            <a:off x="215694" y="2382982"/>
            <a:ext cx="8677297" cy="1046019"/>
          </a:xfrm>
        </p:spPr>
        <p:txBody>
          <a:bodyPr anchor="b">
            <a:normAutofit/>
          </a:bodyPr>
          <a:lstStyle>
            <a:lvl1pPr algn="ctr">
              <a:defRPr sz="4500" cap="all" baseline="0"/>
            </a:lvl1pPr>
          </a:lstStyle>
          <a:p>
            <a:r>
              <a:rPr lang="en-US" dirty="0"/>
              <a:t>SECTION DIVIDER</a:t>
            </a:r>
          </a:p>
        </p:txBody>
      </p:sp>
      <p:sp>
        <p:nvSpPr>
          <p:cNvPr id="4" name="Footer Placeholder 3"/>
          <p:cNvSpPr>
            <a:spLocks noGrp="1"/>
          </p:cNvSpPr>
          <p:nvPr>
            <p:ph type="ftr" sz="quarter" idx="11"/>
          </p:nvPr>
        </p:nvSpPr>
        <p:spPr/>
        <p:txBody>
          <a:bodyPr/>
          <a:lstStyle/>
          <a:p>
            <a:r>
              <a:rPr lang="en-US"/>
              <a:t>PRESENTATION TITLE</a:t>
            </a:r>
            <a:endParaRPr lang="en-US" dirty="0"/>
          </a:p>
        </p:txBody>
      </p:sp>
      <p:sp>
        <p:nvSpPr>
          <p:cNvPr id="5" name="Slide Number Placeholder 4"/>
          <p:cNvSpPr>
            <a:spLocks noGrp="1"/>
          </p:cNvSpPr>
          <p:nvPr>
            <p:ph type="sldNum" sz="quarter" idx="12"/>
          </p:nvPr>
        </p:nvSpPr>
        <p:spPr/>
        <p:txBody>
          <a:bodyPr/>
          <a:lstStyle/>
          <a:p>
            <a:r>
              <a:rPr lang="en-US" dirty="0"/>
              <a:t>PAGE  </a:t>
            </a:r>
            <a:fld id="{93005692-73BE-493E-93AB-ECD6027A7652}" type="slidenum">
              <a:rPr lang="en-US" smtClean="0"/>
              <a:pPr/>
              <a:t>‹#›</a:t>
            </a:fld>
            <a:endParaRPr lang="en-US" dirty="0"/>
          </a:p>
        </p:txBody>
      </p:sp>
    </p:spTree>
    <p:extLst>
      <p:ext uri="{BB962C8B-B14F-4D97-AF65-F5344CB8AC3E}">
        <p14:creationId xmlns:p14="http://schemas.microsoft.com/office/powerpoint/2010/main" val="1467728093"/>
      </p:ext>
    </p:extLst>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ection Divider 2">
    <p:bg>
      <p:bgPr>
        <a:solidFill>
          <a:schemeClr val="accent4"/>
        </a:solid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1163242" y="3461559"/>
            <a:ext cx="6803231" cy="598488"/>
          </a:xfrm>
        </p:spPr>
        <p:txBody>
          <a:bodyPr>
            <a:normAutofit/>
          </a:bodyPr>
          <a:lstStyle>
            <a:lvl1pPr marL="0" indent="0" algn="ctr">
              <a:buNone/>
              <a:defRPr sz="2400"/>
            </a:lvl1pPr>
            <a:lvl2pPr marL="342900" indent="0" algn="ctr">
              <a:buNone/>
              <a:defRPr/>
            </a:lvl2pPr>
            <a:lvl3pPr marL="685800" indent="0" algn="ctr">
              <a:buNone/>
              <a:defRPr/>
            </a:lvl3pPr>
            <a:lvl4pPr marL="1028700" indent="0" algn="ctr">
              <a:buNone/>
              <a:defRPr/>
            </a:lvl4pPr>
            <a:lvl5pPr marL="1371600" indent="0" algn="ctr">
              <a:buNone/>
              <a:defRPr/>
            </a:lvl5pPr>
          </a:lstStyle>
          <a:p>
            <a:pPr lvl="0"/>
            <a:r>
              <a:rPr lang="en-US" dirty="0" err="1"/>
              <a:t>Subheader</a:t>
            </a:r>
            <a:endParaRPr lang="en-US" dirty="0"/>
          </a:p>
        </p:txBody>
      </p:sp>
      <p:sp>
        <p:nvSpPr>
          <p:cNvPr id="2" name="Title 1"/>
          <p:cNvSpPr>
            <a:spLocks noGrp="1"/>
          </p:cNvSpPr>
          <p:nvPr>
            <p:ph type="title" hasCustomPrompt="1"/>
          </p:nvPr>
        </p:nvSpPr>
        <p:spPr>
          <a:xfrm>
            <a:off x="215694" y="2382982"/>
            <a:ext cx="8677297" cy="1046019"/>
          </a:xfrm>
        </p:spPr>
        <p:txBody>
          <a:bodyPr anchor="b">
            <a:normAutofit/>
          </a:bodyPr>
          <a:lstStyle>
            <a:lvl1pPr algn="ctr">
              <a:defRPr sz="4500" cap="all" baseline="0"/>
            </a:lvl1pPr>
          </a:lstStyle>
          <a:p>
            <a:r>
              <a:rPr lang="en-US" dirty="0"/>
              <a:t>SECTION DIVIDER</a:t>
            </a:r>
          </a:p>
        </p:txBody>
      </p:sp>
      <p:sp>
        <p:nvSpPr>
          <p:cNvPr id="4" name="Footer Placeholder 3"/>
          <p:cNvSpPr>
            <a:spLocks noGrp="1"/>
          </p:cNvSpPr>
          <p:nvPr>
            <p:ph type="ftr" sz="quarter" idx="11"/>
          </p:nvPr>
        </p:nvSpPr>
        <p:spPr/>
        <p:txBody>
          <a:bodyPr/>
          <a:lstStyle/>
          <a:p>
            <a:r>
              <a:rPr lang="en-US"/>
              <a:t>PRESENTATION TITLE</a:t>
            </a:r>
            <a:endParaRPr lang="en-US" dirty="0"/>
          </a:p>
        </p:txBody>
      </p:sp>
      <p:sp>
        <p:nvSpPr>
          <p:cNvPr id="5" name="Slide Number Placeholder 4"/>
          <p:cNvSpPr>
            <a:spLocks noGrp="1"/>
          </p:cNvSpPr>
          <p:nvPr>
            <p:ph type="sldNum" sz="quarter" idx="12"/>
          </p:nvPr>
        </p:nvSpPr>
        <p:spPr/>
        <p:txBody>
          <a:bodyPr/>
          <a:lstStyle/>
          <a:p>
            <a:r>
              <a:rPr lang="en-US" dirty="0"/>
              <a:t>PAGE  </a:t>
            </a:r>
            <a:fld id="{93005692-73BE-493E-93AB-ECD6027A7652}" type="slidenum">
              <a:rPr lang="en-US" smtClean="0"/>
              <a:pPr/>
              <a:t>‹#›</a:t>
            </a:fld>
            <a:endParaRPr lang="en-US" dirty="0"/>
          </a:p>
        </p:txBody>
      </p:sp>
    </p:spTree>
    <p:extLst>
      <p:ext uri="{BB962C8B-B14F-4D97-AF65-F5344CB8AC3E}">
        <p14:creationId xmlns:p14="http://schemas.microsoft.com/office/powerpoint/2010/main" val="3666828729"/>
      </p:ext>
    </p:extLst>
  </p:cSld>
  <p:clrMapOvr>
    <a:masterClrMapping/>
  </p:clrMapOvr>
  <p:transition spd="slow">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ection Divider 3">
    <p:bg>
      <p:bgPr>
        <a:solidFill>
          <a:schemeClr val="tx1"/>
        </a:solid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1163242" y="3461559"/>
            <a:ext cx="6803231" cy="598488"/>
          </a:xfrm>
        </p:spPr>
        <p:txBody>
          <a:bodyPr>
            <a:normAutofit/>
          </a:bodyPr>
          <a:lstStyle>
            <a:lvl1pPr marL="0" indent="0" algn="ctr">
              <a:buNone/>
              <a:defRPr sz="2400">
                <a:solidFill>
                  <a:schemeClr val="bg1"/>
                </a:solidFill>
              </a:defRPr>
            </a:lvl1pPr>
            <a:lvl2pPr marL="342900" indent="0" algn="ctr">
              <a:buNone/>
              <a:defRPr/>
            </a:lvl2pPr>
            <a:lvl3pPr marL="685800" indent="0" algn="ctr">
              <a:buNone/>
              <a:defRPr/>
            </a:lvl3pPr>
            <a:lvl4pPr marL="1028700" indent="0" algn="ctr">
              <a:buNone/>
              <a:defRPr/>
            </a:lvl4pPr>
            <a:lvl5pPr marL="1371600" indent="0" algn="ctr">
              <a:buNone/>
              <a:defRPr/>
            </a:lvl5pPr>
          </a:lstStyle>
          <a:p>
            <a:pPr lvl="0"/>
            <a:r>
              <a:rPr lang="en-US" dirty="0" err="1"/>
              <a:t>Subheader</a:t>
            </a:r>
            <a:endParaRPr lang="en-US" dirty="0"/>
          </a:p>
        </p:txBody>
      </p:sp>
      <p:sp>
        <p:nvSpPr>
          <p:cNvPr id="2" name="Title 1"/>
          <p:cNvSpPr>
            <a:spLocks noGrp="1"/>
          </p:cNvSpPr>
          <p:nvPr>
            <p:ph type="title" hasCustomPrompt="1"/>
          </p:nvPr>
        </p:nvSpPr>
        <p:spPr>
          <a:xfrm>
            <a:off x="215694" y="2382982"/>
            <a:ext cx="8677297" cy="1046019"/>
          </a:xfrm>
        </p:spPr>
        <p:txBody>
          <a:bodyPr anchor="b">
            <a:normAutofit/>
          </a:bodyPr>
          <a:lstStyle>
            <a:lvl1pPr algn="ctr">
              <a:defRPr sz="4500" cap="all" baseline="0">
                <a:solidFill>
                  <a:schemeClr val="bg1"/>
                </a:solidFill>
              </a:defRPr>
            </a:lvl1pPr>
          </a:lstStyle>
          <a:p>
            <a:r>
              <a:rPr lang="en-US" dirty="0"/>
              <a:t>SECTION DIVIDER</a:t>
            </a:r>
          </a:p>
        </p:txBody>
      </p:sp>
      <p:sp>
        <p:nvSpPr>
          <p:cNvPr id="4" name="Footer Placeholder 3"/>
          <p:cNvSpPr>
            <a:spLocks noGrp="1"/>
          </p:cNvSpPr>
          <p:nvPr>
            <p:ph type="ftr" sz="quarter" idx="11"/>
          </p:nvPr>
        </p:nvSpPr>
        <p:spPr/>
        <p:txBody>
          <a:bodyPr/>
          <a:lstStyle>
            <a:lvl1pPr>
              <a:defRPr>
                <a:solidFill>
                  <a:schemeClr val="bg1"/>
                </a:solidFill>
              </a:defRPr>
            </a:lvl1pPr>
          </a:lstStyle>
          <a:p>
            <a:r>
              <a:rPr lang="en-US"/>
              <a:t>PRESENTATION TITLE</a:t>
            </a:r>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r>
              <a:rPr lang="en-US" dirty="0"/>
              <a:t>PAGE  </a:t>
            </a:r>
            <a:fld id="{93005692-73BE-493E-93AB-ECD6027A7652}" type="slidenum">
              <a:rPr lang="en-US" smtClean="0"/>
              <a:pPr/>
              <a:t>‹#›</a:t>
            </a:fld>
            <a:endParaRPr lang="en-US" dirty="0"/>
          </a:p>
        </p:txBody>
      </p:sp>
    </p:spTree>
    <p:extLst>
      <p:ext uri="{BB962C8B-B14F-4D97-AF65-F5344CB8AC3E}">
        <p14:creationId xmlns:p14="http://schemas.microsoft.com/office/powerpoint/2010/main" val="3035022777"/>
      </p:ext>
    </p:extLst>
  </p:cSld>
  <p:clrMapOvr>
    <a:masterClrMapping/>
  </p:clrMapOvr>
  <p:transition spd="slow">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5767" y="1603329"/>
            <a:ext cx="9135397" cy="2786193"/>
          </a:xfrm>
          <a:prstGeom prst="rect">
            <a:avLst/>
          </a:prstGeom>
        </p:spPr>
      </p:pic>
      <p:sp>
        <p:nvSpPr>
          <p:cNvPr id="2" name="Title 1"/>
          <p:cNvSpPr>
            <a:spLocks noGrp="1"/>
          </p:cNvSpPr>
          <p:nvPr>
            <p:ph type="title" hasCustomPrompt="1"/>
          </p:nvPr>
        </p:nvSpPr>
        <p:spPr>
          <a:xfrm>
            <a:off x="492919" y="4581237"/>
            <a:ext cx="8158163" cy="1597891"/>
          </a:xfrm>
          <a:noFill/>
        </p:spPr>
        <p:txBody>
          <a:bodyPr wrap="square" rtlCol="0" anchor="ctr" anchorCtr="1">
            <a:noAutofit/>
          </a:bodyPr>
          <a:lstStyle>
            <a:lvl1pPr algn="ctr">
              <a:defRPr lang="en-US" sz="1350" b="0" i="0" cap="all" baseline="0">
                <a:solidFill>
                  <a:schemeClr val="tx1"/>
                </a:solidFill>
                <a:latin typeface="Verdana" charset="0"/>
                <a:ea typeface="Verdana" charset="0"/>
                <a:cs typeface="Verdana" charset="0"/>
              </a:defRPr>
            </a:lvl1pPr>
          </a:lstStyle>
          <a:p>
            <a:pPr marL="0" lvl="0" algn="ctr">
              <a:lnSpc>
                <a:spcPct val="75000"/>
              </a:lnSpc>
            </a:pPr>
            <a:r>
              <a:rPr lang="en-US" dirty="0"/>
              <a:t>click to edit master closing slide</a:t>
            </a:r>
          </a:p>
        </p:txBody>
      </p:sp>
      <p:sp>
        <p:nvSpPr>
          <p:cNvPr id="10" name="Footer Placeholder 9"/>
          <p:cNvSpPr>
            <a:spLocks noGrp="1"/>
          </p:cNvSpPr>
          <p:nvPr>
            <p:ph type="ftr" sz="quarter" idx="11"/>
          </p:nvPr>
        </p:nvSpPr>
        <p:spPr/>
        <p:txBody>
          <a:bodyPr/>
          <a:lstStyle/>
          <a:p>
            <a:r>
              <a:rPr lang="en-US"/>
              <a:t>PRESENTATION TITLE</a:t>
            </a:r>
            <a:endParaRPr lang="en-US" dirty="0"/>
          </a:p>
        </p:txBody>
      </p:sp>
      <p:sp>
        <p:nvSpPr>
          <p:cNvPr id="11" name="Slide Number Placeholder 10"/>
          <p:cNvSpPr>
            <a:spLocks noGrp="1"/>
          </p:cNvSpPr>
          <p:nvPr>
            <p:ph type="sldNum" sz="quarter" idx="12"/>
          </p:nvPr>
        </p:nvSpPr>
        <p:spPr/>
        <p:txBody>
          <a:bodyPr/>
          <a:lstStyle/>
          <a:p>
            <a:r>
              <a:rPr lang="en-US" dirty="0"/>
              <a:t>PAGE  </a:t>
            </a:r>
            <a:fld id="{93005692-73BE-493E-93AB-ECD6027A7652}" type="slidenum">
              <a:rPr lang="en-US" smtClean="0"/>
              <a:pPr/>
              <a:t>‹#›</a:t>
            </a:fld>
            <a:endParaRPr lang="en-US" dirty="0"/>
          </a:p>
        </p:txBody>
      </p:sp>
      <p:grpSp>
        <p:nvGrpSpPr>
          <p:cNvPr id="16" name="Group 15"/>
          <p:cNvGrpSpPr/>
          <p:nvPr userDrawn="1"/>
        </p:nvGrpSpPr>
        <p:grpSpPr>
          <a:xfrm>
            <a:off x="0" y="0"/>
            <a:ext cx="9144000" cy="397164"/>
            <a:chOff x="0" y="0"/>
            <a:chExt cx="9144000" cy="397164"/>
          </a:xfrm>
        </p:grpSpPr>
        <p:sp>
          <p:nvSpPr>
            <p:cNvPr id="17" name="Rectangle 16"/>
            <p:cNvSpPr/>
            <p:nvPr userDrawn="1"/>
          </p:nvSpPr>
          <p:spPr>
            <a:xfrm>
              <a:off x="6858704" y="198582"/>
              <a:ext cx="2285296" cy="19858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8" name="Group 17"/>
            <p:cNvGrpSpPr/>
            <p:nvPr userDrawn="1"/>
          </p:nvGrpSpPr>
          <p:grpSpPr>
            <a:xfrm>
              <a:off x="0" y="0"/>
              <a:ext cx="9143999" cy="397164"/>
              <a:chOff x="0" y="0"/>
              <a:chExt cx="9143999" cy="397164"/>
            </a:xfrm>
          </p:grpSpPr>
          <p:sp>
            <p:nvSpPr>
              <p:cNvPr id="19" name="Rectangle 18"/>
              <p:cNvSpPr/>
              <p:nvPr userDrawn="1"/>
            </p:nvSpPr>
            <p:spPr>
              <a:xfrm>
                <a:off x="1" y="198582"/>
                <a:ext cx="2311648" cy="1985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Rectangle 19"/>
              <p:cNvSpPr/>
              <p:nvPr userDrawn="1"/>
            </p:nvSpPr>
            <p:spPr>
              <a:xfrm>
                <a:off x="2288114" y="198582"/>
                <a:ext cx="2285296" cy="1985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Rectangle 20"/>
              <p:cNvSpPr/>
              <p:nvPr userDrawn="1"/>
            </p:nvSpPr>
            <p:spPr>
              <a:xfrm>
                <a:off x="4573409" y="198582"/>
                <a:ext cx="2285296" cy="1985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Rectangle 21"/>
              <p:cNvSpPr/>
              <p:nvPr userDrawn="1"/>
            </p:nvSpPr>
            <p:spPr>
              <a:xfrm>
                <a:off x="0" y="0"/>
                <a:ext cx="9143999" cy="19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spTree>
    <p:extLst>
      <p:ext uri="{BB962C8B-B14F-4D97-AF65-F5344CB8AC3E}">
        <p14:creationId xmlns:p14="http://schemas.microsoft.com/office/powerpoint/2010/main" val="3269677358"/>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4570593" y="397164"/>
            <a:ext cx="4573407" cy="6460836"/>
          </a:xfrm>
        </p:spPr>
        <p:txBody>
          <a:bodyPr/>
          <a:lstStyle/>
          <a:p>
            <a:r>
              <a:rPr lang="en-US"/>
              <a:t>Click icon to add picture</a:t>
            </a:r>
          </a:p>
        </p:txBody>
      </p:sp>
      <p:sp>
        <p:nvSpPr>
          <p:cNvPr id="2" name="Title 1"/>
          <p:cNvSpPr>
            <a:spLocks noGrp="1"/>
          </p:cNvSpPr>
          <p:nvPr>
            <p:ph type="ctrTitle" hasCustomPrompt="1"/>
          </p:nvPr>
        </p:nvSpPr>
        <p:spPr>
          <a:xfrm>
            <a:off x="339556" y="1028941"/>
            <a:ext cx="4114682" cy="1474115"/>
          </a:xfrm>
        </p:spPr>
        <p:txBody>
          <a:bodyPr lIns="0" anchor="b">
            <a:noAutofit/>
          </a:bodyPr>
          <a:lstStyle>
            <a:lvl1pPr algn="l">
              <a:defRPr sz="4050">
                <a:solidFill>
                  <a:schemeClr val="tx1"/>
                </a:solidFill>
                <a:latin typeface="+mj-lt"/>
              </a:defRPr>
            </a:lvl1pPr>
          </a:lstStyle>
          <a:p>
            <a:r>
              <a:rPr lang="en-US" dirty="0"/>
              <a:t>CLICK TO EDIT MASTER TITLE SLIDE</a:t>
            </a:r>
          </a:p>
        </p:txBody>
      </p:sp>
      <p:sp>
        <p:nvSpPr>
          <p:cNvPr id="3" name="Subtitle 2"/>
          <p:cNvSpPr>
            <a:spLocks noGrp="1"/>
          </p:cNvSpPr>
          <p:nvPr>
            <p:ph type="subTitle" idx="1"/>
          </p:nvPr>
        </p:nvSpPr>
        <p:spPr>
          <a:xfrm>
            <a:off x="339556" y="4266822"/>
            <a:ext cx="4114682" cy="666549"/>
          </a:xfrm>
        </p:spPr>
        <p:txBody>
          <a:bodyPr lIns="0" anchor="t">
            <a:normAutofit/>
          </a:bodyPr>
          <a:lstStyle>
            <a:lvl1pPr marL="0" indent="0" algn="l">
              <a:buNone/>
              <a:defRPr sz="1500" b="0">
                <a:solidFill>
                  <a:schemeClr val="tx1">
                    <a:lumMod val="50000"/>
                    <a:lumOff val="50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8" name="Footer Placeholder 7"/>
          <p:cNvSpPr>
            <a:spLocks noGrp="1"/>
          </p:cNvSpPr>
          <p:nvPr>
            <p:ph type="ftr" sz="quarter" idx="11"/>
          </p:nvPr>
        </p:nvSpPr>
        <p:spPr>
          <a:xfrm>
            <a:off x="4967756" y="6377232"/>
            <a:ext cx="3220281" cy="250337"/>
          </a:xfrm>
        </p:spPr>
        <p:txBody>
          <a:bodyPr/>
          <a:lstStyle>
            <a:lvl1pPr algn="ctr">
              <a:defRPr/>
            </a:lvl1pPr>
          </a:lstStyle>
          <a:p>
            <a:r>
              <a:rPr lang="en-US"/>
              <a:t>PRESENTATION TITLE</a:t>
            </a:r>
            <a:endParaRPr lang="en-US" dirty="0"/>
          </a:p>
        </p:txBody>
      </p:sp>
      <p:sp>
        <p:nvSpPr>
          <p:cNvPr id="9" name="Slide Number Placeholder 8"/>
          <p:cNvSpPr>
            <a:spLocks noGrp="1"/>
          </p:cNvSpPr>
          <p:nvPr>
            <p:ph type="sldNum" sz="quarter" idx="12"/>
          </p:nvPr>
        </p:nvSpPr>
        <p:spPr>
          <a:xfrm>
            <a:off x="8361312" y="6377232"/>
            <a:ext cx="415425" cy="250337"/>
          </a:xfrm>
        </p:spPr>
        <p:txBody>
          <a:bodyPr/>
          <a:lstStyle>
            <a:lvl1pPr algn="ctr">
              <a:defRPr/>
            </a:lvl1pPr>
          </a:lstStyle>
          <a:p>
            <a:fld id="{93005692-73BE-493E-93AB-ECD6027A7652}" type="slidenum">
              <a:rPr lang="en-US" smtClean="0"/>
              <a:pPr/>
              <a:t>‹#›</a:t>
            </a:fld>
            <a:endParaRPr lang="en-US" dirty="0"/>
          </a:p>
        </p:txBody>
      </p:sp>
      <p:sp>
        <p:nvSpPr>
          <p:cNvPr id="20" name="Date Placeholder 6"/>
          <p:cNvSpPr>
            <a:spLocks noGrp="1"/>
          </p:cNvSpPr>
          <p:nvPr>
            <p:ph type="dt" sz="half" idx="10"/>
          </p:nvPr>
        </p:nvSpPr>
        <p:spPr>
          <a:xfrm>
            <a:off x="339555" y="2642329"/>
            <a:ext cx="887187" cy="377962"/>
          </a:xfrm>
          <a:prstGeom prst="rect">
            <a:avLst/>
          </a:prstGeom>
          <a:solidFill>
            <a:schemeClr val="accent1"/>
          </a:solidFill>
        </p:spPr>
        <p:txBody>
          <a:bodyPr anchor="ctr" anchorCtr="0"/>
          <a:lstStyle>
            <a:lvl1pPr algn="ctr">
              <a:defRPr sz="825">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A318C6E2-4AA5-436E-9815-715E9B2235FA}" type="datetime1">
              <a:rPr lang="en-US" smtClean="0"/>
              <a:pPr/>
              <a:t>8/27/2023</a:t>
            </a:fld>
            <a:endParaRPr lang="en-US" dirty="0"/>
          </a:p>
        </p:txBody>
      </p:sp>
      <p:grpSp>
        <p:nvGrpSpPr>
          <p:cNvPr id="15" name="Group 14"/>
          <p:cNvGrpSpPr/>
          <p:nvPr userDrawn="1"/>
        </p:nvGrpSpPr>
        <p:grpSpPr>
          <a:xfrm>
            <a:off x="0" y="0"/>
            <a:ext cx="9144000" cy="397164"/>
            <a:chOff x="0" y="0"/>
            <a:chExt cx="9144000" cy="397164"/>
          </a:xfrm>
        </p:grpSpPr>
        <p:sp>
          <p:nvSpPr>
            <p:cNvPr id="16" name="Rectangle 15"/>
            <p:cNvSpPr/>
            <p:nvPr userDrawn="1"/>
          </p:nvSpPr>
          <p:spPr>
            <a:xfrm>
              <a:off x="6858704" y="198582"/>
              <a:ext cx="2285296" cy="19858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7" name="Group 16"/>
            <p:cNvGrpSpPr/>
            <p:nvPr userDrawn="1"/>
          </p:nvGrpSpPr>
          <p:grpSpPr>
            <a:xfrm>
              <a:off x="0" y="0"/>
              <a:ext cx="9143999" cy="397164"/>
              <a:chOff x="0" y="0"/>
              <a:chExt cx="9143999" cy="397164"/>
            </a:xfrm>
          </p:grpSpPr>
          <p:sp>
            <p:nvSpPr>
              <p:cNvPr id="18" name="Rectangle 17"/>
              <p:cNvSpPr/>
              <p:nvPr userDrawn="1"/>
            </p:nvSpPr>
            <p:spPr>
              <a:xfrm>
                <a:off x="1" y="198582"/>
                <a:ext cx="2311648" cy="1985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Rectangle 18"/>
              <p:cNvSpPr/>
              <p:nvPr userDrawn="1"/>
            </p:nvSpPr>
            <p:spPr>
              <a:xfrm>
                <a:off x="2288114" y="198582"/>
                <a:ext cx="2285296" cy="1985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Rectangle 20"/>
              <p:cNvSpPr/>
              <p:nvPr userDrawn="1"/>
            </p:nvSpPr>
            <p:spPr>
              <a:xfrm>
                <a:off x="4573409" y="198582"/>
                <a:ext cx="2285296" cy="1985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Rectangle 21"/>
              <p:cNvSpPr/>
              <p:nvPr userDrawn="1"/>
            </p:nvSpPr>
            <p:spPr>
              <a:xfrm>
                <a:off x="0" y="0"/>
                <a:ext cx="9143999" cy="19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pic>
        <p:nvPicPr>
          <p:cNvPr id="23" name="Picture 2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455" y="5662800"/>
            <a:ext cx="4331079" cy="1320930"/>
          </a:xfrm>
          <a:prstGeom prst="rect">
            <a:avLst/>
          </a:prstGeom>
        </p:spPr>
      </p:pic>
    </p:spTree>
    <p:extLst>
      <p:ext uri="{BB962C8B-B14F-4D97-AF65-F5344CB8AC3E}">
        <p14:creationId xmlns:p14="http://schemas.microsoft.com/office/powerpoint/2010/main" val="1031835470"/>
      </p:ext>
    </p:extLst>
  </p:cSld>
  <p:clrMapOvr>
    <a:masterClrMapping/>
  </p:clrMapOvr>
  <p:transition spd="slow">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losing Slide_ALT">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b="1059"/>
          <a:stretch/>
        </p:blipFill>
        <p:spPr>
          <a:xfrm>
            <a:off x="0" y="384562"/>
            <a:ext cx="9144000" cy="6473439"/>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0050" y="1918660"/>
            <a:ext cx="8709660" cy="2656348"/>
          </a:xfrm>
          <a:prstGeom prst="rect">
            <a:avLst/>
          </a:prstGeom>
        </p:spPr>
      </p:pic>
      <p:sp>
        <p:nvSpPr>
          <p:cNvPr id="2" name="Title 1"/>
          <p:cNvSpPr>
            <a:spLocks noGrp="1"/>
          </p:cNvSpPr>
          <p:nvPr>
            <p:ph type="title" hasCustomPrompt="1"/>
          </p:nvPr>
        </p:nvSpPr>
        <p:spPr>
          <a:xfrm>
            <a:off x="550069" y="4682836"/>
            <a:ext cx="8043863" cy="1559782"/>
          </a:xfrm>
          <a:noFill/>
        </p:spPr>
        <p:txBody>
          <a:bodyPr wrap="square" rtlCol="0" anchor="ctr" anchorCtr="1">
            <a:noAutofit/>
          </a:bodyPr>
          <a:lstStyle>
            <a:lvl1pPr algn="ctr">
              <a:defRPr lang="en-US" sz="1350" b="0" i="0">
                <a:solidFill>
                  <a:schemeClr val="bg1">
                    <a:alpha val="81000"/>
                  </a:schemeClr>
                </a:solidFill>
                <a:latin typeface="Verdana" charset="0"/>
                <a:ea typeface="Verdana" charset="0"/>
                <a:cs typeface="Verdana" charset="0"/>
              </a:defRPr>
            </a:lvl1pPr>
          </a:lstStyle>
          <a:p>
            <a:pPr marL="0" lvl="0" algn="ctr">
              <a:lnSpc>
                <a:spcPct val="75000"/>
              </a:lnSpc>
            </a:pPr>
            <a:r>
              <a:rPr lang="en-US" dirty="0"/>
              <a:t>CLICK TO EDIT MASTER CLOSING SLIDE OPTION 2</a:t>
            </a:r>
          </a:p>
        </p:txBody>
      </p:sp>
      <p:sp>
        <p:nvSpPr>
          <p:cNvPr id="7" name="Footer Placeholder 6"/>
          <p:cNvSpPr>
            <a:spLocks noGrp="1"/>
          </p:cNvSpPr>
          <p:nvPr>
            <p:ph type="ftr" sz="quarter" idx="11"/>
          </p:nvPr>
        </p:nvSpPr>
        <p:spPr/>
        <p:txBody>
          <a:bodyPr/>
          <a:lstStyle/>
          <a:p>
            <a:r>
              <a:rPr lang="en-US"/>
              <a:t>PRESENTATION TITLE</a:t>
            </a:r>
            <a:endParaRPr lang="en-US" dirty="0"/>
          </a:p>
        </p:txBody>
      </p:sp>
      <p:sp>
        <p:nvSpPr>
          <p:cNvPr id="8" name="Slide Number Placeholder 7"/>
          <p:cNvSpPr>
            <a:spLocks noGrp="1"/>
          </p:cNvSpPr>
          <p:nvPr>
            <p:ph type="sldNum" sz="quarter" idx="12"/>
          </p:nvPr>
        </p:nvSpPr>
        <p:spPr/>
        <p:txBody>
          <a:bodyPr/>
          <a:lstStyle/>
          <a:p>
            <a:r>
              <a:rPr lang="en-US" dirty="0"/>
              <a:t>PAGE  </a:t>
            </a:r>
            <a:fld id="{93005692-73BE-493E-93AB-ECD6027A7652}" type="slidenum">
              <a:rPr lang="en-US" smtClean="0"/>
              <a:pPr/>
              <a:t>‹#›</a:t>
            </a:fld>
            <a:endParaRPr lang="en-US" dirty="0"/>
          </a:p>
        </p:txBody>
      </p:sp>
    </p:spTree>
    <p:extLst>
      <p:ext uri="{BB962C8B-B14F-4D97-AF65-F5344CB8AC3E}">
        <p14:creationId xmlns:p14="http://schemas.microsoft.com/office/powerpoint/2010/main" val="3722082862"/>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Black">
    <p:bg>
      <p:bgPr>
        <a:solidFill>
          <a:schemeClr val="tx1"/>
        </a:solidFill>
        <a:effectLst/>
      </p:bgPr>
    </p:bg>
    <p:spTree>
      <p:nvGrpSpPr>
        <p:cNvPr id="1" name=""/>
        <p:cNvGrpSpPr/>
        <p:nvPr/>
      </p:nvGrpSpPr>
      <p:grpSpPr>
        <a:xfrm>
          <a:off x="0" y="0"/>
          <a:ext cx="0" cy="0"/>
          <a:chOff x="0" y="0"/>
          <a:chExt cx="0" cy="0"/>
        </a:xfrm>
      </p:grpSpPr>
      <p:pic>
        <p:nvPicPr>
          <p:cNvPr id="22" name="Picture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9831" y="5531006"/>
            <a:ext cx="5215889" cy="1590787"/>
          </a:xfrm>
          <a:prstGeom prst="rect">
            <a:avLst/>
          </a:prstGeom>
        </p:spPr>
      </p:pic>
      <p:sp>
        <p:nvSpPr>
          <p:cNvPr id="2" name="Title 1"/>
          <p:cNvSpPr>
            <a:spLocks noGrp="1"/>
          </p:cNvSpPr>
          <p:nvPr>
            <p:ph type="ctrTitle" hasCustomPrompt="1"/>
          </p:nvPr>
        </p:nvSpPr>
        <p:spPr>
          <a:xfrm>
            <a:off x="339556" y="1028941"/>
            <a:ext cx="6519149" cy="1474115"/>
          </a:xfrm>
        </p:spPr>
        <p:txBody>
          <a:bodyPr lIns="0" anchor="b">
            <a:noAutofit/>
          </a:bodyPr>
          <a:lstStyle>
            <a:lvl1pPr algn="l">
              <a:defRPr sz="4050">
                <a:solidFill>
                  <a:schemeClr val="bg1"/>
                </a:solidFill>
                <a:latin typeface="+mj-lt"/>
              </a:defRPr>
            </a:lvl1pPr>
          </a:lstStyle>
          <a:p>
            <a:r>
              <a:rPr lang="en-US" dirty="0"/>
              <a:t>CLICK TO EDIT MASTER TITLE SLIDE</a:t>
            </a:r>
          </a:p>
        </p:txBody>
      </p:sp>
      <p:sp>
        <p:nvSpPr>
          <p:cNvPr id="3" name="Subtitle 2"/>
          <p:cNvSpPr>
            <a:spLocks noGrp="1"/>
          </p:cNvSpPr>
          <p:nvPr>
            <p:ph type="subTitle" idx="1"/>
          </p:nvPr>
        </p:nvSpPr>
        <p:spPr>
          <a:xfrm>
            <a:off x="339556" y="4266822"/>
            <a:ext cx="4114682" cy="666549"/>
          </a:xfrm>
        </p:spPr>
        <p:txBody>
          <a:bodyPr lIns="0" anchor="t">
            <a:normAutofit/>
          </a:bodyPr>
          <a:lstStyle>
            <a:lvl1pPr marL="0" indent="0" algn="l">
              <a:buNone/>
              <a:defRPr sz="1500" b="0">
                <a:solidFill>
                  <a:schemeClr val="bg1">
                    <a:lumMod val="85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8" name="Footer Placeholder 7"/>
          <p:cNvSpPr>
            <a:spLocks noGrp="1"/>
          </p:cNvSpPr>
          <p:nvPr>
            <p:ph type="ftr" sz="quarter" idx="11"/>
          </p:nvPr>
        </p:nvSpPr>
        <p:spPr>
          <a:xfrm>
            <a:off x="5013476" y="6182922"/>
            <a:ext cx="3220281" cy="250337"/>
          </a:xfrm>
        </p:spPr>
        <p:txBody>
          <a:bodyPr/>
          <a:lstStyle>
            <a:lvl1pPr algn="ctr">
              <a:defRPr>
                <a:solidFill>
                  <a:schemeClr val="bg1">
                    <a:lumMod val="85000"/>
                  </a:schemeClr>
                </a:solidFill>
              </a:defRPr>
            </a:lvl1pPr>
          </a:lstStyle>
          <a:p>
            <a:r>
              <a:rPr lang="en-US" dirty="0"/>
              <a:t>PRESENTATION TITLE</a:t>
            </a:r>
          </a:p>
        </p:txBody>
      </p:sp>
      <p:sp>
        <p:nvSpPr>
          <p:cNvPr id="9" name="Slide Number Placeholder 8"/>
          <p:cNvSpPr>
            <a:spLocks noGrp="1"/>
          </p:cNvSpPr>
          <p:nvPr>
            <p:ph type="sldNum" sz="quarter" idx="12"/>
          </p:nvPr>
        </p:nvSpPr>
        <p:spPr>
          <a:xfrm>
            <a:off x="8407032" y="6182922"/>
            <a:ext cx="415425" cy="250337"/>
          </a:xfrm>
        </p:spPr>
        <p:txBody>
          <a:bodyPr/>
          <a:lstStyle>
            <a:lvl1pPr algn="ctr">
              <a:defRPr>
                <a:solidFill>
                  <a:schemeClr val="bg1">
                    <a:lumMod val="85000"/>
                  </a:schemeClr>
                </a:solidFill>
              </a:defRPr>
            </a:lvl1pPr>
          </a:lstStyle>
          <a:p>
            <a:fld id="{93005692-73BE-493E-93AB-ECD6027A7652}" type="slidenum">
              <a:rPr lang="en-US" smtClean="0"/>
              <a:pPr/>
              <a:t>‹#›</a:t>
            </a:fld>
            <a:endParaRPr lang="en-US" dirty="0"/>
          </a:p>
        </p:txBody>
      </p:sp>
      <p:sp>
        <p:nvSpPr>
          <p:cNvPr id="19" name="Date Placeholder 6"/>
          <p:cNvSpPr>
            <a:spLocks noGrp="1"/>
          </p:cNvSpPr>
          <p:nvPr>
            <p:ph type="dt" sz="half" idx="10"/>
          </p:nvPr>
        </p:nvSpPr>
        <p:spPr>
          <a:xfrm>
            <a:off x="339555" y="2642329"/>
            <a:ext cx="887187" cy="377962"/>
          </a:xfrm>
          <a:prstGeom prst="rect">
            <a:avLst/>
          </a:prstGeom>
          <a:solidFill>
            <a:schemeClr val="accent1"/>
          </a:solidFill>
        </p:spPr>
        <p:txBody>
          <a:bodyPr anchor="ctr" anchorCtr="0"/>
          <a:lstStyle>
            <a:lvl1pPr algn="ctr">
              <a:defRPr sz="825">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A318C6E2-4AA5-436E-9815-715E9B2235FA}" type="datetime1">
              <a:rPr lang="en-US" smtClean="0"/>
              <a:pPr/>
              <a:t>8/27/2023</a:t>
            </a:fld>
            <a:endParaRPr lang="en-US" dirty="0"/>
          </a:p>
        </p:txBody>
      </p:sp>
      <p:grpSp>
        <p:nvGrpSpPr>
          <p:cNvPr id="14" name="Group 13"/>
          <p:cNvGrpSpPr/>
          <p:nvPr userDrawn="1"/>
        </p:nvGrpSpPr>
        <p:grpSpPr>
          <a:xfrm>
            <a:off x="0" y="0"/>
            <a:ext cx="9144000" cy="397164"/>
            <a:chOff x="0" y="0"/>
            <a:chExt cx="9144000" cy="397164"/>
          </a:xfrm>
        </p:grpSpPr>
        <p:sp>
          <p:nvSpPr>
            <p:cNvPr id="15" name="Rectangle 14"/>
            <p:cNvSpPr/>
            <p:nvPr userDrawn="1"/>
          </p:nvSpPr>
          <p:spPr>
            <a:xfrm>
              <a:off x="6858704" y="198582"/>
              <a:ext cx="2285296" cy="19858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6" name="Group 15"/>
            <p:cNvGrpSpPr/>
            <p:nvPr userDrawn="1"/>
          </p:nvGrpSpPr>
          <p:grpSpPr>
            <a:xfrm>
              <a:off x="0" y="0"/>
              <a:ext cx="9143999" cy="397164"/>
              <a:chOff x="0" y="0"/>
              <a:chExt cx="9143999" cy="397164"/>
            </a:xfrm>
          </p:grpSpPr>
          <p:sp>
            <p:nvSpPr>
              <p:cNvPr id="17" name="Rectangle 16"/>
              <p:cNvSpPr/>
              <p:nvPr userDrawn="1"/>
            </p:nvSpPr>
            <p:spPr>
              <a:xfrm>
                <a:off x="1" y="198582"/>
                <a:ext cx="2311648" cy="1985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Rectangle 17"/>
              <p:cNvSpPr/>
              <p:nvPr userDrawn="1"/>
            </p:nvSpPr>
            <p:spPr>
              <a:xfrm>
                <a:off x="2288114" y="198582"/>
                <a:ext cx="2285296" cy="1985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Rectangle 19"/>
              <p:cNvSpPr/>
              <p:nvPr userDrawn="1"/>
            </p:nvSpPr>
            <p:spPr>
              <a:xfrm>
                <a:off x="4573409" y="198582"/>
                <a:ext cx="2285296" cy="1985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Rectangle 20"/>
              <p:cNvSpPr/>
              <p:nvPr userDrawn="1"/>
            </p:nvSpPr>
            <p:spPr>
              <a:xfrm>
                <a:off x="0" y="0"/>
                <a:ext cx="9143999" cy="19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spTree>
    <p:extLst>
      <p:ext uri="{BB962C8B-B14F-4D97-AF65-F5344CB8AC3E}">
        <p14:creationId xmlns:p14="http://schemas.microsoft.com/office/powerpoint/2010/main" val="2528952265"/>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Black with Image">
    <p:bg>
      <p:bgPr>
        <a:solidFill>
          <a:schemeClr val="tx1"/>
        </a:solidFill>
        <a:effectLst/>
      </p:bgPr>
    </p:bg>
    <p:spTree>
      <p:nvGrpSpPr>
        <p:cNvPr id="1" name=""/>
        <p:cNvGrpSpPr/>
        <p:nvPr/>
      </p:nvGrpSpPr>
      <p:grpSpPr>
        <a:xfrm>
          <a:off x="0" y="0"/>
          <a:ext cx="0" cy="0"/>
          <a:chOff x="0" y="0"/>
          <a:chExt cx="0" cy="0"/>
        </a:xfrm>
      </p:grpSpPr>
      <p:sp>
        <p:nvSpPr>
          <p:cNvPr id="18" name="Picture Placeholder 5"/>
          <p:cNvSpPr>
            <a:spLocks noGrp="1"/>
          </p:cNvSpPr>
          <p:nvPr>
            <p:ph type="pic" sz="quarter" idx="13"/>
          </p:nvPr>
        </p:nvSpPr>
        <p:spPr>
          <a:xfrm>
            <a:off x="4570593" y="397164"/>
            <a:ext cx="4573407" cy="6460836"/>
          </a:xfrm>
        </p:spPr>
        <p:txBody>
          <a:bodyPr/>
          <a:lstStyle/>
          <a:p>
            <a:r>
              <a:rPr lang="en-US"/>
              <a:t>Click icon to add picture</a:t>
            </a:r>
          </a:p>
        </p:txBody>
      </p:sp>
      <p:sp>
        <p:nvSpPr>
          <p:cNvPr id="2" name="Title 1"/>
          <p:cNvSpPr>
            <a:spLocks noGrp="1"/>
          </p:cNvSpPr>
          <p:nvPr>
            <p:ph type="ctrTitle" hasCustomPrompt="1"/>
          </p:nvPr>
        </p:nvSpPr>
        <p:spPr>
          <a:xfrm>
            <a:off x="339556" y="1028941"/>
            <a:ext cx="4114682" cy="1474115"/>
          </a:xfrm>
        </p:spPr>
        <p:txBody>
          <a:bodyPr lIns="0" anchor="b">
            <a:noAutofit/>
          </a:bodyPr>
          <a:lstStyle>
            <a:lvl1pPr algn="l">
              <a:defRPr sz="4050">
                <a:solidFill>
                  <a:schemeClr val="bg1"/>
                </a:solidFill>
                <a:latin typeface="+mj-lt"/>
              </a:defRPr>
            </a:lvl1pPr>
          </a:lstStyle>
          <a:p>
            <a:r>
              <a:rPr lang="en-US" dirty="0"/>
              <a:t>CLICK TO EDIT MASTER TITLE SLIDE</a:t>
            </a:r>
          </a:p>
        </p:txBody>
      </p:sp>
      <p:sp>
        <p:nvSpPr>
          <p:cNvPr id="3" name="Subtitle 2"/>
          <p:cNvSpPr>
            <a:spLocks noGrp="1"/>
          </p:cNvSpPr>
          <p:nvPr>
            <p:ph type="subTitle" idx="1"/>
          </p:nvPr>
        </p:nvSpPr>
        <p:spPr>
          <a:xfrm>
            <a:off x="339556" y="4266822"/>
            <a:ext cx="4114682" cy="666549"/>
          </a:xfrm>
        </p:spPr>
        <p:txBody>
          <a:bodyPr lIns="0" anchor="t">
            <a:normAutofit/>
          </a:bodyPr>
          <a:lstStyle>
            <a:lvl1pPr marL="0" indent="0" algn="l">
              <a:buNone/>
              <a:defRPr sz="1500" b="0">
                <a:solidFill>
                  <a:schemeClr val="bg1">
                    <a:lumMod val="85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21" name="Date Placeholder 6"/>
          <p:cNvSpPr>
            <a:spLocks noGrp="1"/>
          </p:cNvSpPr>
          <p:nvPr>
            <p:ph type="dt" sz="half" idx="10"/>
          </p:nvPr>
        </p:nvSpPr>
        <p:spPr>
          <a:xfrm>
            <a:off x="339555" y="2642329"/>
            <a:ext cx="887187" cy="377962"/>
          </a:xfrm>
          <a:prstGeom prst="rect">
            <a:avLst/>
          </a:prstGeom>
          <a:solidFill>
            <a:schemeClr val="accent1"/>
          </a:solidFill>
        </p:spPr>
        <p:txBody>
          <a:bodyPr anchor="ctr" anchorCtr="0"/>
          <a:lstStyle>
            <a:lvl1pPr algn="ctr">
              <a:defRPr sz="825">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A318C6E2-4AA5-436E-9815-715E9B2235FA}" type="datetime1">
              <a:rPr lang="en-US" smtClean="0"/>
              <a:pPr/>
              <a:t>8/27/2023</a:t>
            </a:fld>
            <a:endParaRPr lang="en-US" dirty="0"/>
          </a:p>
        </p:txBody>
      </p:sp>
      <p:sp>
        <p:nvSpPr>
          <p:cNvPr id="36" name="Footer Placeholder 7"/>
          <p:cNvSpPr>
            <a:spLocks noGrp="1"/>
          </p:cNvSpPr>
          <p:nvPr>
            <p:ph type="ftr" sz="quarter" idx="11"/>
          </p:nvPr>
        </p:nvSpPr>
        <p:spPr>
          <a:xfrm>
            <a:off x="5013476" y="6182922"/>
            <a:ext cx="3220281" cy="250337"/>
          </a:xfrm>
        </p:spPr>
        <p:txBody>
          <a:bodyPr/>
          <a:lstStyle>
            <a:lvl1pPr algn="ctr">
              <a:defRPr>
                <a:solidFill>
                  <a:schemeClr val="bg1">
                    <a:lumMod val="85000"/>
                  </a:schemeClr>
                </a:solidFill>
              </a:defRPr>
            </a:lvl1pPr>
          </a:lstStyle>
          <a:p>
            <a:r>
              <a:rPr lang="en-US" dirty="0"/>
              <a:t>PRESENTATION TITLE</a:t>
            </a:r>
          </a:p>
        </p:txBody>
      </p:sp>
      <p:sp>
        <p:nvSpPr>
          <p:cNvPr id="37" name="Slide Number Placeholder 8"/>
          <p:cNvSpPr>
            <a:spLocks noGrp="1"/>
          </p:cNvSpPr>
          <p:nvPr>
            <p:ph type="sldNum" sz="quarter" idx="12"/>
          </p:nvPr>
        </p:nvSpPr>
        <p:spPr>
          <a:xfrm>
            <a:off x="8407032" y="6182922"/>
            <a:ext cx="415425" cy="250337"/>
          </a:xfrm>
        </p:spPr>
        <p:txBody>
          <a:bodyPr/>
          <a:lstStyle>
            <a:lvl1pPr algn="ctr">
              <a:defRPr>
                <a:solidFill>
                  <a:schemeClr val="bg1">
                    <a:lumMod val="85000"/>
                  </a:schemeClr>
                </a:solidFill>
              </a:defRPr>
            </a:lvl1pPr>
          </a:lstStyle>
          <a:p>
            <a:fld id="{93005692-73BE-493E-93AB-ECD6027A7652}" type="slidenum">
              <a:rPr lang="en-US" smtClean="0"/>
              <a:pPr/>
              <a:t>‹#›</a:t>
            </a:fld>
            <a:endParaRPr lang="en-US" dirty="0"/>
          </a:p>
        </p:txBody>
      </p:sp>
      <p:grpSp>
        <p:nvGrpSpPr>
          <p:cNvPr id="15" name="Group 14"/>
          <p:cNvGrpSpPr/>
          <p:nvPr userDrawn="1"/>
        </p:nvGrpSpPr>
        <p:grpSpPr>
          <a:xfrm>
            <a:off x="0" y="0"/>
            <a:ext cx="9144000" cy="397164"/>
            <a:chOff x="0" y="0"/>
            <a:chExt cx="9144000" cy="397164"/>
          </a:xfrm>
        </p:grpSpPr>
        <p:sp>
          <p:nvSpPr>
            <p:cNvPr id="16" name="Rectangle 15"/>
            <p:cNvSpPr/>
            <p:nvPr userDrawn="1"/>
          </p:nvSpPr>
          <p:spPr>
            <a:xfrm>
              <a:off x="6858704" y="198582"/>
              <a:ext cx="2285296" cy="19858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7" name="Group 16"/>
            <p:cNvGrpSpPr/>
            <p:nvPr userDrawn="1"/>
          </p:nvGrpSpPr>
          <p:grpSpPr>
            <a:xfrm>
              <a:off x="0" y="0"/>
              <a:ext cx="9143999" cy="397164"/>
              <a:chOff x="0" y="0"/>
              <a:chExt cx="9143999" cy="397164"/>
            </a:xfrm>
          </p:grpSpPr>
          <p:sp>
            <p:nvSpPr>
              <p:cNvPr id="19" name="Rectangle 18"/>
              <p:cNvSpPr/>
              <p:nvPr userDrawn="1"/>
            </p:nvSpPr>
            <p:spPr>
              <a:xfrm>
                <a:off x="1" y="198582"/>
                <a:ext cx="2311648" cy="1985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Rectangle 19"/>
              <p:cNvSpPr/>
              <p:nvPr userDrawn="1"/>
            </p:nvSpPr>
            <p:spPr>
              <a:xfrm>
                <a:off x="2288114" y="198582"/>
                <a:ext cx="2285296" cy="1985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Rectangle 21"/>
              <p:cNvSpPr/>
              <p:nvPr userDrawn="1"/>
            </p:nvSpPr>
            <p:spPr>
              <a:xfrm>
                <a:off x="4573409" y="198582"/>
                <a:ext cx="2285296" cy="1985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Rectangle 22"/>
              <p:cNvSpPr/>
              <p:nvPr userDrawn="1"/>
            </p:nvSpPr>
            <p:spPr>
              <a:xfrm>
                <a:off x="0" y="0"/>
                <a:ext cx="9143999" cy="19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pic>
        <p:nvPicPr>
          <p:cNvPr id="24" name="Picture 2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9831" y="5531006"/>
            <a:ext cx="5215889" cy="1590787"/>
          </a:xfrm>
          <a:prstGeom prst="rect">
            <a:avLst/>
          </a:prstGeom>
        </p:spPr>
      </p:pic>
    </p:spTree>
    <p:extLst>
      <p:ext uri="{BB962C8B-B14F-4D97-AF65-F5344CB8AC3E}">
        <p14:creationId xmlns:p14="http://schemas.microsoft.com/office/powerpoint/2010/main" val="350106763"/>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r>
              <a:rPr lang="en-US"/>
              <a:t>PRESENTATION TITLE</a:t>
            </a:r>
            <a:endParaRPr lang="en-US" dirty="0"/>
          </a:p>
        </p:txBody>
      </p:sp>
      <p:sp>
        <p:nvSpPr>
          <p:cNvPr id="9" name="Slide Number Placeholder 8"/>
          <p:cNvSpPr>
            <a:spLocks noGrp="1"/>
          </p:cNvSpPr>
          <p:nvPr>
            <p:ph type="sldNum" sz="quarter" idx="12"/>
          </p:nvPr>
        </p:nvSpPr>
        <p:spPr/>
        <p:txBody>
          <a:bodyPr/>
          <a:lstStyle/>
          <a:p>
            <a:r>
              <a:rPr lang="en-US" dirty="0"/>
              <a:t>PAGE  </a:t>
            </a:r>
            <a:fld id="{93005692-73BE-493E-93AB-ECD6027A7652}" type="slidenum">
              <a:rPr lang="en-US" smtClean="0"/>
              <a:pPr/>
              <a:t>‹#›</a:t>
            </a:fld>
            <a:endParaRPr lang="en-US" dirty="0"/>
          </a:p>
        </p:txBody>
      </p:sp>
    </p:spTree>
    <p:extLst>
      <p:ext uri="{BB962C8B-B14F-4D97-AF65-F5344CB8AC3E}">
        <p14:creationId xmlns:p14="http://schemas.microsoft.com/office/powerpoint/2010/main" val="666323211"/>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_Menu">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3" hasCustomPrompt="1"/>
          </p:nvPr>
        </p:nvSpPr>
        <p:spPr>
          <a:xfrm>
            <a:off x="5555773" y="685060"/>
            <a:ext cx="1065644" cy="286052"/>
          </a:xfrm>
        </p:spPr>
        <p:txBody>
          <a:bodyPr anchor="ctr">
            <a:noAutofit/>
          </a:bodyPr>
          <a:lstStyle>
            <a:lvl1pPr marL="0" indent="0" algn="ctr">
              <a:buNone/>
              <a:defRPr sz="825" b="0" baseline="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MENU ITEM 1</a:t>
            </a:r>
          </a:p>
        </p:txBody>
      </p:sp>
      <p:sp>
        <p:nvSpPr>
          <p:cNvPr id="9" name="Text Placeholder 7"/>
          <p:cNvSpPr>
            <a:spLocks noGrp="1"/>
          </p:cNvSpPr>
          <p:nvPr>
            <p:ph type="body" sz="quarter" idx="14" hasCustomPrompt="1"/>
          </p:nvPr>
        </p:nvSpPr>
        <p:spPr>
          <a:xfrm>
            <a:off x="6681169" y="685060"/>
            <a:ext cx="1065644" cy="286052"/>
          </a:xfrm>
        </p:spPr>
        <p:txBody>
          <a:bodyPr anchor="ctr">
            <a:noAutofit/>
          </a:bodyPr>
          <a:lstStyle>
            <a:lvl1pPr marL="0" indent="0" algn="ctr">
              <a:buNone/>
              <a:defRPr sz="825" b="0" baseline="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MENU ITEM 2</a:t>
            </a:r>
          </a:p>
        </p:txBody>
      </p:sp>
      <p:sp>
        <p:nvSpPr>
          <p:cNvPr id="10" name="Text Placeholder 7"/>
          <p:cNvSpPr>
            <a:spLocks noGrp="1"/>
          </p:cNvSpPr>
          <p:nvPr>
            <p:ph type="body" sz="quarter" idx="15" hasCustomPrompt="1"/>
          </p:nvPr>
        </p:nvSpPr>
        <p:spPr>
          <a:xfrm>
            <a:off x="7806565" y="685060"/>
            <a:ext cx="1065644" cy="286052"/>
          </a:xfrm>
        </p:spPr>
        <p:txBody>
          <a:bodyPr anchor="ctr">
            <a:noAutofit/>
          </a:bodyPr>
          <a:lstStyle>
            <a:lvl1pPr marL="0" indent="0" algn="ctr">
              <a:buNone/>
              <a:defRPr sz="825" b="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MENU ITEM 3</a:t>
            </a:r>
          </a:p>
        </p:txBody>
      </p:sp>
      <p:sp>
        <p:nvSpPr>
          <p:cNvPr id="11" name="Footer Placeholder 10"/>
          <p:cNvSpPr>
            <a:spLocks noGrp="1"/>
          </p:cNvSpPr>
          <p:nvPr>
            <p:ph type="ftr" sz="quarter" idx="17"/>
          </p:nvPr>
        </p:nvSpPr>
        <p:spPr/>
        <p:txBody>
          <a:bodyPr/>
          <a:lstStyle/>
          <a:p>
            <a:r>
              <a:rPr lang="en-US"/>
              <a:t>PRESENTATION TITLE</a:t>
            </a:r>
            <a:endParaRPr lang="en-US" dirty="0"/>
          </a:p>
        </p:txBody>
      </p:sp>
      <p:sp>
        <p:nvSpPr>
          <p:cNvPr id="12" name="Slide Number Placeholder 11"/>
          <p:cNvSpPr>
            <a:spLocks noGrp="1"/>
          </p:cNvSpPr>
          <p:nvPr>
            <p:ph type="sldNum" sz="quarter" idx="18"/>
          </p:nvPr>
        </p:nvSpPr>
        <p:spPr/>
        <p:txBody>
          <a:bodyPr/>
          <a:lstStyle/>
          <a:p>
            <a:r>
              <a:rPr lang="en-US" dirty="0"/>
              <a:t>PAGE  </a:t>
            </a:r>
            <a:fld id="{93005692-73BE-493E-93AB-ECD6027A7652}" type="slidenum">
              <a:rPr lang="en-US" smtClean="0"/>
              <a:pPr/>
              <a:t>‹#›</a:t>
            </a:fld>
            <a:endParaRPr lang="en-US" dirty="0"/>
          </a:p>
        </p:txBody>
      </p:sp>
      <p:sp>
        <p:nvSpPr>
          <p:cNvPr id="4" name="Title 3"/>
          <p:cNvSpPr>
            <a:spLocks noGrp="1"/>
          </p:cNvSpPr>
          <p:nvPr>
            <p:ph type="title"/>
          </p:nvPr>
        </p:nvSpPr>
        <p:spPr>
          <a:xfrm>
            <a:off x="194913" y="434109"/>
            <a:ext cx="5284561" cy="895927"/>
          </a:xfrm>
        </p:spPr>
        <p:txBody>
          <a:bodyPr/>
          <a:lstStyle>
            <a:lvl1pPr>
              <a:defRPr cap="all" baseline="0"/>
            </a:lvl1pPr>
          </a:lstStyle>
          <a:p>
            <a:r>
              <a:rPr lang="en-US"/>
              <a:t>Click to edit Master title style</a:t>
            </a:r>
            <a:endParaRPr lang="en-US" dirty="0"/>
          </a:p>
        </p:txBody>
      </p:sp>
    </p:spTree>
    <p:extLst>
      <p:ext uri="{BB962C8B-B14F-4D97-AF65-F5344CB8AC3E}">
        <p14:creationId xmlns:p14="http://schemas.microsoft.com/office/powerpoint/2010/main" val="1267036257"/>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94912" y="1709739"/>
            <a:ext cx="7049630" cy="2852737"/>
          </a:xfrm>
        </p:spPr>
        <p:txBody>
          <a:bodyPr anchor="b">
            <a:normAutofit/>
          </a:bodyPr>
          <a:lstStyle>
            <a:lvl1pPr algn="l">
              <a:defRPr sz="3000" baseline="0">
                <a:solidFill>
                  <a:schemeClr val="tx1"/>
                </a:solidFill>
              </a:defRPr>
            </a:lvl1pPr>
          </a:lstStyle>
          <a:p>
            <a:r>
              <a:rPr lang="en-US" dirty="0"/>
              <a:t>CLICK TO EDIT MASTER</a:t>
            </a:r>
            <a:br>
              <a:rPr lang="en-US" dirty="0"/>
            </a:br>
            <a:r>
              <a:rPr lang="en-US" dirty="0"/>
              <a:t>SECTION TITLE SLIDE</a:t>
            </a:r>
          </a:p>
        </p:txBody>
      </p:sp>
      <p:sp>
        <p:nvSpPr>
          <p:cNvPr id="3" name="Text Placeholder 2"/>
          <p:cNvSpPr>
            <a:spLocks noGrp="1"/>
          </p:cNvSpPr>
          <p:nvPr>
            <p:ph type="body" idx="1"/>
          </p:nvPr>
        </p:nvSpPr>
        <p:spPr>
          <a:xfrm>
            <a:off x="194912" y="4589464"/>
            <a:ext cx="7049630" cy="1500187"/>
          </a:xfrm>
        </p:spPr>
        <p:txBody>
          <a:bodyPr>
            <a:normAutofit/>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8" name="Footer Placeholder 7"/>
          <p:cNvSpPr>
            <a:spLocks noGrp="1"/>
          </p:cNvSpPr>
          <p:nvPr>
            <p:ph type="ftr" sz="quarter" idx="11"/>
          </p:nvPr>
        </p:nvSpPr>
        <p:spPr/>
        <p:txBody>
          <a:bodyPr/>
          <a:lstStyle/>
          <a:p>
            <a:r>
              <a:rPr lang="en-US"/>
              <a:t>PRESENTATION TITLE</a:t>
            </a:r>
            <a:endParaRPr lang="en-US" dirty="0"/>
          </a:p>
        </p:txBody>
      </p:sp>
      <p:sp>
        <p:nvSpPr>
          <p:cNvPr id="9" name="Slide Number Placeholder 8"/>
          <p:cNvSpPr>
            <a:spLocks noGrp="1"/>
          </p:cNvSpPr>
          <p:nvPr>
            <p:ph type="sldNum" sz="quarter" idx="12"/>
          </p:nvPr>
        </p:nvSpPr>
        <p:spPr/>
        <p:txBody>
          <a:bodyPr/>
          <a:lstStyle/>
          <a:p>
            <a:r>
              <a:rPr lang="en-US" dirty="0"/>
              <a:t>PAGE  </a:t>
            </a:r>
            <a:fld id="{93005692-73BE-493E-93AB-ECD6027A7652}" type="slidenum">
              <a:rPr lang="en-US" smtClean="0"/>
              <a:pPr/>
              <a:t>‹#›</a:t>
            </a:fld>
            <a:endParaRPr lang="en-US" dirty="0"/>
          </a:p>
        </p:txBody>
      </p:sp>
    </p:spTree>
    <p:extLst>
      <p:ext uri="{BB962C8B-B14F-4D97-AF65-F5344CB8AC3E}">
        <p14:creationId xmlns:p14="http://schemas.microsoft.com/office/powerpoint/2010/main" val="2969021156"/>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Section Header_AL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20391" y="3727927"/>
            <a:ext cx="6577965" cy="1212056"/>
          </a:xfrm>
        </p:spPr>
        <p:txBody>
          <a:bodyPr anchor="b">
            <a:noAutofit/>
          </a:bodyPr>
          <a:lstStyle>
            <a:lvl1pPr algn="l">
              <a:defRPr sz="3000" baseline="0">
                <a:solidFill>
                  <a:schemeClr val="tx1"/>
                </a:solidFill>
                <a:latin typeface="+mj-lt"/>
              </a:defRPr>
            </a:lvl1pPr>
          </a:lstStyle>
          <a:p>
            <a:r>
              <a:rPr lang="en-US" dirty="0"/>
              <a:t>CLICK TO EDIT MASTER</a:t>
            </a:r>
            <a:br>
              <a:rPr lang="en-US" dirty="0"/>
            </a:br>
            <a:r>
              <a:rPr lang="en-US" dirty="0"/>
              <a:t>SECTION TITLE SLIDE OPTION 2</a:t>
            </a:r>
          </a:p>
        </p:txBody>
      </p:sp>
      <p:sp>
        <p:nvSpPr>
          <p:cNvPr id="3" name="Subtitle 2"/>
          <p:cNvSpPr>
            <a:spLocks noGrp="1"/>
          </p:cNvSpPr>
          <p:nvPr>
            <p:ph type="subTitle" idx="1"/>
          </p:nvPr>
        </p:nvSpPr>
        <p:spPr bwMode="gray">
          <a:xfrm>
            <a:off x="720391" y="4947814"/>
            <a:ext cx="6577965" cy="666549"/>
          </a:xfrm>
        </p:spPr>
        <p:txBody>
          <a:bodyPr anchor="t">
            <a:normAutofit/>
          </a:bodyPr>
          <a:lstStyle>
            <a:lvl1pPr marL="0" indent="0" algn="l">
              <a:buNone/>
              <a:defRPr sz="1800">
                <a:solidFill>
                  <a:schemeClr val="tx1">
                    <a:lumMod val="50000"/>
                    <a:lumOff val="50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r>
              <a:rPr lang="en-US" dirty="0"/>
              <a:t>PAGE  </a:t>
            </a:r>
            <a:fld id="{93005692-73BE-493E-93AB-ECD6027A7652}" type="slidenum">
              <a:rPr lang="en-US" smtClean="0"/>
              <a:pPr/>
              <a:t>‹#›</a:t>
            </a:fld>
            <a:endParaRPr lang="en-US" dirty="0"/>
          </a:p>
        </p:txBody>
      </p:sp>
      <p:grpSp>
        <p:nvGrpSpPr>
          <p:cNvPr id="12" name="Group 11"/>
          <p:cNvGrpSpPr/>
          <p:nvPr userDrawn="1"/>
        </p:nvGrpSpPr>
        <p:grpSpPr>
          <a:xfrm>
            <a:off x="0" y="0"/>
            <a:ext cx="9144000" cy="397164"/>
            <a:chOff x="0" y="0"/>
            <a:chExt cx="9144000" cy="397164"/>
          </a:xfrm>
        </p:grpSpPr>
        <p:sp>
          <p:nvSpPr>
            <p:cNvPr id="14" name="Rectangle 13"/>
            <p:cNvSpPr/>
            <p:nvPr userDrawn="1"/>
          </p:nvSpPr>
          <p:spPr>
            <a:xfrm>
              <a:off x="6858704" y="198582"/>
              <a:ext cx="2285296" cy="19858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5" name="Group 14"/>
            <p:cNvGrpSpPr/>
            <p:nvPr userDrawn="1"/>
          </p:nvGrpSpPr>
          <p:grpSpPr>
            <a:xfrm>
              <a:off x="0" y="0"/>
              <a:ext cx="9143999" cy="397164"/>
              <a:chOff x="0" y="0"/>
              <a:chExt cx="9143999" cy="397164"/>
            </a:xfrm>
          </p:grpSpPr>
          <p:sp>
            <p:nvSpPr>
              <p:cNvPr id="17" name="Rectangle 16"/>
              <p:cNvSpPr/>
              <p:nvPr userDrawn="1"/>
            </p:nvSpPr>
            <p:spPr>
              <a:xfrm>
                <a:off x="1" y="198582"/>
                <a:ext cx="2311648" cy="1985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Rectangle 21"/>
              <p:cNvSpPr/>
              <p:nvPr userDrawn="1"/>
            </p:nvSpPr>
            <p:spPr>
              <a:xfrm>
                <a:off x="2288114" y="198582"/>
                <a:ext cx="2285296" cy="1985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Rectangle 22"/>
              <p:cNvSpPr/>
              <p:nvPr userDrawn="1"/>
            </p:nvSpPr>
            <p:spPr>
              <a:xfrm>
                <a:off x="4573409" y="198582"/>
                <a:ext cx="2285296" cy="1985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Rectangle 23"/>
              <p:cNvSpPr/>
              <p:nvPr userDrawn="1"/>
            </p:nvSpPr>
            <p:spPr>
              <a:xfrm>
                <a:off x="0" y="0"/>
                <a:ext cx="9143999" cy="19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pic>
        <p:nvPicPr>
          <p:cNvPr id="25" name="Picture 2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4277" y="1618022"/>
            <a:ext cx="6917977" cy="2109905"/>
          </a:xfrm>
          <a:prstGeom prst="rect">
            <a:avLst/>
          </a:prstGeom>
        </p:spPr>
      </p:pic>
    </p:spTree>
    <p:extLst>
      <p:ext uri="{BB962C8B-B14F-4D97-AF65-F5344CB8AC3E}">
        <p14:creationId xmlns:p14="http://schemas.microsoft.com/office/powerpoint/2010/main" val="3642748302"/>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94913" y="434109"/>
            <a:ext cx="8677297" cy="895927"/>
          </a:xfrm>
        </p:spPr>
        <p:txBody>
          <a:bodyPr/>
          <a:lstStyle/>
          <a:p>
            <a:r>
              <a:rPr lang="en-US" dirty="0"/>
              <a:t>CLICK TO EDIT MASTER TITLE STYLE</a:t>
            </a:r>
          </a:p>
        </p:txBody>
      </p:sp>
      <p:sp>
        <p:nvSpPr>
          <p:cNvPr id="3" name="Content Placeholder 2"/>
          <p:cNvSpPr>
            <a:spLocks noGrp="1"/>
          </p:cNvSpPr>
          <p:nvPr>
            <p:ph sz="half" idx="1"/>
          </p:nvPr>
        </p:nvSpPr>
        <p:spPr>
          <a:xfrm>
            <a:off x="194912" y="1413164"/>
            <a:ext cx="4190141" cy="4590472"/>
          </a:xfrm>
        </p:spPr>
        <p:txBody>
          <a:bodyPr/>
          <a:lstStyle>
            <a:lvl1pPr marL="216694" indent="-216694">
              <a:spcBef>
                <a:spcPts val="600"/>
              </a:spcBef>
              <a:spcAft>
                <a:spcPts val="600"/>
              </a:spcAft>
              <a:buFont typeface="Wingdings" charset="2"/>
              <a:buChar char="§"/>
              <a:defRPr/>
            </a:lvl1pPr>
            <a:lvl2pPr marL="514350" indent="-171450">
              <a:spcBef>
                <a:spcPts val="600"/>
              </a:spcBef>
              <a:spcAft>
                <a:spcPts val="600"/>
              </a:spcAft>
              <a:buFont typeface="Wingdings" charset="2"/>
              <a:buChar char="§"/>
              <a:defRPr/>
            </a:lvl2pPr>
            <a:lvl3pPr marL="857250" indent="-171450">
              <a:spcBef>
                <a:spcPts val="600"/>
              </a:spcBef>
              <a:spcAft>
                <a:spcPts val="600"/>
              </a:spcAft>
              <a:buFont typeface="Wingdings" charset="2"/>
              <a:buChar char="§"/>
              <a:defRPr/>
            </a:lvl3pPr>
            <a:lvl4pPr marL="1200150" indent="-171450">
              <a:spcBef>
                <a:spcPts val="600"/>
              </a:spcBef>
              <a:spcAft>
                <a:spcPts val="600"/>
              </a:spcAft>
              <a:buFont typeface="Wingdings" charset="2"/>
              <a:buChar char="§"/>
              <a:defRPr/>
            </a:lvl4pPr>
            <a:lvl5pPr marL="1543050" indent="-171450">
              <a:spcBef>
                <a:spcPts val="600"/>
              </a:spcBef>
              <a:spcAft>
                <a:spcPts val="600"/>
              </a:spcAft>
              <a:buFont typeface="Wingdings" charset="2"/>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8244" y="1413164"/>
            <a:ext cx="4243965" cy="4590472"/>
          </a:xfrm>
        </p:spPr>
        <p:txBody>
          <a:bodyPr/>
          <a:lstStyle>
            <a:lvl1pPr marL="216694" indent="-216694">
              <a:spcBef>
                <a:spcPts val="600"/>
              </a:spcBef>
              <a:spcAft>
                <a:spcPts val="600"/>
              </a:spcAft>
              <a:buFont typeface="Wingdings" charset="2"/>
              <a:buChar char="§"/>
              <a:defRPr/>
            </a:lvl1pPr>
            <a:lvl2pPr marL="514350" indent="-171450">
              <a:spcBef>
                <a:spcPts val="600"/>
              </a:spcBef>
              <a:spcAft>
                <a:spcPts val="600"/>
              </a:spcAft>
              <a:buFont typeface="Wingdings" charset="2"/>
              <a:buChar char="§"/>
              <a:defRPr/>
            </a:lvl2pPr>
            <a:lvl3pPr marL="857250" indent="-171450">
              <a:spcBef>
                <a:spcPts val="600"/>
              </a:spcBef>
              <a:spcAft>
                <a:spcPts val="600"/>
              </a:spcAft>
              <a:buFont typeface="Wingdings" charset="2"/>
              <a:buChar char="§"/>
              <a:defRPr/>
            </a:lvl3pPr>
            <a:lvl4pPr marL="1200150" indent="-171450">
              <a:spcBef>
                <a:spcPts val="600"/>
              </a:spcBef>
              <a:spcAft>
                <a:spcPts val="600"/>
              </a:spcAft>
              <a:buFont typeface="Wingdings" charset="2"/>
              <a:buChar char="§"/>
              <a:defRPr/>
            </a:lvl4pPr>
            <a:lvl5pPr marL="1543050" indent="-171450">
              <a:spcBef>
                <a:spcPts val="600"/>
              </a:spcBef>
              <a:spcAft>
                <a:spcPts val="600"/>
              </a:spcAft>
              <a:buFont typeface="Wingdings" charset="2"/>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8"/>
          <p:cNvSpPr>
            <a:spLocks noGrp="1"/>
          </p:cNvSpPr>
          <p:nvPr>
            <p:ph type="ftr" sz="quarter" idx="11"/>
          </p:nvPr>
        </p:nvSpPr>
        <p:spPr/>
        <p:txBody>
          <a:bodyPr/>
          <a:lstStyle/>
          <a:p>
            <a:r>
              <a:rPr lang="en-US"/>
              <a:t>PRESENTATION TITLE</a:t>
            </a:r>
            <a:endParaRPr lang="en-US" dirty="0"/>
          </a:p>
        </p:txBody>
      </p:sp>
      <p:sp>
        <p:nvSpPr>
          <p:cNvPr id="10" name="Slide Number Placeholder 9"/>
          <p:cNvSpPr>
            <a:spLocks noGrp="1"/>
          </p:cNvSpPr>
          <p:nvPr>
            <p:ph type="sldNum" sz="quarter" idx="12"/>
          </p:nvPr>
        </p:nvSpPr>
        <p:spPr/>
        <p:txBody>
          <a:bodyPr/>
          <a:lstStyle/>
          <a:p>
            <a:r>
              <a:rPr lang="en-US" dirty="0"/>
              <a:t>PAGE  </a:t>
            </a:r>
            <a:fld id="{93005692-73BE-493E-93AB-ECD6027A7652}" type="slidenum">
              <a:rPr lang="en-US" smtClean="0"/>
              <a:pPr/>
              <a:t>‹#›</a:t>
            </a:fld>
            <a:endParaRPr lang="en-US" dirty="0"/>
          </a:p>
        </p:txBody>
      </p:sp>
    </p:spTree>
    <p:extLst>
      <p:ext uri="{BB962C8B-B14F-4D97-AF65-F5344CB8AC3E}">
        <p14:creationId xmlns:p14="http://schemas.microsoft.com/office/powerpoint/2010/main" val="2238516483"/>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4913" y="434109"/>
            <a:ext cx="8677297" cy="89592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94912" y="1413164"/>
            <a:ext cx="8677297" cy="459511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194912" y="6335310"/>
            <a:ext cx="3919888" cy="250337"/>
          </a:xfrm>
          <a:prstGeom prst="rect">
            <a:avLst/>
          </a:prstGeom>
        </p:spPr>
        <p:txBody>
          <a:bodyPr vert="horz" lIns="91440" tIns="45720" rIns="91440" bIns="45720" rtlCol="0" anchor="ctr"/>
          <a:lstStyle>
            <a:lvl1pPr algn="l">
              <a:defRPr sz="75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a:t>PRESENTATION TITLE</a:t>
            </a:r>
            <a:endParaRPr lang="en-US" dirty="0"/>
          </a:p>
        </p:txBody>
      </p:sp>
      <p:sp>
        <p:nvSpPr>
          <p:cNvPr id="6" name="Slide Number Placeholder 5"/>
          <p:cNvSpPr>
            <a:spLocks noGrp="1"/>
          </p:cNvSpPr>
          <p:nvPr>
            <p:ph type="sldNum" sz="quarter" idx="4"/>
          </p:nvPr>
        </p:nvSpPr>
        <p:spPr>
          <a:xfrm>
            <a:off x="4191000" y="6335310"/>
            <a:ext cx="762000" cy="250337"/>
          </a:xfrm>
          <a:prstGeom prst="rect">
            <a:avLst/>
          </a:prstGeom>
        </p:spPr>
        <p:txBody>
          <a:bodyPr vert="horz" lIns="91440" tIns="45720" rIns="91440" bIns="45720" rtlCol="0" anchor="ctr"/>
          <a:lstStyle>
            <a:lvl1pPr algn="ctr">
              <a:defRPr sz="75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PAGE  </a:t>
            </a:r>
            <a:fld id="{93005692-73BE-493E-93AB-ECD6027A7652}" type="slidenum">
              <a:rPr lang="en-US" smtClean="0"/>
              <a:pPr/>
              <a:t>‹#›</a:t>
            </a:fld>
            <a:endParaRPr lang="en-US" dirty="0"/>
          </a:p>
        </p:txBody>
      </p:sp>
      <p:grpSp>
        <p:nvGrpSpPr>
          <p:cNvPr id="8" name="Group 7"/>
          <p:cNvGrpSpPr/>
          <p:nvPr userDrawn="1"/>
        </p:nvGrpSpPr>
        <p:grpSpPr>
          <a:xfrm>
            <a:off x="0" y="0"/>
            <a:ext cx="9144000" cy="397164"/>
            <a:chOff x="0" y="0"/>
            <a:chExt cx="9144000" cy="397164"/>
          </a:xfrm>
        </p:grpSpPr>
        <p:sp>
          <p:nvSpPr>
            <p:cNvPr id="19" name="Rectangle 18"/>
            <p:cNvSpPr/>
            <p:nvPr userDrawn="1"/>
          </p:nvSpPr>
          <p:spPr>
            <a:xfrm>
              <a:off x="6858704" y="198582"/>
              <a:ext cx="2285296" cy="19858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7" name="Group 6"/>
            <p:cNvGrpSpPr/>
            <p:nvPr userDrawn="1"/>
          </p:nvGrpSpPr>
          <p:grpSpPr>
            <a:xfrm>
              <a:off x="0" y="0"/>
              <a:ext cx="9143999" cy="397164"/>
              <a:chOff x="0" y="0"/>
              <a:chExt cx="9143999" cy="397164"/>
            </a:xfrm>
          </p:grpSpPr>
          <p:sp>
            <p:nvSpPr>
              <p:cNvPr id="16" name="Rectangle 15"/>
              <p:cNvSpPr/>
              <p:nvPr userDrawn="1"/>
            </p:nvSpPr>
            <p:spPr>
              <a:xfrm>
                <a:off x="1" y="198582"/>
                <a:ext cx="2311648" cy="1985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Rectangle 16"/>
              <p:cNvSpPr/>
              <p:nvPr userDrawn="1"/>
            </p:nvSpPr>
            <p:spPr>
              <a:xfrm>
                <a:off x="2288114" y="198582"/>
                <a:ext cx="2285296" cy="1985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Rectangle 17"/>
              <p:cNvSpPr/>
              <p:nvPr userDrawn="1"/>
            </p:nvSpPr>
            <p:spPr>
              <a:xfrm>
                <a:off x="4573409" y="198582"/>
                <a:ext cx="2285296" cy="1985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Rectangle 19"/>
              <p:cNvSpPr/>
              <p:nvPr userDrawn="1"/>
            </p:nvSpPr>
            <p:spPr>
              <a:xfrm>
                <a:off x="0" y="0"/>
                <a:ext cx="9143999" cy="19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pic>
        <p:nvPicPr>
          <p:cNvPr id="15" name="Picture 14"/>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5405984" y="5829081"/>
            <a:ext cx="3918834" cy="1195200"/>
          </a:xfrm>
          <a:prstGeom prst="rect">
            <a:avLst/>
          </a:prstGeom>
        </p:spPr>
      </p:pic>
    </p:spTree>
    <p:extLst>
      <p:ext uri="{BB962C8B-B14F-4D97-AF65-F5344CB8AC3E}">
        <p14:creationId xmlns:p14="http://schemas.microsoft.com/office/powerpoint/2010/main" val="973700157"/>
      </p:ext>
    </p:extLst>
  </p:cSld>
  <p:clrMap bg1="lt1" tx1="dk1" bg2="lt2" tx2="dk2" accent1="accent1" accent2="accent2" accent3="accent3" accent4="accent4" accent5="accent5" accent6="accent6" hlink="hlink" folHlink="folHlink"/>
  <p:sldLayoutIdLst>
    <p:sldLayoutId id="2147483669" r:id="rId1"/>
    <p:sldLayoutId id="2147483714" r:id="rId2"/>
    <p:sldLayoutId id="2147483715" r:id="rId3"/>
    <p:sldLayoutId id="2147483716" r:id="rId4"/>
    <p:sldLayoutId id="2147483670" r:id="rId5"/>
    <p:sldLayoutId id="2147483693" r:id="rId6"/>
    <p:sldLayoutId id="2147483671" r:id="rId7"/>
    <p:sldLayoutId id="2147483690" r:id="rId8"/>
    <p:sldLayoutId id="2147483672" r:id="rId9"/>
    <p:sldLayoutId id="2147483673" r:id="rId10"/>
    <p:sldLayoutId id="2147483674" r:id="rId11"/>
    <p:sldLayoutId id="2147483675" r:id="rId12"/>
    <p:sldLayoutId id="2147483710" r:id="rId13"/>
    <p:sldLayoutId id="2147483717" r:id="rId14"/>
    <p:sldLayoutId id="2147483718" r:id="rId15"/>
    <p:sldLayoutId id="2147483719" r:id="rId16"/>
    <p:sldLayoutId id="2147483720" r:id="rId17"/>
    <p:sldLayoutId id="2147483721" r:id="rId18"/>
    <p:sldLayoutId id="2147483712" r:id="rId19"/>
    <p:sldLayoutId id="2147483713" r:id="rId20"/>
  </p:sldLayoutIdLst>
  <p:transition spd="slow">
    <p:push dir="u"/>
  </p:transition>
  <p:hf hdr="0" dt="0"/>
  <p:txStyles>
    <p:titleStyle>
      <a:lvl1pPr algn="l" defTabSz="685800" rtl="0" eaLnBrk="1" latinLnBrk="0" hangingPunct="1">
        <a:lnSpc>
          <a:spcPct val="85000"/>
        </a:lnSpc>
        <a:spcBef>
          <a:spcPct val="0"/>
        </a:spcBef>
        <a:buNone/>
        <a:defRPr sz="2700" b="0" kern="1200" spc="38" baseline="0">
          <a:solidFill>
            <a:schemeClr val="tx1"/>
          </a:solidFill>
          <a:latin typeface="+mj-lt"/>
          <a:ea typeface="+mj-ea"/>
          <a:cs typeface="+mj-cs"/>
        </a:defRPr>
      </a:lvl1pPr>
    </p:titleStyle>
    <p:bodyStyle>
      <a:lvl1pPr marL="216694" indent="-216694" algn="l" defTabSz="685800" rtl="0" eaLnBrk="1" latinLnBrk="0" hangingPunct="1">
        <a:lnSpc>
          <a:spcPct val="100000"/>
        </a:lnSpc>
        <a:spcBef>
          <a:spcPts val="600"/>
        </a:spcBef>
        <a:spcAft>
          <a:spcPts val="600"/>
        </a:spcAft>
        <a:buClr>
          <a:schemeClr val="tx1"/>
        </a:buClr>
        <a:buSzPct val="85000"/>
        <a:buFont typeface="Wingdings" charset="2"/>
        <a:buChar char="§"/>
        <a:defRPr sz="1800" kern="1200">
          <a:solidFill>
            <a:schemeClr val="tx1"/>
          </a:solidFill>
          <a:latin typeface="+mn-lt"/>
          <a:ea typeface="+mn-ea"/>
          <a:cs typeface="+mn-cs"/>
        </a:defRPr>
      </a:lvl1pPr>
      <a:lvl2pPr marL="514350" indent="-171450" algn="l" defTabSz="685800" rtl="0" eaLnBrk="1" latinLnBrk="0" hangingPunct="1">
        <a:lnSpc>
          <a:spcPct val="100000"/>
        </a:lnSpc>
        <a:spcBef>
          <a:spcPts val="600"/>
        </a:spcBef>
        <a:spcAft>
          <a:spcPts val="600"/>
        </a:spcAft>
        <a:buClr>
          <a:schemeClr val="tx1"/>
        </a:buClr>
        <a:buSzPct val="85000"/>
        <a:buFont typeface="Wingdings" charset="2"/>
        <a:buChar char="§"/>
        <a:defRPr sz="1500" kern="1200">
          <a:solidFill>
            <a:schemeClr val="tx1"/>
          </a:solidFill>
          <a:latin typeface="+mn-lt"/>
          <a:ea typeface="+mn-ea"/>
          <a:cs typeface="+mn-cs"/>
        </a:defRPr>
      </a:lvl2pPr>
      <a:lvl3pPr marL="857250" indent="-171450" algn="l" defTabSz="685800" rtl="0" eaLnBrk="1" latinLnBrk="0" hangingPunct="1">
        <a:lnSpc>
          <a:spcPct val="100000"/>
        </a:lnSpc>
        <a:spcBef>
          <a:spcPts val="600"/>
        </a:spcBef>
        <a:spcAft>
          <a:spcPts val="600"/>
        </a:spcAft>
        <a:buClr>
          <a:schemeClr val="tx1"/>
        </a:buClr>
        <a:buSzPct val="85000"/>
        <a:buFont typeface="Wingdings" charset="2"/>
        <a:buChar char="§"/>
        <a:defRPr sz="1350" kern="1200">
          <a:solidFill>
            <a:schemeClr val="tx1"/>
          </a:solidFill>
          <a:latin typeface="+mn-lt"/>
          <a:ea typeface="+mn-ea"/>
          <a:cs typeface="+mn-cs"/>
        </a:defRPr>
      </a:lvl3pPr>
      <a:lvl4pPr marL="1200150" indent="-171450" algn="l" defTabSz="685800" rtl="0" eaLnBrk="1" latinLnBrk="0" hangingPunct="1">
        <a:lnSpc>
          <a:spcPct val="100000"/>
        </a:lnSpc>
        <a:spcBef>
          <a:spcPts val="600"/>
        </a:spcBef>
        <a:spcAft>
          <a:spcPts val="600"/>
        </a:spcAft>
        <a:buClr>
          <a:schemeClr val="tx1"/>
        </a:buClr>
        <a:buSzPct val="85000"/>
        <a:buFont typeface="Wingdings" charset="2"/>
        <a:buChar char="§"/>
        <a:defRPr sz="1200" kern="1200">
          <a:solidFill>
            <a:schemeClr val="tx1"/>
          </a:solidFill>
          <a:latin typeface="+mn-lt"/>
          <a:ea typeface="+mn-ea"/>
          <a:cs typeface="+mn-cs"/>
        </a:defRPr>
      </a:lvl4pPr>
      <a:lvl5pPr marL="1543050" indent="-171450" algn="l" defTabSz="685800" rtl="0" eaLnBrk="1" latinLnBrk="0" hangingPunct="1">
        <a:lnSpc>
          <a:spcPct val="100000"/>
        </a:lnSpc>
        <a:spcBef>
          <a:spcPts val="600"/>
        </a:spcBef>
        <a:spcAft>
          <a:spcPts val="600"/>
        </a:spcAft>
        <a:buClr>
          <a:schemeClr val="tx1"/>
        </a:buClr>
        <a:buSzPct val="85000"/>
        <a:buFont typeface="Wingdings" charset="2"/>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1.xml"/><Relationship Id="rId5" Type="http://schemas.openxmlformats.org/officeDocument/2006/relationships/image" Target="../media/image7.jpg"/><Relationship Id="rId4" Type="http://schemas.openxmlformats.org/officeDocument/2006/relationships/image" Target="../media/image6.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1.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8" Type="http://schemas.openxmlformats.org/officeDocument/2006/relationships/hyperlink" Target="https://uwaterloo.ca/campus-wellness/counselling-services/seminars-and-workshops/coping-skills-seminars-online" TargetMode="External"/><Relationship Id="rId3" Type="http://schemas.openxmlformats.org/officeDocument/2006/relationships/hyperlink" Target="https://uwaterloo.ca/campus-wellness/counselling-services" TargetMode="External"/><Relationship Id="rId7" Type="http://schemas.openxmlformats.org/officeDocument/2006/relationships/hyperlink" Target="https://uwaterloo.ca/campus-wellness/counselling-services/seminars-and-workshops#Workshops"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hyperlink" Target="https://www.engsoc.uwaterloo.ca/resources/mental-health/" TargetMode="External"/><Relationship Id="rId5" Type="http://schemas.openxmlformats.org/officeDocument/2006/relationships/hyperlink" Target="mailto:ENGWellness@uwaterloo.ca" TargetMode="External"/><Relationship Id="rId10" Type="http://schemas.openxmlformats.org/officeDocument/2006/relationships/hyperlink" Target="https://uwaterloo.ca/campus-wellness/services/category/121" TargetMode="External"/><Relationship Id="rId4" Type="http://schemas.openxmlformats.org/officeDocument/2006/relationships/hyperlink" Target="https://wusa.ca/services/student-run-services/mates/" TargetMode="External"/><Relationship Id="rId9" Type="http://schemas.openxmlformats.org/officeDocument/2006/relationships/hyperlink" Target="https://uwaterloo.ca/campus-wellness/sites/ca.campus-wellness/files/uploads/files/challenging_thinking_handout_0.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9556" y="1028941"/>
            <a:ext cx="4231037" cy="1474115"/>
          </a:xfrm>
        </p:spPr>
        <p:txBody>
          <a:bodyPr/>
          <a:lstStyle/>
          <a:p>
            <a:r>
              <a:rPr lang="en-US" dirty="0"/>
              <a:t>Wellness Hack – Negative Thinking</a:t>
            </a:r>
          </a:p>
        </p:txBody>
      </p:sp>
      <p:sp>
        <p:nvSpPr>
          <p:cNvPr id="10" name="Date Placeholder 9"/>
          <p:cNvSpPr>
            <a:spLocks noGrp="1"/>
          </p:cNvSpPr>
          <p:nvPr>
            <p:ph type="dt" sz="half" idx="10"/>
          </p:nvPr>
        </p:nvSpPr>
        <p:spPr/>
        <p:txBody>
          <a:bodyPr/>
          <a:lstStyle/>
          <a:p>
            <a:fld id="{4E14D485-9E4C-422A-874A-A7B0EA07F166}" type="datetime1">
              <a:rPr lang="en-US" smtClean="0"/>
              <a:t>8/27/2023</a:t>
            </a:fld>
            <a:endParaRPr lang="en-US" dirty="0"/>
          </a:p>
        </p:txBody>
      </p:sp>
      <p:pic>
        <p:nvPicPr>
          <p:cNvPr id="5" name="Picture 4"/>
          <p:cNvPicPr>
            <a:picLocks/>
          </p:cNvPicPr>
          <p:nvPr/>
        </p:nvPicPr>
        <p:blipFill>
          <a:blip r:embed="rId2">
            <a:extLst>
              <a:ext uri="{28A0092B-C50C-407E-A947-70E740481C1C}">
                <a14:useLocalDpi xmlns:a14="http://schemas.microsoft.com/office/drawing/2010/main" val="0"/>
              </a:ext>
            </a:extLst>
          </a:blip>
          <a:stretch>
            <a:fillRect/>
          </a:stretch>
        </p:blipFill>
        <p:spPr>
          <a:xfrm>
            <a:off x="4572000" y="1837789"/>
            <a:ext cx="4573407" cy="3009301"/>
          </a:xfrm>
          <a:prstGeom prst="rect">
            <a:avLst/>
          </a:prstGeom>
        </p:spPr>
      </p:pic>
      <p:sp>
        <p:nvSpPr>
          <p:cNvPr id="6" name="Subtitle 2"/>
          <p:cNvSpPr txBox="1">
            <a:spLocks/>
          </p:cNvSpPr>
          <p:nvPr/>
        </p:nvSpPr>
        <p:spPr>
          <a:xfrm>
            <a:off x="339555" y="4513816"/>
            <a:ext cx="4114682" cy="666549"/>
          </a:xfrm>
          <a:prstGeom prst="rect">
            <a:avLst/>
          </a:prstGeom>
        </p:spPr>
        <p:txBody>
          <a:bodyPr vert="horz" lIns="0" tIns="45720" rIns="91440" bIns="45720" rtlCol="0" anchor="t">
            <a:normAutofit/>
          </a:bodyPr>
          <a:lstStyle>
            <a:lvl1pPr marL="0" indent="0" algn="l" defTabSz="685800" rtl="0" eaLnBrk="1" latinLnBrk="0" hangingPunct="1">
              <a:lnSpc>
                <a:spcPct val="100000"/>
              </a:lnSpc>
              <a:spcBef>
                <a:spcPts val="600"/>
              </a:spcBef>
              <a:spcAft>
                <a:spcPts val="600"/>
              </a:spcAft>
              <a:buClr>
                <a:schemeClr val="tx1"/>
              </a:buClr>
              <a:buSzPct val="85000"/>
              <a:buFont typeface="Wingdings" charset="2"/>
              <a:buNone/>
              <a:defRPr sz="1500" b="0" kern="1200">
                <a:solidFill>
                  <a:schemeClr val="tx1">
                    <a:lumMod val="50000"/>
                    <a:lumOff val="50000"/>
                  </a:schemeClr>
                </a:solidFill>
                <a:latin typeface="+mn-lt"/>
                <a:ea typeface="+mn-ea"/>
                <a:cs typeface="+mn-cs"/>
              </a:defRPr>
            </a:lvl1pPr>
            <a:lvl2pPr marL="342900" indent="0" algn="ctr" defTabSz="685800" rtl="0" eaLnBrk="1" latinLnBrk="0" hangingPunct="1">
              <a:lnSpc>
                <a:spcPct val="100000"/>
              </a:lnSpc>
              <a:spcBef>
                <a:spcPts val="600"/>
              </a:spcBef>
              <a:spcAft>
                <a:spcPts val="600"/>
              </a:spcAft>
              <a:buClr>
                <a:schemeClr val="tx1"/>
              </a:buClr>
              <a:buSzPct val="85000"/>
              <a:buFont typeface="Wingdings" charset="2"/>
              <a:buNone/>
              <a:defRPr sz="1500" kern="1200">
                <a:solidFill>
                  <a:schemeClr val="tx1"/>
                </a:solidFill>
                <a:latin typeface="+mn-lt"/>
                <a:ea typeface="+mn-ea"/>
                <a:cs typeface="+mn-cs"/>
              </a:defRPr>
            </a:lvl2pPr>
            <a:lvl3pPr marL="685800" indent="0" algn="ctr" defTabSz="685800" rtl="0" eaLnBrk="1" latinLnBrk="0" hangingPunct="1">
              <a:lnSpc>
                <a:spcPct val="100000"/>
              </a:lnSpc>
              <a:spcBef>
                <a:spcPts val="600"/>
              </a:spcBef>
              <a:spcAft>
                <a:spcPts val="600"/>
              </a:spcAft>
              <a:buClr>
                <a:schemeClr val="tx1"/>
              </a:buClr>
              <a:buSzPct val="85000"/>
              <a:buFont typeface="Wingdings" charset="2"/>
              <a:buNone/>
              <a:defRPr sz="1350" kern="1200">
                <a:solidFill>
                  <a:schemeClr val="tx1"/>
                </a:solidFill>
                <a:latin typeface="+mn-lt"/>
                <a:ea typeface="+mn-ea"/>
                <a:cs typeface="+mn-cs"/>
              </a:defRPr>
            </a:lvl3pPr>
            <a:lvl4pPr marL="1028700" indent="0" algn="ctr" defTabSz="685800" rtl="0" eaLnBrk="1" latinLnBrk="0" hangingPunct="1">
              <a:lnSpc>
                <a:spcPct val="100000"/>
              </a:lnSpc>
              <a:spcBef>
                <a:spcPts val="600"/>
              </a:spcBef>
              <a:spcAft>
                <a:spcPts val="600"/>
              </a:spcAft>
              <a:buClr>
                <a:schemeClr val="tx1"/>
              </a:buClr>
              <a:buSzPct val="85000"/>
              <a:buFont typeface="Wingdings" charset="2"/>
              <a:buNone/>
              <a:defRPr sz="1200" kern="1200">
                <a:solidFill>
                  <a:schemeClr val="tx1"/>
                </a:solidFill>
                <a:latin typeface="+mn-lt"/>
                <a:ea typeface="+mn-ea"/>
                <a:cs typeface="+mn-cs"/>
              </a:defRPr>
            </a:lvl4pPr>
            <a:lvl5pPr marL="1371600" indent="0" algn="ctr" defTabSz="685800" rtl="0" eaLnBrk="1" latinLnBrk="0" hangingPunct="1">
              <a:lnSpc>
                <a:spcPct val="100000"/>
              </a:lnSpc>
              <a:spcBef>
                <a:spcPts val="600"/>
              </a:spcBef>
              <a:spcAft>
                <a:spcPts val="600"/>
              </a:spcAft>
              <a:buClr>
                <a:schemeClr val="tx1"/>
              </a:buClr>
              <a:buSzPct val="85000"/>
              <a:buFont typeface="Wingdings" charset="2"/>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r>
              <a:rPr lang="en-US"/>
              <a:t>Designed by: The Engineering Wellness Team</a:t>
            </a:r>
            <a:endParaRPr lang="en-US" dirty="0"/>
          </a:p>
        </p:txBody>
      </p:sp>
    </p:spTree>
    <p:extLst>
      <p:ext uri="{BB962C8B-B14F-4D97-AF65-F5344CB8AC3E}">
        <p14:creationId xmlns:p14="http://schemas.microsoft.com/office/powerpoint/2010/main" val="9665243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85347" y="2314906"/>
            <a:ext cx="2278244" cy="1517880"/>
          </a:xfrm>
          <a:prstGeom prst="rect">
            <a:avLst/>
          </a:prstGeom>
        </p:spPr>
      </p:pic>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4137" y="1853563"/>
            <a:ext cx="1916798" cy="1916798"/>
          </a:xfrm>
          <a:prstGeom prst="rect">
            <a:avLst/>
          </a:prstGeom>
        </p:spPr>
      </p:pic>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20639" y="1889341"/>
            <a:ext cx="1862107" cy="1862107"/>
          </a:xfrm>
          <a:prstGeom prst="rect">
            <a:avLst/>
          </a:prstGeom>
        </p:spPr>
      </p:pic>
      <p:sp>
        <p:nvSpPr>
          <p:cNvPr id="2" name="Title 1"/>
          <p:cNvSpPr>
            <a:spLocks noGrp="1"/>
          </p:cNvSpPr>
          <p:nvPr>
            <p:ph type="title"/>
          </p:nvPr>
        </p:nvSpPr>
        <p:spPr/>
        <p:txBody>
          <a:bodyPr/>
          <a:lstStyle/>
          <a:p>
            <a:pPr algn="ctr"/>
            <a:r>
              <a:rPr lang="en-US" dirty="0"/>
              <a:t>Negative thinking can negatively impact your academic performance!</a:t>
            </a:r>
          </a:p>
        </p:txBody>
      </p:sp>
      <p:sp>
        <p:nvSpPr>
          <p:cNvPr id="3" name="Footer Placeholder 2"/>
          <p:cNvSpPr>
            <a:spLocks noGrp="1"/>
          </p:cNvSpPr>
          <p:nvPr>
            <p:ph type="ftr" sz="quarter" idx="11"/>
          </p:nvPr>
        </p:nvSpPr>
        <p:spPr/>
        <p:txBody>
          <a:bodyPr/>
          <a:lstStyle/>
          <a:p>
            <a:r>
              <a:rPr lang="en-US" dirty="0"/>
              <a:t>Negative Thinking</a:t>
            </a:r>
          </a:p>
        </p:txBody>
      </p:sp>
      <p:sp>
        <p:nvSpPr>
          <p:cNvPr id="4" name="Slide Number Placeholder 3"/>
          <p:cNvSpPr>
            <a:spLocks noGrp="1"/>
          </p:cNvSpPr>
          <p:nvPr>
            <p:ph type="sldNum" sz="quarter" idx="12"/>
          </p:nvPr>
        </p:nvSpPr>
        <p:spPr/>
        <p:txBody>
          <a:bodyPr/>
          <a:lstStyle/>
          <a:p>
            <a:r>
              <a:rPr lang="en-US" dirty="0"/>
              <a:t>PAGE  </a:t>
            </a:r>
            <a:fld id="{93005692-73BE-493E-93AB-ECD6027A7652}" type="slidenum">
              <a:rPr lang="en-US" smtClean="0"/>
              <a:pPr/>
              <a:t>2</a:t>
            </a:fld>
            <a:endParaRPr lang="en-US" dirty="0"/>
          </a:p>
        </p:txBody>
      </p:sp>
      <p:sp>
        <p:nvSpPr>
          <p:cNvPr id="9" name="Rectangle 8"/>
          <p:cNvSpPr/>
          <p:nvPr/>
        </p:nvSpPr>
        <p:spPr>
          <a:xfrm>
            <a:off x="281103" y="4369375"/>
            <a:ext cx="2270508" cy="33250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00" b="1" dirty="0">
                <a:solidFill>
                  <a:schemeClr val="tx1"/>
                </a:solidFill>
                <a:latin typeface="Verdana" panose="020B0604030504040204" pitchFamily="34" charset="0"/>
                <a:ea typeface="Verdana" panose="020B0604030504040204" pitchFamily="34" charset="0"/>
                <a:cs typeface="Verdana" panose="020B0604030504040204" pitchFamily="34" charset="0"/>
              </a:rPr>
              <a:t>We are the Products of our Thoughts</a:t>
            </a:r>
          </a:p>
        </p:txBody>
      </p:sp>
      <p:sp>
        <p:nvSpPr>
          <p:cNvPr id="10" name="TextBox 9"/>
          <p:cNvSpPr txBox="1"/>
          <p:nvPr/>
        </p:nvSpPr>
        <p:spPr>
          <a:xfrm>
            <a:off x="194912" y="4701885"/>
            <a:ext cx="2714491" cy="1061829"/>
          </a:xfrm>
          <a:prstGeom prst="rect">
            <a:avLst/>
          </a:prstGeom>
          <a:noFill/>
        </p:spPr>
        <p:txBody>
          <a:bodyPr wrap="square" rtlCol="0">
            <a:spAutoFit/>
          </a:bodyPr>
          <a:lstStyle/>
          <a:p>
            <a:r>
              <a:rPr lang="en-US" sz="1050" dirty="0"/>
              <a:t>Our internal monologue governs so much about how we think, feel, and act. What we think has a powerful effect on our lives and how we feel. While it’s common to trust our inner-selves, the truth is that our thoughts have a tendency to deceive us! </a:t>
            </a:r>
          </a:p>
        </p:txBody>
      </p:sp>
      <p:sp>
        <p:nvSpPr>
          <p:cNvPr id="11" name="Rectangle 10"/>
          <p:cNvSpPr/>
          <p:nvPr/>
        </p:nvSpPr>
        <p:spPr>
          <a:xfrm>
            <a:off x="3129334" y="4369376"/>
            <a:ext cx="1953412" cy="228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00" b="1" dirty="0">
                <a:solidFill>
                  <a:schemeClr val="tx1"/>
                </a:solidFill>
                <a:latin typeface="Verdana" panose="020B0604030504040204" pitchFamily="34" charset="0"/>
                <a:ea typeface="Verdana" panose="020B0604030504040204" pitchFamily="34" charset="0"/>
                <a:cs typeface="Verdana" panose="020B0604030504040204" pitchFamily="34" charset="0"/>
              </a:rPr>
              <a:t>Taking the Positive Route</a:t>
            </a:r>
          </a:p>
        </p:txBody>
      </p:sp>
      <p:sp>
        <p:nvSpPr>
          <p:cNvPr id="12" name="Rectangle 11"/>
          <p:cNvSpPr/>
          <p:nvPr/>
        </p:nvSpPr>
        <p:spPr>
          <a:xfrm>
            <a:off x="6000981" y="4341411"/>
            <a:ext cx="2651715" cy="3325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00" b="1" dirty="0">
                <a:solidFill>
                  <a:schemeClr val="tx1"/>
                </a:solidFill>
                <a:latin typeface="Verdana" panose="020B0604030504040204" pitchFamily="34" charset="0"/>
                <a:ea typeface="Verdana" panose="020B0604030504040204" pitchFamily="34" charset="0"/>
                <a:cs typeface="Verdana" panose="020B0604030504040204" pitchFamily="34" charset="0"/>
              </a:rPr>
              <a:t>Practice makes Perfect(</a:t>
            </a:r>
            <a:r>
              <a:rPr lang="en-US" sz="900" b="1" dirty="0" err="1">
                <a:solidFill>
                  <a:schemeClr val="tx1"/>
                </a:solidFill>
                <a:latin typeface="Verdana" panose="020B0604030504040204" pitchFamily="34" charset="0"/>
                <a:ea typeface="Verdana" panose="020B0604030504040204" pitchFamily="34" charset="0"/>
                <a:cs typeface="Verdana" panose="020B0604030504040204" pitchFamily="34" charset="0"/>
              </a:rPr>
              <a:t>ish</a:t>
            </a:r>
            <a:r>
              <a:rPr lang="en-US" sz="900" b="1" dirty="0">
                <a:solidFill>
                  <a:schemeClr val="tx1"/>
                </a:solidFill>
                <a:latin typeface="Verdana" panose="020B0604030504040204" pitchFamily="34" charset="0"/>
                <a:ea typeface="Verdana" panose="020B0604030504040204" pitchFamily="34" charset="0"/>
                <a:cs typeface="Verdana" panose="020B0604030504040204" pitchFamily="34" charset="0"/>
              </a:rPr>
              <a:t>)</a:t>
            </a:r>
          </a:p>
        </p:txBody>
      </p:sp>
      <p:sp>
        <p:nvSpPr>
          <p:cNvPr id="13" name="TextBox 12"/>
          <p:cNvSpPr txBox="1"/>
          <p:nvPr/>
        </p:nvSpPr>
        <p:spPr>
          <a:xfrm>
            <a:off x="3066559" y="4701885"/>
            <a:ext cx="2714491" cy="1061829"/>
          </a:xfrm>
          <a:prstGeom prst="rect">
            <a:avLst/>
          </a:prstGeom>
          <a:noFill/>
        </p:spPr>
        <p:txBody>
          <a:bodyPr wrap="square" rtlCol="0">
            <a:spAutoFit/>
          </a:bodyPr>
          <a:lstStyle/>
          <a:p>
            <a:r>
              <a:rPr lang="en-US" sz="1050" dirty="0"/>
              <a:t>It’s not easy to think positively in the face of overwhelming negativity or adversity. Fortunately, there are many ways you can modify your thought path either through self-compassion/improvement or professional support.</a:t>
            </a:r>
          </a:p>
        </p:txBody>
      </p:sp>
      <p:sp>
        <p:nvSpPr>
          <p:cNvPr id="14" name="TextBox 13"/>
          <p:cNvSpPr txBox="1"/>
          <p:nvPr/>
        </p:nvSpPr>
        <p:spPr>
          <a:xfrm>
            <a:off x="5938206" y="4673920"/>
            <a:ext cx="2714491" cy="1223412"/>
          </a:xfrm>
          <a:prstGeom prst="rect">
            <a:avLst/>
          </a:prstGeom>
          <a:noFill/>
        </p:spPr>
        <p:txBody>
          <a:bodyPr wrap="square" rtlCol="0">
            <a:spAutoFit/>
          </a:bodyPr>
          <a:lstStyle/>
          <a:p>
            <a:r>
              <a:rPr lang="en-US" sz="1050" dirty="0" err="1"/>
              <a:t>Behaviours</a:t>
            </a:r>
            <a:r>
              <a:rPr lang="en-US" sz="1050" dirty="0"/>
              <a:t> that are automated and routinized become our habits. Habit change is realized through consistent effort and practice. Think about how long it took for you to form a negative perspective. Switching to more positive thinking will also take time!</a:t>
            </a:r>
          </a:p>
        </p:txBody>
      </p:sp>
    </p:spTree>
    <p:extLst>
      <p:ext uri="{BB962C8B-B14F-4D97-AF65-F5344CB8AC3E}">
        <p14:creationId xmlns:p14="http://schemas.microsoft.com/office/powerpoint/2010/main" val="16423400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913" y="434110"/>
            <a:ext cx="8677297" cy="530792"/>
          </a:xfrm>
        </p:spPr>
        <p:txBody>
          <a:bodyPr/>
          <a:lstStyle/>
          <a:p>
            <a:pPr algn="ctr"/>
            <a:r>
              <a:rPr lang="en-US" dirty="0"/>
              <a:t>Common Thinking Errors (Distortions)</a:t>
            </a:r>
          </a:p>
        </p:txBody>
      </p:sp>
      <p:sp>
        <p:nvSpPr>
          <p:cNvPr id="6" name="Footer Placeholder 5"/>
          <p:cNvSpPr>
            <a:spLocks noGrp="1"/>
          </p:cNvSpPr>
          <p:nvPr>
            <p:ph type="ftr" sz="quarter" idx="11"/>
          </p:nvPr>
        </p:nvSpPr>
        <p:spPr/>
        <p:txBody>
          <a:bodyPr/>
          <a:lstStyle/>
          <a:p>
            <a:r>
              <a:rPr lang="en-US" dirty="0"/>
              <a:t>Negative Thinking</a:t>
            </a:r>
          </a:p>
        </p:txBody>
      </p:sp>
      <p:sp>
        <p:nvSpPr>
          <p:cNvPr id="7" name="Slide Number Placeholder 6"/>
          <p:cNvSpPr>
            <a:spLocks noGrp="1"/>
          </p:cNvSpPr>
          <p:nvPr>
            <p:ph type="sldNum" sz="quarter" idx="12"/>
          </p:nvPr>
        </p:nvSpPr>
        <p:spPr/>
        <p:txBody>
          <a:bodyPr/>
          <a:lstStyle/>
          <a:p>
            <a:r>
              <a:rPr lang="en-US" dirty="0"/>
              <a:t>PAGE  </a:t>
            </a:r>
            <a:fld id="{93005692-73BE-493E-93AB-ECD6027A7652}" type="slidenum">
              <a:rPr lang="en-US" smtClean="0"/>
              <a:pPr/>
              <a:t>3</a:t>
            </a:fld>
            <a:endParaRPr lang="en-US" dirty="0"/>
          </a:p>
        </p:txBody>
      </p:sp>
      <p:sp>
        <p:nvSpPr>
          <p:cNvPr id="8" name="Content Placeholder 2">
            <a:extLst>
              <a:ext uri="{FF2B5EF4-FFF2-40B4-BE49-F238E27FC236}">
                <a16:creationId xmlns:a16="http://schemas.microsoft.com/office/drawing/2014/main" id="{F92E51F2-AC4C-4E18-9045-1C275C5B5C01}"/>
              </a:ext>
            </a:extLst>
          </p:cNvPr>
          <p:cNvSpPr>
            <a:spLocks noGrp="1"/>
          </p:cNvSpPr>
          <p:nvPr>
            <p:ph idx="1"/>
          </p:nvPr>
        </p:nvSpPr>
        <p:spPr>
          <a:xfrm>
            <a:off x="194913" y="1101469"/>
            <a:ext cx="8677297" cy="4655062"/>
          </a:xfrm>
        </p:spPr>
        <p:txBody>
          <a:bodyPr vert="horz" lIns="91440" tIns="45720" rIns="91440" bIns="45720" rtlCol="0" anchor="t">
            <a:normAutofit/>
          </a:bodyPr>
          <a:lstStyle/>
          <a:p>
            <a:pPr marL="0" indent="0">
              <a:buNone/>
            </a:pPr>
            <a:r>
              <a:rPr lang="en-US" sz="1400" b="1" dirty="0"/>
              <a:t>All-or-Nothing Thinking (aka. Black and White thinking) </a:t>
            </a:r>
            <a:r>
              <a:rPr lang="en-US" sz="1400" dirty="0"/>
              <a:t>– Thinking of things in absolute terms like, “always”, “every”, or “never”. Few aspects of human </a:t>
            </a:r>
            <a:r>
              <a:rPr lang="en-US" sz="1400" dirty="0" err="1"/>
              <a:t>behaviour</a:t>
            </a:r>
            <a:r>
              <a:rPr lang="en-US" sz="1400" dirty="0"/>
              <a:t> (and life) are so absolute. </a:t>
            </a:r>
          </a:p>
          <a:p>
            <a:pPr marL="0" indent="0">
              <a:buNone/>
            </a:pPr>
            <a:r>
              <a:rPr lang="en-US" sz="1400" b="1" dirty="0"/>
              <a:t>Overgeneralizations</a:t>
            </a:r>
            <a:r>
              <a:rPr lang="en-US" sz="1400" dirty="0"/>
              <a:t> – Taking isolated cases and using them to make wide generalizations. For example, you see a single negative event as a never-ending pattern of defeat. </a:t>
            </a:r>
          </a:p>
          <a:p>
            <a:pPr marL="0" indent="0">
              <a:buNone/>
            </a:pPr>
            <a:r>
              <a:rPr lang="en-US" sz="1400" b="1" dirty="0"/>
              <a:t>Negative Mental Filter </a:t>
            </a:r>
            <a:r>
              <a:rPr lang="en-US" sz="1400" dirty="0"/>
              <a:t>– Focusing exclusively on certain, usually negative or upsetting, aspects of something while ignoring everything else. For example, you selectively hear the one tiny negative feedback surrounded by all of the positive remarks. </a:t>
            </a:r>
          </a:p>
          <a:p>
            <a:pPr marL="0" indent="0">
              <a:buNone/>
            </a:pPr>
            <a:r>
              <a:rPr lang="en-US" sz="1400" b="1" dirty="0"/>
              <a:t>‘</a:t>
            </a:r>
            <a:r>
              <a:rPr lang="en-US" sz="1400" b="1" dirty="0" err="1"/>
              <a:t>Shoulding</a:t>
            </a:r>
            <a:r>
              <a:rPr lang="en-US" sz="1400" b="1" dirty="0"/>
              <a:t>’ </a:t>
            </a:r>
            <a:r>
              <a:rPr lang="en-US" sz="1400" dirty="0"/>
              <a:t>– </a:t>
            </a:r>
            <a:r>
              <a:rPr lang="en-US" sz="1400" dirty="0" err="1"/>
              <a:t>Shoulding</a:t>
            </a:r>
            <a:r>
              <a:rPr lang="en-US" sz="1400" dirty="0"/>
              <a:t> is focusing on what you can’t control. Obsessing on what you think ‘should’ or ought to be rather than the actual situation you are faced with. Learn to work with “What is”.  </a:t>
            </a:r>
          </a:p>
          <a:p>
            <a:pPr marL="0" indent="0">
              <a:buNone/>
            </a:pPr>
            <a:r>
              <a:rPr lang="en-US" sz="1400" b="1" dirty="0"/>
              <a:t>Disqualifying the Positive </a:t>
            </a:r>
            <a:r>
              <a:rPr lang="en-US" sz="1400" dirty="0"/>
              <a:t>– Continually shooting down positive experiences for arbitrary, ad hoc reasons. Maintaining a negative belief that is contradicted by your everyday experiences. </a:t>
            </a:r>
          </a:p>
          <a:p>
            <a:pPr marL="0" indent="0">
              <a:buNone/>
            </a:pPr>
            <a:r>
              <a:rPr lang="en-US" sz="1400" b="1" dirty="0"/>
              <a:t>Labelling and Mislabeling (similar to overgeneralizations) </a:t>
            </a:r>
            <a:r>
              <a:rPr lang="en-US" sz="1400" dirty="0"/>
              <a:t>– Rather than describing a particular or specific behavior, you assign a label to someone or yourself that is represented in absolute and unalterable negative terms. </a:t>
            </a:r>
          </a:p>
        </p:txBody>
      </p:sp>
    </p:spTree>
    <p:extLst>
      <p:ext uri="{BB962C8B-B14F-4D97-AF65-F5344CB8AC3E}">
        <p14:creationId xmlns:p14="http://schemas.microsoft.com/office/powerpoint/2010/main" val="25348011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913" y="434110"/>
            <a:ext cx="8677297" cy="530792"/>
          </a:xfrm>
        </p:spPr>
        <p:txBody>
          <a:bodyPr/>
          <a:lstStyle/>
          <a:p>
            <a:pPr algn="ctr"/>
            <a:r>
              <a:rPr lang="en-US" dirty="0"/>
              <a:t>Common Thinking Errors (Distortions) continued…</a:t>
            </a:r>
          </a:p>
        </p:txBody>
      </p:sp>
      <p:sp>
        <p:nvSpPr>
          <p:cNvPr id="6" name="Footer Placeholder 5"/>
          <p:cNvSpPr>
            <a:spLocks noGrp="1"/>
          </p:cNvSpPr>
          <p:nvPr>
            <p:ph type="ftr" sz="quarter" idx="11"/>
          </p:nvPr>
        </p:nvSpPr>
        <p:spPr/>
        <p:txBody>
          <a:bodyPr/>
          <a:lstStyle/>
          <a:p>
            <a:r>
              <a:rPr lang="en-US" dirty="0"/>
              <a:t>Negative Thinking</a:t>
            </a:r>
          </a:p>
        </p:txBody>
      </p:sp>
      <p:sp>
        <p:nvSpPr>
          <p:cNvPr id="7" name="Slide Number Placeholder 6"/>
          <p:cNvSpPr>
            <a:spLocks noGrp="1"/>
          </p:cNvSpPr>
          <p:nvPr>
            <p:ph type="sldNum" sz="quarter" idx="12"/>
          </p:nvPr>
        </p:nvSpPr>
        <p:spPr/>
        <p:txBody>
          <a:bodyPr/>
          <a:lstStyle/>
          <a:p>
            <a:r>
              <a:rPr lang="en-US" dirty="0"/>
              <a:t>PAGE  </a:t>
            </a:r>
            <a:fld id="{93005692-73BE-493E-93AB-ECD6027A7652}" type="slidenum">
              <a:rPr lang="en-US" smtClean="0"/>
              <a:pPr/>
              <a:t>4</a:t>
            </a:fld>
            <a:endParaRPr lang="en-US" dirty="0"/>
          </a:p>
        </p:txBody>
      </p:sp>
      <p:sp>
        <p:nvSpPr>
          <p:cNvPr id="8" name="Content Placeholder 2">
            <a:extLst>
              <a:ext uri="{FF2B5EF4-FFF2-40B4-BE49-F238E27FC236}">
                <a16:creationId xmlns:a16="http://schemas.microsoft.com/office/drawing/2014/main" id="{F92E51F2-AC4C-4E18-9045-1C275C5B5C01}"/>
              </a:ext>
            </a:extLst>
          </p:cNvPr>
          <p:cNvSpPr>
            <a:spLocks noGrp="1"/>
          </p:cNvSpPr>
          <p:nvPr>
            <p:ph idx="1"/>
          </p:nvPr>
        </p:nvSpPr>
        <p:spPr>
          <a:xfrm>
            <a:off x="194912" y="1440891"/>
            <a:ext cx="8677297" cy="4631136"/>
          </a:xfrm>
        </p:spPr>
        <p:txBody>
          <a:bodyPr vert="horz" lIns="91440" tIns="45720" rIns="91440" bIns="45720" rtlCol="0" anchor="t">
            <a:normAutofit/>
          </a:bodyPr>
          <a:lstStyle/>
          <a:p>
            <a:pPr marL="0" indent="0">
              <a:buNone/>
            </a:pPr>
            <a:r>
              <a:rPr lang="en-US" sz="1400" b="1" dirty="0"/>
              <a:t>Magnification &amp; Minimization </a:t>
            </a:r>
            <a:r>
              <a:rPr lang="en-US" sz="1400" dirty="0"/>
              <a:t>– Exaggerating negatives and understating positives. Often the positive characteristics of other people are exaggerated and negatives understated (think social media). A subtype of magnification – catastrophizing – is focusing on the worst possible outcome, however unlikely, or thinking that a situation is unbearable or impossible when it is really just uncomfortable. </a:t>
            </a:r>
          </a:p>
          <a:p>
            <a:pPr marL="0" indent="0">
              <a:buNone/>
            </a:pPr>
            <a:r>
              <a:rPr lang="en-US" sz="1400" b="1" dirty="0"/>
              <a:t>Emotional Reasoning</a:t>
            </a:r>
            <a:r>
              <a:rPr lang="en-US" sz="1400" dirty="0"/>
              <a:t> – Making decisions and arguments based on how you feel rather than objective reality. Those who allow themselves to get caught up in emotional reasoning can become completely blinded to the difference between feelings and facts. </a:t>
            </a:r>
          </a:p>
          <a:p>
            <a:pPr marL="0" indent="0">
              <a:buNone/>
            </a:pPr>
            <a:r>
              <a:rPr lang="en-US" sz="1400" b="1" dirty="0"/>
              <a:t>Personalization &amp; Blaming</a:t>
            </a:r>
            <a:r>
              <a:rPr lang="en-US" sz="1400" dirty="0"/>
              <a:t> – Personalization occurs when you hold yourself personally responsible for an event that isn’t entirely under your control. On the flip side of personalization is blaming – some people blame others or their circumstances for their problems and tend to overlook ways that they themselves are contributing to the problems. </a:t>
            </a:r>
          </a:p>
          <a:p>
            <a:pPr marL="0" indent="0">
              <a:buNone/>
            </a:pPr>
            <a:r>
              <a:rPr lang="en-US" sz="1400" b="1" dirty="0"/>
              <a:t>Jumping to Conclusions</a:t>
            </a:r>
            <a:r>
              <a:rPr lang="en-US" sz="1400" dirty="0"/>
              <a:t> – Assuming something negative where there is actually no evidence to support it. Two specific subtypes are also identified:</a:t>
            </a:r>
          </a:p>
          <a:p>
            <a:pPr marL="342900" lvl="1" indent="0">
              <a:buNone/>
            </a:pPr>
            <a:r>
              <a:rPr lang="en-US" sz="1400" b="1" dirty="0"/>
              <a:t>Mind Reading</a:t>
            </a:r>
            <a:r>
              <a:rPr lang="en-US" sz="1400" dirty="0"/>
              <a:t> – assuming the intentions of others.</a:t>
            </a:r>
            <a:endParaRPr lang="en-US" sz="1400" b="1" dirty="0"/>
          </a:p>
          <a:p>
            <a:pPr marL="342900" lvl="1" indent="0">
              <a:buNone/>
            </a:pPr>
            <a:r>
              <a:rPr lang="en-US" sz="1400" b="1" dirty="0"/>
              <a:t>Fortune Telling</a:t>
            </a:r>
            <a:r>
              <a:rPr lang="en-US" sz="1400" dirty="0"/>
              <a:t> – anticipating that things will turn out poorly. You feel convinced that your prediction is an already established fact. </a:t>
            </a:r>
            <a:endParaRPr lang="en-US" sz="1400" b="1" dirty="0"/>
          </a:p>
        </p:txBody>
      </p:sp>
    </p:spTree>
    <p:extLst>
      <p:ext uri="{BB962C8B-B14F-4D97-AF65-F5344CB8AC3E}">
        <p14:creationId xmlns:p14="http://schemas.microsoft.com/office/powerpoint/2010/main" val="11495444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160680" y="1869674"/>
            <a:ext cx="2443646" cy="1626551"/>
          </a:xfrm>
          <a:prstGeom prst="rect">
            <a:avLst/>
          </a:prstGeom>
        </p:spPr>
      </p:pic>
      <p:pic>
        <p:nvPicPr>
          <p:cNvPr id="18" name="Picture 17"/>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48694" y="1778402"/>
            <a:ext cx="1620438" cy="1620438"/>
          </a:xfrm>
          <a:prstGeom prst="rect">
            <a:avLst/>
          </a:prstGeom>
        </p:spPr>
      </p:pic>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74752" y="1869674"/>
            <a:ext cx="2169772" cy="1769199"/>
          </a:xfrm>
          <a:prstGeom prst="rect">
            <a:avLst/>
          </a:prstGeom>
        </p:spPr>
      </p:pic>
      <p:sp>
        <p:nvSpPr>
          <p:cNvPr id="2" name="Title 1"/>
          <p:cNvSpPr>
            <a:spLocks noGrp="1"/>
          </p:cNvSpPr>
          <p:nvPr>
            <p:ph type="title"/>
          </p:nvPr>
        </p:nvSpPr>
        <p:spPr>
          <a:xfrm>
            <a:off x="194913" y="434110"/>
            <a:ext cx="8677297" cy="696048"/>
          </a:xfrm>
        </p:spPr>
        <p:txBody>
          <a:bodyPr/>
          <a:lstStyle/>
          <a:p>
            <a:pPr algn="ctr"/>
            <a:r>
              <a:rPr lang="en-US" dirty="0"/>
              <a:t>Migrating to Positive Thinking</a:t>
            </a:r>
          </a:p>
        </p:txBody>
      </p:sp>
      <p:sp>
        <p:nvSpPr>
          <p:cNvPr id="3" name="Footer Placeholder 2"/>
          <p:cNvSpPr>
            <a:spLocks noGrp="1"/>
          </p:cNvSpPr>
          <p:nvPr>
            <p:ph type="ftr" sz="quarter" idx="11"/>
          </p:nvPr>
        </p:nvSpPr>
        <p:spPr/>
        <p:txBody>
          <a:bodyPr/>
          <a:lstStyle/>
          <a:p>
            <a:r>
              <a:rPr lang="en-US" dirty="0"/>
              <a:t>Negative Thinking</a:t>
            </a:r>
          </a:p>
        </p:txBody>
      </p:sp>
      <p:sp>
        <p:nvSpPr>
          <p:cNvPr id="4" name="Slide Number Placeholder 3"/>
          <p:cNvSpPr>
            <a:spLocks noGrp="1"/>
          </p:cNvSpPr>
          <p:nvPr>
            <p:ph type="sldNum" sz="quarter" idx="12"/>
          </p:nvPr>
        </p:nvSpPr>
        <p:spPr/>
        <p:txBody>
          <a:bodyPr/>
          <a:lstStyle/>
          <a:p>
            <a:r>
              <a:rPr lang="en-US" dirty="0"/>
              <a:t>PAGE  </a:t>
            </a:r>
            <a:fld id="{93005692-73BE-493E-93AB-ECD6027A7652}" type="slidenum">
              <a:rPr lang="en-US" smtClean="0"/>
              <a:pPr/>
              <a:t>5</a:t>
            </a:fld>
            <a:endParaRPr lang="en-US" dirty="0"/>
          </a:p>
        </p:txBody>
      </p:sp>
      <p:sp>
        <p:nvSpPr>
          <p:cNvPr id="9" name="Rectangle 8"/>
          <p:cNvSpPr/>
          <p:nvPr/>
        </p:nvSpPr>
        <p:spPr>
          <a:xfrm>
            <a:off x="310980" y="3896894"/>
            <a:ext cx="1958152" cy="24787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00" b="1" dirty="0">
                <a:solidFill>
                  <a:schemeClr val="tx1"/>
                </a:solidFill>
                <a:latin typeface="Verdana" panose="020B0604030504040204" pitchFamily="34" charset="0"/>
                <a:ea typeface="Verdana" panose="020B0604030504040204" pitchFamily="34" charset="0"/>
                <a:cs typeface="Verdana" panose="020B0604030504040204" pitchFamily="34" charset="0"/>
              </a:rPr>
              <a:t>1. Maintain Awareness</a:t>
            </a:r>
          </a:p>
        </p:txBody>
      </p:sp>
      <p:sp>
        <p:nvSpPr>
          <p:cNvPr id="10" name="TextBox 9"/>
          <p:cNvSpPr txBox="1"/>
          <p:nvPr/>
        </p:nvSpPr>
        <p:spPr>
          <a:xfrm>
            <a:off x="252946" y="4229404"/>
            <a:ext cx="2714491" cy="1061829"/>
          </a:xfrm>
          <a:prstGeom prst="rect">
            <a:avLst/>
          </a:prstGeom>
          <a:noFill/>
        </p:spPr>
        <p:txBody>
          <a:bodyPr wrap="square" rtlCol="0">
            <a:spAutoFit/>
          </a:bodyPr>
          <a:lstStyle/>
          <a:p>
            <a:r>
              <a:rPr lang="en-US" sz="1050" dirty="0"/>
              <a:t>The key to any positive habit change is self-awareness. You won’t feel the need to change if you don’t see anything worth changing! Be mindful of your thinking and see if you catch yourself falling into the thinking errors trap. </a:t>
            </a:r>
          </a:p>
        </p:txBody>
      </p:sp>
      <p:sp>
        <p:nvSpPr>
          <p:cNvPr id="11" name="Rectangle 10"/>
          <p:cNvSpPr/>
          <p:nvPr/>
        </p:nvSpPr>
        <p:spPr>
          <a:xfrm>
            <a:off x="3187368" y="3896895"/>
            <a:ext cx="2344540" cy="228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00" b="1" dirty="0">
                <a:solidFill>
                  <a:schemeClr val="tx1"/>
                </a:solidFill>
                <a:latin typeface="Verdana" panose="020B0604030504040204" pitchFamily="34" charset="0"/>
                <a:ea typeface="Verdana" panose="020B0604030504040204" pitchFamily="34" charset="0"/>
                <a:cs typeface="Verdana" panose="020B0604030504040204" pitchFamily="34" charset="0"/>
              </a:rPr>
              <a:t>2. Challenge your Thoughts</a:t>
            </a:r>
          </a:p>
        </p:txBody>
      </p:sp>
      <p:sp>
        <p:nvSpPr>
          <p:cNvPr id="12" name="Rectangle 11"/>
          <p:cNvSpPr/>
          <p:nvPr/>
        </p:nvSpPr>
        <p:spPr>
          <a:xfrm>
            <a:off x="6059015" y="3896894"/>
            <a:ext cx="2545311" cy="22860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00" b="1" dirty="0">
                <a:solidFill>
                  <a:schemeClr val="tx1"/>
                </a:solidFill>
                <a:latin typeface="Verdana" panose="020B0604030504040204" pitchFamily="34" charset="0"/>
                <a:ea typeface="Verdana" panose="020B0604030504040204" pitchFamily="34" charset="0"/>
                <a:cs typeface="Verdana" panose="020B0604030504040204" pitchFamily="34" charset="0"/>
              </a:rPr>
              <a:t>3. Use Available Supports</a:t>
            </a:r>
          </a:p>
        </p:txBody>
      </p:sp>
      <p:sp>
        <p:nvSpPr>
          <p:cNvPr id="13" name="TextBox 12"/>
          <p:cNvSpPr txBox="1"/>
          <p:nvPr/>
        </p:nvSpPr>
        <p:spPr>
          <a:xfrm>
            <a:off x="3124593" y="4229404"/>
            <a:ext cx="2714491" cy="1384995"/>
          </a:xfrm>
          <a:prstGeom prst="rect">
            <a:avLst/>
          </a:prstGeom>
          <a:noFill/>
        </p:spPr>
        <p:txBody>
          <a:bodyPr wrap="square" rtlCol="0">
            <a:spAutoFit/>
          </a:bodyPr>
          <a:lstStyle/>
          <a:p>
            <a:r>
              <a:rPr lang="en-US" sz="1050" dirty="0"/>
              <a:t>The strategy of challenging your thoughts shifts you away from thinking emotionally and moves you into thinking more logically. This allows you to see a different perspective, think clearer, and shift your impulsive emotional responses. This will take time and practice before the results are more automatic. </a:t>
            </a:r>
          </a:p>
        </p:txBody>
      </p:sp>
      <p:sp>
        <p:nvSpPr>
          <p:cNvPr id="14" name="TextBox 13"/>
          <p:cNvSpPr txBox="1"/>
          <p:nvPr/>
        </p:nvSpPr>
        <p:spPr>
          <a:xfrm>
            <a:off x="5996240" y="4229404"/>
            <a:ext cx="2714491" cy="1223412"/>
          </a:xfrm>
          <a:prstGeom prst="rect">
            <a:avLst/>
          </a:prstGeom>
          <a:noFill/>
        </p:spPr>
        <p:txBody>
          <a:bodyPr wrap="square" rtlCol="0">
            <a:spAutoFit/>
          </a:bodyPr>
          <a:lstStyle/>
          <a:p>
            <a:r>
              <a:rPr lang="en-US" sz="1050" dirty="0"/>
              <a:t>As much as we may try to convince ourselves, sometimes it’s best to hear it from someone you trust, respect, and know. We’re our own worst critics after-all! What would a friend say to your negative thoughts? If you need some tips, see the resources slide!</a:t>
            </a:r>
          </a:p>
        </p:txBody>
      </p:sp>
      <p:sp>
        <p:nvSpPr>
          <p:cNvPr id="15" name="Content Placeholder 2">
            <a:extLst>
              <a:ext uri="{FF2B5EF4-FFF2-40B4-BE49-F238E27FC236}">
                <a16:creationId xmlns:a16="http://schemas.microsoft.com/office/drawing/2014/main" id="{F92E51F2-AC4C-4E18-9045-1C275C5B5C01}"/>
              </a:ext>
            </a:extLst>
          </p:cNvPr>
          <p:cNvSpPr txBox="1">
            <a:spLocks/>
          </p:cNvSpPr>
          <p:nvPr/>
        </p:nvSpPr>
        <p:spPr>
          <a:xfrm>
            <a:off x="252946" y="973445"/>
            <a:ext cx="8677297" cy="1111894"/>
          </a:xfrm>
          <a:prstGeom prst="rect">
            <a:avLst/>
          </a:prstGeom>
        </p:spPr>
        <p:txBody>
          <a:bodyPr vert="horz" lIns="91440" tIns="45720" rIns="91440" bIns="45720" rtlCol="0" anchor="t">
            <a:normAutofit/>
          </a:bodyPr>
          <a:lstStyle>
            <a:lvl1pPr marL="216694" indent="-216694" algn="l" defTabSz="685800" rtl="0" eaLnBrk="1" latinLnBrk="0" hangingPunct="1">
              <a:lnSpc>
                <a:spcPct val="100000"/>
              </a:lnSpc>
              <a:spcBef>
                <a:spcPts val="600"/>
              </a:spcBef>
              <a:spcAft>
                <a:spcPts val="600"/>
              </a:spcAft>
              <a:buClr>
                <a:schemeClr val="tx1"/>
              </a:buClr>
              <a:buSzPct val="85000"/>
              <a:buFont typeface="Wingdings" charset="2"/>
              <a:buChar char="§"/>
              <a:defRPr sz="1800" kern="1200">
                <a:solidFill>
                  <a:schemeClr val="tx1"/>
                </a:solidFill>
                <a:latin typeface="+mn-lt"/>
                <a:ea typeface="+mn-ea"/>
                <a:cs typeface="+mn-cs"/>
              </a:defRPr>
            </a:lvl1pPr>
            <a:lvl2pPr marL="514350" indent="-171450" algn="l" defTabSz="685800" rtl="0" eaLnBrk="1" latinLnBrk="0" hangingPunct="1">
              <a:lnSpc>
                <a:spcPct val="100000"/>
              </a:lnSpc>
              <a:spcBef>
                <a:spcPts val="600"/>
              </a:spcBef>
              <a:spcAft>
                <a:spcPts val="600"/>
              </a:spcAft>
              <a:buClr>
                <a:schemeClr val="tx1"/>
              </a:buClr>
              <a:buSzPct val="85000"/>
              <a:buFont typeface="Wingdings" charset="2"/>
              <a:buChar char="§"/>
              <a:defRPr sz="1500" kern="1200">
                <a:solidFill>
                  <a:schemeClr val="tx1"/>
                </a:solidFill>
                <a:latin typeface="+mn-lt"/>
                <a:ea typeface="+mn-ea"/>
                <a:cs typeface="+mn-cs"/>
              </a:defRPr>
            </a:lvl2pPr>
            <a:lvl3pPr marL="857250" indent="-171450" algn="l" defTabSz="685800" rtl="0" eaLnBrk="1" latinLnBrk="0" hangingPunct="1">
              <a:lnSpc>
                <a:spcPct val="100000"/>
              </a:lnSpc>
              <a:spcBef>
                <a:spcPts val="600"/>
              </a:spcBef>
              <a:spcAft>
                <a:spcPts val="600"/>
              </a:spcAft>
              <a:buClr>
                <a:schemeClr val="tx1"/>
              </a:buClr>
              <a:buSzPct val="85000"/>
              <a:buFont typeface="Wingdings" charset="2"/>
              <a:buChar char="§"/>
              <a:defRPr sz="1350" kern="1200">
                <a:solidFill>
                  <a:schemeClr val="tx1"/>
                </a:solidFill>
                <a:latin typeface="+mn-lt"/>
                <a:ea typeface="+mn-ea"/>
                <a:cs typeface="+mn-cs"/>
              </a:defRPr>
            </a:lvl3pPr>
            <a:lvl4pPr marL="1200150" indent="-171450" algn="l" defTabSz="685800" rtl="0" eaLnBrk="1" latinLnBrk="0" hangingPunct="1">
              <a:lnSpc>
                <a:spcPct val="100000"/>
              </a:lnSpc>
              <a:spcBef>
                <a:spcPts val="600"/>
              </a:spcBef>
              <a:spcAft>
                <a:spcPts val="600"/>
              </a:spcAft>
              <a:buClr>
                <a:schemeClr val="tx1"/>
              </a:buClr>
              <a:buSzPct val="85000"/>
              <a:buFont typeface="Wingdings" charset="2"/>
              <a:buChar char="§"/>
              <a:defRPr sz="1200" kern="1200">
                <a:solidFill>
                  <a:schemeClr val="tx1"/>
                </a:solidFill>
                <a:latin typeface="+mn-lt"/>
                <a:ea typeface="+mn-ea"/>
                <a:cs typeface="+mn-cs"/>
              </a:defRPr>
            </a:lvl4pPr>
            <a:lvl5pPr marL="1543050" indent="-171450" algn="l" defTabSz="685800" rtl="0" eaLnBrk="1" latinLnBrk="0" hangingPunct="1">
              <a:lnSpc>
                <a:spcPct val="100000"/>
              </a:lnSpc>
              <a:spcBef>
                <a:spcPts val="600"/>
              </a:spcBef>
              <a:spcAft>
                <a:spcPts val="600"/>
              </a:spcAft>
              <a:buClr>
                <a:schemeClr val="tx1"/>
              </a:buClr>
              <a:buSzPct val="85000"/>
              <a:buFont typeface="Wingdings" charset="2"/>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Wingdings" charset="2"/>
              <a:buNone/>
            </a:pPr>
            <a:endParaRPr lang="en-US" sz="1400" b="1" dirty="0"/>
          </a:p>
        </p:txBody>
      </p:sp>
    </p:spTree>
    <p:extLst>
      <p:ext uri="{BB962C8B-B14F-4D97-AF65-F5344CB8AC3E}">
        <p14:creationId xmlns:p14="http://schemas.microsoft.com/office/powerpoint/2010/main" val="18708102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Challenging your Negative Thoughts</a:t>
            </a:r>
          </a:p>
        </p:txBody>
      </p:sp>
      <p:sp>
        <p:nvSpPr>
          <p:cNvPr id="6" name="Footer Placeholder 5"/>
          <p:cNvSpPr>
            <a:spLocks noGrp="1"/>
          </p:cNvSpPr>
          <p:nvPr>
            <p:ph type="ftr" sz="quarter" idx="11"/>
          </p:nvPr>
        </p:nvSpPr>
        <p:spPr/>
        <p:txBody>
          <a:bodyPr/>
          <a:lstStyle/>
          <a:p>
            <a:r>
              <a:rPr lang="en-US" dirty="0"/>
              <a:t>Negative Thinking</a:t>
            </a:r>
          </a:p>
        </p:txBody>
      </p:sp>
      <p:sp>
        <p:nvSpPr>
          <p:cNvPr id="7" name="Slide Number Placeholder 6"/>
          <p:cNvSpPr>
            <a:spLocks noGrp="1"/>
          </p:cNvSpPr>
          <p:nvPr>
            <p:ph type="sldNum" sz="quarter" idx="12"/>
          </p:nvPr>
        </p:nvSpPr>
        <p:spPr/>
        <p:txBody>
          <a:bodyPr/>
          <a:lstStyle/>
          <a:p>
            <a:r>
              <a:rPr lang="en-US" dirty="0"/>
              <a:t>PAGE  </a:t>
            </a:r>
            <a:fld id="{93005692-73BE-493E-93AB-ECD6027A7652}" type="slidenum">
              <a:rPr lang="en-US" smtClean="0"/>
              <a:pPr/>
              <a:t>6</a:t>
            </a:fld>
            <a:endParaRPr lang="en-US" dirty="0"/>
          </a:p>
        </p:txBody>
      </p:sp>
      <p:sp>
        <p:nvSpPr>
          <p:cNvPr id="3" name="Content Placeholder 2"/>
          <p:cNvSpPr>
            <a:spLocks noGrp="1"/>
          </p:cNvSpPr>
          <p:nvPr>
            <p:ph idx="1"/>
          </p:nvPr>
        </p:nvSpPr>
        <p:spPr>
          <a:xfrm>
            <a:off x="194912" y="1189974"/>
            <a:ext cx="8677297" cy="4818308"/>
          </a:xfrm>
        </p:spPr>
        <p:txBody>
          <a:bodyPr>
            <a:normAutofit/>
          </a:bodyPr>
          <a:lstStyle/>
          <a:p>
            <a:pPr marL="0" indent="0">
              <a:buNone/>
            </a:pPr>
            <a:r>
              <a:rPr lang="en-US" sz="1400" dirty="0"/>
              <a:t>There are different methods that you can use to challenge your negative thoughts. Below are just a few:</a:t>
            </a:r>
          </a:p>
          <a:p>
            <a:pPr marL="0" indent="0">
              <a:buNone/>
            </a:pPr>
            <a:r>
              <a:rPr lang="en-US" sz="1400" b="1" dirty="0"/>
              <a:t>Challenging Thinking Questions:</a:t>
            </a:r>
          </a:p>
          <a:p>
            <a:pPr lvl="1"/>
            <a:r>
              <a:rPr lang="en-US" sz="1200" dirty="0"/>
              <a:t>Am I being objective? Am I looking at the whole picture? Is this a helpful way of thinking? </a:t>
            </a:r>
          </a:p>
          <a:p>
            <a:pPr lvl="1"/>
            <a:r>
              <a:rPr lang="en-US" sz="1200" dirty="0"/>
              <a:t>If what I predict happens, what would that mean to me? What would realistically happen next? How would I cope? </a:t>
            </a:r>
          </a:p>
          <a:p>
            <a:pPr lvl="1"/>
            <a:r>
              <a:rPr lang="en-US" sz="1200" dirty="0"/>
              <a:t>What is the worst that can happen? What is the best that could happen? What is most likely to happen? </a:t>
            </a:r>
          </a:p>
          <a:p>
            <a:pPr marL="0" indent="0">
              <a:buNone/>
            </a:pPr>
            <a:r>
              <a:rPr lang="en-US" sz="1400" b="1" dirty="0"/>
              <a:t>Perspective Taking Questions:</a:t>
            </a:r>
          </a:p>
          <a:p>
            <a:pPr lvl="1"/>
            <a:r>
              <a:rPr lang="en-US" sz="1200" dirty="0"/>
              <a:t>How would someone who isn’t anxious view this same situation?</a:t>
            </a:r>
          </a:p>
          <a:p>
            <a:pPr lvl="1"/>
            <a:r>
              <a:rPr lang="en-US" sz="1200" dirty="0"/>
              <a:t>How would someone who cares about me view this situation? What would they say to me?</a:t>
            </a:r>
          </a:p>
          <a:p>
            <a:pPr lvl="1"/>
            <a:r>
              <a:rPr lang="en-US" sz="1200" dirty="0"/>
              <a:t>What would I say to a loved one who was having the same negative thoughts?</a:t>
            </a:r>
          </a:p>
          <a:p>
            <a:pPr marL="0" indent="0">
              <a:buNone/>
            </a:pPr>
            <a:r>
              <a:rPr lang="en-US" sz="1400" b="1" dirty="0"/>
              <a:t>Positive Coping Statements:</a:t>
            </a:r>
          </a:p>
          <a:p>
            <a:pPr lvl="1"/>
            <a:r>
              <a:rPr lang="en-US" sz="1200" dirty="0"/>
              <a:t>I’ve felt like this before, and it goes away with time. This too will pass. </a:t>
            </a:r>
          </a:p>
          <a:p>
            <a:pPr lvl="1"/>
            <a:r>
              <a:rPr lang="en-US" sz="1200" dirty="0"/>
              <a:t>I know what is happening and how my body is reacting. I just need to breathe through this. </a:t>
            </a:r>
          </a:p>
          <a:p>
            <a:pPr lvl="1"/>
            <a:r>
              <a:rPr lang="en-US" sz="1200" dirty="0"/>
              <a:t>I can survive this. I’ve done it before!</a:t>
            </a:r>
          </a:p>
          <a:p>
            <a:pPr lvl="1"/>
            <a:endParaRPr lang="en-US" sz="1200" dirty="0"/>
          </a:p>
        </p:txBody>
      </p:sp>
    </p:spTree>
    <p:extLst>
      <p:ext uri="{BB962C8B-B14F-4D97-AF65-F5344CB8AC3E}">
        <p14:creationId xmlns:p14="http://schemas.microsoft.com/office/powerpoint/2010/main" val="33428115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913" y="434109"/>
            <a:ext cx="8677297" cy="525261"/>
          </a:xfrm>
        </p:spPr>
        <p:txBody>
          <a:bodyPr/>
          <a:lstStyle/>
          <a:p>
            <a:r>
              <a:rPr lang="en-US" dirty="0"/>
              <a:t>Resources and Supports for Mitigating Negative Thoughts</a:t>
            </a:r>
          </a:p>
        </p:txBody>
      </p:sp>
      <p:sp>
        <p:nvSpPr>
          <p:cNvPr id="3" name="Content Placeholder 2"/>
          <p:cNvSpPr>
            <a:spLocks noGrp="1"/>
          </p:cNvSpPr>
          <p:nvPr>
            <p:ph idx="1"/>
          </p:nvPr>
        </p:nvSpPr>
        <p:spPr>
          <a:xfrm>
            <a:off x="194912" y="959370"/>
            <a:ext cx="8677297" cy="5375940"/>
          </a:xfrm>
        </p:spPr>
        <p:txBody>
          <a:bodyPr>
            <a:normAutofit/>
          </a:bodyPr>
          <a:lstStyle/>
          <a:p>
            <a:r>
              <a:rPr lang="en-US" dirty="0">
                <a:hlinkClick r:id="rId3"/>
              </a:rPr>
              <a:t>Campus Wellness – Counselling Services</a:t>
            </a:r>
            <a:endParaRPr lang="en-US" dirty="0"/>
          </a:p>
          <a:p>
            <a:r>
              <a:rPr lang="en-US" dirty="0">
                <a:hlinkClick r:id="rId4"/>
              </a:rPr>
              <a:t>MATES Peer Support</a:t>
            </a:r>
            <a:endParaRPr lang="en-US" dirty="0"/>
          </a:p>
          <a:p>
            <a:r>
              <a:rPr lang="en-US" dirty="0"/>
              <a:t>Contac the </a:t>
            </a:r>
            <a:r>
              <a:rPr lang="en-US" dirty="0" err="1"/>
              <a:t>FoE</a:t>
            </a:r>
            <a:r>
              <a:rPr lang="en-US" dirty="0"/>
              <a:t> Wellness Team (</a:t>
            </a:r>
            <a:r>
              <a:rPr lang="en-US" dirty="0">
                <a:hlinkClick r:id="rId5"/>
              </a:rPr>
              <a:t>ENGWellness@uwaterloo.ca</a:t>
            </a:r>
            <a:r>
              <a:rPr lang="en-US" dirty="0"/>
              <a:t>)</a:t>
            </a:r>
          </a:p>
          <a:p>
            <a:r>
              <a:rPr lang="en-US" dirty="0" err="1">
                <a:hlinkClick r:id="rId6"/>
              </a:rPr>
              <a:t>ENGSoc</a:t>
            </a:r>
            <a:r>
              <a:rPr lang="en-US" dirty="0">
                <a:hlinkClick r:id="rId6"/>
              </a:rPr>
              <a:t> Mental Health Supports webpage</a:t>
            </a:r>
            <a:endParaRPr lang="en-US" dirty="0"/>
          </a:p>
          <a:p>
            <a:pPr lvl="1"/>
            <a:r>
              <a:rPr lang="en-US" dirty="0"/>
              <a:t>Includes ‘How to’ mental health guide for UW campus</a:t>
            </a:r>
          </a:p>
          <a:p>
            <a:pPr lvl="1"/>
            <a:r>
              <a:rPr lang="en-US" dirty="0"/>
              <a:t>Includes information regarding Waterloo Regional Supports</a:t>
            </a:r>
          </a:p>
          <a:p>
            <a:r>
              <a:rPr lang="en-US" dirty="0"/>
              <a:t>Additional Resources from Campus Wellness:</a:t>
            </a:r>
          </a:p>
          <a:p>
            <a:pPr lvl="1"/>
            <a:r>
              <a:rPr lang="en-US" dirty="0">
                <a:hlinkClick r:id="rId7"/>
              </a:rPr>
              <a:t>In-person Workshops and Seminars</a:t>
            </a:r>
            <a:endParaRPr lang="en-US" dirty="0"/>
          </a:p>
          <a:p>
            <a:pPr lvl="1"/>
            <a:r>
              <a:rPr lang="en-CA" dirty="0">
                <a:hlinkClick r:id="rId8"/>
              </a:rPr>
              <a:t>Online Workshops</a:t>
            </a:r>
            <a:endParaRPr lang="en-CA" dirty="0"/>
          </a:p>
          <a:p>
            <a:pPr lvl="1"/>
            <a:r>
              <a:rPr lang="en-CA" dirty="0">
                <a:hlinkClick r:id="rId9"/>
              </a:rPr>
              <a:t>Challenging Thinking handout (PDF)</a:t>
            </a:r>
            <a:endParaRPr lang="en-CA" dirty="0"/>
          </a:p>
          <a:p>
            <a:pPr lvl="1"/>
            <a:r>
              <a:rPr lang="en-US" dirty="0">
                <a:hlinkClick r:id="rId10"/>
              </a:rPr>
              <a:t>Regional (Waterloo Region) Support Services</a:t>
            </a:r>
            <a:r>
              <a:rPr lang="en-US" dirty="0"/>
              <a:t> – external database from Campus Wellness</a:t>
            </a:r>
          </a:p>
          <a:p>
            <a:endParaRPr lang="en-CA" dirty="0"/>
          </a:p>
        </p:txBody>
      </p:sp>
      <p:sp>
        <p:nvSpPr>
          <p:cNvPr id="6" name="Footer Placeholder 5"/>
          <p:cNvSpPr>
            <a:spLocks noGrp="1"/>
          </p:cNvSpPr>
          <p:nvPr>
            <p:ph type="ftr" sz="quarter" idx="11"/>
          </p:nvPr>
        </p:nvSpPr>
        <p:spPr/>
        <p:txBody>
          <a:bodyPr/>
          <a:lstStyle/>
          <a:p>
            <a:r>
              <a:rPr lang="en-US" dirty="0"/>
              <a:t>Negative Thinking</a:t>
            </a:r>
          </a:p>
        </p:txBody>
      </p:sp>
      <p:sp>
        <p:nvSpPr>
          <p:cNvPr id="7" name="Slide Number Placeholder 6"/>
          <p:cNvSpPr>
            <a:spLocks noGrp="1"/>
          </p:cNvSpPr>
          <p:nvPr>
            <p:ph type="sldNum" sz="quarter" idx="12"/>
          </p:nvPr>
        </p:nvSpPr>
        <p:spPr/>
        <p:txBody>
          <a:bodyPr/>
          <a:lstStyle/>
          <a:p>
            <a:r>
              <a:rPr lang="en-US" dirty="0"/>
              <a:t>PAGE  </a:t>
            </a:r>
            <a:fld id="{93005692-73BE-493E-93AB-ECD6027A7652}" type="slidenum">
              <a:rPr lang="en-US" smtClean="0"/>
              <a:pPr/>
              <a:t>7</a:t>
            </a:fld>
            <a:endParaRPr lang="en-US" dirty="0"/>
          </a:p>
        </p:txBody>
      </p:sp>
    </p:spTree>
    <p:extLst>
      <p:ext uri="{BB962C8B-B14F-4D97-AF65-F5344CB8AC3E}">
        <p14:creationId xmlns:p14="http://schemas.microsoft.com/office/powerpoint/2010/main" val="4432072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UofWaterloo_WhiteBkgrd">
  <a:themeElements>
    <a:clrScheme name="Custom 12">
      <a:dk1>
        <a:srgbClr val="000000"/>
      </a:dk1>
      <a:lt1>
        <a:srgbClr val="FFFFFF"/>
      </a:lt1>
      <a:dk2>
        <a:srgbClr val="757575"/>
      </a:dk2>
      <a:lt2>
        <a:srgbClr val="D6D6D6"/>
      </a:lt2>
      <a:accent1>
        <a:srgbClr val="BE33DA"/>
      </a:accent1>
      <a:accent2>
        <a:srgbClr val="0C0C0C"/>
      </a:accent2>
      <a:accent3>
        <a:srgbClr val="8100B3"/>
      </a:accent3>
      <a:accent4>
        <a:srgbClr val="D0B3E7"/>
      </a:accent4>
      <a:accent5>
        <a:srgbClr val="57058A"/>
      </a:accent5>
      <a:accent6>
        <a:srgbClr val="F1F1F1"/>
      </a:accent6>
      <a:hlink>
        <a:srgbClr val="57058A"/>
      </a:hlink>
      <a:folHlink>
        <a:srgbClr val="595959"/>
      </a:folHlink>
    </a:clrScheme>
    <a:fontScheme name="Impact + Georgia">
      <a:majorFont>
        <a:latin typeface="Impact"/>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Waterloo_eng_4x3" id="{4FA960E4-15CB-884D-82A7-7244F6FAE315}" vid="{D4A268E8-689B-5742-BCBF-95DB660AAC6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uwaterloo_eng_4x3</Template>
  <TotalTime>470</TotalTime>
  <Words>2090</Words>
  <Application>Microsoft Office PowerPoint</Application>
  <PresentationFormat>On-screen Show (4:3)</PresentationFormat>
  <Paragraphs>111</Paragraphs>
  <Slides>7</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Arial</vt:lpstr>
      <vt:lpstr>Calibri</vt:lpstr>
      <vt:lpstr>Georgia</vt:lpstr>
      <vt:lpstr>Impact</vt:lpstr>
      <vt:lpstr>Verdana</vt:lpstr>
      <vt:lpstr>Wingdings</vt:lpstr>
      <vt:lpstr>UofWaterloo_WhiteBkgrd</vt:lpstr>
      <vt:lpstr>Wellness Hack – Negative Thinking</vt:lpstr>
      <vt:lpstr>Negative thinking can negatively impact your academic performance!</vt:lpstr>
      <vt:lpstr>Common Thinking Errors (Distortions)</vt:lpstr>
      <vt:lpstr>Common Thinking Errors (Distortions) continued…</vt:lpstr>
      <vt:lpstr>Migrating to Positive Thinking</vt:lpstr>
      <vt:lpstr>Challenging your Negative Thoughts</vt:lpstr>
      <vt:lpstr>Resources and Supports for Mitigating Negative Thoughts</vt:lpstr>
    </vt:vector>
  </TitlesOfParts>
  <Company>University of Waterloo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IN THIS SPACE HERE</dc:title>
  <dc:creator>Renate Donnovan</dc:creator>
  <cp:lastModifiedBy>Briana Oenputera</cp:lastModifiedBy>
  <cp:revision>91</cp:revision>
  <dcterms:created xsi:type="dcterms:W3CDTF">2019-02-27T17:56:28Z</dcterms:created>
  <dcterms:modified xsi:type="dcterms:W3CDTF">2023-08-27T18:53:19Z</dcterms:modified>
</cp:coreProperties>
</file>