
<file path=[Content_Types].xml><?xml version="1.0" encoding="utf-8"?>
<Types xmlns="http://schemas.openxmlformats.org/package/2006/content-types">
  <Default Extension="jpeg" ContentType="image/jpeg"/>
  <Default Extension="jpg" ContentType="image/jp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09_3AA5CCA2.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21_9D9C4F32.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4"/>
    <p:sldMasterId id="2147483648" r:id="rId5"/>
    <p:sldMasterId id="2147483722" r:id="rId6"/>
  </p:sldMasterIdLst>
  <p:notesMasterIdLst>
    <p:notesMasterId r:id="rId37"/>
  </p:notesMasterIdLst>
  <p:sldIdLst>
    <p:sldId id="257" r:id="rId7"/>
    <p:sldId id="261" r:id="rId8"/>
    <p:sldId id="260" r:id="rId9"/>
    <p:sldId id="259" r:id="rId10"/>
    <p:sldId id="258" r:id="rId11"/>
    <p:sldId id="297" r:id="rId12"/>
    <p:sldId id="262" r:id="rId13"/>
    <p:sldId id="295" r:id="rId14"/>
    <p:sldId id="265" r:id="rId15"/>
    <p:sldId id="264" r:id="rId16"/>
    <p:sldId id="298" r:id="rId17"/>
    <p:sldId id="268" r:id="rId18"/>
    <p:sldId id="267" r:id="rId19"/>
    <p:sldId id="299" r:id="rId20"/>
    <p:sldId id="292" r:id="rId21"/>
    <p:sldId id="291" r:id="rId22"/>
    <p:sldId id="306" r:id="rId23"/>
    <p:sldId id="289" r:id="rId24"/>
    <p:sldId id="290" r:id="rId25"/>
    <p:sldId id="300" r:id="rId26"/>
    <p:sldId id="272" r:id="rId27"/>
    <p:sldId id="301" r:id="rId28"/>
    <p:sldId id="276" r:id="rId29"/>
    <p:sldId id="275" r:id="rId30"/>
    <p:sldId id="277" r:id="rId31"/>
    <p:sldId id="302" r:id="rId32"/>
    <p:sldId id="288" r:id="rId33"/>
    <p:sldId id="303" r:id="rId34"/>
    <p:sldId id="304" r:id="rId35"/>
    <p:sldId id="29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B9E5E22-6734-B72B-9F36-100BA475E459}" name="Amaya Kodituwakku" initials="AK" userId="S::a2koditu@uwaterloo.ca::0c2b7967-ff3a-49d4-937f-a325fb7624a4" providerId="AD"/>
  <p188:author id="{E731CD28-6A92-CE7B-0B05-1C3B80DED13A}" name="Binuki De Silva" initials="BS" userId="S::k3desilv@uwaterloo.ca::675ef94b-e3db-41af-8e34-dd2d16868b80" providerId="AD"/>
  <p188:author id="{ADA2C1AF-D35A-2303-3823-136E3A850C87}" name="Yasmin Wallace" initials="YW" userId="S::ywallace@uwaterloo.ca::dae2ad88-38bb-4a6c-80f1-f7be1b183f35"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43DB4D-5B45-4302-A385-D668DEE59AC6}" v="4" dt="2024-03-21T15:44:00.3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8/10/relationships/authors" Targe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comments/modernComment_109_3AA5CCA2.xml><?xml version="1.0" encoding="utf-8"?>
<p188:cmLst xmlns:a="http://schemas.openxmlformats.org/drawingml/2006/main" xmlns:r="http://schemas.openxmlformats.org/officeDocument/2006/relationships" xmlns:p188="http://schemas.microsoft.com/office/powerpoint/2018/8/main">
  <p188:cm id="{2B396FDC-7745-4141-A9C0-1B902800F141}" authorId="{E731CD28-6A92-CE7B-0B05-1C3B80DED13A}" status="resolved" created="2023-05-12T18:21:47.952" complete="100000">
    <ac:txMkLst xmlns:ac="http://schemas.microsoft.com/office/drawing/2013/main/command">
      <pc:docMk xmlns:pc="http://schemas.microsoft.com/office/powerpoint/2013/main/command"/>
      <pc:sldMk xmlns:pc="http://schemas.microsoft.com/office/powerpoint/2013/main/command" cId="983944354" sldId="265"/>
      <ac:spMk id="2" creationId="{C4CC8095-5091-F7B1-A56C-D4A64C040291}"/>
      <ac:txMk cp="0" len="18">
        <ac:context len="102" hash="2684397615"/>
      </ac:txMk>
    </ac:txMkLst>
    <p188:pos x="2983423" y="374542"/>
    <p188:txBody>
      <a:bodyPr/>
      <a:lstStyle/>
      <a:p>
        <a:r>
          <a:rPr lang="en-US"/>
          <a:t>will there be a worksheet accompanied or should the exercise be altered slightly?</a:t>
        </a:r>
      </a:p>
    </p188:txBody>
  </p188:cm>
</p188:cmLst>
</file>

<file path=ppt/comments/modernComment_121_9D9C4F32.xml><?xml version="1.0" encoding="utf-8"?>
<p188:cmLst xmlns:a="http://schemas.openxmlformats.org/drawingml/2006/main" xmlns:r="http://schemas.openxmlformats.org/officeDocument/2006/relationships" xmlns:p188="http://schemas.microsoft.com/office/powerpoint/2018/8/main">
  <p188:cm id="{9120FA37-87FC-4592-B21A-EB2A21668E33}" authorId="{E731CD28-6A92-CE7B-0B05-1C3B80DED13A}" status="resolved" created="2023-05-12T14:48:20.761" complete="100000">
    <pc:sldMkLst xmlns:pc="http://schemas.microsoft.com/office/powerpoint/2013/main/command">
      <pc:docMk/>
      <pc:sldMk cId="3998920750" sldId="285"/>
    </pc:sldMkLst>
    <p188:txBody>
      <a:bodyPr/>
      <a:lstStyle/>
      <a:p>
        <a:r>
          <a:rPr lang="en-US"/>
          <a:t>First video: Microaggressions in the Workplace (from 0:30)</a:t>
        </a:r>
      </a:p>
    </p188:txBody>
  </p188:cm>
  <p188:cm id="{7858368A-B3D1-4B73-A3E1-5C863270A32C}" authorId="{E731CD28-6A92-CE7B-0B05-1C3B80DED13A}" status="resolved" created="2023-05-12T14:49:59.747" complete="100000">
    <ac:deMkLst xmlns:ac="http://schemas.microsoft.com/office/drawing/2013/main/command">
      <pc:docMk xmlns:pc="http://schemas.microsoft.com/office/powerpoint/2013/main/command"/>
      <pc:sldMk xmlns:pc="http://schemas.microsoft.com/office/powerpoint/2013/main/command" cId="3998920750" sldId="285"/>
      <ac:picMk id="8" creationId="{C7F1839C-7932-EEA7-F7A2-D267E3E379A4}"/>
    </ac:deMkLst>
    <p188:txBody>
      <a:bodyPr/>
      <a:lstStyle/>
      <a:p>
        <a:r>
          <a:rPr lang="en-US"/>
          <a:t>second video I found in the resources for learning doc. Overally it's good, but there's one example ft. the cop that is not a microaggression.</a:t>
        </a:r>
      </a:p>
    </p188:txBody>
  </p188:cm>
</p188:cmLst>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7E0962-D806-4D84-BC84-EDCCFD3A908D}" type="doc">
      <dgm:prSet loTypeId="urn:microsoft.com/office/officeart/2005/8/layout/venn2" loCatId="relationship" qsTypeId="urn:microsoft.com/office/officeart/2005/8/quickstyle/simple4" qsCatId="simple" csTypeId="urn:microsoft.com/office/officeart/2005/8/colors/colorful4" csCatId="colorful" phldr="1"/>
      <dgm:spPr/>
      <dgm:t>
        <a:bodyPr/>
        <a:lstStyle/>
        <a:p>
          <a:endParaRPr lang="en-CA"/>
        </a:p>
      </dgm:t>
    </dgm:pt>
    <dgm:pt modelId="{0A90466C-1A87-436B-9237-56719E2C510F}">
      <dgm:prSet phldrT="[Text]" custT="1"/>
      <dgm:spPr>
        <a:solidFill>
          <a:srgbClr val="009A46"/>
        </a:solidFill>
      </dgm:spPr>
      <dgm:t>
        <a:bodyPr lIns="0" tIns="0" rIns="0" bIns="0" anchor="ctr" anchorCtr="0"/>
        <a:lstStyle/>
        <a:p>
          <a:r>
            <a:rPr lang="en-US" sz="2500">
              <a:solidFill>
                <a:schemeClr val="bg1"/>
              </a:solidFill>
              <a:latin typeface="Arial"/>
              <a:cs typeface="Arial"/>
            </a:rPr>
            <a:t>Next Steps</a:t>
          </a:r>
          <a:endParaRPr lang="en-CA" sz="2500">
            <a:solidFill>
              <a:schemeClr val="bg1"/>
            </a:solidFill>
            <a:latin typeface="Arial"/>
            <a:cs typeface="Arial"/>
          </a:endParaRPr>
        </a:p>
      </dgm:t>
      <dgm:extLst>
        <a:ext uri="{E40237B7-FDA0-4F09-8148-C483321AD2D9}">
          <dgm14:cNvPr xmlns:dgm14="http://schemas.microsoft.com/office/drawing/2010/diagram" id="0" name="" descr="Comfort Zones&#10;-concentric circles of varying colours&#10;-each circle has a title, starting with the smallest circle:&#10;1) comfort zone&#10;2) learning edge&#10;3) next steps"/>
        </a:ext>
      </dgm:extLst>
    </dgm:pt>
    <dgm:pt modelId="{C65D31FB-15AE-47E7-959F-1022CFFAA155}" type="parTrans" cxnId="{257E5A5E-CF31-4BA4-ABAB-3E1A56548AD8}">
      <dgm:prSet/>
      <dgm:spPr/>
      <dgm:t>
        <a:bodyPr/>
        <a:lstStyle/>
        <a:p>
          <a:endParaRPr lang="en-CA" sz="2500">
            <a:latin typeface="Arial" panose="020B0604020202020204" pitchFamily="34" charset="0"/>
            <a:cs typeface="Arial" panose="020B0604020202020204" pitchFamily="34" charset="0"/>
          </a:endParaRPr>
        </a:p>
      </dgm:t>
    </dgm:pt>
    <dgm:pt modelId="{152C572A-35C2-42A8-A3AE-7C6AEC6B1F9F}" type="sibTrans" cxnId="{257E5A5E-CF31-4BA4-ABAB-3E1A56548AD8}">
      <dgm:prSet/>
      <dgm:spPr/>
      <dgm:t>
        <a:bodyPr/>
        <a:lstStyle/>
        <a:p>
          <a:endParaRPr lang="en-CA" sz="2500">
            <a:latin typeface="Arial" panose="020B0604020202020204" pitchFamily="34" charset="0"/>
            <a:cs typeface="Arial" panose="020B0604020202020204" pitchFamily="34" charset="0"/>
          </a:endParaRPr>
        </a:p>
      </dgm:t>
    </dgm:pt>
    <dgm:pt modelId="{64C88BD7-DA7C-4A3A-850A-55929F529130}">
      <dgm:prSet phldrT="[Text]" custT="1"/>
      <dgm:spPr>
        <a:solidFill>
          <a:schemeClr val="accent6">
            <a:lumMod val="75000"/>
          </a:schemeClr>
        </a:solidFill>
      </dgm:spPr>
      <dgm:t>
        <a:bodyPr lIns="0" tIns="0" rIns="0" bIns="0" anchor="t" anchorCtr="0"/>
        <a:lstStyle/>
        <a:p>
          <a:r>
            <a:rPr lang="en-US" sz="2300">
              <a:solidFill>
                <a:schemeClr val="bg1"/>
              </a:solidFill>
              <a:latin typeface="Arial"/>
              <a:cs typeface="Arial"/>
            </a:rPr>
            <a:t>Learning Edge</a:t>
          </a:r>
          <a:endParaRPr lang="en-CA" sz="2300">
            <a:solidFill>
              <a:schemeClr val="bg1"/>
            </a:solidFill>
            <a:latin typeface="Arial"/>
            <a:cs typeface="Arial"/>
          </a:endParaRPr>
        </a:p>
      </dgm:t>
    </dgm:pt>
    <dgm:pt modelId="{E6A143E7-F0A2-4191-B922-65717B3B4580}" type="parTrans" cxnId="{517B6707-FF65-4E94-95D5-FFF7093B0ADB}">
      <dgm:prSet/>
      <dgm:spPr/>
      <dgm:t>
        <a:bodyPr/>
        <a:lstStyle/>
        <a:p>
          <a:endParaRPr lang="en-CA" sz="2500">
            <a:latin typeface="Arial" panose="020B0604020202020204" pitchFamily="34" charset="0"/>
            <a:cs typeface="Arial" panose="020B0604020202020204" pitchFamily="34" charset="0"/>
          </a:endParaRPr>
        </a:p>
      </dgm:t>
    </dgm:pt>
    <dgm:pt modelId="{6C8B77CF-8284-4E51-9C68-F0D99B7A44F9}" type="sibTrans" cxnId="{517B6707-FF65-4E94-95D5-FFF7093B0ADB}">
      <dgm:prSet/>
      <dgm:spPr/>
      <dgm:t>
        <a:bodyPr/>
        <a:lstStyle/>
        <a:p>
          <a:endParaRPr lang="en-CA" sz="2500">
            <a:latin typeface="Arial" panose="020B0604020202020204" pitchFamily="34" charset="0"/>
            <a:cs typeface="Arial" panose="020B0604020202020204" pitchFamily="34" charset="0"/>
          </a:endParaRPr>
        </a:p>
      </dgm:t>
    </dgm:pt>
    <dgm:pt modelId="{BFED6979-2425-418C-A93A-021C3BD9390E}">
      <dgm:prSet phldrT="[Text]" custT="1"/>
      <dgm:spPr>
        <a:solidFill>
          <a:schemeClr val="tx1"/>
        </a:solidFill>
      </dgm:spPr>
      <dgm:t>
        <a:bodyPr lIns="0" tIns="0" rIns="0" bIns="0"/>
        <a:lstStyle/>
        <a:p>
          <a:r>
            <a:rPr lang="en-US" sz="2400">
              <a:solidFill>
                <a:schemeClr val="bg1"/>
              </a:solidFill>
              <a:latin typeface="Arial"/>
              <a:cs typeface="Arial"/>
            </a:rPr>
            <a:t>Comfort Zone</a:t>
          </a:r>
          <a:endParaRPr lang="en-CA" sz="2400">
            <a:solidFill>
              <a:schemeClr val="bg1"/>
            </a:solidFill>
            <a:latin typeface="Arial"/>
            <a:cs typeface="Arial"/>
          </a:endParaRPr>
        </a:p>
      </dgm:t>
    </dgm:pt>
    <dgm:pt modelId="{A83AA13A-5775-477E-B39F-18441D4764F6}" type="parTrans" cxnId="{936FE460-AD80-404F-9A54-3243E51B7DDC}">
      <dgm:prSet/>
      <dgm:spPr/>
      <dgm:t>
        <a:bodyPr/>
        <a:lstStyle/>
        <a:p>
          <a:endParaRPr lang="en-CA" sz="2500">
            <a:latin typeface="Arial" panose="020B0604020202020204" pitchFamily="34" charset="0"/>
            <a:cs typeface="Arial" panose="020B0604020202020204" pitchFamily="34" charset="0"/>
          </a:endParaRPr>
        </a:p>
      </dgm:t>
    </dgm:pt>
    <dgm:pt modelId="{7782459F-1CC3-431B-A520-01F44305230E}" type="sibTrans" cxnId="{936FE460-AD80-404F-9A54-3243E51B7DDC}">
      <dgm:prSet/>
      <dgm:spPr/>
      <dgm:t>
        <a:bodyPr/>
        <a:lstStyle/>
        <a:p>
          <a:endParaRPr lang="en-CA" sz="2500">
            <a:latin typeface="Arial" panose="020B0604020202020204" pitchFamily="34" charset="0"/>
            <a:cs typeface="Arial" panose="020B0604020202020204" pitchFamily="34" charset="0"/>
          </a:endParaRPr>
        </a:p>
      </dgm:t>
    </dgm:pt>
    <dgm:pt modelId="{450672B6-9E91-4F28-A18F-25A016BC9FA3}" type="pres">
      <dgm:prSet presAssocID="{257E0962-D806-4D84-BC84-EDCCFD3A908D}" presName="Name0" presStyleCnt="0">
        <dgm:presLayoutVars>
          <dgm:chMax val="7"/>
          <dgm:resizeHandles val="exact"/>
        </dgm:presLayoutVars>
      </dgm:prSet>
      <dgm:spPr/>
    </dgm:pt>
    <dgm:pt modelId="{5008F436-B86F-4982-B4D3-152B548C9179}" type="pres">
      <dgm:prSet presAssocID="{257E0962-D806-4D84-BC84-EDCCFD3A908D}" presName="comp1" presStyleCnt="0"/>
      <dgm:spPr/>
    </dgm:pt>
    <dgm:pt modelId="{763526CD-1149-451C-9C0F-404CD4369179}" type="pres">
      <dgm:prSet presAssocID="{257E0962-D806-4D84-BC84-EDCCFD3A908D}" presName="circle1" presStyleLbl="node1" presStyleIdx="0" presStyleCnt="3"/>
      <dgm:spPr/>
    </dgm:pt>
    <dgm:pt modelId="{365553D0-FD14-4A6F-AC7A-163995DAE8F3}" type="pres">
      <dgm:prSet presAssocID="{257E0962-D806-4D84-BC84-EDCCFD3A908D}" presName="c1text" presStyleLbl="node1" presStyleIdx="0" presStyleCnt="3">
        <dgm:presLayoutVars>
          <dgm:bulletEnabled val="1"/>
        </dgm:presLayoutVars>
      </dgm:prSet>
      <dgm:spPr/>
    </dgm:pt>
    <dgm:pt modelId="{608D2F56-762B-46D0-8CB6-9D3F133C3CE1}" type="pres">
      <dgm:prSet presAssocID="{257E0962-D806-4D84-BC84-EDCCFD3A908D}" presName="comp2" presStyleCnt="0"/>
      <dgm:spPr/>
    </dgm:pt>
    <dgm:pt modelId="{9AE35827-FA95-45A4-ABB6-8A6DBD4C7BAB}" type="pres">
      <dgm:prSet presAssocID="{257E0962-D806-4D84-BC84-EDCCFD3A908D}" presName="circle2" presStyleLbl="node1" presStyleIdx="1" presStyleCnt="3" custScaleX="81923" custScaleY="87264" custLinFactNeighborX="0" custLinFactNeighborY="-16905"/>
      <dgm:spPr/>
    </dgm:pt>
    <dgm:pt modelId="{45185460-36C9-415C-809A-DDEFE6F2444C}" type="pres">
      <dgm:prSet presAssocID="{257E0962-D806-4D84-BC84-EDCCFD3A908D}" presName="c2text" presStyleLbl="node1" presStyleIdx="1" presStyleCnt="3">
        <dgm:presLayoutVars>
          <dgm:bulletEnabled val="1"/>
        </dgm:presLayoutVars>
      </dgm:prSet>
      <dgm:spPr/>
    </dgm:pt>
    <dgm:pt modelId="{0DA2FC41-2F92-4B4A-BF41-2D40B18BF26E}" type="pres">
      <dgm:prSet presAssocID="{257E0962-D806-4D84-BC84-EDCCFD3A908D}" presName="comp3" presStyleCnt="0"/>
      <dgm:spPr/>
    </dgm:pt>
    <dgm:pt modelId="{8B175163-8539-4F91-8D4F-B2659ED37212}" type="pres">
      <dgm:prSet presAssocID="{257E0962-D806-4D84-BC84-EDCCFD3A908D}" presName="circle3" presStyleLbl="node1" presStyleIdx="2" presStyleCnt="3" custScaleX="68269" custScaleY="68269" custLinFactNeighborX="0" custLinFactNeighborY="-47054"/>
      <dgm:spPr/>
    </dgm:pt>
    <dgm:pt modelId="{797C57C4-0613-4F09-B7A9-48FA445F1868}" type="pres">
      <dgm:prSet presAssocID="{257E0962-D806-4D84-BC84-EDCCFD3A908D}" presName="c3text" presStyleLbl="node1" presStyleIdx="2" presStyleCnt="3">
        <dgm:presLayoutVars>
          <dgm:bulletEnabled val="1"/>
        </dgm:presLayoutVars>
      </dgm:prSet>
      <dgm:spPr/>
    </dgm:pt>
  </dgm:ptLst>
  <dgm:cxnLst>
    <dgm:cxn modelId="{517B6707-FF65-4E94-95D5-FFF7093B0ADB}" srcId="{257E0962-D806-4D84-BC84-EDCCFD3A908D}" destId="{64C88BD7-DA7C-4A3A-850A-55929F529130}" srcOrd="1" destOrd="0" parTransId="{E6A143E7-F0A2-4191-B922-65717B3B4580}" sibTransId="{6C8B77CF-8284-4E51-9C68-F0D99B7A44F9}"/>
    <dgm:cxn modelId="{E9AA0114-41FF-4D6F-9C98-C0FD10281F3E}" type="presOf" srcId="{BFED6979-2425-418C-A93A-021C3BD9390E}" destId="{797C57C4-0613-4F09-B7A9-48FA445F1868}" srcOrd="1" destOrd="0" presId="urn:microsoft.com/office/officeart/2005/8/layout/venn2"/>
    <dgm:cxn modelId="{257E5A5E-CF31-4BA4-ABAB-3E1A56548AD8}" srcId="{257E0962-D806-4D84-BC84-EDCCFD3A908D}" destId="{0A90466C-1A87-436B-9237-56719E2C510F}" srcOrd="0" destOrd="0" parTransId="{C65D31FB-15AE-47E7-959F-1022CFFAA155}" sibTransId="{152C572A-35C2-42A8-A3AE-7C6AEC6B1F9F}"/>
    <dgm:cxn modelId="{936FE460-AD80-404F-9A54-3243E51B7DDC}" srcId="{257E0962-D806-4D84-BC84-EDCCFD3A908D}" destId="{BFED6979-2425-418C-A93A-021C3BD9390E}" srcOrd="2" destOrd="0" parTransId="{A83AA13A-5775-477E-B39F-18441D4764F6}" sibTransId="{7782459F-1CC3-431B-A520-01F44305230E}"/>
    <dgm:cxn modelId="{D30ED56A-24AA-46CB-959F-ADC70AACF0D9}" type="presOf" srcId="{257E0962-D806-4D84-BC84-EDCCFD3A908D}" destId="{450672B6-9E91-4F28-A18F-25A016BC9FA3}" srcOrd="0" destOrd="0" presId="urn:microsoft.com/office/officeart/2005/8/layout/venn2"/>
    <dgm:cxn modelId="{328AD06F-C86F-410F-A21A-4AAF31E804C6}" type="presOf" srcId="{0A90466C-1A87-436B-9237-56719E2C510F}" destId="{365553D0-FD14-4A6F-AC7A-163995DAE8F3}" srcOrd="1" destOrd="0" presId="urn:microsoft.com/office/officeart/2005/8/layout/venn2"/>
    <dgm:cxn modelId="{A7167476-4834-4081-A148-9F2D9DA4670A}" type="presOf" srcId="{64C88BD7-DA7C-4A3A-850A-55929F529130}" destId="{45185460-36C9-415C-809A-DDEFE6F2444C}" srcOrd="1" destOrd="0" presId="urn:microsoft.com/office/officeart/2005/8/layout/venn2"/>
    <dgm:cxn modelId="{A0D82C83-E3ED-4223-BBBC-1E3E4D304B1B}" type="presOf" srcId="{64C88BD7-DA7C-4A3A-850A-55929F529130}" destId="{9AE35827-FA95-45A4-ABB6-8A6DBD4C7BAB}" srcOrd="0" destOrd="0" presId="urn:microsoft.com/office/officeart/2005/8/layout/venn2"/>
    <dgm:cxn modelId="{3A67219B-8839-4070-AAAF-AC0450A43473}" type="presOf" srcId="{0A90466C-1A87-436B-9237-56719E2C510F}" destId="{763526CD-1149-451C-9C0F-404CD4369179}" srcOrd="0" destOrd="0" presId="urn:microsoft.com/office/officeart/2005/8/layout/venn2"/>
    <dgm:cxn modelId="{6D3A4BD4-69D2-4AAB-8F51-B3A813CDB5C4}" type="presOf" srcId="{BFED6979-2425-418C-A93A-021C3BD9390E}" destId="{8B175163-8539-4F91-8D4F-B2659ED37212}" srcOrd="0" destOrd="0" presId="urn:microsoft.com/office/officeart/2005/8/layout/venn2"/>
    <dgm:cxn modelId="{F7C172CF-71FD-4959-AF6D-797B49875628}" type="presParOf" srcId="{450672B6-9E91-4F28-A18F-25A016BC9FA3}" destId="{5008F436-B86F-4982-B4D3-152B548C9179}" srcOrd="0" destOrd="0" presId="urn:microsoft.com/office/officeart/2005/8/layout/venn2"/>
    <dgm:cxn modelId="{E6CBD798-4B95-444C-A29C-A549362BAC69}" type="presParOf" srcId="{5008F436-B86F-4982-B4D3-152B548C9179}" destId="{763526CD-1149-451C-9C0F-404CD4369179}" srcOrd="0" destOrd="0" presId="urn:microsoft.com/office/officeart/2005/8/layout/venn2"/>
    <dgm:cxn modelId="{9E7CACDB-B086-4AB3-84B4-BFF220F4652A}" type="presParOf" srcId="{5008F436-B86F-4982-B4D3-152B548C9179}" destId="{365553D0-FD14-4A6F-AC7A-163995DAE8F3}" srcOrd="1" destOrd="0" presId="urn:microsoft.com/office/officeart/2005/8/layout/venn2"/>
    <dgm:cxn modelId="{96AC2FE2-5E17-4679-96B2-D2B0854D2611}" type="presParOf" srcId="{450672B6-9E91-4F28-A18F-25A016BC9FA3}" destId="{608D2F56-762B-46D0-8CB6-9D3F133C3CE1}" srcOrd="1" destOrd="0" presId="urn:microsoft.com/office/officeart/2005/8/layout/venn2"/>
    <dgm:cxn modelId="{36132BA7-C0D1-4499-ADD8-0E6217966DFD}" type="presParOf" srcId="{608D2F56-762B-46D0-8CB6-9D3F133C3CE1}" destId="{9AE35827-FA95-45A4-ABB6-8A6DBD4C7BAB}" srcOrd="0" destOrd="0" presId="urn:microsoft.com/office/officeart/2005/8/layout/venn2"/>
    <dgm:cxn modelId="{B3965688-8253-483E-86DB-96160E74E1E3}" type="presParOf" srcId="{608D2F56-762B-46D0-8CB6-9D3F133C3CE1}" destId="{45185460-36C9-415C-809A-DDEFE6F2444C}" srcOrd="1" destOrd="0" presId="urn:microsoft.com/office/officeart/2005/8/layout/venn2"/>
    <dgm:cxn modelId="{D4873DF4-ACD1-4064-B6D1-55CED2E79076}" type="presParOf" srcId="{450672B6-9E91-4F28-A18F-25A016BC9FA3}" destId="{0DA2FC41-2F92-4B4A-BF41-2D40B18BF26E}" srcOrd="2" destOrd="0" presId="urn:microsoft.com/office/officeart/2005/8/layout/venn2"/>
    <dgm:cxn modelId="{84E56C75-6CE2-4176-9599-0751307B9F00}" type="presParOf" srcId="{0DA2FC41-2F92-4B4A-BF41-2D40B18BF26E}" destId="{8B175163-8539-4F91-8D4F-B2659ED37212}" srcOrd="0" destOrd="0" presId="urn:microsoft.com/office/officeart/2005/8/layout/venn2"/>
    <dgm:cxn modelId="{E002940A-941D-456F-B019-18C6D1D864D7}" type="presParOf" srcId="{0DA2FC41-2F92-4B4A-BF41-2D40B18BF26E}" destId="{797C57C4-0613-4F09-B7A9-48FA445F1868}" srcOrd="1" destOrd="0" presId="urn:microsoft.com/office/officeart/2005/8/layout/ven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239A48-75A8-4F0B-986B-A94A4DE1B0E6}" type="doc">
      <dgm:prSet loTypeId="urn:microsoft.com/office/officeart/2005/8/layout/hierarchy1" loCatId="hierarchy" qsTypeId="urn:microsoft.com/office/officeart/2005/8/quickstyle/simple4" qsCatId="simple" csTypeId="urn:microsoft.com/office/officeart/2005/8/colors/accent2_2" csCatId="accent2"/>
      <dgm:spPr/>
      <dgm:t>
        <a:bodyPr/>
        <a:lstStyle/>
        <a:p>
          <a:endParaRPr lang="en-US"/>
        </a:p>
      </dgm:t>
    </dgm:pt>
    <dgm:pt modelId="{EFDD73A6-BD25-477C-9488-EA793B3CB46D}">
      <dgm:prSet/>
      <dgm:spPr/>
      <dgm:t>
        <a:bodyPr/>
        <a:lstStyle/>
        <a:p>
          <a:r>
            <a:rPr lang="en-US" b="1"/>
            <a:t>Anti-Racism:</a:t>
          </a:r>
          <a:endParaRPr lang="en-US"/>
        </a:p>
      </dgm:t>
    </dgm:pt>
    <dgm:pt modelId="{A3BE2C74-F8D6-4A89-A6A6-3DEDEB8EE9D3}" type="parTrans" cxnId="{38E70B38-79F9-4904-A4C4-7167A87A1FCA}">
      <dgm:prSet/>
      <dgm:spPr/>
      <dgm:t>
        <a:bodyPr/>
        <a:lstStyle/>
        <a:p>
          <a:endParaRPr lang="en-US"/>
        </a:p>
      </dgm:t>
    </dgm:pt>
    <dgm:pt modelId="{6F289212-6767-4384-9077-361536B68370}" type="sibTrans" cxnId="{38E70B38-79F9-4904-A4C4-7167A87A1FCA}">
      <dgm:prSet/>
      <dgm:spPr/>
      <dgm:t>
        <a:bodyPr/>
        <a:lstStyle/>
        <a:p>
          <a:endParaRPr lang="en-US"/>
        </a:p>
      </dgm:t>
    </dgm:pt>
    <dgm:pt modelId="{33A27DC2-E437-4B55-B187-F0691FFDF1FD}">
      <dgm:prSet/>
      <dgm:spPr/>
      <dgm:t>
        <a:bodyPr/>
        <a:lstStyle/>
        <a:p>
          <a:r>
            <a:rPr lang="en-US"/>
            <a:t>The active work of dismantling institutional, systemic, and structural policies, practices, and behaviours that reproduce and maintain systems of white supremacy.</a:t>
          </a:r>
        </a:p>
      </dgm:t>
    </dgm:pt>
    <dgm:pt modelId="{4DBB0473-8962-45A3-B64A-0247ABBE1793}" type="parTrans" cxnId="{479BA134-5BD1-4C13-B2E4-953C3B74C0C5}">
      <dgm:prSet/>
      <dgm:spPr/>
      <dgm:t>
        <a:bodyPr/>
        <a:lstStyle/>
        <a:p>
          <a:endParaRPr lang="en-US"/>
        </a:p>
      </dgm:t>
    </dgm:pt>
    <dgm:pt modelId="{12A4F7FA-AF62-460A-BAC3-88CCF0D4B74E}" type="sibTrans" cxnId="{479BA134-5BD1-4C13-B2E4-953C3B74C0C5}">
      <dgm:prSet/>
      <dgm:spPr/>
      <dgm:t>
        <a:bodyPr/>
        <a:lstStyle/>
        <a:p>
          <a:endParaRPr lang="en-US"/>
        </a:p>
      </dgm:t>
    </dgm:pt>
    <dgm:pt modelId="{25CBA50F-292D-4815-83C9-36C2CE714AE1}" type="pres">
      <dgm:prSet presAssocID="{7F239A48-75A8-4F0B-986B-A94A4DE1B0E6}" presName="hierChild1" presStyleCnt="0">
        <dgm:presLayoutVars>
          <dgm:chPref val="1"/>
          <dgm:dir/>
          <dgm:animOne val="branch"/>
          <dgm:animLvl val="lvl"/>
          <dgm:resizeHandles/>
        </dgm:presLayoutVars>
      </dgm:prSet>
      <dgm:spPr/>
    </dgm:pt>
    <dgm:pt modelId="{34EE213D-E351-4CD2-8CEC-9C3374A19A29}" type="pres">
      <dgm:prSet presAssocID="{EFDD73A6-BD25-477C-9488-EA793B3CB46D}" presName="hierRoot1" presStyleCnt="0"/>
      <dgm:spPr/>
    </dgm:pt>
    <dgm:pt modelId="{D87A55D5-2C7F-42B3-A467-900D964C6AF3}" type="pres">
      <dgm:prSet presAssocID="{EFDD73A6-BD25-477C-9488-EA793B3CB46D}" presName="composite" presStyleCnt="0"/>
      <dgm:spPr/>
    </dgm:pt>
    <dgm:pt modelId="{1C766BFE-E802-4ADA-8552-914F4654EA08}" type="pres">
      <dgm:prSet presAssocID="{EFDD73A6-BD25-477C-9488-EA793B3CB46D}" presName="background" presStyleLbl="node0" presStyleIdx="0" presStyleCnt="2"/>
      <dgm:spPr/>
    </dgm:pt>
    <dgm:pt modelId="{08FB92D1-306B-4477-BEBE-3CD07BBC9803}" type="pres">
      <dgm:prSet presAssocID="{EFDD73A6-BD25-477C-9488-EA793B3CB46D}" presName="text" presStyleLbl="fgAcc0" presStyleIdx="0" presStyleCnt="2">
        <dgm:presLayoutVars>
          <dgm:chPref val="3"/>
        </dgm:presLayoutVars>
      </dgm:prSet>
      <dgm:spPr/>
    </dgm:pt>
    <dgm:pt modelId="{7A4012A9-10C8-496C-AF18-401DB16D5F6E}" type="pres">
      <dgm:prSet presAssocID="{EFDD73A6-BD25-477C-9488-EA793B3CB46D}" presName="hierChild2" presStyleCnt="0"/>
      <dgm:spPr/>
    </dgm:pt>
    <dgm:pt modelId="{9F6C09FC-67AD-466D-85C0-6A6977805F54}" type="pres">
      <dgm:prSet presAssocID="{33A27DC2-E437-4B55-B187-F0691FFDF1FD}" presName="hierRoot1" presStyleCnt="0"/>
      <dgm:spPr/>
    </dgm:pt>
    <dgm:pt modelId="{3B58367F-CB96-4B83-B4F8-46796DEA0C48}" type="pres">
      <dgm:prSet presAssocID="{33A27DC2-E437-4B55-B187-F0691FFDF1FD}" presName="composite" presStyleCnt="0"/>
      <dgm:spPr/>
    </dgm:pt>
    <dgm:pt modelId="{41893019-1986-41BC-9542-549C15EA874E}" type="pres">
      <dgm:prSet presAssocID="{33A27DC2-E437-4B55-B187-F0691FFDF1FD}" presName="background" presStyleLbl="node0" presStyleIdx="1" presStyleCnt="2"/>
      <dgm:spPr/>
    </dgm:pt>
    <dgm:pt modelId="{905C74C4-B69B-4E11-BC8D-4616C235208D}" type="pres">
      <dgm:prSet presAssocID="{33A27DC2-E437-4B55-B187-F0691FFDF1FD}" presName="text" presStyleLbl="fgAcc0" presStyleIdx="1" presStyleCnt="2">
        <dgm:presLayoutVars>
          <dgm:chPref val="3"/>
        </dgm:presLayoutVars>
      </dgm:prSet>
      <dgm:spPr/>
    </dgm:pt>
    <dgm:pt modelId="{141FD02D-1FFD-4C6A-AD6B-E57D97543F9C}" type="pres">
      <dgm:prSet presAssocID="{33A27DC2-E437-4B55-B187-F0691FFDF1FD}" presName="hierChild2" presStyleCnt="0"/>
      <dgm:spPr/>
    </dgm:pt>
  </dgm:ptLst>
  <dgm:cxnLst>
    <dgm:cxn modelId="{479BA134-5BD1-4C13-B2E4-953C3B74C0C5}" srcId="{7F239A48-75A8-4F0B-986B-A94A4DE1B0E6}" destId="{33A27DC2-E437-4B55-B187-F0691FFDF1FD}" srcOrd="1" destOrd="0" parTransId="{4DBB0473-8962-45A3-B64A-0247ABBE1793}" sibTransId="{12A4F7FA-AF62-460A-BAC3-88CCF0D4B74E}"/>
    <dgm:cxn modelId="{4D637035-E6D0-454C-AAC9-B6B2648E8EE8}" type="presOf" srcId="{7F239A48-75A8-4F0B-986B-A94A4DE1B0E6}" destId="{25CBA50F-292D-4815-83C9-36C2CE714AE1}" srcOrd="0" destOrd="0" presId="urn:microsoft.com/office/officeart/2005/8/layout/hierarchy1"/>
    <dgm:cxn modelId="{38E70B38-79F9-4904-A4C4-7167A87A1FCA}" srcId="{7F239A48-75A8-4F0B-986B-A94A4DE1B0E6}" destId="{EFDD73A6-BD25-477C-9488-EA793B3CB46D}" srcOrd="0" destOrd="0" parTransId="{A3BE2C74-F8D6-4A89-A6A6-3DEDEB8EE9D3}" sibTransId="{6F289212-6767-4384-9077-361536B68370}"/>
    <dgm:cxn modelId="{43C77878-CC08-4D03-8FB8-9A7CBA0ABC11}" type="presOf" srcId="{EFDD73A6-BD25-477C-9488-EA793B3CB46D}" destId="{08FB92D1-306B-4477-BEBE-3CD07BBC9803}" srcOrd="0" destOrd="0" presId="urn:microsoft.com/office/officeart/2005/8/layout/hierarchy1"/>
    <dgm:cxn modelId="{23237CFD-DD62-4E29-AB65-81D32F1C5EBA}" type="presOf" srcId="{33A27DC2-E437-4B55-B187-F0691FFDF1FD}" destId="{905C74C4-B69B-4E11-BC8D-4616C235208D}" srcOrd="0" destOrd="0" presId="urn:microsoft.com/office/officeart/2005/8/layout/hierarchy1"/>
    <dgm:cxn modelId="{B680E473-7B82-4AD6-8622-0DB58347D36B}" type="presParOf" srcId="{25CBA50F-292D-4815-83C9-36C2CE714AE1}" destId="{34EE213D-E351-4CD2-8CEC-9C3374A19A29}" srcOrd="0" destOrd="0" presId="urn:microsoft.com/office/officeart/2005/8/layout/hierarchy1"/>
    <dgm:cxn modelId="{134BD868-15EE-49B5-974F-564C1A548ECF}" type="presParOf" srcId="{34EE213D-E351-4CD2-8CEC-9C3374A19A29}" destId="{D87A55D5-2C7F-42B3-A467-900D964C6AF3}" srcOrd="0" destOrd="0" presId="urn:microsoft.com/office/officeart/2005/8/layout/hierarchy1"/>
    <dgm:cxn modelId="{1DFDC576-8578-4E64-AACF-D8830AECDD87}" type="presParOf" srcId="{D87A55D5-2C7F-42B3-A467-900D964C6AF3}" destId="{1C766BFE-E802-4ADA-8552-914F4654EA08}" srcOrd="0" destOrd="0" presId="urn:microsoft.com/office/officeart/2005/8/layout/hierarchy1"/>
    <dgm:cxn modelId="{51116BCF-5336-48F5-A1DE-986A540271E4}" type="presParOf" srcId="{D87A55D5-2C7F-42B3-A467-900D964C6AF3}" destId="{08FB92D1-306B-4477-BEBE-3CD07BBC9803}" srcOrd="1" destOrd="0" presId="urn:microsoft.com/office/officeart/2005/8/layout/hierarchy1"/>
    <dgm:cxn modelId="{83F55AEC-017B-4409-BD65-1941C09F7A61}" type="presParOf" srcId="{34EE213D-E351-4CD2-8CEC-9C3374A19A29}" destId="{7A4012A9-10C8-496C-AF18-401DB16D5F6E}" srcOrd="1" destOrd="0" presId="urn:microsoft.com/office/officeart/2005/8/layout/hierarchy1"/>
    <dgm:cxn modelId="{0BC6F175-3B75-4F7D-AE7B-38F31DF4F524}" type="presParOf" srcId="{25CBA50F-292D-4815-83C9-36C2CE714AE1}" destId="{9F6C09FC-67AD-466D-85C0-6A6977805F54}" srcOrd="1" destOrd="0" presId="urn:microsoft.com/office/officeart/2005/8/layout/hierarchy1"/>
    <dgm:cxn modelId="{B014B28A-5E3F-4747-9B8B-DA67E6C0A818}" type="presParOf" srcId="{9F6C09FC-67AD-466D-85C0-6A6977805F54}" destId="{3B58367F-CB96-4B83-B4F8-46796DEA0C48}" srcOrd="0" destOrd="0" presId="urn:microsoft.com/office/officeart/2005/8/layout/hierarchy1"/>
    <dgm:cxn modelId="{CFB49B03-7AD1-411C-8F14-C944F44E865A}" type="presParOf" srcId="{3B58367F-CB96-4B83-B4F8-46796DEA0C48}" destId="{41893019-1986-41BC-9542-549C15EA874E}" srcOrd="0" destOrd="0" presId="urn:microsoft.com/office/officeart/2005/8/layout/hierarchy1"/>
    <dgm:cxn modelId="{BC53722E-54EB-4687-B94B-47D9F86B09E1}" type="presParOf" srcId="{3B58367F-CB96-4B83-B4F8-46796DEA0C48}" destId="{905C74C4-B69B-4E11-BC8D-4616C235208D}" srcOrd="1" destOrd="0" presId="urn:microsoft.com/office/officeart/2005/8/layout/hierarchy1"/>
    <dgm:cxn modelId="{1E74700A-0B56-4254-ACA5-D76EA1567B66}" type="presParOf" srcId="{9F6C09FC-67AD-466D-85C0-6A6977805F54}" destId="{141FD02D-1FFD-4C6A-AD6B-E57D97543F9C}" srcOrd="1" destOrd="0" presId="urn:microsoft.com/office/officeart/2005/8/layout/hierarchy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3526CD-1149-451C-9C0F-404CD4369179}">
      <dsp:nvSpPr>
        <dsp:cNvPr id="0" name=""/>
        <dsp:cNvSpPr/>
      </dsp:nvSpPr>
      <dsp:spPr>
        <a:xfrm>
          <a:off x="413282" y="0"/>
          <a:ext cx="4935893" cy="4935893"/>
        </a:xfrm>
        <a:prstGeom prst="ellipse">
          <a:avLst/>
        </a:prstGeom>
        <a:solidFill>
          <a:srgbClr val="009A4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kern="1200">
              <a:solidFill>
                <a:schemeClr val="bg1"/>
              </a:solidFill>
              <a:latin typeface="Arial"/>
              <a:cs typeface="Arial"/>
            </a:rPr>
            <a:t>Next Steps</a:t>
          </a:r>
          <a:endParaRPr lang="en-CA" sz="2500" kern="1200">
            <a:solidFill>
              <a:schemeClr val="bg1"/>
            </a:solidFill>
            <a:latin typeface="Arial"/>
            <a:cs typeface="Arial"/>
          </a:endParaRPr>
        </a:p>
      </dsp:txBody>
      <dsp:txXfrm>
        <a:off x="2018681" y="246794"/>
        <a:ext cx="1725094" cy="740383"/>
      </dsp:txXfrm>
    </dsp:sp>
    <dsp:sp modelId="{9AE35827-FA95-45A4-ABB6-8A6DBD4C7BAB}">
      <dsp:nvSpPr>
        <dsp:cNvPr id="0" name=""/>
        <dsp:cNvSpPr/>
      </dsp:nvSpPr>
      <dsp:spPr>
        <a:xfrm>
          <a:off x="1364867" y="843901"/>
          <a:ext cx="3032723" cy="3230443"/>
        </a:xfrm>
        <a:prstGeom prst="ellipse">
          <a:avLst/>
        </a:prstGeom>
        <a:solidFill>
          <a:schemeClr val="accent6">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pPr>
          <a:r>
            <a:rPr lang="en-US" sz="2300" kern="1200">
              <a:solidFill>
                <a:schemeClr val="bg1"/>
              </a:solidFill>
              <a:latin typeface="Arial"/>
              <a:cs typeface="Arial"/>
            </a:rPr>
            <a:t>Learning Edge</a:t>
          </a:r>
          <a:endParaRPr lang="en-CA" sz="2300" kern="1200">
            <a:solidFill>
              <a:schemeClr val="bg1"/>
            </a:solidFill>
            <a:latin typeface="Arial"/>
            <a:cs typeface="Arial"/>
          </a:endParaRPr>
        </a:p>
      </dsp:txBody>
      <dsp:txXfrm>
        <a:off x="2174604" y="1045804"/>
        <a:ext cx="1413249" cy="605708"/>
      </dsp:txXfrm>
    </dsp:sp>
    <dsp:sp modelId="{8B175163-8539-4F91-8D4F-B2659ED37212}">
      <dsp:nvSpPr>
        <dsp:cNvPr id="0" name=""/>
        <dsp:cNvSpPr/>
      </dsp:nvSpPr>
      <dsp:spPr>
        <a:xfrm>
          <a:off x="2038807" y="1698231"/>
          <a:ext cx="1684842" cy="1684842"/>
        </a:xfrm>
        <a:prstGeom prst="ellipse">
          <a:avLst/>
        </a:prstGeom>
        <a:solidFill>
          <a:schemeClr val="tx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bg1"/>
              </a:solidFill>
              <a:latin typeface="Arial"/>
              <a:cs typeface="Arial"/>
            </a:rPr>
            <a:t>Comfort Zone</a:t>
          </a:r>
          <a:endParaRPr lang="en-CA" sz="2400" kern="1200">
            <a:solidFill>
              <a:schemeClr val="bg1"/>
            </a:solidFill>
            <a:latin typeface="Arial"/>
            <a:cs typeface="Arial"/>
          </a:endParaRPr>
        </a:p>
      </dsp:txBody>
      <dsp:txXfrm>
        <a:off x="2285547" y="2119441"/>
        <a:ext cx="1191363" cy="8424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766BFE-E802-4ADA-8552-914F4654EA08}">
      <dsp:nvSpPr>
        <dsp:cNvPr id="0" name=""/>
        <dsp:cNvSpPr/>
      </dsp:nvSpPr>
      <dsp:spPr>
        <a:xfrm>
          <a:off x="1059" y="920890"/>
          <a:ext cx="3717933" cy="2360887"/>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8FB92D1-306B-4477-BEBE-3CD07BBC9803}">
      <dsp:nvSpPr>
        <dsp:cNvPr id="0" name=""/>
        <dsp:cNvSpPr/>
      </dsp:nvSpPr>
      <dsp:spPr>
        <a:xfrm>
          <a:off x="414162" y="1313338"/>
          <a:ext cx="3717933" cy="2360887"/>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a:t>Anti-Racism:</a:t>
          </a:r>
          <a:endParaRPr lang="en-US" sz="2200" kern="1200"/>
        </a:p>
      </dsp:txBody>
      <dsp:txXfrm>
        <a:off x="483310" y="1382486"/>
        <a:ext cx="3579637" cy="2222591"/>
      </dsp:txXfrm>
    </dsp:sp>
    <dsp:sp modelId="{41893019-1986-41BC-9542-549C15EA874E}">
      <dsp:nvSpPr>
        <dsp:cNvPr id="0" name=""/>
        <dsp:cNvSpPr/>
      </dsp:nvSpPr>
      <dsp:spPr>
        <a:xfrm>
          <a:off x="4545200" y="920890"/>
          <a:ext cx="3717933" cy="2360887"/>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05C74C4-B69B-4E11-BC8D-4616C235208D}">
      <dsp:nvSpPr>
        <dsp:cNvPr id="0" name=""/>
        <dsp:cNvSpPr/>
      </dsp:nvSpPr>
      <dsp:spPr>
        <a:xfrm>
          <a:off x="4958304" y="1313338"/>
          <a:ext cx="3717933" cy="2360887"/>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The active work of dismantling institutional, systemic, and structural policies, practices, and behaviours that reproduce and maintain systems of white supremacy.</a:t>
          </a:r>
        </a:p>
      </dsp:txBody>
      <dsp:txXfrm>
        <a:off x="5027452" y="1382486"/>
        <a:ext cx="3579637" cy="2222591"/>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CAA977-0CA9-43F1-B30A-18097D2AFE80}" type="datetimeFigureOut">
              <a:t>3/21/2024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7B6F48-5F54-473D-934A-160DD6E45F05}" type="slidenum">
              <a:t>‹#›</a:t>
            </a:fld>
            <a:endParaRPr lang="en-US"/>
          </a:p>
        </p:txBody>
      </p:sp>
    </p:spTree>
    <p:extLst>
      <p:ext uri="{BB962C8B-B14F-4D97-AF65-F5344CB8AC3E}">
        <p14:creationId xmlns:p14="http://schemas.microsoft.com/office/powerpoint/2010/main" val="2869822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1</a:t>
            </a:fld>
            <a:endParaRPr lang="en-US"/>
          </a:p>
        </p:txBody>
      </p:sp>
    </p:spTree>
    <p:extLst>
      <p:ext uri="{BB962C8B-B14F-4D97-AF65-F5344CB8AC3E}">
        <p14:creationId xmlns:p14="http://schemas.microsoft.com/office/powerpoint/2010/main" val="2374423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100">
              <a:cs typeface="Calibri"/>
            </a:endParaRPr>
          </a:p>
          <a:p>
            <a:endParaRPr lang="en-US"/>
          </a:p>
        </p:txBody>
      </p:sp>
      <p:sp>
        <p:nvSpPr>
          <p:cNvPr id="4" name="Slide Number Placeholder 3"/>
          <p:cNvSpPr>
            <a:spLocks noGrp="1"/>
          </p:cNvSpPr>
          <p:nvPr>
            <p:ph type="sldNum" sz="quarter" idx="5"/>
          </p:nvPr>
        </p:nvSpPr>
        <p:spPr/>
        <p:txBody>
          <a:bodyPr/>
          <a:lstStyle/>
          <a:p>
            <a:fld id="{8CCEF7D1-689C-4BC1-B59B-4A4CE078ECDF}" type="slidenum">
              <a:rPr lang="en-US" smtClean="0"/>
              <a:t>10</a:t>
            </a:fld>
            <a:endParaRPr lang="en-US"/>
          </a:p>
        </p:txBody>
      </p:sp>
    </p:spTree>
    <p:extLst>
      <p:ext uri="{BB962C8B-B14F-4D97-AF65-F5344CB8AC3E}">
        <p14:creationId xmlns:p14="http://schemas.microsoft.com/office/powerpoint/2010/main" val="4211340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718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ED1F1A69-31CC-874C-9B19-1B965F35AE34}" type="slidenum">
              <a:rPr lang="en-US" smtClean="0"/>
              <a:t>12</a:t>
            </a:fld>
            <a:endParaRPr lang="en-US"/>
          </a:p>
        </p:txBody>
      </p:sp>
    </p:spTree>
    <p:extLst>
      <p:ext uri="{BB962C8B-B14F-4D97-AF65-F5344CB8AC3E}">
        <p14:creationId xmlns:p14="http://schemas.microsoft.com/office/powerpoint/2010/main" val="3619010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022637-5B02-D84B-89DB-89DF06DE1950}" type="slidenum">
              <a:rPr lang="en-US" smtClean="0"/>
              <a:t>13</a:t>
            </a:fld>
            <a:endParaRPr lang="en-US"/>
          </a:p>
        </p:txBody>
      </p:sp>
    </p:spTree>
    <p:extLst>
      <p:ext uri="{BB962C8B-B14F-4D97-AF65-F5344CB8AC3E}">
        <p14:creationId xmlns:p14="http://schemas.microsoft.com/office/powerpoint/2010/main" val="903079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718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7B6F48-5F54-473D-934A-160DD6E45F05}" type="slidenum">
              <a:rPr lang="en-CA" smtClean="0"/>
              <a:t>15</a:t>
            </a:fld>
            <a:endParaRPr lang="en-CA"/>
          </a:p>
        </p:txBody>
      </p:sp>
    </p:spTree>
    <p:extLst>
      <p:ext uri="{BB962C8B-B14F-4D97-AF65-F5344CB8AC3E}">
        <p14:creationId xmlns:p14="http://schemas.microsoft.com/office/powerpoint/2010/main" val="1568388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7B6F48-5F54-473D-934A-160DD6E45F05}" type="slidenum">
              <a:rPr lang="en-CA" smtClean="0"/>
              <a:t>16</a:t>
            </a:fld>
            <a:endParaRPr lang="en-CA"/>
          </a:p>
        </p:txBody>
      </p:sp>
    </p:spTree>
    <p:extLst>
      <p:ext uri="{BB962C8B-B14F-4D97-AF65-F5344CB8AC3E}">
        <p14:creationId xmlns:p14="http://schemas.microsoft.com/office/powerpoint/2010/main" val="3645754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7B6F48-5F54-473D-934A-160DD6E45F05}" type="slidenum">
              <a:rPr lang="en-CA" smtClean="0"/>
              <a:t>17</a:t>
            </a:fld>
            <a:endParaRPr lang="en-CA"/>
          </a:p>
        </p:txBody>
      </p:sp>
    </p:spTree>
    <p:extLst>
      <p:ext uri="{BB962C8B-B14F-4D97-AF65-F5344CB8AC3E}">
        <p14:creationId xmlns:p14="http://schemas.microsoft.com/office/powerpoint/2010/main" val="1952471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7182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21</a:t>
            </a:fld>
            <a:endParaRPr lang="en-US"/>
          </a:p>
        </p:txBody>
      </p:sp>
    </p:spTree>
    <p:extLst>
      <p:ext uri="{BB962C8B-B14F-4D97-AF65-F5344CB8AC3E}">
        <p14:creationId xmlns:p14="http://schemas.microsoft.com/office/powerpoint/2010/main" val="4270355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sz="1100">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2</a:t>
            </a:fld>
            <a:endParaRPr lang="en-US"/>
          </a:p>
        </p:txBody>
      </p:sp>
    </p:spTree>
    <p:extLst>
      <p:ext uri="{BB962C8B-B14F-4D97-AF65-F5344CB8AC3E}">
        <p14:creationId xmlns:p14="http://schemas.microsoft.com/office/powerpoint/2010/main" val="3004809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a:p>
          <a:p>
            <a:endParaRPr lang="en-US"/>
          </a:p>
        </p:txBody>
      </p:sp>
      <p:sp>
        <p:nvSpPr>
          <p:cNvPr id="4" name="Slide Number Placeholder 3"/>
          <p:cNvSpPr>
            <a:spLocks noGrp="1"/>
          </p:cNvSpPr>
          <p:nvPr>
            <p:ph type="sldNum" sz="quarter" idx="5"/>
          </p:nvPr>
        </p:nvSpPr>
        <p:spPr/>
        <p:txBody>
          <a:bodyPr/>
          <a:lstStyle/>
          <a:p>
            <a:fld id="{8CCEF7D1-689C-4BC1-B59B-4A4CE078ECDF}" type="slidenum">
              <a:rPr lang="en-US" smtClean="0"/>
              <a:t>22</a:t>
            </a:fld>
            <a:endParaRPr lang="en-US"/>
          </a:p>
        </p:txBody>
      </p:sp>
    </p:spTree>
    <p:extLst>
      <p:ext uri="{BB962C8B-B14F-4D97-AF65-F5344CB8AC3E}">
        <p14:creationId xmlns:p14="http://schemas.microsoft.com/office/powerpoint/2010/main" val="4081050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100">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23</a:t>
            </a:fld>
            <a:endParaRPr lang="en-US"/>
          </a:p>
        </p:txBody>
      </p:sp>
    </p:spTree>
    <p:extLst>
      <p:ext uri="{BB962C8B-B14F-4D97-AF65-F5344CB8AC3E}">
        <p14:creationId xmlns:p14="http://schemas.microsoft.com/office/powerpoint/2010/main" val="2779981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a:p>
          <a:p>
            <a:endParaRPr lang="en-US">
              <a:cs typeface="+mn-lt"/>
            </a:endParaRPr>
          </a:p>
          <a:p>
            <a:br>
              <a:rPr lang="en-US"/>
            </a:br>
            <a:endParaRPr lang="en-US"/>
          </a:p>
        </p:txBody>
      </p:sp>
    </p:spTree>
    <p:extLst>
      <p:ext uri="{BB962C8B-B14F-4D97-AF65-F5344CB8AC3E}">
        <p14:creationId xmlns:p14="http://schemas.microsoft.com/office/powerpoint/2010/main" val="2127455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EF7D1-689C-4BC1-B59B-4A4CE078ECDF}" type="slidenum">
              <a:rPr lang="en-US" smtClean="0"/>
              <a:t>25</a:t>
            </a:fld>
            <a:endParaRPr lang="en-US"/>
          </a:p>
        </p:txBody>
      </p:sp>
    </p:spTree>
    <p:extLst>
      <p:ext uri="{BB962C8B-B14F-4D97-AF65-F5344CB8AC3E}">
        <p14:creationId xmlns:p14="http://schemas.microsoft.com/office/powerpoint/2010/main" val="3081886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2761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endParaRPr lang="en-US">
              <a:solidFill>
                <a:srgbClr val="1E1E1E"/>
              </a:solidFill>
              <a:latin typeface="Roboto"/>
              <a:ea typeface="Roboto"/>
              <a:cs typeface="Roboto"/>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27</a:t>
            </a:fld>
            <a:endParaRPr lang="en-US"/>
          </a:p>
        </p:txBody>
      </p:sp>
    </p:spTree>
    <p:extLst>
      <p:ext uri="{BB962C8B-B14F-4D97-AF65-F5344CB8AC3E}">
        <p14:creationId xmlns:p14="http://schemas.microsoft.com/office/powerpoint/2010/main" val="26235473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0682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What are the issues?</a:t>
            </a:r>
          </a:p>
          <a:p>
            <a:pPr marL="171450" indent="-171450">
              <a:buFont typeface="Arial"/>
              <a:buChar char="•"/>
            </a:pPr>
            <a:r>
              <a:rPr lang="en-US">
                <a:ea typeface="Calibri" panose="020F0502020204030204"/>
                <a:cs typeface="Calibri"/>
              </a:rPr>
              <a:t>Transphobic rhetoric </a:t>
            </a:r>
          </a:p>
          <a:p>
            <a:pPr marL="171450" indent="-171450">
              <a:buFont typeface="Arial"/>
              <a:buChar char="•"/>
            </a:pPr>
            <a:r>
              <a:rPr lang="en-US">
                <a:ea typeface="Calibri" panose="020F0502020204030204"/>
                <a:cs typeface="Calibri"/>
              </a:rPr>
              <a:t>Public humiliation aspect </a:t>
            </a:r>
            <a:endParaRPr lang="en-US">
              <a:cs typeface="Calibri"/>
            </a:endParaRPr>
          </a:p>
          <a:p>
            <a:r>
              <a:rPr lang="en-US">
                <a:cs typeface="Calibri"/>
              </a:rPr>
              <a:t>What was the harm caused?</a:t>
            </a:r>
            <a:endParaRPr lang="en-US">
              <a:ea typeface="Calibri"/>
              <a:cs typeface="Calibri"/>
            </a:endParaRPr>
          </a:p>
          <a:p>
            <a:pPr marL="171450" indent="-171450">
              <a:buFont typeface="Arial"/>
              <a:buChar char="•"/>
            </a:pPr>
            <a:r>
              <a:rPr lang="en-US">
                <a:ea typeface="Calibri"/>
                <a:cs typeface="Calibri"/>
              </a:rPr>
              <a:t>Sam is invalidated in their identity/made to feel like less than a person </a:t>
            </a:r>
          </a:p>
          <a:p>
            <a:r>
              <a:rPr lang="en-US">
                <a:ea typeface="Calibri"/>
                <a:cs typeface="Calibri"/>
              </a:rPr>
              <a:t>Support </a:t>
            </a:r>
          </a:p>
          <a:p>
            <a:pPr marL="171450" indent="-171450">
              <a:buFont typeface="Arial"/>
              <a:buChar char="•"/>
            </a:pPr>
            <a:r>
              <a:rPr lang="en-US">
                <a:ea typeface="Calibri"/>
                <a:cs typeface="Calibri"/>
              </a:rPr>
              <a:t>Check in with Sam and ask what they need </a:t>
            </a:r>
          </a:p>
          <a:p>
            <a:pPr marL="171450" indent="-171450">
              <a:buFont typeface="Arial"/>
              <a:buChar char="•"/>
            </a:pPr>
            <a:r>
              <a:rPr lang="en-US">
                <a:ea typeface="Calibri"/>
                <a:cs typeface="Calibri"/>
              </a:rPr>
              <a:t>Ensure to validate their gender identity </a:t>
            </a:r>
          </a:p>
          <a:p>
            <a:pPr marL="171450" indent="-171450">
              <a:buFont typeface="Arial"/>
              <a:buChar char="•"/>
            </a:pPr>
            <a:r>
              <a:rPr lang="en-US">
                <a:ea typeface="Calibri"/>
                <a:cs typeface="Calibri"/>
              </a:rPr>
              <a:t>Offer to speak to Mya or higher ups for Sam (always take their lead) </a:t>
            </a:r>
          </a:p>
          <a:p>
            <a:pPr marL="171450" indent="-171450">
              <a:buFont typeface="Arial"/>
              <a:buChar char="•"/>
            </a:pPr>
            <a:r>
              <a:rPr lang="en-US">
                <a:ea typeface="Calibri"/>
                <a:cs typeface="Calibri"/>
              </a:rPr>
              <a:t>Talk to management about holding mandatory workshops </a:t>
            </a:r>
          </a:p>
          <a:p>
            <a:pPr marL="171450" indent="-171450">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BE1BB-BF07-4C40-9248-4494A49C38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0100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7B6F48-5F54-473D-934A-160DD6E45F05}" type="slidenum">
              <a:rPr lang="en-CA" smtClean="0"/>
              <a:t>30</a:t>
            </a:fld>
            <a:endParaRPr lang="en-CA"/>
          </a:p>
        </p:txBody>
      </p:sp>
    </p:spTree>
    <p:extLst>
      <p:ext uri="{BB962C8B-B14F-4D97-AF65-F5344CB8AC3E}">
        <p14:creationId xmlns:p14="http://schemas.microsoft.com/office/powerpoint/2010/main" val="1528466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100" b="1">
              <a:solidFill>
                <a:srgbClr val="0E101A"/>
              </a:solidFill>
              <a:latin typeface="+mn-lt"/>
              <a:cs typeface="Arial"/>
            </a:endParaRPr>
          </a:p>
          <a:p>
            <a:pPr fontAlgn="base"/>
            <a:br>
              <a:rPr lang="en-US" sz="3200">
                <a:latin typeface="Calibri" panose="020F0502020204030204" pitchFamily="34" charset="0"/>
                <a:cs typeface="Calibri"/>
              </a:rPr>
            </a:br>
            <a:endParaRPr lang="en-US" sz="3200">
              <a:solidFill>
                <a:srgbClr val="000000"/>
              </a:solidFill>
              <a:latin typeface="Calibri" panose="020F0502020204030204" pitchFamily="34" charset="0"/>
            </a:endParaRPr>
          </a:p>
          <a:p>
            <a:br>
              <a:rPr lang="en-US" sz="3200">
                <a:latin typeface="Calibri" panose="020F0502020204030204" pitchFamily="34" charset="0"/>
                <a:cs typeface="Calibri"/>
              </a:rPr>
            </a:br>
            <a:endParaRPr lang="en-US"/>
          </a:p>
        </p:txBody>
      </p:sp>
    </p:spTree>
    <p:extLst>
      <p:ext uri="{BB962C8B-B14F-4D97-AF65-F5344CB8AC3E}">
        <p14:creationId xmlns:p14="http://schemas.microsoft.com/office/powerpoint/2010/main" val="774648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100" baseline="0">
              <a:latin typeface="+mn-lt"/>
            </a:endParaRPr>
          </a:p>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335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5</a:t>
            </a:fld>
            <a:endParaRPr lang="en-US"/>
          </a:p>
        </p:txBody>
      </p:sp>
    </p:spTree>
    <p:extLst>
      <p:ext uri="{BB962C8B-B14F-4D97-AF65-F5344CB8AC3E}">
        <p14:creationId xmlns:p14="http://schemas.microsoft.com/office/powerpoint/2010/main" val="601247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718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8CCEF7D1-689C-4BC1-B59B-4A4CE078ECDF}" type="slidenum">
              <a:rPr lang="en-US" smtClean="0"/>
              <a:t>7</a:t>
            </a:fld>
            <a:endParaRPr lang="en-US"/>
          </a:p>
        </p:txBody>
      </p:sp>
    </p:spTree>
    <p:extLst>
      <p:ext uri="{BB962C8B-B14F-4D97-AF65-F5344CB8AC3E}">
        <p14:creationId xmlns:p14="http://schemas.microsoft.com/office/powerpoint/2010/main" val="2741401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a:p>
            <a:endParaRPr lang="en-US"/>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927B6F48-5F54-473D-934A-160DD6E45F05}" type="slidenum">
              <a:rPr lang="en-US"/>
              <a:t>8</a:t>
            </a:fld>
            <a:endParaRPr lang="en-US"/>
          </a:p>
        </p:txBody>
      </p:sp>
    </p:spTree>
    <p:extLst>
      <p:ext uri="{BB962C8B-B14F-4D97-AF65-F5344CB8AC3E}">
        <p14:creationId xmlns:p14="http://schemas.microsoft.com/office/powerpoint/2010/main" val="927745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100">
              <a:cs typeface="Calibri"/>
            </a:endParaRPr>
          </a:p>
          <a:p>
            <a:endParaRPr lang="en-US"/>
          </a:p>
        </p:txBody>
      </p:sp>
      <p:sp>
        <p:nvSpPr>
          <p:cNvPr id="4" name="Slide Number Placeholder 3"/>
          <p:cNvSpPr>
            <a:spLocks noGrp="1"/>
          </p:cNvSpPr>
          <p:nvPr>
            <p:ph type="sldNum" sz="quarter" idx="5"/>
          </p:nvPr>
        </p:nvSpPr>
        <p:spPr/>
        <p:txBody>
          <a:bodyPr/>
          <a:lstStyle/>
          <a:p>
            <a:fld id="{8CCEF7D1-689C-4BC1-B59B-4A4CE078ECDF}" type="slidenum">
              <a:rPr lang="en-US" smtClean="0"/>
              <a:t>9</a:t>
            </a:fld>
            <a:endParaRPr lang="en-US"/>
          </a:p>
        </p:txBody>
      </p:sp>
    </p:spTree>
    <p:extLst>
      <p:ext uri="{BB962C8B-B14F-4D97-AF65-F5344CB8AC3E}">
        <p14:creationId xmlns:p14="http://schemas.microsoft.com/office/powerpoint/2010/main" val="6401164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452740" y="5670949"/>
            <a:ext cx="3775163" cy="724754"/>
          </a:xfrm>
          <a:prstGeom prst="rect">
            <a:avLst/>
          </a:prstGeom>
        </p:spPr>
      </p:pic>
      <p:sp>
        <p:nvSpPr>
          <p:cNvPr id="2" name="Title 1"/>
          <p:cNvSpPr>
            <a:spLocks noGrp="1"/>
          </p:cNvSpPr>
          <p:nvPr>
            <p:ph type="ctrTitle" hasCustomPrompt="1"/>
          </p:nvPr>
        </p:nvSpPr>
        <p:spPr>
          <a:xfrm>
            <a:off x="452743" y="1028944"/>
            <a:ext cx="8692199" cy="1474115"/>
          </a:xfrm>
        </p:spPr>
        <p:txBody>
          <a:bodyPr lIns="0" anchor="b">
            <a:noAutofit/>
          </a:bodyPr>
          <a:lstStyle>
            <a:lvl1pPr algn="l">
              <a:defRPr sz="5400">
                <a:solidFill>
                  <a:schemeClr val="tx1"/>
                </a:solidFill>
                <a:latin typeface="+mj-lt"/>
              </a:defRPr>
            </a:lvl1pPr>
          </a:lstStyle>
          <a:p>
            <a:r>
              <a:rPr lang="en-US"/>
              <a:t>CLICK TO EDIT MASTER TITLE SLIDE</a:t>
            </a:r>
          </a:p>
        </p:txBody>
      </p:sp>
      <p:sp>
        <p:nvSpPr>
          <p:cNvPr id="3" name="Subtitle 2"/>
          <p:cNvSpPr>
            <a:spLocks noGrp="1"/>
          </p:cNvSpPr>
          <p:nvPr>
            <p:ph type="subTitle" idx="1"/>
          </p:nvPr>
        </p:nvSpPr>
        <p:spPr>
          <a:xfrm>
            <a:off x="452741" y="4266825"/>
            <a:ext cx="6816881" cy="666549"/>
          </a:xfrm>
        </p:spPr>
        <p:txBody>
          <a:bodyPr lIns="0" anchor="t">
            <a:normAutofit/>
          </a:bodyPr>
          <a:lstStyle>
            <a:lvl1pPr marL="0" indent="0" algn="l">
              <a:buNone/>
              <a:defRPr sz="2000" b="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2" y="2642329"/>
            <a:ext cx="1541277"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3/21/2024</a:t>
            </a:fld>
            <a:endParaRPr lang="en-US"/>
          </a:p>
        </p:txBody>
      </p:sp>
      <p:sp>
        <p:nvSpPr>
          <p:cNvPr id="8" name="Footer Placeholder 7"/>
          <p:cNvSpPr>
            <a:spLocks noGrp="1"/>
          </p:cNvSpPr>
          <p:nvPr>
            <p:ph type="ftr" sz="quarter" idx="11"/>
          </p:nvPr>
        </p:nvSpPr>
        <p:spPr>
          <a:xfrm>
            <a:off x="6051702" y="6377235"/>
            <a:ext cx="4293708" cy="250337"/>
          </a:xfrm>
        </p:spPr>
        <p:txBody>
          <a:bodyPr/>
          <a:lstStyle>
            <a:lvl1pPr algn="ctr">
              <a:defRPr/>
            </a:lvl1pPr>
          </a:lstStyle>
          <a:p>
            <a:r>
              <a:rPr lang="en-US"/>
              <a:t>PRESENTATION TITLE</a:t>
            </a:r>
          </a:p>
        </p:txBody>
      </p:sp>
      <p:sp>
        <p:nvSpPr>
          <p:cNvPr id="9" name="Slide Number Placeholder 8"/>
          <p:cNvSpPr>
            <a:spLocks noGrp="1"/>
          </p:cNvSpPr>
          <p:nvPr>
            <p:ph type="sldNum" sz="quarter" idx="12"/>
          </p:nvPr>
        </p:nvSpPr>
        <p:spPr>
          <a:xfrm>
            <a:off x="10596506" y="6377235"/>
            <a:ext cx="1105813" cy="250337"/>
          </a:xfrm>
        </p:spPr>
        <p:txBody>
          <a:bodyPr/>
          <a:lstStyle>
            <a:lvl1pPr algn="ctr">
              <a:defRPr/>
            </a:lvl1pPr>
          </a:lstStyle>
          <a:p>
            <a:r>
              <a:rPr lang="en-US"/>
              <a:t>PAGE </a:t>
            </a:r>
            <a:fld id="{93005692-73BE-493E-93AB-ECD6027A7652}" type="slidenum">
              <a:rPr lang="en-US" smtClean="0"/>
              <a:pPr/>
              <a:t>‹#›</a:t>
            </a:fld>
            <a:endParaRPr lang="en-US"/>
          </a:p>
        </p:txBody>
      </p:sp>
      <p:grpSp>
        <p:nvGrpSpPr>
          <p:cNvPr id="16" name="Group 15"/>
          <p:cNvGrpSpPr/>
          <p:nvPr userDrawn="1"/>
        </p:nvGrpSpPr>
        <p:grpSpPr>
          <a:xfrm>
            <a:off x="0" y="0"/>
            <a:ext cx="12192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5155922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9883" y="1396192"/>
            <a:ext cx="5619624" cy="670270"/>
          </a:xfrm>
        </p:spPr>
        <p:txBody>
          <a:bodyPr anchor="b">
            <a:noAutofit/>
          </a:bodyPr>
          <a:lstStyle>
            <a:lvl1pPr marL="0" indent="0">
              <a:buNone/>
              <a:defRPr sz="2800" b="1" baseline="0">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259883" y="2184402"/>
            <a:ext cx="5619624" cy="3846945"/>
          </a:xfrm>
        </p:spPr>
        <p:txBody>
          <a:bodyPr>
            <a:normAutofit/>
          </a:bodyPr>
          <a:lstStyle>
            <a:lvl1pPr marL="288918" indent="-288918">
              <a:spcBef>
                <a:spcPts val="800"/>
              </a:spcBef>
              <a:spcAft>
                <a:spcPts val="800"/>
              </a:spcAft>
              <a:buFont typeface="Wingdings" charset="2"/>
              <a:buChar char="§"/>
              <a:defRPr sz="2000"/>
            </a:lvl1pPr>
            <a:lvl2pPr marL="685783" indent="-228594">
              <a:spcBef>
                <a:spcPts val="800"/>
              </a:spcBef>
              <a:spcAft>
                <a:spcPts val="800"/>
              </a:spcAft>
              <a:buFont typeface="Wingdings" charset="2"/>
              <a:buChar char="§"/>
              <a:defRPr sz="1800"/>
            </a:lvl2pPr>
            <a:lvl3pPr marL="1142971" indent="-228594">
              <a:spcBef>
                <a:spcPts val="800"/>
              </a:spcBef>
              <a:spcAft>
                <a:spcPts val="800"/>
              </a:spcAft>
              <a:buFont typeface="Wingdings" charset="2"/>
              <a:buChar char="§"/>
              <a:defRPr sz="1600"/>
            </a:lvl3pPr>
            <a:lvl4pPr marL="1600160" indent="-228594">
              <a:spcBef>
                <a:spcPts val="800"/>
              </a:spcBef>
              <a:spcAft>
                <a:spcPts val="800"/>
              </a:spcAft>
              <a:buFont typeface="Wingdings" charset="2"/>
              <a:buChar char="§"/>
              <a:defRPr sz="1400"/>
            </a:lvl4pPr>
            <a:lvl5pPr marL="2057349" indent="-228594">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36153" y="1396192"/>
            <a:ext cx="5593459" cy="670270"/>
          </a:xfrm>
        </p:spPr>
        <p:txBody>
          <a:bodyPr anchor="b">
            <a:normAutofit/>
          </a:bodyPr>
          <a:lstStyle>
            <a:lvl1pPr marL="0" indent="0">
              <a:buNone/>
              <a:defRPr sz="2800" b="1">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236153" y="2184402"/>
            <a:ext cx="5593459" cy="3846945"/>
          </a:xfrm>
        </p:spPr>
        <p:txBody>
          <a:bodyPr>
            <a:normAutofit/>
          </a:bodyPr>
          <a:lstStyle>
            <a:lvl1pPr marL="288918" indent="-288918">
              <a:spcBef>
                <a:spcPts val="800"/>
              </a:spcBef>
              <a:spcAft>
                <a:spcPts val="800"/>
              </a:spcAft>
              <a:buFont typeface="Wingdings" charset="2"/>
              <a:buChar char="§"/>
              <a:defRPr sz="2000"/>
            </a:lvl1pPr>
            <a:lvl2pPr marL="685783" indent="-228594">
              <a:spcBef>
                <a:spcPts val="800"/>
              </a:spcBef>
              <a:spcAft>
                <a:spcPts val="800"/>
              </a:spcAft>
              <a:buFont typeface="Wingdings" charset="2"/>
              <a:buChar char="§"/>
              <a:defRPr sz="1800"/>
            </a:lvl2pPr>
            <a:lvl3pPr marL="1142971" indent="-228594">
              <a:spcBef>
                <a:spcPts val="800"/>
              </a:spcBef>
              <a:spcAft>
                <a:spcPts val="800"/>
              </a:spcAft>
              <a:buFont typeface="Wingdings" charset="2"/>
              <a:buChar char="§"/>
              <a:defRPr sz="1600"/>
            </a:lvl3pPr>
            <a:lvl4pPr marL="1600160" indent="-228594">
              <a:spcBef>
                <a:spcPts val="800"/>
              </a:spcBef>
              <a:spcAft>
                <a:spcPts val="800"/>
              </a:spcAft>
              <a:buFont typeface="Wingdings" charset="2"/>
              <a:buChar char="§"/>
              <a:defRPr sz="1400"/>
            </a:lvl4pPr>
            <a:lvl5pPr marL="2057349" indent="-228594">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hasCustomPrompt="1"/>
          </p:nvPr>
        </p:nvSpPr>
        <p:spPr>
          <a:xfrm>
            <a:off x="259886" y="434112"/>
            <a:ext cx="11569729" cy="895927"/>
          </a:xfrm>
        </p:spPr>
        <p:txBody>
          <a:bodyPr/>
          <a:lstStyle/>
          <a:p>
            <a:r>
              <a:rPr lang="en-US"/>
              <a:t>CLICK TO EDIT MASTER TITLE STYLE</a:t>
            </a:r>
          </a:p>
        </p:txBody>
      </p:sp>
      <p:sp>
        <p:nvSpPr>
          <p:cNvPr id="2" name="Date Placeholder 1"/>
          <p:cNvSpPr>
            <a:spLocks noGrp="1"/>
          </p:cNvSpPr>
          <p:nvPr>
            <p:ph type="dt" sz="half" idx="10"/>
          </p:nvPr>
        </p:nvSpPr>
        <p:spPr/>
        <p:txBody>
          <a:bodyPr/>
          <a:lstStyle/>
          <a:p>
            <a:fld id="{C17F432B-3FBE-4889-963D-BF97BFBB7D3F}" type="datetime1">
              <a:rPr lang="en-US" smtClean="0"/>
              <a:t>3/21/2024</a:t>
            </a:fld>
            <a:endParaRPr lang="en-US"/>
          </a:p>
        </p:txBody>
      </p:sp>
      <p:sp>
        <p:nvSpPr>
          <p:cNvPr id="11" name="Footer Placeholder 10"/>
          <p:cNvSpPr>
            <a:spLocks noGrp="1"/>
          </p:cNvSpPr>
          <p:nvPr>
            <p:ph type="ftr" sz="quarter" idx="11"/>
          </p:nvPr>
        </p:nvSpPr>
        <p:spPr/>
        <p:txBody>
          <a:bodyPr/>
          <a:lstStyle/>
          <a:p>
            <a:r>
              <a:rPr lang="en-US"/>
              <a:t>PRESENTATION TITLE</a:t>
            </a:r>
          </a:p>
        </p:txBody>
      </p:sp>
      <p:sp>
        <p:nvSpPr>
          <p:cNvPr id="12" name="Slide Number Placeholder 11"/>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51959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6" name="Date Placeholder 5"/>
          <p:cNvSpPr>
            <a:spLocks noGrp="1"/>
          </p:cNvSpPr>
          <p:nvPr>
            <p:ph type="dt" sz="half" idx="10"/>
          </p:nvPr>
        </p:nvSpPr>
        <p:spPr/>
        <p:txBody>
          <a:bodyPr/>
          <a:lstStyle/>
          <a:p>
            <a:fld id="{310CCC04-1E76-41EE-A8AC-75AD85313D09}" type="datetime1">
              <a:rPr lang="en-US" smtClean="0"/>
              <a:t>3/21/2024</a:t>
            </a:fld>
            <a:endParaRPr lang="en-US"/>
          </a:p>
        </p:txBody>
      </p:sp>
      <p:sp>
        <p:nvSpPr>
          <p:cNvPr id="7" name="Footer Placeholder 6"/>
          <p:cNvSpPr>
            <a:spLocks noGrp="1"/>
          </p:cNvSpPr>
          <p:nvPr>
            <p:ph type="ftr" sz="quarter" idx="11"/>
          </p:nvPr>
        </p:nvSpPr>
        <p:spPr/>
        <p:txBody>
          <a:bodyPr/>
          <a:lstStyle/>
          <a:p>
            <a:r>
              <a:rPr lang="en-US"/>
              <a:t>PRESENTATION TITLE</a:t>
            </a:r>
          </a:p>
        </p:txBody>
      </p:sp>
      <p:sp>
        <p:nvSpPr>
          <p:cNvPr id="8" name="Slide Number Placeholder 7"/>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70848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3974A9E-84AC-4661-9381-CC35B09E47F7}" type="datetime1">
              <a:rPr lang="en-US" smtClean="0"/>
              <a:t>3/21/2024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74316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E55829F-8847-4C2A-8DD0-690EAD78E53F}" type="datetime1">
              <a:rPr lang="en-US" smtClean="0"/>
              <a:t>3/21/2024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08767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0074" y="1237675"/>
            <a:ext cx="4331855" cy="910202"/>
          </a:xfrm>
        </p:spPr>
        <p:txBody>
          <a:bodyPr anchor="b">
            <a:normAutofit/>
          </a:bodyPr>
          <a:lstStyle>
            <a:lvl1pPr algn="ctr">
              <a:defRPr sz="2800" cap="all" baseline="0"/>
            </a:lvl1pPr>
          </a:lstStyle>
          <a:p>
            <a:r>
              <a:rPr lang="en-US"/>
              <a:t>CONTEXT or THEME</a:t>
            </a:r>
          </a:p>
        </p:txBody>
      </p:sp>
      <p:sp>
        <p:nvSpPr>
          <p:cNvPr id="3" name="Date Placeholder 2"/>
          <p:cNvSpPr>
            <a:spLocks noGrp="1"/>
          </p:cNvSpPr>
          <p:nvPr>
            <p:ph type="dt" sz="half" idx="10"/>
          </p:nvPr>
        </p:nvSpPr>
        <p:spPr>
          <a:xfrm>
            <a:off x="10687613" y="6335313"/>
            <a:ext cx="1181115" cy="250337"/>
          </a:xfrm>
        </p:spPr>
        <p:txBody>
          <a:bodyPr/>
          <a:lstStyle/>
          <a:p>
            <a:fld id="{5FDFC970-B950-4395-A833-47227D4A68CA}" type="datetime1">
              <a:rPr lang="en-US" smtClean="0"/>
              <a:t>3/21/2024</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cxnSp>
        <p:nvCxnSpPr>
          <p:cNvPr id="12" name="Straight Connector 11"/>
          <p:cNvCxnSpPr/>
          <p:nvPr userDrawn="1"/>
        </p:nvCxnSpPr>
        <p:spPr>
          <a:xfrm>
            <a:off x="3930075"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930075"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660400" y="2420360"/>
            <a:ext cx="10871200" cy="2114550"/>
          </a:xfrm>
        </p:spPr>
        <p:txBody>
          <a:bodyPr anchor="ctr">
            <a:normAutofit/>
          </a:bodyPr>
          <a:lstStyle>
            <a:lvl1pPr marL="0" indent="0" algn="ctr">
              <a:lnSpc>
                <a:spcPct val="100000"/>
              </a:lnSpc>
              <a:buNone/>
              <a:defRPr sz="28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3930075" y="4784729"/>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spTree>
    <p:extLst>
      <p:ext uri="{BB962C8B-B14F-4D97-AF65-F5344CB8AC3E}">
        <p14:creationId xmlns:p14="http://schemas.microsoft.com/office/powerpoint/2010/main" val="106419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6350285" y="495661"/>
            <a:ext cx="5440648" cy="5757360"/>
          </a:xfrm>
        </p:spPr>
        <p:txBody>
          <a:bodyPr/>
          <a:lstStyle/>
          <a:p>
            <a:r>
              <a:rPr lang="en-US"/>
              <a:t>Click icon to add picture</a:t>
            </a:r>
          </a:p>
        </p:txBody>
      </p:sp>
      <p:sp>
        <p:nvSpPr>
          <p:cNvPr id="2" name="Title 1"/>
          <p:cNvSpPr>
            <a:spLocks noGrp="1"/>
          </p:cNvSpPr>
          <p:nvPr>
            <p:ph type="title" hasCustomPrompt="1"/>
          </p:nvPr>
        </p:nvSpPr>
        <p:spPr>
          <a:xfrm>
            <a:off x="854365" y="1237675"/>
            <a:ext cx="4331855" cy="910202"/>
          </a:xfrm>
        </p:spPr>
        <p:txBody>
          <a:bodyPr anchor="b">
            <a:normAutofit/>
          </a:bodyPr>
          <a:lstStyle>
            <a:lvl1pPr algn="ctr">
              <a:defRPr sz="2800" cap="all" baseline="0"/>
            </a:lvl1pPr>
          </a:lstStyle>
          <a:p>
            <a:r>
              <a:rPr lang="en-US"/>
              <a:t>CONTEXT or THEME</a:t>
            </a:r>
          </a:p>
        </p:txBody>
      </p:sp>
      <p:sp>
        <p:nvSpPr>
          <p:cNvPr id="3" name="Date Placeholder 2"/>
          <p:cNvSpPr>
            <a:spLocks noGrp="1"/>
          </p:cNvSpPr>
          <p:nvPr>
            <p:ph type="dt" sz="half" idx="10"/>
          </p:nvPr>
        </p:nvSpPr>
        <p:spPr>
          <a:xfrm>
            <a:off x="10692948" y="6335313"/>
            <a:ext cx="1181115" cy="250337"/>
          </a:xfrm>
        </p:spPr>
        <p:txBody>
          <a:bodyPr/>
          <a:lstStyle/>
          <a:p>
            <a:fld id="{5FDFC970-B950-4395-A833-47227D4A68CA}" type="datetime1">
              <a:rPr lang="en-US" smtClean="0"/>
              <a:t>3/21/2024</a:t>
            </a:fld>
            <a:endParaRPr lang="en-US"/>
          </a:p>
        </p:txBody>
      </p:sp>
      <p:sp>
        <p:nvSpPr>
          <p:cNvPr id="4" name="Footer Placeholder 3"/>
          <p:cNvSpPr>
            <a:spLocks noGrp="1"/>
          </p:cNvSpPr>
          <p:nvPr>
            <p:ph type="ftr" sz="quarter" idx="11"/>
          </p:nvPr>
        </p:nvSpPr>
        <p:spPr>
          <a:xfrm>
            <a:off x="259884" y="6335313"/>
            <a:ext cx="3887245" cy="250337"/>
          </a:xfrm>
        </p:spPr>
        <p:txBody>
          <a:bodyPr/>
          <a:lstStyle/>
          <a:p>
            <a:r>
              <a:rPr lang="en-US"/>
              <a:t>PRESENTATION TITLE</a:t>
            </a:r>
          </a:p>
        </p:txBody>
      </p:sp>
      <p:sp>
        <p:nvSpPr>
          <p:cNvPr id="5" name="Slide Number Placeholder 4"/>
          <p:cNvSpPr>
            <a:spLocks noGrp="1"/>
          </p:cNvSpPr>
          <p:nvPr>
            <p:ph type="sldNum" sz="quarter" idx="12"/>
          </p:nvPr>
        </p:nvSpPr>
        <p:spPr>
          <a:xfrm>
            <a:off x="4479637" y="6335313"/>
            <a:ext cx="1300273" cy="250337"/>
          </a:xfrm>
        </p:spPr>
        <p:txBody>
          <a:bodyPr/>
          <a:lstStyle/>
          <a:p>
            <a:r>
              <a:rPr lang="en-US"/>
              <a:t>PAGE  </a:t>
            </a:r>
            <a:fld id="{93005692-73BE-493E-93AB-ECD6027A7652}" type="slidenum">
              <a:rPr lang="en-US" smtClean="0"/>
              <a:pPr/>
              <a:t>‹#›</a:t>
            </a:fld>
            <a:endParaRPr lang="en-US"/>
          </a:p>
        </p:txBody>
      </p:sp>
      <p:sp>
        <p:nvSpPr>
          <p:cNvPr id="15" name="Text Placeholder 14"/>
          <p:cNvSpPr>
            <a:spLocks noGrp="1"/>
          </p:cNvSpPr>
          <p:nvPr>
            <p:ph type="body" sz="quarter" idx="13"/>
          </p:nvPr>
        </p:nvSpPr>
        <p:spPr>
          <a:xfrm>
            <a:off x="544945" y="2409026"/>
            <a:ext cx="4950695" cy="2114550"/>
          </a:xfrm>
        </p:spPr>
        <p:txBody>
          <a:bodyPr anchor="ctr">
            <a:normAutofit/>
          </a:bodyPr>
          <a:lstStyle>
            <a:lvl1pPr marL="0" indent="0" algn="ctr">
              <a:lnSpc>
                <a:spcPct val="100000"/>
              </a:lnSpc>
              <a:buNone/>
              <a:defRPr sz="22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854365" y="4784729"/>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cxnSp>
        <p:nvCxnSpPr>
          <p:cNvPr id="10" name="Straight Connector 9"/>
          <p:cNvCxnSpPr/>
          <p:nvPr userDrawn="1"/>
        </p:nvCxnSpPr>
        <p:spPr>
          <a:xfrm>
            <a:off x="854366"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854366"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31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91" y="3461559"/>
            <a:ext cx="9070975" cy="598488"/>
          </a:xfrm>
        </p:spPr>
        <p:txBody>
          <a:bodyPr>
            <a:normAutofit/>
          </a:bodyPr>
          <a:lstStyle>
            <a:lvl1pPr marL="0" indent="0" algn="ctr">
              <a:buNone/>
              <a:defRPr sz="3200"/>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4" y="2382985"/>
            <a:ext cx="11569729" cy="1046019"/>
          </a:xfrm>
        </p:spPr>
        <p:txBody>
          <a:bodyPr anchor="b">
            <a:normAutofit/>
          </a:bodyPr>
          <a:lstStyle>
            <a:lvl1pPr algn="ctr">
              <a:defRPr sz="6000" cap="all" baseline="0"/>
            </a:lvl1pPr>
          </a:lstStyle>
          <a:p>
            <a:r>
              <a:rPr lang="en-US"/>
              <a:t>SECTION DIVIDER</a:t>
            </a:r>
          </a:p>
        </p:txBody>
      </p:sp>
      <p:sp>
        <p:nvSpPr>
          <p:cNvPr id="3" name="Date Placeholder 2"/>
          <p:cNvSpPr>
            <a:spLocks noGrp="1"/>
          </p:cNvSpPr>
          <p:nvPr>
            <p:ph type="dt" sz="half" idx="10"/>
          </p:nvPr>
        </p:nvSpPr>
        <p:spPr>
          <a:xfrm>
            <a:off x="10676205" y="6335313"/>
            <a:ext cx="1181115" cy="250337"/>
          </a:xfrm>
        </p:spPr>
        <p:txBody>
          <a:bodyPr/>
          <a:lstStyle/>
          <a:p>
            <a:fld id="{5FDFC970-B950-4395-A833-47227D4A68CA}" type="datetime1">
              <a:rPr lang="en-US" smtClean="0"/>
              <a:t>3/21/2024</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46772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91" y="3461559"/>
            <a:ext cx="9070975" cy="598488"/>
          </a:xfrm>
        </p:spPr>
        <p:txBody>
          <a:bodyPr>
            <a:normAutofit/>
          </a:bodyPr>
          <a:lstStyle>
            <a:lvl1pPr marL="0" indent="0" algn="ctr">
              <a:buNone/>
              <a:defRPr sz="3200"/>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4" y="2382985"/>
            <a:ext cx="11569729" cy="1046019"/>
          </a:xfrm>
        </p:spPr>
        <p:txBody>
          <a:bodyPr anchor="b">
            <a:normAutofit/>
          </a:bodyPr>
          <a:lstStyle>
            <a:lvl1pPr algn="ctr">
              <a:defRPr sz="6000" cap="all" baseline="0"/>
            </a:lvl1pPr>
          </a:lstStyle>
          <a:p>
            <a:r>
              <a:rPr lang="en-US"/>
              <a:t>SECTION DIVIDER</a:t>
            </a:r>
          </a:p>
        </p:txBody>
      </p:sp>
      <p:sp>
        <p:nvSpPr>
          <p:cNvPr id="3" name="Date Placeholder 2"/>
          <p:cNvSpPr>
            <a:spLocks noGrp="1"/>
          </p:cNvSpPr>
          <p:nvPr>
            <p:ph type="dt" sz="half" idx="10"/>
          </p:nvPr>
        </p:nvSpPr>
        <p:spPr>
          <a:xfrm>
            <a:off x="10676205" y="6335313"/>
            <a:ext cx="1181115" cy="250337"/>
          </a:xfrm>
        </p:spPr>
        <p:txBody>
          <a:bodyPr/>
          <a:lstStyle/>
          <a:p>
            <a:fld id="{5FDFC970-B950-4395-A833-47227D4A68CA}" type="datetime1">
              <a:rPr lang="en-US" smtClean="0"/>
              <a:t>3/21/2024</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366682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91" y="3461559"/>
            <a:ext cx="9070975" cy="598488"/>
          </a:xfrm>
        </p:spPr>
        <p:txBody>
          <a:bodyPr>
            <a:normAutofit/>
          </a:bodyPr>
          <a:lstStyle>
            <a:lvl1pPr marL="0" indent="0" algn="ctr">
              <a:buNone/>
              <a:defRPr sz="3200">
                <a:solidFill>
                  <a:schemeClr val="bg1"/>
                </a:solidFill>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4" y="2382985"/>
            <a:ext cx="11569729" cy="1046019"/>
          </a:xfrm>
        </p:spPr>
        <p:txBody>
          <a:bodyPr anchor="b">
            <a:normAutofit/>
          </a:bodyPr>
          <a:lstStyle>
            <a:lvl1pPr algn="ctr">
              <a:defRPr sz="6000" cap="all" baseline="0">
                <a:solidFill>
                  <a:schemeClr val="bg1"/>
                </a:solidFill>
              </a:defRPr>
            </a:lvl1pPr>
          </a:lstStyle>
          <a:p>
            <a:r>
              <a:rPr lang="en-US"/>
              <a:t>SECTION DIVIDER</a:t>
            </a:r>
          </a:p>
        </p:txBody>
      </p:sp>
      <p:sp>
        <p:nvSpPr>
          <p:cNvPr id="3" name="Date Placeholder 2"/>
          <p:cNvSpPr>
            <a:spLocks noGrp="1"/>
          </p:cNvSpPr>
          <p:nvPr>
            <p:ph type="dt" sz="half" idx="10"/>
          </p:nvPr>
        </p:nvSpPr>
        <p:spPr>
          <a:xfrm>
            <a:off x="10676205" y="6335313"/>
            <a:ext cx="1181115" cy="250337"/>
          </a:xfrm>
        </p:spPr>
        <p:txBody>
          <a:bodyPr/>
          <a:lstStyle>
            <a:lvl1pPr>
              <a:defRPr>
                <a:solidFill>
                  <a:schemeClr val="bg1"/>
                </a:solidFill>
              </a:defRPr>
            </a:lvl1pPr>
          </a:lstStyle>
          <a:p>
            <a:fld id="{5FDFC970-B950-4395-A833-47227D4A68CA}" type="datetime1">
              <a:rPr lang="en-US" smtClean="0"/>
              <a:pPr/>
              <a:t>3/21/2024</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303502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7" name="Picture 6" title="University of Waterlo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9154" y="546789"/>
            <a:ext cx="8533695" cy="4157128"/>
          </a:xfrm>
          <a:prstGeom prst="rect">
            <a:avLst/>
          </a:prstGeom>
        </p:spPr>
      </p:pic>
      <p:sp>
        <p:nvSpPr>
          <p:cNvPr id="2" name="Title 1"/>
          <p:cNvSpPr>
            <a:spLocks noGrp="1"/>
          </p:cNvSpPr>
          <p:nvPr>
            <p:ph type="title" hasCustomPrompt="1"/>
          </p:nvPr>
        </p:nvSpPr>
        <p:spPr>
          <a:xfrm>
            <a:off x="657227" y="4581240"/>
            <a:ext cx="10877551" cy="1597891"/>
          </a:xfrm>
          <a:noFill/>
        </p:spPr>
        <p:txBody>
          <a:bodyPr wrap="square" rtlCol="0" anchor="ctr" anchorCtr="1">
            <a:noAutofit/>
          </a:bodyPr>
          <a:lstStyle>
            <a:lvl1pPr algn="ctr">
              <a:defRPr lang="en-US" sz="1800" b="0" cap="all" baseline="0">
                <a:solidFill>
                  <a:schemeClr val="tx1"/>
                </a:solidFill>
                <a:latin typeface="Verdana" charset="0"/>
                <a:ea typeface="Verdana" charset="0"/>
                <a:cs typeface="Verdana" charset="0"/>
              </a:defRPr>
            </a:lvl1pPr>
          </a:lstStyle>
          <a:p>
            <a:pPr marL="0" lvl="0" algn="ctr">
              <a:lnSpc>
                <a:spcPct val="75000"/>
              </a:lnSpc>
            </a:pPr>
            <a:r>
              <a:rPr lang="en-US"/>
              <a:t>click to edit master closing slide</a:t>
            </a:r>
          </a:p>
        </p:txBody>
      </p:sp>
      <p:sp>
        <p:nvSpPr>
          <p:cNvPr id="6" name="Date Placeholder 5"/>
          <p:cNvSpPr>
            <a:spLocks noGrp="1"/>
          </p:cNvSpPr>
          <p:nvPr>
            <p:ph type="dt" sz="half" idx="10"/>
          </p:nvPr>
        </p:nvSpPr>
        <p:spPr/>
        <p:txBody>
          <a:bodyPr/>
          <a:lstStyle/>
          <a:p>
            <a:fld id="{75D660D7-90CE-4513-A3CE-C070B9421917}" type="datetime1">
              <a:rPr lang="en-US" smtClean="0"/>
              <a:t>3/21/2024</a:t>
            </a:fld>
            <a:endParaRPr lang="en-US"/>
          </a:p>
        </p:txBody>
      </p:sp>
      <p:sp>
        <p:nvSpPr>
          <p:cNvPr id="10" name="Footer Placeholder 9"/>
          <p:cNvSpPr>
            <a:spLocks noGrp="1"/>
          </p:cNvSpPr>
          <p:nvPr>
            <p:ph type="ftr" sz="quarter" idx="11"/>
          </p:nvPr>
        </p:nvSpPr>
        <p:spPr/>
        <p:txBody>
          <a:bodyPr/>
          <a:lstStyle/>
          <a:p>
            <a:r>
              <a:rPr lang="en-US"/>
              <a:t>PRESENTATION TITLE</a:t>
            </a:r>
          </a:p>
        </p:txBody>
      </p:sp>
      <p:sp>
        <p:nvSpPr>
          <p:cNvPr id="11" name="Slide Number Placeholder 10"/>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8" name="Group 7"/>
          <p:cNvGrpSpPr/>
          <p:nvPr userDrawn="1"/>
        </p:nvGrpSpPr>
        <p:grpSpPr>
          <a:xfrm>
            <a:off x="0" y="0"/>
            <a:ext cx="12192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2696773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6094126"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1" y="595747"/>
            <a:ext cx="5486243" cy="1907312"/>
          </a:xfrm>
        </p:spPr>
        <p:txBody>
          <a:bodyPr lIns="0" anchor="b">
            <a:noAutofit/>
          </a:bodyPr>
          <a:lstStyle>
            <a:lvl1pPr algn="l">
              <a:defRPr sz="4400">
                <a:solidFill>
                  <a:schemeClr val="tx1"/>
                </a:solidFill>
                <a:latin typeface="+mj-lt"/>
              </a:defRPr>
            </a:lvl1pPr>
          </a:lstStyle>
          <a:p>
            <a:r>
              <a:rPr lang="en-US"/>
              <a:t>CLICK TO EDIT MASTER TITLE SLIDE</a:t>
            </a:r>
          </a:p>
        </p:txBody>
      </p:sp>
      <p:sp>
        <p:nvSpPr>
          <p:cNvPr id="3" name="Subtitle 2"/>
          <p:cNvSpPr>
            <a:spLocks noGrp="1"/>
          </p:cNvSpPr>
          <p:nvPr>
            <p:ph type="subTitle" idx="1"/>
          </p:nvPr>
        </p:nvSpPr>
        <p:spPr>
          <a:xfrm>
            <a:off x="452741" y="4266825"/>
            <a:ext cx="5486243" cy="666549"/>
          </a:xfrm>
        </p:spPr>
        <p:txBody>
          <a:bodyPr lIns="0" anchor="t">
            <a:normAutofit/>
          </a:bodyPr>
          <a:lstStyle>
            <a:lvl1pPr marL="0" indent="0" algn="l">
              <a:buNone/>
              <a:defRPr sz="2000" b="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1" y="2642329"/>
            <a:ext cx="1536192"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3/21/2024</a:t>
            </a:fld>
            <a:endParaRPr lang="en-US"/>
          </a:p>
        </p:txBody>
      </p:sp>
      <p:grpSp>
        <p:nvGrpSpPr>
          <p:cNvPr id="16" name="Group 15"/>
          <p:cNvGrpSpPr/>
          <p:nvPr userDrawn="1"/>
        </p:nvGrpSpPr>
        <p:grpSpPr>
          <a:xfrm>
            <a:off x="0" y="0"/>
            <a:ext cx="12192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7" name="Picture 16"/>
          <p:cNvPicPr>
            <a:picLocks noChangeAspect="1"/>
          </p:cNvPicPr>
          <p:nvPr userDrawn="1"/>
        </p:nvPicPr>
        <p:blipFill>
          <a:blip r:embed="rId2"/>
          <a:stretch>
            <a:fillRect/>
          </a:stretch>
        </p:blipFill>
        <p:spPr>
          <a:xfrm>
            <a:off x="452740" y="5670949"/>
            <a:ext cx="3775163" cy="724754"/>
          </a:xfrm>
          <a:prstGeom prst="rect">
            <a:avLst/>
          </a:prstGeom>
        </p:spPr>
      </p:pic>
      <p:sp>
        <p:nvSpPr>
          <p:cNvPr id="15" name="Footer Placeholder 7"/>
          <p:cNvSpPr>
            <a:spLocks noGrp="1"/>
          </p:cNvSpPr>
          <p:nvPr>
            <p:ph type="ftr" sz="quarter" idx="11"/>
          </p:nvPr>
        </p:nvSpPr>
        <p:spPr>
          <a:xfrm>
            <a:off x="6051702" y="6377235"/>
            <a:ext cx="4293708" cy="250337"/>
          </a:xfrm>
        </p:spPr>
        <p:txBody>
          <a:bodyPr/>
          <a:lstStyle>
            <a:lvl1pPr algn="ctr">
              <a:defRPr/>
            </a:lvl1pPr>
          </a:lstStyle>
          <a:p>
            <a:r>
              <a:rPr lang="en-US"/>
              <a:t>PRESENTATION TITLE</a:t>
            </a:r>
          </a:p>
        </p:txBody>
      </p:sp>
      <p:sp>
        <p:nvSpPr>
          <p:cNvPr id="19" name="Slide Number Placeholder 8"/>
          <p:cNvSpPr>
            <a:spLocks noGrp="1"/>
          </p:cNvSpPr>
          <p:nvPr>
            <p:ph type="sldNum" sz="quarter" idx="12"/>
          </p:nvPr>
        </p:nvSpPr>
        <p:spPr>
          <a:xfrm>
            <a:off x="10596506" y="6377235"/>
            <a:ext cx="1105813" cy="250337"/>
          </a:xfrm>
        </p:spPr>
        <p:txBody>
          <a:bodyPr/>
          <a:lstStyle>
            <a:lvl1pPr algn="ctr">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0318354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lide_ALT">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Date Placeholder 5"/>
          <p:cNvSpPr>
            <a:spLocks noGrp="1"/>
          </p:cNvSpPr>
          <p:nvPr>
            <p:ph type="dt" sz="half" idx="10"/>
          </p:nvPr>
        </p:nvSpPr>
        <p:spPr/>
        <p:txBody>
          <a:bodyPr/>
          <a:lstStyle/>
          <a:p>
            <a:fld id="{0A368D4B-3D0A-49AB-8EA2-2DC8CB4594DB}" type="datetime1">
              <a:rPr lang="en-US" smtClean="0"/>
              <a:t>3/21/2024</a:t>
            </a:fld>
            <a:endParaRPr lang="en-US"/>
          </a:p>
        </p:txBody>
      </p:sp>
      <p:sp>
        <p:nvSpPr>
          <p:cNvPr id="7" name="Footer Placeholder 6"/>
          <p:cNvSpPr>
            <a:spLocks noGrp="1"/>
          </p:cNvSpPr>
          <p:nvPr>
            <p:ph type="ftr" sz="quarter" idx="11"/>
          </p:nvPr>
        </p:nvSpPr>
        <p:spPr/>
        <p:txBody>
          <a:bodyPr/>
          <a:lstStyle/>
          <a:p>
            <a:r>
              <a:rPr lang="en-US"/>
              <a:t>PRESENTATION TITLE</a:t>
            </a:r>
          </a:p>
        </p:txBody>
      </p:sp>
      <p:sp>
        <p:nvSpPr>
          <p:cNvPr id="8" name="Slide Number Placeholder 7"/>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pic>
        <p:nvPicPr>
          <p:cNvPr id="9" name="Picture 8" title="University of Waterloo"/>
          <p:cNvPicPr>
            <a:picLocks noChangeAspect="1"/>
          </p:cNvPicPr>
          <p:nvPr userDrawn="1"/>
        </p:nvPicPr>
        <p:blipFill rotWithShape="1">
          <a:blip r:embed="rId3">
            <a:extLst>
              <a:ext uri="{28A0092B-C50C-407E-A947-70E740481C1C}">
                <a14:useLocalDpi xmlns:a14="http://schemas.microsoft.com/office/drawing/2010/main" val="0"/>
              </a:ext>
            </a:extLst>
          </a:blip>
          <a:srcRect l="13985" t="13985" r="13985" b="13985"/>
          <a:stretch/>
        </p:blipFill>
        <p:spPr bwMode="gray">
          <a:xfrm>
            <a:off x="3010665" y="1122373"/>
            <a:ext cx="6170673" cy="3005998"/>
          </a:xfrm>
          <a:prstGeom prst="rect">
            <a:avLst/>
          </a:prstGeom>
          <a:effectLst>
            <a:outerShdw blurRad="50800" dist="38100" dir="2700000" algn="tl" rotWithShape="0">
              <a:prstClr val="black">
                <a:alpha val="40000"/>
              </a:prstClr>
            </a:outerShdw>
          </a:effectLst>
        </p:spPr>
      </p:pic>
      <p:grpSp>
        <p:nvGrpSpPr>
          <p:cNvPr id="10" name="Group 9"/>
          <p:cNvGrpSpPr/>
          <p:nvPr userDrawn="1"/>
        </p:nvGrpSpPr>
        <p:grpSpPr>
          <a:xfrm>
            <a:off x="0" y="0"/>
            <a:ext cx="12192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7" name="Title 1"/>
          <p:cNvSpPr>
            <a:spLocks noGrp="1"/>
          </p:cNvSpPr>
          <p:nvPr>
            <p:ph type="title" hasCustomPrompt="1"/>
          </p:nvPr>
        </p:nvSpPr>
        <p:spPr>
          <a:xfrm>
            <a:off x="657227" y="4581240"/>
            <a:ext cx="10877551" cy="1597891"/>
          </a:xfrm>
          <a:noFill/>
        </p:spPr>
        <p:txBody>
          <a:bodyPr wrap="square" rtlCol="0" anchor="ctr" anchorCtr="1">
            <a:noAutofit/>
          </a:bodyPr>
          <a:lstStyle>
            <a:lvl1pPr algn="ctr">
              <a:defRPr lang="en-US" sz="1800" b="0" cap="all" baseline="0">
                <a:solidFill>
                  <a:schemeClr val="bg1"/>
                </a:solidFill>
                <a:latin typeface="Verdana" charset="0"/>
                <a:ea typeface="Verdana" charset="0"/>
                <a:cs typeface="Verdana" charset="0"/>
              </a:defRPr>
            </a:lvl1pPr>
          </a:lstStyle>
          <a:p>
            <a:pPr marL="0" lvl="0" algn="ctr">
              <a:lnSpc>
                <a:spcPct val="75000"/>
              </a:lnSpc>
            </a:pPr>
            <a:r>
              <a:rPr lang="en-US"/>
              <a:t>click to edit master closing slide</a:t>
            </a:r>
          </a:p>
        </p:txBody>
      </p:sp>
    </p:spTree>
    <p:extLst>
      <p:ext uri="{BB962C8B-B14F-4D97-AF65-F5344CB8AC3E}">
        <p14:creationId xmlns:p14="http://schemas.microsoft.com/office/powerpoint/2010/main" val="37220828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64873" y="569467"/>
            <a:ext cx="11462255" cy="5740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40011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000" b="0" i="0">
                <a:solidFill>
                  <a:schemeClr val="tx1"/>
                </a:solidFill>
                <a:latin typeface="Verdana"/>
                <a:cs typeface="Verdana"/>
              </a:defRPr>
            </a:lvl1pPr>
          </a:lstStyle>
          <a:p>
            <a:pPr marL="12700">
              <a:lnSpc>
                <a:spcPct val="100000"/>
              </a:lnSpc>
              <a:spcBef>
                <a:spcPts val="105"/>
              </a:spcBef>
            </a:pPr>
            <a:r>
              <a:rPr spc="-5"/>
              <a:t>2SLGBTQ+</a:t>
            </a:r>
            <a:r>
              <a:rPr spc="-20"/>
              <a:t> </a:t>
            </a:r>
            <a:r>
              <a:rPr spc="-5"/>
              <a:t>Fundamentals</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3/21/2024</a:t>
            </a:fld>
            <a:endParaRPr lang="en-US"/>
          </a:p>
        </p:txBody>
      </p:sp>
      <p:sp>
        <p:nvSpPr>
          <p:cNvPr id="6" name="Holder 6"/>
          <p:cNvSpPr>
            <a:spLocks noGrp="1"/>
          </p:cNvSpPr>
          <p:nvPr>
            <p:ph type="sldNum" sz="quarter" idx="7"/>
          </p:nvPr>
        </p:nvSpPr>
        <p:spPr/>
        <p:txBody>
          <a:bodyPr lIns="0" tIns="0" rIns="0" bIns="0"/>
          <a:lstStyle>
            <a:lvl1pPr>
              <a:defRPr sz="1000" b="0" i="0">
                <a:solidFill>
                  <a:schemeClr val="tx1"/>
                </a:solidFill>
                <a:latin typeface="Verdana"/>
                <a:cs typeface="Verdana"/>
              </a:defRPr>
            </a:lvl1pPr>
          </a:lstStyle>
          <a:p>
            <a:pPr marL="12700">
              <a:lnSpc>
                <a:spcPct val="100000"/>
              </a:lnSpc>
              <a:spcBef>
                <a:spcPts val="105"/>
              </a:spcBef>
            </a:pPr>
            <a:r>
              <a:rPr spc="-5"/>
              <a:t>PAGE</a:t>
            </a:r>
            <a:r>
              <a:rPr spc="290"/>
              <a:t> </a:t>
            </a:r>
            <a:fld id="{81D60167-4931-47E6-BA6A-407CBD079E47}" type="slidenum">
              <a:rPr dirty="0"/>
              <a:pPr marL="12700">
                <a:lnSpc>
                  <a:spcPct val="100000"/>
                </a:lnSpc>
                <a:spcBef>
                  <a:spcPts val="105"/>
                </a:spcBef>
              </a:pP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Impact"/>
                <a:cs typeface="Impact"/>
              </a:defRPr>
            </a:lvl1pPr>
          </a:lstStyle>
          <a:p>
            <a:endParaRPr/>
          </a:p>
        </p:txBody>
      </p:sp>
      <p:sp>
        <p:nvSpPr>
          <p:cNvPr id="3" name="Holder 3"/>
          <p:cNvSpPr>
            <a:spLocks noGrp="1"/>
          </p:cNvSpPr>
          <p:nvPr>
            <p:ph type="body" idx="1"/>
          </p:nvPr>
        </p:nvSpPr>
        <p:spPr/>
        <p:txBody>
          <a:bodyPr lIns="0" tIns="0" rIns="0" bIns="0"/>
          <a:lstStyle>
            <a:lvl1pPr>
              <a:defRPr sz="2600" b="0" i="0">
                <a:solidFill>
                  <a:schemeClr val="tx1"/>
                </a:solidFill>
                <a:latin typeface="Georgia"/>
                <a:cs typeface="Georgia"/>
              </a:defRPr>
            </a:lvl1pPr>
          </a:lstStyle>
          <a:p>
            <a:endParaRPr/>
          </a:p>
        </p:txBody>
      </p:sp>
      <p:sp>
        <p:nvSpPr>
          <p:cNvPr id="4" name="Holder 4"/>
          <p:cNvSpPr>
            <a:spLocks noGrp="1"/>
          </p:cNvSpPr>
          <p:nvPr>
            <p:ph type="ftr" sz="quarter" idx="5"/>
          </p:nvPr>
        </p:nvSpPr>
        <p:spPr/>
        <p:txBody>
          <a:bodyPr lIns="0" tIns="0" rIns="0" bIns="0"/>
          <a:lstStyle>
            <a:lvl1pPr>
              <a:defRPr sz="1000" b="0" i="0">
                <a:solidFill>
                  <a:schemeClr val="tx1"/>
                </a:solidFill>
                <a:latin typeface="Verdana"/>
                <a:cs typeface="Verdana"/>
              </a:defRPr>
            </a:lvl1pPr>
          </a:lstStyle>
          <a:p>
            <a:pPr marL="12700">
              <a:lnSpc>
                <a:spcPct val="100000"/>
              </a:lnSpc>
              <a:spcBef>
                <a:spcPts val="105"/>
              </a:spcBef>
            </a:pPr>
            <a:r>
              <a:rPr spc="-5"/>
              <a:t>2SLGBTQ+</a:t>
            </a:r>
            <a:r>
              <a:rPr spc="-20"/>
              <a:t> </a:t>
            </a:r>
            <a:r>
              <a:rPr spc="-5"/>
              <a:t>Fundamentals</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3/21/2024</a:t>
            </a:fld>
            <a:endParaRPr lang="en-US"/>
          </a:p>
        </p:txBody>
      </p:sp>
      <p:sp>
        <p:nvSpPr>
          <p:cNvPr id="6" name="Holder 6"/>
          <p:cNvSpPr>
            <a:spLocks noGrp="1"/>
          </p:cNvSpPr>
          <p:nvPr>
            <p:ph type="sldNum" sz="quarter" idx="7"/>
          </p:nvPr>
        </p:nvSpPr>
        <p:spPr/>
        <p:txBody>
          <a:bodyPr lIns="0" tIns="0" rIns="0" bIns="0"/>
          <a:lstStyle>
            <a:lvl1pPr>
              <a:defRPr sz="1000" b="0" i="0">
                <a:solidFill>
                  <a:schemeClr val="tx1"/>
                </a:solidFill>
                <a:latin typeface="Verdana"/>
                <a:cs typeface="Verdana"/>
              </a:defRPr>
            </a:lvl1pPr>
          </a:lstStyle>
          <a:p>
            <a:pPr marL="12700">
              <a:lnSpc>
                <a:spcPct val="100000"/>
              </a:lnSpc>
              <a:spcBef>
                <a:spcPts val="105"/>
              </a:spcBef>
            </a:pPr>
            <a:r>
              <a:rPr spc="-5"/>
              <a:t>PAGE</a:t>
            </a:r>
            <a:r>
              <a:rPr spc="290"/>
              <a:t> </a:t>
            </a:r>
            <a:fld id="{81D60167-4931-47E6-BA6A-407CBD079E47}" type="slidenum">
              <a:rPr dirty="0"/>
              <a:pPr marL="12700">
                <a:lnSpc>
                  <a:spcPct val="100000"/>
                </a:lnSpc>
                <a:spcBef>
                  <a:spcPts val="105"/>
                </a:spcBef>
              </a:pP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Impact"/>
                <a:cs typeface="Impact"/>
              </a:defRPr>
            </a:lvl1pPr>
          </a:lstStyle>
          <a:p>
            <a:endParaRPr/>
          </a:p>
        </p:txBody>
      </p:sp>
      <p:sp>
        <p:nvSpPr>
          <p:cNvPr id="3" name="Holder 3"/>
          <p:cNvSpPr>
            <a:spLocks noGrp="1"/>
          </p:cNvSpPr>
          <p:nvPr>
            <p:ph sz="half" idx="2"/>
          </p:nvPr>
        </p:nvSpPr>
        <p:spPr>
          <a:xfrm>
            <a:off x="609600" y="1577340"/>
            <a:ext cx="5303520" cy="4001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001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000" b="0" i="0">
                <a:solidFill>
                  <a:schemeClr val="tx1"/>
                </a:solidFill>
                <a:latin typeface="Verdana"/>
                <a:cs typeface="Verdana"/>
              </a:defRPr>
            </a:lvl1pPr>
          </a:lstStyle>
          <a:p>
            <a:pPr marL="12700">
              <a:lnSpc>
                <a:spcPct val="100000"/>
              </a:lnSpc>
              <a:spcBef>
                <a:spcPts val="105"/>
              </a:spcBef>
            </a:pPr>
            <a:r>
              <a:rPr spc="-5"/>
              <a:t>2SLGBTQ+</a:t>
            </a:r>
            <a:r>
              <a:rPr spc="-20"/>
              <a:t> </a:t>
            </a:r>
            <a:r>
              <a:rPr spc="-5"/>
              <a:t>Fundamentals</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3/21/2024</a:t>
            </a:fld>
            <a:endParaRPr lang="en-US"/>
          </a:p>
        </p:txBody>
      </p:sp>
      <p:sp>
        <p:nvSpPr>
          <p:cNvPr id="7" name="Holder 7"/>
          <p:cNvSpPr>
            <a:spLocks noGrp="1"/>
          </p:cNvSpPr>
          <p:nvPr>
            <p:ph type="sldNum" sz="quarter" idx="7"/>
          </p:nvPr>
        </p:nvSpPr>
        <p:spPr/>
        <p:txBody>
          <a:bodyPr lIns="0" tIns="0" rIns="0" bIns="0"/>
          <a:lstStyle>
            <a:lvl1pPr>
              <a:defRPr sz="1000" b="0" i="0">
                <a:solidFill>
                  <a:schemeClr val="tx1"/>
                </a:solidFill>
                <a:latin typeface="Verdana"/>
                <a:cs typeface="Verdana"/>
              </a:defRPr>
            </a:lvl1pPr>
          </a:lstStyle>
          <a:p>
            <a:pPr marL="12700">
              <a:lnSpc>
                <a:spcPct val="100000"/>
              </a:lnSpc>
              <a:spcBef>
                <a:spcPts val="105"/>
              </a:spcBef>
            </a:pPr>
            <a:r>
              <a:rPr spc="-5"/>
              <a:t>PAGE</a:t>
            </a:r>
            <a:r>
              <a:rPr spc="290"/>
              <a:t> </a:t>
            </a:r>
            <a:fld id="{81D60167-4931-47E6-BA6A-407CBD079E47}" type="slidenum">
              <a:rPr dirty="0"/>
              <a:pPr marL="12700">
                <a:lnSpc>
                  <a:spcPct val="100000"/>
                </a:lnSpc>
                <a:spcBef>
                  <a:spcPts val="105"/>
                </a:spcBef>
              </a:pP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Impact"/>
                <a:cs typeface="Impact"/>
              </a:defRPr>
            </a:lvl1pPr>
          </a:lstStyle>
          <a:p>
            <a:endParaRPr/>
          </a:p>
        </p:txBody>
      </p:sp>
      <p:sp>
        <p:nvSpPr>
          <p:cNvPr id="3" name="Holder 3"/>
          <p:cNvSpPr>
            <a:spLocks noGrp="1"/>
          </p:cNvSpPr>
          <p:nvPr>
            <p:ph type="ftr" sz="quarter" idx="5"/>
          </p:nvPr>
        </p:nvSpPr>
        <p:spPr/>
        <p:txBody>
          <a:bodyPr lIns="0" tIns="0" rIns="0" bIns="0"/>
          <a:lstStyle>
            <a:lvl1pPr>
              <a:defRPr sz="1000" b="0" i="0">
                <a:solidFill>
                  <a:schemeClr val="tx1"/>
                </a:solidFill>
                <a:latin typeface="Verdana"/>
                <a:cs typeface="Verdana"/>
              </a:defRPr>
            </a:lvl1pPr>
          </a:lstStyle>
          <a:p>
            <a:pPr marL="12700">
              <a:lnSpc>
                <a:spcPct val="100000"/>
              </a:lnSpc>
              <a:spcBef>
                <a:spcPts val="105"/>
              </a:spcBef>
            </a:pPr>
            <a:r>
              <a:rPr spc="-5"/>
              <a:t>2SLGBTQ+</a:t>
            </a:r>
            <a:r>
              <a:rPr spc="-20"/>
              <a:t> </a:t>
            </a:r>
            <a:r>
              <a:rPr spc="-5"/>
              <a:t>Fundamentals</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3/21/2024</a:t>
            </a:fld>
            <a:endParaRPr lang="en-US"/>
          </a:p>
        </p:txBody>
      </p:sp>
      <p:sp>
        <p:nvSpPr>
          <p:cNvPr id="5" name="Holder 5"/>
          <p:cNvSpPr>
            <a:spLocks noGrp="1"/>
          </p:cNvSpPr>
          <p:nvPr>
            <p:ph type="sldNum" sz="quarter" idx="7"/>
          </p:nvPr>
        </p:nvSpPr>
        <p:spPr/>
        <p:txBody>
          <a:bodyPr lIns="0" tIns="0" rIns="0" bIns="0"/>
          <a:lstStyle>
            <a:lvl1pPr>
              <a:defRPr sz="1000" b="0" i="0">
                <a:solidFill>
                  <a:schemeClr val="tx1"/>
                </a:solidFill>
                <a:latin typeface="Verdana"/>
                <a:cs typeface="Verdana"/>
              </a:defRPr>
            </a:lvl1pPr>
          </a:lstStyle>
          <a:p>
            <a:pPr marL="12700">
              <a:lnSpc>
                <a:spcPct val="100000"/>
              </a:lnSpc>
              <a:spcBef>
                <a:spcPts val="105"/>
              </a:spcBef>
            </a:pPr>
            <a:r>
              <a:rPr spc="-5"/>
              <a:t>PAGE</a:t>
            </a:r>
            <a:r>
              <a:rPr spc="290"/>
              <a:t> </a:t>
            </a:r>
            <a:fld id="{81D60167-4931-47E6-BA6A-407CBD079E47}" type="slidenum">
              <a:rPr dirty="0"/>
              <a:pPr marL="12700">
                <a:lnSpc>
                  <a:spcPct val="100000"/>
                </a:lnSpc>
                <a:spcBef>
                  <a:spcPts val="105"/>
                </a:spcBef>
              </a:pP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000" b="0" i="0">
                <a:solidFill>
                  <a:schemeClr val="tx1"/>
                </a:solidFill>
                <a:latin typeface="Verdana"/>
                <a:cs typeface="Verdana"/>
              </a:defRPr>
            </a:lvl1pPr>
          </a:lstStyle>
          <a:p>
            <a:pPr marL="12700">
              <a:lnSpc>
                <a:spcPct val="100000"/>
              </a:lnSpc>
              <a:spcBef>
                <a:spcPts val="105"/>
              </a:spcBef>
            </a:pPr>
            <a:r>
              <a:rPr spc="-5"/>
              <a:t>2SLGBTQ+</a:t>
            </a:r>
            <a:r>
              <a:rPr spc="-20"/>
              <a:t> </a:t>
            </a:r>
            <a:r>
              <a:rPr spc="-5"/>
              <a:t>Fundamentals</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3/21/2024</a:t>
            </a:fld>
            <a:endParaRPr lang="en-US"/>
          </a:p>
        </p:txBody>
      </p:sp>
      <p:sp>
        <p:nvSpPr>
          <p:cNvPr id="4" name="Holder 4"/>
          <p:cNvSpPr>
            <a:spLocks noGrp="1"/>
          </p:cNvSpPr>
          <p:nvPr>
            <p:ph type="sldNum" sz="quarter" idx="7"/>
          </p:nvPr>
        </p:nvSpPr>
        <p:spPr/>
        <p:txBody>
          <a:bodyPr lIns="0" tIns="0" rIns="0" bIns="0"/>
          <a:lstStyle>
            <a:lvl1pPr>
              <a:defRPr sz="1000" b="0" i="0">
                <a:solidFill>
                  <a:schemeClr val="tx1"/>
                </a:solidFill>
                <a:latin typeface="Verdana"/>
                <a:cs typeface="Verdana"/>
              </a:defRPr>
            </a:lvl1pPr>
          </a:lstStyle>
          <a:p>
            <a:pPr marL="12700">
              <a:lnSpc>
                <a:spcPct val="100000"/>
              </a:lnSpc>
              <a:spcBef>
                <a:spcPts val="105"/>
              </a:spcBef>
            </a:pPr>
            <a:r>
              <a:rPr spc="-5"/>
              <a:t>PAGE</a:t>
            </a:r>
            <a:r>
              <a:rPr spc="290"/>
              <a:t> </a:t>
            </a:r>
            <a:fld id="{81D60167-4931-47E6-BA6A-407CBD079E47}" type="slidenum">
              <a:rPr dirty="0"/>
              <a:pPr marL="12700">
                <a:lnSpc>
                  <a:spcPct val="100000"/>
                </a:lnSpc>
                <a:spcBef>
                  <a:spcPts val="105"/>
                </a:spcBef>
              </a:pP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452740" y="5670949"/>
            <a:ext cx="3775163" cy="724754"/>
          </a:xfrm>
          <a:prstGeom prst="rect">
            <a:avLst/>
          </a:prstGeom>
        </p:spPr>
      </p:pic>
      <p:sp>
        <p:nvSpPr>
          <p:cNvPr id="2" name="Title 1"/>
          <p:cNvSpPr>
            <a:spLocks noGrp="1"/>
          </p:cNvSpPr>
          <p:nvPr>
            <p:ph type="ctrTitle" hasCustomPrompt="1"/>
          </p:nvPr>
        </p:nvSpPr>
        <p:spPr>
          <a:xfrm>
            <a:off x="452743" y="1028944"/>
            <a:ext cx="8692199" cy="1474115"/>
          </a:xfrm>
        </p:spPr>
        <p:txBody>
          <a:bodyPr lIns="0" anchor="b">
            <a:noAutofit/>
          </a:bodyPr>
          <a:lstStyle>
            <a:lvl1pPr algn="l">
              <a:defRPr sz="5400">
                <a:solidFill>
                  <a:schemeClr val="tx1"/>
                </a:solidFill>
                <a:latin typeface="+mj-lt"/>
              </a:defRPr>
            </a:lvl1pPr>
          </a:lstStyle>
          <a:p>
            <a:r>
              <a:rPr lang="en-US"/>
              <a:t>CLICK TO EDIT MASTER TITLE SLIDE</a:t>
            </a:r>
          </a:p>
        </p:txBody>
      </p:sp>
      <p:sp>
        <p:nvSpPr>
          <p:cNvPr id="3" name="Subtitle 2"/>
          <p:cNvSpPr>
            <a:spLocks noGrp="1"/>
          </p:cNvSpPr>
          <p:nvPr>
            <p:ph type="subTitle" idx="1"/>
          </p:nvPr>
        </p:nvSpPr>
        <p:spPr>
          <a:xfrm>
            <a:off x="452741" y="4266825"/>
            <a:ext cx="6816881" cy="666549"/>
          </a:xfrm>
        </p:spPr>
        <p:txBody>
          <a:bodyPr lIns="0" anchor="t">
            <a:normAutofit/>
          </a:bodyPr>
          <a:lstStyle>
            <a:lvl1pPr marL="0" indent="0" algn="l">
              <a:buNone/>
              <a:defRPr sz="2000" b="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2" y="2642329"/>
            <a:ext cx="1541277"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3/21/2024</a:t>
            </a:fld>
            <a:endParaRPr lang="en-US"/>
          </a:p>
        </p:txBody>
      </p:sp>
      <p:sp>
        <p:nvSpPr>
          <p:cNvPr id="8" name="Footer Placeholder 7"/>
          <p:cNvSpPr>
            <a:spLocks noGrp="1"/>
          </p:cNvSpPr>
          <p:nvPr>
            <p:ph type="ftr" sz="quarter" idx="11"/>
          </p:nvPr>
        </p:nvSpPr>
        <p:spPr>
          <a:xfrm>
            <a:off x="6051702" y="6377235"/>
            <a:ext cx="4293708" cy="250337"/>
          </a:xfrm>
        </p:spPr>
        <p:txBody>
          <a:bodyPr/>
          <a:lstStyle>
            <a:lvl1pPr algn="ctr">
              <a:defRPr/>
            </a:lvl1pPr>
          </a:lstStyle>
          <a:p>
            <a:r>
              <a:rPr lang="en-US"/>
              <a:t>PRESENTATION TITLE</a:t>
            </a:r>
          </a:p>
        </p:txBody>
      </p:sp>
      <p:sp>
        <p:nvSpPr>
          <p:cNvPr id="9" name="Slide Number Placeholder 8"/>
          <p:cNvSpPr>
            <a:spLocks noGrp="1"/>
          </p:cNvSpPr>
          <p:nvPr>
            <p:ph type="sldNum" sz="quarter" idx="12"/>
          </p:nvPr>
        </p:nvSpPr>
        <p:spPr>
          <a:xfrm>
            <a:off x="10596506" y="6377235"/>
            <a:ext cx="1105813" cy="250337"/>
          </a:xfrm>
        </p:spPr>
        <p:txBody>
          <a:bodyPr/>
          <a:lstStyle>
            <a:lvl1pPr algn="ctr">
              <a:defRPr/>
            </a:lvl1pPr>
          </a:lstStyle>
          <a:p>
            <a:r>
              <a:rPr lang="en-US"/>
              <a:t>PAGE </a:t>
            </a:r>
            <a:fld id="{93005692-73BE-493E-93AB-ECD6027A7652}" type="slidenum">
              <a:rPr lang="en-US" smtClean="0"/>
              <a:pPr/>
              <a:t>‹#›</a:t>
            </a:fld>
            <a:endParaRPr lang="en-US"/>
          </a:p>
        </p:txBody>
      </p:sp>
      <p:grpSp>
        <p:nvGrpSpPr>
          <p:cNvPr id="16" name="Group 15"/>
          <p:cNvGrpSpPr/>
          <p:nvPr userDrawn="1"/>
        </p:nvGrpSpPr>
        <p:grpSpPr>
          <a:xfrm>
            <a:off x="0" y="0"/>
            <a:ext cx="12192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5155922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6094126"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1" y="595747"/>
            <a:ext cx="5486243" cy="1907312"/>
          </a:xfrm>
        </p:spPr>
        <p:txBody>
          <a:bodyPr lIns="0" anchor="b">
            <a:noAutofit/>
          </a:bodyPr>
          <a:lstStyle>
            <a:lvl1pPr algn="l">
              <a:defRPr sz="4400">
                <a:solidFill>
                  <a:schemeClr val="tx1"/>
                </a:solidFill>
                <a:latin typeface="+mj-lt"/>
              </a:defRPr>
            </a:lvl1pPr>
          </a:lstStyle>
          <a:p>
            <a:r>
              <a:rPr lang="en-US"/>
              <a:t>CLICK TO EDIT MASTER TITLE SLIDE</a:t>
            </a:r>
          </a:p>
        </p:txBody>
      </p:sp>
      <p:sp>
        <p:nvSpPr>
          <p:cNvPr id="3" name="Subtitle 2"/>
          <p:cNvSpPr>
            <a:spLocks noGrp="1"/>
          </p:cNvSpPr>
          <p:nvPr>
            <p:ph type="subTitle" idx="1"/>
          </p:nvPr>
        </p:nvSpPr>
        <p:spPr>
          <a:xfrm>
            <a:off x="452741" y="4266825"/>
            <a:ext cx="5486243" cy="666549"/>
          </a:xfrm>
        </p:spPr>
        <p:txBody>
          <a:bodyPr lIns="0" anchor="t">
            <a:normAutofit/>
          </a:bodyPr>
          <a:lstStyle>
            <a:lvl1pPr marL="0" indent="0" algn="l">
              <a:buNone/>
              <a:defRPr sz="2000" b="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1" y="2642329"/>
            <a:ext cx="1536192"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3/21/2024</a:t>
            </a:fld>
            <a:endParaRPr lang="en-US"/>
          </a:p>
        </p:txBody>
      </p:sp>
      <p:grpSp>
        <p:nvGrpSpPr>
          <p:cNvPr id="16" name="Group 15"/>
          <p:cNvGrpSpPr/>
          <p:nvPr userDrawn="1"/>
        </p:nvGrpSpPr>
        <p:grpSpPr>
          <a:xfrm>
            <a:off x="0" y="0"/>
            <a:ext cx="12192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7" name="Picture 16"/>
          <p:cNvPicPr>
            <a:picLocks noChangeAspect="1"/>
          </p:cNvPicPr>
          <p:nvPr userDrawn="1"/>
        </p:nvPicPr>
        <p:blipFill>
          <a:blip r:embed="rId2"/>
          <a:stretch>
            <a:fillRect/>
          </a:stretch>
        </p:blipFill>
        <p:spPr>
          <a:xfrm>
            <a:off x="452740" y="5670949"/>
            <a:ext cx="3775163" cy="724754"/>
          </a:xfrm>
          <a:prstGeom prst="rect">
            <a:avLst/>
          </a:prstGeom>
        </p:spPr>
      </p:pic>
      <p:sp>
        <p:nvSpPr>
          <p:cNvPr id="15" name="Footer Placeholder 7"/>
          <p:cNvSpPr>
            <a:spLocks noGrp="1"/>
          </p:cNvSpPr>
          <p:nvPr>
            <p:ph type="ftr" sz="quarter" idx="11"/>
          </p:nvPr>
        </p:nvSpPr>
        <p:spPr>
          <a:xfrm>
            <a:off x="6051702" y="6377235"/>
            <a:ext cx="4293708" cy="250337"/>
          </a:xfrm>
        </p:spPr>
        <p:txBody>
          <a:bodyPr/>
          <a:lstStyle>
            <a:lvl1pPr algn="ctr">
              <a:defRPr/>
            </a:lvl1pPr>
          </a:lstStyle>
          <a:p>
            <a:r>
              <a:rPr lang="en-US"/>
              <a:t>PRESENTATION TITLE</a:t>
            </a:r>
          </a:p>
        </p:txBody>
      </p:sp>
      <p:sp>
        <p:nvSpPr>
          <p:cNvPr id="19" name="Slide Number Placeholder 8"/>
          <p:cNvSpPr>
            <a:spLocks noGrp="1"/>
          </p:cNvSpPr>
          <p:nvPr>
            <p:ph type="sldNum" sz="quarter" idx="12"/>
          </p:nvPr>
        </p:nvSpPr>
        <p:spPr>
          <a:xfrm>
            <a:off x="10596506" y="6377235"/>
            <a:ext cx="1105813" cy="250337"/>
          </a:xfrm>
        </p:spPr>
        <p:txBody>
          <a:bodyPr/>
          <a:lstStyle>
            <a:lvl1pPr algn="ctr">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0318354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clrChange>
              <a:clrFrom>
                <a:srgbClr val="000000"/>
              </a:clrFrom>
              <a:clrTo>
                <a:srgbClr val="000000">
                  <a:alpha val="0"/>
                </a:srgbClr>
              </a:clrTo>
            </a:clrChange>
          </a:blip>
          <a:stretch>
            <a:fillRect/>
          </a:stretch>
        </p:blipFill>
        <p:spPr>
          <a:xfrm>
            <a:off x="452741" y="5680660"/>
            <a:ext cx="3694335" cy="717639"/>
          </a:xfrm>
          <a:prstGeom prst="rect">
            <a:avLst/>
          </a:prstGeom>
        </p:spPr>
      </p:pic>
      <p:sp>
        <p:nvSpPr>
          <p:cNvPr id="2" name="Title 1"/>
          <p:cNvSpPr>
            <a:spLocks noGrp="1"/>
          </p:cNvSpPr>
          <p:nvPr>
            <p:ph type="ctrTitle" hasCustomPrompt="1"/>
          </p:nvPr>
        </p:nvSpPr>
        <p:spPr>
          <a:xfrm>
            <a:off x="452743" y="1028944"/>
            <a:ext cx="8692199" cy="1474115"/>
          </a:xfrm>
        </p:spPr>
        <p:txBody>
          <a:bodyPr lIns="0" anchor="b">
            <a:noAutofit/>
          </a:bodyPr>
          <a:lstStyle>
            <a:lvl1pPr algn="l">
              <a:defRPr sz="5400">
                <a:solidFill>
                  <a:schemeClr val="bg1"/>
                </a:solidFill>
                <a:latin typeface="+mj-lt"/>
              </a:defRPr>
            </a:lvl1pPr>
          </a:lstStyle>
          <a:p>
            <a:r>
              <a:rPr lang="en-US"/>
              <a:t>CLICK TO EDIT MASTER TITLE SLIDE</a:t>
            </a:r>
          </a:p>
        </p:txBody>
      </p:sp>
      <p:sp>
        <p:nvSpPr>
          <p:cNvPr id="3" name="Subtitle 2"/>
          <p:cNvSpPr>
            <a:spLocks noGrp="1"/>
          </p:cNvSpPr>
          <p:nvPr>
            <p:ph type="subTitle" idx="1"/>
          </p:nvPr>
        </p:nvSpPr>
        <p:spPr>
          <a:xfrm>
            <a:off x="452741" y="4266825"/>
            <a:ext cx="5486243" cy="666549"/>
          </a:xfrm>
        </p:spPr>
        <p:txBody>
          <a:bodyPr lIns="0" anchor="t">
            <a:normAutofit/>
          </a:bodyPr>
          <a:lstStyle>
            <a:lvl1pPr marL="0" indent="0" algn="l">
              <a:buNone/>
              <a:defRPr sz="2000" b="0">
                <a:solidFill>
                  <a:schemeClr val="bg1">
                    <a:lumMod val="8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536192"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3/21/2024</a:t>
            </a:fld>
            <a:endParaRPr lang="en-US"/>
          </a:p>
        </p:txBody>
      </p:sp>
      <p:grpSp>
        <p:nvGrpSpPr>
          <p:cNvPr id="17" name="Group 16"/>
          <p:cNvGrpSpPr/>
          <p:nvPr userDrawn="1"/>
        </p:nvGrpSpPr>
        <p:grpSpPr>
          <a:xfrm>
            <a:off x="0" y="0"/>
            <a:ext cx="12192000" cy="397164"/>
            <a:chOff x="421830" y="1342659"/>
            <a:chExt cx="10018760" cy="290558"/>
          </a:xfrm>
        </p:grpSpPr>
        <p:sp>
          <p:nvSpPr>
            <p:cNvPr id="5" name="Rectangle 4"/>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6" name="Footer Placeholder 7"/>
          <p:cNvSpPr>
            <a:spLocks noGrp="1"/>
          </p:cNvSpPr>
          <p:nvPr>
            <p:ph type="ftr" sz="quarter" idx="11"/>
          </p:nvPr>
        </p:nvSpPr>
        <p:spPr>
          <a:xfrm>
            <a:off x="6051702" y="6377235"/>
            <a:ext cx="4293708" cy="250337"/>
          </a:xfrm>
        </p:spPr>
        <p:txBody>
          <a:bodyPr/>
          <a:lstStyle>
            <a:lvl1pPr algn="ctr">
              <a:defRPr>
                <a:solidFill>
                  <a:schemeClr val="bg1"/>
                </a:solidFill>
              </a:defRPr>
            </a:lvl1pPr>
          </a:lstStyle>
          <a:p>
            <a:r>
              <a:rPr lang="en-US"/>
              <a:t>PRESENTATION TITLE</a:t>
            </a:r>
          </a:p>
        </p:txBody>
      </p:sp>
      <p:sp>
        <p:nvSpPr>
          <p:cNvPr id="18" name="Slide Number Placeholder 8"/>
          <p:cNvSpPr>
            <a:spLocks noGrp="1"/>
          </p:cNvSpPr>
          <p:nvPr>
            <p:ph type="sldNum" sz="quarter" idx="12"/>
          </p:nvPr>
        </p:nvSpPr>
        <p:spPr>
          <a:xfrm>
            <a:off x="10596506" y="6377235"/>
            <a:ext cx="1105813" cy="250337"/>
          </a:xfrm>
        </p:spPr>
        <p:txBody>
          <a:bodyPr/>
          <a:lstStyle>
            <a:lvl1pPr algn="ctr">
              <a:defRPr>
                <a:solidFill>
                  <a:schemeClr val="bg1"/>
                </a:solidFill>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5289522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6094126"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1" y="595747"/>
            <a:ext cx="5486243" cy="1907312"/>
          </a:xfrm>
        </p:spPr>
        <p:txBody>
          <a:bodyPr lIns="0" anchor="b">
            <a:noAutofit/>
          </a:bodyPr>
          <a:lstStyle>
            <a:lvl1pPr algn="l">
              <a:defRPr sz="4400">
                <a:solidFill>
                  <a:schemeClr val="bg1"/>
                </a:solidFill>
                <a:latin typeface="+mj-lt"/>
              </a:defRPr>
            </a:lvl1pPr>
          </a:lstStyle>
          <a:p>
            <a:r>
              <a:rPr lang="en-US"/>
              <a:t>CLICK TO EDIT MASTER TITLE SLIDE</a:t>
            </a:r>
          </a:p>
        </p:txBody>
      </p:sp>
      <p:sp>
        <p:nvSpPr>
          <p:cNvPr id="3" name="Subtitle 2"/>
          <p:cNvSpPr>
            <a:spLocks noGrp="1"/>
          </p:cNvSpPr>
          <p:nvPr>
            <p:ph type="subTitle" idx="1"/>
          </p:nvPr>
        </p:nvSpPr>
        <p:spPr>
          <a:xfrm>
            <a:off x="452741" y="4266825"/>
            <a:ext cx="5486243" cy="666549"/>
          </a:xfrm>
        </p:spPr>
        <p:txBody>
          <a:bodyPr lIns="0" anchor="t">
            <a:normAutofit/>
          </a:bodyPr>
          <a:lstStyle>
            <a:lvl1pPr marL="0" indent="0" algn="l">
              <a:buNone/>
              <a:defRPr sz="2000" b="0">
                <a:solidFill>
                  <a:schemeClr val="bg1">
                    <a:lumMod val="8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536192"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3/21/2024</a:t>
            </a:fld>
            <a:endParaRPr lang="en-US"/>
          </a:p>
        </p:txBody>
      </p:sp>
      <p:grpSp>
        <p:nvGrpSpPr>
          <p:cNvPr id="15" name="Group 14"/>
          <p:cNvGrpSpPr/>
          <p:nvPr userDrawn="1"/>
        </p:nvGrpSpPr>
        <p:grpSpPr>
          <a:xfrm>
            <a:off x="0" y="0"/>
            <a:ext cx="12192000" cy="397164"/>
            <a:chOff x="421830" y="1342659"/>
            <a:chExt cx="10018760" cy="290558"/>
          </a:xfrm>
        </p:grpSpPr>
        <p:sp>
          <p:nvSpPr>
            <p:cNvPr id="20" name="Rectangle 19"/>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7" name="Picture 16"/>
          <p:cNvPicPr>
            <a:picLocks noChangeAspect="1"/>
          </p:cNvPicPr>
          <p:nvPr userDrawn="1"/>
        </p:nvPicPr>
        <p:blipFill>
          <a:blip r:embed="rId2">
            <a:clrChange>
              <a:clrFrom>
                <a:srgbClr val="000000"/>
              </a:clrFrom>
              <a:clrTo>
                <a:srgbClr val="000000">
                  <a:alpha val="0"/>
                </a:srgbClr>
              </a:clrTo>
            </a:clrChange>
          </a:blip>
          <a:stretch>
            <a:fillRect/>
          </a:stretch>
        </p:blipFill>
        <p:spPr>
          <a:xfrm>
            <a:off x="452741" y="5680660"/>
            <a:ext cx="3694335" cy="717639"/>
          </a:xfrm>
          <a:prstGeom prst="rect">
            <a:avLst/>
          </a:prstGeom>
        </p:spPr>
      </p:pic>
      <p:sp>
        <p:nvSpPr>
          <p:cNvPr id="16" name="Footer Placeholder 7"/>
          <p:cNvSpPr>
            <a:spLocks noGrp="1"/>
          </p:cNvSpPr>
          <p:nvPr>
            <p:ph type="ftr" sz="quarter" idx="11"/>
          </p:nvPr>
        </p:nvSpPr>
        <p:spPr>
          <a:xfrm>
            <a:off x="6051702" y="6377235"/>
            <a:ext cx="4293708" cy="250337"/>
          </a:xfrm>
        </p:spPr>
        <p:txBody>
          <a:bodyPr/>
          <a:lstStyle>
            <a:lvl1pPr algn="ctr">
              <a:defRPr>
                <a:solidFill>
                  <a:schemeClr val="bg1"/>
                </a:solidFill>
              </a:defRPr>
            </a:lvl1pPr>
          </a:lstStyle>
          <a:p>
            <a:r>
              <a:rPr lang="en-US"/>
              <a:t>PRESENTATION TITLE</a:t>
            </a:r>
          </a:p>
        </p:txBody>
      </p:sp>
      <p:sp>
        <p:nvSpPr>
          <p:cNvPr id="19" name="Slide Number Placeholder 8"/>
          <p:cNvSpPr>
            <a:spLocks noGrp="1"/>
          </p:cNvSpPr>
          <p:nvPr>
            <p:ph type="sldNum" sz="quarter" idx="12"/>
          </p:nvPr>
        </p:nvSpPr>
        <p:spPr>
          <a:xfrm>
            <a:off x="10596506" y="6377235"/>
            <a:ext cx="1105813" cy="250337"/>
          </a:xfrm>
        </p:spPr>
        <p:txBody>
          <a:bodyPr/>
          <a:lstStyle>
            <a:lvl1pPr algn="ctr">
              <a:defRPr>
                <a:solidFill>
                  <a:schemeClr val="bg1"/>
                </a:solidFill>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3501067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clrChange>
              <a:clrFrom>
                <a:srgbClr val="000000"/>
              </a:clrFrom>
              <a:clrTo>
                <a:srgbClr val="000000">
                  <a:alpha val="0"/>
                </a:srgbClr>
              </a:clrTo>
            </a:clrChange>
          </a:blip>
          <a:stretch>
            <a:fillRect/>
          </a:stretch>
        </p:blipFill>
        <p:spPr>
          <a:xfrm>
            <a:off x="452741" y="5680660"/>
            <a:ext cx="3694335" cy="717639"/>
          </a:xfrm>
          <a:prstGeom prst="rect">
            <a:avLst/>
          </a:prstGeom>
        </p:spPr>
      </p:pic>
      <p:sp>
        <p:nvSpPr>
          <p:cNvPr id="2" name="Title 1"/>
          <p:cNvSpPr>
            <a:spLocks noGrp="1"/>
          </p:cNvSpPr>
          <p:nvPr>
            <p:ph type="ctrTitle" hasCustomPrompt="1"/>
          </p:nvPr>
        </p:nvSpPr>
        <p:spPr>
          <a:xfrm>
            <a:off x="452743" y="1028944"/>
            <a:ext cx="8692199" cy="1474115"/>
          </a:xfrm>
        </p:spPr>
        <p:txBody>
          <a:bodyPr lIns="0" anchor="b">
            <a:noAutofit/>
          </a:bodyPr>
          <a:lstStyle>
            <a:lvl1pPr algn="l">
              <a:defRPr sz="5400">
                <a:solidFill>
                  <a:schemeClr val="bg1"/>
                </a:solidFill>
                <a:latin typeface="+mj-lt"/>
              </a:defRPr>
            </a:lvl1pPr>
          </a:lstStyle>
          <a:p>
            <a:r>
              <a:rPr lang="en-US"/>
              <a:t>CLICK TO EDIT MASTER TITLE SLIDE</a:t>
            </a:r>
          </a:p>
        </p:txBody>
      </p:sp>
      <p:sp>
        <p:nvSpPr>
          <p:cNvPr id="3" name="Subtitle 2"/>
          <p:cNvSpPr>
            <a:spLocks noGrp="1"/>
          </p:cNvSpPr>
          <p:nvPr>
            <p:ph type="subTitle" idx="1"/>
          </p:nvPr>
        </p:nvSpPr>
        <p:spPr>
          <a:xfrm>
            <a:off x="452741" y="4266825"/>
            <a:ext cx="5486243" cy="666549"/>
          </a:xfrm>
        </p:spPr>
        <p:txBody>
          <a:bodyPr lIns="0" anchor="t">
            <a:normAutofit/>
          </a:bodyPr>
          <a:lstStyle>
            <a:lvl1pPr marL="0" indent="0" algn="l">
              <a:buNone/>
              <a:defRPr sz="2000" b="0">
                <a:solidFill>
                  <a:schemeClr val="bg1">
                    <a:lumMod val="8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536192"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3/21/2024</a:t>
            </a:fld>
            <a:endParaRPr lang="en-US"/>
          </a:p>
        </p:txBody>
      </p:sp>
      <p:grpSp>
        <p:nvGrpSpPr>
          <p:cNvPr id="17" name="Group 16"/>
          <p:cNvGrpSpPr/>
          <p:nvPr userDrawn="1"/>
        </p:nvGrpSpPr>
        <p:grpSpPr>
          <a:xfrm>
            <a:off x="0" y="0"/>
            <a:ext cx="12192000" cy="397164"/>
            <a:chOff x="421830" y="1342659"/>
            <a:chExt cx="10018760" cy="290558"/>
          </a:xfrm>
        </p:grpSpPr>
        <p:sp>
          <p:nvSpPr>
            <p:cNvPr id="5" name="Rectangle 4"/>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6" name="Footer Placeholder 7"/>
          <p:cNvSpPr>
            <a:spLocks noGrp="1"/>
          </p:cNvSpPr>
          <p:nvPr>
            <p:ph type="ftr" sz="quarter" idx="11"/>
          </p:nvPr>
        </p:nvSpPr>
        <p:spPr>
          <a:xfrm>
            <a:off x="6051702" y="6377235"/>
            <a:ext cx="4293708" cy="250337"/>
          </a:xfrm>
        </p:spPr>
        <p:txBody>
          <a:bodyPr/>
          <a:lstStyle>
            <a:lvl1pPr algn="ctr">
              <a:defRPr>
                <a:solidFill>
                  <a:schemeClr val="bg1"/>
                </a:solidFill>
              </a:defRPr>
            </a:lvl1pPr>
          </a:lstStyle>
          <a:p>
            <a:r>
              <a:rPr lang="en-US"/>
              <a:t>PRESENTATION TITLE</a:t>
            </a:r>
          </a:p>
        </p:txBody>
      </p:sp>
      <p:sp>
        <p:nvSpPr>
          <p:cNvPr id="18" name="Slide Number Placeholder 8"/>
          <p:cNvSpPr>
            <a:spLocks noGrp="1"/>
          </p:cNvSpPr>
          <p:nvPr>
            <p:ph type="sldNum" sz="quarter" idx="12"/>
          </p:nvPr>
        </p:nvSpPr>
        <p:spPr>
          <a:xfrm>
            <a:off x="10596506" y="6377235"/>
            <a:ext cx="1105813" cy="250337"/>
          </a:xfrm>
        </p:spPr>
        <p:txBody>
          <a:bodyPr/>
          <a:lstStyle>
            <a:lvl1pPr algn="ctr">
              <a:defRPr>
                <a:solidFill>
                  <a:schemeClr val="bg1"/>
                </a:solidFill>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5289522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D4B0C9-B47E-4B33-A656-C78D1805DA95}" type="datetime1">
              <a:rPr lang="en-US" smtClean="0"/>
              <a:t>3/21/2024</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66632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7407697" y="685060"/>
            <a:ext cx="1420859" cy="286052"/>
          </a:xfrm>
        </p:spPr>
        <p:txBody>
          <a:bodyPr anchor="ctr">
            <a:noAutofit/>
          </a:bodyPr>
          <a:lstStyle>
            <a:lvl1pPr marL="0" indent="0" algn="ctr">
              <a:buNone/>
              <a:defRPr sz="10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1</a:t>
            </a:r>
          </a:p>
        </p:txBody>
      </p:sp>
      <p:sp>
        <p:nvSpPr>
          <p:cNvPr id="9" name="Text Placeholder 7"/>
          <p:cNvSpPr>
            <a:spLocks noGrp="1"/>
          </p:cNvSpPr>
          <p:nvPr>
            <p:ph type="body" sz="quarter" idx="14" hasCustomPrompt="1"/>
          </p:nvPr>
        </p:nvSpPr>
        <p:spPr>
          <a:xfrm>
            <a:off x="8908225" y="685060"/>
            <a:ext cx="1420859" cy="286052"/>
          </a:xfrm>
        </p:spPr>
        <p:txBody>
          <a:bodyPr anchor="ctr">
            <a:noAutofit/>
          </a:bodyPr>
          <a:lstStyle>
            <a:lvl1pPr marL="0" indent="0" algn="ctr">
              <a:buNone/>
              <a:defRPr sz="10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2</a:t>
            </a:r>
          </a:p>
        </p:txBody>
      </p:sp>
      <p:sp>
        <p:nvSpPr>
          <p:cNvPr id="10" name="Text Placeholder 7"/>
          <p:cNvSpPr>
            <a:spLocks noGrp="1"/>
          </p:cNvSpPr>
          <p:nvPr>
            <p:ph type="body" sz="quarter" idx="15" hasCustomPrompt="1"/>
          </p:nvPr>
        </p:nvSpPr>
        <p:spPr>
          <a:xfrm>
            <a:off x="10408753" y="685060"/>
            <a:ext cx="1420859" cy="286052"/>
          </a:xfrm>
        </p:spPr>
        <p:txBody>
          <a:bodyPr anchor="ctr">
            <a:noAutofit/>
          </a:bodyPr>
          <a:lstStyle>
            <a:lvl1pPr marL="0" indent="0" algn="ctr">
              <a:buNone/>
              <a:defRPr sz="100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3</a:t>
            </a:r>
          </a:p>
        </p:txBody>
      </p:sp>
      <p:sp>
        <p:nvSpPr>
          <p:cNvPr id="7" name="Date Placeholder 6"/>
          <p:cNvSpPr>
            <a:spLocks noGrp="1"/>
          </p:cNvSpPr>
          <p:nvPr>
            <p:ph type="dt" sz="half" idx="16"/>
          </p:nvPr>
        </p:nvSpPr>
        <p:spPr/>
        <p:txBody>
          <a:bodyPr/>
          <a:lstStyle/>
          <a:p>
            <a:fld id="{48C228CE-C572-4AF5-9728-AA6E475873DD}" type="datetime1">
              <a:rPr lang="en-US" smtClean="0"/>
              <a:t>3/21/2024</a:t>
            </a:fld>
            <a:endParaRPr lang="en-US"/>
          </a:p>
        </p:txBody>
      </p:sp>
      <p:sp>
        <p:nvSpPr>
          <p:cNvPr id="11" name="Footer Placeholder 10"/>
          <p:cNvSpPr>
            <a:spLocks noGrp="1"/>
          </p:cNvSpPr>
          <p:nvPr>
            <p:ph type="ftr" sz="quarter" idx="17"/>
          </p:nvPr>
        </p:nvSpPr>
        <p:spPr/>
        <p:txBody>
          <a:bodyPr/>
          <a:lstStyle/>
          <a:p>
            <a:r>
              <a:rPr lang="en-US"/>
              <a:t>PRESENTATION TITLE</a:t>
            </a:r>
          </a:p>
        </p:txBody>
      </p:sp>
      <p:sp>
        <p:nvSpPr>
          <p:cNvPr id="12" name="Slide Number Placeholder 11"/>
          <p:cNvSpPr>
            <a:spLocks noGrp="1"/>
          </p:cNvSpPr>
          <p:nvPr>
            <p:ph type="sldNum" sz="quarter" idx="18"/>
          </p:nvPr>
        </p:nvSpPr>
        <p:spPr/>
        <p:txBody>
          <a:bodyPr/>
          <a:lstStyle/>
          <a:p>
            <a:r>
              <a:rPr lang="en-US"/>
              <a:t>PAGE  </a:t>
            </a:r>
            <a:fld id="{93005692-73BE-493E-93AB-ECD6027A7652}" type="slidenum">
              <a:rPr lang="en-US" smtClean="0"/>
              <a:pPr/>
              <a:t>‹#›</a:t>
            </a:fld>
            <a:endParaRPr lang="en-US"/>
          </a:p>
        </p:txBody>
      </p:sp>
      <p:sp>
        <p:nvSpPr>
          <p:cNvPr id="4" name="Title 3"/>
          <p:cNvSpPr>
            <a:spLocks noGrp="1"/>
          </p:cNvSpPr>
          <p:nvPr>
            <p:ph type="title"/>
          </p:nvPr>
        </p:nvSpPr>
        <p:spPr>
          <a:xfrm>
            <a:off x="259886" y="434112"/>
            <a:ext cx="7046081" cy="895927"/>
          </a:xfrm>
        </p:spPr>
        <p:txBody>
          <a:bodyPr tIns="182880"/>
          <a:lstStyle>
            <a:lvl1pPr>
              <a:defRPr cap="all" baseline="0"/>
            </a:lvl1pPr>
          </a:lstStyle>
          <a:p>
            <a:r>
              <a:rPr lang="en-US"/>
              <a:t>Click to edit Master title style</a:t>
            </a:r>
          </a:p>
        </p:txBody>
      </p:sp>
    </p:spTree>
    <p:extLst>
      <p:ext uri="{BB962C8B-B14F-4D97-AF65-F5344CB8AC3E}">
        <p14:creationId xmlns:p14="http://schemas.microsoft.com/office/powerpoint/2010/main" val="126703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4" y="1709742"/>
            <a:ext cx="9399507" cy="2852737"/>
          </a:xfrm>
        </p:spPr>
        <p:txBody>
          <a:bodyPr anchor="b">
            <a:normAutofit/>
          </a:bodyPr>
          <a:lstStyle>
            <a:lvl1pPr algn="l">
              <a:defRPr sz="4000" baseline="0">
                <a:solidFill>
                  <a:schemeClr val="tx1"/>
                </a:solidFill>
              </a:defRPr>
            </a:lvl1pPr>
          </a:lstStyle>
          <a:p>
            <a:r>
              <a:rPr lang="en-US"/>
              <a:t>CLICK TO EDIT MASTER</a:t>
            </a:r>
            <a:br>
              <a:rPr lang="en-US"/>
            </a:br>
            <a:r>
              <a:rPr lang="en-US"/>
              <a:t>SECTION TITLE SLIDE</a:t>
            </a:r>
          </a:p>
        </p:txBody>
      </p:sp>
      <p:sp>
        <p:nvSpPr>
          <p:cNvPr id="3" name="Text Placeholder 2"/>
          <p:cNvSpPr>
            <a:spLocks noGrp="1"/>
          </p:cNvSpPr>
          <p:nvPr>
            <p:ph type="body" idx="1"/>
          </p:nvPr>
        </p:nvSpPr>
        <p:spPr>
          <a:xfrm>
            <a:off x="259884" y="4589467"/>
            <a:ext cx="9399507" cy="1500187"/>
          </a:xfrm>
        </p:spPr>
        <p:txBody>
          <a:bodyPr>
            <a:normAutofit/>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026D43AC-4B94-471D-A170-0D88FCD1FB54}" type="datetime1">
              <a:rPr lang="en-US" smtClean="0"/>
              <a:t>3/21/2024</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96902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960523" y="1692454"/>
            <a:ext cx="6933512" cy="1331092"/>
          </a:xfrm>
          <a:prstGeom prst="rect">
            <a:avLst/>
          </a:prstGeom>
        </p:spPr>
      </p:pic>
      <p:sp>
        <p:nvSpPr>
          <p:cNvPr id="2" name="Title 1"/>
          <p:cNvSpPr>
            <a:spLocks noGrp="1"/>
          </p:cNvSpPr>
          <p:nvPr>
            <p:ph type="ctrTitle" hasCustomPrompt="1"/>
          </p:nvPr>
        </p:nvSpPr>
        <p:spPr>
          <a:xfrm>
            <a:off x="960523" y="3727927"/>
            <a:ext cx="8770620" cy="1212056"/>
          </a:xfrm>
        </p:spPr>
        <p:txBody>
          <a:bodyPr anchor="b">
            <a:noAutofit/>
          </a:bodyPr>
          <a:lstStyle>
            <a:lvl1pPr algn="l">
              <a:defRPr sz="4000" baseline="0">
                <a:solidFill>
                  <a:schemeClr val="tx1"/>
                </a:solidFill>
                <a:latin typeface="+mj-lt"/>
              </a:defRPr>
            </a:lvl1pPr>
          </a:lstStyle>
          <a:p>
            <a:r>
              <a:rPr lang="en-US"/>
              <a:t>CLICK TO EDIT MASTER</a:t>
            </a:r>
            <a:br>
              <a:rPr lang="en-US"/>
            </a:br>
            <a:r>
              <a:rPr lang="en-US"/>
              <a:t>SECTION TITLE SLIDE OPTION 2</a:t>
            </a:r>
          </a:p>
        </p:txBody>
      </p:sp>
      <p:sp>
        <p:nvSpPr>
          <p:cNvPr id="3" name="Subtitle 2"/>
          <p:cNvSpPr>
            <a:spLocks noGrp="1"/>
          </p:cNvSpPr>
          <p:nvPr>
            <p:ph type="subTitle" idx="1"/>
          </p:nvPr>
        </p:nvSpPr>
        <p:spPr bwMode="gray">
          <a:xfrm>
            <a:off x="960523" y="4947817"/>
            <a:ext cx="8770620" cy="666549"/>
          </a:xfrm>
        </p:spPr>
        <p:txBody>
          <a:bodyPr anchor="t">
            <a:normAutofit/>
          </a:bodyPr>
          <a:lstStyle>
            <a:lvl1pPr marL="0" indent="0" algn="l">
              <a:buNone/>
              <a:defRPr sz="240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2EFF9E2-52BD-4C8D-9C57-79F661DB94A1}" type="datetime1">
              <a:rPr lang="en-US" smtClean="0"/>
              <a:t>3/21/2024</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16" name="Group 15"/>
          <p:cNvGrpSpPr/>
          <p:nvPr userDrawn="1"/>
        </p:nvGrpSpPr>
        <p:grpSpPr>
          <a:xfrm>
            <a:off x="0" y="0"/>
            <a:ext cx="12192000" cy="397164"/>
            <a:chOff x="421830" y="1342659"/>
            <a:chExt cx="10018760" cy="290558"/>
          </a:xfrm>
        </p:grpSpPr>
        <p:sp>
          <p:nvSpPr>
            <p:cNvPr id="17" name="Rectangle 16"/>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6427483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6" y="434112"/>
            <a:ext cx="11569729" cy="895927"/>
          </a:xfrm>
        </p:spPr>
        <p:txBody>
          <a:bodyPr/>
          <a:lstStyle/>
          <a:p>
            <a:r>
              <a:rPr lang="en-US"/>
              <a:t>CLICK TO EDIT MASTER TITLE STYLE</a:t>
            </a:r>
          </a:p>
        </p:txBody>
      </p:sp>
      <p:sp>
        <p:nvSpPr>
          <p:cNvPr id="3" name="Content Placeholder 2"/>
          <p:cNvSpPr>
            <a:spLocks noGrp="1"/>
          </p:cNvSpPr>
          <p:nvPr>
            <p:ph sz="half" idx="1"/>
          </p:nvPr>
        </p:nvSpPr>
        <p:spPr>
          <a:xfrm>
            <a:off x="259884" y="1413164"/>
            <a:ext cx="5586855" cy="4590472"/>
          </a:xfrm>
        </p:spPr>
        <p:txBody>
          <a:bodyPr/>
          <a:lstStyle>
            <a:lvl1pPr marL="288918" indent="-288918">
              <a:spcBef>
                <a:spcPts val="800"/>
              </a:spcBef>
              <a:spcAft>
                <a:spcPts val="800"/>
              </a:spcAft>
              <a:buFont typeface="Wingdings" charset="2"/>
              <a:buChar char="§"/>
              <a:defRPr/>
            </a:lvl1pPr>
            <a:lvl2pPr marL="685783" indent="-228594">
              <a:spcBef>
                <a:spcPts val="800"/>
              </a:spcBef>
              <a:spcAft>
                <a:spcPts val="800"/>
              </a:spcAft>
              <a:buFont typeface="Wingdings" charset="2"/>
              <a:buChar char="§"/>
              <a:defRPr/>
            </a:lvl2pPr>
            <a:lvl3pPr marL="1142971" indent="-228594">
              <a:spcBef>
                <a:spcPts val="800"/>
              </a:spcBef>
              <a:spcAft>
                <a:spcPts val="800"/>
              </a:spcAft>
              <a:buFont typeface="Wingdings" charset="2"/>
              <a:buChar char="§"/>
              <a:defRPr/>
            </a:lvl3pPr>
            <a:lvl4pPr marL="1600160" indent="-228594">
              <a:spcBef>
                <a:spcPts val="800"/>
              </a:spcBef>
              <a:spcAft>
                <a:spcPts val="800"/>
              </a:spcAft>
              <a:buFont typeface="Wingdings" charset="2"/>
              <a:buChar char="§"/>
              <a:defRPr/>
            </a:lvl4pPr>
            <a:lvl5pPr marL="2057349" indent="-228594">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994" y="1413164"/>
            <a:ext cx="5658620" cy="4590472"/>
          </a:xfrm>
        </p:spPr>
        <p:txBody>
          <a:bodyPr/>
          <a:lstStyle>
            <a:lvl1pPr marL="288918" indent="-288918">
              <a:spcBef>
                <a:spcPts val="800"/>
              </a:spcBef>
              <a:spcAft>
                <a:spcPts val="800"/>
              </a:spcAft>
              <a:buFont typeface="Wingdings" charset="2"/>
              <a:buChar char="§"/>
              <a:defRPr/>
            </a:lvl1pPr>
            <a:lvl2pPr marL="685783" indent="-228594">
              <a:spcBef>
                <a:spcPts val="800"/>
              </a:spcBef>
              <a:spcAft>
                <a:spcPts val="800"/>
              </a:spcAft>
              <a:buFont typeface="Wingdings" charset="2"/>
              <a:buChar char="§"/>
              <a:defRPr/>
            </a:lvl2pPr>
            <a:lvl3pPr marL="1142971" indent="-228594">
              <a:spcBef>
                <a:spcPts val="800"/>
              </a:spcBef>
              <a:spcAft>
                <a:spcPts val="800"/>
              </a:spcAft>
              <a:buFont typeface="Wingdings" charset="2"/>
              <a:buChar char="§"/>
              <a:defRPr/>
            </a:lvl3pPr>
            <a:lvl4pPr marL="1600160" indent="-228594">
              <a:spcBef>
                <a:spcPts val="800"/>
              </a:spcBef>
              <a:spcAft>
                <a:spcPts val="800"/>
              </a:spcAft>
              <a:buFont typeface="Wingdings" charset="2"/>
              <a:buChar char="§"/>
              <a:defRPr/>
            </a:lvl4pPr>
            <a:lvl5pPr marL="2057349" indent="-228594">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081881F3-AB4F-4026-8B03-DBF7475676B1}" type="datetime1">
              <a:rPr lang="en-US" smtClean="0"/>
              <a:t>3/21/2024</a:t>
            </a:fld>
            <a:endParaRPr lang="en-US"/>
          </a:p>
        </p:txBody>
      </p:sp>
      <p:sp>
        <p:nvSpPr>
          <p:cNvPr id="9" name="Footer Placeholder 8"/>
          <p:cNvSpPr>
            <a:spLocks noGrp="1"/>
          </p:cNvSpPr>
          <p:nvPr>
            <p:ph type="ftr" sz="quarter" idx="11"/>
          </p:nvPr>
        </p:nvSpPr>
        <p:spPr/>
        <p:txBody>
          <a:bodyPr/>
          <a:lstStyle/>
          <a:p>
            <a:r>
              <a:rPr lang="en-US"/>
              <a:t>PRESENTATION TITLE</a:t>
            </a:r>
          </a:p>
        </p:txBody>
      </p:sp>
      <p:sp>
        <p:nvSpPr>
          <p:cNvPr id="10" name="Slide Number Placeholder 9"/>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23851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9883" y="1396192"/>
            <a:ext cx="5619624" cy="670270"/>
          </a:xfrm>
        </p:spPr>
        <p:txBody>
          <a:bodyPr anchor="b">
            <a:noAutofit/>
          </a:bodyPr>
          <a:lstStyle>
            <a:lvl1pPr marL="0" indent="0">
              <a:buNone/>
              <a:defRPr sz="2800" b="1" baseline="0">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259883" y="2184402"/>
            <a:ext cx="5619624" cy="3846945"/>
          </a:xfrm>
        </p:spPr>
        <p:txBody>
          <a:bodyPr>
            <a:normAutofit/>
          </a:bodyPr>
          <a:lstStyle>
            <a:lvl1pPr marL="288918" indent="-288918">
              <a:spcBef>
                <a:spcPts val="800"/>
              </a:spcBef>
              <a:spcAft>
                <a:spcPts val="800"/>
              </a:spcAft>
              <a:buFont typeface="Wingdings" charset="2"/>
              <a:buChar char="§"/>
              <a:defRPr sz="2000"/>
            </a:lvl1pPr>
            <a:lvl2pPr marL="685783" indent="-228594">
              <a:spcBef>
                <a:spcPts val="800"/>
              </a:spcBef>
              <a:spcAft>
                <a:spcPts val="800"/>
              </a:spcAft>
              <a:buFont typeface="Wingdings" charset="2"/>
              <a:buChar char="§"/>
              <a:defRPr sz="1800"/>
            </a:lvl2pPr>
            <a:lvl3pPr marL="1142971" indent="-228594">
              <a:spcBef>
                <a:spcPts val="800"/>
              </a:spcBef>
              <a:spcAft>
                <a:spcPts val="800"/>
              </a:spcAft>
              <a:buFont typeface="Wingdings" charset="2"/>
              <a:buChar char="§"/>
              <a:defRPr sz="1600"/>
            </a:lvl3pPr>
            <a:lvl4pPr marL="1600160" indent="-228594">
              <a:spcBef>
                <a:spcPts val="800"/>
              </a:spcBef>
              <a:spcAft>
                <a:spcPts val="800"/>
              </a:spcAft>
              <a:buFont typeface="Wingdings" charset="2"/>
              <a:buChar char="§"/>
              <a:defRPr sz="1400"/>
            </a:lvl4pPr>
            <a:lvl5pPr marL="2057349" indent="-228594">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36153" y="1396192"/>
            <a:ext cx="5593459" cy="670270"/>
          </a:xfrm>
        </p:spPr>
        <p:txBody>
          <a:bodyPr anchor="b">
            <a:normAutofit/>
          </a:bodyPr>
          <a:lstStyle>
            <a:lvl1pPr marL="0" indent="0">
              <a:buNone/>
              <a:defRPr sz="2800" b="1">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236153" y="2184402"/>
            <a:ext cx="5593459" cy="3846945"/>
          </a:xfrm>
        </p:spPr>
        <p:txBody>
          <a:bodyPr>
            <a:normAutofit/>
          </a:bodyPr>
          <a:lstStyle>
            <a:lvl1pPr marL="288918" indent="-288918">
              <a:spcBef>
                <a:spcPts val="800"/>
              </a:spcBef>
              <a:spcAft>
                <a:spcPts val="800"/>
              </a:spcAft>
              <a:buFont typeface="Wingdings" charset="2"/>
              <a:buChar char="§"/>
              <a:defRPr sz="2000"/>
            </a:lvl1pPr>
            <a:lvl2pPr marL="685783" indent="-228594">
              <a:spcBef>
                <a:spcPts val="800"/>
              </a:spcBef>
              <a:spcAft>
                <a:spcPts val="800"/>
              </a:spcAft>
              <a:buFont typeface="Wingdings" charset="2"/>
              <a:buChar char="§"/>
              <a:defRPr sz="1800"/>
            </a:lvl2pPr>
            <a:lvl3pPr marL="1142971" indent="-228594">
              <a:spcBef>
                <a:spcPts val="800"/>
              </a:spcBef>
              <a:spcAft>
                <a:spcPts val="800"/>
              </a:spcAft>
              <a:buFont typeface="Wingdings" charset="2"/>
              <a:buChar char="§"/>
              <a:defRPr sz="1600"/>
            </a:lvl3pPr>
            <a:lvl4pPr marL="1600160" indent="-228594">
              <a:spcBef>
                <a:spcPts val="800"/>
              </a:spcBef>
              <a:spcAft>
                <a:spcPts val="800"/>
              </a:spcAft>
              <a:buFont typeface="Wingdings" charset="2"/>
              <a:buChar char="§"/>
              <a:defRPr sz="1400"/>
            </a:lvl4pPr>
            <a:lvl5pPr marL="2057349" indent="-228594">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hasCustomPrompt="1"/>
          </p:nvPr>
        </p:nvSpPr>
        <p:spPr>
          <a:xfrm>
            <a:off x="259886" y="434112"/>
            <a:ext cx="11569729" cy="895927"/>
          </a:xfrm>
        </p:spPr>
        <p:txBody>
          <a:bodyPr/>
          <a:lstStyle/>
          <a:p>
            <a:r>
              <a:rPr lang="en-US"/>
              <a:t>CLICK TO EDIT MASTER TITLE STYLE</a:t>
            </a:r>
          </a:p>
        </p:txBody>
      </p:sp>
      <p:sp>
        <p:nvSpPr>
          <p:cNvPr id="2" name="Date Placeholder 1"/>
          <p:cNvSpPr>
            <a:spLocks noGrp="1"/>
          </p:cNvSpPr>
          <p:nvPr>
            <p:ph type="dt" sz="half" idx="10"/>
          </p:nvPr>
        </p:nvSpPr>
        <p:spPr/>
        <p:txBody>
          <a:bodyPr/>
          <a:lstStyle/>
          <a:p>
            <a:fld id="{C17F432B-3FBE-4889-963D-BF97BFBB7D3F}" type="datetime1">
              <a:rPr lang="en-US" smtClean="0"/>
              <a:t>3/21/2024</a:t>
            </a:fld>
            <a:endParaRPr lang="en-US"/>
          </a:p>
        </p:txBody>
      </p:sp>
      <p:sp>
        <p:nvSpPr>
          <p:cNvPr id="11" name="Footer Placeholder 10"/>
          <p:cNvSpPr>
            <a:spLocks noGrp="1"/>
          </p:cNvSpPr>
          <p:nvPr>
            <p:ph type="ftr" sz="quarter" idx="11"/>
          </p:nvPr>
        </p:nvSpPr>
        <p:spPr/>
        <p:txBody>
          <a:bodyPr/>
          <a:lstStyle/>
          <a:p>
            <a:r>
              <a:rPr lang="en-US"/>
              <a:t>PRESENTATION TITLE</a:t>
            </a:r>
          </a:p>
        </p:txBody>
      </p:sp>
      <p:sp>
        <p:nvSpPr>
          <p:cNvPr id="12" name="Slide Number Placeholder 11"/>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51959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6" name="Date Placeholder 5"/>
          <p:cNvSpPr>
            <a:spLocks noGrp="1"/>
          </p:cNvSpPr>
          <p:nvPr>
            <p:ph type="dt" sz="half" idx="10"/>
          </p:nvPr>
        </p:nvSpPr>
        <p:spPr/>
        <p:txBody>
          <a:bodyPr/>
          <a:lstStyle/>
          <a:p>
            <a:fld id="{310CCC04-1E76-41EE-A8AC-75AD85313D09}" type="datetime1">
              <a:rPr lang="en-US" smtClean="0"/>
              <a:t>3/21/2024</a:t>
            </a:fld>
            <a:endParaRPr lang="en-US"/>
          </a:p>
        </p:txBody>
      </p:sp>
      <p:sp>
        <p:nvSpPr>
          <p:cNvPr id="7" name="Footer Placeholder 6"/>
          <p:cNvSpPr>
            <a:spLocks noGrp="1"/>
          </p:cNvSpPr>
          <p:nvPr>
            <p:ph type="ftr" sz="quarter" idx="11"/>
          </p:nvPr>
        </p:nvSpPr>
        <p:spPr/>
        <p:txBody>
          <a:bodyPr/>
          <a:lstStyle/>
          <a:p>
            <a:r>
              <a:rPr lang="en-US"/>
              <a:t>PRESENTATION TITLE</a:t>
            </a:r>
          </a:p>
        </p:txBody>
      </p:sp>
      <p:sp>
        <p:nvSpPr>
          <p:cNvPr id="8" name="Slide Number Placeholder 7"/>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70848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3974A9E-84AC-4661-9381-CC35B09E47F7}" type="datetime1">
              <a:rPr lang="en-US" smtClean="0"/>
              <a:t>3/21/2024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74316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E55829F-8847-4C2A-8DD0-690EAD78E53F}" type="datetime1">
              <a:rPr lang="en-US" smtClean="0"/>
              <a:t>3/21/2024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08767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0074" y="1237675"/>
            <a:ext cx="4331855" cy="910202"/>
          </a:xfrm>
        </p:spPr>
        <p:txBody>
          <a:bodyPr anchor="b">
            <a:normAutofit/>
          </a:bodyPr>
          <a:lstStyle>
            <a:lvl1pPr algn="ctr">
              <a:defRPr sz="2800" cap="all" baseline="0"/>
            </a:lvl1pPr>
          </a:lstStyle>
          <a:p>
            <a:r>
              <a:rPr lang="en-US"/>
              <a:t>CONTEXT or THEME</a:t>
            </a:r>
          </a:p>
        </p:txBody>
      </p:sp>
      <p:sp>
        <p:nvSpPr>
          <p:cNvPr id="3" name="Date Placeholder 2"/>
          <p:cNvSpPr>
            <a:spLocks noGrp="1"/>
          </p:cNvSpPr>
          <p:nvPr>
            <p:ph type="dt" sz="half" idx="10"/>
          </p:nvPr>
        </p:nvSpPr>
        <p:spPr>
          <a:xfrm>
            <a:off x="10687613" y="6335313"/>
            <a:ext cx="1181115" cy="250337"/>
          </a:xfrm>
        </p:spPr>
        <p:txBody>
          <a:bodyPr/>
          <a:lstStyle/>
          <a:p>
            <a:fld id="{5FDFC970-B950-4395-A833-47227D4A68CA}" type="datetime1">
              <a:rPr lang="en-US" smtClean="0"/>
              <a:t>3/21/2024</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cxnSp>
        <p:nvCxnSpPr>
          <p:cNvPr id="12" name="Straight Connector 11"/>
          <p:cNvCxnSpPr/>
          <p:nvPr userDrawn="1"/>
        </p:nvCxnSpPr>
        <p:spPr>
          <a:xfrm>
            <a:off x="3930075"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930075"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660400" y="2420360"/>
            <a:ext cx="10871200" cy="2114550"/>
          </a:xfrm>
        </p:spPr>
        <p:txBody>
          <a:bodyPr anchor="ctr">
            <a:normAutofit/>
          </a:bodyPr>
          <a:lstStyle>
            <a:lvl1pPr marL="0" indent="0" algn="ctr">
              <a:lnSpc>
                <a:spcPct val="100000"/>
              </a:lnSpc>
              <a:buNone/>
              <a:defRPr sz="28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3930075" y="4784729"/>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spTree>
    <p:extLst>
      <p:ext uri="{BB962C8B-B14F-4D97-AF65-F5344CB8AC3E}">
        <p14:creationId xmlns:p14="http://schemas.microsoft.com/office/powerpoint/2010/main" val="106419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6094126"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1" y="595747"/>
            <a:ext cx="5486243" cy="1907312"/>
          </a:xfrm>
        </p:spPr>
        <p:txBody>
          <a:bodyPr lIns="0" anchor="b">
            <a:noAutofit/>
          </a:bodyPr>
          <a:lstStyle>
            <a:lvl1pPr algn="l">
              <a:defRPr sz="4400">
                <a:solidFill>
                  <a:schemeClr val="bg1"/>
                </a:solidFill>
                <a:latin typeface="+mj-lt"/>
              </a:defRPr>
            </a:lvl1pPr>
          </a:lstStyle>
          <a:p>
            <a:r>
              <a:rPr lang="en-US"/>
              <a:t>CLICK TO EDIT MASTER TITLE SLIDE</a:t>
            </a:r>
          </a:p>
        </p:txBody>
      </p:sp>
      <p:sp>
        <p:nvSpPr>
          <p:cNvPr id="3" name="Subtitle 2"/>
          <p:cNvSpPr>
            <a:spLocks noGrp="1"/>
          </p:cNvSpPr>
          <p:nvPr>
            <p:ph type="subTitle" idx="1"/>
          </p:nvPr>
        </p:nvSpPr>
        <p:spPr>
          <a:xfrm>
            <a:off x="452741" y="4266825"/>
            <a:ext cx="5486243" cy="666549"/>
          </a:xfrm>
        </p:spPr>
        <p:txBody>
          <a:bodyPr lIns="0" anchor="t">
            <a:normAutofit/>
          </a:bodyPr>
          <a:lstStyle>
            <a:lvl1pPr marL="0" indent="0" algn="l">
              <a:buNone/>
              <a:defRPr sz="2000" b="0">
                <a:solidFill>
                  <a:schemeClr val="bg1">
                    <a:lumMod val="8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536192"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3/21/2024</a:t>
            </a:fld>
            <a:endParaRPr lang="en-US"/>
          </a:p>
        </p:txBody>
      </p:sp>
      <p:grpSp>
        <p:nvGrpSpPr>
          <p:cNvPr id="15" name="Group 14"/>
          <p:cNvGrpSpPr/>
          <p:nvPr userDrawn="1"/>
        </p:nvGrpSpPr>
        <p:grpSpPr>
          <a:xfrm>
            <a:off x="0" y="0"/>
            <a:ext cx="12192000" cy="397164"/>
            <a:chOff x="421830" y="1342659"/>
            <a:chExt cx="10018760" cy="290558"/>
          </a:xfrm>
        </p:grpSpPr>
        <p:sp>
          <p:nvSpPr>
            <p:cNvPr id="20" name="Rectangle 19"/>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7" name="Picture 16"/>
          <p:cNvPicPr>
            <a:picLocks noChangeAspect="1"/>
          </p:cNvPicPr>
          <p:nvPr userDrawn="1"/>
        </p:nvPicPr>
        <p:blipFill>
          <a:blip r:embed="rId2">
            <a:clrChange>
              <a:clrFrom>
                <a:srgbClr val="000000"/>
              </a:clrFrom>
              <a:clrTo>
                <a:srgbClr val="000000">
                  <a:alpha val="0"/>
                </a:srgbClr>
              </a:clrTo>
            </a:clrChange>
          </a:blip>
          <a:stretch>
            <a:fillRect/>
          </a:stretch>
        </p:blipFill>
        <p:spPr>
          <a:xfrm>
            <a:off x="452741" y="5680660"/>
            <a:ext cx="3694335" cy="717639"/>
          </a:xfrm>
          <a:prstGeom prst="rect">
            <a:avLst/>
          </a:prstGeom>
        </p:spPr>
      </p:pic>
      <p:sp>
        <p:nvSpPr>
          <p:cNvPr id="16" name="Footer Placeholder 7"/>
          <p:cNvSpPr>
            <a:spLocks noGrp="1"/>
          </p:cNvSpPr>
          <p:nvPr>
            <p:ph type="ftr" sz="quarter" idx="11"/>
          </p:nvPr>
        </p:nvSpPr>
        <p:spPr>
          <a:xfrm>
            <a:off x="6051702" y="6377235"/>
            <a:ext cx="4293708" cy="250337"/>
          </a:xfrm>
        </p:spPr>
        <p:txBody>
          <a:bodyPr/>
          <a:lstStyle>
            <a:lvl1pPr algn="ctr">
              <a:defRPr>
                <a:solidFill>
                  <a:schemeClr val="bg1"/>
                </a:solidFill>
              </a:defRPr>
            </a:lvl1pPr>
          </a:lstStyle>
          <a:p>
            <a:r>
              <a:rPr lang="en-US"/>
              <a:t>PRESENTATION TITLE</a:t>
            </a:r>
          </a:p>
        </p:txBody>
      </p:sp>
      <p:sp>
        <p:nvSpPr>
          <p:cNvPr id="19" name="Slide Number Placeholder 8"/>
          <p:cNvSpPr>
            <a:spLocks noGrp="1"/>
          </p:cNvSpPr>
          <p:nvPr>
            <p:ph type="sldNum" sz="quarter" idx="12"/>
          </p:nvPr>
        </p:nvSpPr>
        <p:spPr>
          <a:xfrm>
            <a:off x="10596506" y="6377235"/>
            <a:ext cx="1105813" cy="250337"/>
          </a:xfrm>
        </p:spPr>
        <p:txBody>
          <a:bodyPr/>
          <a:lstStyle>
            <a:lvl1pPr algn="ctr">
              <a:defRPr>
                <a:solidFill>
                  <a:schemeClr val="bg1"/>
                </a:solidFill>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3501067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6350285" y="495661"/>
            <a:ext cx="5440648" cy="5757360"/>
          </a:xfrm>
        </p:spPr>
        <p:txBody>
          <a:bodyPr/>
          <a:lstStyle/>
          <a:p>
            <a:r>
              <a:rPr lang="en-US"/>
              <a:t>Click icon to add picture</a:t>
            </a:r>
          </a:p>
        </p:txBody>
      </p:sp>
      <p:sp>
        <p:nvSpPr>
          <p:cNvPr id="2" name="Title 1"/>
          <p:cNvSpPr>
            <a:spLocks noGrp="1"/>
          </p:cNvSpPr>
          <p:nvPr>
            <p:ph type="title" hasCustomPrompt="1"/>
          </p:nvPr>
        </p:nvSpPr>
        <p:spPr>
          <a:xfrm>
            <a:off x="854365" y="1237675"/>
            <a:ext cx="4331855" cy="910202"/>
          </a:xfrm>
        </p:spPr>
        <p:txBody>
          <a:bodyPr anchor="b">
            <a:normAutofit/>
          </a:bodyPr>
          <a:lstStyle>
            <a:lvl1pPr algn="ctr">
              <a:defRPr sz="2800" cap="all" baseline="0"/>
            </a:lvl1pPr>
          </a:lstStyle>
          <a:p>
            <a:r>
              <a:rPr lang="en-US"/>
              <a:t>CONTEXT or THEME</a:t>
            </a:r>
          </a:p>
        </p:txBody>
      </p:sp>
      <p:sp>
        <p:nvSpPr>
          <p:cNvPr id="3" name="Date Placeholder 2"/>
          <p:cNvSpPr>
            <a:spLocks noGrp="1"/>
          </p:cNvSpPr>
          <p:nvPr>
            <p:ph type="dt" sz="half" idx="10"/>
          </p:nvPr>
        </p:nvSpPr>
        <p:spPr>
          <a:xfrm>
            <a:off x="10692948" y="6335313"/>
            <a:ext cx="1181115" cy="250337"/>
          </a:xfrm>
        </p:spPr>
        <p:txBody>
          <a:bodyPr/>
          <a:lstStyle/>
          <a:p>
            <a:fld id="{5FDFC970-B950-4395-A833-47227D4A68CA}" type="datetime1">
              <a:rPr lang="en-US" smtClean="0"/>
              <a:t>3/21/2024</a:t>
            </a:fld>
            <a:endParaRPr lang="en-US"/>
          </a:p>
        </p:txBody>
      </p:sp>
      <p:sp>
        <p:nvSpPr>
          <p:cNvPr id="4" name="Footer Placeholder 3"/>
          <p:cNvSpPr>
            <a:spLocks noGrp="1"/>
          </p:cNvSpPr>
          <p:nvPr>
            <p:ph type="ftr" sz="quarter" idx="11"/>
          </p:nvPr>
        </p:nvSpPr>
        <p:spPr>
          <a:xfrm>
            <a:off x="259884" y="6335313"/>
            <a:ext cx="3887245" cy="250337"/>
          </a:xfrm>
        </p:spPr>
        <p:txBody>
          <a:bodyPr/>
          <a:lstStyle/>
          <a:p>
            <a:r>
              <a:rPr lang="en-US"/>
              <a:t>PRESENTATION TITLE</a:t>
            </a:r>
          </a:p>
        </p:txBody>
      </p:sp>
      <p:sp>
        <p:nvSpPr>
          <p:cNvPr id="5" name="Slide Number Placeholder 4"/>
          <p:cNvSpPr>
            <a:spLocks noGrp="1"/>
          </p:cNvSpPr>
          <p:nvPr>
            <p:ph type="sldNum" sz="quarter" idx="12"/>
          </p:nvPr>
        </p:nvSpPr>
        <p:spPr>
          <a:xfrm>
            <a:off x="4479637" y="6335313"/>
            <a:ext cx="1300273" cy="250337"/>
          </a:xfrm>
        </p:spPr>
        <p:txBody>
          <a:bodyPr/>
          <a:lstStyle/>
          <a:p>
            <a:r>
              <a:rPr lang="en-US"/>
              <a:t>PAGE  </a:t>
            </a:r>
            <a:fld id="{93005692-73BE-493E-93AB-ECD6027A7652}" type="slidenum">
              <a:rPr lang="en-US" smtClean="0"/>
              <a:pPr/>
              <a:t>‹#›</a:t>
            </a:fld>
            <a:endParaRPr lang="en-US"/>
          </a:p>
        </p:txBody>
      </p:sp>
      <p:sp>
        <p:nvSpPr>
          <p:cNvPr id="15" name="Text Placeholder 14"/>
          <p:cNvSpPr>
            <a:spLocks noGrp="1"/>
          </p:cNvSpPr>
          <p:nvPr>
            <p:ph type="body" sz="quarter" idx="13"/>
          </p:nvPr>
        </p:nvSpPr>
        <p:spPr>
          <a:xfrm>
            <a:off x="544945" y="2409026"/>
            <a:ext cx="4950695" cy="2114550"/>
          </a:xfrm>
        </p:spPr>
        <p:txBody>
          <a:bodyPr anchor="ctr">
            <a:normAutofit/>
          </a:bodyPr>
          <a:lstStyle>
            <a:lvl1pPr marL="0" indent="0" algn="ctr">
              <a:lnSpc>
                <a:spcPct val="100000"/>
              </a:lnSpc>
              <a:buNone/>
              <a:defRPr sz="22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854365" y="4784729"/>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cxnSp>
        <p:nvCxnSpPr>
          <p:cNvPr id="10" name="Straight Connector 9"/>
          <p:cNvCxnSpPr/>
          <p:nvPr userDrawn="1"/>
        </p:nvCxnSpPr>
        <p:spPr>
          <a:xfrm>
            <a:off x="854366"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854366"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31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91" y="3461559"/>
            <a:ext cx="9070975" cy="598488"/>
          </a:xfrm>
        </p:spPr>
        <p:txBody>
          <a:bodyPr>
            <a:normAutofit/>
          </a:bodyPr>
          <a:lstStyle>
            <a:lvl1pPr marL="0" indent="0" algn="ctr">
              <a:buNone/>
              <a:defRPr sz="3200"/>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4" y="2382985"/>
            <a:ext cx="11569729" cy="1046019"/>
          </a:xfrm>
        </p:spPr>
        <p:txBody>
          <a:bodyPr anchor="b">
            <a:normAutofit/>
          </a:bodyPr>
          <a:lstStyle>
            <a:lvl1pPr algn="ctr">
              <a:defRPr sz="6000" cap="all" baseline="0"/>
            </a:lvl1pPr>
          </a:lstStyle>
          <a:p>
            <a:r>
              <a:rPr lang="en-US"/>
              <a:t>SECTION DIVIDER</a:t>
            </a:r>
          </a:p>
        </p:txBody>
      </p:sp>
      <p:sp>
        <p:nvSpPr>
          <p:cNvPr id="3" name="Date Placeholder 2"/>
          <p:cNvSpPr>
            <a:spLocks noGrp="1"/>
          </p:cNvSpPr>
          <p:nvPr>
            <p:ph type="dt" sz="half" idx="10"/>
          </p:nvPr>
        </p:nvSpPr>
        <p:spPr>
          <a:xfrm>
            <a:off x="10676205" y="6335313"/>
            <a:ext cx="1181115" cy="250337"/>
          </a:xfrm>
        </p:spPr>
        <p:txBody>
          <a:bodyPr/>
          <a:lstStyle/>
          <a:p>
            <a:fld id="{5FDFC970-B950-4395-A833-47227D4A68CA}" type="datetime1">
              <a:rPr lang="en-US" smtClean="0"/>
              <a:t>3/21/2024</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46772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91" y="3461559"/>
            <a:ext cx="9070975" cy="598488"/>
          </a:xfrm>
        </p:spPr>
        <p:txBody>
          <a:bodyPr>
            <a:normAutofit/>
          </a:bodyPr>
          <a:lstStyle>
            <a:lvl1pPr marL="0" indent="0" algn="ctr">
              <a:buNone/>
              <a:defRPr sz="3200"/>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4" y="2382985"/>
            <a:ext cx="11569729" cy="1046019"/>
          </a:xfrm>
        </p:spPr>
        <p:txBody>
          <a:bodyPr anchor="b">
            <a:normAutofit/>
          </a:bodyPr>
          <a:lstStyle>
            <a:lvl1pPr algn="ctr">
              <a:defRPr sz="6000" cap="all" baseline="0"/>
            </a:lvl1pPr>
          </a:lstStyle>
          <a:p>
            <a:r>
              <a:rPr lang="en-US"/>
              <a:t>SECTION DIVIDER</a:t>
            </a:r>
          </a:p>
        </p:txBody>
      </p:sp>
      <p:sp>
        <p:nvSpPr>
          <p:cNvPr id="3" name="Date Placeholder 2"/>
          <p:cNvSpPr>
            <a:spLocks noGrp="1"/>
          </p:cNvSpPr>
          <p:nvPr>
            <p:ph type="dt" sz="half" idx="10"/>
          </p:nvPr>
        </p:nvSpPr>
        <p:spPr>
          <a:xfrm>
            <a:off x="10676205" y="6335313"/>
            <a:ext cx="1181115" cy="250337"/>
          </a:xfrm>
        </p:spPr>
        <p:txBody>
          <a:bodyPr/>
          <a:lstStyle/>
          <a:p>
            <a:fld id="{5FDFC970-B950-4395-A833-47227D4A68CA}" type="datetime1">
              <a:rPr lang="en-US" smtClean="0"/>
              <a:t>3/21/2024</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366682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91" y="3461559"/>
            <a:ext cx="9070975" cy="598488"/>
          </a:xfrm>
        </p:spPr>
        <p:txBody>
          <a:bodyPr>
            <a:normAutofit/>
          </a:bodyPr>
          <a:lstStyle>
            <a:lvl1pPr marL="0" indent="0" algn="ctr">
              <a:buNone/>
              <a:defRPr sz="3200">
                <a:solidFill>
                  <a:schemeClr val="bg1"/>
                </a:solidFill>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4" y="2382985"/>
            <a:ext cx="11569729" cy="1046019"/>
          </a:xfrm>
        </p:spPr>
        <p:txBody>
          <a:bodyPr anchor="b">
            <a:normAutofit/>
          </a:bodyPr>
          <a:lstStyle>
            <a:lvl1pPr algn="ctr">
              <a:defRPr sz="6000" cap="all" baseline="0">
                <a:solidFill>
                  <a:schemeClr val="bg1"/>
                </a:solidFill>
              </a:defRPr>
            </a:lvl1pPr>
          </a:lstStyle>
          <a:p>
            <a:r>
              <a:rPr lang="en-US"/>
              <a:t>SECTION DIVIDER</a:t>
            </a:r>
          </a:p>
        </p:txBody>
      </p:sp>
      <p:sp>
        <p:nvSpPr>
          <p:cNvPr id="3" name="Date Placeholder 2"/>
          <p:cNvSpPr>
            <a:spLocks noGrp="1"/>
          </p:cNvSpPr>
          <p:nvPr>
            <p:ph type="dt" sz="half" idx="10"/>
          </p:nvPr>
        </p:nvSpPr>
        <p:spPr>
          <a:xfrm>
            <a:off x="10676205" y="6335313"/>
            <a:ext cx="1181115" cy="250337"/>
          </a:xfrm>
        </p:spPr>
        <p:txBody>
          <a:bodyPr/>
          <a:lstStyle>
            <a:lvl1pPr>
              <a:defRPr>
                <a:solidFill>
                  <a:schemeClr val="bg1"/>
                </a:solidFill>
              </a:defRPr>
            </a:lvl1pPr>
          </a:lstStyle>
          <a:p>
            <a:fld id="{5FDFC970-B950-4395-A833-47227D4A68CA}" type="datetime1">
              <a:rPr lang="en-US" smtClean="0"/>
              <a:pPr/>
              <a:t>3/21/2024</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303502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7" name="Picture 6" title="University of Waterlo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9154" y="546789"/>
            <a:ext cx="8533695" cy="4157128"/>
          </a:xfrm>
          <a:prstGeom prst="rect">
            <a:avLst/>
          </a:prstGeom>
        </p:spPr>
      </p:pic>
      <p:sp>
        <p:nvSpPr>
          <p:cNvPr id="2" name="Title 1"/>
          <p:cNvSpPr>
            <a:spLocks noGrp="1"/>
          </p:cNvSpPr>
          <p:nvPr>
            <p:ph type="title" hasCustomPrompt="1"/>
          </p:nvPr>
        </p:nvSpPr>
        <p:spPr>
          <a:xfrm>
            <a:off x="657227" y="4581240"/>
            <a:ext cx="10877551" cy="1597891"/>
          </a:xfrm>
          <a:noFill/>
        </p:spPr>
        <p:txBody>
          <a:bodyPr wrap="square" rtlCol="0" anchor="ctr" anchorCtr="1">
            <a:noAutofit/>
          </a:bodyPr>
          <a:lstStyle>
            <a:lvl1pPr algn="ctr">
              <a:defRPr lang="en-US" sz="1800" b="0" cap="all" baseline="0">
                <a:solidFill>
                  <a:schemeClr val="tx1"/>
                </a:solidFill>
                <a:latin typeface="Verdana" charset="0"/>
                <a:ea typeface="Verdana" charset="0"/>
                <a:cs typeface="Verdana" charset="0"/>
              </a:defRPr>
            </a:lvl1pPr>
          </a:lstStyle>
          <a:p>
            <a:pPr marL="0" lvl="0" algn="ctr">
              <a:lnSpc>
                <a:spcPct val="75000"/>
              </a:lnSpc>
            </a:pPr>
            <a:r>
              <a:rPr lang="en-US"/>
              <a:t>click to edit master closing slide</a:t>
            </a:r>
          </a:p>
        </p:txBody>
      </p:sp>
      <p:sp>
        <p:nvSpPr>
          <p:cNvPr id="6" name="Date Placeholder 5"/>
          <p:cNvSpPr>
            <a:spLocks noGrp="1"/>
          </p:cNvSpPr>
          <p:nvPr>
            <p:ph type="dt" sz="half" idx="10"/>
          </p:nvPr>
        </p:nvSpPr>
        <p:spPr/>
        <p:txBody>
          <a:bodyPr/>
          <a:lstStyle/>
          <a:p>
            <a:fld id="{75D660D7-90CE-4513-A3CE-C070B9421917}" type="datetime1">
              <a:rPr lang="en-US" smtClean="0"/>
              <a:t>3/21/2024</a:t>
            </a:fld>
            <a:endParaRPr lang="en-US"/>
          </a:p>
        </p:txBody>
      </p:sp>
      <p:sp>
        <p:nvSpPr>
          <p:cNvPr id="10" name="Footer Placeholder 9"/>
          <p:cNvSpPr>
            <a:spLocks noGrp="1"/>
          </p:cNvSpPr>
          <p:nvPr>
            <p:ph type="ftr" sz="quarter" idx="11"/>
          </p:nvPr>
        </p:nvSpPr>
        <p:spPr/>
        <p:txBody>
          <a:bodyPr/>
          <a:lstStyle/>
          <a:p>
            <a:r>
              <a:rPr lang="en-US"/>
              <a:t>PRESENTATION TITLE</a:t>
            </a:r>
          </a:p>
        </p:txBody>
      </p:sp>
      <p:sp>
        <p:nvSpPr>
          <p:cNvPr id="11" name="Slide Number Placeholder 10"/>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8" name="Group 7"/>
          <p:cNvGrpSpPr/>
          <p:nvPr userDrawn="1"/>
        </p:nvGrpSpPr>
        <p:grpSpPr>
          <a:xfrm>
            <a:off x="0" y="0"/>
            <a:ext cx="12192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2696773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Slide_ALT">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18A6F62-5352-3145-9BE0-543E6C19909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08" r="2878"/>
          <a:stretch/>
        </p:blipFill>
        <p:spPr>
          <a:xfrm>
            <a:off x="-365008" y="398874"/>
            <a:ext cx="12557008" cy="6459127"/>
          </a:xfrm>
          <a:prstGeom prst="rect">
            <a:avLst/>
          </a:prstGeom>
        </p:spPr>
      </p:pic>
      <p:sp>
        <p:nvSpPr>
          <p:cNvPr id="6" name="Date Placeholder 5"/>
          <p:cNvSpPr>
            <a:spLocks noGrp="1"/>
          </p:cNvSpPr>
          <p:nvPr>
            <p:ph type="dt" sz="half" idx="10"/>
          </p:nvPr>
        </p:nvSpPr>
        <p:spPr/>
        <p:txBody>
          <a:bodyPr/>
          <a:lstStyle/>
          <a:p>
            <a:fld id="{0A368D4B-3D0A-49AB-8EA2-2DC8CB4594DB}" type="datetime1">
              <a:rPr lang="en-US" smtClean="0"/>
              <a:t>3/21/2024</a:t>
            </a:fld>
            <a:endParaRPr lang="en-US"/>
          </a:p>
        </p:txBody>
      </p:sp>
      <p:sp>
        <p:nvSpPr>
          <p:cNvPr id="7" name="Footer Placeholder 6"/>
          <p:cNvSpPr>
            <a:spLocks noGrp="1"/>
          </p:cNvSpPr>
          <p:nvPr>
            <p:ph type="ftr" sz="quarter" idx="11"/>
          </p:nvPr>
        </p:nvSpPr>
        <p:spPr/>
        <p:txBody>
          <a:bodyPr/>
          <a:lstStyle/>
          <a:p>
            <a:r>
              <a:rPr lang="en-US"/>
              <a:t>PRESENTATION TITLE</a:t>
            </a:r>
          </a:p>
        </p:txBody>
      </p:sp>
      <p:sp>
        <p:nvSpPr>
          <p:cNvPr id="8" name="Slide Number Placeholder 7"/>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pic>
        <p:nvPicPr>
          <p:cNvPr id="9" name="Picture 8" title="University of Waterloo"/>
          <p:cNvPicPr>
            <a:picLocks noChangeAspect="1"/>
          </p:cNvPicPr>
          <p:nvPr userDrawn="1"/>
        </p:nvPicPr>
        <p:blipFill rotWithShape="1">
          <a:blip r:embed="rId3">
            <a:extLst>
              <a:ext uri="{28A0092B-C50C-407E-A947-70E740481C1C}">
                <a14:useLocalDpi xmlns:a14="http://schemas.microsoft.com/office/drawing/2010/main" val="0"/>
              </a:ext>
            </a:extLst>
          </a:blip>
          <a:srcRect l="13985" t="13985" r="13985" b="13985"/>
          <a:stretch/>
        </p:blipFill>
        <p:spPr bwMode="gray">
          <a:xfrm>
            <a:off x="3010662" y="1748224"/>
            <a:ext cx="6170673" cy="3005998"/>
          </a:xfrm>
          <a:prstGeom prst="rect">
            <a:avLst/>
          </a:prstGeom>
          <a:effectLst>
            <a:outerShdw blurRad="50800" dist="38100" dir="2700000" algn="tl" rotWithShape="0">
              <a:prstClr val="black">
                <a:alpha val="40000"/>
              </a:prstClr>
            </a:outerShdw>
          </a:effectLst>
        </p:spPr>
      </p:pic>
      <p:grpSp>
        <p:nvGrpSpPr>
          <p:cNvPr id="10" name="Group 9"/>
          <p:cNvGrpSpPr/>
          <p:nvPr userDrawn="1"/>
        </p:nvGrpSpPr>
        <p:grpSpPr>
          <a:xfrm>
            <a:off x="0" y="0"/>
            <a:ext cx="12192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7" name="Title 1"/>
          <p:cNvSpPr>
            <a:spLocks noGrp="1"/>
          </p:cNvSpPr>
          <p:nvPr>
            <p:ph type="title" hasCustomPrompt="1"/>
          </p:nvPr>
        </p:nvSpPr>
        <p:spPr>
          <a:xfrm>
            <a:off x="657227" y="4581240"/>
            <a:ext cx="10877551" cy="1597891"/>
          </a:xfrm>
          <a:noFill/>
        </p:spPr>
        <p:txBody>
          <a:bodyPr wrap="square" rtlCol="0" anchor="ctr" anchorCtr="1">
            <a:noAutofit/>
          </a:bodyPr>
          <a:lstStyle>
            <a:lvl1pPr algn="ctr">
              <a:defRPr lang="en-US" sz="1800" b="0" cap="all" baseline="0">
                <a:solidFill>
                  <a:schemeClr val="bg1"/>
                </a:solidFill>
                <a:latin typeface="Verdana" charset="0"/>
                <a:ea typeface="Verdana" charset="0"/>
                <a:cs typeface="Verdana" charset="0"/>
              </a:defRPr>
            </a:lvl1pPr>
          </a:lstStyle>
          <a:p>
            <a:pPr marL="0" lvl="0" algn="ctr">
              <a:lnSpc>
                <a:spcPct val="75000"/>
              </a:lnSpc>
            </a:pPr>
            <a:r>
              <a:rPr lang="en-US"/>
              <a:t>click to edit master closing slide</a:t>
            </a:r>
          </a:p>
        </p:txBody>
      </p:sp>
    </p:spTree>
    <p:extLst>
      <p:ext uri="{BB962C8B-B14F-4D97-AF65-F5344CB8AC3E}">
        <p14:creationId xmlns:p14="http://schemas.microsoft.com/office/powerpoint/2010/main" val="37220828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D4B0C9-B47E-4B33-A656-C78D1805DA95}" type="datetime1">
              <a:rPr lang="en-US" smtClean="0"/>
              <a:t>3/21/2024</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66632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7407697" y="685060"/>
            <a:ext cx="1420859" cy="286052"/>
          </a:xfrm>
        </p:spPr>
        <p:txBody>
          <a:bodyPr anchor="ctr">
            <a:noAutofit/>
          </a:bodyPr>
          <a:lstStyle>
            <a:lvl1pPr marL="0" indent="0" algn="ctr">
              <a:buNone/>
              <a:defRPr sz="10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1</a:t>
            </a:r>
          </a:p>
        </p:txBody>
      </p:sp>
      <p:sp>
        <p:nvSpPr>
          <p:cNvPr id="9" name="Text Placeholder 7"/>
          <p:cNvSpPr>
            <a:spLocks noGrp="1"/>
          </p:cNvSpPr>
          <p:nvPr>
            <p:ph type="body" sz="quarter" idx="14" hasCustomPrompt="1"/>
          </p:nvPr>
        </p:nvSpPr>
        <p:spPr>
          <a:xfrm>
            <a:off x="8908225" y="685060"/>
            <a:ext cx="1420859" cy="286052"/>
          </a:xfrm>
        </p:spPr>
        <p:txBody>
          <a:bodyPr anchor="ctr">
            <a:noAutofit/>
          </a:bodyPr>
          <a:lstStyle>
            <a:lvl1pPr marL="0" indent="0" algn="ctr">
              <a:buNone/>
              <a:defRPr sz="10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2</a:t>
            </a:r>
          </a:p>
        </p:txBody>
      </p:sp>
      <p:sp>
        <p:nvSpPr>
          <p:cNvPr id="10" name="Text Placeholder 7"/>
          <p:cNvSpPr>
            <a:spLocks noGrp="1"/>
          </p:cNvSpPr>
          <p:nvPr>
            <p:ph type="body" sz="quarter" idx="15" hasCustomPrompt="1"/>
          </p:nvPr>
        </p:nvSpPr>
        <p:spPr>
          <a:xfrm>
            <a:off x="10408753" y="685060"/>
            <a:ext cx="1420859" cy="286052"/>
          </a:xfrm>
        </p:spPr>
        <p:txBody>
          <a:bodyPr anchor="ctr">
            <a:noAutofit/>
          </a:bodyPr>
          <a:lstStyle>
            <a:lvl1pPr marL="0" indent="0" algn="ctr">
              <a:buNone/>
              <a:defRPr sz="100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3</a:t>
            </a:r>
          </a:p>
        </p:txBody>
      </p:sp>
      <p:sp>
        <p:nvSpPr>
          <p:cNvPr id="7" name="Date Placeholder 6"/>
          <p:cNvSpPr>
            <a:spLocks noGrp="1"/>
          </p:cNvSpPr>
          <p:nvPr>
            <p:ph type="dt" sz="half" idx="16"/>
          </p:nvPr>
        </p:nvSpPr>
        <p:spPr/>
        <p:txBody>
          <a:bodyPr/>
          <a:lstStyle/>
          <a:p>
            <a:fld id="{48C228CE-C572-4AF5-9728-AA6E475873DD}" type="datetime1">
              <a:rPr lang="en-US" smtClean="0"/>
              <a:t>3/21/2024</a:t>
            </a:fld>
            <a:endParaRPr lang="en-US"/>
          </a:p>
        </p:txBody>
      </p:sp>
      <p:sp>
        <p:nvSpPr>
          <p:cNvPr id="11" name="Footer Placeholder 10"/>
          <p:cNvSpPr>
            <a:spLocks noGrp="1"/>
          </p:cNvSpPr>
          <p:nvPr>
            <p:ph type="ftr" sz="quarter" idx="17"/>
          </p:nvPr>
        </p:nvSpPr>
        <p:spPr/>
        <p:txBody>
          <a:bodyPr/>
          <a:lstStyle/>
          <a:p>
            <a:r>
              <a:rPr lang="en-US"/>
              <a:t>PRESENTATION TITLE</a:t>
            </a:r>
          </a:p>
        </p:txBody>
      </p:sp>
      <p:sp>
        <p:nvSpPr>
          <p:cNvPr id="12" name="Slide Number Placeholder 11"/>
          <p:cNvSpPr>
            <a:spLocks noGrp="1"/>
          </p:cNvSpPr>
          <p:nvPr>
            <p:ph type="sldNum" sz="quarter" idx="18"/>
          </p:nvPr>
        </p:nvSpPr>
        <p:spPr/>
        <p:txBody>
          <a:bodyPr/>
          <a:lstStyle/>
          <a:p>
            <a:r>
              <a:rPr lang="en-US"/>
              <a:t>PAGE  </a:t>
            </a:r>
            <a:fld id="{93005692-73BE-493E-93AB-ECD6027A7652}" type="slidenum">
              <a:rPr lang="en-US" smtClean="0"/>
              <a:pPr/>
              <a:t>‹#›</a:t>
            </a:fld>
            <a:endParaRPr lang="en-US"/>
          </a:p>
        </p:txBody>
      </p:sp>
      <p:sp>
        <p:nvSpPr>
          <p:cNvPr id="4" name="Title 3"/>
          <p:cNvSpPr>
            <a:spLocks noGrp="1"/>
          </p:cNvSpPr>
          <p:nvPr>
            <p:ph type="title"/>
          </p:nvPr>
        </p:nvSpPr>
        <p:spPr>
          <a:xfrm>
            <a:off x="259886" y="434112"/>
            <a:ext cx="7046081" cy="895927"/>
          </a:xfrm>
        </p:spPr>
        <p:txBody>
          <a:bodyPr tIns="182880"/>
          <a:lstStyle>
            <a:lvl1pPr>
              <a:defRPr cap="all" baseline="0"/>
            </a:lvl1pPr>
          </a:lstStyle>
          <a:p>
            <a:r>
              <a:rPr lang="en-US"/>
              <a:t>Click to edit Master title style</a:t>
            </a:r>
          </a:p>
        </p:txBody>
      </p:sp>
    </p:spTree>
    <p:extLst>
      <p:ext uri="{BB962C8B-B14F-4D97-AF65-F5344CB8AC3E}">
        <p14:creationId xmlns:p14="http://schemas.microsoft.com/office/powerpoint/2010/main" val="126703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4" y="1709742"/>
            <a:ext cx="9399507" cy="2852737"/>
          </a:xfrm>
        </p:spPr>
        <p:txBody>
          <a:bodyPr anchor="b">
            <a:normAutofit/>
          </a:bodyPr>
          <a:lstStyle>
            <a:lvl1pPr algn="l">
              <a:defRPr sz="4000" baseline="0">
                <a:solidFill>
                  <a:schemeClr val="tx1"/>
                </a:solidFill>
              </a:defRPr>
            </a:lvl1pPr>
          </a:lstStyle>
          <a:p>
            <a:r>
              <a:rPr lang="en-US"/>
              <a:t>CLICK TO EDIT MASTER</a:t>
            </a:r>
            <a:br>
              <a:rPr lang="en-US"/>
            </a:br>
            <a:r>
              <a:rPr lang="en-US"/>
              <a:t>SECTION TITLE SLIDE</a:t>
            </a:r>
          </a:p>
        </p:txBody>
      </p:sp>
      <p:sp>
        <p:nvSpPr>
          <p:cNvPr id="3" name="Text Placeholder 2"/>
          <p:cNvSpPr>
            <a:spLocks noGrp="1"/>
          </p:cNvSpPr>
          <p:nvPr>
            <p:ph type="body" idx="1"/>
          </p:nvPr>
        </p:nvSpPr>
        <p:spPr>
          <a:xfrm>
            <a:off x="259884" y="4589467"/>
            <a:ext cx="9399507" cy="1500187"/>
          </a:xfrm>
        </p:spPr>
        <p:txBody>
          <a:bodyPr>
            <a:normAutofit/>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026D43AC-4B94-471D-A170-0D88FCD1FB54}" type="datetime1">
              <a:rPr lang="en-US" smtClean="0"/>
              <a:t>3/21/2024</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96902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960523" y="1692454"/>
            <a:ext cx="6933512" cy="1331092"/>
          </a:xfrm>
          <a:prstGeom prst="rect">
            <a:avLst/>
          </a:prstGeom>
        </p:spPr>
      </p:pic>
      <p:sp>
        <p:nvSpPr>
          <p:cNvPr id="2" name="Title 1"/>
          <p:cNvSpPr>
            <a:spLocks noGrp="1"/>
          </p:cNvSpPr>
          <p:nvPr>
            <p:ph type="ctrTitle" hasCustomPrompt="1"/>
          </p:nvPr>
        </p:nvSpPr>
        <p:spPr>
          <a:xfrm>
            <a:off x="960523" y="3727927"/>
            <a:ext cx="8770620" cy="1212056"/>
          </a:xfrm>
        </p:spPr>
        <p:txBody>
          <a:bodyPr anchor="b">
            <a:noAutofit/>
          </a:bodyPr>
          <a:lstStyle>
            <a:lvl1pPr algn="l">
              <a:defRPr sz="4000" baseline="0">
                <a:solidFill>
                  <a:schemeClr val="tx1"/>
                </a:solidFill>
                <a:latin typeface="+mj-lt"/>
              </a:defRPr>
            </a:lvl1pPr>
          </a:lstStyle>
          <a:p>
            <a:r>
              <a:rPr lang="en-US"/>
              <a:t>CLICK TO EDIT MASTER</a:t>
            </a:r>
            <a:br>
              <a:rPr lang="en-US"/>
            </a:br>
            <a:r>
              <a:rPr lang="en-US"/>
              <a:t>SECTION TITLE SLIDE OPTION 2</a:t>
            </a:r>
          </a:p>
        </p:txBody>
      </p:sp>
      <p:sp>
        <p:nvSpPr>
          <p:cNvPr id="3" name="Subtitle 2"/>
          <p:cNvSpPr>
            <a:spLocks noGrp="1"/>
          </p:cNvSpPr>
          <p:nvPr>
            <p:ph type="subTitle" idx="1"/>
          </p:nvPr>
        </p:nvSpPr>
        <p:spPr bwMode="gray">
          <a:xfrm>
            <a:off x="960523" y="4947817"/>
            <a:ext cx="8770620" cy="666549"/>
          </a:xfrm>
        </p:spPr>
        <p:txBody>
          <a:bodyPr anchor="t">
            <a:normAutofit/>
          </a:bodyPr>
          <a:lstStyle>
            <a:lvl1pPr marL="0" indent="0" algn="l">
              <a:buNone/>
              <a:defRPr sz="240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2EFF9E2-52BD-4C8D-9C57-79F661DB94A1}" type="datetime1">
              <a:rPr lang="en-US" smtClean="0"/>
              <a:t>3/21/2024</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16" name="Group 15"/>
          <p:cNvGrpSpPr/>
          <p:nvPr userDrawn="1"/>
        </p:nvGrpSpPr>
        <p:grpSpPr>
          <a:xfrm>
            <a:off x="0" y="0"/>
            <a:ext cx="12192000" cy="397164"/>
            <a:chOff x="421830" y="1342659"/>
            <a:chExt cx="10018760" cy="290558"/>
          </a:xfrm>
        </p:grpSpPr>
        <p:sp>
          <p:nvSpPr>
            <p:cNvPr id="17" name="Rectangle 16"/>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6427483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6" y="434112"/>
            <a:ext cx="11569729" cy="895927"/>
          </a:xfrm>
        </p:spPr>
        <p:txBody>
          <a:bodyPr/>
          <a:lstStyle/>
          <a:p>
            <a:r>
              <a:rPr lang="en-US"/>
              <a:t>CLICK TO EDIT MASTER TITLE STYLE</a:t>
            </a:r>
          </a:p>
        </p:txBody>
      </p:sp>
      <p:sp>
        <p:nvSpPr>
          <p:cNvPr id="3" name="Content Placeholder 2"/>
          <p:cNvSpPr>
            <a:spLocks noGrp="1"/>
          </p:cNvSpPr>
          <p:nvPr>
            <p:ph sz="half" idx="1"/>
          </p:nvPr>
        </p:nvSpPr>
        <p:spPr>
          <a:xfrm>
            <a:off x="259884" y="1413164"/>
            <a:ext cx="5586855" cy="4590472"/>
          </a:xfrm>
        </p:spPr>
        <p:txBody>
          <a:bodyPr/>
          <a:lstStyle>
            <a:lvl1pPr marL="288918" indent="-288918">
              <a:spcBef>
                <a:spcPts val="800"/>
              </a:spcBef>
              <a:spcAft>
                <a:spcPts val="800"/>
              </a:spcAft>
              <a:buFont typeface="Wingdings" charset="2"/>
              <a:buChar char="§"/>
              <a:defRPr/>
            </a:lvl1pPr>
            <a:lvl2pPr marL="685783" indent="-228594">
              <a:spcBef>
                <a:spcPts val="800"/>
              </a:spcBef>
              <a:spcAft>
                <a:spcPts val="800"/>
              </a:spcAft>
              <a:buFont typeface="Wingdings" charset="2"/>
              <a:buChar char="§"/>
              <a:defRPr/>
            </a:lvl2pPr>
            <a:lvl3pPr marL="1142971" indent="-228594">
              <a:spcBef>
                <a:spcPts val="800"/>
              </a:spcBef>
              <a:spcAft>
                <a:spcPts val="800"/>
              </a:spcAft>
              <a:buFont typeface="Wingdings" charset="2"/>
              <a:buChar char="§"/>
              <a:defRPr/>
            </a:lvl3pPr>
            <a:lvl4pPr marL="1600160" indent="-228594">
              <a:spcBef>
                <a:spcPts val="800"/>
              </a:spcBef>
              <a:spcAft>
                <a:spcPts val="800"/>
              </a:spcAft>
              <a:buFont typeface="Wingdings" charset="2"/>
              <a:buChar char="§"/>
              <a:defRPr/>
            </a:lvl4pPr>
            <a:lvl5pPr marL="2057349" indent="-228594">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994" y="1413164"/>
            <a:ext cx="5658620" cy="4590472"/>
          </a:xfrm>
        </p:spPr>
        <p:txBody>
          <a:bodyPr/>
          <a:lstStyle>
            <a:lvl1pPr marL="288918" indent="-288918">
              <a:spcBef>
                <a:spcPts val="800"/>
              </a:spcBef>
              <a:spcAft>
                <a:spcPts val="800"/>
              </a:spcAft>
              <a:buFont typeface="Wingdings" charset="2"/>
              <a:buChar char="§"/>
              <a:defRPr/>
            </a:lvl1pPr>
            <a:lvl2pPr marL="685783" indent="-228594">
              <a:spcBef>
                <a:spcPts val="800"/>
              </a:spcBef>
              <a:spcAft>
                <a:spcPts val="800"/>
              </a:spcAft>
              <a:buFont typeface="Wingdings" charset="2"/>
              <a:buChar char="§"/>
              <a:defRPr/>
            </a:lvl2pPr>
            <a:lvl3pPr marL="1142971" indent="-228594">
              <a:spcBef>
                <a:spcPts val="800"/>
              </a:spcBef>
              <a:spcAft>
                <a:spcPts val="800"/>
              </a:spcAft>
              <a:buFont typeface="Wingdings" charset="2"/>
              <a:buChar char="§"/>
              <a:defRPr/>
            </a:lvl3pPr>
            <a:lvl4pPr marL="1600160" indent="-228594">
              <a:spcBef>
                <a:spcPts val="800"/>
              </a:spcBef>
              <a:spcAft>
                <a:spcPts val="800"/>
              </a:spcAft>
              <a:buFont typeface="Wingdings" charset="2"/>
              <a:buChar char="§"/>
              <a:defRPr/>
            </a:lvl4pPr>
            <a:lvl5pPr marL="2057349" indent="-228594">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081881F3-AB4F-4026-8B03-DBF7475676B1}" type="datetime1">
              <a:rPr lang="en-US" smtClean="0"/>
              <a:t>3/21/2024</a:t>
            </a:fld>
            <a:endParaRPr lang="en-US"/>
          </a:p>
        </p:txBody>
      </p:sp>
      <p:sp>
        <p:nvSpPr>
          <p:cNvPr id="9" name="Footer Placeholder 8"/>
          <p:cNvSpPr>
            <a:spLocks noGrp="1"/>
          </p:cNvSpPr>
          <p:nvPr>
            <p:ph type="ftr" sz="quarter" idx="11"/>
          </p:nvPr>
        </p:nvSpPr>
        <p:spPr/>
        <p:txBody>
          <a:bodyPr/>
          <a:lstStyle/>
          <a:p>
            <a:r>
              <a:rPr lang="en-US"/>
              <a:t>PRESENTATION TITLE</a:t>
            </a:r>
          </a:p>
        </p:txBody>
      </p:sp>
      <p:sp>
        <p:nvSpPr>
          <p:cNvPr id="10" name="Slide Number Placeholder 9"/>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23851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6.jp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2.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theme" Target="../theme/theme3.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2"/>
          <a:stretch>
            <a:fillRect/>
          </a:stretch>
        </p:blipFill>
        <p:spPr>
          <a:xfrm>
            <a:off x="9103724" y="6147743"/>
            <a:ext cx="2747288" cy="527423"/>
          </a:xfrm>
          <a:prstGeom prst="rect">
            <a:avLst/>
          </a:prstGeom>
        </p:spPr>
      </p:pic>
      <p:sp>
        <p:nvSpPr>
          <p:cNvPr id="2" name="Title Placeholder 1"/>
          <p:cNvSpPr>
            <a:spLocks noGrp="1"/>
          </p:cNvSpPr>
          <p:nvPr>
            <p:ph type="title"/>
          </p:nvPr>
        </p:nvSpPr>
        <p:spPr>
          <a:xfrm>
            <a:off x="259886" y="434112"/>
            <a:ext cx="11569729" cy="895927"/>
          </a:xfrm>
          <a:prstGeom prst="rect">
            <a:avLst/>
          </a:prstGeom>
        </p:spPr>
        <p:txBody>
          <a:bodyPr vert="horz" lIns="91440" tIns="9144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59885" y="1413167"/>
            <a:ext cx="11569729" cy="459511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184752" y="6335313"/>
            <a:ext cx="1338219"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5FDFC970-B950-4395-A833-47227D4A68CA}" type="datetime1">
              <a:rPr lang="en-US" smtClean="0"/>
              <a:t>3/21/2024</a:t>
            </a:fld>
            <a:endParaRPr lang="en-US"/>
          </a:p>
        </p:txBody>
      </p:sp>
      <p:sp>
        <p:nvSpPr>
          <p:cNvPr id="5" name="Footer Placeholder 4"/>
          <p:cNvSpPr>
            <a:spLocks noGrp="1"/>
          </p:cNvSpPr>
          <p:nvPr>
            <p:ph type="ftr" sz="quarter" idx="3"/>
          </p:nvPr>
        </p:nvSpPr>
        <p:spPr>
          <a:xfrm>
            <a:off x="259884" y="6335313"/>
            <a:ext cx="5226517" cy="250337"/>
          </a:xfrm>
          <a:prstGeom prst="rect">
            <a:avLst/>
          </a:prstGeom>
        </p:spPr>
        <p:txBody>
          <a:bodyPr vert="horz" lIns="91440" tIns="45720" rIns="91440" bIns="45720" rtlCol="0" anchor="ctr"/>
          <a:lstStyle>
            <a:lvl1pPr algn="l">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a:t>
            </a:r>
          </a:p>
        </p:txBody>
      </p:sp>
      <p:sp>
        <p:nvSpPr>
          <p:cNvPr id="6" name="Slide Number Placeholder 5"/>
          <p:cNvSpPr>
            <a:spLocks noGrp="1"/>
          </p:cNvSpPr>
          <p:nvPr>
            <p:ph type="sldNum" sz="quarter" idx="4"/>
          </p:nvPr>
        </p:nvSpPr>
        <p:spPr>
          <a:xfrm>
            <a:off x="5587999" y="6335313"/>
            <a:ext cx="1170281"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PAGE  </a:t>
            </a:r>
            <a:fld id="{93005692-73BE-493E-93AB-ECD6027A7652}" type="slidenum">
              <a:rPr lang="en-US" smtClean="0"/>
              <a:pPr/>
              <a:t>‹#›</a:t>
            </a:fld>
            <a:endParaRPr lang="en-US"/>
          </a:p>
        </p:txBody>
      </p:sp>
      <p:grpSp>
        <p:nvGrpSpPr>
          <p:cNvPr id="15" name="Group 14"/>
          <p:cNvGrpSpPr/>
          <p:nvPr userDrawn="1"/>
        </p:nvGrpSpPr>
        <p:grpSpPr>
          <a:xfrm>
            <a:off x="0" y="0"/>
            <a:ext cx="12192000" cy="397164"/>
            <a:chOff x="421830" y="1342659"/>
            <a:chExt cx="10018760" cy="290558"/>
          </a:xfrm>
        </p:grpSpPr>
        <p:sp>
          <p:nvSpPr>
            <p:cNvPr id="16" name="Rectangle 15"/>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973700157"/>
      </p:ext>
    </p:extLst>
  </p:cSld>
  <p:clrMap bg1="lt1" tx1="dk1" bg2="lt2" tx2="dk2" accent1="accent1" accent2="accent2" accent3="accent3" accent4="accent4" accent5="accent5" accent6="accent6" hlink="hlink" folHlink="folHlink"/>
  <p:sldLayoutIdLst>
    <p:sldLayoutId id="2147483669" r:id="rId1"/>
    <p:sldLayoutId id="2147483714" r:id="rId2"/>
    <p:sldLayoutId id="2147483715" r:id="rId3"/>
    <p:sldLayoutId id="2147483716" r:id="rId4"/>
    <p:sldLayoutId id="2147483670" r:id="rId5"/>
    <p:sldLayoutId id="2147483693" r:id="rId6"/>
    <p:sldLayoutId id="2147483671" r:id="rId7"/>
    <p:sldLayoutId id="2147483690" r:id="rId8"/>
    <p:sldLayoutId id="2147483672" r:id="rId9"/>
    <p:sldLayoutId id="2147483673" r:id="rId10"/>
    <p:sldLayoutId id="2147483674" r:id="rId11"/>
    <p:sldLayoutId id="2147483675" r:id="rId12"/>
    <p:sldLayoutId id="2147483710" r:id="rId13"/>
    <p:sldLayoutId id="2147483717" r:id="rId14"/>
    <p:sldLayoutId id="2147483718" r:id="rId15"/>
    <p:sldLayoutId id="2147483719" r:id="rId16"/>
    <p:sldLayoutId id="2147483720" r:id="rId17"/>
    <p:sldLayoutId id="2147483721" r:id="rId18"/>
    <p:sldLayoutId id="2147483712" r:id="rId19"/>
    <p:sldLayoutId id="2147483713" r:id="rId20"/>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txStyles>
    <p:titleStyle>
      <a:lvl1pPr algn="l" defTabSz="914377" rtl="0" eaLnBrk="1" latinLnBrk="0" hangingPunct="1">
        <a:lnSpc>
          <a:spcPct val="85000"/>
        </a:lnSpc>
        <a:spcBef>
          <a:spcPct val="0"/>
        </a:spcBef>
        <a:buNone/>
        <a:defRPr sz="3600" b="0" kern="1200" spc="51" baseline="0">
          <a:solidFill>
            <a:schemeClr val="tx1"/>
          </a:solidFill>
          <a:latin typeface="+mj-lt"/>
          <a:ea typeface="+mj-ea"/>
          <a:cs typeface="+mj-cs"/>
        </a:defRPr>
      </a:lvl1pPr>
    </p:titleStyle>
    <p:bodyStyle>
      <a:lvl1pPr marL="288918" indent="-288918" algn="l" defTabSz="914377"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783" indent="-228594" algn="l" defTabSz="914377"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2971" indent="-228594" algn="l" defTabSz="914377"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160" indent="-228594" algn="l" defTabSz="914377"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349" indent="-228594" algn="l" defTabSz="914377"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9141230" y="6189935"/>
            <a:ext cx="2662900" cy="464132"/>
          </a:xfrm>
          <a:prstGeom prst="rect">
            <a:avLst/>
          </a:prstGeom>
        </p:spPr>
      </p:pic>
      <p:sp>
        <p:nvSpPr>
          <p:cNvPr id="17" name="bg object 17"/>
          <p:cNvSpPr/>
          <p:nvPr/>
        </p:nvSpPr>
        <p:spPr>
          <a:xfrm>
            <a:off x="1" y="198583"/>
            <a:ext cx="3051387" cy="198755"/>
          </a:xfrm>
          <a:custGeom>
            <a:avLst/>
            <a:gdLst/>
            <a:ahLst/>
            <a:cxnLst/>
            <a:rect l="l" t="t" r="r" b="b"/>
            <a:pathLst>
              <a:path w="2288540" h="198754">
                <a:moveTo>
                  <a:pt x="0" y="198582"/>
                </a:moveTo>
                <a:lnTo>
                  <a:pt x="2288112" y="198582"/>
                </a:lnTo>
                <a:lnTo>
                  <a:pt x="2288112" y="0"/>
                </a:lnTo>
                <a:lnTo>
                  <a:pt x="0" y="0"/>
                </a:lnTo>
                <a:lnTo>
                  <a:pt x="0" y="198582"/>
                </a:lnTo>
                <a:close/>
              </a:path>
            </a:pathLst>
          </a:custGeom>
          <a:solidFill>
            <a:srgbClr val="FFFFAA"/>
          </a:solidFill>
        </p:spPr>
        <p:txBody>
          <a:bodyPr wrap="square" lIns="0" tIns="0" rIns="0" bIns="0" rtlCol="0"/>
          <a:lstStyle/>
          <a:p>
            <a:endParaRPr sz="1800"/>
          </a:p>
        </p:txBody>
      </p:sp>
      <p:sp>
        <p:nvSpPr>
          <p:cNvPr id="18" name="bg object 18"/>
          <p:cNvSpPr/>
          <p:nvPr/>
        </p:nvSpPr>
        <p:spPr>
          <a:xfrm>
            <a:off x="3050818" y="198583"/>
            <a:ext cx="3047153"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FFEA3D"/>
          </a:solidFill>
        </p:spPr>
        <p:txBody>
          <a:bodyPr wrap="square" lIns="0" tIns="0" rIns="0" bIns="0" rtlCol="0"/>
          <a:lstStyle/>
          <a:p>
            <a:endParaRPr sz="1800"/>
          </a:p>
        </p:txBody>
      </p:sp>
      <p:sp>
        <p:nvSpPr>
          <p:cNvPr id="19" name="bg object 19"/>
          <p:cNvSpPr/>
          <p:nvPr/>
        </p:nvSpPr>
        <p:spPr>
          <a:xfrm>
            <a:off x="6097878" y="198583"/>
            <a:ext cx="3047153"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FFD54F"/>
          </a:solidFill>
        </p:spPr>
        <p:txBody>
          <a:bodyPr wrap="square" lIns="0" tIns="0" rIns="0" bIns="0" rtlCol="0"/>
          <a:lstStyle/>
          <a:p>
            <a:endParaRPr sz="1800"/>
          </a:p>
        </p:txBody>
      </p:sp>
      <p:sp>
        <p:nvSpPr>
          <p:cNvPr id="20" name="bg object 20"/>
          <p:cNvSpPr/>
          <p:nvPr/>
        </p:nvSpPr>
        <p:spPr>
          <a:xfrm>
            <a:off x="9144940" y="198583"/>
            <a:ext cx="3047153"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E4B429"/>
          </a:solidFill>
        </p:spPr>
        <p:txBody>
          <a:bodyPr wrap="square" lIns="0" tIns="0" rIns="0" bIns="0" rtlCol="0"/>
          <a:lstStyle/>
          <a:p>
            <a:endParaRPr sz="1800"/>
          </a:p>
        </p:txBody>
      </p:sp>
      <p:sp>
        <p:nvSpPr>
          <p:cNvPr id="21" name="bg object 21"/>
          <p:cNvSpPr/>
          <p:nvPr/>
        </p:nvSpPr>
        <p:spPr>
          <a:xfrm>
            <a:off x="0" y="1"/>
            <a:ext cx="12192000" cy="198755"/>
          </a:xfrm>
          <a:custGeom>
            <a:avLst/>
            <a:gdLst/>
            <a:ahLst/>
            <a:cxnLst/>
            <a:rect l="l" t="t" r="r" b="b"/>
            <a:pathLst>
              <a:path w="9144000" h="198755">
                <a:moveTo>
                  <a:pt x="9143998" y="0"/>
                </a:moveTo>
                <a:lnTo>
                  <a:pt x="0" y="0"/>
                </a:lnTo>
                <a:lnTo>
                  <a:pt x="0" y="198582"/>
                </a:lnTo>
                <a:lnTo>
                  <a:pt x="9143998" y="198582"/>
                </a:lnTo>
                <a:lnTo>
                  <a:pt x="9143998" y="0"/>
                </a:lnTo>
                <a:close/>
              </a:path>
            </a:pathLst>
          </a:custGeom>
          <a:solidFill>
            <a:srgbClr val="000000"/>
          </a:solidFill>
        </p:spPr>
        <p:txBody>
          <a:bodyPr wrap="square" lIns="0" tIns="0" rIns="0" bIns="0" rtlCol="0"/>
          <a:lstStyle/>
          <a:p>
            <a:endParaRPr sz="1800"/>
          </a:p>
        </p:txBody>
      </p:sp>
      <p:sp>
        <p:nvSpPr>
          <p:cNvPr id="2" name="Holder 2"/>
          <p:cNvSpPr>
            <a:spLocks noGrp="1"/>
          </p:cNvSpPr>
          <p:nvPr>
            <p:ph type="title"/>
          </p:nvPr>
        </p:nvSpPr>
        <p:spPr>
          <a:xfrm>
            <a:off x="364872" y="569467"/>
            <a:ext cx="4797213" cy="574040"/>
          </a:xfrm>
          <a:prstGeom prst="rect">
            <a:avLst/>
          </a:prstGeom>
        </p:spPr>
        <p:txBody>
          <a:bodyPr wrap="square" lIns="0" tIns="0" rIns="0" bIns="0">
            <a:spAutoFit/>
          </a:bodyPr>
          <a:lstStyle>
            <a:lvl1pPr>
              <a:defRPr sz="3600" b="0" i="0">
                <a:solidFill>
                  <a:schemeClr val="tx1"/>
                </a:solidFill>
                <a:latin typeface="Impact"/>
                <a:cs typeface="Impact"/>
              </a:defRPr>
            </a:lvl1pPr>
          </a:lstStyle>
          <a:p>
            <a:endParaRPr/>
          </a:p>
        </p:txBody>
      </p:sp>
      <p:sp>
        <p:nvSpPr>
          <p:cNvPr id="3" name="Holder 3"/>
          <p:cNvSpPr>
            <a:spLocks noGrp="1"/>
          </p:cNvSpPr>
          <p:nvPr>
            <p:ph type="body" idx="1"/>
          </p:nvPr>
        </p:nvSpPr>
        <p:spPr>
          <a:xfrm>
            <a:off x="326913" y="1097788"/>
            <a:ext cx="11513820" cy="400110"/>
          </a:xfrm>
          <a:prstGeom prst="rect">
            <a:avLst/>
          </a:prstGeom>
        </p:spPr>
        <p:txBody>
          <a:bodyPr wrap="square" lIns="0" tIns="0" rIns="0" bIns="0">
            <a:spAutoFit/>
          </a:bodyPr>
          <a:lstStyle>
            <a:lvl1pPr>
              <a:defRPr sz="2600" b="0" i="0">
                <a:solidFill>
                  <a:schemeClr val="tx1"/>
                </a:solidFill>
                <a:latin typeface="Georgia"/>
                <a:cs typeface="Georgia"/>
              </a:defRPr>
            </a:lvl1pPr>
          </a:lstStyle>
          <a:p>
            <a:endParaRPr/>
          </a:p>
        </p:txBody>
      </p:sp>
      <p:sp>
        <p:nvSpPr>
          <p:cNvPr id="4" name="Holder 4"/>
          <p:cNvSpPr>
            <a:spLocks noGrp="1"/>
          </p:cNvSpPr>
          <p:nvPr>
            <p:ph type="ftr" sz="quarter" idx="5"/>
          </p:nvPr>
        </p:nvSpPr>
        <p:spPr>
          <a:xfrm>
            <a:off x="364869" y="6370146"/>
            <a:ext cx="2235200" cy="153888"/>
          </a:xfrm>
          <a:prstGeom prst="rect">
            <a:avLst/>
          </a:prstGeom>
        </p:spPr>
        <p:txBody>
          <a:bodyPr wrap="square" lIns="0" tIns="0" rIns="0" bIns="0">
            <a:spAutoFit/>
          </a:bodyPr>
          <a:lstStyle>
            <a:lvl1pPr>
              <a:defRPr sz="1000" b="0" i="0">
                <a:solidFill>
                  <a:schemeClr val="tx1"/>
                </a:solidFill>
                <a:latin typeface="Verdana"/>
                <a:cs typeface="Verdana"/>
              </a:defRPr>
            </a:lvl1pPr>
          </a:lstStyle>
          <a:p>
            <a:pPr marL="12700">
              <a:lnSpc>
                <a:spcPct val="100000"/>
              </a:lnSpc>
              <a:spcBef>
                <a:spcPts val="105"/>
              </a:spcBef>
            </a:pPr>
            <a:r>
              <a:rPr spc="-5"/>
              <a:t>2SLGBTQ+</a:t>
            </a:r>
            <a:r>
              <a:rPr spc="-20"/>
              <a:t> </a:t>
            </a:r>
            <a:r>
              <a:rPr spc="-5"/>
              <a:t>Fundamentals</a:t>
            </a: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3/21/2024</a:t>
            </a:fld>
            <a:endParaRPr lang="en-US"/>
          </a:p>
        </p:txBody>
      </p:sp>
      <p:sp>
        <p:nvSpPr>
          <p:cNvPr id="6" name="Holder 6"/>
          <p:cNvSpPr>
            <a:spLocks noGrp="1"/>
          </p:cNvSpPr>
          <p:nvPr>
            <p:ph type="sldNum" sz="quarter" idx="7"/>
          </p:nvPr>
        </p:nvSpPr>
        <p:spPr>
          <a:xfrm>
            <a:off x="5760387" y="6370146"/>
            <a:ext cx="876300" cy="153888"/>
          </a:xfrm>
          <a:prstGeom prst="rect">
            <a:avLst/>
          </a:prstGeom>
        </p:spPr>
        <p:txBody>
          <a:bodyPr wrap="square" lIns="0" tIns="0" rIns="0" bIns="0">
            <a:spAutoFit/>
          </a:bodyPr>
          <a:lstStyle>
            <a:lvl1pPr>
              <a:defRPr sz="1000" b="0" i="0">
                <a:solidFill>
                  <a:schemeClr val="tx1"/>
                </a:solidFill>
                <a:latin typeface="Verdana"/>
                <a:cs typeface="Verdana"/>
              </a:defRPr>
            </a:lvl1pPr>
          </a:lstStyle>
          <a:p>
            <a:pPr marL="12700">
              <a:lnSpc>
                <a:spcPct val="100000"/>
              </a:lnSpc>
              <a:spcBef>
                <a:spcPts val="105"/>
              </a:spcBef>
            </a:pPr>
            <a:r>
              <a:rPr spc="-5"/>
              <a:t>PAGE</a:t>
            </a:r>
            <a:r>
              <a:rPr spc="290"/>
              <a:t> </a:t>
            </a:r>
            <a:fld id="{81D60167-4931-47E6-BA6A-407CBD079E47}" type="slidenum">
              <a:rPr dirty="0"/>
              <a:pPr marL="12700">
                <a:lnSpc>
                  <a:spcPct val="100000"/>
                </a:lnSpc>
                <a:spcBef>
                  <a:spcPts val="105"/>
                </a:spcBef>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2"/>
          <a:stretch>
            <a:fillRect/>
          </a:stretch>
        </p:blipFill>
        <p:spPr>
          <a:xfrm>
            <a:off x="9103724" y="6147743"/>
            <a:ext cx="2747288" cy="527423"/>
          </a:xfrm>
          <a:prstGeom prst="rect">
            <a:avLst/>
          </a:prstGeom>
        </p:spPr>
      </p:pic>
      <p:sp>
        <p:nvSpPr>
          <p:cNvPr id="2" name="Title Placeholder 1"/>
          <p:cNvSpPr>
            <a:spLocks noGrp="1"/>
          </p:cNvSpPr>
          <p:nvPr>
            <p:ph type="title"/>
          </p:nvPr>
        </p:nvSpPr>
        <p:spPr>
          <a:xfrm>
            <a:off x="259886" y="434112"/>
            <a:ext cx="11569729" cy="895927"/>
          </a:xfrm>
          <a:prstGeom prst="rect">
            <a:avLst/>
          </a:prstGeom>
        </p:spPr>
        <p:txBody>
          <a:bodyPr vert="horz" lIns="91440" tIns="9144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59885" y="1413167"/>
            <a:ext cx="11569729" cy="459511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184752" y="6335313"/>
            <a:ext cx="1338219"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5FDFC970-B950-4395-A833-47227D4A68CA}" type="datetime1">
              <a:rPr lang="en-US" smtClean="0"/>
              <a:t>3/21/2024</a:t>
            </a:fld>
            <a:endParaRPr lang="en-US"/>
          </a:p>
        </p:txBody>
      </p:sp>
      <p:sp>
        <p:nvSpPr>
          <p:cNvPr id="5" name="Footer Placeholder 4"/>
          <p:cNvSpPr>
            <a:spLocks noGrp="1"/>
          </p:cNvSpPr>
          <p:nvPr>
            <p:ph type="ftr" sz="quarter" idx="3"/>
          </p:nvPr>
        </p:nvSpPr>
        <p:spPr>
          <a:xfrm>
            <a:off x="259884" y="6335313"/>
            <a:ext cx="5226517" cy="250337"/>
          </a:xfrm>
          <a:prstGeom prst="rect">
            <a:avLst/>
          </a:prstGeom>
        </p:spPr>
        <p:txBody>
          <a:bodyPr vert="horz" lIns="91440" tIns="45720" rIns="91440" bIns="45720" rtlCol="0" anchor="ctr"/>
          <a:lstStyle>
            <a:lvl1pPr algn="l">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a:t>
            </a:r>
          </a:p>
        </p:txBody>
      </p:sp>
      <p:sp>
        <p:nvSpPr>
          <p:cNvPr id="6" name="Slide Number Placeholder 5"/>
          <p:cNvSpPr>
            <a:spLocks noGrp="1"/>
          </p:cNvSpPr>
          <p:nvPr>
            <p:ph type="sldNum" sz="quarter" idx="4"/>
          </p:nvPr>
        </p:nvSpPr>
        <p:spPr>
          <a:xfrm>
            <a:off x="5587999" y="6335313"/>
            <a:ext cx="1170281"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PAGE  </a:t>
            </a:r>
            <a:fld id="{93005692-73BE-493E-93AB-ECD6027A7652}" type="slidenum">
              <a:rPr lang="en-US" smtClean="0"/>
              <a:pPr/>
              <a:t>‹#›</a:t>
            </a:fld>
            <a:endParaRPr lang="en-US"/>
          </a:p>
        </p:txBody>
      </p:sp>
      <p:grpSp>
        <p:nvGrpSpPr>
          <p:cNvPr id="15" name="Group 14"/>
          <p:cNvGrpSpPr/>
          <p:nvPr userDrawn="1"/>
        </p:nvGrpSpPr>
        <p:grpSpPr>
          <a:xfrm>
            <a:off x="0" y="0"/>
            <a:ext cx="12192000" cy="397164"/>
            <a:chOff x="421830" y="1342659"/>
            <a:chExt cx="10018760" cy="290558"/>
          </a:xfrm>
        </p:grpSpPr>
        <p:sp>
          <p:nvSpPr>
            <p:cNvPr id="16" name="Rectangle 15"/>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97370015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txStyles>
    <p:titleStyle>
      <a:lvl1pPr algn="l" defTabSz="914377" rtl="0" eaLnBrk="1" latinLnBrk="0" hangingPunct="1">
        <a:lnSpc>
          <a:spcPct val="85000"/>
        </a:lnSpc>
        <a:spcBef>
          <a:spcPct val="0"/>
        </a:spcBef>
        <a:buNone/>
        <a:defRPr sz="3600" b="0" i="0" u="none" kern="1200" spc="51" baseline="0">
          <a:solidFill>
            <a:schemeClr val="tx1"/>
          </a:solidFill>
          <a:latin typeface="+mj-lt"/>
          <a:ea typeface="+mj-ea"/>
          <a:cs typeface="+mj-cs"/>
        </a:defRPr>
      </a:lvl1pPr>
    </p:titleStyle>
    <p:bodyStyle>
      <a:lvl1pPr marL="288918" indent="-288918" algn="l" defTabSz="914377"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783" indent="-228594" algn="l" defTabSz="914377"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2971" indent="-228594" algn="l" defTabSz="914377"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160" indent="-228594" algn="l" defTabSz="914377"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349" indent="-228594" algn="l" defTabSz="914377"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hyperlink" Target="https://www.freepik.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unsplash.com/" TargetMode="External"/><Relationship Id="rId3" Type="http://schemas.openxmlformats.org/officeDocument/2006/relationships/slideLayout" Target="../slideLayouts/slideLayout6.xml"/><Relationship Id="rId7" Type="http://schemas.openxmlformats.org/officeDocument/2006/relationships/hyperlink" Target="https://unsplash.com/@glenncarstenspeters"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1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video" Target="https://www.youtube.com/embed/6V9jIDeuFpc?feature=oembed" TargetMode="External"/><Relationship Id="rId5" Type="http://schemas.openxmlformats.org/officeDocument/2006/relationships/hyperlink" Target="https://ethicsunwrapped.utexas.edu/video/implicit-bias" TargetMode="Externa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hyperlink" Target="https://lagensomverktyg.se/wp-content/uploads/sites/4/2016/08/Pauls-PowerPoint-19-maj-2016.pdf"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16.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hyperlink" Target="https://www.rpharms.com/recognition/inclusion-diversity/microaggressions"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hyperlink" Target="https://auburn.edu/equitytaskforce/pdf/Racial_MicroaggressionsshortVersion.pdf"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hyperlink" Target="https://www.flaticon.com/free-icon/invalid_5978476?term=invalidate&amp;page=1&amp;position=29&amp;origin=search&amp;related_id=5978476" TargetMode="External"/><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hyperlink" Target="https://www.flaticon.com/free-icon/insult_4544243?term=insult&amp;page=1&amp;position=25&amp;origin=search&amp;related_id=4544243" TargetMode="External"/><Relationship Id="rId5" Type="http://schemas.openxmlformats.org/officeDocument/2006/relationships/image" Target="../media/image19.png"/><Relationship Id="rId4" Type="http://schemas.openxmlformats.org/officeDocument/2006/relationships/hyperlink" Target="https://www.flaticon.com/free-icons/fist" TargetMode="External"/><Relationship Id="rId9" Type="http://schemas.openxmlformats.org/officeDocument/2006/relationships/hyperlink" Target="https://www.culturalcomplications.com/"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youtu.be/nQ9l7y4UuxY" TargetMode="External"/><Relationship Id="rId3" Type="http://schemas.openxmlformats.org/officeDocument/2006/relationships/slideLayout" Target="../slideLayouts/slideLayout9.xml"/><Relationship Id="rId7" Type="http://schemas.openxmlformats.org/officeDocument/2006/relationships/hyperlink" Target="https://www.youtube.com/watch?v=mE81rarE9-o&amp;ab_channel=JulietHall" TargetMode="External"/><Relationship Id="rId2" Type="http://schemas.openxmlformats.org/officeDocument/2006/relationships/video" Target="https://www.youtube.com/embed/mE81rarE9-o?start=31&amp;feature=oembed" TargetMode="External"/><Relationship Id="rId1" Type="http://schemas.openxmlformats.org/officeDocument/2006/relationships/video" Target="https://www.youtube.com/embed/nQ9l7y4UuxY?feature=oembed" TargetMode="External"/><Relationship Id="rId6" Type="http://schemas.openxmlformats.org/officeDocument/2006/relationships/image" Target="../media/image22.jpeg"/><Relationship Id="rId5" Type="http://schemas.openxmlformats.org/officeDocument/2006/relationships/image" Target="../media/image21.jpeg"/><Relationship Id="rId4" Type="http://schemas.microsoft.com/office/2018/10/relationships/comments" Target="../comments/modernComment_121_9D9C4F3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5.xml"/><Relationship Id="rId1" Type="http://schemas.openxmlformats.org/officeDocument/2006/relationships/video" Target="https://www.youtube.com/embed/ZahtlxW2CIQ?feature=oembed" TargetMode="External"/><Relationship Id="rId4" Type="http://schemas.openxmlformats.org/officeDocument/2006/relationships/hyperlink" Target="https://youtu.be/ZahtlxW2CIQ"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8" Type="http://schemas.openxmlformats.org/officeDocument/2006/relationships/hyperlink" Target="https://www.medicalnewstoday.com/articles/effects-of-racism" TargetMode="External"/><Relationship Id="rId3" Type="http://schemas.openxmlformats.org/officeDocument/2006/relationships/slideLayout" Target="../slideLayouts/slideLayout9.xml"/><Relationship Id="rId7" Type="http://schemas.openxmlformats.org/officeDocument/2006/relationships/image" Target="../media/image8.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4.png"/><Relationship Id="rId5" Type="http://schemas.openxmlformats.org/officeDocument/2006/relationships/hyperlink" Target="http://Ihttps:/kojoinstitute.com/3870-2-canada-s-anti-black-racism-myths/" TargetMode="External"/><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6.xml"/><Relationship Id="rId7" Type="http://schemas.openxmlformats.org/officeDocument/2006/relationships/diagramLayout" Target="../diagrams/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Data" Target="../diagrams/data2.xml"/><Relationship Id="rId11" Type="http://schemas.openxmlformats.org/officeDocument/2006/relationships/image" Target="../media/image8.png"/><Relationship Id="rId5" Type="http://schemas.openxmlformats.org/officeDocument/2006/relationships/hyperlink" Target="https://www.raceforward.org/reporting-guide" TargetMode="External"/><Relationship Id="rId10" Type="http://schemas.microsoft.com/office/2007/relationships/diagramDrawing" Target="../diagrams/drawing2.xml"/><Relationship Id="rId4" Type="http://schemas.openxmlformats.org/officeDocument/2006/relationships/notesSlide" Target="../notesSlides/notesSlide20.xml"/><Relationship Id="rId9" Type="http://schemas.openxmlformats.org/officeDocument/2006/relationships/diagramColors" Target="../diagrams/colors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image" Target="../media/image25.jpe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9.xml"/><Relationship Id="rId7" Type="http://schemas.openxmlformats.org/officeDocument/2006/relationships/image" Target="../media/image28.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23.xml"/><Relationship Id="rId9" Type="http://schemas.openxmlformats.org/officeDocument/2006/relationships/image" Target="../media/image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hyperlink" Target="https://www.allpeoplesuu.com/helping-fixing-serving-allyship-solidarity/"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png"/><Relationship Id="rId5" Type="http://schemas.openxmlformats.org/officeDocument/2006/relationships/image" Target="../media/image30.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5.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11" Type="http://schemas.openxmlformats.org/officeDocument/2006/relationships/image" Target="../media/image8.png"/><Relationship Id="rId5" Type="http://schemas.openxmlformats.org/officeDocument/2006/relationships/diagramData" Target="../diagrams/data1.xml"/><Relationship Id="rId10" Type="http://schemas.openxmlformats.org/officeDocument/2006/relationships/hyperlink" Target="https://www.harmony.ca/wp-content/uploads/2013/06/Equity-Workbook-sample-web.pdf" TargetMode="External"/><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hyperlink" Target="https://www.youtube.com/watch?v=hRiWgx4sHGg" TargetMode="External"/><Relationship Id="rId3" Type="http://schemas.openxmlformats.org/officeDocument/2006/relationships/audio" Target="../media/media4.m4a"/><Relationship Id="rId7" Type="http://schemas.openxmlformats.org/officeDocument/2006/relationships/image" Target="../media/image8.png"/><Relationship Id="rId2" Type="http://schemas.microsoft.com/office/2007/relationships/media" Target="../media/media4.m4a"/><Relationship Id="rId1" Type="http://schemas.openxmlformats.org/officeDocument/2006/relationships/video" Target="https://www.youtube.com/embed/hRiWgx4sHGg?feature=oembed" TargetMode="External"/><Relationship Id="rId6" Type="http://schemas.openxmlformats.org/officeDocument/2006/relationships/image" Target="../media/image11.jpeg"/><Relationship Id="rId5" Type="http://schemas.openxmlformats.org/officeDocument/2006/relationships/notesSlide" Target="../notesSlides/notesSlide7.xml"/><Relationship Id="rId4"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12.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09_3AA5CCA2.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hyperlink" Target="https://unsplash.com/" TargetMode="External"/><Relationship Id="rId5" Type="http://schemas.openxmlformats.org/officeDocument/2006/relationships/hyperlink" Target="https://unsplash.com/@glenncarstenspeters" TargetMode="Externa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81FBC-93C3-45F4-8CF9-E99C689A10B2}"/>
              </a:ext>
            </a:extLst>
          </p:cNvPr>
          <p:cNvSpPr>
            <a:spLocks noGrp="1"/>
          </p:cNvSpPr>
          <p:nvPr>
            <p:ph type="ctrTitle"/>
          </p:nvPr>
        </p:nvSpPr>
        <p:spPr>
          <a:xfrm>
            <a:off x="980436" y="707494"/>
            <a:ext cx="8427334" cy="1152842"/>
          </a:xfrm>
        </p:spPr>
        <p:txBody>
          <a:bodyPr/>
          <a:lstStyle/>
          <a:p>
            <a:r>
              <a:rPr lang="en-US" sz="5800">
                <a:latin typeface="Impact"/>
                <a:cs typeface="Arial"/>
              </a:rPr>
              <a:t>Introduction to Equity</a:t>
            </a:r>
            <a:endParaRPr lang="en-US"/>
          </a:p>
        </p:txBody>
      </p:sp>
      <p:sp>
        <p:nvSpPr>
          <p:cNvPr id="3" name="Subtitle 2">
            <a:extLst>
              <a:ext uri="{FF2B5EF4-FFF2-40B4-BE49-F238E27FC236}">
                <a16:creationId xmlns:a16="http://schemas.microsoft.com/office/drawing/2014/main" id="{A8640B56-D6E7-4EAB-965F-DDF83601FEA1}"/>
              </a:ext>
            </a:extLst>
          </p:cNvPr>
          <p:cNvSpPr>
            <a:spLocks noGrp="1"/>
          </p:cNvSpPr>
          <p:nvPr>
            <p:ph type="subTitle" idx="1"/>
          </p:nvPr>
        </p:nvSpPr>
        <p:spPr>
          <a:xfrm>
            <a:off x="592637" y="4517271"/>
            <a:ext cx="5077068" cy="798184"/>
          </a:xfrm>
        </p:spPr>
        <p:txBody>
          <a:bodyPr vert="horz" lIns="0" tIns="45720" rIns="91440" bIns="45720" rtlCol="0" anchor="t">
            <a:noAutofit/>
          </a:bodyPr>
          <a:lstStyle/>
          <a:p>
            <a:pPr>
              <a:spcBef>
                <a:spcPts val="0"/>
              </a:spcBef>
              <a:spcAft>
                <a:spcPts val="0"/>
              </a:spcAft>
            </a:pPr>
            <a:r>
              <a:rPr lang="en-US" sz="1400" b="1">
                <a:solidFill>
                  <a:schemeClr val="tx1"/>
                </a:solidFill>
              </a:rPr>
              <a:t>Developed by:</a:t>
            </a:r>
            <a:br>
              <a:rPr lang="en-US" sz="1400"/>
            </a:br>
            <a:r>
              <a:rPr lang="en-US" sz="1400">
                <a:solidFill>
                  <a:schemeClr val="tx1"/>
                </a:solidFill>
                <a:latin typeface="Arial"/>
                <a:cs typeface="Arial"/>
              </a:rPr>
              <a:t>Education and Outreach,</a:t>
            </a:r>
          </a:p>
          <a:p>
            <a:pPr>
              <a:spcBef>
                <a:spcPts val="0"/>
              </a:spcBef>
              <a:spcAft>
                <a:spcPts val="0"/>
              </a:spcAft>
            </a:pPr>
            <a:r>
              <a:rPr lang="en-US" sz="1400">
                <a:solidFill>
                  <a:schemeClr val="tx1"/>
                </a:solidFill>
                <a:cs typeface="Arial" panose="020B0604020202020204"/>
              </a:rPr>
              <a:t>Office of Equity, Diversity, Inclusion, and Anti-Racism</a:t>
            </a:r>
          </a:p>
          <a:p>
            <a:endParaRPr lang="en-US" sz="1400">
              <a:solidFill>
                <a:schemeClr val="tx1"/>
              </a:solidFill>
              <a:cs typeface="Arial" panose="020B0604020202020204"/>
            </a:endParaRPr>
          </a:p>
        </p:txBody>
      </p:sp>
      <p:sp>
        <p:nvSpPr>
          <p:cNvPr id="5" name="Slide Number Placeholder 4">
            <a:extLst>
              <a:ext uri="{FF2B5EF4-FFF2-40B4-BE49-F238E27FC236}">
                <a16:creationId xmlns:a16="http://schemas.microsoft.com/office/drawing/2014/main" id="{3CDAAA3C-4CAA-475E-9B0F-91A990D5F048}"/>
              </a:ext>
            </a:extLst>
          </p:cNvPr>
          <p:cNvSpPr>
            <a:spLocks noGrp="1"/>
          </p:cNvSpPr>
          <p:nvPr>
            <p:ph type="sldNum" sz="quarter" idx="12"/>
          </p:nvPr>
        </p:nvSpPr>
        <p:spPr/>
        <p:txBody>
          <a:bodyPr/>
          <a:lstStyle/>
          <a:p>
            <a:r>
              <a:rPr lang="en-US"/>
              <a:t>PAGE </a:t>
            </a:r>
            <a:fld id="{93005692-73BE-493E-93AB-ECD6027A7652}" type="slidenum">
              <a:rPr lang="en-US" smtClean="0"/>
              <a:pPr/>
              <a:t>1</a:t>
            </a:fld>
            <a:endParaRPr lang="en-US"/>
          </a:p>
        </p:txBody>
      </p:sp>
      <p:pic>
        <p:nvPicPr>
          <p:cNvPr id="6" name="Audio Recording Jun 1, 2023 at 10:29:49 AM">
            <a:hlinkClick r:id="" action="ppaction://media"/>
            <a:extLst>
              <a:ext uri="{FF2B5EF4-FFF2-40B4-BE49-F238E27FC236}">
                <a16:creationId xmlns:a16="http://schemas.microsoft.com/office/drawing/2014/main" id="{0395D91F-E238-A6D2-AFAD-5D2C1B5229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31168" y="5490258"/>
            <a:ext cx="812800" cy="812800"/>
          </a:xfrm>
          <a:prstGeom prst="rect">
            <a:avLst/>
          </a:prstGeom>
        </p:spPr>
      </p:pic>
      <p:pic>
        <p:nvPicPr>
          <p:cNvPr id="4" name="Picture 3" descr="Free vector illustration of multiracial raised fists">
            <a:extLst>
              <a:ext uri="{FF2B5EF4-FFF2-40B4-BE49-F238E27FC236}">
                <a16:creationId xmlns:a16="http://schemas.microsoft.com/office/drawing/2014/main" id="{90612C7F-99D8-FDF1-FD8D-681349A7B82C}"/>
              </a:ext>
            </a:extLst>
          </p:cNvPr>
          <p:cNvPicPr>
            <a:picLocks noChangeAspect="1"/>
          </p:cNvPicPr>
          <p:nvPr/>
        </p:nvPicPr>
        <p:blipFill rotWithShape="1">
          <a:blip r:embed="rId6"/>
          <a:srcRect r="1884" b="-202"/>
          <a:stretch/>
        </p:blipFill>
        <p:spPr>
          <a:xfrm>
            <a:off x="6538366" y="1861224"/>
            <a:ext cx="4914591" cy="3344611"/>
          </a:xfrm>
          <a:prstGeom prst="rect">
            <a:avLst/>
          </a:prstGeom>
        </p:spPr>
      </p:pic>
      <p:sp>
        <p:nvSpPr>
          <p:cNvPr id="8" name="TextBox 7">
            <a:extLst>
              <a:ext uri="{FF2B5EF4-FFF2-40B4-BE49-F238E27FC236}">
                <a16:creationId xmlns:a16="http://schemas.microsoft.com/office/drawing/2014/main" id="{8CA2D657-53D3-6F04-16F8-972249393EFE}"/>
              </a:ext>
            </a:extLst>
          </p:cNvPr>
          <p:cNvSpPr txBox="1"/>
          <p:nvPr/>
        </p:nvSpPr>
        <p:spPr>
          <a:xfrm>
            <a:off x="9586919" y="5209675"/>
            <a:ext cx="2033435" cy="276999"/>
          </a:xfrm>
          <a:prstGeom prst="rect">
            <a:avLst/>
          </a:prstGeom>
          <a:noFill/>
        </p:spPr>
        <p:txBody>
          <a:bodyPr wrap="square" lIns="91440" tIns="45720" rIns="91440" bIns="45720" rtlCol="0" anchor="t">
            <a:spAutoFit/>
          </a:bodyPr>
          <a:lstStyle/>
          <a:p>
            <a:r>
              <a:rPr lang="en-US" sz="1200">
                <a:cs typeface="Arial"/>
              </a:rPr>
              <a:t>Image designed by </a:t>
            </a:r>
            <a:r>
              <a:rPr lang="en-US" sz="1200">
                <a:cs typeface="Arial"/>
                <a:hlinkClick r:id="rId7"/>
              </a:rPr>
              <a:t>Freepik</a:t>
            </a:r>
          </a:p>
        </p:txBody>
      </p:sp>
    </p:spTree>
    <p:extLst>
      <p:ext uri="{BB962C8B-B14F-4D97-AF65-F5344CB8AC3E}">
        <p14:creationId xmlns:p14="http://schemas.microsoft.com/office/powerpoint/2010/main" val="39462358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CC8095-5091-F7B1-A56C-D4A64C040291}"/>
              </a:ext>
            </a:extLst>
          </p:cNvPr>
          <p:cNvSpPr>
            <a:spLocks noGrp="1"/>
          </p:cNvSpPr>
          <p:nvPr>
            <p:ph idx="1"/>
          </p:nvPr>
        </p:nvSpPr>
        <p:spPr>
          <a:xfrm>
            <a:off x="590025" y="1552222"/>
            <a:ext cx="5378974" cy="4387979"/>
          </a:xfrm>
        </p:spPr>
        <p:txBody>
          <a:bodyPr vert="horz" lIns="91440" tIns="45720" rIns="91440" bIns="45720" rtlCol="0" anchor="t">
            <a:normAutofit/>
          </a:bodyPr>
          <a:lstStyle/>
          <a:p>
            <a:pPr marL="288290" indent="-288290"/>
            <a:r>
              <a:rPr lang="en-US"/>
              <a:t>Find a partner and discuss your experience with this exercise</a:t>
            </a:r>
            <a:endParaRPr lang="en-US">
              <a:cs typeface="Arial" panose="020B0604020202020204"/>
            </a:endParaRPr>
          </a:p>
          <a:p>
            <a:pPr marL="288290" indent="-288290"/>
            <a:r>
              <a:rPr lang="en-US"/>
              <a:t>Consider the following:</a:t>
            </a:r>
            <a:endParaRPr lang="en-US">
              <a:cs typeface="Arial" panose="020B0604020202020204"/>
            </a:endParaRPr>
          </a:p>
          <a:p>
            <a:pPr marL="685165" lvl="1" indent="-227965"/>
            <a:r>
              <a:rPr lang="en-US" sz="2400"/>
              <a:t>How did it feel doing this exercise?</a:t>
            </a:r>
            <a:endParaRPr lang="en-US" sz="2400">
              <a:cs typeface="Arial" panose="020B0604020202020204"/>
            </a:endParaRPr>
          </a:p>
          <a:p>
            <a:pPr marL="685165" lvl="1" indent="-227965"/>
            <a:r>
              <a:rPr lang="en-US" sz="2400"/>
              <a:t>Did anything surprise you?</a:t>
            </a:r>
            <a:endParaRPr lang="en-US" sz="2400">
              <a:cs typeface="Arial" panose="020B0604020202020204"/>
            </a:endParaRPr>
          </a:p>
          <a:p>
            <a:pPr marL="685165" lvl="1" indent="-227965"/>
            <a:r>
              <a:rPr lang="en-US" sz="2400"/>
              <a:t>What are some of the systems of oppression we see operating in these statements?</a:t>
            </a:r>
            <a:endParaRPr lang="en-US" sz="2400">
              <a:cs typeface="Arial" panose="020B0604020202020204"/>
            </a:endParaRPr>
          </a:p>
        </p:txBody>
      </p:sp>
      <p:sp>
        <p:nvSpPr>
          <p:cNvPr id="7" name="Slide Number Placeholder 6">
            <a:extLst>
              <a:ext uri="{FF2B5EF4-FFF2-40B4-BE49-F238E27FC236}">
                <a16:creationId xmlns:a16="http://schemas.microsoft.com/office/drawing/2014/main" id="{540DCFC2-E156-9969-1E0E-DCE6A233281C}"/>
              </a:ext>
            </a:extLst>
          </p:cNvPr>
          <p:cNvSpPr>
            <a:spLocks noGrp="1"/>
          </p:cNvSpPr>
          <p:nvPr>
            <p:ph type="sldNum" sz="quarter" idx="18"/>
          </p:nvPr>
        </p:nvSpPr>
        <p:spPr/>
        <p:txBody>
          <a:bodyPr/>
          <a:lstStyle/>
          <a:p>
            <a:r>
              <a:rPr lang="en-US"/>
              <a:t>PAGE  </a:t>
            </a:r>
            <a:fld id="{93005692-73BE-493E-93AB-ECD6027A7652}" type="slidenum">
              <a:rPr lang="en-US" smtClean="0"/>
              <a:pPr/>
              <a:t>10</a:t>
            </a:fld>
            <a:endParaRPr lang="en-US"/>
          </a:p>
        </p:txBody>
      </p:sp>
      <p:sp>
        <p:nvSpPr>
          <p:cNvPr id="8" name="Title 7">
            <a:extLst>
              <a:ext uri="{FF2B5EF4-FFF2-40B4-BE49-F238E27FC236}">
                <a16:creationId xmlns:a16="http://schemas.microsoft.com/office/drawing/2014/main" id="{E5E5DA00-C44D-D7FC-22AF-8B3899C14F01}"/>
              </a:ext>
            </a:extLst>
          </p:cNvPr>
          <p:cNvSpPr>
            <a:spLocks noGrp="1"/>
          </p:cNvSpPr>
          <p:nvPr>
            <p:ph type="title"/>
          </p:nvPr>
        </p:nvSpPr>
        <p:spPr>
          <a:xfrm>
            <a:off x="1718914" y="434112"/>
            <a:ext cx="7945786" cy="895927"/>
          </a:xfrm>
        </p:spPr>
        <p:txBody>
          <a:bodyPr>
            <a:normAutofit/>
          </a:bodyPr>
          <a:lstStyle/>
          <a:p>
            <a:r>
              <a:rPr lang="en-US" cap="none"/>
              <a:t>Privilege Exercise: Pair and Share</a:t>
            </a:r>
          </a:p>
        </p:txBody>
      </p:sp>
      <p:pic>
        <p:nvPicPr>
          <p:cNvPr id="10" name="Picture 9" descr="A hand holding a phone&#10;&#10;Description automatically generated with low confidence">
            <a:extLst>
              <a:ext uri="{FF2B5EF4-FFF2-40B4-BE49-F238E27FC236}">
                <a16:creationId xmlns:a16="http://schemas.microsoft.com/office/drawing/2014/main" id="{3A89AC26-5D3B-76ED-5FC1-F1C049A1AB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2088" y="1803824"/>
            <a:ext cx="5235221" cy="3494792"/>
          </a:xfrm>
          <a:prstGeom prst="rect">
            <a:avLst/>
          </a:prstGeom>
        </p:spPr>
      </p:pic>
      <p:pic>
        <p:nvPicPr>
          <p:cNvPr id="3" name="Audio Recording Jun 1, 2023 at 11:18:12 AM">
            <a:hlinkClick r:id="" action="ppaction://media"/>
            <a:extLst>
              <a:ext uri="{FF2B5EF4-FFF2-40B4-BE49-F238E27FC236}">
                <a16:creationId xmlns:a16="http://schemas.microsoft.com/office/drawing/2014/main" id="{E53FF809-01F8-5B75-F5E3-248054F102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0000" y="5647681"/>
            <a:ext cx="812800" cy="812800"/>
          </a:xfrm>
          <a:prstGeom prst="rect">
            <a:avLst/>
          </a:prstGeom>
        </p:spPr>
      </p:pic>
      <p:sp>
        <p:nvSpPr>
          <p:cNvPr id="5" name="Footer Placeholder 3">
            <a:extLst>
              <a:ext uri="{FF2B5EF4-FFF2-40B4-BE49-F238E27FC236}">
                <a16:creationId xmlns:a16="http://schemas.microsoft.com/office/drawing/2014/main" id="{5FA7D7B1-3F46-BDB8-EC0F-8E89B564F8BB}"/>
              </a:ext>
            </a:extLst>
          </p:cNvPr>
          <p:cNvSpPr txBox="1">
            <a:spLocks/>
          </p:cNvSpPr>
          <p:nvPr/>
        </p:nvSpPr>
        <p:spPr>
          <a:xfrm>
            <a:off x="6280263" y="5369502"/>
            <a:ext cx="3919888" cy="413657"/>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r>
              <a:rPr lang="en-US" sz="1200">
                <a:ea typeface="+mn-lt"/>
                <a:cs typeface="+mn-lt"/>
              </a:rPr>
              <a:t>Photo by </a:t>
            </a:r>
            <a:r>
              <a:rPr lang="en-US" sz="1200">
                <a:ea typeface="+mn-lt"/>
                <a:cs typeface="+mn-lt"/>
                <a:hlinkClick r:id="rId7"/>
              </a:rPr>
              <a:t>Glenn Carstens-Peters</a:t>
            </a:r>
            <a:r>
              <a:rPr lang="en-US" sz="1200">
                <a:ea typeface="+mn-lt"/>
                <a:cs typeface="+mn-lt"/>
              </a:rPr>
              <a:t> on </a:t>
            </a:r>
            <a:r>
              <a:rPr lang="en-US" sz="1200">
                <a:ea typeface="+mn-lt"/>
                <a:cs typeface="+mn-lt"/>
                <a:hlinkClick r:id="rId8"/>
              </a:rPr>
              <a:t>Unsplash</a:t>
            </a:r>
            <a:endParaRPr lang="en-US" sz="1200">
              <a:cs typeface="Arial"/>
            </a:endParaRPr>
          </a:p>
        </p:txBody>
      </p:sp>
      <p:sp>
        <p:nvSpPr>
          <p:cNvPr id="6" name="Footer Placeholder 5">
            <a:extLst>
              <a:ext uri="{FF2B5EF4-FFF2-40B4-BE49-F238E27FC236}">
                <a16:creationId xmlns:a16="http://schemas.microsoft.com/office/drawing/2014/main" id="{FCF6F947-AFDD-C55C-9251-471130B24C1A}"/>
              </a:ext>
            </a:extLst>
          </p:cNvPr>
          <p:cNvSpPr txBox="1">
            <a:spLocks/>
          </p:cNvSpPr>
          <p:nvPr/>
        </p:nvSpPr>
        <p:spPr>
          <a:xfrm>
            <a:off x="259884" y="6335313"/>
            <a:ext cx="5226517" cy="250337"/>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latin typeface="Verdana"/>
                <a:ea typeface="Verdana"/>
              </a:rPr>
              <a:t>Introduction to Equity</a:t>
            </a:r>
          </a:p>
        </p:txBody>
      </p:sp>
    </p:spTree>
    <p:extLst>
      <p:ext uri="{BB962C8B-B14F-4D97-AF65-F5344CB8AC3E}">
        <p14:creationId xmlns:p14="http://schemas.microsoft.com/office/powerpoint/2010/main" val="3026165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61123" y="2880295"/>
            <a:ext cx="3611292" cy="910202"/>
          </a:xfrm>
        </p:spPr>
        <p:txBody>
          <a:bodyPr>
            <a:normAutofit/>
          </a:bodyPr>
          <a:lstStyle/>
          <a:p>
            <a:r>
              <a:rPr lang="en-US">
                <a:cs typeface="Arial"/>
              </a:rPr>
              <a:t>Implicit bias</a:t>
            </a:r>
            <a:endParaRPr lang="en-US"/>
          </a:p>
        </p:txBody>
      </p:sp>
      <p:sp>
        <p:nvSpPr>
          <p:cNvPr id="4" name="Slide Number Placeholder 3"/>
          <p:cNvSpPr>
            <a:spLocks noGrp="1"/>
          </p:cNvSpPr>
          <p:nvPr>
            <p:ph type="sldNum" sz="quarter" idx="12"/>
          </p:nvPr>
        </p:nvSpPr>
        <p:spPr/>
        <p:txBody>
          <a:bodyPr/>
          <a:lstStyle/>
          <a:p>
            <a:pPr>
              <a:defRPr/>
            </a:pPr>
            <a:r>
              <a:rPr lang="en-US">
                <a:solidFill>
                  <a:prstClr val="black"/>
                </a:solidFill>
              </a:rPr>
              <a:t>PAGE  </a:t>
            </a:r>
            <a:fld id="{93005692-73BE-493E-93AB-ECD6027A7652}" type="slidenum">
              <a:rPr lang="en-US">
                <a:solidFill>
                  <a:prstClr val="black"/>
                </a:solidFill>
              </a:rPr>
              <a:pPr>
                <a:defRPr/>
              </a:pPr>
              <a:t>11</a:t>
            </a:fld>
            <a:endParaRPr lang="en-US">
              <a:solidFill>
                <a:prstClr val="black"/>
              </a:solidFill>
            </a:endParaRPr>
          </a:p>
        </p:txBody>
      </p:sp>
      <p:sp>
        <p:nvSpPr>
          <p:cNvPr id="5" name="Footer Placeholder 5">
            <a:extLst>
              <a:ext uri="{FF2B5EF4-FFF2-40B4-BE49-F238E27FC236}">
                <a16:creationId xmlns:a16="http://schemas.microsoft.com/office/drawing/2014/main" id="{12B98EEE-62E1-497C-7393-08A413E32D30}"/>
              </a:ext>
            </a:extLst>
          </p:cNvPr>
          <p:cNvSpPr>
            <a:spLocks noGrp="1"/>
          </p:cNvSpPr>
          <p:nvPr>
            <p:ph type="ftr" sz="quarter" idx="11"/>
          </p:nvPr>
        </p:nvSpPr>
        <p:spPr>
          <a:xfrm>
            <a:off x="259884" y="6335313"/>
            <a:ext cx="5226517" cy="250337"/>
          </a:xfrm>
        </p:spPr>
        <p:txBody>
          <a:bodyPr/>
          <a:lstStyle/>
          <a:p>
            <a:r>
              <a:rPr lang="en-US">
                <a:latin typeface="Verdana"/>
                <a:ea typeface="Verdana"/>
              </a:rPr>
              <a:t>Introduction to Equity</a:t>
            </a:r>
          </a:p>
        </p:txBody>
      </p:sp>
    </p:spTree>
    <p:extLst>
      <p:ext uri="{BB962C8B-B14F-4D97-AF65-F5344CB8AC3E}">
        <p14:creationId xmlns:p14="http://schemas.microsoft.com/office/powerpoint/2010/main" val="113996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36AF7-4D0F-53DE-0DDE-133368DB4374}"/>
              </a:ext>
            </a:extLst>
          </p:cNvPr>
          <p:cNvSpPr>
            <a:spLocks noGrp="1"/>
          </p:cNvSpPr>
          <p:nvPr>
            <p:ph type="title"/>
          </p:nvPr>
        </p:nvSpPr>
        <p:spPr>
          <a:xfrm>
            <a:off x="3731219" y="462334"/>
            <a:ext cx="4881063" cy="895927"/>
          </a:xfrm>
        </p:spPr>
        <p:txBody>
          <a:bodyPr anchor="ctr">
            <a:normAutofit/>
          </a:bodyPr>
          <a:lstStyle/>
          <a:p>
            <a:r>
              <a:rPr lang="en-CA" b="0" i="0" u="none" strike="noStrike">
                <a:effectLst/>
              </a:rPr>
              <a:t>Impact of Implicit Bias</a:t>
            </a:r>
            <a:endParaRPr lang="en-US"/>
          </a:p>
        </p:txBody>
      </p:sp>
      <p:pic>
        <p:nvPicPr>
          <p:cNvPr id="6" name="Online Media 5" title="What is implicit bias?">
            <a:hlinkClick r:id="" action="ppaction://media"/>
            <a:extLst>
              <a:ext uri="{FF2B5EF4-FFF2-40B4-BE49-F238E27FC236}">
                <a16:creationId xmlns:a16="http://schemas.microsoft.com/office/drawing/2014/main" id="{9B0095A9-E225-6D5A-D898-299C06CF17F5}"/>
              </a:ext>
            </a:extLst>
          </p:cNvPr>
          <p:cNvPicPr>
            <a:picLocks noRot="1" noChangeAspect="1"/>
          </p:cNvPicPr>
          <p:nvPr>
            <a:videoFile r:link="rId1"/>
          </p:nvPr>
        </p:nvPicPr>
        <p:blipFill>
          <a:blip r:embed="rId4"/>
          <a:stretch>
            <a:fillRect/>
          </a:stretch>
        </p:blipFill>
        <p:spPr>
          <a:xfrm>
            <a:off x="2981338" y="1413167"/>
            <a:ext cx="6126822" cy="4595117"/>
          </a:xfrm>
          <a:prstGeom prst="rect">
            <a:avLst/>
          </a:prstGeom>
          <a:noFill/>
        </p:spPr>
      </p:pic>
      <p:sp>
        <p:nvSpPr>
          <p:cNvPr id="5" name="Slide Number Placeholder 4">
            <a:extLst>
              <a:ext uri="{FF2B5EF4-FFF2-40B4-BE49-F238E27FC236}">
                <a16:creationId xmlns:a16="http://schemas.microsoft.com/office/drawing/2014/main" id="{B541D373-11F4-E533-D3AC-B57D82E5C54B}"/>
              </a:ext>
            </a:extLst>
          </p:cNvPr>
          <p:cNvSpPr>
            <a:spLocks noGrp="1"/>
          </p:cNvSpPr>
          <p:nvPr>
            <p:ph type="sldNum" sz="quarter" idx="12"/>
          </p:nvPr>
        </p:nvSpPr>
        <p:spPr>
          <a:xfrm>
            <a:off x="5587999" y="6335313"/>
            <a:ext cx="1170281" cy="250337"/>
          </a:xfrm>
        </p:spPr>
        <p:txBody>
          <a:bodyPr anchor="ctr">
            <a:normAutofit/>
          </a:bodyPr>
          <a:lstStyle/>
          <a:p>
            <a:pPr>
              <a:spcAft>
                <a:spcPts val="600"/>
              </a:spcAft>
            </a:pPr>
            <a:r>
              <a:rPr lang="en-US"/>
              <a:t>PAGE  </a:t>
            </a:r>
            <a:fld id="{93005692-73BE-493E-93AB-ECD6027A7652}" type="slidenum">
              <a:rPr lang="en-US" smtClean="0"/>
              <a:pPr>
                <a:spcAft>
                  <a:spcPts val="600"/>
                </a:spcAft>
              </a:pPr>
              <a:t>12</a:t>
            </a:fld>
            <a:endParaRPr lang="en-US"/>
          </a:p>
        </p:txBody>
      </p:sp>
      <p:sp>
        <p:nvSpPr>
          <p:cNvPr id="4" name="Footer Placeholder 3">
            <a:extLst>
              <a:ext uri="{FF2B5EF4-FFF2-40B4-BE49-F238E27FC236}">
                <a16:creationId xmlns:a16="http://schemas.microsoft.com/office/drawing/2014/main" id="{61E3671A-C6F0-AA4C-B4BC-A767733FA3AD}"/>
              </a:ext>
            </a:extLst>
          </p:cNvPr>
          <p:cNvSpPr txBox="1">
            <a:spLocks/>
          </p:cNvSpPr>
          <p:nvPr/>
        </p:nvSpPr>
        <p:spPr>
          <a:xfrm>
            <a:off x="2980659" y="6052426"/>
            <a:ext cx="4940680" cy="399279"/>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r>
              <a:rPr lang="en-US" sz="1200">
                <a:cs typeface="Arial"/>
              </a:rPr>
              <a:t>Video source: </a:t>
            </a:r>
            <a:r>
              <a:rPr lang="en-US" sz="1100">
                <a:ea typeface="+mn-lt"/>
                <a:cs typeface="+mn-lt"/>
                <a:hlinkClick r:id="rId5"/>
              </a:rPr>
              <a:t>https://ethicsunwrapped.utexas.edu/video/implicit-bias</a:t>
            </a:r>
            <a:endParaRPr lang="en-US" sz="1200">
              <a:ea typeface="+mn-lt"/>
              <a:cs typeface="+mn-lt"/>
            </a:endParaRPr>
          </a:p>
        </p:txBody>
      </p:sp>
      <p:sp>
        <p:nvSpPr>
          <p:cNvPr id="7" name="Footer Placeholder 5">
            <a:extLst>
              <a:ext uri="{FF2B5EF4-FFF2-40B4-BE49-F238E27FC236}">
                <a16:creationId xmlns:a16="http://schemas.microsoft.com/office/drawing/2014/main" id="{970E6188-1FF1-0329-C585-31E5CB9A2187}"/>
              </a:ext>
            </a:extLst>
          </p:cNvPr>
          <p:cNvSpPr>
            <a:spLocks noGrp="1"/>
          </p:cNvSpPr>
          <p:nvPr>
            <p:ph type="ftr" sz="quarter" idx="11"/>
          </p:nvPr>
        </p:nvSpPr>
        <p:spPr>
          <a:xfrm>
            <a:off x="259884" y="6335313"/>
            <a:ext cx="5226517" cy="250337"/>
          </a:xfrm>
        </p:spPr>
        <p:txBody>
          <a:bodyPr/>
          <a:lstStyle/>
          <a:p>
            <a:r>
              <a:rPr lang="en-US">
                <a:latin typeface="Verdana"/>
                <a:ea typeface="Verdana"/>
              </a:rPr>
              <a:t>Introduction to Equity</a:t>
            </a:r>
          </a:p>
        </p:txBody>
      </p:sp>
    </p:spTree>
    <p:extLst>
      <p:ext uri="{BB962C8B-B14F-4D97-AF65-F5344CB8AC3E}">
        <p14:creationId xmlns:p14="http://schemas.microsoft.com/office/powerpoint/2010/main" val="7676584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0B07D-D80D-74A5-036D-13728BE792E5}"/>
              </a:ext>
            </a:extLst>
          </p:cNvPr>
          <p:cNvSpPr>
            <a:spLocks noGrp="1"/>
          </p:cNvSpPr>
          <p:nvPr>
            <p:ph type="title"/>
          </p:nvPr>
        </p:nvSpPr>
        <p:spPr>
          <a:xfrm>
            <a:off x="542108" y="730445"/>
            <a:ext cx="11273396" cy="895927"/>
          </a:xfrm>
        </p:spPr>
        <p:txBody>
          <a:bodyPr anchor="ctr">
            <a:normAutofit/>
          </a:bodyPr>
          <a:lstStyle/>
          <a:p>
            <a:r>
              <a:rPr lang="en-US"/>
              <a:t>Implicit Bias</a:t>
            </a:r>
          </a:p>
        </p:txBody>
      </p:sp>
      <p:sp>
        <p:nvSpPr>
          <p:cNvPr id="3" name="Content Placeholder 2">
            <a:extLst>
              <a:ext uri="{FF2B5EF4-FFF2-40B4-BE49-F238E27FC236}">
                <a16:creationId xmlns:a16="http://schemas.microsoft.com/office/drawing/2014/main" id="{5B1F819C-BAE4-82B3-96E5-F645C6CC5C11}"/>
              </a:ext>
            </a:extLst>
          </p:cNvPr>
          <p:cNvSpPr>
            <a:spLocks noGrp="1"/>
          </p:cNvSpPr>
          <p:nvPr>
            <p:ph sz="half" idx="1"/>
          </p:nvPr>
        </p:nvSpPr>
        <p:spPr>
          <a:xfrm>
            <a:off x="330439" y="1709498"/>
            <a:ext cx="6221855" cy="4449361"/>
          </a:xfrm>
        </p:spPr>
        <p:txBody>
          <a:bodyPr vert="horz" lIns="91440" tIns="45720" rIns="91440" bIns="45720" rtlCol="0" anchor="t">
            <a:normAutofit lnSpcReduction="10000"/>
          </a:bodyPr>
          <a:lstStyle/>
          <a:p>
            <a:pPr marL="288290" indent="-288290"/>
            <a:r>
              <a:rPr lang="en-US"/>
              <a:t>Social stereotypes about certain groups of people that individuals form outside their own conscious awareness </a:t>
            </a:r>
            <a:endParaRPr lang="en-US">
              <a:cs typeface="Arial"/>
            </a:endParaRPr>
          </a:p>
          <a:p>
            <a:pPr marL="288290" indent="-288290">
              <a:buClr>
                <a:srgbClr val="000000"/>
              </a:buClr>
            </a:pPr>
            <a:r>
              <a:rPr lang="en-US"/>
              <a:t>Everyone holds implicit biases about various social and identity groups and these biases stem from one’s tendency to organize social worlds by categorizing </a:t>
            </a:r>
            <a:endParaRPr lang="en-US">
              <a:cs typeface="Arial"/>
            </a:endParaRPr>
          </a:p>
          <a:p>
            <a:pPr marL="288290" indent="-288290">
              <a:buClr>
                <a:srgbClr val="000000"/>
              </a:buClr>
            </a:pPr>
            <a:r>
              <a:rPr lang="en-US"/>
              <a:t>While these are implicit and often go undetected, it is incredibly important to acknowledge the damage they can cause. </a:t>
            </a:r>
            <a:endParaRPr lang="en-US">
              <a:cs typeface="Arial"/>
            </a:endParaRPr>
          </a:p>
          <a:p>
            <a:pPr marL="288290" indent="-288290">
              <a:buClr>
                <a:srgbClr val="000000"/>
              </a:buClr>
            </a:pPr>
            <a:endParaRPr lang="en-US"/>
          </a:p>
        </p:txBody>
      </p:sp>
      <p:pic>
        <p:nvPicPr>
          <p:cNvPr id="6" name="Picture 6" descr="A picture containing diagram&#10;&#10;Description automatically generated">
            <a:extLst>
              <a:ext uri="{FF2B5EF4-FFF2-40B4-BE49-F238E27FC236}">
                <a16:creationId xmlns:a16="http://schemas.microsoft.com/office/drawing/2014/main" id="{37D870C5-AE78-DA0C-A368-D749B60231AA}"/>
              </a:ext>
            </a:extLst>
          </p:cNvPr>
          <p:cNvPicPr>
            <a:picLocks noChangeAspect="1"/>
          </p:cNvPicPr>
          <p:nvPr/>
        </p:nvPicPr>
        <p:blipFill>
          <a:blip r:embed="rId5"/>
          <a:stretch>
            <a:fillRect/>
          </a:stretch>
        </p:blipFill>
        <p:spPr>
          <a:xfrm>
            <a:off x="6847494" y="1130942"/>
            <a:ext cx="4757176" cy="4590472"/>
          </a:xfrm>
          <a:prstGeom prst="rect">
            <a:avLst/>
          </a:prstGeom>
          <a:noFill/>
        </p:spPr>
      </p:pic>
      <p:sp>
        <p:nvSpPr>
          <p:cNvPr id="5" name="Slide Number Placeholder 4">
            <a:extLst>
              <a:ext uri="{FF2B5EF4-FFF2-40B4-BE49-F238E27FC236}">
                <a16:creationId xmlns:a16="http://schemas.microsoft.com/office/drawing/2014/main" id="{863E3626-3CC1-CE8E-792F-7835056A5A0A}"/>
              </a:ext>
            </a:extLst>
          </p:cNvPr>
          <p:cNvSpPr>
            <a:spLocks noGrp="1"/>
          </p:cNvSpPr>
          <p:nvPr>
            <p:ph type="sldNum" sz="quarter" idx="12"/>
          </p:nvPr>
        </p:nvSpPr>
        <p:spPr>
          <a:xfrm>
            <a:off x="5587999" y="6335313"/>
            <a:ext cx="1170281" cy="250337"/>
          </a:xfrm>
        </p:spPr>
        <p:txBody>
          <a:bodyPr anchor="ctr">
            <a:normAutofit/>
          </a:bodyPr>
          <a:lstStyle/>
          <a:p>
            <a:pPr>
              <a:spcAft>
                <a:spcPts val="600"/>
              </a:spcAft>
            </a:pPr>
            <a:r>
              <a:rPr lang="en-US"/>
              <a:t>PAGE  </a:t>
            </a:r>
            <a:fld id="{93005692-73BE-493E-93AB-ECD6027A7652}" type="slidenum">
              <a:rPr lang="en-US" smtClean="0"/>
              <a:pPr>
                <a:spcAft>
                  <a:spcPts val="600"/>
                </a:spcAft>
              </a:pPr>
              <a:t>13</a:t>
            </a:fld>
            <a:endParaRPr lang="en-US"/>
          </a:p>
        </p:txBody>
      </p:sp>
      <p:pic>
        <p:nvPicPr>
          <p:cNvPr id="4" name="Audio Recording Jun 1, 2023 at 11:20:14 AM">
            <a:hlinkClick r:id="" action="ppaction://media"/>
            <a:extLst>
              <a:ext uri="{FF2B5EF4-FFF2-40B4-BE49-F238E27FC236}">
                <a16:creationId xmlns:a16="http://schemas.microsoft.com/office/drawing/2014/main" id="{62E2FC2E-AB81-31A6-BE7A-789B0B254E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84533" y="5928913"/>
            <a:ext cx="812800" cy="812800"/>
          </a:xfrm>
          <a:prstGeom prst="rect">
            <a:avLst/>
          </a:prstGeom>
        </p:spPr>
      </p:pic>
      <p:sp>
        <p:nvSpPr>
          <p:cNvPr id="8" name="Footer Placeholder 3">
            <a:extLst>
              <a:ext uri="{FF2B5EF4-FFF2-40B4-BE49-F238E27FC236}">
                <a16:creationId xmlns:a16="http://schemas.microsoft.com/office/drawing/2014/main" id="{21924C87-9581-3164-A6C6-17C635130711}"/>
              </a:ext>
            </a:extLst>
          </p:cNvPr>
          <p:cNvSpPr txBox="1">
            <a:spLocks/>
          </p:cNvSpPr>
          <p:nvPr/>
        </p:nvSpPr>
        <p:spPr>
          <a:xfrm>
            <a:off x="6963187" y="5527652"/>
            <a:ext cx="4940680" cy="399279"/>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r>
              <a:rPr lang="en-US" sz="1200">
                <a:cs typeface="Arial"/>
              </a:rPr>
              <a:t>Image adapted from Swedish version: </a:t>
            </a:r>
            <a:r>
              <a:rPr lang="en-US" sz="1200">
                <a:ea typeface="+mn-lt"/>
                <a:cs typeface="+mn-lt"/>
                <a:hlinkClick r:id="rId7"/>
              </a:rPr>
              <a:t>https://lagensomverktyg.se/wp-content/uploads/sites/4/2016/08/Pauls-PowerPoint-19-maj-2016.pdf</a:t>
            </a:r>
            <a:r>
              <a:rPr lang="en-US" sz="1200">
                <a:ea typeface="+mn-lt"/>
                <a:cs typeface="+mn-lt"/>
              </a:rPr>
              <a:t> </a:t>
            </a:r>
            <a:endParaRPr lang="en-US"/>
          </a:p>
        </p:txBody>
      </p:sp>
      <p:sp>
        <p:nvSpPr>
          <p:cNvPr id="9" name="Footer Placeholder 5">
            <a:extLst>
              <a:ext uri="{FF2B5EF4-FFF2-40B4-BE49-F238E27FC236}">
                <a16:creationId xmlns:a16="http://schemas.microsoft.com/office/drawing/2014/main" id="{4B379836-F01E-4528-5803-FD36F93D7C7A}"/>
              </a:ext>
            </a:extLst>
          </p:cNvPr>
          <p:cNvSpPr>
            <a:spLocks noGrp="1"/>
          </p:cNvSpPr>
          <p:nvPr>
            <p:ph type="ftr" sz="quarter" idx="11"/>
          </p:nvPr>
        </p:nvSpPr>
        <p:spPr>
          <a:xfrm>
            <a:off x="259884" y="6335313"/>
            <a:ext cx="5226517" cy="250337"/>
          </a:xfrm>
        </p:spPr>
        <p:txBody>
          <a:bodyPr/>
          <a:lstStyle/>
          <a:p>
            <a:r>
              <a:rPr lang="en-US">
                <a:latin typeface="Verdana"/>
                <a:ea typeface="Verdana"/>
              </a:rPr>
              <a:t>Introduction to Equity</a:t>
            </a:r>
          </a:p>
        </p:txBody>
      </p:sp>
    </p:spTree>
    <p:extLst>
      <p:ext uri="{BB962C8B-B14F-4D97-AF65-F5344CB8AC3E}">
        <p14:creationId xmlns:p14="http://schemas.microsoft.com/office/powerpoint/2010/main" val="7115385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51157" y="2776973"/>
            <a:ext cx="4231224" cy="910202"/>
          </a:xfrm>
        </p:spPr>
        <p:txBody>
          <a:bodyPr>
            <a:normAutofit/>
          </a:bodyPr>
          <a:lstStyle/>
          <a:p>
            <a:r>
              <a:rPr lang="en-US">
                <a:cs typeface="Arial"/>
              </a:rPr>
              <a:t>MICROAGGRESSIONS</a:t>
            </a:r>
            <a:endParaRPr lang="en-US"/>
          </a:p>
        </p:txBody>
      </p:sp>
      <p:sp>
        <p:nvSpPr>
          <p:cNvPr id="4" name="Slide Number Placeholder 3"/>
          <p:cNvSpPr>
            <a:spLocks noGrp="1"/>
          </p:cNvSpPr>
          <p:nvPr>
            <p:ph type="sldNum" sz="quarter" idx="12"/>
          </p:nvPr>
        </p:nvSpPr>
        <p:spPr/>
        <p:txBody>
          <a:bodyPr/>
          <a:lstStyle/>
          <a:p>
            <a:pPr>
              <a:defRPr/>
            </a:pPr>
            <a:r>
              <a:rPr lang="en-US">
                <a:solidFill>
                  <a:prstClr val="black"/>
                </a:solidFill>
              </a:rPr>
              <a:t>PAGE  </a:t>
            </a:r>
            <a:fld id="{93005692-73BE-493E-93AB-ECD6027A7652}" type="slidenum">
              <a:rPr lang="en-US">
                <a:solidFill>
                  <a:prstClr val="black"/>
                </a:solidFill>
              </a:rPr>
              <a:pPr>
                <a:defRPr/>
              </a:pPr>
              <a:t>14</a:t>
            </a:fld>
            <a:endParaRPr lang="en-US">
              <a:solidFill>
                <a:prstClr val="black"/>
              </a:solidFill>
            </a:endParaRPr>
          </a:p>
        </p:txBody>
      </p:sp>
      <p:sp>
        <p:nvSpPr>
          <p:cNvPr id="5" name="Footer Placeholder 5">
            <a:extLst>
              <a:ext uri="{FF2B5EF4-FFF2-40B4-BE49-F238E27FC236}">
                <a16:creationId xmlns:a16="http://schemas.microsoft.com/office/drawing/2014/main" id="{C6097B95-0E41-9132-EA35-8FE23BC830BE}"/>
              </a:ext>
            </a:extLst>
          </p:cNvPr>
          <p:cNvSpPr>
            <a:spLocks noGrp="1"/>
          </p:cNvSpPr>
          <p:nvPr>
            <p:ph type="ftr" sz="quarter" idx="11"/>
          </p:nvPr>
        </p:nvSpPr>
        <p:spPr>
          <a:xfrm>
            <a:off x="259884" y="6335313"/>
            <a:ext cx="5226517" cy="250337"/>
          </a:xfrm>
        </p:spPr>
        <p:txBody>
          <a:bodyPr/>
          <a:lstStyle/>
          <a:p>
            <a:r>
              <a:rPr lang="en-US">
                <a:latin typeface="Verdana"/>
                <a:ea typeface="Verdana"/>
              </a:rPr>
              <a:t>Introduction to Equity</a:t>
            </a:r>
          </a:p>
        </p:txBody>
      </p:sp>
    </p:spTree>
    <p:extLst>
      <p:ext uri="{BB962C8B-B14F-4D97-AF65-F5344CB8AC3E}">
        <p14:creationId xmlns:p14="http://schemas.microsoft.com/office/powerpoint/2010/main" val="244546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7B6D6-4A7A-821F-F181-687852EB5278}"/>
              </a:ext>
            </a:extLst>
          </p:cNvPr>
          <p:cNvSpPr>
            <a:spLocks noGrp="1"/>
          </p:cNvSpPr>
          <p:nvPr>
            <p:ph type="title"/>
          </p:nvPr>
        </p:nvSpPr>
        <p:spPr>
          <a:xfrm>
            <a:off x="259886" y="434112"/>
            <a:ext cx="11569729" cy="895927"/>
          </a:xfrm>
        </p:spPr>
        <p:txBody>
          <a:bodyPr anchor="ctr">
            <a:normAutofit/>
          </a:bodyPr>
          <a:lstStyle/>
          <a:p>
            <a:r>
              <a:rPr lang="en-US"/>
              <a:t>Microaggressions</a:t>
            </a:r>
            <a:endParaRPr lang="en-US" err="1"/>
          </a:p>
        </p:txBody>
      </p:sp>
      <p:pic>
        <p:nvPicPr>
          <p:cNvPr id="6" name="Picture 6" descr="Diagram&#10;&#10;Description automatically generated">
            <a:extLst>
              <a:ext uri="{FF2B5EF4-FFF2-40B4-BE49-F238E27FC236}">
                <a16:creationId xmlns:a16="http://schemas.microsoft.com/office/drawing/2014/main" id="{AD4A3C92-C316-5225-5AA2-93B8C92FAE62}"/>
              </a:ext>
            </a:extLst>
          </p:cNvPr>
          <p:cNvPicPr>
            <a:picLocks noChangeAspect="1"/>
          </p:cNvPicPr>
          <p:nvPr/>
        </p:nvPicPr>
        <p:blipFill>
          <a:blip r:embed="rId5"/>
          <a:stretch>
            <a:fillRect/>
          </a:stretch>
        </p:blipFill>
        <p:spPr>
          <a:xfrm>
            <a:off x="758075" y="1197504"/>
            <a:ext cx="4590472" cy="4590472"/>
          </a:xfrm>
          <a:prstGeom prst="rect">
            <a:avLst/>
          </a:prstGeom>
          <a:noFill/>
        </p:spPr>
      </p:pic>
      <p:sp>
        <p:nvSpPr>
          <p:cNvPr id="3" name="Content Placeholder 2">
            <a:extLst>
              <a:ext uri="{FF2B5EF4-FFF2-40B4-BE49-F238E27FC236}">
                <a16:creationId xmlns:a16="http://schemas.microsoft.com/office/drawing/2014/main" id="{FED15665-CD8E-39D0-ADFF-FCD056584322}"/>
              </a:ext>
            </a:extLst>
          </p:cNvPr>
          <p:cNvSpPr>
            <a:spLocks noGrp="1"/>
          </p:cNvSpPr>
          <p:nvPr>
            <p:ph sz="half" idx="2"/>
          </p:nvPr>
        </p:nvSpPr>
        <p:spPr>
          <a:xfrm>
            <a:off x="6170994" y="1413164"/>
            <a:ext cx="5572356" cy="4590472"/>
          </a:xfrm>
        </p:spPr>
        <p:txBody>
          <a:bodyPr vert="horz" lIns="91440" tIns="45720" rIns="91440" bIns="45720" rtlCol="0" anchor="t">
            <a:normAutofit lnSpcReduction="10000"/>
          </a:bodyPr>
          <a:lstStyle/>
          <a:p>
            <a:pPr marL="288290" indent="-288290"/>
            <a:r>
              <a:rPr lang="en"/>
              <a:t>Microaggressions are born from ingrained prejudices and beliefs; they are a typically covert form of racism and/or discrimination</a:t>
            </a:r>
          </a:p>
          <a:p>
            <a:pPr marL="288290" indent="-288290">
              <a:buClr>
                <a:srgbClr val="000000"/>
              </a:buClr>
            </a:pPr>
            <a:r>
              <a:rPr lang="en">
                <a:ea typeface="+mn-lt"/>
                <a:cs typeface="+mn-lt"/>
              </a:rPr>
              <a:t>microaggressions can cause serious psychological damage to the targeted individual, creating intense conscious and unconscious stress</a:t>
            </a:r>
          </a:p>
          <a:p>
            <a:pPr marL="288290" indent="-288290">
              <a:buClr>
                <a:srgbClr val="000000"/>
              </a:buClr>
            </a:pPr>
            <a:r>
              <a:rPr lang="en">
                <a:cs typeface="Arial" panose="020B0604020202020204"/>
              </a:rPr>
              <a:t>It is important to remember to focus on impact over intent as subtle prejudice and implicit bias are real and consequential</a:t>
            </a:r>
          </a:p>
          <a:p>
            <a:pPr marL="288290" indent="-288290">
              <a:buClr>
                <a:srgbClr val="000000"/>
              </a:buClr>
            </a:pPr>
            <a:endParaRPr lang="en">
              <a:cs typeface="Arial" panose="020B0604020202020204"/>
            </a:endParaRPr>
          </a:p>
          <a:p>
            <a:pPr marL="288290" indent="-288290">
              <a:buClr>
                <a:srgbClr val="000000"/>
              </a:buClr>
            </a:pPr>
            <a:endParaRPr lang="en">
              <a:cs typeface="Arial" panose="020B0604020202020204"/>
            </a:endParaRPr>
          </a:p>
        </p:txBody>
      </p:sp>
      <p:sp>
        <p:nvSpPr>
          <p:cNvPr id="5" name="Slide Number Placeholder 4">
            <a:extLst>
              <a:ext uri="{FF2B5EF4-FFF2-40B4-BE49-F238E27FC236}">
                <a16:creationId xmlns:a16="http://schemas.microsoft.com/office/drawing/2014/main" id="{3A0B1D4C-779F-304D-273E-E6D494BC9F5F}"/>
              </a:ext>
            </a:extLst>
          </p:cNvPr>
          <p:cNvSpPr>
            <a:spLocks noGrp="1"/>
          </p:cNvSpPr>
          <p:nvPr>
            <p:ph type="sldNum" sz="quarter" idx="12"/>
          </p:nvPr>
        </p:nvSpPr>
        <p:spPr>
          <a:xfrm>
            <a:off x="5587999" y="6335313"/>
            <a:ext cx="1170281" cy="250337"/>
          </a:xfrm>
        </p:spPr>
        <p:txBody>
          <a:bodyPr anchor="ctr">
            <a:normAutofit/>
          </a:bodyPr>
          <a:lstStyle/>
          <a:p>
            <a:pPr>
              <a:spcAft>
                <a:spcPts val="600"/>
              </a:spcAft>
            </a:pPr>
            <a:r>
              <a:rPr lang="en-US"/>
              <a:t>PAGE  </a:t>
            </a:r>
            <a:fld id="{93005692-73BE-493E-93AB-ECD6027A7652}" type="slidenum">
              <a:rPr lang="en-US" smtClean="0"/>
              <a:pPr>
                <a:spcAft>
                  <a:spcPts val="600"/>
                </a:spcAft>
              </a:pPr>
              <a:t>15</a:t>
            </a:fld>
            <a:endParaRPr lang="en-US"/>
          </a:p>
        </p:txBody>
      </p:sp>
      <p:sp>
        <p:nvSpPr>
          <p:cNvPr id="7" name="TextBox 6">
            <a:extLst>
              <a:ext uri="{FF2B5EF4-FFF2-40B4-BE49-F238E27FC236}">
                <a16:creationId xmlns:a16="http://schemas.microsoft.com/office/drawing/2014/main" id="{FBAE24B9-8214-E245-1122-AC7E6A1F578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4" name="Audio Recording Jun 1, 2023 at 11:24:54 AM">
            <a:hlinkClick r:id="" action="ppaction://media"/>
            <a:extLst>
              <a:ext uri="{FF2B5EF4-FFF2-40B4-BE49-F238E27FC236}">
                <a16:creationId xmlns:a16="http://schemas.microsoft.com/office/drawing/2014/main" id="{E295B1C8-FA6A-855C-9D43-6ED05AD68D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57927" y="5928913"/>
            <a:ext cx="812800" cy="812800"/>
          </a:xfrm>
          <a:prstGeom prst="rect">
            <a:avLst/>
          </a:prstGeom>
        </p:spPr>
      </p:pic>
      <p:sp>
        <p:nvSpPr>
          <p:cNvPr id="9" name="Footer Placeholder 3">
            <a:extLst>
              <a:ext uri="{FF2B5EF4-FFF2-40B4-BE49-F238E27FC236}">
                <a16:creationId xmlns:a16="http://schemas.microsoft.com/office/drawing/2014/main" id="{B6D0915F-D84E-51BD-3912-820663DA334D}"/>
              </a:ext>
            </a:extLst>
          </p:cNvPr>
          <p:cNvSpPr txBox="1">
            <a:spLocks/>
          </p:cNvSpPr>
          <p:nvPr/>
        </p:nvSpPr>
        <p:spPr>
          <a:xfrm>
            <a:off x="759357" y="5822389"/>
            <a:ext cx="4940680" cy="399279"/>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r>
              <a:rPr lang="en-US" sz="1200">
                <a:cs typeface="Arial"/>
              </a:rPr>
              <a:t>Image source:</a:t>
            </a:r>
            <a:r>
              <a:rPr lang="en-US" sz="1200">
                <a:ea typeface="+mn-lt"/>
                <a:cs typeface="+mn-lt"/>
              </a:rPr>
              <a:t> </a:t>
            </a:r>
            <a:r>
              <a:rPr lang="en-US" sz="1200">
                <a:ea typeface="+mn-lt"/>
                <a:cs typeface="+mn-lt"/>
                <a:hlinkClick r:id="rId7"/>
              </a:rPr>
              <a:t>https://www.rpharms.com/recognition/inclusion-diversity/microaggressions</a:t>
            </a:r>
            <a:endParaRPr lang="en-US" sz="1200">
              <a:cs typeface="Arial"/>
            </a:endParaRPr>
          </a:p>
        </p:txBody>
      </p:sp>
      <p:sp>
        <p:nvSpPr>
          <p:cNvPr id="10" name="Footer Placeholder 5">
            <a:extLst>
              <a:ext uri="{FF2B5EF4-FFF2-40B4-BE49-F238E27FC236}">
                <a16:creationId xmlns:a16="http://schemas.microsoft.com/office/drawing/2014/main" id="{F6E7A82F-B01F-61D0-FCD8-287133D0007F}"/>
              </a:ext>
            </a:extLst>
          </p:cNvPr>
          <p:cNvSpPr>
            <a:spLocks noGrp="1"/>
          </p:cNvSpPr>
          <p:nvPr>
            <p:ph type="ftr" sz="quarter" idx="11"/>
          </p:nvPr>
        </p:nvSpPr>
        <p:spPr>
          <a:xfrm>
            <a:off x="259884" y="6335313"/>
            <a:ext cx="5226517" cy="250337"/>
          </a:xfrm>
        </p:spPr>
        <p:txBody>
          <a:bodyPr/>
          <a:lstStyle/>
          <a:p>
            <a:r>
              <a:rPr lang="en-US">
                <a:latin typeface="Verdana"/>
                <a:ea typeface="Verdana"/>
              </a:rPr>
              <a:t>Introduction to Equity</a:t>
            </a:r>
          </a:p>
        </p:txBody>
      </p:sp>
    </p:spTree>
    <p:extLst>
      <p:ext uri="{BB962C8B-B14F-4D97-AF65-F5344CB8AC3E}">
        <p14:creationId xmlns:p14="http://schemas.microsoft.com/office/powerpoint/2010/main" val="36527708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7B6D6-4A7A-821F-F181-687852EB5278}"/>
              </a:ext>
            </a:extLst>
          </p:cNvPr>
          <p:cNvSpPr>
            <a:spLocks noGrp="1"/>
          </p:cNvSpPr>
          <p:nvPr>
            <p:ph type="title"/>
          </p:nvPr>
        </p:nvSpPr>
        <p:spPr/>
        <p:txBody>
          <a:bodyPr/>
          <a:lstStyle/>
          <a:p>
            <a:r>
              <a:rPr lang="en-US">
                <a:cs typeface="Arial"/>
              </a:rPr>
              <a:t>Forms of Microaggressions</a:t>
            </a:r>
            <a:endParaRPr lang="en-US" err="1"/>
          </a:p>
        </p:txBody>
      </p:sp>
      <p:sp>
        <p:nvSpPr>
          <p:cNvPr id="3" name="Content Placeholder 2">
            <a:extLst>
              <a:ext uri="{FF2B5EF4-FFF2-40B4-BE49-F238E27FC236}">
                <a16:creationId xmlns:a16="http://schemas.microsoft.com/office/drawing/2014/main" id="{FED15665-CD8E-39D0-ADFF-FCD056584322}"/>
              </a:ext>
            </a:extLst>
          </p:cNvPr>
          <p:cNvSpPr>
            <a:spLocks noGrp="1"/>
          </p:cNvSpPr>
          <p:nvPr>
            <p:ph idx="1"/>
          </p:nvPr>
        </p:nvSpPr>
        <p:spPr>
          <a:xfrm>
            <a:off x="259885" y="1327619"/>
            <a:ext cx="12050389" cy="4621134"/>
          </a:xfrm>
        </p:spPr>
        <p:txBody>
          <a:bodyPr vert="horz" lIns="91440" tIns="45720" rIns="91440" bIns="45720" rtlCol="0" anchor="t">
            <a:normAutofit/>
          </a:bodyPr>
          <a:lstStyle/>
          <a:p>
            <a:pPr marL="288290" indent="-288290"/>
            <a:r>
              <a:rPr lang="en" b="1" err="1">
                <a:ea typeface="+mn-lt"/>
                <a:cs typeface="+mn-lt"/>
              </a:rPr>
              <a:t>Microassaults</a:t>
            </a:r>
            <a:r>
              <a:rPr lang="en">
                <a:ea typeface="+mn-lt"/>
                <a:cs typeface="+mn-lt"/>
              </a:rPr>
              <a:t>: "Explicit racial derogations characterized primarily by verbal or nonverbal attacks meant to hurt the intended victim through name-calling, avoidant behavior, or purposeful discriminatory actions."</a:t>
            </a:r>
            <a:endParaRPr lang="en-US"/>
          </a:p>
          <a:p>
            <a:pPr marL="288290" indent="-288290">
              <a:buClr>
                <a:srgbClr val="000000"/>
              </a:buClr>
            </a:pPr>
            <a:r>
              <a:rPr lang="en" b="1">
                <a:ea typeface="+mn-lt"/>
                <a:cs typeface="+mn-lt"/>
              </a:rPr>
              <a:t>Microinsults</a:t>
            </a:r>
            <a:r>
              <a:rPr lang="en">
                <a:ea typeface="+mn-lt"/>
                <a:cs typeface="+mn-lt"/>
              </a:rPr>
              <a:t>: “</a:t>
            </a:r>
            <a:r>
              <a:rPr lang="en" err="1">
                <a:ea typeface="+mn-lt"/>
                <a:cs typeface="+mn-lt"/>
              </a:rPr>
              <a:t>Behaviours</a:t>
            </a:r>
            <a:r>
              <a:rPr lang="en">
                <a:ea typeface="+mn-lt"/>
                <a:cs typeface="+mn-lt"/>
              </a:rPr>
              <a:t>, actions, or verbal remarks conveying rudeness, insensitivity, or demeaning a person’s group, social identity, or heritage.”</a:t>
            </a:r>
          </a:p>
          <a:p>
            <a:pPr marL="288290" indent="-288290">
              <a:buClr>
                <a:srgbClr val="000000"/>
              </a:buClr>
            </a:pPr>
            <a:r>
              <a:rPr lang="en" b="1">
                <a:ea typeface="+mn-lt"/>
                <a:cs typeface="+mn-lt"/>
              </a:rPr>
              <a:t>Microinvalidations</a:t>
            </a:r>
            <a:r>
              <a:rPr lang="en">
                <a:ea typeface="+mn-lt"/>
                <a:cs typeface="+mn-lt"/>
              </a:rPr>
              <a:t>: “Communications that exclude, negate, or nullify the psychological thoughts, feelings, or experiential reality of a marginalized person.”</a:t>
            </a:r>
          </a:p>
          <a:p>
            <a:pPr marL="288290" indent="-288290">
              <a:buClr>
                <a:srgbClr val="000000"/>
              </a:buClr>
            </a:pPr>
            <a:endParaRPr lang="en">
              <a:ea typeface="+mn-lt"/>
              <a:cs typeface="+mn-lt"/>
            </a:endParaRPr>
          </a:p>
          <a:p>
            <a:pPr marL="288290" indent="-288290">
              <a:buClr>
                <a:srgbClr val="000000"/>
              </a:buClr>
            </a:pPr>
            <a:endParaRPr lang="en">
              <a:ea typeface="+mn-lt"/>
              <a:cs typeface="+mn-lt"/>
            </a:endParaRPr>
          </a:p>
        </p:txBody>
      </p:sp>
      <p:sp>
        <p:nvSpPr>
          <p:cNvPr id="4" name="Footer Placeholder 3">
            <a:extLst>
              <a:ext uri="{FF2B5EF4-FFF2-40B4-BE49-F238E27FC236}">
                <a16:creationId xmlns:a16="http://schemas.microsoft.com/office/drawing/2014/main" id="{03875CEA-E513-7E0C-CC81-C3DA35BF999E}"/>
              </a:ext>
            </a:extLst>
          </p:cNvPr>
          <p:cNvSpPr>
            <a:spLocks noGrp="1"/>
          </p:cNvSpPr>
          <p:nvPr>
            <p:ph type="ftr" sz="quarter" idx="11"/>
          </p:nvPr>
        </p:nvSpPr>
        <p:spPr/>
        <p:txBody>
          <a:bodyPr/>
          <a:lstStyle/>
          <a:p>
            <a:r>
              <a:rPr lang="en-US">
                <a:latin typeface="Verdana"/>
                <a:ea typeface="Verdana"/>
              </a:rPr>
              <a:t>INTRODUCTION TO EQUITY</a:t>
            </a:r>
            <a:endParaRPr lang="en-US"/>
          </a:p>
        </p:txBody>
      </p:sp>
      <p:sp>
        <p:nvSpPr>
          <p:cNvPr id="5" name="Slide Number Placeholder 4">
            <a:extLst>
              <a:ext uri="{FF2B5EF4-FFF2-40B4-BE49-F238E27FC236}">
                <a16:creationId xmlns:a16="http://schemas.microsoft.com/office/drawing/2014/main" id="{3A0B1D4C-779F-304D-273E-E6D494BC9F5F}"/>
              </a:ext>
            </a:extLst>
          </p:cNvPr>
          <p:cNvSpPr>
            <a:spLocks noGrp="1"/>
          </p:cNvSpPr>
          <p:nvPr>
            <p:ph type="sldNum" sz="quarter" idx="12"/>
          </p:nvPr>
        </p:nvSpPr>
        <p:spPr/>
        <p:txBody>
          <a:bodyPr/>
          <a:lstStyle/>
          <a:p>
            <a:r>
              <a:rPr lang="en-US"/>
              <a:t>PAGE  </a:t>
            </a:r>
            <a:fld id="{93005692-73BE-493E-93AB-ECD6027A7652}" type="slidenum">
              <a:rPr lang="en-US" smtClean="0"/>
              <a:pPr/>
              <a:t>16</a:t>
            </a:fld>
            <a:endParaRPr lang="en-US"/>
          </a:p>
        </p:txBody>
      </p:sp>
      <p:sp>
        <p:nvSpPr>
          <p:cNvPr id="6" name="TextBox 5">
            <a:extLst>
              <a:ext uri="{FF2B5EF4-FFF2-40B4-BE49-F238E27FC236}">
                <a16:creationId xmlns:a16="http://schemas.microsoft.com/office/drawing/2014/main" id="{48E70AA4-8719-489A-2E9F-D106AC862EE0}"/>
              </a:ext>
            </a:extLst>
          </p:cNvPr>
          <p:cNvSpPr txBox="1"/>
          <p:nvPr/>
        </p:nvSpPr>
        <p:spPr>
          <a:xfrm>
            <a:off x="532269" y="4623764"/>
            <a:ext cx="85098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a:cs typeface="Arial"/>
              </a:rPr>
              <a:t>Information source: </a:t>
            </a:r>
            <a:r>
              <a:rPr lang="en-US" sz="1200">
                <a:latin typeface="Arial"/>
                <a:cs typeface="Arial"/>
                <a:hlinkClick r:id="rId5"/>
              </a:rPr>
              <a:t>https://auburn.edu/equitytaskforce/pdf/Racial_MicroaggressionsshortVersion.pdf</a:t>
            </a:r>
            <a:r>
              <a:rPr lang="en-US" sz="1200">
                <a:latin typeface="Arial"/>
                <a:cs typeface="Arial"/>
              </a:rPr>
              <a:t>   </a:t>
            </a:r>
          </a:p>
          <a:p>
            <a:endParaRPr lang="en-US" sz="1200">
              <a:latin typeface="Arial"/>
              <a:cs typeface="Arial"/>
            </a:endParaRPr>
          </a:p>
        </p:txBody>
      </p:sp>
      <p:pic>
        <p:nvPicPr>
          <p:cNvPr id="10" name="Audio Recording Jun 1, 2023 at 11:26:20 AM">
            <a:hlinkClick r:id="" action="ppaction://media"/>
            <a:extLst>
              <a:ext uri="{FF2B5EF4-FFF2-40B4-BE49-F238E27FC236}">
                <a16:creationId xmlns:a16="http://schemas.microsoft.com/office/drawing/2014/main" id="{0FA7EF01-B7DB-CB6C-AEE2-8C29DC8FCD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18133" y="4857459"/>
            <a:ext cx="812800" cy="812800"/>
          </a:xfrm>
          <a:prstGeom prst="rect">
            <a:avLst/>
          </a:prstGeom>
        </p:spPr>
      </p:pic>
    </p:spTree>
    <p:extLst>
      <p:ext uri="{BB962C8B-B14F-4D97-AF65-F5344CB8AC3E}">
        <p14:creationId xmlns:p14="http://schemas.microsoft.com/office/powerpoint/2010/main" val="1463195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1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07AF77E-E791-215C-B489-82A8910EE66D}"/>
              </a:ext>
            </a:extLst>
          </p:cNvPr>
          <p:cNvSpPr/>
          <p:nvPr/>
        </p:nvSpPr>
        <p:spPr>
          <a:xfrm>
            <a:off x="4241321" y="1940942"/>
            <a:ext cx="3666224" cy="350807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054E033-0AA0-9B67-280C-2045B1B68D8A}"/>
              </a:ext>
            </a:extLst>
          </p:cNvPr>
          <p:cNvSpPr/>
          <p:nvPr/>
        </p:nvSpPr>
        <p:spPr>
          <a:xfrm>
            <a:off x="330680" y="1940943"/>
            <a:ext cx="3666224" cy="350807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17B6D6-4A7A-821F-F181-687852EB5278}"/>
              </a:ext>
            </a:extLst>
          </p:cNvPr>
          <p:cNvSpPr>
            <a:spLocks noGrp="1"/>
          </p:cNvSpPr>
          <p:nvPr>
            <p:ph type="title"/>
          </p:nvPr>
        </p:nvSpPr>
        <p:spPr/>
        <p:txBody>
          <a:bodyPr/>
          <a:lstStyle/>
          <a:p>
            <a:r>
              <a:rPr lang="en-US">
                <a:cs typeface="Arial"/>
              </a:rPr>
              <a:t>Forms of Microaggressions</a:t>
            </a:r>
            <a:endParaRPr lang="en-US" err="1"/>
          </a:p>
        </p:txBody>
      </p:sp>
      <p:sp>
        <p:nvSpPr>
          <p:cNvPr id="4" name="Footer Placeholder 3">
            <a:extLst>
              <a:ext uri="{FF2B5EF4-FFF2-40B4-BE49-F238E27FC236}">
                <a16:creationId xmlns:a16="http://schemas.microsoft.com/office/drawing/2014/main" id="{03875CEA-E513-7E0C-CC81-C3DA35BF999E}"/>
              </a:ext>
            </a:extLst>
          </p:cNvPr>
          <p:cNvSpPr>
            <a:spLocks noGrp="1"/>
          </p:cNvSpPr>
          <p:nvPr>
            <p:ph type="ftr" sz="quarter" idx="11"/>
          </p:nvPr>
        </p:nvSpPr>
        <p:spPr/>
        <p:txBody>
          <a:bodyPr/>
          <a:lstStyle/>
          <a:p>
            <a:r>
              <a:rPr lang="en-US">
                <a:latin typeface="Verdana"/>
                <a:ea typeface="Verdana"/>
              </a:rPr>
              <a:t>INTRODUCTION TO EQUITY</a:t>
            </a:r>
            <a:endParaRPr lang="en-US"/>
          </a:p>
        </p:txBody>
      </p:sp>
      <p:sp>
        <p:nvSpPr>
          <p:cNvPr id="5" name="Slide Number Placeholder 4">
            <a:extLst>
              <a:ext uri="{FF2B5EF4-FFF2-40B4-BE49-F238E27FC236}">
                <a16:creationId xmlns:a16="http://schemas.microsoft.com/office/drawing/2014/main" id="{3A0B1D4C-779F-304D-273E-E6D494BC9F5F}"/>
              </a:ext>
            </a:extLst>
          </p:cNvPr>
          <p:cNvSpPr>
            <a:spLocks noGrp="1"/>
          </p:cNvSpPr>
          <p:nvPr>
            <p:ph type="sldNum" sz="quarter" idx="12"/>
          </p:nvPr>
        </p:nvSpPr>
        <p:spPr/>
        <p:txBody>
          <a:bodyPr/>
          <a:lstStyle/>
          <a:p>
            <a:r>
              <a:rPr lang="en-US"/>
              <a:t>PAGE  </a:t>
            </a:r>
            <a:fld id="{93005692-73BE-493E-93AB-ECD6027A7652}" type="slidenum">
              <a:rPr lang="en-US" smtClean="0"/>
              <a:pPr/>
              <a:t>17</a:t>
            </a:fld>
            <a:endParaRPr lang="en-US"/>
          </a:p>
        </p:txBody>
      </p:sp>
      <p:pic>
        <p:nvPicPr>
          <p:cNvPr id="3" name="Picture 2">
            <a:extLst>
              <a:ext uri="{FF2B5EF4-FFF2-40B4-BE49-F238E27FC236}">
                <a16:creationId xmlns:a16="http://schemas.microsoft.com/office/drawing/2014/main" id="{FFD567BA-6A46-76AF-BEE2-252572F2F6F8}"/>
              </a:ext>
            </a:extLst>
          </p:cNvPr>
          <p:cNvPicPr>
            <a:picLocks noChangeAspect="1"/>
          </p:cNvPicPr>
          <p:nvPr/>
        </p:nvPicPr>
        <p:blipFill>
          <a:blip r:embed="rId3"/>
          <a:stretch>
            <a:fillRect/>
          </a:stretch>
        </p:blipFill>
        <p:spPr>
          <a:xfrm>
            <a:off x="1508183" y="2234241"/>
            <a:ext cx="1311217" cy="1311217"/>
          </a:xfrm>
          <a:prstGeom prst="rect">
            <a:avLst/>
          </a:prstGeom>
        </p:spPr>
      </p:pic>
      <p:sp>
        <p:nvSpPr>
          <p:cNvPr id="6" name="TextBox 5">
            <a:extLst>
              <a:ext uri="{FF2B5EF4-FFF2-40B4-BE49-F238E27FC236}">
                <a16:creationId xmlns:a16="http://schemas.microsoft.com/office/drawing/2014/main" id="{C43E2A14-29E2-B31E-7EF1-BEA2F90AB96E}"/>
              </a:ext>
            </a:extLst>
          </p:cNvPr>
          <p:cNvSpPr txBox="1"/>
          <p:nvPr/>
        </p:nvSpPr>
        <p:spPr>
          <a:xfrm>
            <a:off x="583720" y="3617344"/>
            <a:ext cx="316014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hlinkClick r:id="rId4" tooltip="fist icons"/>
              </a:rPr>
              <a:t>Image created by Icongeek26 - Flaticon</a:t>
            </a:r>
            <a:endParaRPr lang="en-US"/>
          </a:p>
        </p:txBody>
      </p:sp>
      <p:pic>
        <p:nvPicPr>
          <p:cNvPr id="8" name="Picture 7">
            <a:extLst>
              <a:ext uri="{FF2B5EF4-FFF2-40B4-BE49-F238E27FC236}">
                <a16:creationId xmlns:a16="http://schemas.microsoft.com/office/drawing/2014/main" id="{EF125519-1580-401B-90A4-C415B7C132A0}"/>
              </a:ext>
            </a:extLst>
          </p:cNvPr>
          <p:cNvPicPr>
            <a:picLocks noChangeAspect="1"/>
          </p:cNvPicPr>
          <p:nvPr/>
        </p:nvPicPr>
        <p:blipFill>
          <a:blip r:embed="rId5"/>
          <a:stretch>
            <a:fillRect/>
          </a:stretch>
        </p:blipFill>
        <p:spPr>
          <a:xfrm>
            <a:off x="5404446" y="2234242"/>
            <a:ext cx="1289652" cy="1296839"/>
          </a:xfrm>
          <a:prstGeom prst="rect">
            <a:avLst/>
          </a:prstGeom>
        </p:spPr>
      </p:pic>
      <p:sp>
        <p:nvSpPr>
          <p:cNvPr id="14" name="Rectangle 13">
            <a:extLst>
              <a:ext uri="{FF2B5EF4-FFF2-40B4-BE49-F238E27FC236}">
                <a16:creationId xmlns:a16="http://schemas.microsoft.com/office/drawing/2014/main" id="{A8CD7F9E-DBAF-2EF9-A4D4-26F66D9FB172}"/>
              </a:ext>
            </a:extLst>
          </p:cNvPr>
          <p:cNvSpPr/>
          <p:nvPr/>
        </p:nvSpPr>
        <p:spPr>
          <a:xfrm>
            <a:off x="8151963" y="1940943"/>
            <a:ext cx="3666224" cy="350807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EFD8850-B8F4-91DC-0B86-6951CEEB4A8E}"/>
              </a:ext>
            </a:extLst>
          </p:cNvPr>
          <p:cNvSpPr txBox="1"/>
          <p:nvPr/>
        </p:nvSpPr>
        <p:spPr>
          <a:xfrm>
            <a:off x="4494361" y="3617343"/>
            <a:ext cx="316014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hlinkClick r:id="rId6"/>
              </a:rPr>
              <a:t>Image created by </a:t>
            </a:r>
            <a:r>
              <a:rPr lang="en-US" sz="1200">
                <a:ea typeface="+mn-lt"/>
                <a:cs typeface="+mn-lt"/>
                <a:hlinkClick r:id="rId6"/>
              </a:rPr>
              <a:t>Parzival’ 1997 - Flaticon</a:t>
            </a:r>
            <a:endParaRPr lang="en-US" sz="1200">
              <a:ea typeface="+mn-lt"/>
              <a:cs typeface="+mn-lt"/>
            </a:endParaRPr>
          </a:p>
        </p:txBody>
      </p:sp>
      <p:pic>
        <p:nvPicPr>
          <p:cNvPr id="16" name="Picture 15">
            <a:extLst>
              <a:ext uri="{FF2B5EF4-FFF2-40B4-BE49-F238E27FC236}">
                <a16:creationId xmlns:a16="http://schemas.microsoft.com/office/drawing/2014/main" id="{50035C81-386F-4546-701A-C3883402887A}"/>
              </a:ext>
            </a:extLst>
          </p:cNvPr>
          <p:cNvPicPr>
            <a:picLocks noChangeAspect="1"/>
          </p:cNvPicPr>
          <p:nvPr/>
        </p:nvPicPr>
        <p:blipFill>
          <a:blip r:embed="rId7"/>
          <a:stretch>
            <a:fillRect/>
          </a:stretch>
        </p:blipFill>
        <p:spPr>
          <a:xfrm>
            <a:off x="9365410" y="2327695"/>
            <a:ext cx="1239329" cy="1246517"/>
          </a:xfrm>
          <a:prstGeom prst="rect">
            <a:avLst/>
          </a:prstGeom>
        </p:spPr>
      </p:pic>
      <p:sp>
        <p:nvSpPr>
          <p:cNvPr id="17" name="TextBox 16">
            <a:extLst>
              <a:ext uri="{FF2B5EF4-FFF2-40B4-BE49-F238E27FC236}">
                <a16:creationId xmlns:a16="http://schemas.microsoft.com/office/drawing/2014/main" id="{A62E6C5C-C80E-1A32-4D3D-4F3B973DAC5E}"/>
              </a:ext>
            </a:extLst>
          </p:cNvPr>
          <p:cNvSpPr txBox="1"/>
          <p:nvPr/>
        </p:nvSpPr>
        <p:spPr>
          <a:xfrm>
            <a:off x="8405002" y="3646096"/>
            <a:ext cx="316014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ea typeface="+mn-lt"/>
                <a:cs typeface="+mn-lt"/>
                <a:hlinkClick r:id="rId8"/>
              </a:rPr>
              <a:t>Image created by Freepik - Flaticon</a:t>
            </a:r>
            <a:endParaRPr lang="en-US" sz="1200">
              <a:ea typeface="+mn-lt"/>
              <a:cs typeface="+mn-lt"/>
            </a:endParaRPr>
          </a:p>
        </p:txBody>
      </p:sp>
      <p:sp>
        <p:nvSpPr>
          <p:cNvPr id="18" name="TextBox 17">
            <a:extLst>
              <a:ext uri="{FF2B5EF4-FFF2-40B4-BE49-F238E27FC236}">
                <a16:creationId xmlns:a16="http://schemas.microsoft.com/office/drawing/2014/main" id="{1490624B-6105-BA19-C9EE-610B2C3A0385}"/>
              </a:ext>
            </a:extLst>
          </p:cNvPr>
          <p:cNvSpPr txBox="1"/>
          <p:nvPr/>
        </p:nvSpPr>
        <p:spPr>
          <a:xfrm>
            <a:off x="970471" y="1559943"/>
            <a:ext cx="2386641" cy="523220"/>
          </a:xfrm>
          <a:prstGeom prst="rect">
            <a:avLst/>
          </a:prstGeom>
          <a:solidFill>
            <a:schemeClr val="accent1">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err="1">
                <a:ea typeface="+mn-lt"/>
                <a:cs typeface="+mn-lt"/>
              </a:rPr>
              <a:t>Microassault</a:t>
            </a:r>
            <a:endParaRPr lang="en-US" sz="2800" b="1">
              <a:cs typeface="Arial"/>
            </a:endParaRPr>
          </a:p>
        </p:txBody>
      </p:sp>
      <p:sp>
        <p:nvSpPr>
          <p:cNvPr id="19" name="TextBox 18">
            <a:extLst>
              <a:ext uri="{FF2B5EF4-FFF2-40B4-BE49-F238E27FC236}">
                <a16:creationId xmlns:a16="http://schemas.microsoft.com/office/drawing/2014/main" id="{6FE46D92-496A-212E-0E59-A3D30143BBE8}"/>
              </a:ext>
            </a:extLst>
          </p:cNvPr>
          <p:cNvSpPr txBox="1"/>
          <p:nvPr/>
        </p:nvSpPr>
        <p:spPr>
          <a:xfrm>
            <a:off x="5024888" y="1559943"/>
            <a:ext cx="2099094" cy="523220"/>
          </a:xfrm>
          <a:prstGeom prst="rect">
            <a:avLst/>
          </a:prstGeom>
          <a:solidFill>
            <a:schemeClr val="accent1">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ea typeface="+mn-lt"/>
                <a:cs typeface="+mn-lt"/>
              </a:rPr>
              <a:t>Microinsult</a:t>
            </a:r>
            <a:endParaRPr lang="en-US" b="1"/>
          </a:p>
        </p:txBody>
      </p:sp>
      <p:sp>
        <p:nvSpPr>
          <p:cNvPr id="20" name="TextBox 19">
            <a:extLst>
              <a:ext uri="{FF2B5EF4-FFF2-40B4-BE49-F238E27FC236}">
                <a16:creationId xmlns:a16="http://schemas.microsoft.com/office/drawing/2014/main" id="{02FC97C6-F2D7-AEA4-70A3-A724761143F8}"/>
              </a:ext>
            </a:extLst>
          </p:cNvPr>
          <p:cNvSpPr txBox="1"/>
          <p:nvPr/>
        </p:nvSpPr>
        <p:spPr>
          <a:xfrm>
            <a:off x="8425132" y="1559942"/>
            <a:ext cx="3119886" cy="523220"/>
          </a:xfrm>
          <a:prstGeom prst="rect">
            <a:avLst/>
          </a:prstGeom>
          <a:solidFill>
            <a:schemeClr val="accent1">
              <a:lumMod val="60000"/>
              <a:lumOff val="40000"/>
            </a:schemeClr>
          </a:solid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ea typeface="+mn-lt"/>
                <a:cs typeface="+mn-lt"/>
              </a:rPr>
              <a:t>Microinvalidation</a:t>
            </a:r>
            <a:endParaRPr lang="en-US" b="1"/>
          </a:p>
        </p:txBody>
      </p:sp>
      <p:sp>
        <p:nvSpPr>
          <p:cNvPr id="21" name="TextBox 20">
            <a:extLst>
              <a:ext uri="{FF2B5EF4-FFF2-40B4-BE49-F238E27FC236}">
                <a16:creationId xmlns:a16="http://schemas.microsoft.com/office/drawing/2014/main" id="{F4A92B0D-AA20-1B3A-E275-B95B29F68B24}"/>
              </a:ext>
            </a:extLst>
          </p:cNvPr>
          <p:cNvSpPr txBox="1"/>
          <p:nvPr/>
        </p:nvSpPr>
        <p:spPr>
          <a:xfrm>
            <a:off x="632603" y="4011282"/>
            <a:ext cx="3062377" cy="830997"/>
          </a:xfrm>
          <a:prstGeom prst="rect">
            <a:avLst/>
          </a:prstGeom>
          <a:solidFill>
            <a:schemeClr val="accent1">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cs typeface="Arial"/>
              </a:rPr>
              <a:t>"We don't want [ethnic slur] here."</a:t>
            </a:r>
          </a:p>
        </p:txBody>
      </p:sp>
      <p:sp>
        <p:nvSpPr>
          <p:cNvPr id="22" name="TextBox 21">
            <a:extLst>
              <a:ext uri="{FF2B5EF4-FFF2-40B4-BE49-F238E27FC236}">
                <a16:creationId xmlns:a16="http://schemas.microsoft.com/office/drawing/2014/main" id="{E5F8D092-7283-C8B6-EEAA-46D2294B285C}"/>
              </a:ext>
            </a:extLst>
          </p:cNvPr>
          <p:cNvSpPr txBox="1"/>
          <p:nvPr/>
        </p:nvSpPr>
        <p:spPr>
          <a:xfrm>
            <a:off x="4564810" y="4011282"/>
            <a:ext cx="3062377" cy="830997"/>
          </a:xfrm>
          <a:prstGeom prst="rect">
            <a:avLst/>
          </a:prstGeom>
          <a:solidFill>
            <a:schemeClr val="accent1">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cs typeface="Arial"/>
              </a:rPr>
              <a:t>"You're smart for a girl."</a:t>
            </a:r>
            <a:endParaRPr lang="en-US"/>
          </a:p>
        </p:txBody>
      </p:sp>
      <p:sp>
        <p:nvSpPr>
          <p:cNvPr id="23" name="TextBox 22">
            <a:extLst>
              <a:ext uri="{FF2B5EF4-FFF2-40B4-BE49-F238E27FC236}">
                <a16:creationId xmlns:a16="http://schemas.microsoft.com/office/drawing/2014/main" id="{64D3CBEE-4D75-DF84-BCC6-7E2861B46552}"/>
              </a:ext>
            </a:extLst>
          </p:cNvPr>
          <p:cNvSpPr txBox="1"/>
          <p:nvPr/>
        </p:nvSpPr>
        <p:spPr>
          <a:xfrm>
            <a:off x="8453886" y="4040037"/>
            <a:ext cx="3062377" cy="1200329"/>
          </a:xfrm>
          <a:prstGeom prst="rect">
            <a:avLst/>
          </a:prstGeom>
          <a:solidFill>
            <a:schemeClr val="accent1">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cs typeface="Arial"/>
              </a:rPr>
              <a:t>"I don't see </a:t>
            </a:r>
            <a:r>
              <a:rPr lang="en-US" sz="2400" err="1">
                <a:cs typeface="Arial"/>
              </a:rPr>
              <a:t>colour</a:t>
            </a:r>
            <a:r>
              <a:rPr lang="en-US" sz="2400">
                <a:cs typeface="Arial"/>
              </a:rPr>
              <a:t>, the most qualified person got the job."</a:t>
            </a:r>
          </a:p>
        </p:txBody>
      </p:sp>
      <p:sp>
        <p:nvSpPr>
          <p:cNvPr id="25" name="Footer Placeholder 3">
            <a:extLst>
              <a:ext uri="{FF2B5EF4-FFF2-40B4-BE49-F238E27FC236}">
                <a16:creationId xmlns:a16="http://schemas.microsoft.com/office/drawing/2014/main" id="{A8CA9E4C-614D-3FC2-A000-80BBEA112D1B}"/>
              </a:ext>
            </a:extLst>
          </p:cNvPr>
          <p:cNvSpPr txBox="1">
            <a:spLocks/>
          </p:cNvSpPr>
          <p:nvPr/>
        </p:nvSpPr>
        <p:spPr>
          <a:xfrm>
            <a:off x="263338" y="5592351"/>
            <a:ext cx="4940680" cy="399279"/>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r>
              <a:rPr lang="en-US" sz="1200">
                <a:cs typeface="Arial"/>
              </a:rPr>
              <a:t>Chart derived from:</a:t>
            </a:r>
            <a:r>
              <a:rPr lang="en-US" sz="1200">
                <a:ea typeface="+mn-lt"/>
                <a:cs typeface="+mn-lt"/>
              </a:rPr>
              <a:t> </a:t>
            </a:r>
            <a:r>
              <a:rPr lang="en-US" sz="1200">
                <a:ea typeface="+mn-lt"/>
                <a:cs typeface="+mn-lt"/>
                <a:hlinkClick r:id="rId9"/>
              </a:rPr>
              <a:t>https://www.culturalcomplications.com/</a:t>
            </a:r>
            <a:r>
              <a:rPr lang="en-US" sz="1200">
                <a:ea typeface="+mn-lt"/>
                <a:cs typeface="+mn-lt"/>
              </a:rPr>
              <a:t> </a:t>
            </a:r>
          </a:p>
        </p:txBody>
      </p:sp>
    </p:spTree>
    <p:extLst>
      <p:ext uri="{BB962C8B-B14F-4D97-AF65-F5344CB8AC3E}">
        <p14:creationId xmlns:p14="http://schemas.microsoft.com/office/powerpoint/2010/main" val="14792886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90EFA-F18E-01A2-AD91-21C1C59AC27E}"/>
              </a:ext>
            </a:extLst>
          </p:cNvPr>
          <p:cNvSpPr>
            <a:spLocks noGrp="1"/>
          </p:cNvSpPr>
          <p:nvPr>
            <p:ph type="title"/>
          </p:nvPr>
        </p:nvSpPr>
        <p:spPr>
          <a:xfrm>
            <a:off x="4173208" y="744078"/>
            <a:ext cx="4001391" cy="895927"/>
          </a:xfrm>
        </p:spPr>
        <p:txBody>
          <a:bodyPr/>
          <a:lstStyle/>
          <a:p>
            <a:r>
              <a:rPr lang="en-US">
                <a:cs typeface="Arial"/>
              </a:rPr>
              <a:t>Microaggressions</a:t>
            </a:r>
          </a:p>
        </p:txBody>
      </p:sp>
      <p:pic>
        <p:nvPicPr>
          <p:cNvPr id="8" name="Online Media 7" title="Microagressions (Clean)">
            <a:hlinkClick r:id="" action="ppaction://media"/>
            <a:extLst>
              <a:ext uri="{FF2B5EF4-FFF2-40B4-BE49-F238E27FC236}">
                <a16:creationId xmlns:a16="http://schemas.microsoft.com/office/drawing/2014/main" id="{C7F1839C-7932-EEA7-F7A2-D267E3E379A4}"/>
              </a:ext>
            </a:extLst>
          </p:cNvPr>
          <p:cNvPicPr>
            <a:picLocks noGrp="1" noRot="1" noChangeAspect="1"/>
          </p:cNvPicPr>
          <p:nvPr>
            <p:ph sz="half" idx="2"/>
            <a:videoFile r:link="rId1"/>
          </p:nvPr>
        </p:nvPicPr>
        <p:blipFill>
          <a:blip r:embed="rId5"/>
          <a:stretch>
            <a:fillRect/>
          </a:stretch>
        </p:blipFill>
        <p:spPr>
          <a:xfrm>
            <a:off x="6714331" y="1993900"/>
            <a:ext cx="4572000" cy="3429000"/>
          </a:xfrm>
        </p:spPr>
      </p:pic>
      <p:sp>
        <p:nvSpPr>
          <p:cNvPr id="5" name="Footer Placeholder 4">
            <a:extLst>
              <a:ext uri="{FF2B5EF4-FFF2-40B4-BE49-F238E27FC236}">
                <a16:creationId xmlns:a16="http://schemas.microsoft.com/office/drawing/2014/main" id="{0CC2275F-0193-D26E-07C2-45AFE5C5C8B1}"/>
              </a:ext>
            </a:extLst>
          </p:cNvPr>
          <p:cNvSpPr>
            <a:spLocks noGrp="1"/>
          </p:cNvSpPr>
          <p:nvPr>
            <p:ph type="ftr" sz="quarter" idx="11"/>
          </p:nvPr>
        </p:nvSpPr>
        <p:spPr/>
        <p:txBody>
          <a:bodyPr/>
          <a:lstStyle/>
          <a:p>
            <a:r>
              <a:rPr lang="en-US">
                <a:latin typeface="Verdana"/>
                <a:ea typeface="Verdana"/>
              </a:rPr>
              <a:t>Introduction to Equity</a:t>
            </a:r>
            <a:endParaRPr lang="en-US"/>
          </a:p>
        </p:txBody>
      </p:sp>
      <p:sp>
        <p:nvSpPr>
          <p:cNvPr id="6" name="Slide Number Placeholder 5">
            <a:extLst>
              <a:ext uri="{FF2B5EF4-FFF2-40B4-BE49-F238E27FC236}">
                <a16:creationId xmlns:a16="http://schemas.microsoft.com/office/drawing/2014/main" id="{60652337-76B9-A010-6F76-00E69D940AD2}"/>
              </a:ext>
            </a:extLst>
          </p:cNvPr>
          <p:cNvSpPr>
            <a:spLocks noGrp="1"/>
          </p:cNvSpPr>
          <p:nvPr>
            <p:ph type="sldNum" sz="quarter" idx="12"/>
          </p:nvPr>
        </p:nvSpPr>
        <p:spPr/>
        <p:txBody>
          <a:bodyPr/>
          <a:lstStyle/>
          <a:p>
            <a:r>
              <a:rPr lang="en-US"/>
              <a:t>PAGE  </a:t>
            </a:r>
            <a:fld id="{93005692-73BE-493E-93AB-ECD6027A7652}" type="slidenum">
              <a:rPr lang="en-US" smtClean="0"/>
              <a:pPr/>
              <a:t>18</a:t>
            </a:fld>
            <a:endParaRPr lang="en-US"/>
          </a:p>
        </p:txBody>
      </p:sp>
      <p:pic>
        <p:nvPicPr>
          <p:cNvPr id="3" name="Online Media 2" title="Micro-Aggressions in the Workplace">
            <a:hlinkClick r:id="" action="ppaction://media"/>
            <a:extLst>
              <a:ext uri="{FF2B5EF4-FFF2-40B4-BE49-F238E27FC236}">
                <a16:creationId xmlns:a16="http://schemas.microsoft.com/office/drawing/2014/main" id="{807C05B3-114D-7DC4-9370-61E6C3C10581}"/>
              </a:ext>
            </a:extLst>
          </p:cNvPr>
          <p:cNvPicPr>
            <a:picLocks noRot="1" noChangeAspect="1"/>
          </p:cNvPicPr>
          <p:nvPr>
            <a:videoFile r:link="rId2"/>
          </p:nvPr>
        </p:nvPicPr>
        <p:blipFill>
          <a:blip r:embed="rId6"/>
          <a:stretch>
            <a:fillRect/>
          </a:stretch>
        </p:blipFill>
        <p:spPr>
          <a:xfrm>
            <a:off x="1058333" y="2005894"/>
            <a:ext cx="4586111" cy="3438877"/>
          </a:xfrm>
          <a:prstGeom prst="rect">
            <a:avLst/>
          </a:prstGeom>
        </p:spPr>
      </p:pic>
      <p:sp>
        <p:nvSpPr>
          <p:cNvPr id="7" name="TextBox 6">
            <a:extLst>
              <a:ext uri="{FF2B5EF4-FFF2-40B4-BE49-F238E27FC236}">
                <a16:creationId xmlns:a16="http://schemas.microsoft.com/office/drawing/2014/main" id="{7C0FCD72-672D-AB3F-F6A9-9D2725D37EBA}"/>
              </a:ext>
            </a:extLst>
          </p:cNvPr>
          <p:cNvSpPr txBox="1"/>
          <p:nvPr/>
        </p:nvSpPr>
        <p:spPr>
          <a:xfrm>
            <a:off x="948061" y="5499711"/>
            <a:ext cx="453707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a:cs typeface="Arial"/>
              </a:rPr>
              <a:t>Video Source: </a:t>
            </a:r>
            <a:r>
              <a:rPr lang="en-US" sz="1200">
                <a:ea typeface="+mn-lt"/>
                <a:cs typeface="+mn-lt"/>
                <a:hlinkClick r:id="rId7"/>
              </a:rPr>
              <a:t>https://www.youtube.com/watch?v=mE81rarE9-o&amp;ab_channel=JulietHall</a:t>
            </a:r>
            <a:r>
              <a:rPr lang="en-US" sz="1200">
                <a:ea typeface="+mn-lt"/>
                <a:cs typeface="+mn-lt"/>
              </a:rPr>
              <a:t> </a:t>
            </a:r>
            <a:endParaRPr lang="en-US" sz="1200">
              <a:latin typeface="Arial"/>
              <a:cs typeface="Arial"/>
            </a:endParaRPr>
          </a:p>
        </p:txBody>
      </p:sp>
      <p:sp>
        <p:nvSpPr>
          <p:cNvPr id="9" name="TextBox 8">
            <a:extLst>
              <a:ext uri="{FF2B5EF4-FFF2-40B4-BE49-F238E27FC236}">
                <a16:creationId xmlns:a16="http://schemas.microsoft.com/office/drawing/2014/main" id="{25449D85-CABD-16DA-C48D-173951CF400E}"/>
              </a:ext>
            </a:extLst>
          </p:cNvPr>
          <p:cNvSpPr txBox="1"/>
          <p:nvPr/>
        </p:nvSpPr>
        <p:spPr>
          <a:xfrm>
            <a:off x="6645663" y="5496692"/>
            <a:ext cx="453707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a:cs typeface="Arial"/>
              </a:rPr>
              <a:t>Video Source: </a:t>
            </a:r>
            <a:r>
              <a:rPr lang="en-US" sz="1200">
                <a:ea typeface="+mn-lt"/>
                <a:cs typeface="+mn-lt"/>
                <a:hlinkClick r:id="rId8"/>
              </a:rPr>
              <a:t>https://youtu.be/nQ9l7y4UuxY</a:t>
            </a:r>
            <a:r>
              <a:rPr lang="en-US" sz="1200">
                <a:ea typeface="+mn-lt"/>
                <a:cs typeface="+mn-lt"/>
              </a:rPr>
              <a:t> </a:t>
            </a:r>
            <a:endParaRPr lang="en-US" sz="1200">
              <a:latin typeface="Arial"/>
              <a:cs typeface="Arial"/>
            </a:endParaRPr>
          </a:p>
        </p:txBody>
      </p:sp>
    </p:spTree>
    <p:extLst>
      <p:ext uri="{BB962C8B-B14F-4D97-AF65-F5344CB8AC3E}">
        <p14:creationId xmlns:p14="http://schemas.microsoft.com/office/powerpoint/2010/main" val="26442668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4"/>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77095-8FDE-AB3B-8F94-2671C9AC2B8A}"/>
              </a:ext>
            </a:extLst>
          </p:cNvPr>
          <p:cNvSpPr>
            <a:spLocks noGrp="1"/>
          </p:cNvSpPr>
          <p:nvPr>
            <p:ph type="title"/>
          </p:nvPr>
        </p:nvSpPr>
        <p:spPr/>
        <p:txBody>
          <a:bodyPr/>
          <a:lstStyle/>
          <a:p>
            <a:r>
              <a:rPr lang="en-US">
                <a:cs typeface="Arial"/>
              </a:rPr>
              <a:t>(alt video option)</a:t>
            </a:r>
            <a:endParaRPr lang="en-US"/>
          </a:p>
        </p:txBody>
      </p:sp>
      <p:pic>
        <p:nvPicPr>
          <p:cNvPr id="6" name="Online Media 5" title="MICROAGGRESSIONS IN THE CLASSROOM">
            <a:hlinkClick r:id="" action="ppaction://media"/>
            <a:extLst>
              <a:ext uri="{FF2B5EF4-FFF2-40B4-BE49-F238E27FC236}">
                <a16:creationId xmlns:a16="http://schemas.microsoft.com/office/drawing/2014/main" id="{27F57BD8-4769-A391-DB60-6266289CE5CD}"/>
              </a:ext>
            </a:extLst>
          </p:cNvPr>
          <p:cNvPicPr>
            <a:picLocks noGrp="1" noRot="1" noChangeAspect="1"/>
          </p:cNvPicPr>
          <p:nvPr>
            <p:ph idx="1"/>
            <a:videoFile r:link="rId1"/>
          </p:nvPr>
        </p:nvPicPr>
        <p:blipFill>
          <a:blip r:embed="rId3"/>
          <a:stretch>
            <a:fillRect/>
          </a:stretch>
        </p:blipFill>
        <p:spPr>
          <a:xfrm>
            <a:off x="2826227" y="1332389"/>
            <a:ext cx="6548436" cy="4405311"/>
          </a:xfrm>
        </p:spPr>
      </p:pic>
      <p:sp>
        <p:nvSpPr>
          <p:cNvPr id="5" name="Slide Number Placeholder 4">
            <a:extLst>
              <a:ext uri="{FF2B5EF4-FFF2-40B4-BE49-F238E27FC236}">
                <a16:creationId xmlns:a16="http://schemas.microsoft.com/office/drawing/2014/main" id="{DD65FE0E-2A5A-10B2-E431-97EA5A047291}"/>
              </a:ext>
            </a:extLst>
          </p:cNvPr>
          <p:cNvSpPr>
            <a:spLocks noGrp="1"/>
          </p:cNvSpPr>
          <p:nvPr>
            <p:ph type="sldNum" sz="quarter" idx="12"/>
          </p:nvPr>
        </p:nvSpPr>
        <p:spPr/>
        <p:txBody>
          <a:bodyPr/>
          <a:lstStyle/>
          <a:p>
            <a:r>
              <a:rPr lang="en-US"/>
              <a:t>PAGE  </a:t>
            </a:r>
            <a:fld id="{93005692-73BE-493E-93AB-ECD6027A7652}" type="slidenum">
              <a:rPr lang="en-US" smtClean="0"/>
              <a:pPr/>
              <a:t>19</a:t>
            </a:fld>
            <a:endParaRPr lang="en-US"/>
          </a:p>
        </p:txBody>
      </p:sp>
      <p:sp>
        <p:nvSpPr>
          <p:cNvPr id="7" name="TextBox 6">
            <a:extLst>
              <a:ext uri="{FF2B5EF4-FFF2-40B4-BE49-F238E27FC236}">
                <a16:creationId xmlns:a16="http://schemas.microsoft.com/office/drawing/2014/main" id="{276F6631-897F-3ED9-0BD3-5D2EF51C5F22}"/>
              </a:ext>
            </a:extLst>
          </p:cNvPr>
          <p:cNvSpPr txBox="1"/>
          <p:nvPr/>
        </p:nvSpPr>
        <p:spPr>
          <a:xfrm>
            <a:off x="2823731" y="5809112"/>
            <a:ext cx="453707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a:cs typeface="Arial"/>
              </a:rPr>
              <a:t>Video Source: </a:t>
            </a:r>
            <a:r>
              <a:rPr lang="en-US" sz="1200">
                <a:ea typeface="+mn-lt"/>
                <a:cs typeface="+mn-lt"/>
                <a:hlinkClick r:id="rId4"/>
              </a:rPr>
              <a:t>https://youtu.be/ZahtlxW2CIQ</a:t>
            </a:r>
            <a:r>
              <a:rPr lang="en-US" sz="1200">
                <a:ea typeface="+mn-lt"/>
                <a:cs typeface="+mn-lt"/>
              </a:rPr>
              <a:t> </a:t>
            </a:r>
            <a:endParaRPr lang="en-US" sz="1200">
              <a:latin typeface="Arial"/>
              <a:cs typeface="Arial"/>
            </a:endParaRPr>
          </a:p>
        </p:txBody>
      </p:sp>
      <p:sp>
        <p:nvSpPr>
          <p:cNvPr id="8" name="Footer Placeholder 5">
            <a:extLst>
              <a:ext uri="{FF2B5EF4-FFF2-40B4-BE49-F238E27FC236}">
                <a16:creationId xmlns:a16="http://schemas.microsoft.com/office/drawing/2014/main" id="{18E2F3A6-D85D-4816-2843-68FBE267602D}"/>
              </a:ext>
            </a:extLst>
          </p:cNvPr>
          <p:cNvSpPr>
            <a:spLocks noGrp="1"/>
          </p:cNvSpPr>
          <p:nvPr>
            <p:ph type="ftr" sz="quarter" idx="11"/>
          </p:nvPr>
        </p:nvSpPr>
        <p:spPr>
          <a:xfrm>
            <a:off x="259884" y="6335313"/>
            <a:ext cx="5226517" cy="250337"/>
          </a:xfrm>
        </p:spPr>
        <p:txBody>
          <a:bodyPr/>
          <a:lstStyle/>
          <a:p>
            <a:r>
              <a:rPr lang="en-US">
                <a:latin typeface="Verdana"/>
                <a:ea typeface="Verdana"/>
              </a:rPr>
              <a:t>Introduction to Equity</a:t>
            </a:r>
          </a:p>
        </p:txBody>
      </p:sp>
    </p:spTree>
    <p:extLst>
      <p:ext uri="{BB962C8B-B14F-4D97-AF65-F5344CB8AC3E}">
        <p14:creationId xmlns:p14="http://schemas.microsoft.com/office/powerpoint/2010/main" val="14866246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855" y="517456"/>
            <a:ext cx="11569729" cy="895927"/>
          </a:xfrm>
        </p:spPr>
        <p:txBody>
          <a:bodyPr/>
          <a:lstStyle/>
          <a:p>
            <a:r>
              <a:rPr lang="en-US"/>
              <a:t>Territorial Acknowledgement</a:t>
            </a:r>
          </a:p>
        </p:txBody>
      </p:sp>
      <p:sp>
        <p:nvSpPr>
          <p:cNvPr id="3" name="Content Placeholder 2"/>
          <p:cNvSpPr>
            <a:spLocks noGrp="1"/>
          </p:cNvSpPr>
          <p:nvPr>
            <p:ph idx="1"/>
          </p:nvPr>
        </p:nvSpPr>
        <p:spPr>
          <a:xfrm>
            <a:off x="1804049" y="1827467"/>
            <a:ext cx="5101420" cy="3584068"/>
          </a:xfrm>
        </p:spPr>
        <p:txBody>
          <a:bodyPr vert="horz" lIns="91440" tIns="45720" rIns="91440" bIns="45720" rtlCol="0" anchor="t">
            <a:normAutofit/>
          </a:bodyPr>
          <a:lstStyle/>
          <a:p>
            <a:pPr marL="0" indent="0">
              <a:buNone/>
            </a:pPr>
            <a:r>
              <a:rPr lang="en-US" sz="2200">
                <a:latin typeface="Arial"/>
                <a:ea typeface="+mn-lt"/>
                <a:cs typeface="Arial"/>
              </a:rPr>
              <a:t>The Office of EDI-R acknowledges that we live and work on the traditional territory of ‎ the Neutral, Anishinaabeg and Haudenosaunee peoples. The University of Waterloo is situated on the Haldimand Tract, the land promised to the Six Nations that includes six miles on each side of the Grand River. </a:t>
            </a:r>
            <a:endParaRPr lang="en-US" sz="2200">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p:txBody>
          <a:bodyPr/>
          <a:lstStyle/>
          <a:p>
            <a:r>
              <a:rPr lang="en-US">
                <a:latin typeface="Verdana"/>
                <a:ea typeface="Verdana"/>
              </a:rPr>
              <a:t>Introduction to Equity</a:t>
            </a:r>
          </a:p>
        </p:txBody>
      </p:sp>
      <p:sp>
        <p:nvSpPr>
          <p:cNvPr id="7" name="Slide Number Placeholder 6"/>
          <p:cNvSpPr>
            <a:spLocks noGrp="1"/>
          </p:cNvSpPr>
          <p:nvPr>
            <p:ph type="sldNum" sz="quarter" idx="12"/>
          </p:nvPr>
        </p:nvSpPr>
        <p:spPr/>
        <p:txBody>
          <a:bodyPr/>
          <a:lstStyle/>
          <a:p>
            <a:r>
              <a:rPr lang="en-US"/>
              <a:t>PAGE  </a:t>
            </a:r>
            <a:fld id="{93005692-73BE-493E-93AB-ECD6027A7652}" type="slidenum">
              <a:rPr lang="en-US" smtClean="0"/>
              <a:pPr/>
              <a:t>2</a:t>
            </a:fld>
            <a:endParaRPr lang="en-US"/>
          </a:p>
        </p:txBody>
      </p:sp>
      <p:sp>
        <p:nvSpPr>
          <p:cNvPr id="8" name="TextBox 7">
            <a:extLst>
              <a:ext uri="{FF2B5EF4-FFF2-40B4-BE49-F238E27FC236}">
                <a16:creationId xmlns:a16="http://schemas.microsoft.com/office/drawing/2014/main" id="{3810325A-045E-4246-8139-BDABA74EE4AC}"/>
              </a:ext>
            </a:extLst>
          </p:cNvPr>
          <p:cNvSpPr txBox="1"/>
          <p:nvPr/>
        </p:nvSpPr>
        <p:spPr>
          <a:xfrm>
            <a:off x="1804050" y="5262929"/>
            <a:ext cx="374961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2400" b="1">
                <a:solidFill>
                  <a:schemeClr val="accent6"/>
                </a:solidFill>
                <a:latin typeface="Calibri"/>
                <a:cs typeface="Calibri"/>
                <a:hlinkClick r:id="" action="ppaction://noaction"/>
              </a:rPr>
              <a:t>www.native-land.ca/</a:t>
            </a:r>
          </a:p>
        </p:txBody>
      </p:sp>
      <p:pic>
        <p:nvPicPr>
          <p:cNvPr id="9" name="Picture 4">
            <a:extLst>
              <a:ext uri="{FF2B5EF4-FFF2-40B4-BE49-F238E27FC236}">
                <a16:creationId xmlns:a16="http://schemas.microsoft.com/office/drawing/2014/main" id="{86F8DC56-1852-6E43-B6EC-F55E2576E37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985185" y="1416915"/>
            <a:ext cx="3372786" cy="4404858"/>
          </a:xfrm>
          <a:prstGeom prst="rect">
            <a:avLst/>
          </a:prstGeom>
        </p:spPr>
      </p:pic>
      <p:pic>
        <p:nvPicPr>
          <p:cNvPr id="4" name="Audio Recording Jun 1, 2023 at 11:09:27 AM">
            <a:hlinkClick r:id="" action="ppaction://media"/>
            <a:extLst>
              <a:ext uri="{FF2B5EF4-FFF2-40B4-BE49-F238E27FC236}">
                <a16:creationId xmlns:a16="http://schemas.microsoft.com/office/drawing/2014/main" id="{F4B6EF68-2418-8B91-859F-9BA67159C4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33733" y="5928913"/>
            <a:ext cx="812800" cy="812800"/>
          </a:xfrm>
          <a:prstGeom prst="rect">
            <a:avLst/>
          </a:prstGeom>
        </p:spPr>
      </p:pic>
      <p:sp>
        <p:nvSpPr>
          <p:cNvPr id="10" name="TextBox 9">
            <a:extLst>
              <a:ext uri="{FF2B5EF4-FFF2-40B4-BE49-F238E27FC236}">
                <a16:creationId xmlns:a16="http://schemas.microsoft.com/office/drawing/2014/main" id="{34060F04-7EAA-6213-FFFB-94C49F2C19C6}"/>
              </a:ext>
            </a:extLst>
          </p:cNvPr>
          <p:cNvSpPr txBox="1"/>
          <p:nvPr/>
        </p:nvSpPr>
        <p:spPr>
          <a:xfrm>
            <a:off x="10463938" y="4620204"/>
            <a:ext cx="1508662" cy="1200329"/>
          </a:xfrm>
          <a:prstGeom prst="rect">
            <a:avLst/>
          </a:prstGeom>
          <a:noFill/>
        </p:spPr>
        <p:txBody>
          <a:bodyPr wrap="square" lIns="91440" tIns="45720" rIns="91440" bIns="45720" rtlCol="0" anchor="t">
            <a:spAutoFit/>
          </a:bodyPr>
          <a:lstStyle/>
          <a:p>
            <a:r>
              <a:rPr lang="en-US" sz="1200">
                <a:ea typeface="+mn-lt"/>
                <a:cs typeface="+mn-lt"/>
              </a:rPr>
              <a:t>Map source: Adam Lewis, “Living on Stolen Land,” </a:t>
            </a:r>
            <a:r>
              <a:rPr lang="en-US" sz="1200" i="1">
                <a:ea typeface="+mn-lt"/>
                <a:cs typeface="+mn-lt"/>
              </a:rPr>
              <a:t>Alternatives Journal</a:t>
            </a:r>
            <a:r>
              <a:rPr lang="en-US" sz="1200">
                <a:ea typeface="+mn-lt"/>
                <a:cs typeface="+mn-lt"/>
              </a:rPr>
              <a:t> December 2015</a:t>
            </a:r>
            <a:endParaRPr lang="en-US" sz="1200">
              <a:cs typeface="Arial"/>
            </a:endParaRPr>
          </a:p>
        </p:txBody>
      </p:sp>
    </p:spTree>
    <p:extLst>
      <p:ext uri="{BB962C8B-B14F-4D97-AF65-F5344CB8AC3E}">
        <p14:creationId xmlns:p14="http://schemas.microsoft.com/office/powerpoint/2010/main" val="23218000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6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61123" y="2970702"/>
            <a:ext cx="3611292" cy="910202"/>
          </a:xfrm>
        </p:spPr>
        <p:txBody>
          <a:bodyPr>
            <a:normAutofit fontScale="90000"/>
          </a:bodyPr>
          <a:lstStyle/>
          <a:p>
            <a:r>
              <a:rPr lang="en-US"/>
              <a:t>ANTI-RACISM and WHITE SUPREMACY</a:t>
            </a:r>
          </a:p>
        </p:txBody>
      </p:sp>
      <p:sp>
        <p:nvSpPr>
          <p:cNvPr id="4" name="Slide Number Placeholder 3"/>
          <p:cNvSpPr>
            <a:spLocks noGrp="1"/>
          </p:cNvSpPr>
          <p:nvPr>
            <p:ph type="sldNum" sz="quarter" idx="12"/>
          </p:nvPr>
        </p:nvSpPr>
        <p:spPr/>
        <p:txBody>
          <a:bodyPr/>
          <a:lstStyle/>
          <a:p>
            <a:pPr>
              <a:defRPr/>
            </a:pPr>
            <a:r>
              <a:rPr lang="en-US">
                <a:solidFill>
                  <a:prstClr val="black"/>
                </a:solidFill>
              </a:rPr>
              <a:t>PAGE  </a:t>
            </a:r>
            <a:fld id="{93005692-73BE-493E-93AB-ECD6027A7652}" type="slidenum">
              <a:rPr lang="en-US">
                <a:solidFill>
                  <a:prstClr val="black"/>
                </a:solidFill>
              </a:rPr>
              <a:pPr>
                <a:defRPr/>
              </a:pPr>
              <a:t>20</a:t>
            </a:fld>
            <a:endParaRPr lang="en-US">
              <a:solidFill>
                <a:prstClr val="black"/>
              </a:solidFill>
            </a:endParaRPr>
          </a:p>
        </p:txBody>
      </p:sp>
      <p:sp>
        <p:nvSpPr>
          <p:cNvPr id="5" name="Footer Placeholder 5">
            <a:extLst>
              <a:ext uri="{FF2B5EF4-FFF2-40B4-BE49-F238E27FC236}">
                <a16:creationId xmlns:a16="http://schemas.microsoft.com/office/drawing/2014/main" id="{E050A386-743E-D595-BFD4-FC1482BBB349}"/>
              </a:ext>
            </a:extLst>
          </p:cNvPr>
          <p:cNvSpPr>
            <a:spLocks noGrp="1"/>
          </p:cNvSpPr>
          <p:nvPr>
            <p:ph type="ftr" sz="quarter" idx="11"/>
          </p:nvPr>
        </p:nvSpPr>
        <p:spPr>
          <a:xfrm>
            <a:off x="259884" y="6335313"/>
            <a:ext cx="5226517" cy="250337"/>
          </a:xfrm>
        </p:spPr>
        <p:txBody>
          <a:bodyPr/>
          <a:lstStyle/>
          <a:p>
            <a:r>
              <a:rPr lang="en-US">
                <a:latin typeface="Verdana"/>
                <a:ea typeface="Verdana"/>
              </a:rPr>
              <a:t>Introduction to Equity</a:t>
            </a:r>
          </a:p>
        </p:txBody>
      </p:sp>
    </p:spTree>
    <p:extLst>
      <p:ext uri="{BB962C8B-B14F-4D97-AF65-F5344CB8AC3E}">
        <p14:creationId xmlns:p14="http://schemas.microsoft.com/office/powerpoint/2010/main" val="282255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E0A21-1DF5-A478-44E1-DAF303ABA4F2}"/>
              </a:ext>
            </a:extLst>
          </p:cNvPr>
          <p:cNvSpPr>
            <a:spLocks noGrp="1"/>
          </p:cNvSpPr>
          <p:nvPr>
            <p:ph type="title"/>
          </p:nvPr>
        </p:nvSpPr>
        <p:spPr>
          <a:xfrm>
            <a:off x="561804" y="518779"/>
            <a:ext cx="8677297" cy="895927"/>
          </a:xfrm>
        </p:spPr>
        <p:txBody>
          <a:bodyPr anchor="ctr">
            <a:normAutofit/>
          </a:bodyPr>
          <a:lstStyle/>
          <a:p>
            <a:r>
              <a:rPr lang="en-US"/>
              <a:t>An Introduction to Racism</a:t>
            </a:r>
          </a:p>
        </p:txBody>
      </p:sp>
      <p:sp>
        <p:nvSpPr>
          <p:cNvPr id="13" name="Content Placeholder 2">
            <a:extLst>
              <a:ext uri="{FF2B5EF4-FFF2-40B4-BE49-F238E27FC236}">
                <a16:creationId xmlns:a16="http://schemas.microsoft.com/office/drawing/2014/main" id="{9565D7E8-8F3C-2208-3AA0-19A705AA4F58}"/>
              </a:ext>
            </a:extLst>
          </p:cNvPr>
          <p:cNvSpPr>
            <a:spLocks noGrp="1"/>
          </p:cNvSpPr>
          <p:nvPr>
            <p:ph sz="half" idx="1"/>
          </p:nvPr>
        </p:nvSpPr>
        <p:spPr>
          <a:xfrm>
            <a:off x="858137" y="1466680"/>
            <a:ext cx="5050918" cy="5078152"/>
          </a:xfrm>
        </p:spPr>
        <p:txBody>
          <a:bodyPr vert="horz" lIns="91440" tIns="45720" rIns="91440" bIns="45720" rtlCol="0" anchor="t">
            <a:normAutofit/>
          </a:bodyPr>
          <a:lstStyle/>
          <a:p>
            <a:pPr marL="288290" indent="-288290"/>
            <a:r>
              <a:rPr lang="en-US"/>
              <a:t>A social construct used to justify the domination, enslavement, and exploitation of racialized groups by Europeans</a:t>
            </a:r>
          </a:p>
          <a:p>
            <a:pPr marL="288290" indent="-288290">
              <a:buClr>
                <a:srgbClr val="000000"/>
              </a:buClr>
            </a:pPr>
            <a:r>
              <a:rPr lang="en-US">
                <a:cs typeface="Arial"/>
              </a:rPr>
              <a:t>We all participate in racist systems </a:t>
            </a:r>
            <a:endParaRPr lang="en-US"/>
          </a:p>
          <a:p>
            <a:pPr marL="288290" indent="-288290">
              <a:buClr>
                <a:srgbClr val="000000"/>
              </a:buClr>
            </a:pPr>
            <a:r>
              <a:rPr lang="en-US">
                <a:cs typeface="Arial"/>
              </a:rPr>
              <a:t>Racism is just as bad in Canada as it is in the US</a:t>
            </a:r>
          </a:p>
          <a:p>
            <a:pPr marL="685165" lvl="1" indent="-227965">
              <a:buClr>
                <a:srgbClr val="000000"/>
              </a:buClr>
            </a:pPr>
            <a:r>
              <a:rPr lang="en-US">
                <a:cs typeface="Arial"/>
              </a:rPr>
              <a:t>"Visitor: My Life in Canada" by Anthony Stewart </a:t>
            </a:r>
          </a:p>
          <a:p>
            <a:pPr marL="60325" indent="0">
              <a:buNone/>
            </a:pPr>
            <a:r>
              <a:rPr lang="en-US" sz="1200">
                <a:solidFill>
                  <a:srgbClr val="000000"/>
                </a:solidFill>
                <a:cs typeface="Arial"/>
              </a:rPr>
              <a:t>Information source:</a:t>
            </a:r>
            <a:r>
              <a:rPr lang="en-US" sz="1200" u="sng">
                <a:solidFill>
                  <a:srgbClr val="000000"/>
                </a:solidFill>
                <a:cs typeface="Arial"/>
              </a:rPr>
              <a:t> </a:t>
            </a:r>
            <a:r>
              <a:rPr lang="en-US" sz="1200">
                <a:solidFill>
                  <a:srgbClr val="000000"/>
                </a:solidFill>
                <a:cs typeface="Arial"/>
                <a:hlinkClick r:id="rId5"/>
              </a:rPr>
              <a:t>https</a:t>
            </a:r>
            <a:r>
              <a:rPr lang="en-US" sz="1200">
                <a:solidFill>
                  <a:srgbClr val="000000"/>
                </a:solidFill>
                <a:cs typeface="Arial"/>
                <a:hlinkClick r:id="rId5">
                  <a:extLst>
                    <a:ext uri="{A12FA001-AC4F-418D-AE19-62706E023703}">
                      <ahyp:hlinkClr xmlns:ahyp="http://schemas.microsoft.com/office/drawing/2018/hyperlinkcolor" val="tx"/>
                    </a:ext>
                  </a:extLst>
                </a:hlinkClick>
              </a:rPr>
              <a:t>://kojoinstitute.com/3870-2-canada-s-anti-black-racism-myths/</a:t>
            </a:r>
            <a:r>
              <a:rPr lang="en-US" sz="1200">
                <a:solidFill>
                  <a:srgbClr val="000000"/>
                </a:solidFill>
                <a:cs typeface="Arial"/>
              </a:rPr>
              <a:t> </a:t>
            </a:r>
            <a:endParaRPr lang="en-US" sz="1200">
              <a:cs typeface="Arial"/>
            </a:endParaRPr>
          </a:p>
          <a:p>
            <a:pPr marL="288290" indent="-288290">
              <a:buClr>
                <a:srgbClr val="000000"/>
              </a:buClr>
            </a:pPr>
            <a:endParaRPr lang="en-US">
              <a:solidFill>
                <a:srgbClr val="000000"/>
              </a:solidFill>
              <a:cs typeface="Arial"/>
            </a:endParaRPr>
          </a:p>
        </p:txBody>
      </p:sp>
      <p:pic>
        <p:nvPicPr>
          <p:cNvPr id="9" name="Picture 9">
            <a:extLst>
              <a:ext uri="{FF2B5EF4-FFF2-40B4-BE49-F238E27FC236}">
                <a16:creationId xmlns:a16="http://schemas.microsoft.com/office/drawing/2014/main" id="{D065E0DB-1A6D-DBDC-0AF7-DE38A6CE7396}"/>
              </a:ext>
            </a:extLst>
          </p:cNvPr>
          <p:cNvPicPr>
            <a:picLocks noChangeAspect="1"/>
          </p:cNvPicPr>
          <p:nvPr/>
        </p:nvPicPr>
        <p:blipFill rotWithShape="1">
          <a:blip r:embed="rId6"/>
          <a:srcRect r="-3" b="13466"/>
          <a:stretch/>
        </p:blipFill>
        <p:spPr>
          <a:xfrm>
            <a:off x="6533246" y="1413164"/>
            <a:ext cx="4243965" cy="4590472"/>
          </a:xfrm>
          <a:prstGeom prst="rect">
            <a:avLst/>
          </a:prstGeom>
          <a:noFill/>
        </p:spPr>
      </p:pic>
      <p:sp>
        <p:nvSpPr>
          <p:cNvPr id="5" name="Slide Number Placeholder 4">
            <a:extLst>
              <a:ext uri="{FF2B5EF4-FFF2-40B4-BE49-F238E27FC236}">
                <a16:creationId xmlns:a16="http://schemas.microsoft.com/office/drawing/2014/main" id="{97428A32-0785-1992-1AA2-3DA2EB9685E1}"/>
              </a:ext>
            </a:extLst>
          </p:cNvPr>
          <p:cNvSpPr>
            <a:spLocks noGrp="1"/>
          </p:cNvSpPr>
          <p:nvPr>
            <p:ph type="sldNum" sz="quarter" idx="12"/>
          </p:nvPr>
        </p:nvSpPr>
        <p:spPr>
          <a:xfrm>
            <a:off x="5715000" y="6335313"/>
            <a:ext cx="877711" cy="250337"/>
          </a:xfrm>
        </p:spPr>
        <p:txBody>
          <a:bodyPr anchor="ctr">
            <a:normAutofit/>
          </a:bodyPr>
          <a:lstStyle/>
          <a:p>
            <a:pPr>
              <a:spcAft>
                <a:spcPts val="600"/>
              </a:spcAft>
            </a:pPr>
            <a:r>
              <a:rPr lang="en-US"/>
              <a:t>PAGE  </a:t>
            </a:r>
            <a:fld id="{93005692-73BE-493E-93AB-ECD6027A7652}" type="slidenum">
              <a:rPr lang="en-US" smtClean="0"/>
              <a:pPr>
                <a:spcAft>
                  <a:spcPts val="600"/>
                </a:spcAft>
              </a:pPr>
              <a:t>21</a:t>
            </a:fld>
            <a:endParaRPr lang="en-US"/>
          </a:p>
        </p:txBody>
      </p:sp>
      <p:pic>
        <p:nvPicPr>
          <p:cNvPr id="3" name="Audio Recording Jun 1, 2023 at 11:28:45 AM">
            <a:hlinkClick r:id="" action="ppaction://media"/>
            <a:extLst>
              <a:ext uri="{FF2B5EF4-FFF2-40B4-BE49-F238E27FC236}">
                <a16:creationId xmlns:a16="http://schemas.microsoft.com/office/drawing/2014/main" id="{405D534C-DF20-7161-5ABA-8F0B531C93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35334" y="6085221"/>
            <a:ext cx="812800" cy="812800"/>
          </a:xfrm>
          <a:prstGeom prst="rect">
            <a:avLst/>
          </a:prstGeom>
        </p:spPr>
      </p:pic>
      <p:sp>
        <p:nvSpPr>
          <p:cNvPr id="6" name="TextBox 5">
            <a:extLst>
              <a:ext uri="{FF2B5EF4-FFF2-40B4-BE49-F238E27FC236}">
                <a16:creationId xmlns:a16="http://schemas.microsoft.com/office/drawing/2014/main" id="{D266EBC1-641C-882B-2D22-A962F8103152}"/>
              </a:ext>
            </a:extLst>
          </p:cNvPr>
          <p:cNvSpPr txBox="1"/>
          <p:nvPr/>
        </p:nvSpPr>
        <p:spPr>
          <a:xfrm>
            <a:off x="6530340" y="762000"/>
            <a:ext cx="424434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353535"/>
                </a:solidFill>
                <a:latin typeface="Arial"/>
                <a:cs typeface="Segoe UI"/>
              </a:rPr>
              <a:t>Image by </a:t>
            </a:r>
            <a:r>
              <a:rPr lang="en-US" sz="1200">
                <a:solidFill>
                  <a:srgbClr val="000000"/>
                </a:solidFill>
                <a:latin typeface="Arial"/>
                <a:cs typeface="Arial"/>
              </a:rPr>
              <a:t>Jeremiah McNair on</a:t>
            </a:r>
            <a:r>
              <a:rPr lang="en-US" sz="1200">
                <a:solidFill>
                  <a:srgbClr val="353535"/>
                </a:solidFill>
                <a:latin typeface="Arial"/>
                <a:cs typeface="Segoe UI"/>
              </a:rPr>
              <a:t> </a:t>
            </a:r>
            <a:r>
              <a:rPr lang="en-US" sz="1200" u="sng">
                <a:solidFill>
                  <a:srgbClr val="353535"/>
                </a:solidFill>
                <a:latin typeface="Arial"/>
                <a:cs typeface="Segoe UI"/>
                <a:hlinkClick r:id="rId8">
                  <a:extLst>
                    <a:ext uri="{A12FA001-AC4F-418D-AE19-62706E023703}">
                      <ahyp:hlinkClr xmlns:ahyp="http://schemas.microsoft.com/office/drawing/2018/hyperlinkcolor" val="tx"/>
                    </a:ext>
                  </a:extLst>
                </a:hlinkClick>
              </a:rPr>
              <a:t>https://www.medicalnewstoday.com/articles/effects-of-racism</a:t>
            </a:r>
            <a:r>
              <a:rPr lang="en-US" sz="1200">
                <a:latin typeface="Arial"/>
                <a:cs typeface="Arial"/>
              </a:rPr>
              <a:t> </a:t>
            </a:r>
            <a:endParaRPr lang="en-US"/>
          </a:p>
        </p:txBody>
      </p:sp>
      <p:sp>
        <p:nvSpPr>
          <p:cNvPr id="7" name="Footer Placeholder 5">
            <a:extLst>
              <a:ext uri="{FF2B5EF4-FFF2-40B4-BE49-F238E27FC236}">
                <a16:creationId xmlns:a16="http://schemas.microsoft.com/office/drawing/2014/main" id="{7A433578-5C88-D696-C01E-7155C2CEF36A}"/>
              </a:ext>
            </a:extLst>
          </p:cNvPr>
          <p:cNvSpPr>
            <a:spLocks noGrp="1"/>
          </p:cNvSpPr>
          <p:nvPr>
            <p:ph type="ftr" sz="quarter" idx="11"/>
          </p:nvPr>
        </p:nvSpPr>
        <p:spPr>
          <a:xfrm>
            <a:off x="259884" y="6335313"/>
            <a:ext cx="5226517" cy="250337"/>
          </a:xfrm>
        </p:spPr>
        <p:txBody>
          <a:bodyPr/>
          <a:lstStyle/>
          <a:p>
            <a:r>
              <a:rPr lang="en-US">
                <a:latin typeface="Verdana"/>
                <a:ea typeface="Verdana"/>
              </a:rPr>
              <a:t>Introduction to Equity</a:t>
            </a:r>
          </a:p>
        </p:txBody>
      </p:sp>
    </p:spTree>
    <p:extLst>
      <p:ext uri="{BB962C8B-B14F-4D97-AF65-F5344CB8AC3E}">
        <p14:creationId xmlns:p14="http://schemas.microsoft.com/office/powerpoint/2010/main" val="30421653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5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2E24903-EBCE-A934-DD77-188B79629278}"/>
              </a:ext>
            </a:extLst>
          </p:cNvPr>
          <p:cNvSpPr txBox="1"/>
          <p:nvPr/>
        </p:nvSpPr>
        <p:spPr>
          <a:xfrm>
            <a:off x="9330565" y="685060"/>
            <a:ext cx="1065644" cy="286052"/>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fontScale="25000" lnSpcReduction="20000"/>
          </a:bodyPr>
          <a:lstStyle/>
          <a:p>
            <a:pPr algn="ctr" defTabSz="914377">
              <a:lnSpc>
                <a:spcPct val="90000"/>
              </a:lnSpc>
              <a:spcBef>
                <a:spcPts val="800"/>
              </a:spcBef>
              <a:spcAft>
                <a:spcPts val="800"/>
              </a:spcAft>
              <a:buClr>
                <a:schemeClr val="tx1"/>
              </a:buClr>
              <a:buSzPct val="85000"/>
            </a:pPr>
            <a:r>
              <a:rPr lang="en-US" sz="3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"The only thing that should come after: 'I’m not racist but….' is 'but racism is so ingrained in my society and culture that on some level I definitely am and need to do my part to destroy the system of oppression that people like me have created and benefit from on the daily.'"</a:t>
            </a:r>
          </a:p>
          <a:p>
            <a:pPr algn="ctr" defTabSz="914377">
              <a:lnSpc>
                <a:spcPct val="90000"/>
              </a:lnSpc>
              <a:spcBef>
                <a:spcPts val="800"/>
              </a:spcBef>
              <a:spcAft>
                <a:spcPts val="800"/>
              </a:spcAft>
              <a:buClr>
                <a:schemeClr val="tx1"/>
              </a:buClr>
              <a:buSzPct val="85000"/>
            </a:pPr>
            <a:endParaRPr lang="en-US" sz="3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a:p>
            <a:pPr algn="ctr" defTabSz="914377">
              <a:lnSpc>
                <a:spcPct val="90000"/>
              </a:lnSpc>
              <a:spcBef>
                <a:spcPts val="800"/>
              </a:spcBef>
              <a:spcAft>
                <a:spcPts val="800"/>
              </a:spcAft>
              <a:buClr>
                <a:schemeClr val="tx1"/>
              </a:buClr>
              <a:buSzPct val="85000"/>
            </a:pPr>
            <a:r>
              <a:rPr lang="en-US" sz="3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                           - Sheri Faye Rosendahl​</a:t>
            </a:r>
          </a:p>
        </p:txBody>
      </p:sp>
      <p:sp>
        <p:nvSpPr>
          <p:cNvPr id="4" name="Footer Placeholder 3">
            <a:extLst>
              <a:ext uri="{FF2B5EF4-FFF2-40B4-BE49-F238E27FC236}">
                <a16:creationId xmlns:a16="http://schemas.microsoft.com/office/drawing/2014/main" id="{4DF6848B-618C-77DC-AC8D-9041616AEEF6}"/>
              </a:ext>
            </a:extLst>
          </p:cNvPr>
          <p:cNvSpPr>
            <a:spLocks noGrp="1"/>
          </p:cNvSpPr>
          <p:nvPr>
            <p:ph type="ftr" sz="quarter" idx="17"/>
          </p:nvPr>
        </p:nvSpPr>
        <p:spPr>
          <a:xfrm>
            <a:off x="1643576" y="5018634"/>
            <a:ext cx="7809825" cy="835639"/>
          </a:xfrm>
        </p:spPr>
        <p:txBody>
          <a:bodyPr vert="horz" lIns="91440" tIns="45720" rIns="91440" bIns="45720" rtlCol="0" anchor="ctr">
            <a:noAutofit/>
          </a:bodyPr>
          <a:lstStyle/>
          <a:p>
            <a:pPr>
              <a:lnSpc>
                <a:spcPct val="90000"/>
              </a:lnSpc>
              <a:spcAft>
                <a:spcPts val="600"/>
              </a:spcAft>
            </a:pPr>
            <a:r>
              <a:rPr lang="en-US" sz="1200">
                <a:latin typeface="Arial"/>
                <a:ea typeface="Verdana"/>
              </a:rPr>
              <a:t>Information source:</a:t>
            </a:r>
            <a:r>
              <a:rPr lang="en-US" sz="1200" b="1">
                <a:latin typeface="Arial"/>
                <a:ea typeface="Verdana"/>
              </a:rPr>
              <a:t> </a:t>
            </a:r>
            <a:r>
              <a:rPr lang="en-US" sz="1200">
                <a:latin typeface="Arial"/>
                <a:ea typeface="Verdana"/>
              </a:rPr>
              <a:t>Race Forward, “</a:t>
            </a:r>
            <a:r>
              <a:rPr lang="en-US" sz="1200" u="sng">
                <a:latin typeface="Arial"/>
                <a:ea typeface="Verdana"/>
                <a:hlinkClick r:id="rId5"/>
              </a:rPr>
              <a:t>Race Reporting Guide</a:t>
            </a:r>
            <a:r>
              <a:rPr lang="en-US" sz="1200">
                <a:latin typeface="Arial"/>
                <a:ea typeface="Verdana"/>
              </a:rPr>
              <a:t>” (2015). </a:t>
            </a:r>
            <a:endParaRPr lang="en-US" sz="1200">
              <a:latin typeface="Arial"/>
            </a:endParaRPr>
          </a:p>
          <a:p>
            <a:pPr>
              <a:lnSpc>
                <a:spcPct val="90000"/>
              </a:lnSpc>
              <a:spcAft>
                <a:spcPts val="600"/>
              </a:spcAft>
            </a:pPr>
            <a:r>
              <a:rPr lang="en-US" sz="1200">
                <a:latin typeface="Arial"/>
                <a:ea typeface="Verdana"/>
              </a:rPr>
              <a:t>Derived from </a:t>
            </a:r>
            <a:r>
              <a:rPr lang="en-US" sz="1200" err="1">
                <a:latin typeface="Arial"/>
                <a:ea typeface="Verdana"/>
              </a:rPr>
              <a:t>UWaterloo</a:t>
            </a:r>
            <a:r>
              <a:rPr lang="en-US" sz="1200">
                <a:latin typeface="Arial"/>
                <a:ea typeface="Verdana"/>
              </a:rPr>
              <a:t> EDI-R Office's </a:t>
            </a:r>
            <a:r>
              <a:rPr lang="en-US" sz="1200" i="1">
                <a:latin typeface="Arial"/>
                <a:ea typeface="Verdana"/>
              </a:rPr>
              <a:t>Pathways to Addressing (with care) Disclosures of Racism</a:t>
            </a:r>
            <a:r>
              <a:rPr lang="en-US" sz="1200">
                <a:latin typeface="Arial"/>
                <a:ea typeface="Verdana"/>
              </a:rPr>
              <a:t> Workshop</a:t>
            </a:r>
            <a:endParaRPr lang="en-US" sz="1200">
              <a:latin typeface="Arial"/>
            </a:endParaRPr>
          </a:p>
        </p:txBody>
      </p:sp>
      <p:sp>
        <p:nvSpPr>
          <p:cNvPr id="5" name="Slide Number Placeholder 4">
            <a:extLst>
              <a:ext uri="{FF2B5EF4-FFF2-40B4-BE49-F238E27FC236}">
                <a16:creationId xmlns:a16="http://schemas.microsoft.com/office/drawing/2014/main" id="{97428A32-0785-1992-1AA2-3DA2EB9685E1}"/>
              </a:ext>
            </a:extLst>
          </p:cNvPr>
          <p:cNvSpPr>
            <a:spLocks noGrp="1"/>
          </p:cNvSpPr>
          <p:nvPr>
            <p:ph type="sldNum" sz="quarter" idx="18"/>
          </p:nvPr>
        </p:nvSpPr>
        <p:spPr>
          <a:xfrm>
            <a:off x="5715000" y="6335313"/>
            <a:ext cx="877711" cy="250337"/>
          </a:xfrm>
        </p:spPr>
        <p:txBody>
          <a:bodyPr vert="horz" lIns="91440" tIns="45720" rIns="91440" bIns="45720" rtlCol="0" anchor="ctr">
            <a:normAutofit/>
          </a:bodyPr>
          <a:lstStyle/>
          <a:p>
            <a:pPr>
              <a:spcAft>
                <a:spcPts val="600"/>
              </a:spcAft>
            </a:pPr>
            <a:r>
              <a:rPr lang="en-US"/>
              <a:t>PAGE  </a:t>
            </a:r>
            <a:fld id="{93005692-73BE-493E-93AB-ECD6027A7652}" type="slidenum">
              <a:rPr lang="en-US" smtClean="0"/>
              <a:pPr>
                <a:spcAft>
                  <a:spcPts val="600"/>
                </a:spcAft>
              </a:pPr>
              <a:t>22</a:t>
            </a:fld>
            <a:endParaRPr lang="en-US"/>
          </a:p>
        </p:txBody>
      </p:sp>
      <p:sp>
        <p:nvSpPr>
          <p:cNvPr id="2" name="Title 1">
            <a:extLst>
              <a:ext uri="{FF2B5EF4-FFF2-40B4-BE49-F238E27FC236}">
                <a16:creationId xmlns:a16="http://schemas.microsoft.com/office/drawing/2014/main" id="{B8DE0A21-1DF5-A478-44E1-DAF303ABA4F2}"/>
              </a:ext>
            </a:extLst>
          </p:cNvPr>
          <p:cNvSpPr>
            <a:spLocks noGrp="1"/>
          </p:cNvSpPr>
          <p:nvPr>
            <p:ph type="title"/>
          </p:nvPr>
        </p:nvSpPr>
        <p:spPr>
          <a:xfrm>
            <a:off x="1718915" y="434112"/>
            <a:ext cx="5284561" cy="895927"/>
          </a:xfrm>
        </p:spPr>
        <p:txBody>
          <a:bodyPr vert="horz" lIns="91440" tIns="182880" rIns="91440" bIns="45720" rtlCol="0" anchor="ctr">
            <a:normAutofit/>
          </a:bodyPr>
          <a:lstStyle/>
          <a:p>
            <a:r>
              <a:rPr lang="en-US"/>
              <a:t>Anti-Racism</a:t>
            </a:r>
          </a:p>
        </p:txBody>
      </p:sp>
      <p:graphicFrame>
        <p:nvGraphicFramePr>
          <p:cNvPr id="12" name="TextBox 6">
            <a:extLst>
              <a:ext uri="{FF2B5EF4-FFF2-40B4-BE49-F238E27FC236}">
                <a16:creationId xmlns:a16="http://schemas.microsoft.com/office/drawing/2014/main" id="{6189EA9E-66B3-3A10-84FC-BD8EDAB6866C}"/>
              </a:ext>
            </a:extLst>
          </p:cNvPr>
          <p:cNvGraphicFramePr/>
          <p:nvPr>
            <p:extLst>
              <p:ext uri="{D42A27DB-BD31-4B8C-83A1-F6EECF244321}">
                <p14:modId xmlns:p14="http://schemas.microsoft.com/office/powerpoint/2010/main" val="4016520380"/>
              </p:ext>
            </p:extLst>
          </p:nvPr>
        </p:nvGraphicFramePr>
        <p:xfrm>
          <a:off x="1718914" y="1413167"/>
          <a:ext cx="8677297" cy="459511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Audio Recording Jun 1, 2023 at 11:32:05 AM">
            <a:hlinkClick r:id="" action="ppaction://media"/>
            <a:extLst>
              <a:ext uri="{FF2B5EF4-FFF2-40B4-BE49-F238E27FC236}">
                <a16:creationId xmlns:a16="http://schemas.microsoft.com/office/drawing/2014/main" id="{DA439023-7386-E8F6-03FA-5A88CA8A477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349067" y="5928913"/>
            <a:ext cx="812800" cy="812800"/>
          </a:xfrm>
          <a:prstGeom prst="rect">
            <a:avLst/>
          </a:prstGeom>
        </p:spPr>
      </p:pic>
      <p:sp>
        <p:nvSpPr>
          <p:cNvPr id="29" name="Footer Placeholder 5">
            <a:extLst>
              <a:ext uri="{FF2B5EF4-FFF2-40B4-BE49-F238E27FC236}">
                <a16:creationId xmlns:a16="http://schemas.microsoft.com/office/drawing/2014/main" id="{203FC53D-BE82-4A13-5E3D-A9F22707B127}"/>
              </a:ext>
            </a:extLst>
          </p:cNvPr>
          <p:cNvSpPr txBox="1">
            <a:spLocks/>
          </p:cNvSpPr>
          <p:nvPr/>
        </p:nvSpPr>
        <p:spPr>
          <a:xfrm>
            <a:off x="259884" y="6335313"/>
            <a:ext cx="5226517" cy="250337"/>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latin typeface="Verdana"/>
                <a:ea typeface="Verdana"/>
              </a:rPr>
              <a:t>Introduction to Equity</a:t>
            </a:r>
          </a:p>
        </p:txBody>
      </p:sp>
    </p:spTree>
    <p:extLst>
      <p:ext uri="{BB962C8B-B14F-4D97-AF65-F5344CB8AC3E}">
        <p14:creationId xmlns:p14="http://schemas.microsoft.com/office/powerpoint/2010/main" val="39911940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B3361-E01A-70AB-9066-4FA1D925F2BD}"/>
              </a:ext>
            </a:extLst>
          </p:cNvPr>
          <p:cNvSpPr>
            <a:spLocks noGrp="1"/>
          </p:cNvSpPr>
          <p:nvPr>
            <p:ph type="title"/>
          </p:nvPr>
        </p:nvSpPr>
        <p:spPr>
          <a:xfrm>
            <a:off x="386886" y="518779"/>
            <a:ext cx="11569729" cy="895927"/>
          </a:xfrm>
        </p:spPr>
        <p:txBody>
          <a:bodyPr/>
          <a:lstStyle/>
          <a:p>
            <a:r>
              <a:rPr lang="en-US"/>
              <a:t>White Supremacy</a:t>
            </a:r>
          </a:p>
        </p:txBody>
      </p:sp>
      <p:sp>
        <p:nvSpPr>
          <p:cNvPr id="3" name="Content Placeholder 2">
            <a:extLst>
              <a:ext uri="{FF2B5EF4-FFF2-40B4-BE49-F238E27FC236}">
                <a16:creationId xmlns:a16="http://schemas.microsoft.com/office/drawing/2014/main" id="{B4EE5595-11E4-220C-E74E-797D456AD06C}"/>
              </a:ext>
            </a:extLst>
          </p:cNvPr>
          <p:cNvSpPr>
            <a:spLocks noGrp="1"/>
          </p:cNvSpPr>
          <p:nvPr>
            <p:ph idx="1"/>
          </p:nvPr>
        </p:nvSpPr>
        <p:spPr>
          <a:xfrm>
            <a:off x="316329" y="1483723"/>
            <a:ext cx="11569729" cy="4256451"/>
          </a:xfrm>
        </p:spPr>
        <p:txBody>
          <a:bodyPr>
            <a:normAutofit/>
          </a:bodyPr>
          <a:lstStyle/>
          <a:p>
            <a:r>
              <a:rPr lang="en-US"/>
              <a:t>The idea (ideology) that white people and the ideas, thoughts, beliefs, and actions of white people are superior to racialized people and their ideas, thoughts, beliefs and actions. </a:t>
            </a:r>
          </a:p>
          <a:p>
            <a:r>
              <a:rPr lang="en-US"/>
              <a:t>Ever present in our institutional and cultural assumptions that assign value, morality, goodness and humanity to the white group while casting racialized people as worthless (worth less), immoral, bad, and inhuman and ‘undeserving.’ </a:t>
            </a:r>
          </a:p>
          <a:p>
            <a:r>
              <a:rPr lang="en-US"/>
              <a:t>Critical race theory: the term ‘white supremacy’ also refers to a political or socioeconomic system where white people enjoy structural advantage and rights that other racial and ethnic groups do not - both at a collective and an individual level. </a:t>
            </a:r>
          </a:p>
        </p:txBody>
      </p:sp>
      <p:sp>
        <p:nvSpPr>
          <p:cNvPr id="4" name="Footer Placeholder 3">
            <a:extLst>
              <a:ext uri="{FF2B5EF4-FFF2-40B4-BE49-F238E27FC236}">
                <a16:creationId xmlns:a16="http://schemas.microsoft.com/office/drawing/2014/main" id="{E61ACDDA-E065-9622-B085-1EDC81DB5B95}"/>
              </a:ext>
            </a:extLst>
          </p:cNvPr>
          <p:cNvSpPr>
            <a:spLocks noGrp="1"/>
          </p:cNvSpPr>
          <p:nvPr>
            <p:ph type="ftr" sz="quarter" idx="11"/>
          </p:nvPr>
        </p:nvSpPr>
        <p:spPr>
          <a:xfrm>
            <a:off x="607064" y="5522175"/>
            <a:ext cx="10987157" cy="587693"/>
          </a:xfrm>
        </p:spPr>
        <p:txBody>
          <a:bodyPr/>
          <a:lstStyle/>
          <a:p>
            <a:r>
              <a:rPr lang="en-US">
                <a:latin typeface="Verdana"/>
                <a:ea typeface="Verdana"/>
              </a:rPr>
              <a:t>Information source: “What Is Racism?” − Dismantling Racism Works (</a:t>
            </a:r>
            <a:r>
              <a:rPr lang="en-US" err="1">
                <a:latin typeface="Verdana"/>
                <a:ea typeface="Verdana"/>
              </a:rPr>
              <a:t>dRworks</a:t>
            </a:r>
            <a:r>
              <a:rPr lang="en-US">
                <a:latin typeface="Verdana"/>
                <a:ea typeface="Verdana"/>
              </a:rPr>
              <a:t>) web workbook. cited in: </a:t>
            </a:r>
            <a:endParaRPr lang="en-US"/>
          </a:p>
          <a:p>
            <a:r>
              <a:rPr lang="en-US">
                <a:latin typeface="Verdana"/>
                <a:ea typeface="Verdana"/>
              </a:rPr>
              <a:t>https://www.racialequitytools.org/glossary?fbclid=IwAR3StMqIvyqehTk2EzZo9YqrnMRdr9P3HQ4LtAkZXRJl0WkK8960eNFkXs </a:t>
            </a:r>
            <a:endParaRPr lang="en-US"/>
          </a:p>
        </p:txBody>
      </p:sp>
      <p:sp>
        <p:nvSpPr>
          <p:cNvPr id="5" name="Slide Number Placeholder 4">
            <a:extLst>
              <a:ext uri="{FF2B5EF4-FFF2-40B4-BE49-F238E27FC236}">
                <a16:creationId xmlns:a16="http://schemas.microsoft.com/office/drawing/2014/main" id="{65F5064E-EA8D-819D-8D79-9FB38C099E86}"/>
              </a:ext>
            </a:extLst>
          </p:cNvPr>
          <p:cNvSpPr>
            <a:spLocks noGrp="1"/>
          </p:cNvSpPr>
          <p:nvPr>
            <p:ph type="sldNum" sz="quarter" idx="12"/>
          </p:nvPr>
        </p:nvSpPr>
        <p:spPr/>
        <p:txBody>
          <a:bodyPr/>
          <a:lstStyle/>
          <a:p>
            <a:r>
              <a:rPr lang="en-US"/>
              <a:t>PAGE  </a:t>
            </a:r>
            <a:fld id="{93005692-73BE-493E-93AB-ECD6027A7652}" type="slidenum">
              <a:rPr lang="en-US" smtClean="0"/>
              <a:pPr/>
              <a:t>23</a:t>
            </a:fld>
            <a:endParaRPr lang="en-US"/>
          </a:p>
        </p:txBody>
      </p:sp>
      <p:sp>
        <p:nvSpPr>
          <p:cNvPr id="7" name="Footer Placeholder 5">
            <a:extLst>
              <a:ext uri="{FF2B5EF4-FFF2-40B4-BE49-F238E27FC236}">
                <a16:creationId xmlns:a16="http://schemas.microsoft.com/office/drawing/2014/main" id="{AD483C81-C8C0-32E8-5462-94337CF1E3D7}"/>
              </a:ext>
            </a:extLst>
          </p:cNvPr>
          <p:cNvSpPr txBox="1">
            <a:spLocks/>
          </p:cNvSpPr>
          <p:nvPr/>
        </p:nvSpPr>
        <p:spPr>
          <a:xfrm>
            <a:off x="259884" y="6335313"/>
            <a:ext cx="5226517" cy="250337"/>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Verdana"/>
                <a:ea typeface="Verdana"/>
              </a:rPr>
              <a:t>Introduction to Equity</a:t>
            </a:r>
          </a:p>
        </p:txBody>
      </p:sp>
    </p:spTree>
    <p:extLst>
      <p:ext uri="{BB962C8B-B14F-4D97-AF65-F5344CB8AC3E}">
        <p14:creationId xmlns:p14="http://schemas.microsoft.com/office/powerpoint/2010/main" val="212224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F5BBB77-D98F-7426-A69C-E8E4173AA730}"/>
              </a:ext>
            </a:extLst>
          </p:cNvPr>
          <p:cNvSpPr txBox="1"/>
          <p:nvPr/>
        </p:nvSpPr>
        <p:spPr>
          <a:xfrm>
            <a:off x="1509005" y="5759923"/>
            <a:ext cx="9170070" cy="461665"/>
          </a:xfrm>
          <a:prstGeom prst="rect">
            <a:avLst/>
          </a:prstGeom>
          <a:noFill/>
        </p:spPr>
        <p:txBody>
          <a:bodyPr wrap="square" lIns="91440" tIns="45720" rIns="91440" bIns="45720" rtlCol="0" anchor="t">
            <a:spAutoFit/>
          </a:bodyPr>
          <a:lstStyle/>
          <a:p>
            <a:r>
              <a:rPr lang="en-US" sz="1200"/>
              <a:t>Source: Safehouse Progressive Alliance for Nonviolence (2005) Adapted: Ellen </a:t>
            </a:r>
            <a:r>
              <a:rPr lang="en-US" sz="1200" err="1"/>
              <a:t>Tuzzulo</a:t>
            </a:r>
            <a:r>
              <a:rPr lang="en-US" sz="1200"/>
              <a:t> (2016) Mary Cordero (@jewelspewels) (2019); The Conscious Kid (2020)</a:t>
            </a:r>
            <a:endParaRPr lang="en-CA" sz="1200">
              <a:cs typeface="Arial"/>
            </a:endParaRPr>
          </a:p>
        </p:txBody>
      </p:sp>
      <p:pic>
        <p:nvPicPr>
          <p:cNvPr id="3" name="Picture 2">
            <a:extLst>
              <a:ext uri="{FF2B5EF4-FFF2-40B4-BE49-F238E27FC236}">
                <a16:creationId xmlns:a16="http://schemas.microsoft.com/office/drawing/2014/main" id="{0B4877A3-A672-76ED-1C6E-86C9F77D1A3B}"/>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509626" y="1229398"/>
            <a:ext cx="9170619" cy="4522295"/>
          </a:xfrm>
          <a:prstGeom prst="rect">
            <a:avLst/>
          </a:prstGeom>
        </p:spPr>
      </p:pic>
      <p:sp>
        <p:nvSpPr>
          <p:cNvPr id="2" name="Title 1">
            <a:extLst>
              <a:ext uri="{FF2B5EF4-FFF2-40B4-BE49-F238E27FC236}">
                <a16:creationId xmlns:a16="http://schemas.microsoft.com/office/drawing/2014/main" id="{759F3A25-A21A-185A-D95A-419CFCAE1912}"/>
              </a:ext>
            </a:extLst>
          </p:cNvPr>
          <p:cNvSpPr>
            <a:spLocks noGrp="1"/>
          </p:cNvSpPr>
          <p:nvPr>
            <p:ph type="title"/>
          </p:nvPr>
        </p:nvSpPr>
        <p:spPr>
          <a:xfrm>
            <a:off x="3849693" y="434112"/>
            <a:ext cx="4486298" cy="895927"/>
          </a:xfrm>
        </p:spPr>
        <p:txBody>
          <a:bodyPr/>
          <a:lstStyle/>
          <a:p>
            <a:r>
              <a:rPr lang="en-US"/>
              <a:t>White Supremacy</a:t>
            </a:r>
          </a:p>
        </p:txBody>
      </p:sp>
      <p:pic>
        <p:nvPicPr>
          <p:cNvPr id="4" name="Audio Recording Jun 1, 2023 at 11:32:42 AM">
            <a:hlinkClick r:id="" action="ppaction://media"/>
            <a:extLst>
              <a:ext uri="{FF2B5EF4-FFF2-40B4-BE49-F238E27FC236}">
                <a16:creationId xmlns:a16="http://schemas.microsoft.com/office/drawing/2014/main" id="{2A301B98-F034-514A-B7DE-F6F5DFE798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30534" y="6017488"/>
            <a:ext cx="812800" cy="812800"/>
          </a:xfrm>
          <a:prstGeom prst="rect">
            <a:avLst/>
          </a:prstGeom>
        </p:spPr>
      </p:pic>
      <p:sp>
        <p:nvSpPr>
          <p:cNvPr id="7" name="Footer Placeholder 5">
            <a:extLst>
              <a:ext uri="{FF2B5EF4-FFF2-40B4-BE49-F238E27FC236}">
                <a16:creationId xmlns:a16="http://schemas.microsoft.com/office/drawing/2014/main" id="{7EEB8780-04EB-38BE-1853-127B44AC4DCF}"/>
              </a:ext>
            </a:extLst>
          </p:cNvPr>
          <p:cNvSpPr>
            <a:spLocks noGrp="1"/>
          </p:cNvSpPr>
          <p:nvPr>
            <p:ph type="ftr" sz="quarter" idx="11"/>
          </p:nvPr>
        </p:nvSpPr>
        <p:spPr>
          <a:xfrm>
            <a:off x="259884" y="6335313"/>
            <a:ext cx="5226517" cy="250337"/>
          </a:xfrm>
        </p:spPr>
        <p:txBody>
          <a:bodyPr/>
          <a:lstStyle/>
          <a:p>
            <a:r>
              <a:rPr lang="en-US">
                <a:latin typeface="Verdana"/>
                <a:ea typeface="Verdana"/>
              </a:rPr>
              <a:t>Introduction to Equity</a:t>
            </a:r>
          </a:p>
        </p:txBody>
      </p:sp>
      <p:sp>
        <p:nvSpPr>
          <p:cNvPr id="9" name="Slide Number Placeholder 4">
            <a:extLst>
              <a:ext uri="{FF2B5EF4-FFF2-40B4-BE49-F238E27FC236}">
                <a16:creationId xmlns:a16="http://schemas.microsoft.com/office/drawing/2014/main" id="{3466930D-E4E6-7486-EC3A-E0BC5A2D7499}"/>
              </a:ext>
            </a:extLst>
          </p:cNvPr>
          <p:cNvSpPr>
            <a:spLocks noGrp="1"/>
          </p:cNvSpPr>
          <p:nvPr>
            <p:ph type="sldNum" sz="quarter" idx="12"/>
          </p:nvPr>
        </p:nvSpPr>
        <p:spPr>
          <a:xfrm>
            <a:off x="5587999" y="6335313"/>
            <a:ext cx="1170281" cy="250337"/>
          </a:xfrm>
        </p:spPr>
        <p:txBody>
          <a:bodyPr/>
          <a:lstStyle/>
          <a:p>
            <a:r>
              <a:rPr lang="en-US"/>
              <a:t>PAGE  </a:t>
            </a:r>
            <a:fld id="{93005692-73BE-493E-93AB-ECD6027A7652}" type="slidenum">
              <a:rPr lang="en-US" smtClean="0"/>
              <a:pPr/>
              <a:t>24</a:t>
            </a:fld>
            <a:endParaRPr lang="en-US"/>
          </a:p>
        </p:txBody>
      </p:sp>
    </p:spTree>
    <p:extLst>
      <p:ext uri="{BB962C8B-B14F-4D97-AF65-F5344CB8AC3E}">
        <p14:creationId xmlns:p14="http://schemas.microsoft.com/office/powerpoint/2010/main" val="9483107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7F3E9-5A6B-1CC8-D1C2-7969997F7DE3}"/>
              </a:ext>
            </a:extLst>
          </p:cNvPr>
          <p:cNvSpPr>
            <a:spLocks noGrp="1"/>
          </p:cNvSpPr>
          <p:nvPr>
            <p:ph type="title"/>
          </p:nvPr>
        </p:nvSpPr>
        <p:spPr>
          <a:xfrm>
            <a:off x="316330" y="744557"/>
            <a:ext cx="11569729" cy="895927"/>
          </a:xfrm>
        </p:spPr>
        <p:txBody>
          <a:bodyPr>
            <a:normAutofit/>
          </a:bodyPr>
          <a:lstStyle/>
          <a:p>
            <a:r>
              <a:rPr lang="en-US"/>
              <a:t>“Let’s Talk About Race” Photo Series</a:t>
            </a:r>
          </a:p>
        </p:txBody>
      </p:sp>
      <p:sp>
        <p:nvSpPr>
          <p:cNvPr id="6" name="Slide Number Placeholder 5">
            <a:extLst>
              <a:ext uri="{FF2B5EF4-FFF2-40B4-BE49-F238E27FC236}">
                <a16:creationId xmlns:a16="http://schemas.microsoft.com/office/drawing/2014/main" id="{8E572CE8-67DE-B997-1CA6-4402DB3DF477}"/>
              </a:ext>
            </a:extLst>
          </p:cNvPr>
          <p:cNvSpPr>
            <a:spLocks noGrp="1"/>
          </p:cNvSpPr>
          <p:nvPr>
            <p:ph type="sldNum" sz="quarter" idx="12"/>
          </p:nvPr>
        </p:nvSpPr>
        <p:spPr/>
        <p:txBody>
          <a:bodyPr/>
          <a:lstStyle/>
          <a:p>
            <a:r>
              <a:rPr lang="en-US"/>
              <a:t>PAGE  </a:t>
            </a:r>
            <a:fld id="{93005692-73BE-493E-93AB-ECD6027A7652}" type="slidenum">
              <a:rPr lang="en-US" smtClean="0"/>
              <a:pPr/>
              <a:t>25</a:t>
            </a:fld>
            <a:endParaRPr lang="en-US"/>
          </a:p>
        </p:txBody>
      </p:sp>
      <p:pic>
        <p:nvPicPr>
          <p:cNvPr id="8" name="Picture 7">
            <a:extLst>
              <a:ext uri="{FF2B5EF4-FFF2-40B4-BE49-F238E27FC236}">
                <a16:creationId xmlns:a16="http://schemas.microsoft.com/office/drawing/2014/main" id="{6447FA96-5297-7DF2-9CA5-4F477F008427}"/>
              </a:ext>
            </a:extLst>
          </p:cNvPr>
          <p:cNvPicPr>
            <a:picLocks noChangeAspect="1"/>
          </p:cNvPicPr>
          <p:nvPr/>
        </p:nvPicPr>
        <p:blipFill rotWithShape="1">
          <a:blip r:embed="rId5"/>
          <a:srcRect l="7602"/>
          <a:stretch/>
        </p:blipFill>
        <p:spPr>
          <a:xfrm>
            <a:off x="860778" y="2167979"/>
            <a:ext cx="3502032" cy="2934521"/>
          </a:xfrm>
          <a:prstGeom prst="rect">
            <a:avLst/>
          </a:prstGeom>
        </p:spPr>
      </p:pic>
      <p:pic>
        <p:nvPicPr>
          <p:cNvPr id="10" name="Picture 9">
            <a:extLst>
              <a:ext uri="{FF2B5EF4-FFF2-40B4-BE49-F238E27FC236}">
                <a16:creationId xmlns:a16="http://schemas.microsoft.com/office/drawing/2014/main" id="{DD681DD0-8AAA-3C53-C271-77E4A46B4E28}"/>
              </a:ext>
            </a:extLst>
          </p:cNvPr>
          <p:cNvPicPr>
            <a:picLocks noChangeAspect="1"/>
          </p:cNvPicPr>
          <p:nvPr/>
        </p:nvPicPr>
        <p:blipFill>
          <a:blip r:embed="rId6"/>
          <a:stretch>
            <a:fillRect/>
          </a:stretch>
        </p:blipFill>
        <p:spPr>
          <a:xfrm>
            <a:off x="583673" y="5220534"/>
            <a:ext cx="1895740" cy="238158"/>
          </a:xfrm>
          <a:prstGeom prst="rect">
            <a:avLst/>
          </a:prstGeom>
        </p:spPr>
      </p:pic>
      <p:pic>
        <p:nvPicPr>
          <p:cNvPr id="3" name="Picture 2">
            <a:extLst>
              <a:ext uri="{FF2B5EF4-FFF2-40B4-BE49-F238E27FC236}">
                <a16:creationId xmlns:a16="http://schemas.microsoft.com/office/drawing/2014/main" id="{B0050B4F-E62C-A752-B6B6-6EECFA7C39C8}"/>
              </a:ext>
            </a:extLst>
          </p:cNvPr>
          <p:cNvPicPr>
            <a:picLocks noChangeAspect="1"/>
          </p:cNvPicPr>
          <p:nvPr/>
        </p:nvPicPr>
        <p:blipFill>
          <a:blip r:embed="rId7"/>
          <a:stretch>
            <a:fillRect/>
          </a:stretch>
        </p:blipFill>
        <p:spPr>
          <a:xfrm>
            <a:off x="4440507" y="2173406"/>
            <a:ext cx="3467782" cy="2929094"/>
          </a:xfrm>
          <a:prstGeom prst="rect">
            <a:avLst/>
          </a:prstGeom>
        </p:spPr>
      </p:pic>
      <p:pic>
        <p:nvPicPr>
          <p:cNvPr id="4" name="Picture 3">
            <a:extLst>
              <a:ext uri="{FF2B5EF4-FFF2-40B4-BE49-F238E27FC236}">
                <a16:creationId xmlns:a16="http://schemas.microsoft.com/office/drawing/2014/main" id="{770C3392-A560-BDAC-303B-3A133E49883C}"/>
              </a:ext>
            </a:extLst>
          </p:cNvPr>
          <p:cNvPicPr>
            <a:picLocks noChangeAspect="1"/>
          </p:cNvPicPr>
          <p:nvPr/>
        </p:nvPicPr>
        <p:blipFill rotWithShape="1">
          <a:blip r:embed="rId8"/>
          <a:srcRect r="17081"/>
          <a:stretch/>
        </p:blipFill>
        <p:spPr>
          <a:xfrm>
            <a:off x="8006180" y="2173406"/>
            <a:ext cx="3452042" cy="2931716"/>
          </a:xfrm>
          <a:prstGeom prst="rect">
            <a:avLst/>
          </a:prstGeom>
        </p:spPr>
      </p:pic>
      <p:pic>
        <p:nvPicPr>
          <p:cNvPr id="5" name="Audio Recording Jun 1, 2023 at 11:33:57 AM">
            <a:hlinkClick r:id="" action="ppaction://media"/>
            <a:extLst>
              <a:ext uri="{FF2B5EF4-FFF2-40B4-BE49-F238E27FC236}">
                <a16:creationId xmlns:a16="http://schemas.microsoft.com/office/drawing/2014/main" id="{EE2B9A6A-756D-E252-D232-C91B96D03CB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772400" y="5928913"/>
            <a:ext cx="812800" cy="812800"/>
          </a:xfrm>
          <a:prstGeom prst="rect">
            <a:avLst/>
          </a:prstGeom>
        </p:spPr>
      </p:pic>
      <p:sp>
        <p:nvSpPr>
          <p:cNvPr id="9" name="Footer Placeholder 5">
            <a:extLst>
              <a:ext uri="{FF2B5EF4-FFF2-40B4-BE49-F238E27FC236}">
                <a16:creationId xmlns:a16="http://schemas.microsoft.com/office/drawing/2014/main" id="{44557BCE-3976-00EE-5195-002FA6148122}"/>
              </a:ext>
            </a:extLst>
          </p:cNvPr>
          <p:cNvSpPr>
            <a:spLocks noGrp="1"/>
          </p:cNvSpPr>
          <p:nvPr>
            <p:ph type="ftr" sz="quarter" idx="11"/>
          </p:nvPr>
        </p:nvSpPr>
        <p:spPr>
          <a:xfrm>
            <a:off x="259884" y="6335313"/>
            <a:ext cx="5226517" cy="250337"/>
          </a:xfrm>
        </p:spPr>
        <p:txBody>
          <a:bodyPr/>
          <a:lstStyle/>
          <a:p>
            <a:r>
              <a:rPr lang="en-US">
                <a:latin typeface="Verdana"/>
                <a:ea typeface="Verdana"/>
              </a:rPr>
              <a:t>Introduction to Equity</a:t>
            </a:r>
          </a:p>
        </p:txBody>
      </p:sp>
    </p:spTree>
    <p:extLst>
      <p:ext uri="{BB962C8B-B14F-4D97-AF65-F5344CB8AC3E}">
        <p14:creationId xmlns:p14="http://schemas.microsoft.com/office/powerpoint/2010/main" val="3475176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61123" y="3099854"/>
            <a:ext cx="3611292" cy="651897"/>
          </a:xfrm>
        </p:spPr>
        <p:txBody>
          <a:bodyPr>
            <a:normAutofit/>
          </a:bodyPr>
          <a:lstStyle/>
          <a:p>
            <a:r>
              <a:rPr lang="en-US">
                <a:cs typeface="Arial"/>
              </a:rPr>
              <a:t>allyship</a:t>
            </a:r>
          </a:p>
        </p:txBody>
      </p:sp>
      <p:sp>
        <p:nvSpPr>
          <p:cNvPr id="4" name="Slide Number Placeholder 3"/>
          <p:cNvSpPr>
            <a:spLocks noGrp="1"/>
          </p:cNvSpPr>
          <p:nvPr>
            <p:ph type="sldNum" sz="quarter" idx="12"/>
          </p:nvPr>
        </p:nvSpPr>
        <p:spPr/>
        <p:txBody>
          <a:bodyPr/>
          <a:lstStyle/>
          <a:p>
            <a:pPr>
              <a:defRPr/>
            </a:pPr>
            <a:r>
              <a:rPr lang="en-US">
                <a:solidFill>
                  <a:prstClr val="black"/>
                </a:solidFill>
              </a:rPr>
              <a:t>PAGE  </a:t>
            </a:r>
            <a:fld id="{93005692-73BE-493E-93AB-ECD6027A7652}" type="slidenum">
              <a:rPr lang="en-US">
                <a:solidFill>
                  <a:prstClr val="black"/>
                </a:solidFill>
              </a:rPr>
              <a:pPr>
                <a:defRPr/>
              </a:pPr>
              <a:t>26</a:t>
            </a:fld>
            <a:endParaRPr lang="en-US">
              <a:solidFill>
                <a:prstClr val="black"/>
              </a:solidFill>
            </a:endParaRPr>
          </a:p>
        </p:txBody>
      </p:sp>
      <p:sp>
        <p:nvSpPr>
          <p:cNvPr id="5" name="Footer Placeholder 5">
            <a:extLst>
              <a:ext uri="{FF2B5EF4-FFF2-40B4-BE49-F238E27FC236}">
                <a16:creationId xmlns:a16="http://schemas.microsoft.com/office/drawing/2014/main" id="{537765B4-5A3D-A849-5845-277652ABA955}"/>
              </a:ext>
            </a:extLst>
          </p:cNvPr>
          <p:cNvSpPr>
            <a:spLocks noGrp="1"/>
          </p:cNvSpPr>
          <p:nvPr>
            <p:ph type="ftr" sz="quarter" idx="11"/>
          </p:nvPr>
        </p:nvSpPr>
        <p:spPr>
          <a:xfrm>
            <a:off x="259884" y="6335313"/>
            <a:ext cx="5226517" cy="250337"/>
          </a:xfrm>
        </p:spPr>
        <p:txBody>
          <a:bodyPr/>
          <a:lstStyle/>
          <a:p>
            <a:r>
              <a:rPr lang="en-US">
                <a:latin typeface="Verdana"/>
                <a:ea typeface="Verdana"/>
              </a:rPr>
              <a:t>Introduction to Equity</a:t>
            </a:r>
          </a:p>
        </p:txBody>
      </p:sp>
    </p:spTree>
    <p:extLst>
      <p:ext uri="{BB962C8B-B14F-4D97-AF65-F5344CB8AC3E}">
        <p14:creationId xmlns:p14="http://schemas.microsoft.com/office/powerpoint/2010/main" val="1022536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EAFC9-E8D7-9E3E-E778-13F820D6397B}"/>
              </a:ext>
            </a:extLst>
          </p:cNvPr>
          <p:cNvSpPr>
            <a:spLocks noGrp="1"/>
          </p:cNvSpPr>
          <p:nvPr>
            <p:ph type="title"/>
          </p:nvPr>
        </p:nvSpPr>
        <p:spPr>
          <a:xfrm>
            <a:off x="1106407" y="1720898"/>
            <a:ext cx="2394926" cy="867705"/>
          </a:xfrm>
        </p:spPr>
        <p:txBody>
          <a:bodyPr>
            <a:normAutofit fontScale="90000"/>
          </a:bodyPr>
          <a:lstStyle/>
          <a:p>
            <a:r>
              <a:rPr lang="en-US"/>
              <a:t>Allyship vs Solidarity</a:t>
            </a:r>
          </a:p>
        </p:txBody>
      </p:sp>
      <p:pic>
        <p:nvPicPr>
          <p:cNvPr id="7" name="Content Placeholder 6">
            <a:extLst>
              <a:ext uri="{FF2B5EF4-FFF2-40B4-BE49-F238E27FC236}">
                <a16:creationId xmlns:a16="http://schemas.microsoft.com/office/drawing/2014/main" id="{27AE9D04-8A88-2876-A7EF-82B8BCD682C2}"/>
              </a:ext>
            </a:extLst>
          </p:cNvPr>
          <p:cNvPicPr>
            <a:picLocks noGrp="1" noChangeAspect="1"/>
          </p:cNvPicPr>
          <p:nvPr>
            <p:ph idx="1"/>
          </p:nvPr>
        </p:nvPicPr>
        <p:blipFill>
          <a:blip r:embed="rId5"/>
          <a:stretch>
            <a:fillRect/>
          </a:stretch>
        </p:blipFill>
        <p:spPr>
          <a:xfrm>
            <a:off x="4125108" y="555347"/>
            <a:ext cx="4073522" cy="6197948"/>
          </a:xfrm>
        </p:spPr>
      </p:pic>
      <p:sp>
        <p:nvSpPr>
          <p:cNvPr id="4" name="Footer Placeholder 3">
            <a:extLst>
              <a:ext uri="{FF2B5EF4-FFF2-40B4-BE49-F238E27FC236}">
                <a16:creationId xmlns:a16="http://schemas.microsoft.com/office/drawing/2014/main" id="{ABC3FAB8-3F07-E107-A9A3-82631B5FA812}"/>
              </a:ext>
            </a:extLst>
          </p:cNvPr>
          <p:cNvSpPr>
            <a:spLocks noGrp="1"/>
          </p:cNvSpPr>
          <p:nvPr>
            <p:ph type="ftr" sz="quarter" idx="11"/>
          </p:nvPr>
        </p:nvSpPr>
        <p:spPr/>
        <p:txBody>
          <a:bodyPr/>
          <a:lstStyle/>
          <a:p>
            <a:r>
              <a:rPr lang="en-US">
                <a:latin typeface="Verdana"/>
                <a:ea typeface="Verdana"/>
              </a:rPr>
              <a:t>Introduction to Equity </a:t>
            </a:r>
            <a:endParaRPr lang="en-US"/>
          </a:p>
        </p:txBody>
      </p:sp>
      <p:sp>
        <p:nvSpPr>
          <p:cNvPr id="5" name="Slide Number Placeholder 4">
            <a:extLst>
              <a:ext uri="{FF2B5EF4-FFF2-40B4-BE49-F238E27FC236}">
                <a16:creationId xmlns:a16="http://schemas.microsoft.com/office/drawing/2014/main" id="{CFF21912-EC4B-2972-1C7E-E2EBF0DE3EAD}"/>
              </a:ext>
            </a:extLst>
          </p:cNvPr>
          <p:cNvSpPr>
            <a:spLocks noGrp="1"/>
          </p:cNvSpPr>
          <p:nvPr>
            <p:ph type="sldNum" sz="quarter" idx="12"/>
          </p:nvPr>
        </p:nvSpPr>
        <p:spPr/>
        <p:txBody>
          <a:bodyPr/>
          <a:lstStyle/>
          <a:p>
            <a:r>
              <a:rPr lang="en-US"/>
              <a:t>PAGE  </a:t>
            </a:r>
            <a:fld id="{93005692-73BE-493E-93AB-ECD6027A7652}" type="slidenum">
              <a:rPr lang="en-US" smtClean="0"/>
              <a:pPr/>
              <a:t>27</a:t>
            </a:fld>
            <a:endParaRPr lang="en-US"/>
          </a:p>
        </p:txBody>
      </p:sp>
      <p:pic>
        <p:nvPicPr>
          <p:cNvPr id="3" name="Audio Recording Jun 1, 2023 at 11:36:10 AM">
            <a:hlinkClick r:id="" action="ppaction://media"/>
            <a:extLst>
              <a:ext uri="{FF2B5EF4-FFF2-40B4-BE49-F238E27FC236}">
                <a16:creationId xmlns:a16="http://schemas.microsoft.com/office/drawing/2014/main" id="{E99B88AC-4BA0-B9AE-27EC-149184478D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24533" y="5257800"/>
            <a:ext cx="812800" cy="812800"/>
          </a:xfrm>
          <a:prstGeom prst="rect">
            <a:avLst/>
          </a:prstGeom>
        </p:spPr>
      </p:pic>
      <p:sp>
        <p:nvSpPr>
          <p:cNvPr id="8" name="TextBox 7">
            <a:extLst>
              <a:ext uri="{FF2B5EF4-FFF2-40B4-BE49-F238E27FC236}">
                <a16:creationId xmlns:a16="http://schemas.microsoft.com/office/drawing/2014/main" id="{1D61A46B-7F45-A188-DD5D-41DA34B295B9}"/>
              </a:ext>
            </a:extLst>
          </p:cNvPr>
          <p:cNvSpPr txBox="1"/>
          <p:nvPr/>
        </p:nvSpPr>
        <p:spPr>
          <a:xfrm>
            <a:off x="8287354" y="558625"/>
            <a:ext cx="3608046" cy="646331"/>
          </a:xfrm>
          <a:prstGeom prst="rect">
            <a:avLst/>
          </a:prstGeom>
          <a:noFill/>
        </p:spPr>
        <p:txBody>
          <a:bodyPr wrap="square" lIns="91440" tIns="45720" rIns="91440" bIns="45720" rtlCol="0" anchor="t">
            <a:spAutoFit/>
          </a:bodyPr>
          <a:lstStyle/>
          <a:p>
            <a:r>
              <a:rPr lang="en-US" sz="1200"/>
              <a:t>Image source: </a:t>
            </a:r>
            <a:r>
              <a:rPr lang="en-US" sz="1200">
                <a:ea typeface="+mn-lt"/>
                <a:cs typeface="+mn-lt"/>
                <a:hlinkClick r:id="rId7"/>
              </a:rPr>
              <a:t>https://www.allpeoplesuu.com/helping-fixing-serving-allyship-solidarity/</a:t>
            </a:r>
            <a:endParaRPr lang="en-US" sz="1200">
              <a:cs typeface="Arial"/>
            </a:endParaRPr>
          </a:p>
        </p:txBody>
      </p:sp>
    </p:spTree>
    <p:extLst>
      <p:ext uri="{BB962C8B-B14F-4D97-AF65-F5344CB8AC3E}">
        <p14:creationId xmlns:p14="http://schemas.microsoft.com/office/powerpoint/2010/main" val="6767491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3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61123" y="3086939"/>
            <a:ext cx="3611292" cy="677728"/>
          </a:xfrm>
        </p:spPr>
        <p:txBody>
          <a:bodyPr>
            <a:normAutofit/>
          </a:bodyPr>
          <a:lstStyle/>
          <a:p>
            <a:r>
              <a:rPr lang="en-US"/>
              <a:t>CASE SCENARIOS</a:t>
            </a:r>
            <a:endParaRPr lang="en-US">
              <a:cs typeface="Arial"/>
            </a:endParaRPr>
          </a:p>
        </p:txBody>
      </p:sp>
      <p:sp>
        <p:nvSpPr>
          <p:cNvPr id="4" name="Slide Number Placeholder 3"/>
          <p:cNvSpPr>
            <a:spLocks noGrp="1"/>
          </p:cNvSpPr>
          <p:nvPr>
            <p:ph type="sldNum" sz="quarter" idx="12"/>
          </p:nvPr>
        </p:nvSpPr>
        <p:spPr/>
        <p:txBody>
          <a:bodyPr/>
          <a:lstStyle/>
          <a:p>
            <a:pPr>
              <a:defRPr/>
            </a:pPr>
            <a:r>
              <a:rPr lang="en-US">
                <a:solidFill>
                  <a:prstClr val="black"/>
                </a:solidFill>
              </a:rPr>
              <a:t>PAGE  </a:t>
            </a:r>
            <a:fld id="{93005692-73BE-493E-93AB-ECD6027A7652}" type="slidenum">
              <a:rPr lang="en-US">
                <a:solidFill>
                  <a:prstClr val="black"/>
                </a:solidFill>
              </a:rPr>
              <a:pPr>
                <a:defRPr/>
              </a:pPr>
              <a:t>28</a:t>
            </a:fld>
            <a:endParaRPr lang="en-US">
              <a:solidFill>
                <a:prstClr val="black"/>
              </a:solidFill>
            </a:endParaRPr>
          </a:p>
        </p:txBody>
      </p:sp>
      <p:sp>
        <p:nvSpPr>
          <p:cNvPr id="5" name="Footer Placeholder 5">
            <a:extLst>
              <a:ext uri="{FF2B5EF4-FFF2-40B4-BE49-F238E27FC236}">
                <a16:creationId xmlns:a16="http://schemas.microsoft.com/office/drawing/2014/main" id="{E8F42F03-2C7E-8F19-9B91-995DA07D754B}"/>
              </a:ext>
            </a:extLst>
          </p:cNvPr>
          <p:cNvSpPr>
            <a:spLocks noGrp="1"/>
          </p:cNvSpPr>
          <p:nvPr>
            <p:ph type="ftr" sz="quarter" idx="11"/>
          </p:nvPr>
        </p:nvSpPr>
        <p:spPr>
          <a:xfrm>
            <a:off x="259884" y="6335313"/>
            <a:ext cx="5226517" cy="250337"/>
          </a:xfrm>
        </p:spPr>
        <p:txBody>
          <a:bodyPr/>
          <a:lstStyle/>
          <a:p>
            <a:r>
              <a:rPr lang="en-US">
                <a:latin typeface="Verdana"/>
                <a:ea typeface="Verdana"/>
              </a:rPr>
              <a:t>Introduction to Equity</a:t>
            </a:r>
          </a:p>
        </p:txBody>
      </p:sp>
    </p:spTree>
    <p:extLst>
      <p:ext uri="{BB962C8B-B14F-4D97-AF65-F5344CB8AC3E}">
        <p14:creationId xmlns:p14="http://schemas.microsoft.com/office/powerpoint/2010/main" val="763960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52512" y="605753"/>
            <a:ext cx="8877661" cy="566822"/>
          </a:xfrm>
          <a:prstGeom prst="rect">
            <a:avLst/>
          </a:prstGeom>
        </p:spPr>
        <p:txBody>
          <a:bodyPr vert="horz" wrap="square" lIns="0" tIns="12700" rIns="0" bIns="0" rtlCol="0" anchor="t">
            <a:spAutoFit/>
          </a:bodyPr>
          <a:lstStyle/>
          <a:p>
            <a:pPr marL="12700" algn="ctr">
              <a:spcBef>
                <a:spcPts val="100"/>
              </a:spcBef>
            </a:pPr>
            <a:r>
              <a:rPr lang="en-US">
                <a:latin typeface="Barlow Condensed SemiBold"/>
              </a:rPr>
              <a:t>Case Study</a:t>
            </a:r>
            <a:endParaRPr lang="en-US"/>
          </a:p>
        </p:txBody>
      </p:sp>
      <p:sp>
        <p:nvSpPr>
          <p:cNvPr id="3" name="object 3"/>
          <p:cNvSpPr txBox="1"/>
          <p:nvPr/>
        </p:nvSpPr>
        <p:spPr>
          <a:xfrm>
            <a:off x="339914" y="1227836"/>
            <a:ext cx="7308305" cy="5157822"/>
          </a:xfrm>
          <a:prstGeom prst="rect">
            <a:avLst/>
          </a:prstGeom>
        </p:spPr>
        <p:txBody>
          <a:bodyPr vert="horz" wrap="square" lIns="0" tIns="180340" rIns="0" bIns="0" rtlCol="0" anchor="t">
            <a:spAutoFit/>
          </a:bodyPr>
          <a:lstStyle/>
          <a:p>
            <a:pPr marL="12700">
              <a:spcBef>
                <a:spcPts val="1420"/>
              </a:spcBef>
            </a:pPr>
            <a:r>
              <a:rPr lang="en-US" sz="2000" spc="-5">
                <a:solidFill>
                  <a:prstClr val="black"/>
                </a:solidFill>
                <a:latin typeface="Arial Nova"/>
              </a:rPr>
              <a:t>Your colleague, Sam, recently added </a:t>
            </a:r>
            <a:r>
              <a:rPr lang="en-US" sz="2000" i="1" spc="-5">
                <a:solidFill>
                  <a:prstClr val="black"/>
                </a:solidFill>
                <a:latin typeface="Arial Nova"/>
              </a:rPr>
              <a:t>They/Them/Theirs</a:t>
            </a:r>
            <a:r>
              <a:rPr lang="en-US" sz="2000" spc="-5">
                <a:solidFill>
                  <a:prstClr val="black"/>
                </a:solidFill>
                <a:latin typeface="Arial Nova"/>
              </a:rPr>
              <a:t> pronouns to their email signature. Sam confided in you that they didn't want to make a public announcement of this shift in case people got angry at them. They hoped that people in the department would notice the change on their own. </a:t>
            </a:r>
            <a:endParaRPr lang="en-US" sz="2000">
              <a:solidFill>
                <a:prstClr val="black"/>
              </a:solidFill>
              <a:cs typeface="Calibri"/>
            </a:endParaRPr>
          </a:p>
          <a:p>
            <a:pPr marL="12700">
              <a:spcBef>
                <a:spcPts val="1420"/>
              </a:spcBef>
            </a:pPr>
            <a:r>
              <a:rPr lang="en-US" sz="2000" spc="-5">
                <a:solidFill>
                  <a:prstClr val="black"/>
                </a:solidFill>
                <a:latin typeface="Arial Nova"/>
              </a:rPr>
              <a:t>A few days later while you and Sam are eating in the lunchroom, a different colleague named Mya comes in to warm up her food. As the microwave is going, Mya turned to Sam and says, "I noticed you want to be referred to by </a:t>
            </a:r>
            <a:r>
              <a:rPr lang="en-US" sz="2000" i="1" spc="-5">
                <a:solidFill>
                  <a:prstClr val="black"/>
                </a:solidFill>
                <a:latin typeface="Arial Nova"/>
              </a:rPr>
              <a:t>they</a:t>
            </a:r>
            <a:r>
              <a:rPr lang="en-US" sz="2000" spc="-5">
                <a:solidFill>
                  <a:prstClr val="black"/>
                </a:solidFill>
                <a:latin typeface="Arial Nova"/>
              </a:rPr>
              <a:t> moving forward." </a:t>
            </a:r>
          </a:p>
          <a:p>
            <a:pPr marL="12700">
              <a:spcBef>
                <a:spcPts val="1420"/>
              </a:spcBef>
            </a:pPr>
            <a:r>
              <a:rPr lang="en-US" sz="2000" spc="-5">
                <a:solidFill>
                  <a:prstClr val="black"/>
                </a:solidFill>
                <a:latin typeface="Arial Nova"/>
              </a:rPr>
              <a:t>Sam looks up, quite happy to hear this, until the colleague continues to say, "I'm sorry, but I just can't do that. You know it's grammatically incorrect, right? I work in communications – you should see the mistakes I see sometimes" and laughs. Sam doesn't say anything, and the microwave stops. Mya takes her lunch, says bye to you both, and leaves the room.</a:t>
            </a:r>
            <a:endParaRPr lang="en-US" sz="2000">
              <a:solidFill>
                <a:prstClr val="black"/>
              </a:solidFill>
              <a:cs typeface="Calibri"/>
            </a:endParaRPr>
          </a:p>
        </p:txBody>
      </p:sp>
      <p:sp>
        <p:nvSpPr>
          <p:cNvPr id="4" name="TextBox 3">
            <a:extLst>
              <a:ext uri="{FF2B5EF4-FFF2-40B4-BE49-F238E27FC236}">
                <a16:creationId xmlns:a16="http://schemas.microsoft.com/office/drawing/2014/main" id="{CFD951F3-B655-2F72-2BE6-6E0188B4BC0D}"/>
              </a:ext>
            </a:extLst>
          </p:cNvPr>
          <p:cNvSpPr txBox="1"/>
          <p:nvPr/>
        </p:nvSpPr>
        <p:spPr>
          <a:xfrm>
            <a:off x="8799443" y="1223617"/>
            <a:ext cx="2743200"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sz="2400">
                <a:latin typeface="Arial Nova"/>
                <a:cs typeface="Arial"/>
              </a:rPr>
              <a:t>What are the issues?​</a:t>
            </a:r>
          </a:p>
          <a:p>
            <a:pPr>
              <a:buChar char="•"/>
            </a:pPr>
            <a:endParaRPr lang="en-US" sz="2400">
              <a:latin typeface="Arial Nova"/>
              <a:cs typeface="Arial"/>
            </a:endParaRPr>
          </a:p>
          <a:p>
            <a:pPr>
              <a:buChar char="•"/>
            </a:pPr>
            <a:r>
              <a:rPr lang="en-US" sz="2400">
                <a:latin typeface="Arial Nova"/>
                <a:cs typeface="Arial"/>
              </a:rPr>
              <a:t>What was the harm caused?​</a:t>
            </a:r>
          </a:p>
          <a:p>
            <a:pPr>
              <a:buChar char="•"/>
            </a:pPr>
            <a:endParaRPr lang="en-US" sz="2400">
              <a:latin typeface="Arial Nova"/>
              <a:cs typeface="Arial"/>
            </a:endParaRPr>
          </a:p>
          <a:p>
            <a:pPr>
              <a:buChar char="•"/>
            </a:pPr>
            <a:r>
              <a:rPr lang="en-US" sz="2400">
                <a:latin typeface="Arial Nova"/>
                <a:cs typeface="Arial"/>
              </a:rPr>
              <a:t>How can you move forward to support Sam in the immediate and in the long term?​</a:t>
            </a:r>
          </a:p>
        </p:txBody>
      </p:sp>
      <p:sp>
        <p:nvSpPr>
          <p:cNvPr id="6" name="Footer Placeholder 5">
            <a:extLst>
              <a:ext uri="{FF2B5EF4-FFF2-40B4-BE49-F238E27FC236}">
                <a16:creationId xmlns:a16="http://schemas.microsoft.com/office/drawing/2014/main" id="{5D4CF5F0-0E55-ABA9-B03A-C3A41AD4561D}"/>
              </a:ext>
            </a:extLst>
          </p:cNvPr>
          <p:cNvSpPr>
            <a:spLocks noGrp="1"/>
          </p:cNvSpPr>
          <p:nvPr>
            <p:ph type="ftr" sz="quarter" idx="11"/>
          </p:nvPr>
        </p:nvSpPr>
        <p:spPr>
          <a:xfrm>
            <a:off x="259884" y="6335313"/>
            <a:ext cx="5226517" cy="250337"/>
          </a:xfrm>
        </p:spPr>
        <p:txBody>
          <a:bodyPr/>
          <a:lstStyle/>
          <a:p>
            <a:r>
              <a:rPr lang="en-US">
                <a:latin typeface="Verdana"/>
                <a:ea typeface="Verdana"/>
              </a:rPr>
              <a:t>Introduction to Equity</a:t>
            </a:r>
          </a:p>
        </p:txBody>
      </p:sp>
      <p:sp>
        <p:nvSpPr>
          <p:cNvPr id="8" name="Slide Number Placeholder 3">
            <a:extLst>
              <a:ext uri="{FF2B5EF4-FFF2-40B4-BE49-F238E27FC236}">
                <a16:creationId xmlns:a16="http://schemas.microsoft.com/office/drawing/2014/main" id="{20F045FC-18FE-93E7-BCA7-E09A34758A22}"/>
              </a:ext>
            </a:extLst>
          </p:cNvPr>
          <p:cNvSpPr>
            <a:spLocks noGrp="1"/>
          </p:cNvSpPr>
          <p:nvPr>
            <p:ph type="sldNum" sz="quarter" idx="12"/>
          </p:nvPr>
        </p:nvSpPr>
        <p:spPr>
          <a:xfrm>
            <a:off x="5587999" y="6335313"/>
            <a:ext cx="1170281" cy="250337"/>
          </a:xfrm>
        </p:spPr>
        <p:txBody>
          <a:bodyPr/>
          <a:lstStyle/>
          <a:p>
            <a:pPr>
              <a:defRPr/>
            </a:pPr>
            <a:r>
              <a:rPr lang="en-US">
                <a:solidFill>
                  <a:prstClr val="black"/>
                </a:solidFill>
              </a:rPr>
              <a:t>PAGE  </a:t>
            </a:r>
            <a:fld id="{93005692-73BE-493E-93AB-ECD6027A7652}" type="slidenum">
              <a:rPr lang="en-US">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1182422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Workshop Agreement</a:t>
            </a:r>
          </a:p>
        </p:txBody>
      </p:sp>
      <p:sp>
        <p:nvSpPr>
          <p:cNvPr id="5" name="Content Placeholder 4">
            <a:extLst>
              <a:ext uri="{FF2B5EF4-FFF2-40B4-BE49-F238E27FC236}">
                <a16:creationId xmlns:a16="http://schemas.microsoft.com/office/drawing/2014/main" id="{DC3B5D3F-8F25-4A9E-8006-DF7E3AC2AD43}"/>
              </a:ext>
            </a:extLst>
          </p:cNvPr>
          <p:cNvSpPr>
            <a:spLocks noGrp="1"/>
          </p:cNvSpPr>
          <p:nvPr>
            <p:ph idx="1"/>
          </p:nvPr>
        </p:nvSpPr>
        <p:spPr/>
        <p:txBody>
          <a:bodyPr>
            <a:normAutofit/>
          </a:bodyPr>
          <a:lstStyle/>
          <a:p>
            <a:pPr marL="342900" indent="-342900">
              <a:buFont typeface="+mj-lt"/>
              <a:buAutoNum type="arabicPeriod"/>
            </a:pPr>
            <a:endParaRPr lang="en-US">
              <a:latin typeface="+mn-lt"/>
            </a:endParaRPr>
          </a:p>
          <a:p>
            <a:pPr marL="342900" indent="-342900">
              <a:buFont typeface="+mj-lt"/>
              <a:buAutoNum type="arabicPeriod"/>
            </a:pPr>
            <a:endParaRPr lang="en-US">
              <a:latin typeface="+mn-lt"/>
            </a:endParaRPr>
          </a:p>
          <a:p>
            <a:pPr marL="0" indent="0">
              <a:buNone/>
            </a:pPr>
            <a:endParaRPr lang="en-US">
              <a:latin typeface="+mn-lt"/>
            </a:endParaRPr>
          </a:p>
        </p:txBody>
      </p:sp>
      <p:sp>
        <p:nvSpPr>
          <p:cNvPr id="4" name="Content Placeholder 2">
            <a:extLst>
              <a:ext uri="{FF2B5EF4-FFF2-40B4-BE49-F238E27FC236}">
                <a16:creationId xmlns:a16="http://schemas.microsoft.com/office/drawing/2014/main" id="{9E066852-37DE-A9C3-CCFA-CB28B7BBFC08}"/>
              </a:ext>
            </a:extLst>
          </p:cNvPr>
          <p:cNvSpPr>
            <a:spLocks noGrp="1"/>
          </p:cNvSpPr>
          <p:nvPr/>
        </p:nvSpPr>
        <p:spPr>
          <a:xfrm>
            <a:off x="1367166" y="1555826"/>
            <a:ext cx="8677297" cy="4595117"/>
          </a:xfrm>
          <a:prstGeom prst="rect">
            <a:avLst/>
          </a:prstGeom>
        </p:spPr>
        <p:txBody>
          <a:bodyPr vert="horz" lIns="91440" tIns="45720" rIns="91440" bIns="45720" rtlCol="0" anchor="t">
            <a:normAutofit fontScale="92500" lnSpcReduction="10000"/>
          </a:bodyPr>
          <a:lstStyle>
            <a:lvl1pPr marL="288918" indent="-288918" algn="l" defTabSz="914377"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783" indent="-228594" algn="l" defTabSz="914377"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2971" indent="-228594" algn="l" defTabSz="914377"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160" indent="-228594" algn="l" defTabSz="914377"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349" indent="-228594" algn="l" defTabSz="914377"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290" indent="-288290">
              <a:buClr>
                <a:srgbClr val="000000"/>
              </a:buClr>
            </a:pPr>
            <a:r>
              <a:rPr lang="en-US" sz="2800">
                <a:latin typeface="Arial"/>
                <a:ea typeface="+mn-lt"/>
                <a:cs typeface="Arial"/>
              </a:rPr>
              <a:t>Safety: We are not here to debate if racism, sexism, and discrimination experienced by equity-deserving groups exist. We are here to create a safe learning environment.</a:t>
            </a:r>
          </a:p>
          <a:p>
            <a:pPr marL="288290" indent="-288290">
              <a:buClr>
                <a:srgbClr val="000000"/>
              </a:buClr>
            </a:pPr>
            <a:r>
              <a:rPr lang="en-US" sz="2800">
                <a:latin typeface="Arial"/>
                <a:ea typeface="+mn-lt"/>
                <a:cs typeface="Arial"/>
              </a:rPr>
              <a:t>Be respectful </a:t>
            </a:r>
            <a:endParaRPr lang="en-US" sz="2800">
              <a:latin typeface="Arial"/>
              <a:ea typeface="Verdana"/>
              <a:cs typeface="Arial"/>
            </a:endParaRPr>
          </a:p>
          <a:p>
            <a:pPr marL="288290" indent="-288290">
              <a:buClr>
                <a:srgbClr val="000000"/>
              </a:buClr>
            </a:pPr>
            <a:r>
              <a:rPr lang="en-US" sz="2800">
                <a:latin typeface="Arial"/>
                <a:ea typeface="+mn-lt"/>
                <a:cs typeface="Arial"/>
              </a:rPr>
              <a:t>Engage mindfully</a:t>
            </a:r>
            <a:endParaRPr lang="en-US" sz="2800">
              <a:latin typeface="Arial"/>
              <a:ea typeface="Verdana"/>
              <a:cs typeface="Arial"/>
            </a:endParaRPr>
          </a:p>
          <a:p>
            <a:pPr marL="288290" indent="-288290">
              <a:buClr>
                <a:srgbClr val="000000"/>
              </a:buClr>
            </a:pPr>
            <a:r>
              <a:rPr lang="en-US" sz="2800">
                <a:latin typeface="Arial"/>
                <a:ea typeface="+mn-lt"/>
                <a:cs typeface="Arial"/>
              </a:rPr>
              <a:t>Speak from your personal experience</a:t>
            </a:r>
            <a:endParaRPr lang="en-US" sz="2800">
              <a:latin typeface="Arial"/>
              <a:ea typeface="Verdana"/>
              <a:cs typeface="Arial"/>
            </a:endParaRPr>
          </a:p>
          <a:p>
            <a:pPr marL="288290" indent="-288290"/>
            <a:r>
              <a:rPr lang="en-US" sz="2800">
                <a:latin typeface="Arial"/>
                <a:ea typeface="Verdana"/>
                <a:cs typeface="Arial"/>
              </a:rPr>
              <a:t>Maintain confidentiality </a:t>
            </a:r>
          </a:p>
          <a:p>
            <a:pPr marL="288290" indent="-288290"/>
            <a:r>
              <a:rPr lang="en-US" sz="2800">
                <a:latin typeface="Arial"/>
                <a:ea typeface="Verdana"/>
                <a:cs typeface="Arial"/>
              </a:rPr>
              <a:t>Take care of yourself</a:t>
            </a:r>
          </a:p>
          <a:p>
            <a:pPr marL="288290" indent="-288290">
              <a:buClr>
                <a:srgbClr val="000000"/>
              </a:buClr>
            </a:pPr>
            <a:endParaRPr lang="en-US" sz="2800">
              <a:latin typeface="Arial"/>
              <a:ea typeface="Verdana"/>
              <a:cs typeface="Arial"/>
            </a:endParaRPr>
          </a:p>
          <a:p>
            <a:pPr marL="0" indent="0">
              <a:buNone/>
            </a:pPr>
            <a:endParaRPr lang="en-US"/>
          </a:p>
          <a:p>
            <a:pPr marL="288290" indent="-288290"/>
            <a:endParaRPr lang="en-US"/>
          </a:p>
        </p:txBody>
      </p:sp>
      <p:sp>
        <p:nvSpPr>
          <p:cNvPr id="6" name="Footer Placeholder 5">
            <a:extLst>
              <a:ext uri="{FF2B5EF4-FFF2-40B4-BE49-F238E27FC236}">
                <a16:creationId xmlns:a16="http://schemas.microsoft.com/office/drawing/2014/main" id="{C1963ACB-51DF-C0DA-C704-719A097A8B80}"/>
              </a:ext>
            </a:extLst>
          </p:cNvPr>
          <p:cNvSpPr>
            <a:spLocks noGrp="1"/>
          </p:cNvSpPr>
          <p:nvPr>
            <p:ph type="ftr" sz="quarter" idx="11"/>
          </p:nvPr>
        </p:nvSpPr>
        <p:spPr>
          <a:xfrm>
            <a:off x="259884" y="6335313"/>
            <a:ext cx="5226517" cy="250337"/>
          </a:xfrm>
        </p:spPr>
        <p:txBody>
          <a:bodyPr/>
          <a:lstStyle/>
          <a:p>
            <a:r>
              <a:rPr lang="en-US">
                <a:latin typeface="Verdana"/>
                <a:ea typeface="Verdana"/>
              </a:rPr>
              <a:t>Introduction to Equity</a:t>
            </a:r>
          </a:p>
        </p:txBody>
      </p:sp>
      <p:sp>
        <p:nvSpPr>
          <p:cNvPr id="10" name="Slide Number Placeholder 6">
            <a:extLst>
              <a:ext uri="{FF2B5EF4-FFF2-40B4-BE49-F238E27FC236}">
                <a16:creationId xmlns:a16="http://schemas.microsoft.com/office/drawing/2014/main" id="{07A76FD0-FA82-9EC8-D9B6-72E01CAA4B35}"/>
              </a:ext>
            </a:extLst>
          </p:cNvPr>
          <p:cNvSpPr>
            <a:spLocks noGrp="1"/>
          </p:cNvSpPr>
          <p:nvPr>
            <p:ph type="sldNum" sz="quarter" idx="12"/>
          </p:nvPr>
        </p:nvSpPr>
        <p:spPr>
          <a:xfrm>
            <a:off x="5587999" y="6335313"/>
            <a:ext cx="1170281" cy="250337"/>
          </a:xfrm>
        </p:spPr>
        <p:txBody>
          <a:bodyPr/>
          <a:lstStyle/>
          <a:p>
            <a:r>
              <a:rPr lang="en-US"/>
              <a:t>PAGE  </a:t>
            </a:r>
            <a:fld id="{93005692-73BE-493E-93AB-ECD6027A7652}" type="slidenum">
              <a:rPr lang="en-US" smtClean="0"/>
              <a:pPr/>
              <a:t>3</a:t>
            </a:fld>
            <a:endParaRPr lang="en-US"/>
          </a:p>
        </p:txBody>
      </p:sp>
    </p:spTree>
    <p:extLst>
      <p:ext uri="{BB962C8B-B14F-4D97-AF65-F5344CB8AC3E}">
        <p14:creationId xmlns:p14="http://schemas.microsoft.com/office/powerpoint/2010/main" val="69169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a:t>PAGE  </a:t>
            </a:r>
            <a:fld id="{93005692-73BE-493E-93AB-ECD6027A7652}" type="slidenum">
              <a:rPr lang="en-US" smtClean="0"/>
              <a:pPr/>
              <a:t>30</a:t>
            </a:fld>
            <a:endParaRPr lang="en-US"/>
          </a:p>
        </p:txBody>
      </p:sp>
      <p:sp>
        <p:nvSpPr>
          <p:cNvPr id="3" name="Rectangle 2">
            <a:extLst>
              <a:ext uri="{FF2B5EF4-FFF2-40B4-BE49-F238E27FC236}">
                <a16:creationId xmlns:a16="http://schemas.microsoft.com/office/drawing/2014/main" id="{919E88DC-2744-EBBC-0A9E-F848BA8BEAAE}"/>
              </a:ext>
            </a:extLst>
          </p:cNvPr>
          <p:cNvSpPr/>
          <p:nvPr/>
        </p:nvSpPr>
        <p:spPr>
          <a:xfrm>
            <a:off x="3170524" y="4758304"/>
            <a:ext cx="5830810" cy="12084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16921" y="4671874"/>
            <a:ext cx="8158163" cy="1597891"/>
          </a:xfrm>
        </p:spPr>
        <p:txBody>
          <a:bodyPr/>
          <a:lstStyle/>
          <a:p>
            <a:r>
              <a:rPr lang="en-US">
                <a:solidFill>
                  <a:schemeClr val="tx1"/>
                </a:solidFill>
                <a:latin typeface="+mj-lt"/>
                <a:ea typeface="Verdana"/>
              </a:rPr>
              <a:t>Education and outreach unit</a:t>
            </a:r>
            <a:br>
              <a:rPr lang="en-US">
                <a:latin typeface="+mj-lt"/>
                <a:ea typeface="Verdana"/>
              </a:rPr>
            </a:br>
            <a:r>
              <a:rPr lang="en-US">
                <a:solidFill>
                  <a:schemeClr val="tx1"/>
                </a:solidFill>
                <a:latin typeface="+mj-lt"/>
                <a:ea typeface="Verdana"/>
              </a:rPr>
              <a:t>equity, diversity, inclusion and anti-racism Office</a:t>
            </a:r>
            <a:br>
              <a:rPr lang="en-US">
                <a:latin typeface="+mj-lt"/>
              </a:rPr>
            </a:br>
            <a:r>
              <a:rPr lang="en-US">
                <a:solidFill>
                  <a:schemeClr val="tx1"/>
                </a:solidFill>
                <a:latin typeface="+mj-lt"/>
                <a:ea typeface="Verdana"/>
              </a:rPr>
              <a:t>equity@uwaterloo.ca</a:t>
            </a:r>
            <a:br>
              <a:rPr lang="en-US">
                <a:latin typeface="+mj-lt"/>
              </a:rPr>
            </a:br>
            <a:endParaRPr lang="en-US">
              <a:solidFill>
                <a:schemeClr val="tx1"/>
              </a:solidFill>
              <a:latin typeface="+mj-lt"/>
            </a:endParaRPr>
          </a:p>
        </p:txBody>
      </p:sp>
    </p:spTree>
    <p:extLst>
      <p:ext uri="{BB962C8B-B14F-4D97-AF65-F5344CB8AC3E}">
        <p14:creationId xmlns:p14="http://schemas.microsoft.com/office/powerpoint/2010/main" val="2647940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547" y="614926"/>
            <a:ext cx="11569729" cy="895927"/>
          </a:xfrm>
        </p:spPr>
        <p:txBody>
          <a:bodyPr/>
          <a:lstStyle/>
          <a:p>
            <a:r>
              <a:rPr lang="en-US"/>
              <a:t>Comfort Zone</a:t>
            </a:r>
          </a:p>
        </p:txBody>
      </p:sp>
      <p:graphicFrame>
        <p:nvGraphicFramePr>
          <p:cNvPr id="7" name="Diagram 6" descr="Comfort Zones&#10;Graphic with three concentric circles">
            <a:extLst>
              <a:ext uri="{FF2B5EF4-FFF2-40B4-BE49-F238E27FC236}">
                <a16:creationId xmlns:a16="http://schemas.microsoft.com/office/drawing/2014/main" id="{C805DD70-94DF-4F12-8E83-35A600A73098}"/>
              </a:ext>
            </a:extLst>
          </p:cNvPr>
          <p:cNvGraphicFramePr/>
          <p:nvPr>
            <p:extLst>
              <p:ext uri="{D42A27DB-BD31-4B8C-83A1-F6EECF244321}">
                <p14:modId xmlns:p14="http://schemas.microsoft.com/office/powerpoint/2010/main" val="3425484405"/>
              </p:ext>
            </p:extLst>
          </p:nvPr>
        </p:nvGraphicFramePr>
        <p:xfrm>
          <a:off x="3292642" y="1305516"/>
          <a:ext cx="5762458" cy="49358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p:cNvSpPr txBox="1"/>
          <p:nvPr/>
        </p:nvSpPr>
        <p:spPr>
          <a:xfrm>
            <a:off x="8280233" y="1504071"/>
            <a:ext cx="3321417" cy="830997"/>
          </a:xfrm>
          <a:prstGeom prst="rect">
            <a:avLst/>
          </a:prstGeom>
          <a:noFill/>
        </p:spPr>
        <p:txBody>
          <a:bodyPr wrap="square" lIns="91440" tIns="45720" rIns="91440" bIns="45720" rtlCol="0" anchor="t">
            <a:spAutoFit/>
          </a:bodyPr>
          <a:lstStyle/>
          <a:p>
            <a:r>
              <a:rPr lang="en-US" sz="1200">
                <a:ea typeface="+mn-lt"/>
                <a:cs typeface="+mn-lt"/>
              </a:rPr>
              <a:t>"Comfort Zone". </a:t>
            </a:r>
            <a:r>
              <a:rPr lang="en-US" sz="1200" i="1">
                <a:ea typeface="+mn-lt"/>
                <a:cs typeface="+mn-lt"/>
              </a:rPr>
              <a:t>Educator’s Equity Workbook </a:t>
            </a:r>
            <a:r>
              <a:rPr lang="en-US" sz="1200">
                <a:ea typeface="+mn-lt"/>
                <a:cs typeface="+mn-lt"/>
              </a:rPr>
              <a:t>Toronto, 2013, </a:t>
            </a:r>
            <a:r>
              <a:rPr lang="en-US" sz="1200">
                <a:ea typeface="+mn-lt"/>
                <a:cs typeface="+mn-lt"/>
                <a:hlinkClick r:id="rId10"/>
              </a:rPr>
              <a:t>https://www.harmony.ca/wp-content/uploads/2013/06/Equity-Workbook-sample-web.pdf</a:t>
            </a:r>
            <a:endParaRPr lang="en-US" sz="1200">
              <a:cs typeface="Arial"/>
            </a:endParaRPr>
          </a:p>
        </p:txBody>
      </p:sp>
      <p:pic>
        <p:nvPicPr>
          <p:cNvPr id="4" name="Audio Recording Jun 1, 2023 at 11:10:50 AM">
            <a:hlinkClick r:id="" action="ppaction://media"/>
            <a:extLst>
              <a:ext uri="{FF2B5EF4-FFF2-40B4-BE49-F238E27FC236}">
                <a16:creationId xmlns:a16="http://schemas.microsoft.com/office/drawing/2014/main" id="{75579A1B-4D13-4E30-D824-FB0B9CE5962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217184" y="5122333"/>
            <a:ext cx="812800" cy="812800"/>
          </a:xfrm>
          <a:prstGeom prst="rect">
            <a:avLst/>
          </a:prstGeom>
        </p:spPr>
      </p:pic>
      <p:sp>
        <p:nvSpPr>
          <p:cNvPr id="23" name="Slide Number Placeholder 6">
            <a:extLst>
              <a:ext uri="{FF2B5EF4-FFF2-40B4-BE49-F238E27FC236}">
                <a16:creationId xmlns:a16="http://schemas.microsoft.com/office/drawing/2014/main" id="{23DBEEE4-1205-6263-E66E-8DCE2B304D45}"/>
              </a:ext>
            </a:extLst>
          </p:cNvPr>
          <p:cNvSpPr>
            <a:spLocks noGrp="1"/>
          </p:cNvSpPr>
          <p:nvPr>
            <p:ph type="sldNum" sz="quarter" idx="12"/>
          </p:nvPr>
        </p:nvSpPr>
        <p:spPr>
          <a:xfrm>
            <a:off x="5587999" y="6335313"/>
            <a:ext cx="1170281" cy="250337"/>
          </a:xfrm>
        </p:spPr>
        <p:txBody>
          <a:bodyPr/>
          <a:lstStyle/>
          <a:p>
            <a:r>
              <a:rPr lang="en-US"/>
              <a:t>PAGE  </a:t>
            </a:r>
            <a:fld id="{93005692-73BE-493E-93AB-ECD6027A7652}" type="slidenum">
              <a:rPr lang="en-US" smtClean="0"/>
              <a:pPr/>
              <a:t>4</a:t>
            </a:fld>
            <a:endParaRPr lang="en-US"/>
          </a:p>
        </p:txBody>
      </p:sp>
      <p:sp>
        <p:nvSpPr>
          <p:cNvPr id="29" name="Footer Placeholder 5">
            <a:extLst>
              <a:ext uri="{FF2B5EF4-FFF2-40B4-BE49-F238E27FC236}">
                <a16:creationId xmlns:a16="http://schemas.microsoft.com/office/drawing/2014/main" id="{6645552E-01F6-42A4-76C4-726B02C96D65}"/>
              </a:ext>
            </a:extLst>
          </p:cNvPr>
          <p:cNvSpPr>
            <a:spLocks noGrp="1"/>
          </p:cNvSpPr>
          <p:nvPr>
            <p:ph type="ftr" sz="quarter" idx="11"/>
          </p:nvPr>
        </p:nvSpPr>
        <p:spPr>
          <a:xfrm>
            <a:off x="259884" y="6335313"/>
            <a:ext cx="5226517" cy="250337"/>
          </a:xfrm>
        </p:spPr>
        <p:txBody>
          <a:bodyPr/>
          <a:lstStyle/>
          <a:p>
            <a:r>
              <a:rPr lang="en-US">
                <a:latin typeface="Verdana"/>
                <a:ea typeface="Verdana"/>
              </a:rPr>
              <a:t>Introduction to Equity</a:t>
            </a:r>
          </a:p>
        </p:txBody>
      </p:sp>
    </p:spTree>
    <p:extLst>
      <p:ext uri="{BB962C8B-B14F-4D97-AF65-F5344CB8AC3E}">
        <p14:creationId xmlns:p14="http://schemas.microsoft.com/office/powerpoint/2010/main" val="42805812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547" y="653671"/>
            <a:ext cx="11569729" cy="895927"/>
          </a:xfrm>
        </p:spPr>
        <p:txBody>
          <a:bodyPr/>
          <a:lstStyle/>
          <a:p>
            <a:r>
              <a:rPr lang="en-US"/>
              <a:t>Learning Objectives / Agenda</a:t>
            </a:r>
          </a:p>
        </p:txBody>
      </p:sp>
      <p:sp>
        <p:nvSpPr>
          <p:cNvPr id="3" name="Content Placeholder 2"/>
          <p:cNvSpPr>
            <a:spLocks noGrp="1"/>
          </p:cNvSpPr>
          <p:nvPr>
            <p:ph idx="1"/>
          </p:nvPr>
        </p:nvSpPr>
        <p:spPr>
          <a:xfrm>
            <a:off x="1069802" y="1710390"/>
            <a:ext cx="9721518" cy="4269672"/>
          </a:xfrm>
        </p:spPr>
        <p:txBody>
          <a:bodyPr vert="horz" lIns="91440" tIns="45720" rIns="91440" bIns="45720" rtlCol="0" anchor="t">
            <a:normAutofit/>
          </a:bodyPr>
          <a:lstStyle/>
          <a:p>
            <a:pPr marL="342900" indent="-342900">
              <a:lnSpc>
                <a:spcPct val="107000"/>
              </a:lnSpc>
              <a:spcBef>
                <a:spcPts val="0"/>
              </a:spcBef>
              <a:spcAft>
                <a:spcPts val="0"/>
              </a:spcAft>
              <a:buFont typeface="Wingdings" panose="05050102010706020507" pitchFamily="18" charset="2"/>
              <a:buChar char="q"/>
            </a:pPr>
            <a:r>
              <a:rPr lang="en-US" sz="2400">
                <a:latin typeface="+mn-lt"/>
                <a:ea typeface="Calibri" panose="020F0502020204030204" pitchFamily="34" charset="0"/>
                <a:cs typeface="Times New Roman"/>
              </a:rPr>
              <a:t>Diversity, Equity, Inclusion</a:t>
            </a:r>
          </a:p>
          <a:p>
            <a:pPr marL="342900" indent="-342900">
              <a:lnSpc>
                <a:spcPct val="107000"/>
              </a:lnSpc>
              <a:spcBef>
                <a:spcPts val="0"/>
              </a:spcBef>
              <a:spcAft>
                <a:spcPts val="0"/>
              </a:spcAft>
              <a:buFont typeface="Wingdings" panose="05050102010706020507" pitchFamily="18" charset="2"/>
              <a:buChar char="q"/>
            </a:pPr>
            <a:r>
              <a:rPr lang="en-US" sz="2400">
                <a:latin typeface="+mn-lt"/>
                <a:ea typeface="Calibri" panose="020F0502020204030204" pitchFamily="34" charset="0"/>
                <a:cs typeface="Times New Roman"/>
              </a:rPr>
              <a:t>Positionality and Privilege </a:t>
            </a:r>
          </a:p>
          <a:p>
            <a:pPr marL="342900" indent="-342900">
              <a:lnSpc>
                <a:spcPct val="107000"/>
              </a:lnSpc>
              <a:spcBef>
                <a:spcPts val="0"/>
              </a:spcBef>
              <a:spcAft>
                <a:spcPts val="0"/>
              </a:spcAft>
              <a:buClr>
                <a:srgbClr val="000000"/>
              </a:buClr>
              <a:buFont typeface="Wingdings" panose="05050102010706020507" pitchFamily="18" charset="2"/>
              <a:buChar char="q"/>
            </a:pPr>
            <a:r>
              <a:rPr lang="en-US" sz="2400">
                <a:latin typeface="+mn-lt"/>
                <a:ea typeface="Calibri" panose="020F0502020204030204" pitchFamily="34" charset="0"/>
                <a:cs typeface="Times New Roman"/>
              </a:rPr>
              <a:t>Racism and White Supremacy</a:t>
            </a:r>
          </a:p>
          <a:p>
            <a:pPr marL="342900" indent="-342900">
              <a:lnSpc>
                <a:spcPct val="107000"/>
              </a:lnSpc>
              <a:spcBef>
                <a:spcPts val="0"/>
              </a:spcBef>
              <a:spcAft>
                <a:spcPts val="0"/>
              </a:spcAft>
              <a:buClr>
                <a:srgbClr val="000000"/>
              </a:buClr>
              <a:buFont typeface="Wingdings" panose="05050102010706020507" pitchFamily="18" charset="2"/>
              <a:buChar char="q"/>
            </a:pPr>
            <a:r>
              <a:rPr lang="en-US" sz="2400">
                <a:latin typeface="+mn-lt"/>
                <a:cs typeface="Arial"/>
              </a:rPr>
              <a:t>How to be Anti-Racist</a:t>
            </a:r>
            <a:endParaRPr lang="en-US" sz="2400">
              <a:latin typeface="+mn-lt"/>
              <a:cs typeface="Times New Roman"/>
            </a:endParaRPr>
          </a:p>
          <a:p>
            <a:pPr marL="342900" indent="-342900">
              <a:lnSpc>
                <a:spcPct val="107000"/>
              </a:lnSpc>
              <a:spcBef>
                <a:spcPts val="0"/>
              </a:spcBef>
              <a:spcAft>
                <a:spcPts val="0"/>
              </a:spcAft>
              <a:buClr>
                <a:srgbClr val="000000"/>
              </a:buClr>
              <a:buFont typeface="Wingdings" panose="05050102010706020507" pitchFamily="18" charset="2"/>
              <a:buChar char="q"/>
            </a:pPr>
            <a:r>
              <a:rPr lang="en-US" sz="2400">
                <a:latin typeface="+mn-lt"/>
                <a:cs typeface="Times New Roman"/>
              </a:rPr>
              <a:t>Microaggressions </a:t>
            </a:r>
          </a:p>
          <a:p>
            <a:pPr marL="342900" indent="-342900">
              <a:lnSpc>
                <a:spcPct val="107000"/>
              </a:lnSpc>
              <a:spcBef>
                <a:spcPts val="0"/>
              </a:spcBef>
              <a:spcAft>
                <a:spcPts val="0"/>
              </a:spcAft>
              <a:buClr>
                <a:srgbClr val="000000"/>
              </a:buClr>
              <a:buFont typeface="Wingdings" panose="05050102010706020507" pitchFamily="18" charset="2"/>
              <a:buChar char="q"/>
            </a:pPr>
            <a:r>
              <a:rPr lang="en-US" sz="2400">
                <a:latin typeface="+mn-lt"/>
                <a:cs typeface="Times New Roman"/>
              </a:rPr>
              <a:t>Allyship versus Solidarity </a:t>
            </a:r>
          </a:p>
          <a:p>
            <a:pPr marL="342900" indent="-342900">
              <a:lnSpc>
                <a:spcPct val="107000"/>
              </a:lnSpc>
              <a:spcBef>
                <a:spcPts val="0"/>
              </a:spcBef>
              <a:spcAft>
                <a:spcPts val="0"/>
              </a:spcAft>
              <a:buClr>
                <a:srgbClr val="000000"/>
              </a:buClr>
              <a:buFont typeface="Wingdings" panose="05050102010706020507" pitchFamily="18" charset="2"/>
              <a:buChar char="q"/>
            </a:pPr>
            <a:r>
              <a:rPr lang="en-US">
                <a:cs typeface="Times New Roman"/>
              </a:rPr>
              <a:t>Case Studies to Apply Knowledge</a:t>
            </a:r>
            <a:endParaRPr lang="en-US" sz="2400">
              <a:latin typeface="+mn-lt"/>
              <a:cs typeface="Times New Roman"/>
            </a:endParaRPr>
          </a:p>
          <a:p>
            <a:pPr marL="0" indent="0">
              <a:lnSpc>
                <a:spcPct val="107000"/>
              </a:lnSpc>
              <a:spcBef>
                <a:spcPts val="0"/>
              </a:spcBef>
              <a:spcAft>
                <a:spcPts val="0"/>
              </a:spcAft>
              <a:buNone/>
            </a:pPr>
            <a:endParaRPr lang="en-US" sz="2200">
              <a:latin typeface="Arial"/>
              <a:cs typeface="Arial"/>
            </a:endParaRPr>
          </a:p>
        </p:txBody>
      </p:sp>
      <p:sp>
        <p:nvSpPr>
          <p:cNvPr id="7" name="Slide Number Placeholder 6"/>
          <p:cNvSpPr>
            <a:spLocks noGrp="1"/>
          </p:cNvSpPr>
          <p:nvPr>
            <p:ph type="sldNum" sz="quarter" idx="12"/>
          </p:nvPr>
        </p:nvSpPr>
        <p:spPr/>
        <p:txBody>
          <a:bodyPr/>
          <a:lstStyle/>
          <a:p>
            <a:r>
              <a:rPr lang="en-US"/>
              <a:t>PAGE  </a:t>
            </a:r>
            <a:fld id="{93005692-73BE-493E-93AB-ECD6027A7652}" type="slidenum">
              <a:rPr lang="en-US" smtClean="0"/>
              <a:pPr/>
              <a:t>5</a:t>
            </a:fld>
            <a:endParaRPr lang="en-US"/>
          </a:p>
        </p:txBody>
      </p:sp>
      <p:sp>
        <p:nvSpPr>
          <p:cNvPr id="5" name="Footer Placeholder 5">
            <a:extLst>
              <a:ext uri="{FF2B5EF4-FFF2-40B4-BE49-F238E27FC236}">
                <a16:creationId xmlns:a16="http://schemas.microsoft.com/office/drawing/2014/main" id="{1BD20C55-35AA-3D22-6012-3BE1F2EA0506}"/>
              </a:ext>
            </a:extLst>
          </p:cNvPr>
          <p:cNvSpPr>
            <a:spLocks noGrp="1"/>
          </p:cNvSpPr>
          <p:nvPr>
            <p:ph type="ftr" sz="quarter" idx="11"/>
          </p:nvPr>
        </p:nvSpPr>
        <p:spPr>
          <a:xfrm>
            <a:off x="259884" y="6335313"/>
            <a:ext cx="5226517" cy="250337"/>
          </a:xfrm>
        </p:spPr>
        <p:txBody>
          <a:bodyPr/>
          <a:lstStyle/>
          <a:p>
            <a:r>
              <a:rPr lang="en-US">
                <a:latin typeface="Verdana"/>
                <a:ea typeface="Verdana"/>
              </a:rPr>
              <a:t>Introduction to Equity</a:t>
            </a:r>
          </a:p>
        </p:txBody>
      </p:sp>
    </p:spTree>
    <p:extLst>
      <p:ext uri="{BB962C8B-B14F-4D97-AF65-F5344CB8AC3E}">
        <p14:creationId xmlns:p14="http://schemas.microsoft.com/office/powerpoint/2010/main" val="413567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61123" y="2970702"/>
            <a:ext cx="3611292" cy="910202"/>
          </a:xfrm>
        </p:spPr>
        <p:txBody>
          <a:bodyPr>
            <a:normAutofit/>
          </a:bodyPr>
          <a:lstStyle/>
          <a:p>
            <a:r>
              <a:rPr lang="en-US"/>
              <a:t>POWER AND PRIVILEGE</a:t>
            </a:r>
          </a:p>
        </p:txBody>
      </p:sp>
      <p:sp>
        <p:nvSpPr>
          <p:cNvPr id="4" name="Slide Number Placeholder 3"/>
          <p:cNvSpPr>
            <a:spLocks noGrp="1"/>
          </p:cNvSpPr>
          <p:nvPr>
            <p:ph type="sldNum" sz="quarter" idx="12"/>
          </p:nvPr>
        </p:nvSpPr>
        <p:spPr/>
        <p:txBody>
          <a:bodyPr/>
          <a:lstStyle/>
          <a:p>
            <a:pPr>
              <a:defRPr/>
            </a:pPr>
            <a:r>
              <a:rPr lang="en-US">
                <a:solidFill>
                  <a:prstClr val="black"/>
                </a:solidFill>
              </a:rPr>
              <a:t>PAGE  </a:t>
            </a:r>
            <a:fld id="{93005692-73BE-493E-93AB-ECD6027A7652}" type="slidenum">
              <a:rPr lang="en-US">
                <a:solidFill>
                  <a:prstClr val="black"/>
                </a:solidFill>
              </a:rPr>
              <a:pPr>
                <a:defRPr/>
              </a:pPr>
              <a:t>6</a:t>
            </a:fld>
            <a:endParaRPr lang="en-US">
              <a:solidFill>
                <a:prstClr val="black"/>
              </a:solidFill>
            </a:endParaRPr>
          </a:p>
        </p:txBody>
      </p:sp>
      <p:sp>
        <p:nvSpPr>
          <p:cNvPr id="5" name="Footer Placeholder 5">
            <a:extLst>
              <a:ext uri="{FF2B5EF4-FFF2-40B4-BE49-F238E27FC236}">
                <a16:creationId xmlns:a16="http://schemas.microsoft.com/office/drawing/2014/main" id="{1473FFAE-2D5B-C41A-EDA8-90485DD00018}"/>
              </a:ext>
            </a:extLst>
          </p:cNvPr>
          <p:cNvSpPr>
            <a:spLocks noGrp="1"/>
          </p:cNvSpPr>
          <p:nvPr>
            <p:ph type="ftr" sz="quarter" idx="11"/>
          </p:nvPr>
        </p:nvSpPr>
        <p:spPr>
          <a:xfrm>
            <a:off x="259884" y="6335313"/>
            <a:ext cx="5226517" cy="250337"/>
          </a:xfrm>
        </p:spPr>
        <p:txBody>
          <a:bodyPr/>
          <a:lstStyle/>
          <a:p>
            <a:r>
              <a:rPr lang="en-US">
                <a:latin typeface="Verdana"/>
                <a:ea typeface="Verdana"/>
              </a:rPr>
              <a:t>Introduction to Equity</a:t>
            </a:r>
          </a:p>
        </p:txBody>
      </p:sp>
    </p:spTree>
    <p:extLst>
      <p:ext uri="{BB962C8B-B14F-4D97-AF65-F5344CB8AC3E}">
        <p14:creationId xmlns:p14="http://schemas.microsoft.com/office/powerpoint/2010/main" val="315126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6D6CE5A-6EBF-83C1-F802-8225776758D6}"/>
              </a:ext>
            </a:extLst>
          </p:cNvPr>
          <p:cNvSpPr>
            <a:spLocks noGrp="1"/>
          </p:cNvSpPr>
          <p:nvPr>
            <p:ph type="title"/>
          </p:nvPr>
        </p:nvSpPr>
        <p:spPr>
          <a:xfrm>
            <a:off x="2720804" y="518779"/>
            <a:ext cx="6856964" cy="895927"/>
          </a:xfrm>
        </p:spPr>
        <p:txBody>
          <a:bodyPr anchor="ctr">
            <a:normAutofit/>
          </a:bodyPr>
          <a:lstStyle/>
          <a:p>
            <a:r>
              <a:rPr lang="en-US"/>
              <a:t>Sometimes You're a Caterpillar</a:t>
            </a:r>
          </a:p>
        </p:txBody>
      </p:sp>
      <p:pic>
        <p:nvPicPr>
          <p:cNvPr id="6" name="Online Media 5" title="Sometimes You're A Caterpillar">
            <a:hlinkClick r:id="" action="ppaction://media"/>
            <a:extLst>
              <a:ext uri="{FF2B5EF4-FFF2-40B4-BE49-F238E27FC236}">
                <a16:creationId xmlns:a16="http://schemas.microsoft.com/office/drawing/2014/main" id="{2D6CD6AA-6517-F680-C2B9-FB652E53CFB1}"/>
              </a:ext>
            </a:extLst>
          </p:cNvPr>
          <p:cNvPicPr>
            <a:picLocks noGrp="1" noRot="1" noChangeAspect="1"/>
          </p:cNvPicPr>
          <p:nvPr>
            <p:ph idx="1"/>
            <a:videoFile r:link="rId1"/>
          </p:nvPr>
        </p:nvPicPr>
        <p:blipFill>
          <a:blip r:embed="rId6"/>
          <a:stretch>
            <a:fillRect/>
          </a:stretch>
        </p:blipFill>
        <p:spPr>
          <a:xfrm>
            <a:off x="3029294" y="1417160"/>
            <a:ext cx="6126822" cy="4595117"/>
          </a:xfrm>
          <a:noFill/>
        </p:spPr>
      </p:pic>
      <p:sp>
        <p:nvSpPr>
          <p:cNvPr id="5" name="Slide Number Placeholder 4">
            <a:extLst>
              <a:ext uri="{FF2B5EF4-FFF2-40B4-BE49-F238E27FC236}">
                <a16:creationId xmlns:a16="http://schemas.microsoft.com/office/drawing/2014/main" id="{C3B3F487-D8F0-D5B7-1BF5-8E716586E195}"/>
              </a:ext>
            </a:extLst>
          </p:cNvPr>
          <p:cNvSpPr>
            <a:spLocks noGrp="1"/>
          </p:cNvSpPr>
          <p:nvPr>
            <p:ph type="sldNum" sz="quarter" idx="12"/>
          </p:nvPr>
        </p:nvSpPr>
        <p:spPr>
          <a:xfrm>
            <a:off x="5715000" y="6335313"/>
            <a:ext cx="877711" cy="250337"/>
          </a:xfrm>
        </p:spPr>
        <p:txBody>
          <a:bodyPr anchor="ctr">
            <a:normAutofit/>
          </a:bodyPr>
          <a:lstStyle/>
          <a:p>
            <a:pPr>
              <a:spcAft>
                <a:spcPts val="600"/>
              </a:spcAft>
            </a:pPr>
            <a:r>
              <a:rPr lang="en-US"/>
              <a:t>PAGE  </a:t>
            </a:r>
            <a:fld id="{93005692-73BE-493E-93AB-ECD6027A7652}" type="slidenum">
              <a:rPr lang="en-US" smtClean="0"/>
              <a:pPr>
                <a:spcAft>
                  <a:spcPts val="600"/>
                </a:spcAft>
              </a:pPr>
              <a:t>7</a:t>
            </a:fld>
            <a:endParaRPr lang="en-US"/>
          </a:p>
        </p:txBody>
      </p:sp>
      <p:pic>
        <p:nvPicPr>
          <p:cNvPr id="2" name="Audio Recording Jun 1, 2023 at 11:12:35 AM">
            <a:hlinkClick r:id="" action="ppaction://media"/>
            <a:extLst>
              <a:ext uri="{FF2B5EF4-FFF2-40B4-BE49-F238E27FC236}">
                <a16:creationId xmlns:a16="http://schemas.microsoft.com/office/drawing/2014/main" id="{81FA755A-BD31-8EF0-6AAC-6B44B77C66D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980442" y="1581828"/>
            <a:ext cx="812800" cy="812800"/>
          </a:xfrm>
          <a:prstGeom prst="rect">
            <a:avLst/>
          </a:prstGeom>
        </p:spPr>
      </p:pic>
      <p:sp>
        <p:nvSpPr>
          <p:cNvPr id="4" name="TextBox 3">
            <a:extLst>
              <a:ext uri="{FF2B5EF4-FFF2-40B4-BE49-F238E27FC236}">
                <a16:creationId xmlns:a16="http://schemas.microsoft.com/office/drawing/2014/main" id="{40BE107B-55B1-463C-EC00-A9F74C37552C}"/>
              </a:ext>
            </a:extLst>
          </p:cNvPr>
          <p:cNvSpPr txBox="1"/>
          <p:nvPr/>
        </p:nvSpPr>
        <p:spPr>
          <a:xfrm>
            <a:off x="9257894" y="5378768"/>
            <a:ext cx="2602549" cy="630942"/>
          </a:xfrm>
          <a:prstGeom prst="rect">
            <a:avLst/>
          </a:prstGeom>
          <a:noFill/>
        </p:spPr>
        <p:txBody>
          <a:bodyPr wrap="square" lIns="91440" tIns="45720" rIns="91440" bIns="45720" rtlCol="0" anchor="t">
            <a:spAutoFit/>
          </a:bodyPr>
          <a:lstStyle/>
          <a:p>
            <a:r>
              <a:rPr lang="en-US" sz="1200">
                <a:cs typeface="Arial"/>
              </a:rPr>
              <a:t>Video source: </a:t>
            </a:r>
            <a:r>
              <a:rPr lang="en-US" sz="1100">
                <a:ea typeface="+mn-lt"/>
                <a:cs typeface="+mn-lt"/>
                <a:hlinkClick r:id="rId8"/>
              </a:rPr>
              <a:t>https://www.youtube.com/watch?v=hRiWgx4sHGg</a:t>
            </a:r>
            <a:endParaRPr lang="en-US" sz="1200">
              <a:cs typeface="Arial"/>
            </a:endParaRPr>
          </a:p>
        </p:txBody>
      </p:sp>
      <p:sp>
        <p:nvSpPr>
          <p:cNvPr id="7" name="Footer Placeholder 5">
            <a:extLst>
              <a:ext uri="{FF2B5EF4-FFF2-40B4-BE49-F238E27FC236}">
                <a16:creationId xmlns:a16="http://schemas.microsoft.com/office/drawing/2014/main" id="{5C39EE0E-1698-4A18-0004-72DA6664D277}"/>
              </a:ext>
            </a:extLst>
          </p:cNvPr>
          <p:cNvSpPr>
            <a:spLocks noGrp="1"/>
          </p:cNvSpPr>
          <p:nvPr>
            <p:ph type="ftr" sz="quarter" idx="11"/>
          </p:nvPr>
        </p:nvSpPr>
        <p:spPr>
          <a:xfrm>
            <a:off x="259884" y="6335313"/>
            <a:ext cx="5226517" cy="250337"/>
          </a:xfrm>
        </p:spPr>
        <p:txBody>
          <a:bodyPr/>
          <a:lstStyle/>
          <a:p>
            <a:r>
              <a:rPr lang="en-US">
                <a:latin typeface="Verdana"/>
                <a:ea typeface="Verdana"/>
              </a:rPr>
              <a:t>Introduction to Equity</a:t>
            </a:r>
          </a:p>
        </p:txBody>
      </p:sp>
    </p:spTree>
    <p:extLst>
      <p:ext uri="{BB962C8B-B14F-4D97-AF65-F5344CB8AC3E}">
        <p14:creationId xmlns:p14="http://schemas.microsoft.com/office/powerpoint/2010/main" val="9980655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ircular chart with different colored circles&#10;&#10;Description automatically generated">
            <a:extLst>
              <a:ext uri="{FF2B5EF4-FFF2-40B4-BE49-F238E27FC236}">
                <a16:creationId xmlns:a16="http://schemas.microsoft.com/office/drawing/2014/main" id="{B15392E3-BB6D-8032-161B-FF26D8F6384D}"/>
              </a:ext>
            </a:extLst>
          </p:cNvPr>
          <p:cNvPicPr>
            <a:picLocks noChangeAspect="1"/>
          </p:cNvPicPr>
          <p:nvPr/>
        </p:nvPicPr>
        <p:blipFill rotWithShape="1">
          <a:blip r:embed="rId5"/>
          <a:srcRect l="13005" t="201" r="27417" b="4056"/>
          <a:stretch/>
        </p:blipFill>
        <p:spPr>
          <a:xfrm>
            <a:off x="630555" y="1230935"/>
            <a:ext cx="5475704" cy="4954439"/>
          </a:xfrm>
          <a:prstGeom prst="rect">
            <a:avLst/>
          </a:prstGeom>
        </p:spPr>
      </p:pic>
      <p:sp>
        <p:nvSpPr>
          <p:cNvPr id="2" name="Title 1">
            <a:extLst>
              <a:ext uri="{FF2B5EF4-FFF2-40B4-BE49-F238E27FC236}">
                <a16:creationId xmlns:a16="http://schemas.microsoft.com/office/drawing/2014/main" id="{EBE86AE0-993B-F5DB-0656-11B63A8BB62C}"/>
              </a:ext>
            </a:extLst>
          </p:cNvPr>
          <p:cNvSpPr>
            <a:spLocks noGrp="1"/>
          </p:cNvSpPr>
          <p:nvPr>
            <p:ph type="title"/>
          </p:nvPr>
        </p:nvSpPr>
        <p:spPr>
          <a:xfrm>
            <a:off x="626775" y="434112"/>
            <a:ext cx="11569729" cy="895927"/>
          </a:xfrm>
        </p:spPr>
        <p:txBody>
          <a:bodyPr anchor="ctr">
            <a:normAutofit/>
          </a:bodyPr>
          <a:lstStyle/>
          <a:p>
            <a:r>
              <a:rPr lang="en-US"/>
              <a:t>Power and Privilege</a:t>
            </a:r>
          </a:p>
        </p:txBody>
      </p:sp>
      <p:sp>
        <p:nvSpPr>
          <p:cNvPr id="14" name="Content Placeholder 3">
            <a:extLst>
              <a:ext uri="{FF2B5EF4-FFF2-40B4-BE49-F238E27FC236}">
                <a16:creationId xmlns:a16="http://schemas.microsoft.com/office/drawing/2014/main" id="{4E6D3031-0853-D8AB-07E1-EC558EDDC2C1}"/>
              </a:ext>
            </a:extLst>
          </p:cNvPr>
          <p:cNvSpPr>
            <a:spLocks noGrp="1"/>
          </p:cNvSpPr>
          <p:nvPr>
            <p:ph sz="half" idx="2"/>
          </p:nvPr>
        </p:nvSpPr>
        <p:spPr>
          <a:xfrm>
            <a:off x="6170994" y="1413164"/>
            <a:ext cx="5658620" cy="4590472"/>
          </a:xfrm>
        </p:spPr>
        <p:txBody>
          <a:bodyPr vert="horz" lIns="91440" tIns="45720" rIns="91440" bIns="45720" rtlCol="0" anchor="t">
            <a:normAutofit lnSpcReduction="10000"/>
          </a:bodyPr>
          <a:lstStyle/>
          <a:p>
            <a:pPr marL="288290" indent="-288290"/>
            <a:r>
              <a:rPr lang="en-US" b="1">
                <a:ea typeface="+mn-lt"/>
                <a:cs typeface="+mn-lt"/>
              </a:rPr>
              <a:t>Power: </a:t>
            </a:r>
            <a:r>
              <a:rPr lang="en-US">
                <a:ea typeface="+mn-lt"/>
                <a:cs typeface="+mn-lt"/>
              </a:rPr>
              <a:t>the ability to influence and make decisions that impact others</a:t>
            </a:r>
          </a:p>
          <a:p>
            <a:pPr marL="288290" indent="-288290">
              <a:buClr>
                <a:srgbClr val="000000"/>
              </a:buClr>
            </a:pPr>
            <a:endParaRPr lang="en-US">
              <a:cs typeface="Arial"/>
            </a:endParaRPr>
          </a:p>
          <a:p>
            <a:pPr marL="288290" indent="-288290">
              <a:spcBef>
                <a:spcPts val="0"/>
              </a:spcBef>
              <a:spcAft>
                <a:spcPts val="0"/>
              </a:spcAft>
              <a:buClr>
                <a:srgbClr val="000000"/>
              </a:buClr>
            </a:pPr>
            <a:r>
              <a:rPr lang="en-CA" b="1">
                <a:ea typeface="+mn-lt"/>
                <a:cs typeface="+mn-lt"/>
              </a:rPr>
              <a:t>Privilege:</a:t>
            </a:r>
            <a:r>
              <a:rPr lang="en-CA">
                <a:ea typeface="+mn-lt"/>
                <a:cs typeface="+mn-lt"/>
              </a:rPr>
              <a:t> a group of cultural, social, legal, and institutional rights extended to a group based on being members of a social group. Individuals with privilege are positioned as the “normative” group, which renders those without access to these privileges marginalized, invisible, and/or classed as ‘abnormal’. </a:t>
            </a:r>
            <a:endParaRPr lang="en-US">
              <a:ea typeface="+mn-lt"/>
              <a:cs typeface="+mn-lt"/>
            </a:endParaRPr>
          </a:p>
          <a:p>
            <a:pPr marL="288290" indent="-288290">
              <a:spcBef>
                <a:spcPts val="0"/>
              </a:spcBef>
              <a:spcAft>
                <a:spcPts val="0"/>
              </a:spcAft>
              <a:buClr>
                <a:srgbClr val="000000"/>
              </a:buClr>
            </a:pPr>
            <a:endParaRPr lang="en-US">
              <a:ea typeface="+mn-lt"/>
              <a:cs typeface="+mn-lt"/>
            </a:endParaRPr>
          </a:p>
          <a:p>
            <a:pPr marL="288290" indent="-288290">
              <a:buClr>
                <a:srgbClr val="000000"/>
              </a:buClr>
            </a:pPr>
            <a:endParaRPr lang="en-US">
              <a:cs typeface="Arial"/>
            </a:endParaRPr>
          </a:p>
          <a:p>
            <a:pPr marL="288290" indent="-288290">
              <a:buClr>
                <a:srgbClr val="000000"/>
              </a:buClr>
            </a:pPr>
            <a:endParaRPr lang="en-US">
              <a:cs typeface="Arial"/>
            </a:endParaRPr>
          </a:p>
        </p:txBody>
      </p:sp>
      <p:sp>
        <p:nvSpPr>
          <p:cNvPr id="5" name="Slide Number Placeholder 4">
            <a:extLst>
              <a:ext uri="{FF2B5EF4-FFF2-40B4-BE49-F238E27FC236}">
                <a16:creationId xmlns:a16="http://schemas.microsoft.com/office/drawing/2014/main" id="{B60DD25C-0BC6-8C86-EBA2-C575B9BFB555}"/>
              </a:ext>
            </a:extLst>
          </p:cNvPr>
          <p:cNvSpPr>
            <a:spLocks noGrp="1"/>
          </p:cNvSpPr>
          <p:nvPr>
            <p:ph type="sldNum" sz="quarter" idx="12"/>
          </p:nvPr>
        </p:nvSpPr>
        <p:spPr>
          <a:xfrm>
            <a:off x="5587999" y="6335313"/>
            <a:ext cx="1170281" cy="250337"/>
          </a:xfrm>
        </p:spPr>
        <p:txBody>
          <a:bodyPr anchor="ctr">
            <a:normAutofit/>
          </a:bodyPr>
          <a:lstStyle/>
          <a:p>
            <a:pPr>
              <a:spcAft>
                <a:spcPts val="600"/>
              </a:spcAft>
            </a:pPr>
            <a:r>
              <a:rPr lang="en-US"/>
              <a:t>PAGE  </a:t>
            </a:r>
            <a:fld id="{93005692-73BE-493E-93AB-ECD6027A7652}" type="slidenum">
              <a:rPr lang="en-US" smtClean="0"/>
              <a:pPr>
                <a:spcAft>
                  <a:spcPts val="600"/>
                </a:spcAft>
              </a:pPr>
              <a:t>8</a:t>
            </a:fld>
            <a:endParaRPr lang="en-US"/>
          </a:p>
        </p:txBody>
      </p:sp>
      <p:pic>
        <p:nvPicPr>
          <p:cNvPr id="3" name="Audio Recording Jun 1, 2023 at 11:16:31 AM">
            <a:hlinkClick r:id="" action="ppaction://media"/>
            <a:extLst>
              <a:ext uri="{FF2B5EF4-FFF2-40B4-BE49-F238E27FC236}">
                <a16:creationId xmlns:a16="http://schemas.microsoft.com/office/drawing/2014/main" id="{5494537C-79AB-5695-1356-211922B33B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12757" y="5772850"/>
            <a:ext cx="812800" cy="812800"/>
          </a:xfrm>
          <a:prstGeom prst="rect">
            <a:avLst/>
          </a:prstGeom>
        </p:spPr>
      </p:pic>
      <p:sp>
        <p:nvSpPr>
          <p:cNvPr id="6" name="Footer Placeholder 5">
            <a:extLst>
              <a:ext uri="{FF2B5EF4-FFF2-40B4-BE49-F238E27FC236}">
                <a16:creationId xmlns:a16="http://schemas.microsoft.com/office/drawing/2014/main" id="{DA20FB17-F54F-6C40-804B-8B121895A67E}"/>
              </a:ext>
            </a:extLst>
          </p:cNvPr>
          <p:cNvSpPr>
            <a:spLocks noGrp="1"/>
          </p:cNvSpPr>
          <p:nvPr>
            <p:ph type="ftr" sz="quarter" idx="11"/>
          </p:nvPr>
        </p:nvSpPr>
        <p:spPr>
          <a:xfrm>
            <a:off x="259884" y="6335313"/>
            <a:ext cx="5226517" cy="250337"/>
          </a:xfrm>
        </p:spPr>
        <p:txBody>
          <a:bodyPr/>
          <a:lstStyle/>
          <a:p>
            <a:r>
              <a:rPr lang="en-US">
                <a:latin typeface="Verdana"/>
                <a:ea typeface="Verdana"/>
              </a:rPr>
              <a:t>Introduction to Equity</a:t>
            </a:r>
          </a:p>
        </p:txBody>
      </p:sp>
      <p:sp>
        <p:nvSpPr>
          <p:cNvPr id="7" name="Footer Placeholder 3">
            <a:extLst>
              <a:ext uri="{FF2B5EF4-FFF2-40B4-BE49-F238E27FC236}">
                <a16:creationId xmlns:a16="http://schemas.microsoft.com/office/drawing/2014/main" id="{B06DA906-B5B5-1A28-B445-74B70F98455C}"/>
              </a:ext>
            </a:extLst>
          </p:cNvPr>
          <p:cNvSpPr txBox="1">
            <a:spLocks/>
          </p:cNvSpPr>
          <p:nvPr/>
        </p:nvSpPr>
        <p:spPr>
          <a:xfrm>
            <a:off x="2191773" y="6185992"/>
            <a:ext cx="3295624" cy="391084"/>
          </a:xfrm>
          <a:prstGeom prst="rect">
            <a:avLst/>
          </a:prstGeom>
          <a:solidFill>
            <a:schemeClr val="bg1"/>
          </a:solidFill>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CA" sz="1200">
                <a:solidFill>
                  <a:prstClr val="black"/>
                </a:solidFill>
                <a:latin typeface="Arial"/>
                <a:ea typeface="Verdana"/>
                <a:cs typeface="Arial"/>
              </a:rPr>
              <a:t>Image adapted from Sylvia Duckworth's Wheel of Power/Privilege</a:t>
            </a:r>
            <a:endParaRPr lang="en-US" sz="1200">
              <a:solidFill>
                <a:prstClr val="black"/>
              </a:solidFill>
              <a:latin typeface="Arial"/>
              <a:ea typeface="Verdana"/>
              <a:cs typeface="Arial"/>
            </a:endParaRPr>
          </a:p>
          <a:p>
            <a:pPr>
              <a:defRPr/>
            </a:pPr>
            <a:endParaRPr lang="en-CA" sz="1000">
              <a:solidFill>
                <a:prstClr val="black"/>
              </a:solidFill>
              <a:latin typeface="Arial"/>
              <a:ea typeface="Verdana"/>
              <a:cs typeface="Arial"/>
            </a:endParaRPr>
          </a:p>
          <a:p>
            <a:pPr marL="0" marR="0" lvl="0" indent="0" algn="l" defTabSz="914400">
              <a:lnSpc>
                <a:spcPct val="100000"/>
              </a:lnSpc>
              <a:spcBef>
                <a:spcPts val="0"/>
              </a:spcBef>
              <a:spcAft>
                <a:spcPts val="0"/>
              </a:spcAft>
              <a:buClrTx/>
              <a:buSzTx/>
              <a:buFontTx/>
              <a:buNone/>
              <a:tabLst/>
              <a:defRPr/>
            </a:pPr>
            <a:endParaRPr lang="en-CA" sz="1500" b="0" i="0" u="none" strike="noStrike" kern="1200" cap="none" spc="0" normalizeH="0" baseline="0" noProof="0">
              <a:ln>
                <a:noFill/>
              </a:ln>
              <a:solidFill>
                <a:prstClr val="black"/>
              </a:solidFill>
              <a:effectLst/>
              <a:uLnTx/>
              <a:uFillTx/>
              <a:latin typeface="Calibri"/>
              <a:ea typeface="Verdana" panose="020B0604030504040204" pitchFamily="34" charset="0"/>
              <a:cs typeface="Calibri"/>
            </a:endParaRPr>
          </a:p>
        </p:txBody>
      </p:sp>
    </p:spTree>
    <p:extLst>
      <p:ext uri="{BB962C8B-B14F-4D97-AF65-F5344CB8AC3E}">
        <p14:creationId xmlns:p14="http://schemas.microsoft.com/office/powerpoint/2010/main" val="10389040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4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CC8095-5091-F7B1-A56C-D4A64C040291}"/>
              </a:ext>
            </a:extLst>
          </p:cNvPr>
          <p:cNvSpPr>
            <a:spLocks noGrp="1"/>
          </p:cNvSpPr>
          <p:nvPr>
            <p:ph idx="1"/>
          </p:nvPr>
        </p:nvSpPr>
        <p:spPr>
          <a:xfrm>
            <a:off x="1210914" y="2511780"/>
            <a:ext cx="3996086" cy="2367617"/>
          </a:xfrm>
        </p:spPr>
        <p:txBody>
          <a:bodyPr/>
          <a:lstStyle/>
          <a:p>
            <a:r>
              <a:rPr lang="en-US"/>
              <a:t>Personal Inventory</a:t>
            </a:r>
          </a:p>
          <a:p>
            <a:r>
              <a:rPr lang="en-US"/>
              <a:t>Read each statement and put a checkmark beside every statement that applies to you</a:t>
            </a:r>
          </a:p>
        </p:txBody>
      </p:sp>
      <p:sp>
        <p:nvSpPr>
          <p:cNvPr id="7" name="Slide Number Placeholder 6">
            <a:extLst>
              <a:ext uri="{FF2B5EF4-FFF2-40B4-BE49-F238E27FC236}">
                <a16:creationId xmlns:a16="http://schemas.microsoft.com/office/drawing/2014/main" id="{540DCFC2-E156-9969-1E0E-DCE6A233281C}"/>
              </a:ext>
            </a:extLst>
          </p:cNvPr>
          <p:cNvSpPr>
            <a:spLocks noGrp="1"/>
          </p:cNvSpPr>
          <p:nvPr>
            <p:ph type="sldNum" sz="quarter" idx="18"/>
          </p:nvPr>
        </p:nvSpPr>
        <p:spPr/>
        <p:txBody>
          <a:bodyPr/>
          <a:lstStyle/>
          <a:p>
            <a:r>
              <a:rPr lang="en-US"/>
              <a:t>PAGE  </a:t>
            </a:r>
            <a:fld id="{93005692-73BE-493E-93AB-ECD6027A7652}" type="slidenum">
              <a:rPr lang="en-US" smtClean="0"/>
              <a:pPr/>
              <a:t>9</a:t>
            </a:fld>
            <a:endParaRPr lang="en-US"/>
          </a:p>
        </p:txBody>
      </p:sp>
      <p:sp>
        <p:nvSpPr>
          <p:cNvPr id="8" name="Title 7">
            <a:extLst>
              <a:ext uri="{FF2B5EF4-FFF2-40B4-BE49-F238E27FC236}">
                <a16:creationId xmlns:a16="http://schemas.microsoft.com/office/drawing/2014/main" id="{E5E5DA00-C44D-D7FC-22AF-8B3899C14F01}"/>
              </a:ext>
            </a:extLst>
          </p:cNvPr>
          <p:cNvSpPr>
            <a:spLocks noGrp="1"/>
          </p:cNvSpPr>
          <p:nvPr>
            <p:ph type="title"/>
          </p:nvPr>
        </p:nvSpPr>
        <p:spPr>
          <a:xfrm>
            <a:off x="372775" y="659890"/>
            <a:ext cx="7046081" cy="895927"/>
          </a:xfrm>
        </p:spPr>
        <p:txBody>
          <a:bodyPr/>
          <a:lstStyle/>
          <a:p>
            <a:r>
              <a:rPr lang="en-US" cap="none"/>
              <a:t>Privilege Exercise</a:t>
            </a:r>
          </a:p>
        </p:txBody>
      </p:sp>
      <p:pic>
        <p:nvPicPr>
          <p:cNvPr id="10" name="Picture 9" descr="A hand holding a phone&#10;&#10;Description automatically generated with low confidence">
            <a:extLst>
              <a:ext uri="{FF2B5EF4-FFF2-40B4-BE49-F238E27FC236}">
                <a16:creationId xmlns:a16="http://schemas.microsoft.com/office/drawing/2014/main" id="{3A89AC26-5D3B-76ED-5FC1-F1C049A1AB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8088" y="1549824"/>
            <a:ext cx="5658554" cy="3762903"/>
          </a:xfrm>
          <a:prstGeom prst="rect">
            <a:avLst/>
          </a:prstGeom>
        </p:spPr>
      </p:pic>
      <p:sp>
        <p:nvSpPr>
          <p:cNvPr id="4" name="Footer Placeholder 3">
            <a:extLst>
              <a:ext uri="{FF2B5EF4-FFF2-40B4-BE49-F238E27FC236}">
                <a16:creationId xmlns:a16="http://schemas.microsoft.com/office/drawing/2014/main" id="{205AA2EE-FE0F-59B7-4D32-617F2E958975}"/>
              </a:ext>
            </a:extLst>
          </p:cNvPr>
          <p:cNvSpPr txBox="1">
            <a:spLocks/>
          </p:cNvSpPr>
          <p:nvPr/>
        </p:nvSpPr>
        <p:spPr>
          <a:xfrm>
            <a:off x="6028659" y="5412634"/>
            <a:ext cx="3919888" cy="413657"/>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r>
              <a:rPr lang="en-US" sz="1200">
                <a:ea typeface="+mn-lt"/>
                <a:cs typeface="+mn-lt"/>
              </a:rPr>
              <a:t>Photo by </a:t>
            </a:r>
            <a:r>
              <a:rPr lang="en-US" sz="1200">
                <a:ea typeface="+mn-lt"/>
                <a:cs typeface="+mn-lt"/>
                <a:hlinkClick r:id="rId5"/>
              </a:rPr>
              <a:t>Glenn Carstens-Peters</a:t>
            </a:r>
            <a:r>
              <a:rPr lang="en-US" sz="1200">
                <a:ea typeface="+mn-lt"/>
                <a:cs typeface="+mn-lt"/>
              </a:rPr>
              <a:t> on </a:t>
            </a:r>
            <a:r>
              <a:rPr lang="en-US" sz="1200">
                <a:ea typeface="+mn-lt"/>
                <a:cs typeface="+mn-lt"/>
                <a:hlinkClick r:id="rId6"/>
              </a:rPr>
              <a:t>Unsplash</a:t>
            </a:r>
            <a:endParaRPr lang="en-US" sz="1200">
              <a:cs typeface="Arial"/>
            </a:endParaRPr>
          </a:p>
        </p:txBody>
      </p:sp>
      <p:sp>
        <p:nvSpPr>
          <p:cNvPr id="9" name="Footer Placeholder 5">
            <a:extLst>
              <a:ext uri="{FF2B5EF4-FFF2-40B4-BE49-F238E27FC236}">
                <a16:creationId xmlns:a16="http://schemas.microsoft.com/office/drawing/2014/main" id="{54CF2EA9-2CF8-C5D1-C03C-AC13C174EDDA}"/>
              </a:ext>
            </a:extLst>
          </p:cNvPr>
          <p:cNvSpPr txBox="1">
            <a:spLocks/>
          </p:cNvSpPr>
          <p:nvPr/>
        </p:nvSpPr>
        <p:spPr>
          <a:xfrm>
            <a:off x="259884" y="6335313"/>
            <a:ext cx="5226517" cy="250337"/>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latin typeface="Verdana"/>
                <a:ea typeface="Verdana"/>
              </a:rPr>
              <a:t>Introduction to Equity</a:t>
            </a:r>
          </a:p>
        </p:txBody>
      </p:sp>
    </p:spTree>
    <p:extLst>
      <p:ext uri="{BB962C8B-B14F-4D97-AF65-F5344CB8AC3E}">
        <p14:creationId xmlns:p14="http://schemas.microsoft.com/office/powerpoint/2010/main" val="9839443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3"/>
    </p:ext>
  </p:extLst>
</p:sld>
</file>

<file path=ppt/theme/theme1.xml><?xml version="1.0" encoding="utf-8"?>
<a:theme xmlns:a="http://schemas.openxmlformats.org/drawingml/2006/main" name="UofWaterloo_WhiteBkgrd">
  <a:themeElements>
    <a:clrScheme name="Waterloo2016">
      <a:dk1>
        <a:sysClr val="windowText" lastClr="000000"/>
      </a:dk1>
      <a:lt1>
        <a:sysClr val="window" lastClr="FFFFFF"/>
      </a:lt1>
      <a:dk2>
        <a:srgbClr val="757575"/>
      </a:dk2>
      <a:lt2>
        <a:srgbClr val="D6D6D6"/>
      </a:lt2>
      <a:accent1>
        <a:srgbClr val="FFD54F"/>
      </a:accent1>
      <a:accent2>
        <a:srgbClr val="0C0C0C"/>
      </a:accent2>
      <a:accent3>
        <a:srgbClr val="AEAEAE"/>
      </a:accent3>
      <a:accent4>
        <a:srgbClr val="B71233"/>
      </a:accent4>
      <a:accent5>
        <a:srgbClr val="7F7F7F"/>
      </a:accent5>
      <a:accent6>
        <a:srgbClr val="0073CE"/>
      </a:accent6>
      <a:hlink>
        <a:srgbClr val="353535"/>
      </a:hlink>
      <a:folHlink>
        <a:srgbClr val="5959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aterloo_4x3" id="{BA8D503C-C11A-9648-BFE2-F41EE48FC381}" vid="{57895F78-9C0E-DA4A-9824-24573322C35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UofWaterloo_WhiteBkgrd">
  <a:themeElements>
    <a:clrScheme name="Waterloo2016">
      <a:dk1>
        <a:sysClr val="windowText" lastClr="000000"/>
      </a:dk1>
      <a:lt1>
        <a:sysClr val="window" lastClr="FFFFFF"/>
      </a:lt1>
      <a:dk2>
        <a:srgbClr val="757575"/>
      </a:dk2>
      <a:lt2>
        <a:srgbClr val="D6D6D6"/>
      </a:lt2>
      <a:accent1>
        <a:srgbClr val="FFD54F"/>
      </a:accent1>
      <a:accent2>
        <a:srgbClr val="0C0C0C"/>
      </a:accent2>
      <a:accent3>
        <a:srgbClr val="AEAEAE"/>
      </a:accent3>
      <a:accent4>
        <a:srgbClr val="B71233"/>
      </a:accent4>
      <a:accent5>
        <a:srgbClr val="7F7F7F"/>
      </a:accent5>
      <a:accent6>
        <a:srgbClr val="0073CE"/>
      </a:accent6>
      <a:hlink>
        <a:srgbClr val="353535"/>
      </a:hlink>
      <a:folHlink>
        <a:srgbClr val="595959"/>
      </a:folHlink>
    </a:clrScheme>
    <a:fontScheme name="Impact + Georgia">
      <a:majorFont>
        <a:latin typeface="Impact"/>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aterloo_4x3" id="{BA8D503C-C11A-9648-BFE2-F41EE48FC381}" vid="{57895F78-9C0E-DA4A-9824-24573322C35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efeb9f8-c273-4e8b-b83a-c3caa504712b">
      <Terms xmlns="http://schemas.microsoft.com/office/infopath/2007/PartnerControls"/>
    </lcf76f155ced4ddcb4097134ff3c332f>
    <TaxCatchAll xmlns="334d6eec-10db-41ac-abb8-e5eb9dbf714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E1146754F84E546A7814F1D002A0312" ma:contentTypeVersion="15" ma:contentTypeDescription="Create a new document." ma:contentTypeScope="" ma:versionID="19ee333de2ae8e0936857aea626c836b">
  <xsd:schema xmlns:xsd="http://www.w3.org/2001/XMLSchema" xmlns:xs="http://www.w3.org/2001/XMLSchema" xmlns:p="http://schemas.microsoft.com/office/2006/metadata/properties" xmlns:ns2="0efeb9f8-c273-4e8b-b83a-c3caa504712b" xmlns:ns3="334d6eec-10db-41ac-abb8-e5eb9dbf714f" targetNamespace="http://schemas.microsoft.com/office/2006/metadata/properties" ma:root="true" ma:fieldsID="6a633339e344c9754e7b757f4afb5c68" ns2:_="" ns3:_="">
    <xsd:import namespace="0efeb9f8-c273-4e8b-b83a-c3caa504712b"/>
    <xsd:import namespace="334d6eec-10db-41ac-abb8-e5eb9dbf714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feb9f8-c273-4e8b-b83a-c3caa50471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bf906fe-3e8e-4b22-a6fd-bde302b9218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34d6eec-10db-41ac-abb8-e5eb9dbf714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2" nillable="true" ma:displayName="Taxonomy Catch All Column" ma:hidden="true" ma:list="{4d8dfdf7-b71b-414f-872f-9d1e293bc93a}" ma:internalName="TaxCatchAll" ma:showField="CatchAllData" ma:web="334d6eec-10db-41ac-abb8-e5eb9dbf714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5E4785-65B3-41B2-9633-1E9F31C714DC}">
  <ds:schemaRefs>
    <ds:schemaRef ds:uri="http://schemas.microsoft.com/sharepoint/v3/contenttype/forms"/>
  </ds:schemaRefs>
</ds:datastoreItem>
</file>

<file path=customXml/itemProps2.xml><?xml version="1.0" encoding="utf-8"?>
<ds:datastoreItem xmlns:ds="http://schemas.openxmlformats.org/officeDocument/2006/customXml" ds:itemID="{0E660DEB-195A-41E6-9A7C-6387D0AC696C}">
  <ds:schemaRefs>
    <ds:schemaRef ds:uri="334d6eec-10db-41ac-abb8-e5eb9dbf714f"/>
    <ds:schemaRef ds:uri="http://purl.org/dc/elements/1.1/"/>
    <ds:schemaRef ds:uri="0efeb9f8-c273-4e8b-b83a-c3caa504712b"/>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A8913AEE-FF5A-42D1-9F11-29F2D7769E8B}">
  <ds:schemaRefs>
    <ds:schemaRef ds:uri="0efeb9f8-c273-4e8b-b83a-c3caa504712b"/>
    <ds:schemaRef ds:uri="334d6eec-10db-41ac-abb8-e5eb9dbf714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1710</Words>
  <Application>Microsoft Office PowerPoint</Application>
  <PresentationFormat>Widescreen</PresentationFormat>
  <Paragraphs>226</Paragraphs>
  <Slides>30</Slides>
  <Notes>28</Notes>
  <HiddenSlides>0</HiddenSlides>
  <MMClips>19</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30</vt:i4>
      </vt:variant>
    </vt:vector>
  </HeadingPairs>
  <TitlesOfParts>
    <vt:vector size="43" baseType="lpstr">
      <vt:lpstr>Arial</vt:lpstr>
      <vt:lpstr>Arial Nova</vt:lpstr>
      <vt:lpstr>Barlow Condensed SemiBold</vt:lpstr>
      <vt:lpstr>Calibri</vt:lpstr>
      <vt:lpstr>Georgia</vt:lpstr>
      <vt:lpstr>Impact</vt:lpstr>
      <vt:lpstr>Roboto</vt:lpstr>
      <vt:lpstr>Times New Roman</vt:lpstr>
      <vt:lpstr>Verdana</vt:lpstr>
      <vt:lpstr>Wingdings</vt:lpstr>
      <vt:lpstr>UofWaterloo_WhiteBkgrd</vt:lpstr>
      <vt:lpstr>Office Theme</vt:lpstr>
      <vt:lpstr>UofWaterloo_WhiteBkgrd</vt:lpstr>
      <vt:lpstr>Introduction to Equity</vt:lpstr>
      <vt:lpstr>Territorial Acknowledgement</vt:lpstr>
      <vt:lpstr>Workshop Agreement</vt:lpstr>
      <vt:lpstr>Comfort Zone</vt:lpstr>
      <vt:lpstr>Learning Objectives / Agenda</vt:lpstr>
      <vt:lpstr>POWER AND PRIVILEGE</vt:lpstr>
      <vt:lpstr>Sometimes You're a Caterpillar</vt:lpstr>
      <vt:lpstr>Power and Privilege</vt:lpstr>
      <vt:lpstr>Privilege Exercise</vt:lpstr>
      <vt:lpstr>Privilege Exercise: Pair and Share</vt:lpstr>
      <vt:lpstr>Implicit bias</vt:lpstr>
      <vt:lpstr>Impact of Implicit Bias</vt:lpstr>
      <vt:lpstr>Implicit Bias</vt:lpstr>
      <vt:lpstr>MICROAGGRESSIONS</vt:lpstr>
      <vt:lpstr>Microaggressions</vt:lpstr>
      <vt:lpstr>Forms of Microaggressions</vt:lpstr>
      <vt:lpstr>Forms of Microaggressions</vt:lpstr>
      <vt:lpstr>Microaggressions</vt:lpstr>
      <vt:lpstr>(alt video option)</vt:lpstr>
      <vt:lpstr>ANTI-RACISM and WHITE SUPREMACY</vt:lpstr>
      <vt:lpstr>An Introduction to Racism</vt:lpstr>
      <vt:lpstr>Anti-Racism</vt:lpstr>
      <vt:lpstr>White Supremacy</vt:lpstr>
      <vt:lpstr>White Supremacy</vt:lpstr>
      <vt:lpstr>“Let’s Talk About Race” Photo Series</vt:lpstr>
      <vt:lpstr>allyship</vt:lpstr>
      <vt:lpstr>Allyship vs Solidarity</vt:lpstr>
      <vt:lpstr>CASE SCENARIOS</vt:lpstr>
      <vt:lpstr>Case Study</vt:lpstr>
      <vt:lpstr>Education and outreach unit equity, diversity, inclusion and anti-racism Office equity@uwaterloo.ca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Janessa Good</dc:creator>
  <cp:lastModifiedBy>Janessa Good</cp:lastModifiedBy>
  <cp:revision>2</cp:revision>
  <dcterms:created xsi:type="dcterms:W3CDTF">2023-05-11T17:28:45Z</dcterms:created>
  <dcterms:modified xsi:type="dcterms:W3CDTF">2024-03-21T15:44:00Z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0x0101004E1146754F84E546A7814F1D002A0312</vt:lpwstr>
  </property>
  <property fmtid="{D5CDD505-2E9C-101B-9397-08002B2CF9AE}" pid="3" name="MediaServiceImageTags">
    <vt:lpwstr/>
  </property>
</Properties>
</file>