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4" r:id="rId5"/>
  </p:sldMasterIdLst>
  <p:notesMasterIdLst>
    <p:notesMasterId r:id="rId25"/>
  </p:notesMasterIdLst>
  <p:sldIdLst>
    <p:sldId id="307" r:id="rId6"/>
    <p:sldId id="262" r:id="rId7"/>
    <p:sldId id="534" r:id="rId8"/>
    <p:sldId id="533" r:id="rId9"/>
    <p:sldId id="552" r:id="rId10"/>
    <p:sldId id="269" r:id="rId11"/>
    <p:sldId id="476" r:id="rId12"/>
    <p:sldId id="555" r:id="rId13"/>
    <p:sldId id="556" r:id="rId14"/>
    <p:sldId id="557" r:id="rId15"/>
    <p:sldId id="558" r:id="rId16"/>
    <p:sldId id="559" r:id="rId17"/>
    <p:sldId id="560" r:id="rId18"/>
    <p:sldId id="561" r:id="rId19"/>
    <p:sldId id="563" r:id="rId20"/>
    <p:sldId id="564" r:id="rId21"/>
    <p:sldId id="565" r:id="rId22"/>
    <p:sldId id="277" r:id="rId23"/>
    <p:sldId id="61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0687AC-6C03-D547-A7BD-B98320B4E185}" v="1" dt="2023-07-13T18:23:31.9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46"/>
    <p:restoredTop sz="66510"/>
  </p:normalViewPr>
  <p:slideViewPr>
    <p:cSldViewPr snapToGrid="0">
      <p:cViewPr varScale="1">
        <p:scale>
          <a:sx n="71" d="100"/>
          <a:sy n="71" d="100"/>
        </p:scale>
        <p:origin x="84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5/10/relationships/revisionInfo" Target="revisionInfo.xml"/></Relationships>
</file>

<file path=ppt/diagrams/_rels/data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6A1EBF-C874-4587-BCB9-D4A706EB62E6}"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92CDAE1B-8310-4CAD-8ACA-E317370905CD}">
      <dgm:prSet/>
      <dgm:spPr/>
      <dgm:t>
        <a:bodyPr/>
        <a:lstStyle/>
        <a:p>
          <a:r>
            <a:rPr lang="en-US"/>
            <a:t>Lean in- allow students to share their point of view</a:t>
          </a:r>
        </a:p>
      </dgm:t>
    </dgm:pt>
    <dgm:pt modelId="{3DD5ED0E-00BA-4D7F-A97A-8069C1C6588D}" type="parTrans" cxnId="{7CDA6F99-2275-43DF-A4F1-CB57632B852F}">
      <dgm:prSet/>
      <dgm:spPr/>
      <dgm:t>
        <a:bodyPr/>
        <a:lstStyle/>
        <a:p>
          <a:endParaRPr lang="en-US"/>
        </a:p>
      </dgm:t>
    </dgm:pt>
    <dgm:pt modelId="{8CC59BB3-3C00-4077-BF5C-112BCFF8E26D}" type="sibTrans" cxnId="{7CDA6F99-2275-43DF-A4F1-CB57632B852F}">
      <dgm:prSet/>
      <dgm:spPr/>
      <dgm:t>
        <a:bodyPr/>
        <a:lstStyle/>
        <a:p>
          <a:endParaRPr lang="en-US"/>
        </a:p>
      </dgm:t>
    </dgm:pt>
    <dgm:pt modelId="{7414E910-852E-4608-9DD7-BA5AF6AA8ECC}">
      <dgm:prSet/>
      <dgm:spPr/>
      <dgm:t>
        <a:bodyPr/>
        <a:lstStyle/>
        <a:p>
          <a:r>
            <a:rPr lang="en-US"/>
            <a:t>Gather Feedback- what are their needs?</a:t>
          </a:r>
        </a:p>
      </dgm:t>
    </dgm:pt>
    <dgm:pt modelId="{9FDA63DC-F858-4E92-ADDE-DABC0E587E52}" type="parTrans" cxnId="{4DF34044-3E08-4B4E-9747-E20C8CCBB609}">
      <dgm:prSet/>
      <dgm:spPr/>
      <dgm:t>
        <a:bodyPr/>
        <a:lstStyle/>
        <a:p>
          <a:endParaRPr lang="en-US"/>
        </a:p>
      </dgm:t>
    </dgm:pt>
    <dgm:pt modelId="{637EAE69-3F78-41A0-A559-9C887BAC2FE2}" type="sibTrans" cxnId="{4DF34044-3E08-4B4E-9747-E20C8CCBB609}">
      <dgm:prSet/>
      <dgm:spPr/>
      <dgm:t>
        <a:bodyPr/>
        <a:lstStyle/>
        <a:p>
          <a:endParaRPr lang="en-US"/>
        </a:p>
      </dgm:t>
    </dgm:pt>
    <dgm:pt modelId="{BFF6AA44-9B1D-4BB4-96E6-3D21A782E430}">
      <dgm:prSet/>
      <dgm:spPr/>
      <dgm:t>
        <a:bodyPr/>
        <a:lstStyle/>
        <a:p>
          <a:r>
            <a:rPr lang="en-US"/>
            <a:t>Listen with intention- commit to </a:t>
          </a:r>
          <a:r>
            <a:rPr lang="en-US" i="1"/>
            <a:t>doing </a:t>
          </a:r>
          <a:r>
            <a:rPr lang="en-US"/>
            <a:t>something with the information</a:t>
          </a:r>
        </a:p>
      </dgm:t>
    </dgm:pt>
    <dgm:pt modelId="{E0323477-2376-47D4-9DBC-A27BAE2CA3F7}" type="parTrans" cxnId="{B885227C-D4F2-424A-937A-4E1AC162DF53}">
      <dgm:prSet/>
      <dgm:spPr/>
      <dgm:t>
        <a:bodyPr/>
        <a:lstStyle/>
        <a:p>
          <a:endParaRPr lang="en-US"/>
        </a:p>
      </dgm:t>
    </dgm:pt>
    <dgm:pt modelId="{58C218AC-2114-419C-9400-1F4ED7D93ABA}" type="sibTrans" cxnId="{B885227C-D4F2-424A-937A-4E1AC162DF53}">
      <dgm:prSet/>
      <dgm:spPr/>
      <dgm:t>
        <a:bodyPr/>
        <a:lstStyle/>
        <a:p>
          <a:endParaRPr lang="en-US"/>
        </a:p>
      </dgm:t>
    </dgm:pt>
    <dgm:pt modelId="{99E39C24-C192-4075-9BA4-641E6A2F9ABF}" type="pres">
      <dgm:prSet presAssocID="{6D6A1EBF-C874-4587-BCB9-D4A706EB62E6}" presName="root" presStyleCnt="0">
        <dgm:presLayoutVars>
          <dgm:dir/>
          <dgm:resizeHandles val="exact"/>
        </dgm:presLayoutVars>
      </dgm:prSet>
      <dgm:spPr/>
    </dgm:pt>
    <dgm:pt modelId="{CE1011EF-074A-4FDC-9831-C5AA99EB17F2}" type="pres">
      <dgm:prSet presAssocID="{92CDAE1B-8310-4CAD-8ACA-E317370905CD}" presName="compNode" presStyleCnt="0"/>
      <dgm:spPr/>
    </dgm:pt>
    <dgm:pt modelId="{5BD6031E-AA04-466B-A446-B249D2D5E1BF}" type="pres">
      <dgm:prSet presAssocID="{92CDAE1B-8310-4CAD-8ACA-E317370905CD}" presName="bgRect" presStyleLbl="bgShp" presStyleIdx="0" presStyleCnt="3"/>
      <dgm:spPr/>
    </dgm:pt>
    <dgm:pt modelId="{EA996C09-01C4-46D2-987D-2E173C8CE1B9}" type="pres">
      <dgm:prSet presAssocID="{92CDAE1B-8310-4CAD-8ACA-E317370905C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18F00363-55EB-4E7E-8D04-280521104B7C}" type="pres">
      <dgm:prSet presAssocID="{92CDAE1B-8310-4CAD-8ACA-E317370905CD}" presName="spaceRect" presStyleCnt="0"/>
      <dgm:spPr/>
    </dgm:pt>
    <dgm:pt modelId="{60DEC94C-18C9-4EFF-B93B-BF083D4BF9DF}" type="pres">
      <dgm:prSet presAssocID="{92CDAE1B-8310-4CAD-8ACA-E317370905CD}" presName="parTx" presStyleLbl="revTx" presStyleIdx="0" presStyleCnt="3">
        <dgm:presLayoutVars>
          <dgm:chMax val="0"/>
          <dgm:chPref val="0"/>
        </dgm:presLayoutVars>
      </dgm:prSet>
      <dgm:spPr/>
    </dgm:pt>
    <dgm:pt modelId="{39AD4190-B9C5-4714-9CC7-481015061116}" type="pres">
      <dgm:prSet presAssocID="{8CC59BB3-3C00-4077-BF5C-112BCFF8E26D}" presName="sibTrans" presStyleCnt="0"/>
      <dgm:spPr/>
    </dgm:pt>
    <dgm:pt modelId="{AE464DA5-D774-4B0C-8E59-253090197F4B}" type="pres">
      <dgm:prSet presAssocID="{7414E910-852E-4608-9DD7-BA5AF6AA8ECC}" presName="compNode" presStyleCnt="0"/>
      <dgm:spPr/>
    </dgm:pt>
    <dgm:pt modelId="{67008E6B-22D8-4892-BFD5-7932DE9E6F5F}" type="pres">
      <dgm:prSet presAssocID="{7414E910-852E-4608-9DD7-BA5AF6AA8ECC}" presName="bgRect" presStyleLbl="bgShp" presStyleIdx="1" presStyleCnt="3"/>
      <dgm:spPr/>
    </dgm:pt>
    <dgm:pt modelId="{1BF91A5B-8975-4250-AC32-1944AC0E6E05}" type="pres">
      <dgm:prSet presAssocID="{7414E910-852E-4608-9DD7-BA5AF6AA8EC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ustomer Review"/>
        </a:ext>
      </dgm:extLst>
    </dgm:pt>
    <dgm:pt modelId="{BDC1B73E-0815-4E07-A85B-8D929F9B9E72}" type="pres">
      <dgm:prSet presAssocID="{7414E910-852E-4608-9DD7-BA5AF6AA8ECC}" presName="spaceRect" presStyleCnt="0"/>
      <dgm:spPr/>
    </dgm:pt>
    <dgm:pt modelId="{02678465-7A59-4B8C-9CE1-781FCDABA3C4}" type="pres">
      <dgm:prSet presAssocID="{7414E910-852E-4608-9DD7-BA5AF6AA8ECC}" presName="parTx" presStyleLbl="revTx" presStyleIdx="1" presStyleCnt="3">
        <dgm:presLayoutVars>
          <dgm:chMax val="0"/>
          <dgm:chPref val="0"/>
        </dgm:presLayoutVars>
      </dgm:prSet>
      <dgm:spPr/>
    </dgm:pt>
    <dgm:pt modelId="{00F7AE32-67A2-4549-8C97-1283254927B2}" type="pres">
      <dgm:prSet presAssocID="{637EAE69-3F78-41A0-A559-9C887BAC2FE2}" presName="sibTrans" presStyleCnt="0"/>
      <dgm:spPr/>
    </dgm:pt>
    <dgm:pt modelId="{01CBAD54-B09C-4CBA-BAAD-D26E383DBA20}" type="pres">
      <dgm:prSet presAssocID="{BFF6AA44-9B1D-4BB4-96E6-3D21A782E430}" presName="compNode" presStyleCnt="0"/>
      <dgm:spPr/>
    </dgm:pt>
    <dgm:pt modelId="{03A23495-E1DD-4C96-8E04-5FEE2BDE5476}" type="pres">
      <dgm:prSet presAssocID="{BFF6AA44-9B1D-4BB4-96E6-3D21A782E430}" presName="bgRect" presStyleLbl="bgShp" presStyleIdx="2" presStyleCnt="3"/>
      <dgm:spPr/>
    </dgm:pt>
    <dgm:pt modelId="{0082387B-02F0-4EE0-A32F-8398A09FD686}" type="pres">
      <dgm:prSet presAssocID="{BFF6AA44-9B1D-4BB4-96E6-3D21A782E43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ar"/>
        </a:ext>
      </dgm:extLst>
    </dgm:pt>
    <dgm:pt modelId="{A5C8EFEF-729F-4593-AB76-8CBD55942315}" type="pres">
      <dgm:prSet presAssocID="{BFF6AA44-9B1D-4BB4-96E6-3D21A782E430}" presName="spaceRect" presStyleCnt="0"/>
      <dgm:spPr/>
    </dgm:pt>
    <dgm:pt modelId="{EFED4548-C14B-4EAA-BE44-42F5E8862825}" type="pres">
      <dgm:prSet presAssocID="{BFF6AA44-9B1D-4BB4-96E6-3D21A782E430}" presName="parTx" presStyleLbl="revTx" presStyleIdx="2" presStyleCnt="3">
        <dgm:presLayoutVars>
          <dgm:chMax val="0"/>
          <dgm:chPref val="0"/>
        </dgm:presLayoutVars>
      </dgm:prSet>
      <dgm:spPr/>
    </dgm:pt>
  </dgm:ptLst>
  <dgm:cxnLst>
    <dgm:cxn modelId="{4DF34044-3E08-4B4E-9747-E20C8CCBB609}" srcId="{6D6A1EBF-C874-4587-BCB9-D4A706EB62E6}" destId="{7414E910-852E-4608-9DD7-BA5AF6AA8ECC}" srcOrd="1" destOrd="0" parTransId="{9FDA63DC-F858-4E92-ADDE-DABC0E587E52}" sibTransId="{637EAE69-3F78-41A0-A559-9C887BAC2FE2}"/>
    <dgm:cxn modelId="{6FE3D565-D51F-4EDB-B057-F4CEC0943878}" type="presOf" srcId="{7414E910-852E-4608-9DD7-BA5AF6AA8ECC}" destId="{02678465-7A59-4B8C-9CE1-781FCDABA3C4}" srcOrd="0" destOrd="0" presId="urn:microsoft.com/office/officeart/2018/2/layout/IconVerticalSolidList"/>
    <dgm:cxn modelId="{B885227C-D4F2-424A-937A-4E1AC162DF53}" srcId="{6D6A1EBF-C874-4587-BCB9-D4A706EB62E6}" destId="{BFF6AA44-9B1D-4BB4-96E6-3D21A782E430}" srcOrd="2" destOrd="0" parTransId="{E0323477-2376-47D4-9DBC-A27BAE2CA3F7}" sibTransId="{58C218AC-2114-419C-9400-1F4ED7D93ABA}"/>
    <dgm:cxn modelId="{16086886-F3C5-4216-8D1F-0703378083C3}" type="presOf" srcId="{92CDAE1B-8310-4CAD-8ACA-E317370905CD}" destId="{60DEC94C-18C9-4EFF-B93B-BF083D4BF9DF}" srcOrd="0" destOrd="0" presId="urn:microsoft.com/office/officeart/2018/2/layout/IconVerticalSolidList"/>
    <dgm:cxn modelId="{7CDA6F99-2275-43DF-A4F1-CB57632B852F}" srcId="{6D6A1EBF-C874-4587-BCB9-D4A706EB62E6}" destId="{92CDAE1B-8310-4CAD-8ACA-E317370905CD}" srcOrd="0" destOrd="0" parTransId="{3DD5ED0E-00BA-4D7F-A97A-8069C1C6588D}" sibTransId="{8CC59BB3-3C00-4077-BF5C-112BCFF8E26D}"/>
    <dgm:cxn modelId="{D4E405B8-0ECB-4C27-B949-888C95DF24C6}" type="presOf" srcId="{BFF6AA44-9B1D-4BB4-96E6-3D21A782E430}" destId="{EFED4548-C14B-4EAA-BE44-42F5E8862825}" srcOrd="0" destOrd="0" presId="urn:microsoft.com/office/officeart/2018/2/layout/IconVerticalSolidList"/>
    <dgm:cxn modelId="{B7673AE6-5A6D-438C-B81F-BE20FB8D3F3D}" type="presOf" srcId="{6D6A1EBF-C874-4587-BCB9-D4A706EB62E6}" destId="{99E39C24-C192-4075-9BA4-641E6A2F9ABF}" srcOrd="0" destOrd="0" presId="urn:microsoft.com/office/officeart/2018/2/layout/IconVerticalSolidList"/>
    <dgm:cxn modelId="{E9719556-F90F-441F-87EB-F697FB33C77E}" type="presParOf" srcId="{99E39C24-C192-4075-9BA4-641E6A2F9ABF}" destId="{CE1011EF-074A-4FDC-9831-C5AA99EB17F2}" srcOrd="0" destOrd="0" presId="urn:microsoft.com/office/officeart/2018/2/layout/IconVerticalSolidList"/>
    <dgm:cxn modelId="{1861CE74-D042-4B1C-BC86-5547C350F68E}" type="presParOf" srcId="{CE1011EF-074A-4FDC-9831-C5AA99EB17F2}" destId="{5BD6031E-AA04-466B-A446-B249D2D5E1BF}" srcOrd="0" destOrd="0" presId="urn:microsoft.com/office/officeart/2018/2/layout/IconVerticalSolidList"/>
    <dgm:cxn modelId="{F080A306-E2C0-48AE-8676-B7BAC17AF2D7}" type="presParOf" srcId="{CE1011EF-074A-4FDC-9831-C5AA99EB17F2}" destId="{EA996C09-01C4-46D2-987D-2E173C8CE1B9}" srcOrd="1" destOrd="0" presId="urn:microsoft.com/office/officeart/2018/2/layout/IconVerticalSolidList"/>
    <dgm:cxn modelId="{3A5BD07E-FECF-4E5B-B9E4-F159052F88E0}" type="presParOf" srcId="{CE1011EF-074A-4FDC-9831-C5AA99EB17F2}" destId="{18F00363-55EB-4E7E-8D04-280521104B7C}" srcOrd="2" destOrd="0" presId="urn:microsoft.com/office/officeart/2018/2/layout/IconVerticalSolidList"/>
    <dgm:cxn modelId="{43D58A84-1922-4E0F-8170-5AA0B4300D3E}" type="presParOf" srcId="{CE1011EF-074A-4FDC-9831-C5AA99EB17F2}" destId="{60DEC94C-18C9-4EFF-B93B-BF083D4BF9DF}" srcOrd="3" destOrd="0" presId="urn:microsoft.com/office/officeart/2018/2/layout/IconVerticalSolidList"/>
    <dgm:cxn modelId="{A2E1B023-8429-4E7F-B16C-5802748B019F}" type="presParOf" srcId="{99E39C24-C192-4075-9BA4-641E6A2F9ABF}" destId="{39AD4190-B9C5-4714-9CC7-481015061116}" srcOrd="1" destOrd="0" presId="urn:microsoft.com/office/officeart/2018/2/layout/IconVerticalSolidList"/>
    <dgm:cxn modelId="{27B927C6-2861-4DFA-86E6-7851D23FB05E}" type="presParOf" srcId="{99E39C24-C192-4075-9BA4-641E6A2F9ABF}" destId="{AE464DA5-D774-4B0C-8E59-253090197F4B}" srcOrd="2" destOrd="0" presId="urn:microsoft.com/office/officeart/2018/2/layout/IconVerticalSolidList"/>
    <dgm:cxn modelId="{4C7503AB-1D9B-4E44-BBE2-5FFB5759F96F}" type="presParOf" srcId="{AE464DA5-D774-4B0C-8E59-253090197F4B}" destId="{67008E6B-22D8-4892-BFD5-7932DE9E6F5F}" srcOrd="0" destOrd="0" presId="urn:microsoft.com/office/officeart/2018/2/layout/IconVerticalSolidList"/>
    <dgm:cxn modelId="{E4573CC1-E598-4ACE-BB75-5CF0B77999AD}" type="presParOf" srcId="{AE464DA5-D774-4B0C-8E59-253090197F4B}" destId="{1BF91A5B-8975-4250-AC32-1944AC0E6E05}" srcOrd="1" destOrd="0" presId="urn:microsoft.com/office/officeart/2018/2/layout/IconVerticalSolidList"/>
    <dgm:cxn modelId="{21A54516-1658-4F72-AAFC-1E260813314B}" type="presParOf" srcId="{AE464DA5-D774-4B0C-8E59-253090197F4B}" destId="{BDC1B73E-0815-4E07-A85B-8D929F9B9E72}" srcOrd="2" destOrd="0" presId="urn:microsoft.com/office/officeart/2018/2/layout/IconVerticalSolidList"/>
    <dgm:cxn modelId="{F007E388-8BDF-448B-AE35-5A35F4F1ACDC}" type="presParOf" srcId="{AE464DA5-D774-4B0C-8E59-253090197F4B}" destId="{02678465-7A59-4B8C-9CE1-781FCDABA3C4}" srcOrd="3" destOrd="0" presId="urn:microsoft.com/office/officeart/2018/2/layout/IconVerticalSolidList"/>
    <dgm:cxn modelId="{152529E9-8A39-4F08-968E-07533937398A}" type="presParOf" srcId="{99E39C24-C192-4075-9BA4-641E6A2F9ABF}" destId="{00F7AE32-67A2-4549-8C97-1283254927B2}" srcOrd="3" destOrd="0" presId="urn:microsoft.com/office/officeart/2018/2/layout/IconVerticalSolidList"/>
    <dgm:cxn modelId="{907F4CAF-9902-4979-AF12-69A793011CFA}" type="presParOf" srcId="{99E39C24-C192-4075-9BA4-641E6A2F9ABF}" destId="{01CBAD54-B09C-4CBA-BAAD-D26E383DBA20}" srcOrd="4" destOrd="0" presId="urn:microsoft.com/office/officeart/2018/2/layout/IconVerticalSolidList"/>
    <dgm:cxn modelId="{BFC34421-EFAC-4D1B-9851-42929C4FFA7C}" type="presParOf" srcId="{01CBAD54-B09C-4CBA-BAAD-D26E383DBA20}" destId="{03A23495-E1DD-4C96-8E04-5FEE2BDE5476}" srcOrd="0" destOrd="0" presId="urn:microsoft.com/office/officeart/2018/2/layout/IconVerticalSolidList"/>
    <dgm:cxn modelId="{B55754A1-7A1F-4835-ABE2-095618FABDE0}" type="presParOf" srcId="{01CBAD54-B09C-4CBA-BAAD-D26E383DBA20}" destId="{0082387B-02F0-4EE0-A32F-8398A09FD686}" srcOrd="1" destOrd="0" presId="urn:microsoft.com/office/officeart/2018/2/layout/IconVerticalSolidList"/>
    <dgm:cxn modelId="{C0E60CE7-02B7-4A70-986F-8E74A08CCE9C}" type="presParOf" srcId="{01CBAD54-B09C-4CBA-BAAD-D26E383DBA20}" destId="{A5C8EFEF-729F-4593-AB76-8CBD55942315}" srcOrd="2" destOrd="0" presId="urn:microsoft.com/office/officeart/2018/2/layout/IconVerticalSolidList"/>
    <dgm:cxn modelId="{491AD527-8F30-4D00-8FE6-10119AACB8B4}" type="presParOf" srcId="{01CBAD54-B09C-4CBA-BAAD-D26E383DBA20}" destId="{EFED4548-C14B-4EAA-BE44-42F5E8862825}"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C729CD-475F-44A0-AC7D-19DEFC4F29ED}"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2B2A0E74-2ED8-43D5-A1AD-1550A1F8FE1B}">
      <dgm:prSet/>
      <dgm:spPr/>
      <dgm:t>
        <a:bodyPr/>
        <a:lstStyle/>
        <a:p>
          <a:r>
            <a:rPr lang="en-US"/>
            <a:t>Affordability</a:t>
          </a:r>
        </a:p>
      </dgm:t>
    </dgm:pt>
    <dgm:pt modelId="{4627EF66-1D79-43D3-893C-082A3F962D5C}" type="parTrans" cxnId="{C53CE4AF-531C-468D-A9F5-E1B9FC5F496A}">
      <dgm:prSet/>
      <dgm:spPr/>
      <dgm:t>
        <a:bodyPr/>
        <a:lstStyle/>
        <a:p>
          <a:endParaRPr lang="en-US"/>
        </a:p>
      </dgm:t>
    </dgm:pt>
    <dgm:pt modelId="{0840C898-44F6-4CA8-AA00-A35DA4F6001F}" type="sibTrans" cxnId="{C53CE4AF-531C-468D-A9F5-E1B9FC5F496A}">
      <dgm:prSet/>
      <dgm:spPr/>
      <dgm:t>
        <a:bodyPr/>
        <a:lstStyle/>
        <a:p>
          <a:endParaRPr lang="en-US"/>
        </a:p>
      </dgm:t>
    </dgm:pt>
    <dgm:pt modelId="{1650C813-A804-4C9D-B96F-BB700424E6CA}">
      <dgm:prSet/>
      <dgm:spPr/>
      <dgm:t>
        <a:bodyPr/>
        <a:lstStyle/>
        <a:p>
          <a:r>
            <a:rPr lang="en-US"/>
            <a:t>Access to Education</a:t>
          </a:r>
        </a:p>
      </dgm:t>
    </dgm:pt>
    <dgm:pt modelId="{50ADB0EB-C3BE-4B59-942E-1F8FA54D873E}" type="parTrans" cxnId="{6039F8E2-8ABA-4B6D-9ECD-89F2144FD492}">
      <dgm:prSet/>
      <dgm:spPr/>
      <dgm:t>
        <a:bodyPr/>
        <a:lstStyle/>
        <a:p>
          <a:endParaRPr lang="en-US"/>
        </a:p>
      </dgm:t>
    </dgm:pt>
    <dgm:pt modelId="{4A118FA5-1A2B-4C9B-A45D-4C2960373CE8}" type="sibTrans" cxnId="{6039F8E2-8ABA-4B6D-9ECD-89F2144FD492}">
      <dgm:prSet/>
      <dgm:spPr/>
      <dgm:t>
        <a:bodyPr/>
        <a:lstStyle/>
        <a:p>
          <a:endParaRPr lang="en-US"/>
        </a:p>
      </dgm:t>
    </dgm:pt>
    <dgm:pt modelId="{5918AA25-68D8-419A-8D7F-1B24212091F4}">
      <dgm:prSet/>
      <dgm:spPr/>
      <dgm:t>
        <a:bodyPr/>
        <a:lstStyle/>
        <a:p>
          <a:r>
            <a:rPr lang="en-US"/>
            <a:t>Mental Health</a:t>
          </a:r>
        </a:p>
      </dgm:t>
    </dgm:pt>
    <dgm:pt modelId="{05C26911-EE16-4DD0-86BB-7B663757EDAA}" type="parTrans" cxnId="{56A763E8-4DC9-491D-B6D5-CB5A77C719F3}">
      <dgm:prSet/>
      <dgm:spPr/>
      <dgm:t>
        <a:bodyPr/>
        <a:lstStyle/>
        <a:p>
          <a:endParaRPr lang="en-US"/>
        </a:p>
      </dgm:t>
    </dgm:pt>
    <dgm:pt modelId="{A5A2296B-147E-4E71-A92D-09EF78E88FF2}" type="sibTrans" cxnId="{56A763E8-4DC9-491D-B6D5-CB5A77C719F3}">
      <dgm:prSet/>
      <dgm:spPr/>
      <dgm:t>
        <a:bodyPr/>
        <a:lstStyle/>
        <a:p>
          <a:endParaRPr lang="en-US"/>
        </a:p>
      </dgm:t>
    </dgm:pt>
    <dgm:pt modelId="{6F11B371-D1FA-4E2E-A72A-CEB35055DF1E}">
      <dgm:prSet/>
      <dgm:spPr/>
      <dgm:t>
        <a:bodyPr/>
        <a:lstStyle/>
        <a:p>
          <a:r>
            <a:rPr lang="en-US"/>
            <a:t>Student Engagement</a:t>
          </a:r>
        </a:p>
      </dgm:t>
    </dgm:pt>
    <dgm:pt modelId="{1F16142E-E4A9-4106-9509-F55677CB4437}" type="parTrans" cxnId="{76860F70-2420-4F6F-8A7A-CDCF91037DAD}">
      <dgm:prSet/>
      <dgm:spPr/>
      <dgm:t>
        <a:bodyPr/>
        <a:lstStyle/>
        <a:p>
          <a:endParaRPr lang="en-US"/>
        </a:p>
      </dgm:t>
    </dgm:pt>
    <dgm:pt modelId="{05DE3CC8-8CE2-4CA6-BD19-022EA16F07B6}" type="sibTrans" cxnId="{76860F70-2420-4F6F-8A7A-CDCF91037DAD}">
      <dgm:prSet/>
      <dgm:spPr/>
      <dgm:t>
        <a:bodyPr/>
        <a:lstStyle/>
        <a:p>
          <a:endParaRPr lang="en-US"/>
        </a:p>
      </dgm:t>
    </dgm:pt>
    <dgm:pt modelId="{D8D2F2B3-69DA-4AAF-941D-87747B89E3EF}">
      <dgm:prSet/>
      <dgm:spPr/>
      <dgm:t>
        <a:bodyPr/>
        <a:lstStyle/>
        <a:p>
          <a:r>
            <a:rPr lang="en-US"/>
            <a:t>Accessibility</a:t>
          </a:r>
        </a:p>
      </dgm:t>
    </dgm:pt>
    <dgm:pt modelId="{71E99F83-DA69-4EFB-81EC-186A0F040B7C}" type="parTrans" cxnId="{D077576F-4815-4C2D-87F6-830A0CF5C2E7}">
      <dgm:prSet/>
      <dgm:spPr/>
      <dgm:t>
        <a:bodyPr/>
        <a:lstStyle/>
        <a:p>
          <a:endParaRPr lang="en-US"/>
        </a:p>
      </dgm:t>
    </dgm:pt>
    <dgm:pt modelId="{BD46748B-B678-4034-831D-DDCD614F753B}" type="sibTrans" cxnId="{D077576F-4815-4C2D-87F6-830A0CF5C2E7}">
      <dgm:prSet/>
      <dgm:spPr/>
      <dgm:t>
        <a:bodyPr/>
        <a:lstStyle/>
        <a:p>
          <a:endParaRPr lang="en-US"/>
        </a:p>
      </dgm:t>
    </dgm:pt>
    <dgm:pt modelId="{41CF89E7-AD8A-4023-98E8-B36AE57EA483}">
      <dgm:prSet/>
      <dgm:spPr/>
      <dgm:t>
        <a:bodyPr/>
        <a:lstStyle/>
        <a:p>
          <a:r>
            <a:rPr lang="en-US"/>
            <a:t>Employment Opportunities</a:t>
          </a:r>
        </a:p>
      </dgm:t>
    </dgm:pt>
    <dgm:pt modelId="{1E94AFEA-4B03-4434-B0D4-254D7D175697}" type="parTrans" cxnId="{714BFE15-F81E-4F6F-93BC-F57CB628EFFE}">
      <dgm:prSet/>
      <dgm:spPr/>
      <dgm:t>
        <a:bodyPr/>
        <a:lstStyle/>
        <a:p>
          <a:endParaRPr lang="en-US"/>
        </a:p>
      </dgm:t>
    </dgm:pt>
    <dgm:pt modelId="{8568F65A-CDA2-449A-8A52-1A35BD18062A}" type="sibTrans" cxnId="{714BFE15-F81E-4F6F-93BC-F57CB628EFFE}">
      <dgm:prSet/>
      <dgm:spPr/>
      <dgm:t>
        <a:bodyPr/>
        <a:lstStyle/>
        <a:p>
          <a:endParaRPr lang="en-US"/>
        </a:p>
      </dgm:t>
    </dgm:pt>
    <dgm:pt modelId="{D894DC59-C51D-438A-9604-0728E85529D9}">
      <dgm:prSet/>
      <dgm:spPr/>
      <dgm:t>
        <a:bodyPr/>
        <a:lstStyle/>
        <a:p>
          <a:r>
            <a:rPr lang="en-US"/>
            <a:t>Campus Safety</a:t>
          </a:r>
        </a:p>
      </dgm:t>
    </dgm:pt>
    <dgm:pt modelId="{152F401E-3F0B-4F90-A206-9ADF3D74B197}" type="parTrans" cxnId="{0B8CB55A-3D3C-44AB-B79E-E83C2F7DF023}">
      <dgm:prSet/>
      <dgm:spPr/>
      <dgm:t>
        <a:bodyPr/>
        <a:lstStyle/>
        <a:p>
          <a:endParaRPr lang="en-US"/>
        </a:p>
      </dgm:t>
    </dgm:pt>
    <dgm:pt modelId="{AB1EC0E4-3EB3-47E6-8CA3-1FF1ABF34545}" type="sibTrans" cxnId="{0B8CB55A-3D3C-44AB-B79E-E83C2F7DF023}">
      <dgm:prSet/>
      <dgm:spPr/>
      <dgm:t>
        <a:bodyPr/>
        <a:lstStyle/>
        <a:p>
          <a:endParaRPr lang="en-US"/>
        </a:p>
      </dgm:t>
    </dgm:pt>
    <dgm:pt modelId="{6D7DB0F7-992D-4C4E-9A7C-69A80D07F072}">
      <dgm:prSet/>
      <dgm:spPr/>
      <dgm:t>
        <a:bodyPr/>
        <a:lstStyle/>
        <a:p>
          <a:r>
            <a:rPr lang="en-US"/>
            <a:t>Institutional Funding</a:t>
          </a:r>
        </a:p>
      </dgm:t>
    </dgm:pt>
    <dgm:pt modelId="{BE47AE19-EF3C-430C-B33A-53AA19D3755D}" type="parTrans" cxnId="{ADC836B5-4C91-4B6E-96EF-991C0D6CEE3E}">
      <dgm:prSet/>
      <dgm:spPr/>
      <dgm:t>
        <a:bodyPr/>
        <a:lstStyle/>
        <a:p>
          <a:endParaRPr lang="en-US"/>
        </a:p>
      </dgm:t>
    </dgm:pt>
    <dgm:pt modelId="{4B3094A9-F311-46E6-B47F-C829B950C23C}" type="sibTrans" cxnId="{ADC836B5-4C91-4B6E-96EF-991C0D6CEE3E}">
      <dgm:prSet/>
      <dgm:spPr/>
      <dgm:t>
        <a:bodyPr/>
        <a:lstStyle/>
        <a:p>
          <a:endParaRPr lang="en-US"/>
        </a:p>
      </dgm:t>
    </dgm:pt>
    <dgm:pt modelId="{004760EB-E36B-8749-9FA2-6C51DD3DC414}" type="pres">
      <dgm:prSet presAssocID="{49C729CD-475F-44A0-AC7D-19DEFC4F29ED}" presName="linear" presStyleCnt="0">
        <dgm:presLayoutVars>
          <dgm:animLvl val="lvl"/>
          <dgm:resizeHandles val="exact"/>
        </dgm:presLayoutVars>
      </dgm:prSet>
      <dgm:spPr/>
    </dgm:pt>
    <dgm:pt modelId="{C5DC8977-E618-3A47-B5AE-F1B98E3904BE}" type="pres">
      <dgm:prSet presAssocID="{2B2A0E74-2ED8-43D5-A1AD-1550A1F8FE1B}" presName="parentText" presStyleLbl="node1" presStyleIdx="0" presStyleCnt="8">
        <dgm:presLayoutVars>
          <dgm:chMax val="0"/>
          <dgm:bulletEnabled val="1"/>
        </dgm:presLayoutVars>
      </dgm:prSet>
      <dgm:spPr/>
    </dgm:pt>
    <dgm:pt modelId="{E6F7BD66-7B45-FD4E-A051-1CF87A422A8C}" type="pres">
      <dgm:prSet presAssocID="{0840C898-44F6-4CA8-AA00-A35DA4F6001F}" presName="spacer" presStyleCnt="0"/>
      <dgm:spPr/>
    </dgm:pt>
    <dgm:pt modelId="{C636029F-2188-5F4B-B8C8-80077EE80903}" type="pres">
      <dgm:prSet presAssocID="{1650C813-A804-4C9D-B96F-BB700424E6CA}" presName="parentText" presStyleLbl="node1" presStyleIdx="1" presStyleCnt="8">
        <dgm:presLayoutVars>
          <dgm:chMax val="0"/>
          <dgm:bulletEnabled val="1"/>
        </dgm:presLayoutVars>
      </dgm:prSet>
      <dgm:spPr/>
    </dgm:pt>
    <dgm:pt modelId="{C3C2756D-46B1-3F42-90C4-56D24DB057B0}" type="pres">
      <dgm:prSet presAssocID="{4A118FA5-1A2B-4C9B-A45D-4C2960373CE8}" presName="spacer" presStyleCnt="0"/>
      <dgm:spPr/>
    </dgm:pt>
    <dgm:pt modelId="{94616EE3-8B06-5742-BFFC-FB9DAC25CED7}" type="pres">
      <dgm:prSet presAssocID="{5918AA25-68D8-419A-8D7F-1B24212091F4}" presName="parentText" presStyleLbl="node1" presStyleIdx="2" presStyleCnt="8">
        <dgm:presLayoutVars>
          <dgm:chMax val="0"/>
          <dgm:bulletEnabled val="1"/>
        </dgm:presLayoutVars>
      </dgm:prSet>
      <dgm:spPr/>
    </dgm:pt>
    <dgm:pt modelId="{7B40B02D-33C5-7E4C-878F-E3F2BDA1E41D}" type="pres">
      <dgm:prSet presAssocID="{A5A2296B-147E-4E71-A92D-09EF78E88FF2}" presName="spacer" presStyleCnt="0"/>
      <dgm:spPr/>
    </dgm:pt>
    <dgm:pt modelId="{55EAE4E1-3C12-FA4F-B7B2-C9BD0040738A}" type="pres">
      <dgm:prSet presAssocID="{6F11B371-D1FA-4E2E-A72A-CEB35055DF1E}" presName="parentText" presStyleLbl="node1" presStyleIdx="3" presStyleCnt="8">
        <dgm:presLayoutVars>
          <dgm:chMax val="0"/>
          <dgm:bulletEnabled val="1"/>
        </dgm:presLayoutVars>
      </dgm:prSet>
      <dgm:spPr/>
    </dgm:pt>
    <dgm:pt modelId="{3A62E7DE-FA6F-9540-8836-6E66E53D84AF}" type="pres">
      <dgm:prSet presAssocID="{05DE3CC8-8CE2-4CA6-BD19-022EA16F07B6}" presName="spacer" presStyleCnt="0"/>
      <dgm:spPr/>
    </dgm:pt>
    <dgm:pt modelId="{7DC8828D-6573-2047-B865-63C6EB2CBF5B}" type="pres">
      <dgm:prSet presAssocID="{D8D2F2B3-69DA-4AAF-941D-87747B89E3EF}" presName="parentText" presStyleLbl="node1" presStyleIdx="4" presStyleCnt="8">
        <dgm:presLayoutVars>
          <dgm:chMax val="0"/>
          <dgm:bulletEnabled val="1"/>
        </dgm:presLayoutVars>
      </dgm:prSet>
      <dgm:spPr/>
    </dgm:pt>
    <dgm:pt modelId="{EB095BF4-8E30-3444-92B2-0A69A3172DDC}" type="pres">
      <dgm:prSet presAssocID="{BD46748B-B678-4034-831D-DDCD614F753B}" presName="spacer" presStyleCnt="0"/>
      <dgm:spPr/>
    </dgm:pt>
    <dgm:pt modelId="{7799F9FD-6739-8E44-BE99-17A670CF725B}" type="pres">
      <dgm:prSet presAssocID="{41CF89E7-AD8A-4023-98E8-B36AE57EA483}" presName="parentText" presStyleLbl="node1" presStyleIdx="5" presStyleCnt="8">
        <dgm:presLayoutVars>
          <dgm:chMax val="0"/>
          <dgm:bulletEnabled val="1"/>
        </dgm:presLayoutVars>
      </dgm:prSet>
      <dgm:spPr/>
    </dgm:pt>
    <dgm:pt modelId="{23700F38-6011-C641-BF78-16755050E7AB}" type="pres">
      <dgm:prSet presAssocID="{8568F65A-CDA2-449A-8A52-1A35BD18062A}" presName="spacer" presStyleCnt="0"/>
      <dgm:spPr/>
    </dgm:pt>
    <dgm:pt modelId="{4E4D6561-6C9B-9B47-8BA7-B0D694A76885}" type="pres">
      <dgm:prSet presAssocID="{D894DC59-C51D-438A-9604-0728E85529D9}" presName="parentText" presStyleLbl="node1" presStyleIdx="6" presStyleCnt="8">
        <dgm:presLayoutVars>
          <dgm:chMax val="0"/>
          <dgm:bulletEnabled val="1"/>
        </dgm:presLayoutVars>
      </dgm:prSet>
      <dgm:spPr/>
    </dgm:pt>
    <dgm:pt modelId="{B6972ABD-F491-C94D-8EB5-FEB083335DA9}" type="pres">
      <dgm:prSet presAssocID="{AB1EC0E4-3EB3-47E6-8CA3-1FF1ABF34545}" presName="spacer" presStyleCnt="0"/>
      <dgm:spPr/>
    </dgm:pt>
    <dgm:pt modelId="{3F4400E1-B4F0-A146-9BD0-CC93096F163E}" type="pres">
      <dgm:prSet presAssocID="{6D7DB0F7-992D-4C4E-9A7C-69A80D07F072}" presName="parentText" presStyleLbl="node1" presStyleIdx="7" presStyleCnt="8">
        <dgm:presLayoutVars>
          <dgm:chMax val="0"/>
          <dgm:bulletEnabled val="1"/>
        </dgm:presLayoutVars>
      </dgm:prSet>
      <dgm:spPr/>
    </dgm:pt>
  </dgm:ptLst>
  <dgm:cxnLst>
    <dgm:cxn modelId="{714BFE15-F81E-4F6F-93BC-F57CB628EFFE}" srcId="{49C729CD-475F-44A0-AC7D-19DEFC4F29ED}" destId="{41CF89E7-AD8A-4023-98E8-B36AE57EA483}" srcOrd="5" destOrd="0" parTransId="{1E94AFEA-4B03-4434-B0D4-254D7D175697}" sibTransId="{8568F65A-CDA2-449A-8A52-1A35BD18062A}"/>
    <dgm:cxn modelId="{D7A2DE25-B425-DE4B-9A5B-1F107783D9BC}" type="presOf" srcId="{1650C813-A804-4C9D-B96F-BB700424E6CA}" destId="{C636029F-2188-5F4B-B8C8-80077EE80903}" srcOrd="0" destOrd="0" presId="urn:microsoft.com/office/officeart/2005/8/layout/vList2"/>
    <dgm:cxn modelId="{F6605B35-0226-644E-9A2D-E472D137080E}" type="presOf" srcId="{2B2A0E74-2ED8-43D5-A1AD-1550A1F8FE1B}" destId="{C5DC8977-E618-3A47-B5AE-F1B98E3904BE}" srcOrd="0" destOrd="0" presId="urn:microsoft.com/office/officeart/2005/8/layout/vList2"/>
    <dgm:cxn modelId="{089A355B-6AD3-D047-831D-B36CC962B7BA}" type="presOf" srcId="{D8D2F2B3-69DA-4AAF-941D-87747B89E3EF}" destId="{7DC8828D-6573-2047-B865-63C6EB2CBF5B}" srcOrd="0" destOrd="0" presId="urn:microsoft.com/office/officeart/2005/8/layout/vList2"/>
    <dgm:cxn modelId="{E75E4A5B-E0A1-FF4E-BDE6-66DA98F07FF9}" type="presOf" srcId="{49C729CD-475F-44A0-AC7D-19DEFC4F29ED}" destId="{004760EB-E36B-8749-9FA2-6C51DD3DC414}" srcOrd="0" destOrd="0" presId="urn:microsoft.com/office/officeart/2005/8/layout/vList2"/>
    <dgm:cxn modelId="{58B81D68-1C41-4B4E-B1E2-CE5FE1C30062}" type="presOf" srcId="{6F11B371-D1FA-4E2E-A72A-CEB35055DF1E}" destId="{55EAE4E1-3C12-FA4F-B7B2-C9BD0040738A}" srcOrd="0" destOrd="0" presId="urn:microsoft.com/office/officeart/2005/8/layout/vList2"/>
    <dgm:cxn modelId="{D077576F-4815-4C2D-87F6-830A0CF5C2E7}" srcId="{49C729CD-475F-44A0-AC7D-19DEFC4F29ED}" destId="{D8D2F2B3-69DA-4AAF-941D-87747B89E3EF}" srcOrd="4" destOrd="0" parTransId="{71E99F83-DA69-4EFB-81EC-186A0F040B7C}" sibTransId="{BD46748B-B678-4034-831D-DDCD614F753B}"/>
    <dgm:cxn modelId="{76860F70-2420-4F6F-8A7A-CDCF91037DAD}" srcId="{49C729CD-475F-44A0-AC7D-19DEFC4F29ED}" destId="{6F11B371-D1FA-4E2E-A72A-CEB35055DF1E}" srcOrd="3" destOrd="0" parTransId="{1F16142E-E4A9-4106-9509-F55677CB4437}" sibTransId="{05DE3CC8-8CE2-4CA6-BD19-022EA16F07B6}"/>
    <dgm:cxn modelId="{0B8CB55A-3D3C-44AB-B79E-E83C2F7DF023}" srcId="{49C729CD-475F-44A0-AC7D-19DEFC4F29ED}" destId="{D894DC59-C51D-438A-9604-0728E85529D9}" srcOrd="6" destOrd="0" parTransId="{152F401E-3F0B-4F90-A206-9ADF3D74B197}" sibTransId="{AB1EC0E4-3EB3-47E6-8CA3-1FF1ABF34545}"/>
    <dgm:cxn modelId="{45FC1996-7E5D-E245-AE43-CA2E3C83878A}" type="presOf" srcId="{5918AA25-68D8-419A-8D7F-1B24212091F4}" destId="{94616EE3-8B06-5742-BFFC-FB9DAC25CED7}" srcOrd="0" destOrd="0" presId="urn:microsoft.com/office/officeart/2005/8/layout/vList2"/>
    <dgm:cxn modelId="{EA1BC2AA-C53D-4B44-9ED8-9BBA294E8C36}" type="presOf" srcId="{D894DC59-C51D-438A-9604-0728E85529D9}" destId="{4E4D6561-6C9B-9B47-8BA7-B0D694A76885}" srcOrd="0" destOrd="0" presId="urn:microsoft.com/office/officeart/2005/8/layout/vList2"/>
    <dgm:cxn modelId="{C53CE4AF-531C-468D-A9F5-E1B9FC5F496A}" srcId="{49C729CD-475F-44A0-AC7D-19DEFC4F29ED}" destId="{2B2A0E74-2ED8-43D5-A1AD-1550A1F8FE1B}" srcOrd="0" destOrd="0" parTransId="{4627EF66-1D79-43D3-893C-082A3F962D5C}" sibTransId="{0840C898-44F6-4CA8-AA00-A35DA4F6001F}"/>
    <dgm:cxn modelId="{ADC836B5-4C91-4B6E-96EF-991C0D6CEE3E}" srcId="{49C729CD-475F-44A0-AC7D-19DEFC4F29ED}" destId="{6D7DB0F7-992D-4C4E-9A7C-69A80D07F072}" srcOrd="7" destOrd="0" parTransId="{BE47AE19-EF3C-430C-B33A-53AA19D3755D}" sibTransId="{4B3094A9-F311-46E6-B47F-C829B950C23C}"/>
    <dgm:cxn modelId="{6039F8E2-8ABA-4B6D-9ECD-89F2144FD492}" srcId="{49C729CD-475F-44A0-AC7D-19DEFC4F29ED}" destId="{1650C813-A804-4C9D-B96F-BB700424E6CA}" srcOrd="1" destOrd="0" parTransId="{50ADB0EB-C3BE-4B59-942E-1F8FA54D873E}" sibTransId="{4A118FA5-1A2B-4C9B-A45D-4C2960373CE8}"/>
    <dgm:cxn modelId="{56A763E8-4DC9-491D-B6D5-CB5A77C719F3}" srcId="{49C729CD-475F-44A0-AC7D-19DEFC4F29ED}" destId="{5918AA25-68D8-419A-8D7F-1B24212091F4}" srcOrd="2" destOrd="0" parTransId="{05C26911-EE16-4DD0-86BB-7B663757EDAA}" sibTransId="{A5A2296B-147E-4E71-A92D-09EF78E88FF2}"/>
    <dgm:cxn modelId="{7D4A69E9-BC17-6F4C-8CA9-159B0AF167F6}" type="presOf" srcId="{6D7DB0F7-992D-4C4E-9A7C-69A80D07F072}" destId="{3F4400E1-B4F0-A146-9BD0-CC93096F163E}" srcOrd="0" destOrd="0" presId="urn:microsoft.com/office/officeart/2005/8/layout/vList2"/>
    <dgm:cxn modelId="{DD6C83F4-D869-B248-9DCA-36B93CF9925A}" type="presOf" srcId="{41CF89E7-AD8A-4023-98E8-B36AE57EA483}" destId="{7799F9FD-6739-8E44-BE99-17A670CF725B}" srcOrd="0" destOrd="0" presId="urn:microsoft.com/office/officeart/2005/8/layout/vList2"/>
    <dgm:cxn modelId="{8C0CEE19-10FE-6946-B750-2E7ABFB80069}" type="presParOf" srcId="{004760EB-E36B-8749-9FA2-6C51DD3DC414}" destId="{C5DC8977-E618-3A47-B5AE-F1B98E3904BE}" srcOrd="0" destOrd="0" presId="urn:microsoft.com/office/officeart/2005/8/layout/vList2"/>
    <dgm:cxn modelId="{B65D7607-5622-BD47-94A2-973B8AB52DF2}" type="presParOf" srcId="{004760EB-E36B-8749-9FA2-6C51DD3DC414}" destId="{E6F7BD66-7B45-FD4E-A051-1CF87A422A8C}" srcOrd="1" destOrd="0" presId="urn:microsoft.com/office/officeart/2005/8/layout/vList2"/>
    <dgm:cxn modelId="{2A2A5F07-C07E-6345-BA15-F87D0C2FB0A5}" type="presParOf" srcId="{004760EB-E36B-8749-9FA2-6C51DD3DC414}" destId="{C636029F-2188-5F4B-B8C8-80077EE80903}" srcOrd="2" destOrd="0" presId="urn:microsoft.com/office/officeart/2005/8/layout/vList2"/>
    <dgm:cxn modelId="{30CD317F-9EDA-8441-B581-CA95B90AE0A3}" type="presParOf" srcId="{004760EB-E36B-8749-9FA2-6C51DD3DC414}" destId="{C3C2756D-46B1-3F42-90C4-56D24DB057B0}" srcOrd="3" destOrd="0" presId="urn:microsoft.com/office/officeart/2005/8/layout/vList2"/>
    <dgm:cxn modelId="{45916552-155B-A946-A25F-DC2FD19DC579}" type="presParOf" srcId="{004760EB-E36B-8749-9FA2-6C51DD3DC414}" destId="{94616EE3-8B06-5742-BFFC-FB9DAC25CED7}" srcOrd="4" destOrd="0" presId="urn:microsoft.com/office/officeart/2005/8/layout/vList2"/>
    <dgm:cxn modelId="{7053DF0D-8B71-5A40-A592-54DE110FA71D}" type="presParOf" srcId="{004760EB-E36B-8749-9FA2-6C51DD3DC414}" destId="{7B40B02D-33C5-7E4C-878F-E3F2BDA1E41D}" srcOrd="5" destOrd="0" presId="urn:microsoft.com/office/officeart/2005/8/layout/vList2"/>
    <dgm:cxn modelId="{379266B7-940F-9A4B-B579-88C0EC8D9D77}" type="presParOf" srcId="{004760EB-E36B-8749-9FA2-6C51DD3DC414}" destId="{55EAE4E1-3C12-FA4F-B7B2-C9BD0040738A}" srcOrd="6" destOrd="0" presId="urn:microsoft.com/office/officeart/2005/8/layout/vList2"/>
    <dgm:cxn modelId="{D7AD777B-57D4-A443-8FCB-D3BCB9EF8CA7}" type="presParOf" srcId="{004760EB-E36B-8749-9FA2-6C51DD3DC414}" destId="{3A62E7DE-FA6F-9540-8836-6E66E53D84AF}" srcOrd="7" destOrd="0" presId="urn:microsoft.com/office/officeart/2005/8/layout/vList2"/>
    <dgm:cxn modelId="{2CD98F6C-FF2D-C745-81AE-3380DA85DC31}" type="presParOf" srcId="{004760EB-E36B-8749-9FA2-6C51DD3DC414}" destId="{7DC8828D-6573-2047-B865-63C6EB2CBF5B}" srcOrd="8" destOrd="0" presId="urn:microsoft.com/office/officeart/2005/8/layout/vList2"/>
    <dgm:cxn modelId="{3B38B9D0-7856-6C44-ACF3-2B45B805417A}" type="presParOf" srcId="{004760EB-E36B-8749-9FA2-6C51DD3DC414}" destId="{EB095BF4-8E30-3444-92B2-0A69A3172DDC}" srcOrd="9" destOrd="0" presId="urn:microsoft.com/office/officeart/2005/8/layout/vList2"/>
    <dgm:cxn modelId="{C7E1EB49-BBEC-A749-8F2E-34240F10521F}" type="presParOf" srcId="{004760EB-E36B-8749-9FA2-6C51DD3DC414}" destId="{7799F9FD-6739-8E44-BE99-17A670CF725B}" srcOrd="10" destOrd="0" presId="urn:microsoft.com/office/officeart/2005/8/layout/vList2"/>
    <dgm:cxn modelId="{43C677CC-1BD1-D646-A783-EFEA6D03B972}" type="presParOf" srcId="{004760EB-E36B-8749-9FA2-6C51DD3DC414}" destId="{23700F38-6011-C641-BF78-16755050E7AB}" srcOrd="11" destOrd="0" presId="urn:microsoft.com/office/officeart/2005/8/layout/vList2"/>
    <dgm:cxn modelId="{4D5C599C-A61F-2C4B-9603-EFAF102AEBFE}" type="presParOf" srcId="{004760EB-E36B-8749-9FA2-6C51DD3DC414}" destId="{4E4D6561-6C9B-9B47-8BA7-B0D694A76885}" srcOrd="12" destOrd="0" presId="urn:microsoft.com/office/officeart/2005/8/layout/vList2"/>
    <dgm:cxn modelId="{1606F90C-F98B-634D-8D3E-BCE5A390D103}" type="presParOf" srcId="{004760EB-E36B-8749-9FA2-6C51DD3DC414}" destId="{B6972ABD-F491-C94D-8EB5-FEB083335DA9}" srcOrd="13" destOrd="0" presId="urn:microsoft.com/office/officeart/2005/8/layout/vList2"/>
    <dgm:cxn modelId="{1ECB724A-1C51-F145-8C27-A284AA8D4FAB}" type="presParOf" srcId="{004760EB-E36B-8749-9FA2-6C51DD3DC414}" destId="{3F4400E1-B4F0-A146-9BD0-CC93096F163E}" srcOrd="1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6031E-AA04-466B-A446-B249D2D5E1BF}">
      <dsp:nvSpPr>
        <dsp:cNvPr id="0" name=""/>
        <dsp:cNvSpPr/>
      </dsp:nvSpPr>
      <dsp:spPr>
        <a:xfrm>
          <a:off x="0" y="560"/>
          <a:ext cx="11569729" cy="131257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996C09-01C4-46D2-987D-2E173C8CE1B9}">
      <dsp:nvSpPr>
        <dsp:cNvPr id="0" name=""/>
        <dsp:cNvSpPr/>
      </dsp:nvSpPr>
      <dsp:spPr>
        <a:xfrm>
          <a:off x="397052" y="295889"/>
          <a:ext cx="721913" cy="7219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0DEC94C-18C9-4EFF-B93B-BF083D4BF9DF}">
      <dsp:nvSpPr>
        <dsp:cNvPr id="0" name=""/>
        <dsp:cNvSpPr/>
      </dsp:nvSpPr>
      <dsp:spPr>
        <a:xfrm>
          <a:off x="1516018" y="560"/>
          <a:ext cx="10053710" cy="1312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914" tIns="138914" rIns="138914" bIns="138914" numCol="1" spcCol="1270" anchor="ctr" anchorCtr="0">
          <a:noAutofit/>
        </a:bodyPr>
        <a:lstStyle/>
        <a:p>
          <a:pPr marL="0" lvl="0" indent="0" algn="l" defTabSz="1111250">
            <a:lnSpc>
              <a:spcPct val="90000"/>
            </a:lnSpc>
            <a:spcBef>
              <a:spcPct val="0"/>
            </a:spcBef>
            <a:spcAft>
              <a:spcPct val="35000"/>
            </a:spcAft>
            <a:buNone/>
          </a:pPr>
          <a:r>
            <a:rPr lang="en-US" sz="2500" kern="1200"/>
            <a:t>Lean in- allow students to share their point of view</a:t>
          </a:r>
        </a:p>
      </dsp:txBody>
      <dsp:txXfrm>
        <a:off x="1516018" y="560"/>
        <a:ext cx="10053710" cy="1312570"/>
      </dsp:txXfrm>
    </dsp:sp>
    <dsp:sp modelId="{67008E6B-22D8-4892-BFD5-7932DE9E6F5F}">
      <dsp:nvSpPr>
        <dsp:cNvPr id="0" name=""/>
        <dsp:cNvSpPr/>
      </dsp:nvSpPr>
      <dsp:spPr>
        <a:xfrm>
          <a:off x="0" y="1641273"/>
          <a:ext cx="11569729" cy="131257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F91A5B-8975-4250-AC32-1944AC0E6E05}">
      <dsp:nvSpPr>
        <dsp:cNvPr id="0" name=""/>
        <dsp:cNvSpPr/>
      </dsp:nvSpPr>
      <dsp:spPr>
        <a:xfrm>
          <a:off x="397052" y="1936601"/>
          <a:ext cx="721913" cy="72191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2678465-7A59-4B8C-9CE1-781FCDABA3C4}">
      <dsp:nvSpPr>
        <dsp:cNvPr id="0" name=""/>
        <dsp:cNvSpPr/>
      </dsp:nvSpPr>
      <dsp:spPr>
        <a:xfrm>
          <a:off x="1516018" y="1641273"/>
          <a:ext cx="10053710" cy="1312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914" tIns="138914" rIns="138914" bIns="138914" numCol="1" spcCol="1270" anchor="ctr" anchorCtr="0">
          <a:noAutofit/>
        </a:bodyPr>
        <a:lstStyle/>
        <a:p>
          <a:pPr marL="0" lvl="0" indent="0" algn="l" defTabSz="1111250">
            <a:lnSpc>
              <a:spcPct val="90000"/>
            </a:lnSpc>
            <a:spcBef>
              <a:spcPct val="0"/>
            </a:spcBef>
            <a:spcAft>
              <a:spcPct val="35000"/>
            </a:spcAft>
            <a:buNone/>
          </a:pPr>
          <a:r>
            <a:rPr lang="en-US" sz="2500" kern="1200"/>
            <a:t>Gather Feedback- what are their needs?</a:t>
          </a:r>
        </a:p>
      </dsp:txBody>
      <dsp:txXfrm>
        <a:off x="1516018" y="1641273"/>
        <a:ext cx="10053710" cy="1312570"/>
      </dsp:txXfrm>
    </dsp:sp>
    <dsp:sp modelId="{03A23495-E1DD-4C96-8E04-5FEE2BDE5476}">
      <dsp:nvSpPr>
        <dsp:cNvPr id="0" name=""/>
        <dsp:cNvSpPr/>
      </dsp:nvSpPr>
      <dsp:spPr>
        <a:xfrm>
          <a:off x="0" y="3281986"/>
          <a:ext cx="11569729" cy="131257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82387B-02F0-4EE0-A32F-8398A09FD686}">
      <dsp:nvSpPr>
        <dsp:cNvPr id="0" name=""/>
        <dsp:cNvSpPr/>
      </dsp:nvSpPr>
      <dsp:spPr>
        <a:xfrm>
          <a:off x="397052" y="3577314"/>
          <a:ext cx="721913" cy="72191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ED4548-C14B-4EAA-BE44-42F5E8862825}">
      <dsp:nvSpPr>
        <dsp:cNvPr id="0" name=""/>
        <dsp:cNvSpPr/>
      </dsp:nvSpPr>
      <dsp:spPr>
        <a:xfrm>
          <a:off x="1516018" y="3281986"/>
          <a:ext cx="10053710" cy="1312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914" tIns="138914" rIns="138914" bIns="138914" numCol="1" spcCol="1270" anchor="ctr" anchorCtr="0">
          <a:noAutofit/>
        </a:bodyPr>
        <a:lstStyle/>
        <a:p>
          <a:pPr marL="0" lvl="0" indent="0" algn="l" defTabSz="1111250">
            <a:lnSpc>
              <a:spcPct val="90000"/>
            </a:lnSpc>
            <a:spcBef>
              <a:spcPct val="0"/>
            </a:spcBef>
            <a:spcAft>
              <a:spcPct val="35000"/>
            </a:spcAft>
            <a:buNone/>
          </a:pPr>
          <a:r>
            <a:rPr lang="en-US" sz="2500" kern="1200"/>
            <a:t>Listen with intention- commit to </a:t>
          </a:r>
          <a:r>
            <a:rPr lang="en-US" sz="2500" i="1" kern="1200"/>
            <a:t>doing </a:t>
          </a:r>
          <a:r>
            <a:rPr lang="en-US" sz="2500" kern="1200"/>
            <a:t>something with the information</a:t>
          </a:r>
        </a:p>
      </dsp:txBody>
      <dsp:txXfrm>
        <a:off x="1516018" y="3281986"/>
        <a:ext cx="10053710" cy="13125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DC8977-E618-3A47-B5AE-F1B98E3904BE}">
      <dsp:nvSpPr>
        <dsp:cNvPr id="0" name=""/>
        <dsp:cNvSpPr/>
      </dsp:nvSpPr>
      <dsp:spPr>
        <a:xfrm>
          <a:off x="0" y="16598"/>
          <a:ext cx="11569729" cy="5148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Affordability</a:t>
          </a:r>
        </a:p>
      </dsp:txBody>
      <dsp:txXfrm>
        <a:off x="25130" y="41728"/>
        <a:ext cx="11519469" cy="464540"/>
      </dsp:txXfrm>
    </dsp:sp>
    <dsp:sp modelId="{C636029F-2188-5F4B-B8C8-80077EE80903}">
      <dsp:nvSpPr>
        <dsp:cNvPr id="0" name=""/>
        <dsp:cNvSpPr/>
      </dsp:nvSpPr>
      <dsp:spPr>
        <a:xfrm>
          <a:off x="0" y="594758"/>
          <a:ext cx="11569729" cy="5148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Access to Education</a:t>
          </a:r>
        </a:p>
      </dsp:txBody>
      <dsp:txXfrm>
        <a:off x="25130" y="619888"/>
        <a:ext cx="11519469" cy="464540"/>
      </dsp:txXfrm>
    </dsp:sp>
    <dsp:sp modelId="{94616EE3-8B06-5742-BFFC-FB9DAC25CED7}">
      <dsp:nvSpPr>
        <dsp:cNvPr id="0" name=""/>
        <dsp:cNvSpPr/>
      </dsp:nvSpPr>
      <dsp:spPr>
        <a:xfrm>
          <a:off x="0" y="1172918"/>
          <a:ext cx="11569729" cy="5148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Mental Health</a:t>
          </a:r>
        </a:p>
      </dsp:txBody>
      <dsp:txXfrm>
        <a:off x="25130" y="1198048"/>
        <a:ext cx="11519469" cy="464540"/>
      </dsp:txXfrm>
    </dsp:sp>
    <dsp:sp modelId="{55EAE4E1-3C12-FA4F-B7B2-C9BD0040738A}">
      <dsp:nvSpPr>
        <dsp:cNvPr id="0" name=""/>
        <dsp:cNvSpPr/>
      </dsp:nvSpPr>
      <dsp:spPr>
        <a:xfrm>
          <a:off x="0" y="1751078"/>
          <a:ext cx="11569729" cy="5148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Student Engagement</a:t>
          </a:r>
        </a:p>
      </dsp:txBody>
      <dsp:txXfrm>
        <a:off x="25130" y="1776208"/>
        <a:ext cx="11519469" cy="464540"/>
      </dsp:txXfrm>
    </dsp:sp>
    <dsp:sp modelId="{7DC8828D-6573-2047-B865-63C6EB2CBF5B}">
      <dsp:nvSpPr>
        <dsp:cNvPr id="0" name=""/>
        <dsp:cNvSpPr/>
      </dsp:nvSpPr>
      <dsp:spPr>
        <a:xfrm>
          <a:off x="0" y="2329238"/>
          <a:ext cx="11569729" cy="5148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Accessibility</a:t>
          </a:r>
        </a:p>
      </dsp:txBody>
      <dsp:txXfrm>
        <a:off x="25130" y="2354368"/>
        <a:ext cx="11519469" cy="464540"/>
      </dsp:txXfrm>
    </dsp:sp>
    <dsp:sp modelId="{7799F9FD-6739-8E44-BE99-17A670CF725B}">
      <dsp:nvSpPr>
        <dsp:cNvPr id="0" name=""/>
        <dsp:cNvSpPr/>
      </dsp:nvSpPr>
      <dsp:spPr>
        <a:xfrm>
          <a:off x="0" y="2907398"/>
          <a:ext cx="11569729" cy="5148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Employment Opportunities</a:t>
          </a:r>
        </a:p>
      </dsp:txBody>
      <dsp:txXfrm>
        <a:off x="25130" y="2932528"/>
        <a:ext cx="11519469" cy="464540"/>
      </dsp:txXfrm>
    </dsp:sp>
    <dsp:sp modelId="{4E4D6561-6C9B-9B47-8BA7-B0D694A76885}">
      <dsp:nvSpPr>
        <dsp:cNvPr id="0" name=""/>
        <dsp:cNvSpPr/>
      </dsp:nvSpPr>
      <dsp:spPr>
        <a:xfrm>
          <a:off x="0" y="3485558"/>
          <a:ext cx="11569729" cy="5148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Campus Safety</a:t>
          </a:r>
        </a:p>
      </dsp:txBody>
      <dsp:txXfrm>
        <a:off x="25130" y="3510688"/>
        <a:ext cx="11519469" cy="464540"/>
      </dsp:txXfrm>
    </dsp:sp>
    <dsp:sp modelId="{3F4400E1-B4F0-A146-9BD0-CC93096F163E}">
      <dsp:nvSpPr>
        <dsp:cNvPr id="0" name=""/>
        <dsp:cNvSpPr/>
      </dsp:nvSpPr>
      <dsp:spPr>
        <a:xfrm>
          <a:off x="0" y="4063718"/>
          <a:ext cx="11569729" cy="5148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Institutional Funding</a:t>
          </a:r>
        </a:p>
      </dsp:txBody>
      <dsp:txXfrm>
        <a:off x="25130" y="4088848"/>
        <a:ext cx="11519469" cy="46454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6F6184-997A-1546-A808-8A972F7C0F82}" type="datetimeFigureOut">
              <a:rPr lang="en-US" smtClean="0"/>
              <a:t>7/24/2023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9A6FFE-AA02-8647-B6BE-F1588663B5B7}" type="slidenum">
              <a:rPr lang="en-US" smtClean="0"/>
              <a:t>‹#›</a:t>
            </a:fld>
            <a:endParaRPr lang="en-US"/>
          </a:p>
        </p:txBody>
      </p:sp>
    </p:spTree>
    <p:extLst>
      <p:ext uri="{BB962C8B-B14F-4D97-AF65-F5344CB8AC3E}">
        <p14:creationId xmlns:p14="http://schemas.microsoft.com/office/powerpoint/2010/main" val="246225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F7D1-689C-4BC1-B59B-4A4CE078EC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4423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CA" sz="1800" u="sng" dirty="0">
              <a:cs typeface="Calibri"/>
            </a:endParaRPr>
          </a:p>
        </p:txBody>
      </p:sp>
      <p:sp>
        <p:nvSpPr>
          <p:cNvPr id="4" name="Slide Number Placeholder 3"/>
          <p:cNvSpPr>
            <a:spLocks noGrp="1"/>
          </p:cNvSpPr>
          <p:nvPr>
            <p:ph type="sldNum" sz="quarter" idx="5"/>
          </p:nvPr>
        </p:nvSpPr>
        <p:spPr/>
        <p:txBody>
          <a:bodyPr/>
          <a:lstStyle/>
          <a:p>
            <a:fld id="{5B9A6FFE-AA02-8647-B6BE-F1588663B5B7}" type="slidenum">
              <a:rPr lang="en-US" smtClean="0"/>
              <a:t>10</a:t>
            </a:fld>
            <a:endParaRPr lang="en-US"/>
          </a:p>
        </p:txBody>
      </p:sp>
    </p:spTree>
    <p:extLst>
      <p:ext uri="{BB962C8B-B14F-4D97-AF65-F5344CB8AC3E}">
        <p14:creationId xmlns:p14="http://schemas.microsoft.com/office/powerpoint/2010/main" val="533048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CA" sz="1800" b="0" i="0" u="none" strike="noStrike" dirty="0">
              <a:effectLst/>
              <a:latin typeface="Calibri"/>
              <a:cs typeface="Calibri"/>
            </a:endParaRPr>
          </a:p>
          <a:p>
            <a:endParaRPr lang="en-US" dirty="0"/>
          </a:p>
        </p:txBody>
      </p:sp>
      <p:sp>
        <p:nvSpPr>
          <p:cNvPr id="4" name="Slide Number Placeholder 3"/>
          <p:cNvSpPr>
            <a:spLocks noGrp="1"/>
          </p:cNvSpPr>
          <p:nvPr>
            <p:ph type="sldNum" sz="quarter" idx="5"/>
          </p:nvPr>
        </p:nvSpPr>
        <p:spPr/>
        <p:txBody>
          <a:bodyPr/>
          <a:lstStyle/>
          <a:p>
            <a:fld id="{5B9A6FFE-AA02-8647-B6BE-F1588663B5B7}" type="slidenum">
              <a:rPr lang="en-US" smtClean="0"/>
              <a:t>11</a:t>
            </a:fld>
            <a:endParaRPr lang="en-US"/>
          </a:p>
        </p:txBody>
      </p:sp>
    </p:spTree>
    <p:extLst>
      <p:ext uri="{BB962C8B-B14F-4D97-AF65-F5344CB8AC3E}">
        <p14:creationId xmlns:p14="http://schemas.microsoft.com/office/powerpoint/2010/main" val="651526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CA" sz="1800" b="0" i="0" u="none" strike="noStrike" dirty="0">
              <a:solidFill>
                <a:srgbClr val="FF0000"/>
              </a:solidFill>
              <a:effectLst/>
              <a:latin typeface="Calibri"/>
              <a:cs typeface="Calibri"/>
            </a:endParaRPr>
          </a:p>
          <a:p>
            <a:endParaRPr lang="en-US" dirty="0"/>
          </a:p>
        </p:txBody>
      </p:sp>
      <p:sp>
        <p:nvSpPr>
          <p:cNvPr id="4" name="Slide Number Placeholder 3"/>
          <p:cNvSpPr>
            <a:spLocks noGrp="1"/>
          </p:cNvSpPr>
          <p:nvPr>
            <p:ph type="sldNum" sz="quarter" idx="5"/>
          </p:nvPr>
        </p:nvSpPr>
        <p:spPr/>
        <p:txBody>
          <a:bodyPr/>
          <a:lstStyle/>
          <a:p>
            <a:fld id="{5B9A6FFE-AA02-8647-B6BE-F1588663B5B7}" type="slidenum">
              <a:rPr lang="en-US" smtClean="0"/>
              <a:t>12</a:t>
            </a:fld>
            <a:endParaRPr lang="en-US"/>
          </a:p>
        </p:txBody>
      </p:sp>
    </p:spTree>
    <p:extLst>
      <p:ext uri="{BB962C8B-B14F-4D97-AF65-F5344CB8AC3E}">
        <p14:creationId xmlns:p14="http://schemas.microsoft.com/office/powerpoint/2010/main" val="2052601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800" dirty="0">
                <a:latin typeface="Calibri"/>
                <a:cs typeface="Calibri"/>
              </a:rPr>
              <a:t> </a:t>
            </a:r>
            <a:endParaRPr lang="en-US" dirty="0"/>
          </a:p>
          <a:p>
            <a:endParaRPr lang="en-US" dirty="0"/>
          </a:p>
        </p:txBody>
      </p:sp>
      <p:sp>
        <p:nvSpPr>
          <p:cNvPr id="4" name="Slide Number Placeholder 3"/>
          <p:cNvSpPr>
            <a:spLocks noGrp="1"/>
          </p:cNvSpPr>
          <p:nvPr>
            <p:ph type="sldNum" sz="quarter" idx="5"/>
          </p:nvPr>
        </p:nvSpPr>
        <p:spPr/>
        <p:txBody>
          <a:bodyPr/>
          <a:lstStyle/>
          <a:p>
            <a:fld id="{5B9A6FFE-AA02-8647-B6BE-F1588663B5B7}" type="slidenum">
              <a:rPr lang="en-US" smtClean="0"/>
              <a:t>13</a:t>
            </a:fld>
            <a:endParaRPr lang="en-US"/>
          </a:p>
        </p:txBody>
      </p:sp>
    </p:spTree>
    <p:extLst>
      <p:ext uri="{BB962C8B-B14F-4D97-AF65-F5344CB8AC3E}">
        <p14:creationId xmlns:p14="http://schemas.microsoft.com/office/powerpoint/2010/main" val="3618715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dirty="0"/>
          </a:p>
        </p:txBody>
      </p:sp>
      <p:sp>
        <p:nvSpPr>
          <p:cNvPr id="4" name="Slide Number Placeholder 3"/>
          <p:cNvSpPr>
            <a:spLocks noGrp="1"/>
          </p:cNvSpPr>
          <p:nvPr>
            <p:ph type="sldNum" sz="quarter" idx="5"/>
          </p:nvPr>
        </p:nvSpPr>
        <p:spPr/>
        <p:txBody>
          <a:bodyPr/>
          <a:lstStyle/>
          <a:p>
            <a:fld id="{5B9A6FFE-AA02-8647-B6BE-F1588663B5B7}" type="slidenum">
              <a:rPr lang="en-US" smtClean="0"/>
              <a:t>14</a:t>
            </a:fld>
            <a:endParaRPr lang="en-US"/>
          </a:p>
        </p:txBody>
      </p:sp>
    </p:spTree>
    <p:extLst>
      <p:ext uri="{BB962C8B-B14F-4D97-AF65-F5344CB8AC3E}">
        <p14:creationId xmlns:p14="http://schemas.microsoft.com/office/powerpoint/2010/main" val="1415803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sz="1800" dirty="0">
              <a:cs typeface="Calibri"/>
            </a:endParaRPr>
          </a:p>
        </p:txBody>
      </p:sp>
      <p:sp>
        <p:nvSpPr>
          <p:cNvPr id="4" name="Slide Number Placeholder 3"/>
          <p:cNvSpPr>
            <a:spLocks noGrp="1"/>
          </p:cNvSpPr>
          <p:nvPr>
            <p:ph type="sldNum" sz="quarter" idx="5"/>
          </p:nvPr>
        </p:nvSpPr>
        <p:spPr/>
        <p:txBody>
          <a:bodyPr/>
          <a:lstStyle/>
          <a:p>
            <a:fld id="{5B9A6FFE-AA02-8647-B6BE-F1588663B5B7}" type="slidenum">
              <a:rPr lang="en-US" smtClean="0"/>
              <a:t>15</a:t>
            </a:fld>
            <a:endParaRPr lang="en-US"/>
          </a:p>
        </p:txBody>
      </p:sp>
    </p:spTree>
    <p:extLst>
      <p:ext uri="{BB962C8B-B14F-4D97-AF65-F5344CB8AC3E}">
        <p14:creationId xmlns:p14="http://schemas.microsoft.com/office/powerpoint/2010/main" val="31958220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CA" sz="1800" dirty="0">
              <a:cs typeface="Calibri"/>
            </a:endParaRPr>
          </a:p>
        </p:txBody>
      </p:sp>
      <p:sp>
        <p:nvSpPr>
          <p:cNvPr id="4" name="Slide Number Placeholder 3"/>
          <p:cNvSpPr>
            <a:spLocks noGrp="1"/>
          </p:cNvSpPr>
          <p:nvPr>
            <p:ph type="sldNum" sz="quarter" idx="5"/>
          </p:nvPr>
        </p:nvSpPr>
        <p:spPr/>
        <p:txBody>
          <a:bodyPr/>
          <a:lstStyle/>
          <a:p>
            <a:fld id="{5B9A6FFE-AA02-8647-B6BE-F1588663B5B7}" type="slidenum">
              <a:rPr lang="en-US" smtClean="0"/>
              <a:t>16</a:t>
            </a:fld>
            <a:endParaRPr lang="en-US"/>
          </a:p>
        </p:txBody>
      </p:sp>
    </p:spTree>
    <p:extLst>
      <p:ext uri="{BB962C8B-B14F-4D97-AF65-F5344CB8AC3E}">
        <p14:creationId xmlns:p14="http://schemas.microsoft.com/office/powerpoint/2010/main" val="2606911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B9A6FFE-AA02-8647-B6BE-F1588663B5B7}" type="slidenum">
              <a:rPr lang="en-US" smtClean="0"/>
              <a:t>17</a:t>
            </a:fld>
            <a:endParaRPr lang="en-US"/>
          </a:p>
        </p:txBody>
      </p:sp>
    </p:spTree>
    <p:extLst>
      <p:ext uri="{BB962C8B-B14F-4D97-AF65-F5344CB8AC3E}">
        <p14:creationId xmlns:p14="http://schemas.microsoft.com/office/powerpoint/2010/main" val="1686246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Feel free to type in the chat</a:t>
            </a:r>
          </a:p>
        </p:txBody>
      </p:sp>
      <p:sp>
        <p:nvSpPr>
          <p:cNvPr id="4" name="Slide Number Placeholder 3"/>
          <p:cNvSpPr>
            <a:spLocks noGrp="1"/>
          </p:cNvSpPr>
          <p:nvPr>
            <p:ph type="sldNum" sz="quarter" idx="5"/>
          </p:nvPr>
        </p:nvSpPr>
        <p:spPr/>
        <p:txBody>
          <a:bodyPr/>
          <a:lstStyle/>
          <a:p>
            <a:fld id="{741DCAA5-53CA-4551-9E32-7819DAFB0D56}" type="slidenum">
              <a:rPr lang="en-CA" smtClean="0"/>
              <a:t>18</a:t>
            </a:fld>
            <a:endParaRPr lang="en-CA"/>
          </a:p>
        </p:txBody>
      </p:sp>
    </p:spTree>
    <p:extLst>
      <p:ext uri="{BB962C8B-B14F-4D97-AF65-F5344CB8AC3E}">
        <p14:creationId xmlns:p14="http://schemas.microsoft.com/office/powerpoint/2010/main" val="39348646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B9A6FFE-AA02-8647-B6BE-F1588663B5B7}" type="slidenum">
              <a:rPr lang="en-US" smtClean="0"/>
              <a:t>19</a:t>
            </a:fld>
            <a:endParaRPr lang="en-US"/>
          </a:p>
        </p:txBody>
      </p:sp>
    </p:spTree>
    <p:extLst>
      <p:ext uri="{BB962C8B-B14F-4D97-AF65-F5344CB8AC3E}">
        <p14:creationId xmlns:p14="http://schemas.microsoft.com/office/powerpoint/2010/main" val="2541089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fld id="{8CCEF7D1-689C-4BC1-B59B-4A4CE078ECDF}" type="slidenum">
              <a:rPr lang="en-US" smtClean="0"/>
              <a:t>2</a:t>
            </a:fld>
            <a:endParaRPr lang="en-US"/>
          </a:p>
        </p:txBody>
      </p:sp>
    </p:spTree>
    <p:extLst>
      <p:ext uri="{BB962C8B-B14F-4D97-AF65-F5344CB8AC3E}">
        <p14:creationId xmlns:p14="http://schemas.microsoft.com/office/powerpoint/2010/main" val="3004809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cs typeface="Calibri"/>
            </a:endParaRPr>
          </a:p>
        </p:txBody>
      </p:sp>
      <p:sp>
        <p:nvSpPr>
          <p:cNvPr id="4" name="Slide Number Placeholder 3"/>
          <p:cNvSpPr>
            <a:spLocks noGrp="1"/>
          </p:cNvSpPr>
          <p:nvPr>
            <p:ph type="sldNum" sz="quarter" idx="5"/>
          </p:nvPr>
        </p:nvSpPr>
        <p:spPr/>
        <p:txBody>
          <a:bodyPr/>
          <a:lstStyle/>
          <a:p>
            <a:fld id="{5B9A6FFE-AA02-8647-B6BE-F1588663B5B7}" type="slidenum">
              <a:rPr lang="en-US" smtClean="0"/>
              <a:t>3</a:t>
            </a:fld>
            <a:endParaRPr lang="en-US"/>
          </a:p>
        </p:txBody>
      </p:sp>
    </p:spTree>
    <p:extLst>
      <p:ext uri="{BB962C8B-B14F-4D97-AF65-F5344CB8AC3E}">
        <p14:creationId xmlns:p14="http://schemas.microsoft.com/office/powerpoint/2010/main" val="1339822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800"/>
              </a:spcBef>
              <a:spcAft>
                <a:spcPts val="800"/>
              </a:spcAft>
              <a:buFont typeface="Arial"/>
              <a:buNone/>
            </a:pPr>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F7D1-689C-4BC1-B59B-4A4CE078EC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711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F7D1-689C-4BC1-B59B-4A4CE078EC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0116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b="0" i="0" u="none" strike="noStrike" dirty="0">
              <a:solidFill>
                <a:srgbClr val="000000"/>
              </a:solidFill>
              <a:effectLst/>
              <a:latin typeface="Poppins" pitchFamily="2" charset="77"/>
              <a:cs typeface="Poppins"/>
            </a:endParaRPr>
          </a:p>
          <a:p>
            <a:pPr algn="l"/>
            <a:endParaRPr lang="en-CA" dirty="0">
              <a:cs typeface="Calibri"/>
            </a:endParaRPr>
          </a:p>
        </p:txBody>
      </p:sp>
      <p:sp>
        <p:nvSpPr>
          <p:cNvPr id="4" name="Slide Number Placeholder 3"/>
          <p:cNvSpPr>
            <a:spLocks noGrp="1"/>
          </p:cNvSpPr>
          <p:nvPr>
            <p:ph type="sldNum" sz="quarter" idx="5"/>
          </p:nvPr>
        </p:nvSpPr>
        <p:spPr/>
        <p:txBody>
          <a:bodyPr/>
          <a:lstStyle/>
          <a:p>
            <a:fld id="{741DCAA5-53CA-4551-9E32-7819DAFB0D56}" type="slidenum">
              <a:rPr lang="en-CA" smtClean="0"/>
              <a:t>6</a:t>
            </a:fld>
            <a:endParaRPr lang="en-CA"/>
          </a:p>
        </p:txBody>
      </p:sp>
    </p:spTree>
    <p:extLst>
      <p:ext uri="{BB962C8B-B14F-4D97-AF65-F5344CB8AC3E}">
        <p14:creationId xmlns:p14="http://schemas.microsoft.com/office/powerpoint/2010/main" val="83778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CA" sz="1800" dirty="0">
              <a:cs typeface="Calibri"/>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7</a:t>
            </a:fld>
            <a:endParaRPr lang="en-US"/>
          </a:p>
        </p:txBody>
      </p:sp>
    </p:spTree>
    <p:extLst>
      <p:ext uri="{BB962C8B-B14F-4D97-AF65-F5344CB8AC3E}">
        <p14:creationId xmlns:p14="http://schemas.microsoft.com/office/powerpoint/2010/main" val="3599333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b="0" i="0" u="none" strike="noStrike" dirty="0">
              <a:solidFill>
                <a:srgbClr val="000000"/>
              </a:solidFill>
              <a:effectLst/>
              <a:latin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5B9A6FFE-AA02-8647-B6BE-F1588663B5B7}" type="slidenum">
              <a:rPr lang="en-US" smtClean="0"/>
              <a:t>8</a:t>
            </a:fld>
            <a:endParaRPr lang="en-US"/>
          </a:p>
        </p:txBody>
      </p:sp>
    </p:spTree>
    <p:extLst>
      <p:ext uri="{BB962C8B-B14F-4D97-AF65-F5344CB8AC3E}">
        <p14:creationId xmlns:p14="http://schemas.microsoft.com/office/powerpoint/2010/main" val="1201821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CA" dirty="0">
              <a:cs typeface="Calibri"/>
            </a:endParaRPr>
          </a:p>
        </p:txBody>
      </p:sp>
      <p:sp>
        <p:nvSpPr>
          <p:cNvPr id="4" name="Slide Number Placeholder 3"/>
          <p:cNvSpPr>
            <a:spLocks noGrp="1"/>
          </p:cNvSpPr>
          <p:nvPr>
            <p:ph type="sldNum" sz="quarter" idx="5"/>
          </p:nvPr>
        </p:nvSpPr>
        <p:spPr/>
        <p:txBody>
          <a:bodyPr/>
          <a:lstStyle/>
          <a:p>
            <a:fld id="{5B9A6FFE-AA02-8647-B6BE-F1588663B5B7}" type="slidenum">
              <a:rPr lang="en-US" smtClean="0"/>
              <a:t>9</a:t>
            </a:fld>
            <a:endParaRPr lang="en-US"/>
          </a:p>
        </p:txBody>
      </p:sp>
    </p:spTree>
    <p:extLst>
      <p:ext uri="{BB962C8B-B14F-4D97-AF65-F5344CB8AC3E}">
        <p14:creationId xmlns:p14="http://schemas.microsoft.com/office/powerpoint/2010/main" val="4047579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E293A-AAFE-5C0A-7436-76C4104C45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A51054-9320-2CB2-974A-2A770C3B51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92E63C-0421-D014-C5DF-ED75E2C2D426}"/>
              </a:ext>
            </a:extLst>
          </p:cNvPr>
          <p:cNvSpPr>
            <a:spLocks noGrp="1"/>
          </p:cNvSpPr>
          <p:nvPr>
            <p:ph type="dt" sz="half" idx="10"/>
          </p:nvPr>
        </p:nvSpPr>
        <p:spPr/>
        <p:txBody>
          <a:bodyPr/>
          <a:lstStyle/>
          <a:p>
            <a:fld id="{82304779-02BC-A448-82BA-E5AB8181389C}" type="datetimeFigureOut">
              <a:rPr lang="en-US" smtClean="0"/>
              <a:t>7/24/2023</a:t>
            </a:fld>
            <a:endParaRPr lang="en-US"/>
          </a:p>
        </p:txBody>
      </p:sp>
      <p:sp>
        <p:nvSpPr>
          <p:cNvPr id="5" name="Footer Placeholder 4">
            <a:extLst>
              <a:ext uri="{FF2B5EF4-FFF2-40B4-BE49-F238E27FC236}">
                <a16:creationId xmlns:a16="http://schemas.microsoft.com/office/drawing/2014/main" id="{172731A7-594E-58F4-62F8-EF9AB6D086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0A265D-A046-C883-562B-E33F161A83BE}"/>
              </a:ext>
            </a:extLst>
          </p:cNvPr>
          <p:cNvSpPr>
            <a:spLocks noGrp="1"/>
          </p:cNvSpPr>
          <p:nvPr>
            <p:ph type="sldNum" sz="quarter" idx="12"/>
          </p:nvPr>
        </p:nvSpPr>
        <p:spPr/>
        <p:txBody>
          <a:bodyPr/>
          <a:lstStyle/>
          <a:p>
            <a:fld id="{7796E40E-DB2F-7F48-BE98-E597CBAE4750}" type="slidenum">
              <a:rPr lang="en-US" smtClean="0"/>
              <a:t>‹#›</a:t>
            </a:fld>
            <a:endParaRPr lang="en-US"/>
          </a:p>
        </p:txBody>
      </p:sp>
    </p:spTree>
    <p:extLst>
      <p:ext uri="{BB962C8B-B14F-4D97-AF65-F5344CB8AC3E}">
        <p14:creationId xmlns:p14="http://schemas.microsoft.com/office/powerpoint/2010/main" val="2789751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CFADA-FDC7-A1A8-6202-3803A2E2F9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1B408A-756E-14EA-3915-486A110804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8DBA74-9FA7-3016-0BF4-22868F600EDB}"/>
              </a:ext>
            </a:extLst>
          </p:cNvPr>
          <p:cNvSpPr>
            <a:spLocks noGrp="1"/>
          </p:cNvSpPr>
          <p:nvPr>
            <p:ph type="dt" sz="half" idx="10"/>
          </p:nvPr>
        </p:nvSpPr>
        <p:spPr/>
        <p:txBody>
          <a:bodyPr/>
          <a:lstStyle/>
          <a:p>
            <a:fld id="{82304779-02BC-A448-82BA-E5AB8181389C}" type="datetimeFigureOut">
              <a:rPr lang="en-US" smtClean="0"/>
              <a:t>7/24/2023</a:t>
            </a:fld>
            <a:endParaRPr lang="en-US"/>
          </a:p>
        </p:txBody>
      </p:sp>
      <p:sp>
        <p:nvSpPr>
          <p:cNvPr id="5" name="Footer Placeholder 4">
            <a:extLst>
              <a:ext uri="{FF2B5EF4-FFF2-40B4-BE49-F238E27FC236}">
                <a16:creationId xmlns:a16="http://schemas.microsoft.com/office/drawing/2014/main" id="{4F442110-0139-D989-E4CD-D1C7370E1F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377941-70B1-F661-F200-481F0C19ABC5}"/>
              </a:ext>
            </a:extLst>
          </p:cNvPr>
          <p:cNvSpPr>
            <a:spLocks noGrp="1"/>
          </p:cNvSpPr>
          <p:nvPr>
            <p:ph type="sldNum" sz="quarter" idx="12"/>
          </p:nvPr>
        </p:nvSpPr>
        <p:spPr/>
        <p:txBody>
          <a:bodyPr/>
          <a:lstStyle/>
          <a:p>
            <a:fld id="{7796E40E-DB2F-7F48-BE98-E597CBAE4750}" type="slidenum">
              <a:rPr lang="en-US" smtClean="0"/>
              <a:t>‹#›</a:t>
            </a:fld>
            <a:endParaRPr lang="en-US"/>
          </a:p>
        </p:txBody>
      </p:sp>
    </p:spTree>
    <p:extLst>
      <p:ext uri="{BB962C8B-B14F-4D97-AF65-F5344CB8AC3E}">
        <p14:creationId xmlns:p14="http://schemas.microsoft.com/office/powerpoint/2010/main" val="2673013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4F5316-F6A4-DEEB-BA3B-C59CC38C31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FD9DE2-1BC3-20DA-F72E-0DBF330883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75C192-AD9A-BC51-EEA9-2D11A36E1D4A}"/>
              </a:ext>
            </a:extLst>
          </p:cNvPr>
          <p:cNvSpPr>
            <a:spLocks noGrp="1"/>
          </p:cNvSpPr>
          <p:nvPr>
            <p:ph type="dt" sz="half" idx="10"/>
          </p:nvPr>
        </p:nvSpPr>
        <p:spPr/>
        <p:txBody>
          <a:bodyPr/>
          <a:lstStyle/>
          <a:p>
            <a:fld id="{82304779-02BC-A448-82BA-E5AB8181389C}" type="datetimeFigureOut">
              <a:rPr lang="en-US" smtClean="0"/>
              <a:t>7/24/2023</a:t>
            </a:fld>
            <a:endParaRPr lang="en-US"/>
          </a:p>
        </p:txBody>
      </p:sp>
      <p:sp>
        <p:nvSpPr>
          <p:cNvPr id="5" name="Footer Placeholder 4">
            <a:extLst>
              <a:ext uri="{FF2B5EF4-FFF2-40B4-BE49-F238E27FC236}">
                <a16:creationId xmlns:a16="http://schemas.microsoft.com/office/drawing/2014/main" id="{B0B65C60-A761-1FA3-135E-44788BE8AE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3302A6-4A7F-8C49-EA5A-0CED0CFF9360}"/>
              </a:ext>
            </a:extLst>
          </p:cNvPr>
          <p:cNvSpPr>
            <a:spLocks noGrp="1"/>
          </p:cNvSpPr>
          <p:nvPr>
            <p:ph type="sldNum" sz="quarter" idx="12"/>
          </p:nvPr>
        </p:nvSpPr>
        <p:spPr/>
        <p:txBody>
          <a:bodyPr/>
          <a:lstStyle/>
          <a:p>
            <a:fld id="{7796E40E-DB2F-7F48-BE98-E597CBAE4750}" type="slidenum">
              <a:rPr lang="en-US" smtClean="0"/>
              <a:t>‹#›</a:t>
            </a:fld>
            <a:endParaRPr lang="en-US"/>
          </a:p>
        </p:txBody>
      </p:sp>
    </p:spTree>
    <p:extLst>
      <p:ext uri="{BB962C8B-B14F-4D97-AF65-F5344CB8AC3E}">
        <p14:creationId xmlns:p14="http://schemas.microsoft.com/office/powerpoint/2010/main" val="363346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_M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hasCustomPrompt="1"/>
          </p:nvPr>
        </p:nvSpPr>
        <p:spPr>
          <a:xfrm>
            <a:off x="7407697" y="685060"/>
            <a:ext cx="1420859" cy="286052"/>
          </a:xfrm>
        </p:spPr>
        <p:txBody>
          <a:bodyPr anchor="ctr">
            <a:noAutofit/>
          </a:bodyPr>
          <a:lstStyle>
            <a:lvl1pPr marL="0" indent="0" algn="ctr">
              <a:buNone/>
              <a:defRPr sz="10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1</a:t>
            </a:r>
          </a:p>
        </p:txBody>
      </p:sp>
      <p:sp>
        <p:nvSpPr>
          <p:cNvPr id="9" name="Text Placeholder 7"/>
          <p:cNvSpPr>
            <a:spLocks noGrp="1"/>
          </p:cNvSpPr>
          <p:nvPr>
            <p:ph type="body" sz="quarter" idx="14" hasCustomPrompt="1"/>
          </p:nvPr>
        </p:nvSpPr>
        <p:spPr>
          <a:xfrm>
            <a:off x="8908225" y="685060"/>
            <a:ext cx="1420859" cy="286052"/>
          </a:xfrm>
        </p:spPr>
        <p:txBody>
          <a:bodyPr anchor="ctr">
            <a:noAutofit/>
          </a:bodyPr>
          <a:lstStyle>
            <a:lvl1pPr marL="0" indent="0" algn="ctr">
              <a:buNone/>
              <a:defRPr sz="10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2</a:t>
            </a:r>
          </a:p>
        </p:txBody>
      </p:sp>
      <p:sp>
        <p:nvSpPr>
          <p:cNvPr id="10" name="Text Placeholder 7"/>
          <p:cNvSpPr>
            <a:spLocks noGrp="1"/>
          </p:cNvSpPr>
          <p:nvPr>
            <p:ph type="body" sz="quarter" idx="15" hasCustomPrompt="1"/>
          </p:nvPr>
        </p:nvSpPr>
        <p:spPr>
          <a:xfrm>
            <a:off x="10408753" y="685060"/>
            <a:ext cx="1420859" cy="286052"/>
          </a:xfrm>
        </p:spPr>
        <p:txBody>
          <a:bodyPr anchor="ctr">
            <a:noAutofit/>
          </a:bodyPr>
          <a:lstStyle>
            <a:lvl1pPr marL="0" indent="0" algn="ctr">
              <a:buNone/>
              <a:defRPr sz="1000" b="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3</a:t>
            </a:r>
          </a:p>
        </p:txBody>
      </p:sp>
      <p:sp>
        <p:nvSpPr>
          <p:cNvPr id="7" name="Date Placeholder 6"/>
          <p:cNvSpPr>
            <a:spLocks noGrp="1"/>
          </p:cNvSpPr>
          <p:nvPr>
            <p:ph type="dt" sz="half" idx="16"/>
          </p:nvPr>
        </p:nvSpPr>
        <p:spPr/>
        <p:txBody>
          <a:bodyPr/>
          <a:lstStyle/>
          <a:p>
            <a:fld id="{48C228CE-C572-4AF5-9728-AA6E475873DD}" type="datetime1">
              <a:rPr lang="en-US" smtClean="0"/>
              <a:t>7/24/2023</a:t>
            </a:fld>
            <a:endParaRPr lang="en-US"/>
          </a:p>
        </p:txBody>
      </p:sp>
      <p:sp>
        <p:nvSpPr>
          <p:cNvPr id="11" name="Footer Placeholder 10"/>
          <p:cNvSpPr>
            <a:spLocks noGrp="1"/>
          </p:cNvSpPr>
          <p:nvPr>
            <p:ph type="ftr" sz="quarter" idx="17"/>
          </p:nvPr>
        </p:nvSpPr>
        <p:spPr/>
        <p:txBody>
          <a:bodyPr/>
          <a:lstStyle/>
          <a:p>
            <a:r>
              <a:rPr lang="en-US"/>
              <a:t>PRESENTATION TITLE</a:t>
            </a:r>
          </a:p>
        </p:txBody>
      </p:sp>
      <p:sp>
        <p:nvSpPr>
          <p:cNvPr id="12" name="Slide Number Placeholder 11"/>
          <p:cNvSpPr>
            <a:spLocks noGrp="1"/>
          </p:cNvSpPr>
          <p:nvPr>
            <p:ph type="sldNum" sz="quarter" idx="18"/>
          </p:nvPr>
        </p:nvSpPr>
        <p:spPr/>
        <p:txBody>
          <a:bodyPr/>
          <a:lstStyle/>
          <a:p>
            <a:r>
              <a:rPr lang="en-US"/>
              <a:t>PAGE  </a:t>
            </a:r>
            <a:fld id="{93005692-73BE-493E-93AB-ECD6027A7652}" type="slidenum">
              <a:rPr lang="en-US" smtClean="0"/>
              <a:pPr/>
              <a:t>‹#›</a:t>
            </a:fld>
            <a:endParaRPr lang="en-US"/>
          </a:p>
        </p:txBody>
      </p:sp>
      <p:sp>
        <p:nvSpPr>
          <p:cNvPr id="4" name="Title 3"/>
          <p:cNvSpPr>
            <a:spLocks noGrp="1"/>
          </p:cNvSpPr>
          <p:nvPr>
            <p:ph type="title"/>
          </p:nvPr>
        </p:nvSpPr>
        <p:spPr>
          <a:xfrm>
            <a:off x="259886" y="434112"/>
            <a:ext cx="7046081" cy="895927"/>
          </a:xfrm>
        </p:spPr>
        <p:txBody>
          <a:bodyPr tIns="182880"/>
          <a:lstStyle>
            <a:lvl1pPr>
              <a:defRPr cap="all" baseline="0"/>
            </a:lvl1pPr>
          </a:lstStyle>
          <a:p>
            <a:r>
              <a:rPr lang="en-US"/>
              <a:t>Click to edit Master title style</a:t>
            </a:r>
          </a:p>
        </p:txBody>
      </p:sp>
    </p:spTree>
    <p:extLst>
      <p:ext uri="{BB962C8B-B14F-4D97-AF65-F5344CB8AC3E}">
        <p14:creationId xmlns:p14="http://schemas.microsoft.com/office/powerpoint/2010/main" val="1735075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le Slide with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6094126"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1" y="595747"/>
            <a:ext cx="5486243" cy="1907312"/>
          </a:xfrm>
        </p:spPr>
        <p:txBody>
          <a:bodyPr lIns="0" anchor="b">
            <a:noAutofit/>
          </a:bodyPr>
          <a:lstStyle>
            <a:lvl1pPr algn="l">
              <a:defRPr sz="4400">
                <a:solidFill>
                  <a:schemeClr val="tx1"/>
                </a:solidFill>
                <a:latin typeface="+mj-lt"/>
              </a:defRPr>
            </a:lvl1pPr>
          </a:lstStyle>
          <a:p>
            <a:r>
              <a:rPr lang="en-US"/>
              <a:t>CLICK TO EDIT MASTER TITLE SLIDE</a:t>
            </a:r>
          </a:p>
        </p:txBody>
      </p:sp>
      <p:sp>
        <p:nvSpPr>
          <p:cNvPr id="3" name="Subtitle 2"/>
          <p:cNvSpPr>
            <a:spLocks noGrp="1"/>
          </p:cNvSpPr>
          <p:nvPr>
            <p:ph type="subTitle" idx="1"/>
          </p:nvPr>
        </p:nvSpPr>
        <p:spPr>
          <a:xfrm>
            <a:off x="452741" y="4266825"/>
            <a:ext cx="5486243" cy="666549"/>
          </a:xfrm>
        </p:spPr>
        <p:txBody>
          <a:bodyPr lIns="0" anchor="t">
            <a:normAutofit/>
          </a:bodyPr>
          <a:lstStyle>
            <a:lvl1pPr marL="0" indent="0" algn="l">
              <a:buNone/>
              <a:defRPr sz="2000" b="0">
                <a:solidFill>
                  <a:schemeClr val="tx1">
                    <a:lumMod val="50000"/>
                    <a:lumOff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1" y="2642329"/>
            <a:ext cx="1536192"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7/24/2023</a:t>
            </a:fld>
            <a:endParaRPr lang="en-US"/>
          </a:p>
        </p:txBody>
      </p:sp>
      <p:grpSp>
        <p:nvGrpSpPr>
          <p:cNvPr id="16" name="Group 15"/>
          <p:cNvGrpSpPr/>
          <p:nvPr userDrawn="1"/>
        </p:nvGrpSpPr>
        <p:grpSpPr>
          <a:xfrm>
            <a:off x="0" y="0"/>
            <a:ext cx="12192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7" name="Picture 16"/>
          <p:cNvPicPr>
            <a:picLocks noChangeAspect="1"/>
          </p:cNvPicPr>
          <p:nvPr userDrawn="1"/>
        </p:nvPicPr>
        <p:blipFill>
          <a:blip r:embed="rId2"/>
          <a:stretch>
            <a:fillRect/>
          </a:stretch>
        </p:blipFill>
        <p:spPr>
          <a:xfrm>
            <a:off x="452740" y="5670949"/>
            <a:ext cx="3775163" cy="724754"/>
          </a:xfrm>
          <a:prstGeom prst="rect">
            <a:avLst/>
          </a:prstGeom>
        </p:spPr>
      </p:pic>
      <p:sp>
        <p:nvSpPr>
          <p:cNvPr id="15" name="Footer Placeholder 7"/>
          <p:cNvSpPr>
            <a:spLocks noGrp="1"/>
          </p:cNvSpPr>
          <p:nvPr>
            <p:ph type="ftr" sz="quarter" idx="11"/>
          </p:nvPr>
        </p:nvSpPr>
        <p:spPr>
          <a:xfrm>
            <a:off x="6051702" y="6377235"/>
            <a:ext cx="4293708" cy="250337"/>
          </a:xfrm>
        </p:spPr>
        <p:txBody>
          <a:bodyPr/>
          <a:lstStyle>
            <a:lvl1pPr algn="ctr">
              <a:defRPr/>
            </a:lvl1pPr>
          </a:lstStyle>
          <a:p>
            <a:r>
              <a:rPr lang="en-US"/>
              <a:t>PRESENTATION TITLE</a:t>
            </a:r>
          </a:p>
        </p:txBody>
      </p:sp>
      <p:sp>
        <p:nvSpPr>
          <p:cNvPr id="19" name="Slide Number Placeholder 8"/>
          <p:cNvSpPr>
            <a:spLocks noGrp="1"/>
          </p:cNvSpPr>
          <p:nvPr>
            <p:ph type="sldNum" sz="quarter" idx="12"/>
          </p:nvPr>
        </p:nvSpPr>
        <p:spPr>
          <a:xfrm>
            <a:off x="10596506" y="6377235"/>
            <a:ext cx="1105813" cy="250337"/>
          </a:xfrm>
        </p:spPr>
        <p:txBody>
          <a:bodyPr/>
          <a:lstStyle>
            <a:lvl1pPr algn="ctr">
              <a:defRPr/>
            </a:lvl1p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691612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452740" y="5670949"/>
            <a:ext cx="3775163" cy="724754"/>
          </a:xfrm>
          <a:prstGeom prst="rect">
            <a:avLst/>
          </a:prstGeom>
        </p:spPr>
      </p:pic>
      <p:sp>
        <p:nvSpPr>
          <p:cNvPr id="2" name="Title 1"/>
          <p:cNvSpPr>
            <a:spLocks noGrp="1"/>
          </p:cNvSpPr>
          <p:nvPr>
            <p:ph type="ctrTitle" hasCustomPrompt="1"/>
          </p:nvPr>
        </p:nvSpPr>
        <p:spPr>
          <a:xfrm>
            <a:off x="452743" y="1028944"/>
            <a:ext cx="8692199" cy="1474115"/>
          </a:xfrm>
        </p:spPr>
        <p:txBody>
          <a:bodyPr lIns="0" anchor="b">
            <a:noAutofit/>
          </a:bodyPr>
          <a:lstStyle>
            <a:lvl1pPr algn="l">
              <a:defRPr sz="5400">
                <a:solidFill>
                  <a:schemeClr val="tx1"/>
                </a:solidFill>
                <a:latin typeface="+mj-lt"/>
              </a:defRPr>
            </a:lvl1pPr>
          </a:lstStyle>
          <a:p>
            <a:r>
              <a:rPr lang="en-US"/>
              <a:t>CLICK TO EDIT MASTER TITLE SLIDE</a:t>
            </a:r>
          </a:p>
        </p:txBody>
      </p:sp>
      <p:sp>
        <p:nvSpPr>
          <p:cNvPr id="3" name="Subtitle 2"/>
          <p:cNvSpPr>
            <a:spLocks noGrp="1"/>
          </p:cNvSpPr>
          <p:nvPr>
            <p:ph type="subTitle" idx="1"/>
          </p:nvPr>
        </p:nvSpPr>
        <p:spPr>
          <a:xfrm>
            <a:off x="452741" y="4266825"/>
            <a:ext cx="6816881" cy="666549"/>
          </a:xfrm>
        </p:spPr>
        <p:txBody>
          <a:bodyPr lIns="0" anchor="t">
            <a:normAutofit/>
          </a:bodyPr>
          <a:lstStyle>
            <a:lvl1pPr marL="0" indent="0" algn="l">
              <a:buNone/>
              <a:defRPr sz="2000" b="0">
                <a:solidFill>
                  <a:schemeClr val="tx1">
                    <a:lumMod val="50000"/>
                    <a:lumOff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2" y="2642329"/>
            <a:ext cx="1541277"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7/24/2023</a:t>
            </a:fld>
            <a:endParaRPr lang="en-US"/>
          </a:p>
        </p:txBody>
      </p:sp>
      <p:sp>
        <p:nvSpPr>
          <p:cNvPr id="8" name="Footer Placeholder 7"/>
          <p:cNvSpPr>
            <a:spLocks noGrp="1"/>
          </p:cNvSpPr>
          <p:nvPr>
            <p:ph type="ftr" sz="quarter" idx="11"/>
          </p:nvPr>
        </p:nvSpPr>
        <p:spPr>
          <a:xfrm>
            <a:off x="6051702" y="6377235"/>
            <a:ext cx="4293708" cy="250337"/>
          </a:xfrm>
        </p:spPr>
        <p:txBody>
          <a:bodyPr/>
          <a:lstStyle>
            <a:lvl1pPr algn="ctr">
              <a:defRPr/>
            </a:lvl1pPr>
          </a:lstStyle>
          <a:p>
            <a:r>
              <a:rPr lang="en-US"/>
              <a:t>PRESENTATION TITLE</a:t>
            </a:r>
          </a:p>
        </p:txBody>
      </p:sp>
      <p:sp>
        <p:nvSpPr>
          <p:cNvPr id="9" name="Slide Number Placeholder 8"/>
          <p:cNvSpPr>
            <a:spLocks noGrp="1"/>
          </p:cNvSpPr>
          <p:nvPr>
            <p:ph type="sldNum" sz="quarter" idx="12"/>
          </p:nvPr>
        </p:nvSpPr>
        <p:spPr>
          <a:xfrm>
            <a:off x="10596506" y="6377235"/>
            <a:ext cx="1105813" cy="250337"/>
          </a:xfrm>
        </p:spPr>
        <p:txBody>
          <a:bodyPr/>
          <a:lstStyle>
            <a:lvl1pPr algn="ctr">
              <a:defRPr/>
            </a:lvl1pPr>
          </a:lstStyle>
          <a:p>
            <a:r>
              <a:rPr lang="en-US"/>
              <a:t>PAGE </a:t>
            </a:r>
            <a:fld id="{93005692-73BE-493E-93AB-ECD6027A7652}" type="slidenum">
              <a:rPr lang="en-US" smtClean="0"/>
              <a:pPr/>
              <a:t>‹#›</a:t>
            </a:fld>
            <a:endParaRPr lang="en-US"/>
          </a:p>
        </p:txBody>
      </p:sp>
      <p:grpSp>
        <p:nvGrpSpPr>
          <p:cNvPr id="16" name="Group 15"/>
          <p:cNvGrpSpPr/>
          <p:nvPr userDrawn="1"/>
        </p:nvGrpSpPr>
        <p:grpSpPr>
          <a:xfrm>
            <a:off x="0" y="0"/>
            <a:ext cx="12192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469655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6094126"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1" y="595747"/>
            <a:ext cx="5486243" cy="1907312"/>
          </a:xfrm>
        </p:spPr>
        <p:txBody>
          <a:bodyPr lIns="0" anchor="b">
            <a:noAutofit/>
          </a:bodyPr>
          <a:lstStyle>
            <a:lvl1pPr algn="l">
              <a:defRPr sz="4400">
                <a:solidFill>
                  <a:schemeClr val="tx1"/>
                </a:solidFill>
                <a:latin typeface="+mj-lt"/>
              </a:defRPr>
            </a:lvl1pPr>
          </a:lstStyle>
          <a:p>
            <a:r>
              <a:rPr lang="en-US"/>
              <a:t>CLICK TO EDIT MASTER TITLE SLIDE</a:t>
            </a:r>
          </a:p>
        </p:txBody>
      </p:sp>
      <p:sp>
        <p:nvSpPr>
          <p:cNvPr id="3" name="Subtitle 2"/>
          <p:cNvSpPr>
            <a:spLocks noGrp="1"/>
          </p:cNvSpPr>
          <p:nvPr>
            <p:ph type="subTitle" idx="1"/>
          </p:nvPr>
        </p:nvSpPr>
        <p:spPr>
          <a:xfrm>
            <a:off x="452741" y="4266825"/>
            <a:ext cx="5486243" cy="666549"/>
          </a:xfrm>
        </p:spPr>
        <p:txBody>
          <a:bodyPr lIns="0" anchor="t">
            <a:normAutofit/>
          </a:bodyPr>
          <a:lstStyle>
            <a:lvl1pPr marL="0" indent="0" algn="l">
              <a:buNone/>
              <a:defRPr sz="2000" b="0">
                <a:solidFill>
                  <a:schemeClr val="tx1">
                    <a:lumMod val="50000"/>
                    <a:lumOff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1" y="2642329"/>
            <a:ext cx="1536192"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7/24/2023</a:t>
            </a:fld>
            <a:endParaRPr lang="en-US"/>
          </a:p>
        </p:txBody>
      </p:sp>
      <p:grpSp>
        <p:nvGrpSpPr>
          <p:cNvPr id="16" name="Group 15"/>
          <p:cNvGrpSpPr/>
          <p:nvPr userDrawn="1"/>
        </p:nvGrpSpPr>
        <p:grpSpPr>
          <a:xfrm>
            <a:off x="0" y="0"/>
            <a:ext cx="12192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7" name="Picture 16"/>
          <p:cNvPicPr>
            <a:picLocks noChangeAspect="1"/>
          </p:cNvPicPr>
          <p:nvPr userDrawn="1"/>
        </p:nvPicPr>
        <p:blipFill>
          <a:blip r:embed="rId2"/>
          <a:stretch>
            <a:fillRect/>
          </a:stretch>
        </p:blipFill>
        <p:spPr>
          <a:xfrm>
            <a:off x="452740" y="5670949"/>
            <a:ext cx="3775163" cy="724754"/>
          </a:xfrm>
          <a:prstGeom prst="rect">
            <a:avLst/>
          </a:prstGeom>
        </p:spPr>
      </p:pic>
      <p:sp>
        <p:nvSpPr>
          <p:cNvPr id="15" name="Footer Placeholder 7"/>
          <p:cNvSpPr>
            <a:spLocks noGrp="1"/>
          </p:cNvSpPr>
          <p:nvPr>
            <p:ph type="ftr" sz="quarter" idx="11"/>
          </p:nvPr>
        </p:nvSpPr>
        <p:spPr>
          <a:xfrm>
            <a:off x="6051702" y="6377235"/>
            <a:ext cx="4293708" cy="250337"/>
          </a:xfrm>
        </p:spPr>
        <p:txBody>
          <a:bodyPr/>
          <a:lstStyle>
            <a:lvl1pPr algn="ctr">
              <a:defRPr/>
            </a:lvl1pPr>
          </a:lstStyle>
          <a:p>
            <a:r>
              <a:rPr lang="en-US"/>
              <a:t>PRESENTATION TITLE</a:t>
            </a:r>
          </a:p>
        </p:txBody>
      </p:sp>
      <p:sp>
        <p:nvSpPr>
          <p:cNvPr id="19" name="Slide Number Placeholder 8"/>
          <p:cNvSpPr>
            <a:spLocks noGrp="1"/>
          </p:cNvSpPr>
          <p:nvPr>
            <p:ph type="sldNum" sz="quarter" idx="12"/>
          </p:nvPr>
        </p:nvSpPr>
        <p:spPr>
          <a:xfrm>
            <a:off x="10596506" y="6377235"/>
            <a:ext cx="1105813" cy="250337"/>
          </a:xfrm>
        </p:spPr>
        <p:txBody>
          <a:bodyPr/>
          <a:lstStyle>
            <a:lvl1pPr algn="ctr">
              <a:defRPr/>
            </a:lvl1p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3924002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Black">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clrChange>
              <a:clrFrom>
                <a:srgbClr val="000000"/>
              </a:clrFrom>
              <a:clrTo>
                <a:srgbClr val="000000">
                  <a:alpha val="0"/>
                </a:srgbClr>
              </a:clrTo>
            </a:clrChange>
          </a:blip>
          <a:stretch>
            <a:fillRect/>
          </a:stretch>
        </p:blipFill>
        <p:spPr>
          <a:xfrm>
            <a:off x="452741" y="5680660"/>
            <a:ext cx="3694335" cy="717639"/>
          </a:xfrm>
          <a:prstGeom prst="rect">
            <a:avLst/>
          </a:prstGeom>
        </p:spPr>
      </p:pic>
      <p:sp>
        <p:nvSpPr>
          <p:cNvPr id="2" name="Title 1"/>
          <p:cNvSpPr>
            <a:spLocks noGrp="1"/>
          </p:cNvSpPr>
          <p:nvPr>
            <p:ph type="ctrTitle" hasCustomPrompt="1"/>
          </p:nvPr>
        </p:nvSpPr>
        <p:spPr>
          <a:xfrm>
            <a:off x="452743" y="1028944"/>
            <a:ext cx="8692199" cy="1474115"/>
          </a:xfrm>
        </p:spPr>
        <p:txBody>
          <a:bodyPr lIns="0" anchor="b">
            <a:noAutofit/>
          </a:bodyPr>
          <a:lstStyle>
            <a:lvl1pPr algn="l">
              <a:defRPr sz="5400">
                <a:solidFill>
                  <a:schemeClr val="bg1"/>
                </a:solidFill>
                <a:latin typeface="+mj-lt"/>
              </a:defRPr>
            </a:lvl1pPr>
          </a:lstStyle>
          <a:p>
            <a:r>
              <a:rPr lang="en-US"/>
              <a:t>CLICK TO EDIT MASTER TITLE SLIDE</a:t>
            </a:r>
          </a:p>
        </p:txBody>
      </p:sp>
      <p:sp>
        <p:nvSpPr>
          <p:cNvPr id="3" name="Subtitle 2"/>
          <p:cNvSpPr>
            <a:spLocks noGrp="1"/>
          </p:cNvSpPr>
          <p:nvPr>
            <p:ph type="subTitle" idx="1"/>
          </p:nvPr>
        </p:nvSpPr>
        <p:spPr>
          <a:xfrm>
            <a:off x="452741" y="4266825"/>
            <a:ext cx="5486243" cy="666549"/>
          </a:xfrm>
        </p:spPr>
        <p:txBody>
          <a:bodyPr lIns="0" anchor="t">
            <a:normAutofit/>
          </a:bodyPr>
          <a:lstStyle>
            <a:lvl1pPr marL="0" indent="0" algn="l">
              <a:buNone/>
              <a:defRPr sz="2000" b="0">
                <a:solidFill>
                  <a:schemeClr val="bg1">
                    <a:lumMod val="85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536192"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7/24/2023</a:t>
            </a:fld>
            <a:endParaRPr lang="en-US"/>
          </a:p>
        </p:txBody>
      </p:sp>
      <p:grpSp>
        <p:nvGrpSpPr>
          <p:cNvPr id="17" name="Group 16"/>
          <p:cNvGrpSpPr/>
          <p:nvPr userDrawn="1"/>
        </p:nvGrpSpPr>
        <p:grpSpPr>
          <a:xfrm>
            <a:off x="0" y="0"/>
            <a:ext cx="12192000" cy="397164"/>
            <a:chOff x="421830" y="1342659"/>
            <a:chExt cx="10018760" cy="290558"/>
          </a:xfrm>
        </p:grpSpPr>
        <p:sp>
          <p:nvSpPr>
            <p:cNvPr id="5" name="Rectangle 4"/>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6" name="Footer Placeholder 7"/>
          <p:cNvSpPr>
            <a:spLocks noGrp="1"/>
          </p:cNvSpPr>
          <p:nvPr>
            <p:ph type="ftr" sz="quarter" idx="11"/>
          </p:nvPr>
        </p:nvSpPr>
        <p:spPr>
          <a:xfrm>
            <a:off x="6051702" y="6377235"/>
            <a:ext cx="4293708" cy="250337"/>
          </a:xfrm>
        </p:spPr>
        <p:txBody>
          <a:bodyPr/>
          <a:lstStyle>
            <a:lvl1pPr algn="ctr">
              <a:defRPr>
                <a:solidFill>
                  <a:schemeClr val="bg1"/>
                </a:solidFill>
              </a:defRPr>
            </a:lvl1pPr>
          </a:lstStyle>
          <a:p>
            <a:r>
              <a:rPr lang="en-US"/>
              <a:t>PRESENTATION TITLE</a:t>
            </a:r>
          </a:p>
        </p:txBody>
      </p:sp>
      <p:sp>
        <p:nvSpPr>
          <p:cNvPr id="18" name="Slide Number Placeholder 8"/>
          <p:cNvSpPr>
            <a:spLocks noGrp="1"/>
          </p:cNvSpPr>
          <p:nvPr>
            <p:ph type="sldNum" sz="quarter" idx="12"/>
          </p:nvPr>
        </p:nvSpPr>
        <p:spPr>
          <a:xfrm>
            <a:off x="10596506" y="6377235"/>
            <a:ext cx="1105813" cy="250337"/>
          </a:xfrm>
        </p:spPr>
        <p:txBody>
          <a:bodyPr/>
          <a:lstStyle>
            <a:lvl1pPr algn="ctr">
              <a:defRPr>
                <a:solidFill>
                  <a:schemeClr val="bg1"/>
                </a:solidFill>
              </a:defRPr>
            </a:lvl1p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3450074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p:bg>
      <p:bgPr>
        <a:solidFill>
          <a:schemeClr val="tx1"/>
        </a:solidFill>
        <a:effectLst/>
      </p:bgPr>
    </p:bg>
    <p:spTree>
      <p:nvGrpSpPr>
        <p:cNvPr id="1" name=""/>
        <p:cNvGrpSpPr/>
        <p:nvPr/>
      </p:nvGrpSpPr>
      <p:grpSpPr>
        <a:xfrm>
          <a:off x="0" y="0"/>
          <a:ext cx="0" cy="0"/>
          <a:chOff x="0" y="0"/>
          <a:chExt cx="0" cy="0"/>
        </a:xfrm>
      </p:grpSpPr>
      <p:sp>
        <p:nvSpPr>
          <p:cNvPr id="18" name="Picture Placeholder 5"/>
          <p:cNvSpPr>
            <a:spLocks noGrp="1"/>
          </p:cNvSpPr>
          <p:nvPr>
            <p:ph type="pic" sz="quarter" idx="13"/>
          </p:nvPr>
        </p:nvSpPr>
        <p:spPr>
          <a:xfrm>
            <a:off x="6094126"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1" y="595747"/>
            <a:ext cx="5486243" cy="1907312"/>
          </a:xfrm>
        </p:spPr>
        <p:txBody>
          <a:bodyPr lIns="0" anchor="b">
            <a:noAutofit/>
          </a:bodyPr>
          <a:lstStyle>
            <a:lvl1pPr algn="l">
              <a:defRPr sz="4400">
                <a:solidFill>
                  <a:schemeClr val="bg1"/>
                </a:solidFill>
                <a:latin typeface="+mj-lt"/>
              </a:defRPr>
            </a:lvl1pPr>
          </a:lstStyle>
          <a:p>
            <a:r>
              <a:rPr lang="en-US"/>
              <a:t>CLICK TO EDIT MASTER TITLE SLIDE</a:t>
            </a:r>
          </a:p>
        </p:txBody>
      </p:sp>
      <p:sp>
        <p:nvSpPr>
          <p:cNvPr id="3" name="Subtitle 2"/>
          <p:cNvSpPr>
            <a:spLocks noGrp="1"/>
          </p:cNvSpPr>
          <p:nvPr>
            <p:ph type="subTitle" idx="1"/>
          </p:nvPr>
        </p:nvSpPr>
        <p:spPr>
          <a:xfrm>
            <a:off x="452741" y="4266825"/>
            <a:ext cx="5486243" cy="666549"/>
          </a:xfrm>
        </p:spPr>
        <p:txBody>
          <a:bodyPr lIns="0" anchor="t">
            <a:normAutofit/>
          </a:bodyPr>
          <a:lstStyle>
            <a:lvl1pPr marL="0" indent="0" algn="l">
              <a:buNone/>
              <a:defRPr sz="2000" b="0">
                <a:solidFill>
                  <a:schemeClr val="bg1">
                    <a:lumMod val="85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536192"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7/24/2023</a:t>
            </a:fld>
            <a:endParaRPr lang="en-US"/>
          </a:p>
        </p:txBody>
      </p:sp>
      <p:grpSp>
        <p:nvGrpSpPr>
          <p:cNvPr id="15" name="Group 14"/>
          <p:cNvGrpSpPr/>
          <p:nvPr userDrawn="1"/>
        </p:nvGrpSpPr>
        <p:grpSpPr>
          <a:xfrm>
            <a:off x="0" y="0"/>
            <a:ext cx="12192000" cy="397164"/>
            <a:chOff x="421830" y="1342659"/>
            <a:chExt cx="10018760" cy="290558"/>
          </a:xfrm>
        </p:grpSpPr>
        <p:sp>
          <p:nvSpPr>
            <p:cNvPr id="20" name="Rectangle 19"/>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7" name="Picture 16"/>
          <p:cNvPicPr>
            <a:picLocks noChangeAspect="1"/>
          </p:cNvPicPr>
          <p:nvPr userDrawn="1"/>
        </p:nvPicPr>
        <p:blipFill>
          <a:blip r:embed="rId2">
            <a:clrChange>
              <a:clrFrom>
                <a:srgbClr val="000000"/>
              </a:clrFrom>
              <a:clrTo>
                <a:srgbClr val="000000">
                  <a:alpha val="0"/>
                </a:srgbClr>
              </a:clrTo>
            </a:clrChange>
          </a:blip>
          <a:stretch>
            <a:fillRect/>
          </a:stretch>
        </p:blipFill>
        <p:spPr>
          <a:xfrm>
            <a:off x="452741" y="5680660"/>
            <a:ext cx="3694335" cy="717639"/>
          </a:xfrm>
          <a:prstGeom prst="rect">
            <a:avLst/>
          </a:prstGeom>
        </p:spPr>
      </p:pic>
      <p:sp>
        <p:nvSpPr>
          <p:cNvPr id="16" name="Footer Placeholder 7"/>
          <p:cNvSpPr>
            <a:spLocks noGrp="1"/>
          </p:cNvSpPr>
          <p:nvPr>
            <p:ph type="ftr" sz="quarter" idx="11"/>
          </p:nvPr>
        </p:nvSpPr>
        <p:spPr>
          <a:xfrm>
            <a:off x="6051702" y="6377235"/>
            <a:ext cx="4293708" cy="250337"/>
          </a:xfrm>
        </p:spPr>
        <p:txBody>
          <a:bodyPr/>
          <a:lstStyle>
            <a:lvl1pPr algn="ctr">
              <a:defRPr>
                <a:solidFill>
                  <a:schemeClr val="bg1"/>
                </a:solidFill>
              </a:defRPr>
            </a:lvl1pPr>
          </a:lstStyle>
          <a:p>
            <a:r>
              <a:rPr lang="en-US"/>
              <a:t>PRESENTATION TITLE</a:t>
            </a:r>
          </a:p>
        </p:txBody>
      </p:sp>
      <p:sp>
        <p:nvSpPr>
          <p:cNvPr id="19" name="Slide Number Placeholder 8"/>
          <p:cNvSpPr>
            <a:spLocks noGrp="1"/>
          </p:cNvSpPr>
          <p:nvPr>
            <p:ph type="sldNum" sz="quarter" idx="12"/>
          </p:nvPr>
        </p:nvSpPr>
        <p:spPr>
          <a:xfrm>
            <a:off x="10596506" y="6377235"/>
            <a:ext cx="1105813" cy="250337"/>
          </a:xfrm>
        </p:spPr>
        <p:txBody>
          <a:bodyPr/>
          <a:lstStyle>
            <a:lvl1pPr algn="ctr">
              <a:defRPr>
                <a:solidFill>
                  <a:schemeClr val="bg1"/>
                </a:solidFill>
              </a:defRPr>
            </a:lvl1p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899080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4D4B0C9-B47E-4B33-A656-C78D1805DA95}" type="datetime1">
              <a:rPr lang="en-US" smtClean="0"/>
              <a:t>7/24/2023</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317301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_M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hasCustomPrompt="1"/>
          </p:nvPr>
        </p:nvSpPr>
        <p:spPr>
          <a:xfrm>
            <a:off x="7407697" y="685060"/>
            <a:ext cx="1420859" cy="286052"/>
          </a:xfrm>
        </p:spPr>
        <p:txBody>
          <a:bodyPr anchor="ctr">
            <a:noAutofit/>
          </a:bodyPr>
          <a:lstStyle>
            <a:lvl1pPr marL="0" indent="0" algn="ctr">
              <a:buNone/>
              <a:defRPr sz="10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1</a:t>
            </a:r>
          </a:p>
        </p:txBody>
      </p:sp>
      <p:sp>
        <p:nvSpPr>
          <p:cNvPr id="9" name="Text Placeholder 7"/>
          <p:cNvSpPr>
            <a:spLocks noGrp="1"/>
          </p:cNvSpPr>
          <p:nvPr>
            <p:ph type="body" sz="quarter" idx="14" hasCustomPrompt="1"/>
          </p:nvPr>
        </p:nvSpPr>
        <p:spPr>
          <a:xfrm>
            <a:off x="8908225" y="685060"/>
            <a:ext cx="1420859" cy="286052"/>
          </a:xfrm>
        </p:spPr>
        <p:txBody>
          <a:bodyPr anchor="ctr">
            <a:noAutofit/>
          </a:bodyPr>
          <a:lstStyle>
            <a:lvl1pPr marL="0" indent="0" algn="ctr">
              <a:buNone/>
              <a:defRPr sz="10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2</a:t>
            </a:r>
          </a:p>
        </p:txBody>
      </p:sp>
      <p:sp>
        <p:nvSpPr>
          <p:cNvPr id="10" name="Text Placeholder 7"/>
          <p:cNvSpPr>
            <a:spLocks noGrp="1"/>
          </p:cNvSpPr>
          <p:nvPr>
            <p:ph type="body" sz="quarter" idx="15" hasCustomPrompt="1"/>
          </p:nvPr>
        </p:nvSpPr>
        <p:spPr>
          <a:xfrm>
            <a:off x="10408753" y="685060"/>
            <a:ext cx="1420859" cy="286052"/>
          </a:xfrm>
        </p:spPr>
        <p:txBody>
          <a:bodyPr anchor="ctr">
            <a:noAutofit/>
          </a:bodyPr>
          <a:lstStyle>
            <a:lvl1pPr marL="0" indent="0" algn="ctr">
              <a:buNone/>
              <a:defRPr sz="1000" b="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3</a:t>
            </a:r>
          </a:p>
        </p:txBody>
      </p:sp>
      <p:sp>
        <p:nvSpPr>
          <p:cNvPr id="7" name="Date Placeholder 6"/>
          <p:cNvSpPr>
            <a:spLocks noGrp="1"/>
          </p:cNvSpPr>
          <p:nvPr>
            <p:ph type="dt" sz="half" idx="16"/>
          </p:nvPr>
        </p:nvSpPr>
        <p:spPr/>
        <p:txBody>
          <a:bodyPr/>
          <a:lstStyle/>
          <a:p>
            <a:fld id="{48C228CE-C572-4AF5-9728-AA6E475873DD}" type="datetime1">
              <a:rPr lang="en-US" smtClean="0"/>
              <a:t>7/24/2023</a:t>
            </a:fld>
            <a:endParaRPr lang="en-US"/>
          </a:p>
        </p:txBody>
      </p:sp>
      <p:sp>
        <p:nvSpPr>
          <p:cNvPr id="11" name="Footer Placeholder 10"/>
          <p:cNvSpPr>
            <a:spLocks noGrp="1"/>
          </p:cNvSpPr>
          <p:nvPr>
            <p:ph type="ftr" sz="quarter" idx="17"/>
          </p:nvPr>
        </p:nvSpPr>
        <p:spPr/>
        <p:txBody>
          <a:bodyPr/>
          <a:lstStyle/>
          <a:p>
            <a:r>
              <a:rPr lang="en-US"/>
              <a:t>PRESENTATION TITLE</a:t>
            </a:r>
          </a:p>
        </p:txBody>
      </p:sp>
      <p:sp>
        <p:nvSpPr>
          <p:cNvPr id="12" name="Slide Number Placeholder 11"/>
          <p:cNvSpPr>
            <a:spLocks noGrp="1"/>
          </p:cNvSpPr>
          <p:nvPr>
            <p:ph type="sldNum" sz="quarter" idx="18"/>
          </p:nvPr>
        </p:nvSpPr>
        <p:spPr/>
        <p:txBody>
          <a:bodyPr/>
          <a:lstStyle/>
          <a:p>
            <a:r>
              <a:rPr lang="en-US"/>
              <a:t>PAGE  </a:t>
            </a:r>
            <a:fld id="{93005692-73BE-493E-93AB-ECD6027A7652}" type="slidenum">
              <a:rPr lang="en-US" smtClean="0"/>
              <a:pPr/>
              <a:t>‹#›</a:t>
            </a:fld>
            <a:endParaRPr lang="en-US"/>
          </a:p>
        </p:txBody>
      </p:sp>
      <p:sp>
        <p:nvSpPr>
          <p:cNvPr id="4" name="Title 3"/>
          <p:cNvSpPr>
            <a:spLocks noGrp="1"/>
          </p:cNvSpPr>
          <p:nvPr>
            <p:ph type="title"/>
          </p:nvPr>
        </p:nvSpPr>
        <p:spPr>
          <a:xfrm>
            <a:off x="259886" y="434112"/>
            <a:ext cx="7046081" cy="895927"/>
          </a:xfrm>
        </p:spPr>
        <p:txBody>
          <a:bodyPr tIns="182880"/>
          <a:lstStyle>
            <a:lvl1pPr>
              <a:defRPr cap="all" baseline="0"/>
            </a:lvl1pPr>
          </a:lstStyle>
          <a:p>
            <a:r>
              <a:rPr lang="en-US"/>
              <a:t>Click to edit Master title style</a:t>
            </a:r>
          </a:p>
        </p:txBody>
      </p:sp>
    </p:spTree>
    <p:extLst>
      <p:ext uri="{BB962C8B-B14F-4D97-AF65-F5344CB8AC3E}">
        <p14:creationId xmlns:p14="http://schemas.microsoft.com/office/powerpoint/2010/main" val="98121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28577-7DE6-5AA4-F1FC-0545928E20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7CBE0D-4D4E-9B9B-589D-86F0EAB82A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3F7957-225B-1FB0-2A52-509130BDF08D}"/>
              </a:ext>
            </a:extLst>
          </p:cNvPr>
          <p:cNvSpPr>
            <a:spLocks noGrp="1"/>
          </p:cNvSpPr>
          <p:nvPr>
            <p:ph type="dt" sz="half" idx="10"/>
          </p:nvPr>
        </p:nvSpPr>
        <p:spPr/>
        <p:txBody>
          <a:bodyPr/>
          <a:lstStyle/>
          <a:p>
            <a:fld id="{82304779-02BC-A448-82BA-E5AB8181389C}" type="datetimeFigureOut">
              <a:rPr lang="en-US" smtClean="0"/>
              <a:t>7/24/2023</a:t>
            </a:fld>
            <a:endParaRPr lang="en-US"/>
          </a:p>
        </p:txBody>
      </p:sp>
      <p:sp>
        <p:nvSpPr>
          <p:cNvPr id="5" name="Footer Placeholder 4">
            <a:extLst>
              <a:ext uri="{FF2B5EF4-FFF2-40B4-BE49-F238E27FC236}">
                <a16:creationId xmlns:a16="http://schemas.microsoft.com/office/drawing/2014/main" id="{3A0285E0-51D5-B332-19D3-924212CD0D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02143C-DC07-422B-4808-E1173F652D37}"/>
              </a:ext>
            </a:extLst>
          </p:cNvPr>
          <p:cNvSpPr>
            <a:spLocks noGrp="1"/>
          </p:cNvSpPr>
          <p:nvPr>
            <p:ph type="sldNum" sz="quarter" idx="12"/>
          </p:nvPr>
        </p:nvSpPr>
        <p:spPr/>
        <p:txBody>
          <a:bodyPr/>
          <a:lstStyle/>
          <a:p>
            <a:fld id="{7796E40E-DB2F-7F48-BE98-E597CBAE4750}" type="slidenum">
              <a:rPr lang="en-US" smtClean="0"/>
              <a:t>‹#›</a:t>
            </a:fld>
            <a:endParaRPr lang="en-US"/>
          </a:p>
        </p:txBody>
      </p:sp>
    </p:spTree>
    <p:extLst>
      <p:ext uri="{BB962C8B-B14F-4D97-AF65-F5344CB8AC3E}">
        <p14:creationId xmlns:p14="http://schemas.microsoft.com/office/powerpoint/2010/main" val="2899298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4" y="1709742"/>
            <a:ext cx="9399507" cy="2852737"/>
          </a:xfrm>
        </p:spPr>
        <p:txBody>
          <a:bodyPr anchor="b">
            <a:normAutofit/>
          </a:bodyPr>
          <a:lstStyle>
            <a:lvl1pPr algn="l">
              <a:defRPr sz="4000" baseline="0">
                <a:solidFill>
                  <a:schemeClr val="tx1"/>
                </a:solidFill>
              </a:defRPr>
            </a:lvl1pPr>
          </a:lstStyle>
          <a:p>
            <a:r>
              <a:rPr lang="en-US"/>
              <a:t>CLICK TO EDIT MASTER</a:t>
            </a:r>
            <a:br>
              <a:rPr lang="en-US"/>
            </a:br>
            <a:r>
              <a:rPr lang="en-US"/>
              <a:t>SECTION TITLE SLIDE</a:t>
            </a:r>
          </a:p>
        </p:txBody>
      </p:sp>
      <p:sp>
        <p:nvSpPr>
          <p:cNvPr id="3" name="Text Placeholder 2"/>
          <p:cNvSpPr>
            <a:spLocks noGrp="1"/>
          </p:cNvSpPr>
          <p:nvPr>
            <p:ph type="body" idx="1"/>
          </p:nvPr>
        </p:nvSpPr>
        <p:spPr>
          <a:xfrm>
            <a:off x="259884" y="4589467"/>
            <a:ext cx="9399507" cy="1500187"/>
          </a:xfrm>
        </p:spPr>
        <p:txBody>
          <a:bodyPr>
            <a:normAutofit/>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026D43AC-4B94-471D-A170-0D88FCD1FB54}" type="datetime1">
              <a:rPr lang="en-US" smtClean="0"/>
              <a:t>7/24/2023</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757230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Section Header_AL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960523" y="1692454"/>
            <a:ext cx="6933512" cy="1331092"/>
          </a:xfrm>
          <a:prstGeom prst="rect">
            <a:avLst/>
          </a:prstGeom>
        </p:spPr>
      </p:pic>
      <p:sp>
        <p:nvSpPr>
          <p:cNvPr id="2" name="Title 1"/>
          <p:cNvSpPr>
            <a:spLocks noGrp="1"/>
          </p:cNvSpPr>
          <p:nvPr>
            <p:ph type="ctrTitle" hasCustomPrompt="1"/>
          </p:nvPr>
        </p:nvSpPr>
        <p:spPr>
          <a:xfrm>
            <a:off x="960523" y="3727927"/>
            <a:ext cx="8770620" cy="1212056"/>
          </a:xfrm>
        </p:spPr>
        <p:txBody>
          <a:bodyPr anchor="b">
            <a:noAutofit/>
          </a:bodyPr>
          <a:lstStyle>
            <a:lvl1pPr algn="l">
              <a:defRPr sz="4000" baseline="0">
                <a:solidFill>
                  <a:schemeClr val="tx1"/>
                </a:solidFill>
                <a:latin typeface="+mj-lt"/>
              </a:defRPr>
            </a:lvl1pPr>
          </a:lstStyle>
          <a:p>
            <a:r>
              <a:rPr lang="en-US"/>
              <a:t>CLICK TO EDIT MASTER</a:t>
            </a:r>
            <a:br>
              <a:rPr lang="en-US"/>
            </a:br>
            <a:r>
              <a:rPr lang="en-US"/>
              <a:t>SECTION TITLE SLIDE OPTION 2</a:t>
            </a:r>
          </a:p>
        </p:txBody>
      </p:sp>
      <p:sp>
        <p:nvSpPr>
          <p:cNvPr id="3" name="Subtitle 2"/>
          <p:cNvSpPr>
            <a:spLocks noGrp="1"/>
          </p:cNvSpPr>
          <p:nvPr>
            <p:ph type="subTitle" idx="1"/>
          </p:nvPr>
        </p:nvSpPr>
        <p:spPr bwMode="gray">
          <a:xfrm>
            <a:off x="960523" y="4947817"/>
            <a:ext cx="8770620" cy="666549"/>
          </a:xfrm>
        </p:spPr>
        <p:txBody>
          <a:bodyPr anchor="t">
            <a:normAutofit/>
          </a:bodyPr>
          <a:lstStyle>
            <a:lvl1pPr marL="0" indent="0" algn="l">
              <a:buNone/>
              <a:defRPr sz="2400">
                <a:solidFill>
                  <a:schemeClr val="tx1">
                    <a:lumMod val="50000"/>
                    <a:lumOff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2EFF9E2-52BD-4C8D-9C57-79F661DB94A1}" type="datetime1">
              <a:rPr lang="en-US" smtClean="0"/>
              <a:t>7/24/2023</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grpSp>
        <p:nvGrpSpPr>
          <p:cNvPr id="16" name="Group 15"/>
          <p:cNvGrpSpPr/>
          <p:nvPr userDrawn="1"/>
        </p:nvGrpSpPr>
        <p:grpSpPr>
          <a:xfrm>
            <a:off x="0" y="0"/>
            <a:ext cx="12192000" cy="397164"/>
            <a:chOff x="421830" y="1342659"/>
            <a:chExt cx="10018760" cy="290558"/>
          </a:xfrm>
        </p:grpSpPr>
        <p:sp>
          <p:nvSpPr>
            <p:cNvPr id="17" name="Rectangle 16"/>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1054783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6" y="434112"/>
            <a:ext cx="11569729" cy="895927"/>
          </a:xfrm>
        </p:spPr>
        <p:txBody>
          <a:bodyPr/>
          <a:lstStyle/>
          <a:p>
            <a:r>
              <a:rPr lang="en-US"/>
              <a:t>CLICK TO EDIT MASTER TITLE STYLE</a:t>
            </a:r>
          </a:p>
        </p:txBody>
      </p:sp>
      <p:sp>
        <p:nvSpPr>
          <p:cNvPr id="3" name="Content Placeholder 2"/>
          <p:cNvSpPr>
            <a:spLocks noGrp="1"/>
          </p:cNvSpPr>
          <p:nvPr>
            <p:ph sz="half" idx="1"/>
          </p:nvPr>
        </p:nvSpPr>
        <p:spPr>
          <a:xfrm>
            <a:off x="259884" y="1413164"/>
            <a:ext cx="5586855" cy="4590472"/>
          </a:xfrm>
        </p:spPr>
        <p:txBody>
          <a:bodyPr/>
          <a:lstStyle>
            <a:lvl1pPr marL="288918" indent="-288918">
              <a:spcBef>
                <a:spcPts val="800"/>
              </a:spcBef>
              <a:spcAft>
                <a:spcPts val="800"/>
              </a:spcAft>
              <a:buFont typeface="Wingdings" charset="2"/>
              <a:buChar char="§"/>
              <a:defRPr/>
            </a:lvl1pPr>
            <a:lvl2pPr marL="685783" indent="-228594">
              <a:spcBef>
                <a:spcPts val="800"/>
              </a:spcBef>
              <a:spcAft>
                <a:spcPts val="800"/>
              </a:spcAft>
              <a:buFont typeface="Wingdings" charset="2"/>
              <a:buChar char="§"/>
              <a:defRPr/>
            </a:lvl2pPr>
            <a:lvl3pPr marL="1142971" indent="-228594">
              <a:spcBef>
                <a:spcPts val="800"/>
              </a:spcBef>
              <a:spcAft>
                <a:spcPts val="800"/>
              </a:spcAft>
              <a:buFont typeface="Wingdings" charset="2"/>
              <a:buChar char="§"/>
              <a:defRPr/>
            </a:lvl3pPr>
            <a:lvl4pPr marL="1600160" indent="-228594">
              <a:spcBef>
                <a:spcPts val="800"/>
              </a:spcBef>
              <a:spcAft>
                <a:spcPts val="800"/>
              </a:spcAft>
              <a:buFont typeface="Wingdings" charset="2"/>
              <a:buChar char="§"/>
              <a:defRPr/>
            </a:lvl4pPr>
            <a:lvl5pPr marL="2057349" indent="-228594">
              <a:spcBef>
                <a:spcPts val="800"/>
              </a:spcBef>
              <a:spcAft>
                <a:spcPts val="800"/>
              </a:spcAft>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994" y="1413164"/>
            <a:ext cx="5658620" cy="4590472"/>
          </a:xfrm>
        </p:spPr>
        <p:txBody>
          <a:bodyPr/>
          <a:lstStyle>
            <a:lvl1pPr marL="288918" indent="-288918">
              <a:spcBef>
                <a:spcPts val="800"/>
              </a:spcBef>
              <a:spcAft>
                <a:spcPts val="800"/>
              </a:spcAft>
              <a:buFont typeface="Wingdings" charset="2"/>
              <a:buChar char="§"/>
              <a:defRPr/>
            </a:lvl1pPr>
            <a:lvl2pPr marL="685783" indent="-228594">
              <a:spcBef>
                <a:spcPts val="800"/>
              </a:spcBef>
              <a:spcAft>
                <a:spcPts val="800"/>
              </a:spcAft>
              <a:buFont typeface="Wingdings" charset="2"/>
              <a:buChar char="§"/>
              <a:defRPr/>
            </a:lvl2pPr>
            <a:lvl3pPr marL="1142971" indent="-228594">
              <a:spcBef>
                <a:spcPts val="800"/>
              </a:spcBef>
              <a:spcAft>
                <a:spcPts val="800"/>
              </a:spcAft>
              <a:buFont typeface="Wingdings" charset="2"/>
              <a:buChar char="§"/>
              <a:defRPr/>
            </a:lvl3pPr>
            <a:lvl4pPr marL="1600160" indent="-228594">
              <a:spcBef>
                <a:spcPts val="800"/>
              </a:spcBef>
              <a:spcAft>
                <a:spcPts val="800"/>
              </a:spcAft>
              <a:buFont typeface="Wingdings" charset="2"/>
              <a:buChar char="§"/>
              <a:defRPr/>
            </a:lvl4pPr>
            <a:lvl5pPr marL="2057349" indent="-228594">
              <a:spcBef>
                <a:spcPts val="800"/>
              </a:spcBef>
              <a:spcAft>
                <a:spcPts val="800"/>
              </a:spcAft>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081881F3-AB4F-4026-8B03-DBF7475676B1}" type="datetime1">
              <a:rPr lang="en-US" smtClean="0"/>
              <a:t>7/24/2023</a:t>
            </a:fld>
            <a:endParaRPr lang="en-US"/>
          </a:p>
        </p:txBody>
      </p:sp>
      <p:sp>
        <p:nvSpPr>
          <p:cNvPr id="9" name="Footer Placeholder 8"/>
          <p:cNvSpPr>
            <a:spLocks noGrp="1"/>
          </p:cNvSpPr>
          <p:nvPr>
            <p:ph type="ftr" sz="quarter" idx="11"/>
          </p:nvPr>
        </p:nvSpPr>
        <p:spPr/>
        <p:txBody>
          <a:bodyPr/>
          <a:lstStyle/>
          <a:p>
            <a:r>
              <a:rPr lang="en-US"/>
              <a:t>PRESENTATION TITLE</a:t>
            </a:r>
          </a:p>
        </p:txBody>
      </p:sp>
      <p:sp>
        <p:nvSpPr>
          <p:cNvPr id="10" name="Slide Number Placeholder 9"/>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916253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9883" y="1396192"/>
            <a:ext cx="5619624" cy="670270"/>
          </a:xfrm>
        </p:spPr>
        <p:txBody>
          <a:bodyPr anchor="b">
            <a:noAutofit/>
          </a:bodyPr>
          <a:lstStyle>
            <a:lvl1pPr marL="0" indent="0">
              <a:buNone/>
              <a:defRPr sz="2800" b="1" baseline="0">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259883" y="2184402"/>
            <a:ext cx="5619624" cy="3846945"/>
          </a:xfrm>
        </p:spPr>
        <p:txBody>
          <a:bodyPr>
            <a:normAutofit/>
          </a:bodyPr>
          <a:lstStyle>
            <a:lvl1pPr marL="288918" indent="-288918">
              <a:spcBef>
                <a:spcPts val="800"/>
              </a:spcBef>
              <a:spcAft>
                <a:spcPts val="800"/>
              </a:spcAft>
              <a:buFont typeface="Wingdings" charset="2"/>
              <a:buChar char="§"/>
              <a:defRPr sz="2000"/>
            </a:lvl1pPr>
            <a:lvl2pPr marL="685783" indent="-228594">
              <a:spcBef>
                <a:spcPts val="800"/>
              </a:spcBef>
              <a:spcAft>
                <a:spcPts val="800"/>
              </a:spcAft>
              <a:buFont typeface="Wingdings" charset="2"/>
              <a:buChar char="§"/>
              <a:defRPr sz="1800"/>
            </a:lvl2pPr>
            <a:lvl3pPr marL="1142971" indent="-228594">
              <a:spcBef>
                <a:spcPts val="800"/>
              </a:spcBef>
              <a:spcAft>
                <a:spcPts val="800"/>
              </a:spcAft>
              <a:buFont typeface="Wingdings" charset="2"/>
              <a:buChar char="§"/>
              <a:defRPr sz="1600"/>
            </a:lvl3pPr>
            <a:lvl4pPr marL="1600160" indent="-228594">
              <a:spcBef>
                <a:spcPts val="800"/>
              </a:spcBef>
              <a:spcAft>
                <a:spcPts val="800"/>
              </a:spcAft>
              <a:buFont typeface="Wingdings" charset="2"/>
              <a:buChar char="§"/>
              <a:defRPr sz="1400"/>
            </a:lvl4pPr>
            <a:lvl5pPr marL="2057349" indent="-228594">
              <a:spcBef>
                <a:spcPts val="800"/>
              </a:spcBef>
              <a:spcAft>
                <a:spcPts val="800"/>
              </a:spcAft>
              <a:buFont typeface="Wingdings"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36153" y="1396192"/>
            <a:ext cx="5593459" cy="670270"/>
          </a:xfrm>
        </p:spPr>
        <p:txBody>
          <a:bodyPr anchor="b">
            <a:normAutofit/>
          </a:bodyPr>
          <a:lstStyle>
            <a:lvl1pPr marL="0" indent="0">
              <a:buNone/>
              <a:defRPr sz="2800" b="1">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236153" y="2184402"/>
            <a:ext cx="5593459" cy="3846945"/>
          </a:xfrm>
        </p:spPr>
        <p:txBody>
          <a:bodyPr>
            <a:normAutofit/>
          </a:bodyPr>
          <a:lstStyle>
            <a:lvl1pPr marL="288918" indent="-288918">
              <a:spcBef>
                <a:spcPts val="800"/>
              </a:spcBef>
              <a:spcAft>
                <a:spcPts val="800"/>
              </a:spcAft>
              <a:buFont typeface="Wingdings" charset="2"/>
              <a:buChar char="§"/>
              <a:defRPr sz="2000"/>
            </a:lvl1pPr>
            <a:lvl2pPr marL="685783" indent="-228594">
              <a:spcBef>
                <a:spcPts val="800"/>
              </a:spcBef>
              <a:spcAft>
                <a:spcPts val="800"/>
              </a:spcAft>
              <a:buFont typeface="Wingdings" charset="2"/>
              <a:buChar char="§"/>
              <a:defRPr sz="1800"/>
            </a:lvl2pPr>
            <a:lvl3pPr marL="1142971" indent="-228594">
              <a:spcBef>
                <a:spcPts val="800"/>
              </a:spcBef>
              <a:spcAft>
                <a:spcPts val="800"/>
              </a:spcAft>
              <a:buFont typeface="Wingdings" charset="2"/>
              <a:buChar char="§"/>
              <a:defRPr sz="1600"/>
            </a:lvl3pPr>
            <a:lvl4pPr marL="1600160" indent="-228594">
              <a:spcBef>
                <a:spcPts val="800"/>
              </a:spcBef>
              <a:spcAft>
                <a:spcPts val="800"/>
              </a:spcAft>
              <a:buFont typeface="Wingdings" charset="2"/>
              <a:buChar char="§"/>
              <a:defRPr sz="1400"/>
            </a:lvl4pPr>
            <a:lvl5pPr marL="2057349" indent="-228594">
              <a:spcBef>
                <a:spcPts val="800"/>
              </a:spcBef>
              <a:spcAft>
                <a:spcPts val="800"/>
              </a:spcAft>
              <a:buFont typeface="Wingdings"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p:cNvSpPr>
            <a:spLocks noGrp="1"/>
          </p:cNvSpPr>
          <p:nvPr>
            <p:ph type="title" hasCustomPrompt="1"/>
          </p:nvPr>
        </p:nvSpPr>
        <p:spPr>
          <a:xfrm>
            <a:off x="259886" y="434112"/>
            <a:ext cx="11569729" cy="895927"/>
          </a:xfrm>
        </p:spPr>
        <p:txBody>
          <a:bodyPr/>
          <a:lstStyle/>
          <a:p>
            <a:r>
              <a:rPr lang="en-US"/>
              <a:t>CLICK TO EDIT MASTER TITLE STYLE</a:t>
            </a:r>
          </a:p>
        </p:txBody>
      </p:sp>
      <p:sp>
        <p:nvSpPr>
          <p:cNvPr id="2" name="Date Placeholder 1"/>
          <p:cNvSpPr>
            <a:spLocks noGrp="1"/>
          </p:cNvSpPr>
          <p:nvPr>
            <p:ph type="dt" sz="half" idx="10"/>
          </p:nvPr>
        </p:nvSpPr>
        <p:spPr/>
        <p:txBody>
          <a:bodyPr/>
          <a:lstStyle/>
          <a:p>
            <a:fld id="{C17F432B-3FBE-4889-963D-BF97BFBB7D3F}" type="datetime1">
              <a:rPr lang="en-US" smtClean="0"/>
              <a:t>7/24/2023</a:t>
            </a:fld>
            <a:endParaRPr lang="en-US"/>
          </a:p>
        </p:txBody>
      </p:sp>
      <p:sp>
        <p:nvSpPr>
          <p:cNvPr id="11" name="Footer Placeholder 10"/>
          <p:cNvSpPr>
            <a:spLocks noGrp="1"/>
          </p:cNvSpPr>
          <p:nvPr>
            <p:ph type="ftr" sz="quarter" idx="11"/>
          </p:nvPr>
        </p:nvSpPr>
        <p:spPr/>
        <p:txBody>
          <a:bodyPr/>
          <a:lstStyle/>
          <a:p>
            <a:r>
              <a:rPr lang="en-US"/>
              <a:t>PRESENTATION TITLE</a:t>
            </a:r>
          </a:p>
        </p:txBody>
      </p:sp>
      <p:sp>
        <p:nvSpPr>
          <p:cNvPr id="12" name="Slide Number Placeholder 11"/>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3809834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6" name="Date Placeholder 5"/>
          <p:cNvSpPr>
            <a:spLocks noGrp="1"/>
          </p:cNvSpPr>
          <p:nvPr>
            <p:ph type="dt" sz="half" idx="10"/>
          </p:nvPr>
        </p:nvSpPr>
        <p:spPr/>
        <p:txBody>
          <a:bodyPr/>
          <a:lstStyle/>
          <a:p>
            <a:fld id="{310CCC04-1E76-41EE-A8AC-75AD85313D09}" type="datetime1">
              <a:rPr lang="en-US" smtClean="0"/>
              <a:t>7/24/2023</a:t>
            </a:fld>
            <a:endParaRPr lang="en-US"/>
          </a:p>
        </p:txBody>
      </p:sp>
      <p:sp>
        <p:nvSpPr>
          <p:cNvPr id="7" name="Footer Placeholder 6"/>
          <p:cNvSpPr>
            <a:spLocks noGrp="1"/>
          </p:cNvSpPr>
          <p:nvPr>
            <p:ph type="ftr" sz="quarter" idx="11"/>
          </p:nvPr>
        </p:nvSpPr>
        <p:spPr/>
        <p:txBody>
          <a:bodyPr/>
          <a:lstStyle/>
          <a:p>
            <a:r>
              <a:rPr lang="en-US"/>
              <a:t>PRESENTATION TITLE</a:t>
            </a:r>
          </a:p>
        </p:txBody>
      </p:sp>
      <p:sp>
        <p:nvSpPr>
          <p:cNvPr id="8" name="Slide Number Placeholder 7"/>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1369865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3974A9E-84AC-4661-9381-CC35B09E47F7}" type="datetime1">
              <a:rPr lang="en-US" smtClean="0"/>
              <a:t>7/24/2023</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134076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_NoBkgr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E55829F-8847-4C2A-8DD0-690EAD78E53F}" type="datetime1">
              <a:rPr lang="en-US" smtClean="0"/>
              <a:t>7/24/2023</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3073902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ntext or Quot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0074" y="1237675"/>
            <a:ext cx="4331855" cy="910202"/>
          </a:xfrm>
        </p:spPr>
        <p:txBody>
          <a:bodyPr anchor="b">
            <a:normAutofit/>
          </a:bodyPr>
          <a:lstStyle>
            <a:lvl1pPr algn="ctr">
              <a:defRPr sz="2800" cap="all" baseline="0"/>
            </a:lvl1pPr>
          </a:lstStyle>
          <a:p>
            <a:r>
              <a:rPr lang="en-US"/>
              <a:t>CONTEXT or THEME</a:t>
            </a:r>
          </a:p>
        </p:txBody>
      </p:sp>
      <p:sp>
        <p:nvSpPr>
          <p:cNvPr id="3" name="Date Placeholder 2"/>
          <p:cNvSpPr>
            <a:spLocks noGrp="1"/>
          </p:cNvSpPr>
          <p:nvPr>
            <p:ph type="dt" sz="half" idx="10"/>
          </p:nvPr>
        </p:nvSpPr>
        <p:spPr>
          <a:xfrm>
            <a:off x="10687613" y="6335313"/>
            <a:ext cx="1181115" cy="250337"/>
          </a:xfrm>
        </p:spPr>
        <p:txBody>
          <a:bodyPr/>
          <a:lstStyle/>
          <a:p>
            <a:fld id="{5FDFC970-B950-4395-A833-47227D4A68CA}" type="datetime1">
              <a:rPr lang="en-US" smtClean="0"/>
              <a:t>7/24/2023</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cxnSp>
        <p:nvCxnSpPr>
          <p:cNvPr id="12" name="Straight Connector 11"/>
          <p:cNvCxnSpPr/>
          <p:nvPr userDrawn="1"/>
        </p:nvCxnSpPr>
        <p:spPr>
          <a:xfrm>
            <a:off x="3930075" y="224443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930075" y="4668983"/>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3"/>
          </p:nvPr>
        </p:nvSpPr>
        <p:spPr>
          <a:xfrm>
            <a:off x="660400" y="2420360"/>
            <a:ext cx="10871200" cy="2114550"/>
          </a:xfrm>
        </p:spPr>
        <p:txBody>
          <a:bodyPr anchor="ctr">
            <a:normAutofit/>
          </a:bodyPr>
          <a:lstStyle>
            <a:lvl1pPr marL="0" indent="0" algn="ctr">
              <a:lnSpc>
                <a:spcPct val="100000"/>
              </a:lnSpc>
              <a:buNone/>
              <a:defRPr sz="2800"/>
            </a:lvl1pPr>
            <a:lvl2pPr algn="ctr">
              <a:defRPr/>
            </a:lvl2pPr>
            <a:lvl3pPr algn="ctr">
              <a:defRPr/>
            </a:lvl3pPr>
            <a:lvl4pPr algn="ctr">
              <a:defRPr/>
            </a:lvl4pPr>
            <a:lvl5pPr algn="ctr">
              <a:defRPr/>
            </a:lvl5pPr>
          </a:lstStyle>
          <a:p>
            <a:pPr lvl="0"/>
            <a:r>
              <a:rPr lang="en-US"/>
              <a:t>Edit Master text styles</a:t>
            </a:r>
          </a:p>
        </p:txBody>
      </p:sp>
      <p:sp>
        <p:nvSpPr>
          <p:cNvPr id="17" name="Text Placeholder 16"/>
          <p:cNvSpPr>
            <a:spLocks noGrp="1"/>
          </p:cNvSpPr>
          <p:nvPr>
            <p:ph type="body" sz="quarter" idx="14"/>
          </p:nvPr>
        </p:nvSpPr>
        <p:spPr>
          <a:xfrm>
            <a:off x="3930075" y="4784729"/>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Edit Master text styles</a:t>
            </a:r>
          </a:p>
        </p:txBody>
      </p:sp>
    </p:spTree>
    <p:extLst>
      <p:ext uri="{BB962C8B-B14F-4D97-AF65-F5344CB8AC3E}">
        <p14:creationId xmlns:p14="http://schemas.microsoft.com/office/powerpoint/2010/main" val="1909345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ntext or Quote with Photo">
    <p:bg>
      <p:bgPr>
        <a:solidFill>
          <a:schemeClr val="bg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5"/>
          </p:nvPr>
        </p:nvSpPr>
        <p:spPr>
          <a:xfrm>
            <a:off x="6350285" y="495661"/>
            <a:ext cx="5440648" cy="5757360"/>
          </a:xfrm>
        </p:spPr>
        <p:txBody>
          <a:bodyPr/>
          <a:lstStyle/>
          <a:p>
            <a:r>
              <a:rPr lang="en-US"/>
              <a:t>Click icon to add picture</a:t>
            </a:r>
          </a:p>
        </p:txBody>
      </p:sp>
      <p:sp>
        <p:nvSpPr>
          <p:cNvPr id="2" name="Title 1"/>
          <p:cNvSpPr>
            <a:spLocks noGrp="1"/>
          </p:cNvSpPr>
          <p:nvPr>
            <p:ph type="title" hasCustomPrompt="1"/>
          </p:nvPr>
        </p:nvSpPr>
        <p:spPr>
          <a:xfrm>
            <a:off x="854365" y="1237675"/>
            <a:ext cx="4331855" cy="910202"/>
          </a:xfrm>
        </p:spPr>
        <p:txBody>
          <a:bodyPr anchor="b">
            <a:normAutofit/>
          </a:bodyPr>
          <a:lstStyle>
            <a:lvl1pPr algn="ctr">
              <a:defRPr sz="2800" cap="all" baseline="0"/>
            </a:lvl1pPr>
          </a:lstStyle>
          <a:p>
            <a:r>
              <a:rPr lang="en-US"/>
              <a:t>CONTEXT or THEME</a:t>
            </a:r>
          </a:p>
        </p:txBody>
      </p:sp>
      <p:sp>
        <p:nvSpPr>
          <p:cNvPr id="3" name="Date Placeholder 2"/>
          <p:cNvSpPr>
            <a:spLocks noGrp="1"/>
          </p:cNvSpPr>
          <p:nvPr>
            <p:ph type="dt" sz="half" idx="10"/>
          </p:nvPr>
        </p:nvSpPr>
        <p:spPr>
          <a:xfrm>
            <a:off x="10692948" y="6335313"/>
            <a:ext cx="1181115" cy="250337"/>
          </a:xfrm>
        </p:spPr>
        <p:txBody>
          <a:bodyPr/>
          <a:lstStyle/>
          <a:p>
            <a:fld id="{5FDFC970-B950-4395-A833-47227D4A68CA}" type="datetime1">
              <a:rPr lang="en-US" smtClean="0"/>
              <a:t>7/24/2023</a:t>
            </a:fld>
            <a:endParaRPr lang="en-US"/>
          </a:p>
        </p:txBody>
      </p:sp>
      <p:sp>
        <p:nvSpPr>
          <p:cNvPr id="4" name="Footer Placeholder 3"/>
          <p:cNvSpPr>
            <a:spLocks noGrp="1"/>
          </p:cNvSpPr>
          <p:nvPr>
            <p:ph type="ftr" sz="quarter" idx="11"/>
          </p:nvPr>
        </p:nvSpPr>
        <p:spPr>
          <a:xfrm>
            <a:off x="259884" y="6335313"/>
            <a:ext cx="3887245" cy="250337"/>
          </a:xfrm>
        </p:spPr>
        <p:txBody>
          <a:bodyPr/>
          <a:lstStyle/>
          <a:p>
            <a:r>
              <a:rPr lang="en-US"/>
              <a:t>PRESENTATION TITLE</a:t>
            </a:r>
          </a:p>
        </p:txBody>
      </p:sp>
      <p:sp>
        <p:nvSpPr>
          <p:cNvPr id="5" name="Slide Number Placeholder 4"/>
          <p:cNvSpPr>
            <a:spLocks noGrp="1"/>
          </p:cNvSpPr>
          <p:nvPr>
            <p:ph type="sldNum" sz="quarter" idx="12"/>
          </p:nvPr>
        </p:nvSpPr>
        <p:spPr>
          <a:xfrm>
            <a:off x="4479637" y="6335313"/>
            <a:ext cx="1300273" cy="250337"/>
          </a:xfrm>
        </p:spPr>
        <p:txBody>
          <a:bodyPr/>
          <a:lstStyle/>
          <a:p>
            <a:r>
              <a:rPr lang="en-US"/>
              <a:t>PAGE  </a:t>
            </a:r>
            <a:fld id="{93005692-73BE-493E-93AB-ECD6027A7652}" type="slidenum">
              <a:rPr lang="en-US" smtClean="0"/>
              <a:pPr/>
              <a:t>‹#›</a:t>
            </a:fld>
            <a:endParaRPr lang="en-US"/>
          </a:p>
        </p:txBody>
      </p:sp>
      <p:sp>
        <p:nvSpPr>
          <p:cNvPr id="15" name="Text Placeholder 14"/>
          <p:cNvSpPr>
            <a:spLocks noGrp="1"/>
          </p:cNvSpPr>
          <p:nvPr>
            <p:ph type="body" sz="quarter" idx="13"/>
          </p:nvPr>
        </p:nvSpPr>
        <p:spPr>
          <a:xfrm>
            <a:off x="544945" y="2409026"/>
            <a:ext cx="4950695" cy="2114550"/>
          </a:xfrm>
        </p:spPr>
        <p:txBody>
          <a:bodyPr anchor="ctr">
            <a:normAutofit/>
          </a:bodyPr>
          <a:lstStyle>
            <a:lvl1pPr marL="0" indent="0" algn="ctr">
              <a:lnSpc>
                <a:spcPct val="100000"/>
              </a:lnSpc>
              <a:buNone/>
              <a:defRPr sz="2200"/>
            </a:lvl1pPr>
            <a:lvl2pPr algn="ctr">
              <a:defRPr/>
            </a:lvl2pPr>
            <a:lvl3pPr algn="ctr">
              <a:defRPr/>
            </a:lvl3pPr>
            <a:lvl4pPr algn="ctr">
              <a:defRPr/>
            </a:lvl4pPr>
            <a:lvl5pPr algn="ctr">
              <a:defRPr/>
            </a:lvl5pPr>
          </a:lstStyle>
          <a:p>
            <a:pPr lvl="0"/>
            <a:r>
              <a:rPr lang="en-US"/>
              <a:t>Edit Master text styles</a:t>
            </a:r>
          </a:p>
        </p:txBody>
      </p:sp>
      <p:sp>
        <p:nvSpPr>
          <p:cNvPr id="17" name="Text Placeholder 16"/>
          <p:cNvSpPr>
            <a:spLocks noGrp="1"/>
          </p:cNvSpPr>
          <p:nvPr>
            <p:ph type="body" sz="quarter" idx="14"/>
          </p:nvPr>
        </p:nvSpPr>
        <p:spPr>
          <a:xfrm>
            <a:off x="854365" y="4784729"/>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Edit Master text styles</a:t>
            </a:r>
          </a:p>
        </p:txBody>
      </p:sp>
      <p:cxnSp>
        <p:nvCxnSpPr>
          <p:cNvPr id="10" name="Straight Connector 9"/>
          <p:cNvCxnSpPr/>
          <p:nvPr userDrawn="1"/>
        </p:nvCxnSpPr>
        <p:spPr>
          <a:xfrm>
            <a:off x="854366" y="224443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854366" y="4668983"/>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484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91" y="3461559"/>
            <a:ext cx="9070975" cy="598488"/>
          </a:xfrm>
        </p:spPr>
        <p:txBody>
          <a:bodyPr>
            <a:normAutofit/>
          </a:bodyPr>
          <a:lstStyle>
            <a:lvl1pPr marL="0" indent="0" algn="ctr">
              <a:buNone/>
              <a:defRPr sz="3200"/>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4" y="2382985"/>
            <a:ext cx="11569729" cy="1046019"/>
          </a:xfrm>
        </p:spPr>
        <p:txBody>
          <a:bodyPr anchor="b">
            <a:normAutofit/>
          </a:bodyPr>
          <a:lstStyle>
            <a:lvl1pPr algn="ctr">
              <a:defRPr sz="6000" cap="all" baseline="0"/>
            </a:lvl1pPr>
          </a:lstStyle>
          <a:p>
            <a:r>
              <a:rPr lang="en-US"/>
              <a:t>SECTION DIVIDER</a:t>
            </a:r>
          </a:p>
        </p:txBody>
      </p:sp>
      <p:sp>
        <p:nvSpPr>
          <p:cNvPr id="3" name="Date Placeholder 2"/>
          <p:cNvSpPr>
            <a:spLocks noGrp="1"/>
          </p:cNvSpPr>
          <p:nvPr>
            <p:ph type="dt" sz="half" idx="10"/>
          </p:nvPr>
        </p:nvSpPr>
        <p:spPr>
          <a:xfrm>
            <a:off x="10676205" y="6335313"/>
            <a:ext cx="1181115" cy="250337"/>
          </a:xfrm>
        </p:spPr>
        <p:txBody>
          <a:bodyPr/>
          <a:lstStyle/>
          <a:p>
            <a:fld id="{5FDFC970-B950-4395-A833-47227D4A68CA}" type="datetime1">
              <a:rPr lang="en-US" smtClean="0"/>
              <a:t>7/24/2023</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1633829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F6FEA-8F6B-A101-539A-100DE776F4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5E3FF9-DFC1-B3AC-E609-99BA978BC7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553186-7D99-E7B7-1753-CC71A5C61C68}"/>
              </a:ext>
            </a:extLst>
          </p:cNvPr>
          <p:cNvSpPr>
            <a:spLocks noGrp="1"/>
          </p:cNvSpPr>
          <p:nvPr>
            <p:ph type="dt" sz="half" idx="10"/>
          </p:nvPr>
        </p:nvSpPr>
        <p:spPr/>
        <p:txBody>
          <a:bodyPr/>
          <a:lstStyle/>
          <a:p>
            <a:fld id="{82304779-02BC-A448-82BA-E5AB8181389C}" type="datetimeFigureOut">
              <a:rPr lang="en-US" smtClean="0"/>
              <a:t>7/24/2023</a:t>
            </a:fld>
            <a:endParaRPr lang="en-US"/>
          </a:p>
        </p:txBody>
      </p:sp>
      <p:sp>
        <p:nvSpPr>
          <p:cNvPr id="5" name="Footer Placeholder 4">
            <a:extLst>
              <a:ext uri="{FF2B5EF4-FFF2-40B4-BE49-F238E27FC236}">
                <a16:creationId xmlns:a16="http://schemas.microsoft.com/office/drawing/2014/main" id="{C2DB78FC-8ECC-9939-5425-3E4AC4CFB1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681ED1-8786-D2BA-3F68-43F7F6748C9F}"/>
              </a:ext>
            </a:extLst>
          </p:cNvPr>
          <p:cNvSpPr>
            <a:spLocks noGrp="1"/>
          </p:cNvSpPr>
          <p:nvPr>
            <p:ph type="sldNum" sz="quarter" idx="12"/>
          </p:nvPr>
        </p:nvSpPr>
        <p:spPr/>
        <p:txBody>
          <a:bodyPr/>
          <a:lstStyle/>
          <a:p>
            <a:fld id="{7796E40E-DB2F-7F48-BE98-E597CBAE4750}" type="slidenum">
              <a:rPr lang="en-US" smtClean="0"/>
              <a:t>‹#›</a:t>
            </a:fld>
            <a:endParaRPr lang="en-US"/>
          </a:p>
        </p:txBody>
      </p:sp>
    </p:spTree>
    <p:extLst>
      <p:ext uri="{BB962C8B-B14F-4D97-AF65-F5344CB8AC3E}">
        <p14:creationId xmlns:p14="http://schemas.microsoft.com/office/powerpoint/2010/main" val="12815114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91" y="3461559"/>
            <a:ext cx="9070975" cy="598488"/>
          </a:xfrm>
        </p:spPr>
        <p:txBody>
          <a:bodyPr>
            <a:normAutofit/>
          </a:bodyPr>
          <a:lstStyle>
            <a:lvl1pPr marL="0" indent="0" algn="ctr">
              <a:buNone/>
              <a:defRPr sz="3200"/>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4" y="2382985"/>
            <a:ext cx="11569729" cy="1046019"/>
          </a:xfrm>
        </p:spPr>
        <p:txBody>
          <a:bodyPr anchor="b">
            <a:normAutofit/>
          </a:bodyPr>
          <a:lstStyle>
            <a:lvl1pPr algn="ctr">
              <a:defRPr sz="6000" cap="all" baseline="0"/>
            </a:lvl1pPr>
          </a:lstStyle>
          <a:p>
            <a:r>
              <a:rPr lang="en-US"/>
              <a:t>SECTION DIVIDER</a:t>
            </a:r>
          </a:p>
        </p:txBody>
      </p:sp>
      <p:sp>
        <p:nvSpPr>
          <p:cNvPr id="3" name="Date Placeholder 2"/>
          <p:cNvSpPr>
            <a:spLocks noGrp="1"/>
          </p:cNvSpPr>
          <p:nvPr>
            <p:ph type="dt" sz="half" idx="10"/>
          </p:nvPr>
        </p:nvSpPr>
        <p:spPr>
          <a:xfrm>
            <a:off x="10676205" y="6335313"/>
            <a:ext cx="1181115" cy="250337"/>
          </a:xfrm>
        </p:spPr>
        <p:txBody>
          <a:bodyPr/>
          <a:lstStyle/>
          <a:p>
            <a:fld id="{5FDFC970-B950-4395-A833-47227D4A68CA}" type="datetime1">
              <a:rPr lang="en-US" smtClean="0"/>
              <a:t>7/24/2023</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1773303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chemeClr val="tx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91" y="3461559"/>
            <a:ext cx="9070975" cy="598488"/>
          </a:xfrm>
        </p:spPr>
        <p:txBody>
          <a:bodyPr>
            <a:normAutofit/>
          </a:bodyPr>
          <a:lstStyle>
            <a:lvl1pPr marL="0" indent="0" algn="ctr">
              <a:buNone/>
              <a:defRPr sz="3200">
                <a:solidFill>
                  <a:schemeClr val="bg1"/>
                </a:solidFill>
              </a:defRPr>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4" y="2382985"/>
            <a:ext cx="11569729" cy="1046019"/>
          </a:xfrm>
        </p:spPr>
        <p:txBody>
          <a:bodyPr anchor="b">
            <a:normAutofit/>
          </a:bodyPr>
          <a:lstStyle>
            <a:lvl1pPr algn="ctr">
              <a:defRPr sz="6000" cap="all" baseline="0">
                <a:solidFill>
                  <a:schemeClr val="bg1"/>
                </a:solidFill>
              </a:defRPr>
            </a:lvl1pPr>
          </a:lstStyle>
          <a:p>
            <a:r>
              <a:rPr lang="en-US"/>
              <a:t>SECTION DIVIDER</a:t>
            </a:r>
          </a:p>
        </p:txBody>
      </p:sp>
      <p:sp>
        <p:nvSpPr>
          <p:cNvPr id="3" name="Date Placeholder 2"/>
          <p:cNvSpPr>
            <a:spLocks noGrp="1"/>
          </p:cNvSpPr>
          <p:nvPr>
            <p:ph type="dt" sz="half" idx="10"/>
          </p:nvPr>
        </p:nvSpPr>
        <p:spPr>
          <a:xfrm>
            <a:off x="10676205" y="6335313"/>
            <a:ext cx="1181115" cy="250337"/>
          </a:xfrm>
        </p:spPr>
        <p:txBody>
          <a:bodyPr/>
          <a:lstStyle>
            <a:lvl1pPr>
              <a:defRPr>
                <a:solidFill>
                  <a:schemeClr val="bg1"/>
                </a:solidFill>
              </a:defRPr>
            </a:lvl1pPr>
          </a:lstStyle>
          <a:p>
            <a:fld id="{5FDFC970-B950-4395-A833-47227D4A68CA}" type="datetime1">
              <a:rPr lang="en-US" smtClean="0"/>
              <a:pPr/>
              <a:t>7/24/2023</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64976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7" name="Picture 6" title="University of Waterlo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9154" y="546789"/>
            <a:ext cx="8533695" cy="4157128"/>
          </a:xfrm>
          <a:prstGeom prst="rect">
            <a:avLst/>
          </a:prstGeom>
        </p:spPr>
      </p:pic>
      <p:sp>
        <p:nvSpPr>
          <p:cNvPr id="2" name="Title 1"/>
          <p:cNvSpPr>
            <a:spLocks noGrp="1"/>
          </p:cNvSpPr>
          <p:nvPr>
            <p:ph type="title" hasCustomPrompt="1"/>
          </p:nvPr>
        </p:nvSpPr>
        <p:spPr>
          <a:xfrm>
            <a:off x="657227" y="4581240"/>
            <a:ext cx="10877551" cy="1597891"/>
          </a:xfrm>
          <a:noFill/>
        </p:spPr>
        <p:txBody>
          <a:bodyPr wrap="square" rtlCol="0" anchor="ctr" anchorCtr="1">
            <a:noAutofit/>
          </a:bodyPr>
          <a:lstStyle>
            <a:lvl1pPr algn="ctr">
              <a:defRPr lang="en-US" sz="1800" b="0" cap="all" baseline="0">
                <a:solidFill>
                  <a:schemeClr val="tx1"/>
                </a:solidFill>
                <a:latin typeface="Verdana" charset="0"/>
                <a:ea typeface="Verdana" charset="0"/>
                <a:cs typeface="Verdana" charset="0"/>
              </a:defRPr>
            </a:lvl1pPr>
          </a:lstStyle>
          <a:p>
            <a:pPr marL="0" lvl="0" algn="ctr">
              <a:lnSpc>
                <a:spcPct val="75000"/>
              </a:lnSpc>
            </a:pPr>
            <a:r>
              <a:rPr lang="en-US"/>
              <a:t>click to edit master closing slide</a:t>
            </a:r>
          </a:p>
        </p:txBody>
      </p:sp>
      <p:sp>
        <p:nvSpPr>
          <p:cNvPr id="6" name="Date Placeholder 5"/>
          <p:cNvSpPr>
            <a:spLocks noGrp="1"/>
          </p:cNvSpPr>
          <p:nvPr>
            <p:ph type="dt" sz="half" idx="10"/>
          </p:nvPr>
        </p:nvSpPr>
        <p:spPr/>
        <p:txBody>
          <a:bodyPr/>
          <a:lstStyle/>
          <a:p>
            <a:fld id="{75D660D7-90CE-4513-A3CE-C070B9421917}" type="datetime1">
              <a:rPr lang="en-US" smtClean="0"/>
              <a:t>7/24/2023</a:t>
            </a:fld>
            <a:endParaRPr lang="en-US"/>
          </a:p>
        </p:txBody>
      </p:sp>
      <p:sp>
        <p:nvSpPr>
          <p:cNvPr id="10" name="Footer Placeholder 9"/>
          <p:cNvSpPr>
            <a:spLocks noGrp="1"/>
          </p:cNvSpPr>
          <p:nvPr>
            <p:ph type="ftr" sz="quarter" idx="11"/>
          </p:nvPr>
        </p:nvSpPr>
        <p:spPr/>
        <p:txBody>
          <a:bodyPr/>
          <a:lstStyle/>
          <a:p>
            <a:r>
              <a:rPr lang="en-US"/>
              <a:t>PRESENTATION TITLE</a:t>
            </a:r>
          </a:p>
        </p:txBody>
      </p:sp>
      <p:sp>
        <p:nvSpPr>
          <p:cNvPr id="11" name="Slide Number Placeholder 10"/>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grpSp>
        <p:nvGrpSpPr>
          <p:cNvPr id="8" name="Group 7"/>
          <p:cNvGrpSpPr/>
          <p:nvPr userDrawn="1"/>
        </p:nvGrpSpPr>
        <p:grpSpPr>
          <a:xfrm>
            <a:off x="0" y="0"/>
            <a:ext cx="12192000" cy="397164"/>
            <a:chOff x="421830" y="1342659"/>
            <a:chExt cx="10018760" cy="290558"/>
          </a:xfrm>
        </p:grpSpPr>
        <p:sp>
          <p:nvSpPr>
            <p:cNvPr id="12" name="Rectangle 11"/>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1162759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losing Slide_ALT">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18A6F62-5352-3145-9BE0-543E6C199098}"/>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2908" r="2878"/>
          <a:stretch/>
        </p:blipFill>
        <p:spPr>
          <a:xfrm>
            <a:off x="-365008" y="398874"/>
            <a:ext cx="12557008" cy="6459127"/>
          </a:xfrm>
          <a:prstGeom prst="rect">
            <a:avLst/>
          </a:prstGeom>
        </p:spPr>
      </p:pic>
      <p:sp>
        <p:nvSpPr>
          <p:cNvPr id="6" name="Date Placeholder 5"/>
          <p:cNvSpPr>
            <a:spLocks noGrp="1"/>
          </p:cNvSpPr>
          <p:nvPr>
            <p:ph type="dt" sz="half" idx="10"/>
          </p:nvPr>
        </p:nvSpPr>
        <p:spPr/>
        <p:txBody>
          <a:bodyPr/>
          <a:lstStyle/>
          <a:p>
            <a:fld id="{0A368D4B-3D0A-49AB-8EA2-2DC8CB4594DB}" type="datetime1">
              <a:rPr lang="en-US" smtClean="0"/>
              <a:t>7/24/2023</a:t>
            </a:fld>
            <a:endParaRPr lang="en-US"/>
          </a:p>
        </p:txBody>
      </p:sp>
      <p:sp>
        <p:nvSpPr>
          <p:cNvPr id="7" name="Footer Placeholder 6"/>
          <p:cNvSpPr>
            <a:spLocks noGrp="1"/>
          </p:cNvSpPr>
          <p:nvPr>
            <p:ph type="ftr" sz="quarter" idx="11"/>
          </p:nvPr>
        </p:nvSpPr>
        <p:spPr/>
        <p:txBody>
          <a:bodyPr/>
          <a:lstStyle/>
          <a:p>
            <a:r>
              <a:rPr lang="en-US"/>
              <a:t>PRESENTATION TITLE</a:t>
            </a:r>
          </a:p>
        </p:txBody>
      </p:sp>
      <p:sp>
        <p:nvSpPr>
          <p:cNvPr id="8" name="Slide Number Placeholder 7"/>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pic>
        <p:nvPicPr>
          <p:cNvPr id="9" name="Picture 8" title="University of Waterloo"/>
          <p:cNvPicPr>
            <a:picLocks noChangeAspect="1"/>
          </p:cNvPicPr>
          <p:nvPr userDrawn="1"/>
        </p:nvPicPr>
        <p:blipFill rotWithShape="1">
          <a:blip r:embed="rId3">
            <a:extLst>
              <a:ext uri="{28A0092B-C50C-407E-A947-70E740481C1C}">
                <a14:useLocalDpi xmlns:a14="http://schemas.microsoft.com/office/drawing/2010/main" val="0"/>
              </a:ext>
            </a:extLst>
          </a:blip>
          <a:srcRect l="13985" t="13985" r="13985" b="13985"/>
          <a:stretch/>
        </p:blipFill>
        <p:spPr bwMode="gray">
          <a:xfrm>
            <a:off x="3010662" y="1748224"/>
            <a:ext cx="6170673" cy="3005998"/>
          </a:xfrm>
          <a:prstGeom prst="rect">
            <a:avLst/>
          </a:prstGeom>
          <a:effectLst>
            <a:outerShdw blurRad="50800" dist="38100" dir="2700000" algn="tl" rotWithShape="0">
              <a:prstClr val="black">
                <a:alpha val="40000"/>
              </a:prstClr>
            </a:outerShdw>
          </a:effectLst>
        </p:spPr>
      </p:pic>
      <p:grpSp>
        <p:nvGrpSpPr>
          <p:cNvPr id="10" name="Group 9"/>
          <p:cNvGrpSpPr/>
          <p:nvPr userDrawn="1"/>
        </p:nvGrpSpPr>
        <p:grpSpPr>
          <a:xfrm>
            <a:off x="0" y="0"/>
            <a:ext cx="12192000" cy="397164"/>
            <a:chOff x="421830" y="1342659"/>
            <a:chExt cx="10018760" cy="290558"/>
          </a:xfrm>
        </p:grpSpPr>
        <p:sp>
          <p:nvSpPr>
            <p:cNvPr id="12" name="Rectangle 11"/>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7" name="Title 1"/>
          <p:cNvSpPr>
            <a:spLocks noGrp="1"/>
          </p:cNvSpPr>
          <p:nvPr>
            <p:ph type="title" hasCustomPrompt="1"/>
          </p:nvPr>
        </p:nvSpPr>
        <p:spPr>
          <a:xfrm>
            <a:off x="657227" y="4581240"/>
            <a:ext cx="10877551" cy="1597891"/>
          </a:xfrm>
          <a:noFill/>
        </p:spPr>
        <p:txBody>
          <a:bodyPr wrap="square" rtlCol="0" anchor="ctr" anchorCtr="1">
            <a:noAutofit/>
          </a:bodyPr>
          <a:lstStyle>
            <a:lvl1pPr algn="ctr">
              <a:defRPr lang="en-US" sz="1800" b="0" cap="all" baseline="0">
                <a:solidFill>
                  <a:schemeClr val="bg1"/>
                </a:solidFill>
                <a:latin typeface="Verdana" charset="0"/>
                <a:ea typeface="Verdana" charset="0"/>
                <a:cs typeface="Verdana" charset="0"/>
              </a:defRPr>
            </a:lvl1pPr>
          </a:lstStyle>
          <a:p>
            <a:pPr marL="0" lvl="0" algn="ctr">
              <a:lnSpc>
                <a:spcPct val="75000"/>
              </a:lnSpc>
            </a:pPr>
            <a:r>
              <a:rPr lang="en-US"/>
              <a:t>click to edit master closing slide</a:t>
            </a:r>
          </a:p>
        </p:txBody>
      </p:sp>
    </p:spTree>
    <p:extLst>
      <p:ext uri="{BB962C8B-B14F-4D97-AF65-F5344CB8AC3E}">
        <p14:creationId xmlns:p14="http://schemas.microsoft.com/office/powerpoint/2010/main" val="2553067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and Content_M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hasCustomPrompt="1"/>
          </p:nvPr>
        </p:nvSpPr>
        <p:spPr>
          <a:xfrm>
            <a:off x="7407697" y="685060"/>
            <a:ext cx="1420859" cy="286052"/>
          </a:xfrm>
        </p:spPr>
        <p:txBody>
          <a:bodyPr anchor="ctr">
            <a:noAutofit/>
          </a:bodyPr>
          <a:lstStyle>
            <a:lvl1pPr marL="0" indent="0" algn="ctr">
              <a:buNone/>
              <a:defRPr sz="75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1</a:t>
            </a:r>
          </a:p>
        </p:txBody>
      </p:sp>
      <p:sp>
        <p:nvSpPr>
          <p:cNvPr id="9" name="Text Placeholder 7"/>
          <p:cNvSpPr>
            <a:spLocks noGrp="1"/>
          </p:cNvSpPr>
          <p:nvPr>
            <p:ph type="body" sz="quarter" idx="14" hasCustomPrompt="1"/>
          </p:nvPr>
        </p:nvSpPr>
        <p:spPr>
          <a:xfrm>
            <a:off x="8908225" y="685060"/>
            <a:ext cx="1420859" cy="286052"/>
          </a:xfrm>
        </p:spPr>
        <p:txBody>
          <a:bodyPr anchor="ctr">
            <a:noAutofit/>
          </a:bodyPr>
          <a:lstStyle>
            <a:lvl1pPr marL="0" indent="0" algn="ctr">
              <a:buNone/>
              <a:defRPr sz="75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2</a:t>
            </a:r>
          </a:p>
        </p:txBody>
      </p:sp>
      <p:sp>
        <p:nvSpPr>
          <p:cNvPr id="10" name="Text Placeholder 7"/>
          <p:cNvSpPr>
            <a:spLocks noGrp="1"/>
          </p:cNvSpPr>
          <p:nvPr>
            <p:ph type="body" sz="quarter" idx="15" hasCustomPrompt="1"/>
          </p:nvPr>
        </p:nvSpPr>
        <p:spPr>
          <a:xfrm>
            <a:off x="10408753" y="685060"/>
            <a:ext cx="1420859" cy="286052"/>
          </a:xfrm>
        </p:spPr>
        <p:txBody>
          <a:bodyPr anchor="ctr">
            <a:noAutofit/>
          </a:bodyPr>
          <a:lstStyle>
            <a:lvl1pPr marL="0" indent="0" algn="ctr">
              <a:buNone/>
              <a:defRPr sz="750" b="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3</a:t>
            </a:r>
          </a:p>
        </p:txBody>
      </p:sp>
      <p:sp>
        <p:nvSpPr>
          <p:cNvPr id="7" name="Date Placeholder 6"/>
          <p:cNvSpPr>
            <a:spLocks noGrp="1"/>
          </p:cNvSpPr>
          <p:nvPr>
            <p:ph type="dt" sz="half" idx="16"/>
          </p:nvPr>
        </p:nvSpPr>
        <p:spPr/>
        <p:txBody>
          <a:bodyPr/>
          <a:lstStyle/>
          <a:p>
            <a:fld id="{48C228CE-C572-4AF5-9728-AA6E475873DD}" type="datetime1">
              <a:rPr lang="en-US" smtClean="0"/>
              <a:t>7/24/2023</a:t>
            </a:fld>
            <a:endParaRPr lang="en-US"/>
          </a:p>
        </p:txBody>
      </p:sp>
      <p:sp>
        <p:nvSpPr>
          <p:cNvPr id="11" name="Footer Placeholder 10"/>
          <p:cNvSpPr>
            <a:spLocks noGrp="1"/>
          </p:cNvSpPr>
          <p:nvPr>
            <p:ph type="ftr" sz="quarter" idx="17"/>
          </p:nvPr>
        </p:nvSpPr>
        <p:spPr/>
        <p:txBody>
          <a:bodyPr/>
          <a:lstStyle/>
          <a:p>
            <a:r>
              <a:rPr lang="en-US"/>
              <a:t>PRESENTATION TITLE</a:t>
            </a:r>
          </a:p>
        </p:txBody>
      </p:sp>
      <p:sp>
        <p:nvSpPr>
          <p:cNvPr id="12" name="Slide Number Placeholder 11"/>
          <p:cNvSpPr>
            <a:spLocks noGrp="1"/>
          </p:cNvSpPr>
          <p:nvPr>
            <p:ph type="sldNum" sz="quarter" idx="18"/>
          </p:nvPr>
        </p:nvSpPr>
        <p:spPr/>
        <p:txBody>
          <a:bodyPr/>
          <a:lstStyle/>
          <a:p>
            <a:r>
              <a:rPr lang="en-US"/>
              <a:t>PAGE  </a:t>
            </a:r>
            <a:fld id="{93005692-73BE-493E-93AB-ECD6027A7652}" type="slidenum">
              <a:rPr lang="en-US" smtClean="0"/>
              <a:pPr/>
              <a:t>‹#›</a:t>
            </a:fld>
            <a:endParaRPr lang="en-US"/>
          </a:p>
        </p:txBody>
      </p:sp>
      <p:sp>
        <p:nvSpPr>
          <p:cNvPr id="4" name="Title 3"/>
          <p:cNvSpPr>
            <a:spLocks noGrp="1"/>
          </p:cNvSpPr>
          <p:nvPr>
            <p:ph type="title"/>
          </p:nvPr>
        </p:nvSpPr>
        <p:spPr>
          <a:xfrm>
            <a:off x="259888" y="434112"/>
            <a:ext cx="7046081" cy="895927"/>
          </a:xfrm>
        </p:spPr>
        <p:txBody>
          <a:bodyPr tIns="182880"/>
          <a:lstStyle>
            <a:lvl1pPr>
              <a:defRPr cap="all" baseline="0"/>
            </a:lvl1pPr>
          </a:lstStyle>
          <a:p>
            <a:r>
              <a:rPr lang="en-US"/>
              <a:t>Click to edit Master title style</a:t>
            </a:r>
          </a:p>
        </p:txBody>
      </p:sp>
    </p:spTree>
    <p:extLst>
      <p:ext uri="{BB962C8B-B14F-4D97-AF65-F5344CB8AC3E}">
        <p14:creationId xmlns:p14="http://schemas.microsoft.com/office/powerpoint/2010/main" val="2111296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and Content_M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hasCustomPrompt="1"/>
          </p:nvPr>
        </p:nvSpPr>
        <p:spPr>
          <a:xfrm>
            <a:off x="7407697" y="685060"/>
            <a:ext cx="1420859" cy="286052"/>
          </a:xfrm>
        </p:spPr>
        <p:txBody>
          <a:bodyPr anchor="ctr">
            <a:noAutofit/>
          </a:bodyPr>
          <a:lstStyle>
            <a:lvl1pPr marL="0" indent="0" algn="ctr">
              <a:buNone/>
              <a:defRPr sz="75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1</a:t>
            </a:r>
          </a:p>
        </p:txBody>
      </p:sp>
      <p:sp>
        <p:nvSpPr>
          <p:cNvPr id="9" name="Text Placeholder 7"/>
          <p:cNvSpPr>
            <a:spLocks noGrp="1"/>
          </p:cNvSpPr>
          <p:nvPr>
            <p:ph type="body" sz="quarter" idx="14" hasCustomPrompt="1"/>
          </p:nvPr>
        </p:nvSpPr>
        <p:spPr>
          <a:xfrm>
            <a:off x="8908225" y="685060"/>
            <a:ext cx="1420859" cy="286052"/>
          </a:xfrm>
        </p:spPr>
        <p:txBody>
          <a:bodyPr anchor="ctr">
            <a:noAutofit/>
          </a:bodyPr>
          <a:lstStyle>
            <a:lvl1pPr marL="0" indent="0" algn="ctr">
              <a:buNone/>
              <a:defRPr sz="75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2</a:t>
            </a:r>
          </a:p>
        </p:txBody>
      </p:sp>
      <p:sp>
        <p:nvSpPr>
          <p:cNvPr id="10" name="Text Placeholder 7"/>
          <p:cNvSpPr>
            <a:spLocks noGrp="1"/>
          </p:cNvSpPr>
          <p:nvPr>
            <p:ph type="body" sz="quarter" idx="15" hasCustomPrompt="1"/>
          </p:nvPr>
        </p:nvSpPr>
        <p:spPr>
          <a:xfrm>
            <a:off x="10408753" y="685060"/>
            <a:ext cx="1420859" cy="286052"/>
          </a:xfrm>
        </p:spPr>
        <p:txBody>
          <a:bodyPr anchor="ctr">
            <a:noAutofit/>
          </a:bodyPr>
          <a:lstStyle>
            <a:lvl1pPr marL="0" indent="0" algn="ctr">
              <a:buNone/>
              <a:defRPr sz="750" b="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3</a:t>
            </a:r>
          </a:p>
        </p:txBody>
      </p:sp>
      <p:sp>
        <p:nvSpPr>
          <p:cNvPr id="7" name="Date Placeholder 6"/>
          <p:cNvSpPr>
            <a:spLocks noGrp="1"/>
          </p:cNvSpPr>
          <p:nvPr>
            <p:ph type="dt" sz="half" idx="16"/>
          </p:nvPr>
        </p:nvSpPr>
        <p:spPr/>
        <p:txBody>
          <a:bodyPr/>
          <a:lstStyle/>
          <a:p>
            <a:fld id="{48C228CE-C572-4AF5-9728-AA6E475873DD}" type="datetime1">
              <a:rPr lang="en-US" smtClean="0"/>
              <a:t>7/24/2023</a:t>
            </a:fld>
            <a:endParaRPr lang="en-US"/>
          </a:p>
        </p:txBody>
      </p:sp>
      <p:sp>
        <p:nvSpPr>
          <p:cNvPr id="11" name="Footer Placeholder 10"/>
          <p:cNvSpPr>
            <a:spLocks noGrp="1"/>
          </p:cNvSpPr>
          <p:nvPr>
            <p:ph type="ftr" sz="quarter" idx="17"/>
          </p:nvPr>
        </p:nvSpPr>
        <p:spPr/>
        <p:txBody>
          <a:bodyPr/>
          <a:lstStyle/>
          <a:p>
            <a:r>
              <a:rPr lang="en-US"/>
              <a:t>PRESENTATION TITLE</a:t>
            </a:r>
          </a:p>
        </p:txBody>
      </p:sp>
      <p:sp>
        <p:nvSpPr>
          <p:cNvPr id="12" name="Slide Number Placeholder 11"/>
          <p:cNvSpPr>
            <a:spLocks noGrp="1"/>
          </p:cNvSpPr>
          <p:nvPr>
            <p:ph type="sldNum" sz="quarter" idx="18"/>
          </p:nvPr>
        </p:nvSpPr>
        <p:spPr/>
        <p:txBody>
          <a:bodyPr/>
          <a:lstStyle/>
          <a:p>
            <a:r>
              <a:rPr lang="en-US"/>
              <a:t>PAGE  </a:t>
            </a:r>
            <a:fld id="{93005692-73BE-493E-93AB-ECD6027A7652}" type="slidenum">
              <a:rPr lang="en-US" smtClean="0"/>
              <a:pPr/>
              <a:t>‹#›</a:t>
            </a:fld>
            <a:endParaRPr lang="en-US"/>
          </a:p>
        </p:txBody>
      </p:sp>
      <p:sp>
        <p:nvSpPr>
          <p:cNvPr id="4" name="Title 3"/>
          <p:cNvSpPr>
            <a:spLocks noGrp="1"/>
          </p:cNvSpPr>
          <p:nvPr>
            <p:ph type="title"/>
          </p:nvPr>
        </p:nvSpPr>
        <p:spPr>
          <a:xfrm>
            <a:off x="259888" y="434112"/>
            <a:ext cx="7046081" cy="895927"/>
          </a:xfrm>
        </p:spPr>
        <p:txBody>
          <a:bodyPr tIns="182880"/>
          <a:lstStyle>
            <a:lvl1pPr>
              <a:defRPr cap="all" baseline="0"/>
            </a:lvl1pPr>
          </a:lstStyle>
          <a:p>
            <a:r>
              <a:rPr lang="en-US"/>
              <a:t>Click to edit Master title style</a:t>
            </a:r>
          </a:p>
        </p:txBody>
      </p:sp>
    </p:spTree>
    <p:extLst>
      <p:ext uri="{BB962C8B-B14F-4D97-AF65-F5344CB8AC3E}">
        <p14:creationId xmlns:p14="http://schemas.microsoft.com/office/powerpoint/2010/main" val="716137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Closing Slide">
    <p:spTree>
      <p:nvGrpSpPr>
        <p:cNvPr id="1" name=""/>
        <p:cNvGrpSpPr/>
        <p:nvPr/>
      </p:nvGrpSpPr>
      <p:grpSpPr>
        <a:xfrm>
          <a:off x="0" y="0"/>
          <a:ext cx="0" cy="0"/>
          <a:chOff x="0" y="0"/>
          <a:chExt cx="0" cy="0"/>
        </a:xfrm>
      </p:grpSpPr>
      <p:pic>
        <p:nvPicPr>
          <p:cNvPr id="7" name="Picture 6" title="University of Waterlo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9155" y="546789"/>
            <a:ext cx="8533695" cy="4157128"/>
          </a:xfrm>
          <a:prstGeom prst="rect">
            <a:avLst/>
          </a:prstGeom>
        </p:spPr>
      </p:pic>
      <p:sp>
        <p:nvSpPr>
          <p:cNvPr id="2" name="Title 1"/>
          <p:cNvSpPr>
            <a:spLocks noGrp="1"/>
          </p:cNvSpPr>
          <p:nvPr>
            <p:ph type="title" hasCustomPrompt="1"/>
          </p:nvPr>
        </p:nvSpPr>
        <p:spPr>
          <a:xfrm>
            <a:off x="657229" y="4581242"/>
            <a:ext cx="10877551" cy="1597891"/>
          </a:xfrm>
          <a:noFill/>
        </p:spPr>
        <p:txBody>
          <a:bodyPr wrap="square" rtlCol="0" anchor="ctr" anchorCtr="1">
            <a:noAutofit/>
          </a:bodyPr>
          <a:lstStyle>
            <a:lvl1pPr algn="ctr">
              <a:defRPr lang="en-US" sz="1350" b="0" cap="all" baseline="0">
                <a:solidFill>
                  <a:schemeClr val="tx1"/>
                </a:solidFill>
                <a:latin typeface="Verdana" charset="0"/>
                <a:ea typeface="Verdana" charset="0"/>
                <a:cs typeface="Verdana" charset="0"/>
              </a:defRPr>
            </a:lvl1pPr>
          </a:lstStyle>
          <a:p>
            <a:pPr marL="0" lvl="0" algn="ctr">
              <a:lnSpc>
                <a:spcPct val="75000"/>
              </a:lnSpc>
            </a:pPr>
            <a:r>
              <a:rPr lang="en-US"/>
              <a:t>click to edit master closing slide</a:t>
            </a:r>
          </a:p>
        </p:txBody>
      </p:sp>
      <p:sp>
        <p:nvSpPr>
          <p:cNvPr id="6" name="Date Placeholder 5"/>
          <p:cNvSpPr>
            <a:spLocks noGrp="1"/>
          </p:cNvSpPr>
          <p:nvPr>
            <p:ph type="dt" sz="half" idx="10"/>
          </p:nvPr>
        </p:nvSpPr>
        <p:spPr/>
        <p:txBody>
          <a:bodyPr/>
          <a:lstStyle/>
          <a:p>
            <a:fld id="{75D660D7-90CE-4513-A3CE-C070B9421917}" type="datetime1">
              <a:rPr lang="en-US" smtClean="0"/>
              <a:t>7/24/2023</a:t>
            </a:fld>
            <a:endParaRPr lang="en-US"/>
          </a:p>
        </p:txBody>
      </p:sp>
      <p:sp>
        <p:nvSpPr>
          <p:cNvPr id="10" name="Footer Placeholder 9"/>
          <p:cNvSpPr>
            <a:spLocks noGrp="1"/>
          </p:cNvSpPr>
          <p:nvPr>
            <p:ph type="ftr" sz="quarter" idx="11"/>
          </p:nvPr>
        </p:nvSpPr>
        <p:spPr/>
        <p:txBody>
          <a:bodyPr/>
          <a:lstStyle/>
          <a:p>
            <a:r>
              <a:rPr lang="en-US"/>
              <a:t>PRESENTATION TITLE</a:t>
            </a:r>
          </a:p>
        </p:txBody>
      </p:sp>
      <p:sp>
        <p:nvSpPr>
          <p:cNvPr id="11" name="Slide Number Placeholder 10"/>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grpSp>
        <p:nvGrpSpPr>
          <p:cNvPr id="8" name="Group 7"/>
          <p:cNvGrpSpPr/>
          <p:nvPr userDrawn="1"/>
        </p:nvGrpSpPr>
        <p:grpSpPr>
          <a:xfrm>
            <a:off x="0" y="0"/>
            <a:ext cx="12192000" cy="397164"/>
            <a:chOff x="421830" y="1342659"/>
            <a:chExt cx="10018760" cy="290558"/>
          </a:xfrm>
        </p:grpSpPr>
        <p:sp>
          <p:nvSpPr>
            <p:cNvPr id="12" name="Rectangle 11"/>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2741267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6_Two Content">
    <p:spTree>
      <p:nvGrpSpPr>
        <p:cNvPr id="1" name=""/>
        <p:cNvGrpSpPr/>
        <p:nvPr/>
      </p:nvGrpSpPr>
      <p:grpSpPr>
        <a:xfrm>
          <a:off x="0" y="0"/>
          <a:ext cx="0" cy="0"/>
          <a:chOff x="0" y="0"/>
          <a:chExt cx="0" cy="0"/>
        </a:xfrm>
      </p:grpSpPr>
      <p:sp>
        <p:nvSpPr>
          <p:cNvPr id="15" name="Rectangle 14"/>
          <p:cNvSpPr/>
          <p:nvPr/>
        </p:nvSpPr>
        <p:spPr>
          <a:xfrm>
            <a:off x="4073681" y="1342511"/>
            <a:ext cx="4047064" cy="4463204"/>
          </a:xfrm>
          <a:prstGeom prst="rect">
            <a:avLst/>
          </a:prstGeom>
          <a:solidFill>
            <a:srgbClr val="FFD350">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p:nvSpPr>
        <p:spPr>
          <a:xfrm>
            <a:off x="8120745" y="1342511"/>
            <a:ext cx="4071256" cy="4463204"/>
          </a:xfrm>
          <a:prstGeom prst="rect">
            <a:avLst/>
          </a:prstGeom>
          <a:solidFill>
            <a:srgbClr val="E22135">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a:spLocks noChangeArrowheads="1"/>
          </p:cNvSpPr>
          <p:nvPr/>
        </p:nvSpPr>
        <p:spPr bwMode="auto">
          <a:xfrm>
            <a:off x="0" y="0"/>
            <a:ext cx="12192000" cy="1342510"/>
          </a:xfrm>
          <a:prstGeom prst="rect">
            <a:avLst/>
          </a:prstGeom>
          <a:solidFill>
            <a:srgbClr val="00316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sz="1800"/>
          </a:p>
        </p:txBody>
      </p:sp>
      <p:sp>
        <p:nvSpPr>
          <p:cNvPr id="8" name="Rectangle 7"/>
          <p:cNvSpPr/>
          <p:nvPr/>
        </p:nvSpPr>
        <p:spPr>
          <a:xfrm>
            <a:off x="-1" y="1342511"/>
            <a:ext cx="4080935" cy="4463204"/>
          </a:xfrm>
          <a:prstGeom prst="rect">
            <a:avLst/>
          </a:prstGeom>
          <a:solidFill>
            <a:srgbClr val="0A84B5">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Date Placeholder 4"/>
          <p:cNvSpPr>
            <a:spLocks noGrp="1"/>
          </p:cNvSpPr>
          <p:nvPr>
            <p:ph type="dt" sz="half" idx="10"/>
          </p:nvPr>
        </p:nvSpPr>
        <p:spPr/>
        <p:txBody>
          <a:bodyPr/>
          <a:lstStyle/>
          <a:p>
            <a:fld id="{1996FA1C-9861-400A-8166-FFA4E30DBC21}" type="datetimeFigureOut">
              <a:rPr lang="en-US" smtClean="0"/>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D2BF09-B051-4C93-9458-12340AC0E8AC}" type="slidenum">
              <a:rPr lang="en-US" smtClean="0"/>
              <a:t>‹#›</a:t>
            </a:fld>
            <a:endParaRPr lang="en-US"/>
          </a:p>
        </p:txBody>
      </p:sp>
      <p:sp>
        <p:nvSpPr>
          <p:cNvPr id="11" name="Content Placeholder 3"/>
          <p:cNvSpPr>
            <a:spLocks noGrp="1"/>
          </p:cNvSpPr>
          <p:nvPr>
            <p:ph sz="half" idx="14" hasCustomPrompt="1"/>
          </p:nvPr>
        </p:nvSpPr>
        <p:spPr>
          <a:xfrm>
            <a:off x="208040" y="1447800"/>
            <a:ext cx="3657600" cy="4721352"/>
          </a:xfrm>
          <a:prstGeom prst="rect">
            <a:avLst/>
          </a:prstGeom>
        </p:spPr>
        <p:txBody>
          <a:bodyPr>
            <a:normAutofit/>
          </a:bodyPr>
          <a:lstStyle>
            <a:lvl1pPr algn="l">
              <a:lnSpc>
                <a:spcPct val="120000"/>
              </a:lnSpc>
              <a:defRPr sz="2400" baseline="0">
                <a:solidFill>
                  <a:schemeClr val="tx1">
                    <a:lumMod val="75000"/>
                    <a:lumOff val="25000"/>
                  </a:schemeClr>
                </a:solidFill>
              </a:defRPr>
            </a:lvl1pPr>
            <a:lvl2pPr marL="742950" indent="-285750" algn="l">
              <a:lnSpc>
                <a:spcPct val="120000"/>
              </a:lnSpc>
              <a:buFont typeface="Arial"/>
              <a:buChar char="•"/>
              <a:defRPr sz="1600">
                <a:solidFill>
                  <a:schemeClr val="tx1">
                    <a:lumMod val="75000"/>
                    <a:lumOff val="25000"/>
                  </a:schemeClr>
                </a:solidFill>
              </a:defRPr>
            </a:lvl2pPr>
            <a:lvl3pPr marL="1143000" indent="-228600" algn="l">
              <a:lnSpc>
                <a:spcPct val="120000"/>
              </a:lnSpc>
              <a:buFont typeface="Wingdings" charset="2"/>
              <a:buChar char="§"/>
              <a:defRPr sz="1400">
                <a:solidFill>
                  <a:schemeClr val="tx1">
                    <a:lumMod val="75000"/>
                    <a:lumOff val="25000"/>
                  </a:schemeClr>
                </a:solidFill>
              </a:defRPr>
            </a:lvl3pPr>
            <a:lvl4pPr>
              <a:defRPr sz="2500">
                <a:solidFill>
                  <a:schemeClr val="tx1">
                    <a:lumMod val="75000"/>
                    <a:lumOff val="25000"/>
                  </a:schemeClr>
                </a:solidFill>
              </a:defRPr>
            </a:lvl4pPr>
            <a:lvl5pPr>
              <a:defRPr sz="2500">
                <a:solidFill>
                  <a:schemeClr val="tx1">
                    <a:lumMod val="75000"/>
                    <a:lumOff val="25000"/>
                  </a:schemeClr>
                </a:solidFill>
              </a:defRPr>
            </a:lvl5pPr>
            <a:lvl6pPr>
              <a:defRPr sz="1600"/>
            </a:lvl6pPr>
            <a:lvl7pPr>
              <a:defRPr sz="1600"/>
            </a:lvl7pPr>
            <a:lvl8pPr>
              <a:defRPr sz="1600"/>
            </a:lvl8pPr>
            <a:lvl9pPr>
              <a:defRPr sz="1600"/>
            </a:lvl9pPr>
          </a:lstStyle>
          <a:p>
            <a:pPr lvl="0"/>
            <a:r>
              <a:rPr lang="en-US"/>
              <a:t>Master text styles(24pt)</a:t>
            </a:r>
          </a:p>
          <a:p>
            <a:pPr lvl="1"/>
            <a:r>
              <a:rPr lang="en-US"/>
              <a:t>Second level (16pt)</a:t>
            </a:r>
          </a:p>
          <a:p>
            <a:pPr lvl="2"/>
            <a:r>
              <a:rPr lang="en-US"/>
              <a:t>Third level (14 </a:t>
            </a:r>
            <a:r>
              <a:rPr lang="en-US" err="1"/>
              <a:t>pt</a:t>
            </a:r>
            <a:r>
              <a:rPr lang="en-US"/>
              <a:t>)</a:t>
            </a:r>
          </a:p>
        </p:txBody>
      </p:sp>
      <p:sp>
        <p:nvSpPr>
          <p:cNvPr id="12" name="Content Placeholder 3"/>
          <p:cNvSpPr>
            <a:spLocks noGrp="1"/>
          </p:cNvSpPr>
          <p:nvPr>
            <p:ph sz="half" idx="15" hasCustomPrompt="1"/>
          </p:nvPr>
        </p:nvSpPr>
        <p:spPr>
          <a:xfrm>
            <a:off x="4272040" y="1450848"/>
            <a:ext cx="3657600" cy="4721352"/>
          </a:xfrm>
          <a:prstGeom prst="rect">
            <a:avLst/>
          </a:prstGeom>
        </p:spPr>
        <p:txBody>
          <a:bodyPr>
            <a:normAutofit/>
          </a:bodyPr>
          <a:lstStyle>
            <a:lvl1pPr algn="l">
              <a:lnSpc>
                <a:spcPct val="120000"/>
              </a:lnSpc>
              <a:defRPr sz="2400">
                <a:solidFill>
                  <a:schemeClr val="tx1">
                    <a:lumMod val="75000"/>
                    <a:lumOff val="25000"/>
                  </a:schemeClr>
                </a:solidFill>
              </a:defRPr>
            </a:lvl1pPr>
            <a:lvl2pPr marL="742950" indent="-285750" algn="l">
              <a:lnSpc>
                <a:spcPct val="120000"/>
              </a:lnSpc>
              <a:buFont typeface="Arial"/>
              <a:buChar char="•"/>
              <a:defRPr sz="1600">
                <a:solidFill>
                  <a:schemeClr val="tx1">
                    <a:lumMod val="75000"/>
                    <a:lumOff val="25000"/>
                  </a:schemeClr>
                </a:solidFill>
              </a:defRPr>
            </a:lvl2pPr>
            <a:lvl3pPr marL="1143000" indent="-228600" algn="l">
              <a:lnSpc>
                <a:spcPct val="120000"/>
              </a:lnSpc>
              <a:buFont typeface="Wingdings" charset="2"/>
              <a:buChar char="§"/>
              <a:defRPr sz="1400">
                <a:solidFill>
                  <a:schemeClr val="tx1">
                    <a:lumMod val="75000"/>
                    <a:lumOff val="25000"/>
                  </a:schemeClr>
                </a:solidFill>
              </a:defRPr>
            </a:lvl3pPr>
            <a:lvl4pPr>
              <a:defRPr sz="2500">
                <a:solidFill>
                  <a:schemeClr val="tx1">
                    <a:lumMod val="75000"/>
                    <a:lumOff val="25000"/>
                  </a:schemeClr>
                </a:solidFill>
              </a:defRPr>
            </a:lvl4pPr>
            <a:lvl5pPr>
              <a:defRPr sz="2500">
                <a:solidFill>
                  <a:schemeClr val="tx1">
                    <a:lumMod val="75000"/>
                    <a:lumOff val="25000"/>
                  </a:schemeClr>
                </a:solidFill>
              </a:defRPr>
            </a:lvl5pPr>
            <a:lvl6pPr>
              <a:defRPr sz="1600"/>
            </a:lvl6pPr>
            <a:lvl7pPr>
              <a:defRPr sz="1600"/>
            </a:lvl7pPr>
            <a:lvl8pPr>
              <a:defRPr sz="1600"/>
            </a:lvl8pPr>
            <a:lvl9pPr>
              <a:defRPr sz="1600"/>
            </a:lvl9pPr>
          </a:lstStyle>
          <a:p>
            <a:pPr lvl="0"/>
            <a:r>
              <a:rPr lang="en-US"/>
              <a:t>Master text styles</a:t>
            </a:r>
          </a:p>
          <a:p>
            <a:pPr lvl="1"/>
            <a:r>
              <a:rPr lang="en-US"/>
              <a:t>Second level</a:t>
            </a:r>
          </a:p>
          <a:p>
            <a:pPr lvl="2"/>
            <a:r>
              <a:rPr lang="en-US"/>
              <a:t>Third level</a:t>
            </a:r>
          </a:p>
        </p:txBody>
      </p:sp>
      <p:sp>
        <p:nvSpPr>
          <p:cNvPr id="13" name="Content Placeholder 3"/>
          <p:cNvSpPr>
            <a:spLocks noGrp="1"/>
          </p:cNvSpPr>
          <p:nvPr>
            <p:ph sz="half" idx="16" hasCustomPrompt="1"/>
          </p:nvPr>
        </p:nvSpPr>
        <p:spPr>
          <a:xfrm>
            <a:off x="8336040" y="1450848"/>
            <a:ext cx="3657600" cy="4721352"/>
          </a:xfrm>
          <a:prstGeom prst="rect">
            <a:avLst/>
          </a:prstGeom>
        </p:spPr>
        <p:txBody>
          <a:bodyPr>
            <a:normAutofit/>
          </a:bodyPr>
          <a:lstStyle>
            <a:lvl1pPr algn="l">
              <a:lnSpc>
                <a:spcPct val="120000"/>
              </a:lnSpc>
              <a:defRPr sz="2400">
                <a:solidFill>
                  <a:schemeClr val="tx1">
                    <a:lumMod val="75000"/>
                    <a:lumOff val="25000"/>
                  </a:schemeClr>
                </a:solidFill>
              </a:defRPr>
            </a:lvl1pPr>
            <a:lvl2pPr marL="742950" indent="-285750" algn="l">
              <a:lnSpc>
                <a:spcPct val="120000"/>
              </a:lnSpc>
              <a:buFont typeface="Arial"/>
              <a:buChar char="•"/>
              <a:defRPr sz="1600">
                <a:solidFill>
                  <a:schemeClr val="tx1">
                    <a:lumMod val="75000"/>
                    <a:lumOff val="25000"/>
                  </a:schemeClr>
                </a:solidFill>
              </a:defRPr>
            </a:lvl2pPr>
            <a:lvl3pPr marL="1143000" indent="-228600" algn="l">
              <a:lnSpc>
                <a:spcPct val="120000"/>
              </a:lnSpc>
              <a:buFont typeface="Wingdings" charset="2"/>
              <a:buChar char="§"/>
              <a:defRPr sz="1400">
                <a:solidFill>
                  <a:schemeClr val="tx1">
                    <a:lumMod val="75000"/>
                    <a:lumOff val="25000"/>
                  </a:schemeClr>
                </a:solidFill>
              </a:defRPr>
            </a:lvl3pPr>
            <a:lvl4pPr>
              <a:defRPr sz="2500">
                <a:solidFill>
                  <a:schemeClr val="tx1">
                    <a:lumMod val="75000"/>
                    <a:lumOff val="25000"/>
                  </a:schemeClr>
                </a:solidFill>
              </a:defRPr>
            </a:lvl4pPr>
            <a:lvl5pPr>
              <a:defRPr sz="2500">
                <a:solidFill>
                  <a:schemeClr val="tx1">
                    <a:lumMod val="75000"/>
                    <a:lumOff val="25000"/>
                  </a:schemeClr>
                </a:solidFill>
              </a:defRPr>
            </a:lvl5pPr>
            <a:lvl6pPr>
              <a:defRPr sz="1600"/>
            </a:lvl6pPr>
            <a:lvl7pPr>
              <a:defRPr sz="1600"/>
            </a:lvl7pPr>
            <a:lvl8pPr>
              <a:defRPr sz="1600"/>
            </a:lvl8pPr>
            <a:lvl9pPr>
              <a:defRPr sz="1600"/>
            </a:lvl9pPr>
          </a:lstStyle>
          <a:p>
            <a:pPr lvl="0"/>
            <a:r>
              <a:rPr lang="en-US"/>
              <a:t>Master text styles</a:t>
            </a:r>
          </a:p>
          <a:p>
            <a:pPr lvl="1"/>
            <a:r>
              <a:rPr lang="en-US"/>
              <a:t>Second level</a:t>
            </a:r>
          </a:p>
          <a:p>
            <a:pPr lvl="2"/>
            <a:r>
              <a:rPr lang="en-US"/>
              <a:t>Third level</a:t>
            </a:r>
          </a:p>
        </p:txBody>
      </p:sp>
      <p:sp>
        <p:nvSpPr>
          <p:cNvPr id="17" name="Title 1"/>
          <p:cNvSpPr>
            <a:spLocks noGrp="1"/>
          </p:cNvSpPr>
          <p:nvPr>
            <p:ph type="title"/>
          </p:nvPr>
        </p:nvSpPr>
        <p:spPr>
          <a:xfrm>
            <a:off x="838200" y="238122"/>
            <a:ext cx="10515600" cy="977384"/>
          </a:xfrm>
        </p:spPr>
        <p:txBody>
          <a:bodyPr/>
          <a:lstStyle>
            <a:lvl1pPr algn="ctr">
              <a:defRPr>
                <a:solidFill>
                  <a:schemeClr val="bg1"/>
                </a:solidFill>
              </a:defRPr>
            </a:lvl1pPr>
          </a:lstStyle>
          <a:p>
            <a:r>
              <a:rPr lang="en-US"/>
              <a:t>Click to edit Master title style</a:t>
            </a:r>
          </a:p>
        </p:txBody>
      </p:sp>
      <p:pic>
        <p:nvPicPr>
          <p:cNvPr id="18" name="Picture 17" descr="A picture containing text, sign&#10;&#10;Description automatically generated">
            <a:extLst>
              <a:ext uri="{FF2B5EF4-FFF2-40B4-BE49-F238E27FC236}">
                <a16:creationId xmlns:a16="http://schemas.microsoft.com/office/drawing/2014/main" id="{7CD8AF41-9FCA-4F45-A179-01C42AA91A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22" y="6015699"/>
            <a:ext cx="1364673" cy="598940"/>
          </a:xfrm>
          <a:prstGeom prst="rect">
            <a:avLst/>
          </a:prstGeom>
        </p:spPr>
      </p:pic>
      <p:pic>
        <p:nvPicPr>
          <p:cNvPr id="19" name="Picture 18" descr="Logo&#10;&#10;Description automatically generated">
            <a:extLst>
              <a:ext uri="{FF2B5EF4-FFF2-40B4-BE49-F238E27FC236}">
                <a16:creationId xmlns:a16="http://schemas.microsoft.com/office/drawing/2014/main" id="{F29EB0F2-0909-A641-A542-750A00AEA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7038" y="6127656"/>
            <a:ext cx="1444028" cy="552450"/>
          </a:xfrm>
          <a:prstGeom prst="rect">
            <a:avLst/>
          </a:prstGeom>
        </p:spPr>
      </p:pic>
    </p:spTree>
    <p:extLst>
      <p:ext uri="{BB962C8B-B14F-4D97-AF65-F5344CB8AC3E}">
        <p14:creationId xmlns:p14="http://schemas.microsoft.com/office/powerpoint/2010/main" val="10625928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8" name="Rectangle 7"/>
          <p:cNvSpPr>
            <a:spLocks noChangeArrowheads="1"/>
          </p:cNvSpPr>
          <p:nvPr/>
        </p:nvSpPr>
        <p:spPr bwMode="auto">
          <a:xfrm>
            <a:off x="0" y="-1"/>
            <a:ext cx="4038600" cy="5861051"/>
          </a:xfrm>
          <a:prstGeom prst="rect">
            <a:avLst/>
          </a:prstGeom>
          <a:solidFill>
            <a:srgbClr val="00316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sz="1800"/>
          </a:p>
        </p:txBody>
      </p:sp>
      <p:sp>
        <p:nvSpPr>
          <p:cNvPr id="2" name="Title 1"/>
          <p:cNvSpPr>
            <a:spLocks noGrp="1"/>
          </p:cNvSpPr>
          <p:nvPr>
            <p:ph type="title"/>
          </p:nvPr>
        </p:nvSpPr>
        <p:spPr>
          <a:xfrm>
            <a:off x="297922" y="454118"/>
            <a:ext cx="3514497" cy="1595344"/>
          </a:xfrm>
        </p:spPr>
        <p:txBody>
          <a:bodyPr anchor="b"/>
          <a:lstStyle>
            <a:lvl1pPr>
              <a:defRPr sz="3200">
                <a:solidFill>
                  <a:schemeClr val="bg1"/>
                </a:solidFill>
              </a:defRPr>
            </a:lvl1pPr>
          </a:lstStyle>
          <a:p>
            <a:r>
              <a:rPr lang="en-US"/>
              <a:t>Click to edit Master title style</a:t>
            </a:r>
          </a:p>
        </p:txBody>
      </p:sp>
      <p:sp>
        <p:nvSpPr>
          <p:cNvPr id="3" name="Content Placeholder 2"/>
          <p:cNvSpPr>
            <a:spLocks noGrp="1"/>
          </p:cNvSpPr>
          <p:nvPr>
            <p:ph idx="1"/>
          </p:nvPr>
        </p:nvSpPr>
        <p:spPr>
          <a:xfrm>
            <a:off x="4336521" y="454119"/>
            <a:ext cx="7584545" cy="540693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97922" y="2061029"/>
            <a:ext cx="3514497" cy="3800021"/>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96FA1C-9861-400A-8166-FFA4E30DBC21}" type="datetimeFigureOut">
              <a:rPr lang="en-US" smtClean="0"/>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D2BF09-B051-4C93-9458-12340AC0E8AC}" type="slidenum">
              <a:rPr lang="en-US" smtClean="0"/>
              <a:t>‹#›</a:t>
            </a:fld>
            <a:endParaRPr lang="en-US"/>
          </a:p>
        </p:txBody>
      </p:sp>
      <p:sp>
        <p:nvSpPr>
          <p:cNvPr id="9" name="Rectangle 8">
            <a:extLst>
              <a:ext uri="{FF2B5EF4-FFF2-40B4-BE49-F238E27FC236}">
                <a16:creationId xmlns:a16="http://schemas.microsoft.com/office/drawing/2014/main" id="{3942A8DF-D695-CA41-B36F-AB6EE1D29E7B}"/>
              </a:ext>
            </a:extLst>
          </p:cNvPr>
          <p:cNvSpPr>
            <a:spLocks noChangeArrowheads="1"/>
          </p:cNvSpPr>
          <p:nvPr/>
        </p:nvSpPr>
        <p:spPr bwMode="auto">
          <a:xfrm>
            <a:off x="0" y="-1"/>
            <a:ext cx="4038600" cy="5861051"/>
          </a:xfrm>
          <a:prstGeom prst="rect">
            <a:avLst/>
          </a:prstGeom>
          <a:solidFill>
            <a:srgbClr val="00316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sz="1800"/>
          </a:p>
        </p:txBody>
      </p:sp>
      <p:pic>
        <p:nvPicPr>
          <p:cNvPr id="12" name="Picture 11" descr="A picture containing text, sign&#10;&#10;Description automatically generated">
            <a:extLst>
              <a:ext uri="{FF2B5EF4-FFF2-40B4-BE49-F238E27FC236}">
                <a16:creationId xmlns:a16="http://schemas.microsoft.com/office/drawing/2014/main" id="{3808B8F3-825C-8547-ACA6-4CD7C9FB6B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22" y="6015699"/>
            <a:ext cx="1364673" cy="598940"/>
          </a:xfrm>
          <a:prstGeom prst="rect">
            <a:avLst/>
          </a:prstGeom>
        </p:spPr>
      </p:pic>
      <p:pic>
        <p:nvPicPr>
          <p:cNvPr id="14" name="Picture 13" descr="Logo&#10;&#10;Description automatically generated">
            <a:extLst>
              <a:ext uri="{FF2B5EF4-FFF2-40B4-BE49-F238E27FC236}">
                <a16:creationId xmlns:a16="http://schemas.microsoft.com/office/drawing/2014/main" id="{2E26561E-ECFC-9745-9E21-68D9B9E146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7038" y="6127656"/>
            <a:ext cx="1444028" cy="552450"/>
          </a:xfrm>
          <a:prstGeom prst="rect">
            <a:avLst/>
          </a:prstGeom>
        </p:spPr>
      </p:pic>
    </p:spTree>
    <p:extLst>
      <p:ext uri="{BB962C8B-B14F-4D97-AF65-F5344CB8AC3E}">
        <p14:creationId xmlns:p14="http://schemas.microsoft.com/office/powerpoint/2010/main" val="653980293"/>
      </p:ext>
    </p:extLst>
  </p:cSld>
  <p:clrMapOvr>
    <a:masterClrMapping/>
  </p:clrMapOvr>
  <p:transition>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picTx">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7/24/2023</a:t>
            </a:fld>
            <a:endParaRPr lang="en-US"/>
          </a:p>
        </p:txBody>
      </p:sp>
      <p:sp>
        <p:nvSpPr>
          <p:cNvPr id="6" name="Footer Placeholder 5"/>
          <p:cNvSpPr>
            <a:spLocks noGrp="1"/>
          </p:cNvSpPr>
          <p:nvPr>
            <p:ph type="ftr" sz="quarter" idx="11"/>
          </p:nvPr>
        </p:nvSpPr>
        <p:spPr>
          <a:xfrm>
            <a:off x="1097279" y="6446838"/>
            <a:ext cx="6818262" cy="365125"/>
          </a:xfrm>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93558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598D2-4262-9F06-F95F-F68665F511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5B722C-0FD0-F6A8-EB0D-5185830344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5394E9-44DD-99FB-F66D-4A4B0E6508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CB0D76-616F-A519-2773-9B0411FC8FCB}"/>
              </a:ext>
            </a:extLst>
          </p:cNvPr>
          <p:cNvSpPr>
            <a:spLocks noGrp="1"/>
          </p:cNvSpPr>
          <p:nvPr>
            <p:ph type="dt" sz="half" idx="10"/>
          </p:nvPr>
        </p:nvSpPr>
        <p:spPr/>
        <p:txBody>
          <a:bodyPr/>
          <a:lstStyle/>
          <a:p>
            <a:fld id="{82304779-02BC-A448-82BA-E5AB8181389C}" type="datetimeFigureOut">
              <a:rPr lang="en-US" smtClean="0"/>
              <a:t>7/24/2023</a:t>
            </a:fld>
            <a:endParaRPr lang="en-US"/>
          </a:p>
        </p:txBody>
      </p:sp>
      <p:sp>
        <p:nvSpPr>
          <p:cNvPr id="6" name="Footer Placeholder 5">
            <a:extLst>
              <a:ext uri="{FF2B5EF4-FFF2-40B4-BE49-F238E27FC236}">
                <a16:creationId xmlns:a16="http://schemas.microsoft.com/office/drawing/2014/main" id="{2275B405-BFA4-C771-551E-F4FCFD7114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C7C26A-E23B-95BC-FD2A-03D69357FCD0}"/>
              </a:ext>
            </a:extLst>
          </p:cNvPr>
          <p:cNvSpPr>
            <a:spLocks noGrp="1"/>
          </p:cNvSpPr>
          <p:nvPr>
            <p:ph type="sldNum" sz="quarter" idx="12"/>
          </p:nvPr>
        </p:nvSpPr>
        <p:spPr/>
        <p:txBody>
          <a:bodyPr/>
          <a:lstStyle/>
          <a:p>
            <a:fld id="{7796E40E-DB2F-7F48-BE98-E597CBAE4750}" type="slidenum">
              <a:rPr lang="en-US" smtClean="0"/>
              <a:t>‹#›</a:t>
            </a:fld>
            <a:endParaRPr lang="en-US"/>
          </a:p>
        </p:txBody>
      </p:sp>
    </p:spTree>
    <p:extLst>
      <p:ext uri="{BB962C8B-B14F-4D97-AF65-F5344CB8AC3E}">
        <p14:creationId xmlns:p14="http://schemas.microsoft.com/office/powerpoint/2010/main" val="213663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2488D-3088-B212-CF9D-D67B6572A7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D89302-46FF-74EE-F0B7-562543F6C8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7907CA-2B21-06EC-7450-3BF732DBCD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B205C8-00F7-C380-91A6-085F1361F8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DEBA34-5D2D-7EF8-D0C5-7CA5FC76F4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187709-EF74-D5E9-2687-4DBEDDB8C4D3}"/>
              </a:ext>
            </a:extLst>
          </p:cNvPr>
          <p:cNvSpPr>
            <a:spLocks noGrp="1"/>
          </p:cNvSpPr>
          <p:nvPr>
            <p:ph type="dt" sz="half" idx="10"/>
          </p:nvPr>
        </p:nvSpPr>
        <p:spPr/>
        <p:txBody>
          <a:bodyPr/>
          <a:lstStyle/>
          <a:p>
            <a:fld id="{82304779-02BC-A448-82BA-E5AB8181389C}" type="datetimeFigureOut">
              <a:rPr lang="en-US" smtClean="0"/>
              <a:t>7/24/2023</a:t>
            </a:fld>
            <a:endParaRPr lang="en-US"/>
          </a:p>
        </p:txBody>
      </p:sp>
      <p:sp>
        <p:nvSpPr>
          <p:cNvPr id="8" name="Footer Placeholder 7">
            <a:extLst>
              <a:ext uri="{FF2B5EF4-FFF2-40B4-BE49-F238E27FC236}">
                <a16:creationId xmlns:a16="http://schemas.microsoft.com/office/drawing/2014/main" id="{692C65BB-59A7-E021-7F09-43F1A5F1EAA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16B420-BFEA-3FC0-C908-C083A818A848}"/>
              </a:ext>
            </a:extLst>
          </p:cNvPr>
          <p:cNvSpPr>
            <a:spLocks noGrp="1"/>
          </p:cNvSpPr>
          <p:nvPr>
            <p:ph type="sldNum" sz="quarter" idx="12"/>
          </p:nvPr>
        </p:nvSpPr>
        <p:spPr/>
        <p:txBody>
          <a:bodyPr/>
          <a:lstStyle/>
          <a:p>
            <a:fld id="{7796E40E-DB2F-7F48-BE98-E597CBAE4750}" type="slidenum">
              <a:rPr lang="en-US" smtClean="0"/>
              <a:t>‹#›</a:t>
            </a:fld>
            <a:endParaRPr lang="en-US"/>
          </a:p>
        </p:txBody>
      </p:sp>
    </p:spTree>
    <p:extLst>
      <p:ext uri="{BB962C8B-B14F-4D97-AF65-F5344CB8AC3E}">
        <p14:creationId xmlns:p14="http://schemas.microsoft.com/office/powerpoint/2010/main" val="2691190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53EB3-7594-4A7D-CA54-BE2822CBEC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4E1CD3-BF54-1B85-94A4-2E1F0B63FA22}"/>
              </a:ext>
            </a:extLst>
          </p:cNvPr>
          <p:cNvSpPr>
            <a:spLocks noGrp="1"/>
          </p:cNvSpPr>
          <p:nvPr>
            <p:ph type="dt" sz="half" idx="10"/>
          </p:nvPr>
        </p:nvSpPr>
        <p:spPr/>
        <p:txBody>
          <a:bodyPr/>
          <a:lstStyle/>
          <a:p>
            <a:fld id="{82304779-02BC-A448-82BA-E5AB8181389C}" type="datetimeFigureOut">
              <a:rPr lang="en-US" smtClean="0"/>
              <a:t>7/24/2023</a:t>
            </a:fld>
            <a:endParaRPr lang="en-US"/>
          </a:p>
        </p:txBody>
      </p:sp>
      <p:sp>
        <p:nvSpPr>
          <p:cNvPr id="4" name="Footer Placeholder 3">
            <a:extLst>
              <a:ext uri="{FF2B5EF4-FFF2-40B4-BE49-F238E27FC236}">
                <a16:creationId xmlns:a16="http://schemas.microsoft.com/office/drawing/2014/main" id="{AE6036C2-1F35-9BD2-D096-C645BCDDA8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FC5FB5-B9ED-26FF-A912-56CC62E9835E}"/>
              </a:ext>
            </a:extLst>
          </p:cNvPr>
          <p:cNvSpPr>
            <a:spLocks noGrp="1"/>
          </p:cNvSpPr>
          <p:nvPr>
            <p:ph type="sldNum" sz="quarter" idx="12"/>
          </p:nvPr>
        </p:nvSpPr>
        <p:spPr/>
        <p:txBody>
          <a:bodyPr/>
          <a:lstStyle/>
          <a:p>
            <a:fld id="{7796E40E-DB2F-7F48-BE98-E597CBAE4750}" type="slidenum">
              <a:rPr lang="en-US" smtClean="0"/>
              <a:t>‹#›</a:t>
            </a:fld>
            <a:endParaRPr lang="en-US"/>
          </a:p>
        </p:txBody>
      </p:sp>
    </p:spTree>
    <p:extLst>
      <p:ext uri="{BB962C8B-B14F-4D97-AF65-F5344CB8AC3E}">
        <p14:creationId xmlns:p14="http://schemas.microsoft.com/office/powerpoint/2010/main" val="3502572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9E35B5-270E-1F96-08AE-FD1D938CC512}"/>
              </a:ext>
            </a:extLst>
          </p:cNvPr>
          <p:cNvSpPr>
            <a:spLocks noGrp="1"/>
          </p:cNvSpPr>
          <p:nvPr>
            <p:ph type="dt" sz="half" idx="10"/>
          </p:nvPr>
        </p:nvSpPr>
        <p:spPr/>
        <p:txBody>
          <a:bodyPr/>
          <a:lstStyle/>
          <a:p>
            <a:fld id="{82304779-02BC-A448-82BA-E5AB8181389C}" type="datetimeFigureOut">
              <a:rPr lang="en-US" smtClean="0"/>
              <a:t>7/24/2023</a:t>
            </a:fld>
            <a:endParaRPr lang="en-US"/>
          </a:p>
        </p:txBody>
      </p:sp>
      <p:sp>
        <p:nvSpPr>
          <p:cNvPr id="3" name="Footer Placeholder 2">
            <a:extLst>
              <a:ext uri="{FF2B5EF4-FFF2-40B4-BE49-F238E27FC236}">
                <a16:creationId xmlns:a16="http://schemas.microsoft.com/office/drawing/2014/main" id="{4B98EB34-0D2F-FDE8-C4DA-687B29162B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C833C5-FAB5-FBE8-3146-E051AEE1EDEA}"/>
              </a:ext>
            </a:extLst>
          </p:cNvPr>
          <p:cNvSpPr>
            <a:spLocks noGrp="1"/>
          </p:cNvSpPr>
          <p:nvPr>
            <p:ph type="sldNum" sz="quarter" idx="12"/>
          </p:nvPr>
        </p:nvSpPr>
        <p:spPr/>
        <p:txBody>
          <a:bodyPr/>
          <a:lstStyle/>
          <a:p>
            <a:fld id="{7796E40E-DB2F-7F48-BE98-E597CBAE4750}" type="slidenum">
              <a:rPr lang="en-US" smtClean="0"/>
              <a:t>‹#›</a:t>
            </a:fld>
            <a:endParaRPr lang="en-US"/>
          </a:p>
        </p:txBody>
      </p:sp>
    </p:spTree>
    <p:extLst>
      <p:ext uri="{BB962C8B-B14F-4D97-AF65-F5344CB8AC3E}">
        <p14:creationId xmlns:p14="http://schemas.microsoft.com/office/powerpoint/2010/main" val="2282798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0263C-417C-8419-2A8C-5678A47398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5F6D77-4324-8529-0C66-4A5098D206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27CAF0-C40E-C6B4-CD59-0D71F30CB8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D98A91-5FF0-2373-4BA1-C0AC3D29BCC5}"/>
              </a:ext>
            </a:extLst>
          </p:cNvPr>
          <p:cNvSpPr>
            <a:spLocks noGrp="1"/>
          </p:cNvSpPr>
          <p:nvPr>
            <p:ph type="dt" sz="half" idx="10"/>
          </p:nvPr>
        </p:nvSpPr>
        <p:spPr/>
        <p:txBody>
          <a:bodyPr/>
          <a:lstStyle/>
          <a:p>
            <a:fld id="{82304779-02BC-A448-82BA-E5AB8181389C}" type="datetimeFigureOut">
              <a:rPr lang="en-US" smtClean="0"/>
              <a:t>7/24/2023</a:t>
            </a:fld>
            <a:endParaRPr lang="en-US"/>
          </a:p>
        </p:txBody>
      </p:sp>
      <p:sp>
        <p:nvSpPr>
          <p:cNvPr id="6" name="Footer Placeholder 5">
            <a:extLst>
              <a:ext uri="{FF2B5EF4-FFF2-40B4-BE49-F238E27FC236}">
                <a16:creationId xmlns:a16="http://schemas.microsoft.com/office/drawing/2014/main" id="{8EA8BADC-C60C-2308-F028-38CB04B56D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80066B-3082-F42E-0B6C-A8169A6F55D7}"/>
              </a:ext>
            </a:extLst>
          </p:cNvPr>
          <p:cNvSpPr>
            <a:spLocks noGrp="1"/>
          </p:cNvSpPr>
          <p:nvPr>
            <p:ph type="sldNum" sz="quarter" idx="12"/>
          </p:nvPr>
        </p:nvSpPr>
        <p:spPr/>
        <p:txBody>
          <a:bodyPr/>
          <a:lstStyle/>
          <a:p>
            <a:fld id="{7796E40E-DB2F-7F48-BE98-E597CBAE4750}" type="slidenum">
              <a:rPr lang="en-US" smtClean="0"/>
              <a:t>‹#›</a:t>
            </a:fld>
            <a:endParaRPr lang="en-US"/>
          </a:p>
        </p:txBody>
      </p:sp>
    </p:spTree>
    <p:extLst>
      <p:ext uri="{BB962C8B-B14F-4D97-AF65-F5344CB8AC3E}">
        <p14:creationId xmlns:p14="http://schemas.microsoft.com/office/powerpoint/2010/main" val="3823865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89149-C19C-65DA-1020-17DA631BB0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012BCD-A114-8FAF-639F-2F7DD3A4D0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1A1670-F952-C906-6207-FFB21AD3F2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7FCCC0-E264-26D5-90B8-5E3CCD177D3F}"/>
              </a:ext>
            </a:extLst>
          </p:cNvPr>
          <p:cNvSpPr>
            <a:spLocks noGrp="1"/>
          </p:cNvSpPr>
          <p:nvPr>
            <p:ph type="dt" sz="half" idx="10"/>
          </p:nvPr>
        </p:nvSpPr>
        <p:spPr/>
        <p:txBody>
          <a:bodyPr/>
          <a:lstStyle/>
          <a:p>
            <a:fld id="{82304779-02BC-A448-82BA-E5AB8181389C}" type="datetimeFigureOut">
              <a:rPr lang="en-US" smtClean="0"/>
              <a:t>7/24/2023</a:t>
            </a:fld>
            <a:endParaRPr lang="en-US"/>
          </a:p>
        </p:txBody>
      </p:sp>
      <p:sp>
        <p:nvSpPr>
          <p:cNvPr id="6" name="Footer Placeholder 5">
            <a:extLst>
              <a:ext uri="{FF2B5EF4-FFF2-40B4-BE49-F238E27FC236}">
                <a16:creationId xmlns:a16="http://schemas.microsoft.com/office/drawing/2014/main" id="{7999F85D-BA4F-6295-A450-05452B762A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8C3BF2-C717-249F-2C2A-91EC12833BBB}"/>
              </a:ext>
            </a:extLst>
          </p:cNvPr>
          <p:cNvSpPr>
            <a:spLocks noGrp="1"/>
          </p:cNvSpPr>
          <p:nvPr>
            <p:ph type="sldNum" sz="quarter" idx="12"/>
          </p:nvPr>
        </p:nvSpPr>
        <p:spPr/>
        <p:txBody>
          <a:bodyPr/>
          <a:lstStyle/>
          <a:p>
            <a:fld id="{7796E40E-DB2F-7F48-BE98-E597CBAE4750}" type="slidenum">
              <a:rPr lang="en-US" smtClean="0"/>
              <a:t>‹#›</a:t>
            </a:fld>
            <a:endParaRPr lang="en-US"/>
          </a:p>
        </p:txBody>
      </p:sp>
    </p:spTree>
    <p:extLst>
      <p:ext uri="{BB962C8B-B14F-4D97-AF65-F5344CB8AC3E}">
        <p14:creationId xmlns:p14="http://schemas.microsoft.com/office/powerpoint/2010/main" val="56761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image" Target="../media/image1.png"/><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75F421-B9CC-77F4-2BC7-06DB9E3113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E5A401-6B71-ACA2-7298-B5733597D5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94DDE-72EA-4639-D6B6-5E477CAA7C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304779-02BC-A448-82BA-E5AB8181389C}" type="datetimeFigureOut">
              <a:rPr lang="en-US" smtClean="0"/>
              <a:t>7/24/2023</a:t>
            </a:fld>
            <a:endParaRPr lang="en-US"/>
          </a:p>
        </p:txBody>
      </p:sp>
      <p:sp>
        <p:nvSpPr>
          <p:cNvPr id="5" name="Footer Placeholder 4">
            <a:extLst>
              <a:ext uri="{FF2B5EF4-FFF2-40B4-BE49-F238E27FC236}">
                <a16:creationId xmlns:a16="http://schemas.microsoft.com/office/drawing/2014/main" id="{D4FA0481-DA83-AEAE-988F-EED1C500EB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F1F57EE-7D3C-0908-7B04-2CCAEF5810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96E40E-DB2F-7F48-BE98-E597CBAE4750}" type="slidenum">
              <a:rPr lang="en-US" smtClean="0"/>
              <a:t>‹#›</a:t>
            </a:fld>
            <a:endParaRPr lang="en-US"/>
          </a:p>
        </p:txBody>
      </p:sp>
    </p:spTree>
    <p:extLst>
      <p:ext uri="{BB962C8B-B14F-4D97-AF65-F5344CB8AC3E}">
        <p14:creationId xmlns:p14="http://schemas.microsoft.com/office/powerpoint/2010/main" val="3471238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8"/>
          <a:stretch>
            <a:fillRect/>
          </a:stretch>
        </p:blipFill>
        <p:spPr>
          <a:xfrm>
            <a:off x="9103724" y="6147743"/>
            <a:ext cx="2747288" cy="527423"/>
          </a:xfrm>
          <a:prstGeom prst="rect">
            <a:avLst/>
          </a:prstGeom>
        </p:spPr>
      </p:pic>
      <p:sp>
        <p:nvSpPr>
          <p:cNvPr id="2" name="Title Placeholder 1"/>
          <p:cNvSpPr>
            <a:spLocks noGrp="1"/>
          </p:cNvSpPr>
          <p:nvPr>
            <p:ph type="title"/>
          </p:nvPr>
        </p:nvSpPr>
        <p:spPr>
          <a:xfrm>
            <a:off x="259886" y="434112"/>
            <a:ext cx="11569729" cy="895927"/>
          </a:xfrm>
          <a:prstGeom prst="rect">
            <a:avLst/>
          </a:prstGeom>
        </p:spPr>
        <p:txBody>
          <a:bodyPr vert="horz" lIns="91440" tIns="9144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59885" y="1413167"/>
            <a:ext cx="11569729" cy="459511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184752" y="6335313"/>
            <a:ext cx="1338219"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5FDFC970-B950-4395-A833-47227D4A68CA}" type="datetime1">
              <a:rPr lang="en-US" smtClean="0"/>
              <a:t>7/24/2023</a:t>
            </a:fld>
            <a:endParaRPr lang="en-US"/>
          </a:p>
        </p:txBody>
      </p:sp>
      <p:sp>
        <p:nvSpPr>
          <p:cNvPr id="5" name="Footer Placeholder 4"/>
          <p:cNvSpPr>
            <a:spLocks noGrp="1"/>
          </p:cNvSpPr>
          <p:nvPr>
            <p:ph type="ftr" sz="quarter" idx="3"/>
          </p:nvPr>
        </p:nvSpPr>
        <p:spPr>
          <a:xfrm>
            <a:off x="259884" y="6335313"/>
            <a:ext cx="5226517" cy="250337"/>
          </a:xfrm>
          <a:prstGeom prst="rect">
            <a:avLst/>
          </a:prstGeom>
        </p:spPr>
        <p:txBody>
          <a:bodyPr vert="horz" lIns="91440" tIns="45720" rIns="91440" bIns="45720" rtlCol="0" anchor="ctr"/>
          <a:lstStyle>
            <a:lvl1pPr algn="l">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PRESENTATION TITLE</a:t>
            </a:r>
          </a:p>
        </p:txBody>
      </p:sp>
      <p:sp>
        <p:nvSpPr>
          <p:cNvPr id="6" name="Slide Number Placeholder 5"/>
          <p:cNvSpPr>
            <a:spLocks noGrp="1"/>
          </p:cNvSpPr>
          <p:nvPr>
            <p:ph type="sldNum" sz="quarter" idx="4"/>
          </p:nvPr>
        </p:nvSpPr>
        <p:spPr>
          <a:xfrm>
            <a:off x="5587999" y="6335313"/>
            <a:ext cx="1170281"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PAGE  </a:t>
            </a:r>
            <a:fld id="{93005692-73BE-493E-93AB-ECD6027A7652}" type="slidenum">
              <a:rPr lang="en-US" smtClean="0"/>
              <a:pPr/>
              <a:t>‹#›</a:t>
            </a:fld>
            <a:endParaRPr lang="en-US"/>
          </a:p>
        </p:txBody>
      </p:sp>
      <p:grpSp>
        <p:nvGrpSpPr>
          <p:cNvPr id="15" name="Group 14"/>
          <p:cNvGrpSpPr/>
          <p:nvPr userDrawn="1"/>
        </p:nvGrpSpPr>
        <p:grpSpPr>
          <a:xfrm>
            <a:off x="0" y="0"/>
            <a:ext cx="12192000" cy="397164"/>
            <a:chOff x="421830" y="1342659"/>
            <a:chExt cx="10018760" cy="290558"/>
          </a:xfrm>
        </p:grpSpPr>
        <p:sp>
          <p:nvSpPr>
            <p:cNvPr id="16" name="Rectangle 15"/>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89915298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7" r:id="rId22"/>
    <p:sldLayoutId id="2147483688" r:id="rId23"/>
    <p:sldLayoutId id="2147483689" r:id="rId24"/>
    <p:sldLayoutId id="2147483690" r:id="rId25"/>
    <p:sldLayoutId id="2147483691"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85000"/>
        </a:lnSpc>
        <a:spcBef>
          <a:spcPct val="0"/>
        </a:spcBef>
        <a:buNone/>
        <a:defRPr sz="3600" b="0" i="0" u="none" kern="1200" spc="51" baseline="0">
          <a:solidFill>
            <a:schemeClr val="tx1"/>
          </a:solidFill>
          <a:latin typeface="+mj-lt"/>
          <a:ea typeface="+mj-ea"/>
          <a:cs typeface="+mj-cs"/>
        </a:defRPr>
      </a:lvl1pPr>
    </p:titleStyle>
    <p:bodyStyle>
      <a:lvl1pPr marL="288918" indent="-288918" algn="l" defTabSz="914377"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783" indent="-228594" algn="l" defTabSz="914377"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2971" indent="-228594" algn="l" defTabSz="914377"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160" indent="-228594" algn="l" defTabSz="914377"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349" indent="-228594" algn="l" defTabSz="914377"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png"/><Relationship Id="rId5" Type="http://schemas.openxmlformats.org/officeDocument/2006/relationships/image" Target="../media/image18.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9.png"/><Relationship Id="rId5" Type="http://schemas.openxmlformats.org/officeDocument/2006/relationships/image" Target="../media/image19.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8.xml"/><Relationship Id="rId7" Type="http://schemas.openxmlformats.org/officeDocument/2006/relationships/diagramQuickStyle" Target="../diagrams/quickStyle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9.png"/><Relationship Id="rId4" Type="http://schemas.openxmlformats.org/officeDocument/2006/relationships/notesSlide" Target="../notesSlides/notesSlide13.xml"/><Relationship Id="rId9" Type="http://schemas.microsoft.com/office/2007/relationships/diagramDrawing" Target="../diagrams/drawing1.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19.xml"/><Relationship Id="rId7" Type="http://schemas.openxmlformats.org/officeDocument/2006/relationships/diagramQuickStyle" Target="../diagrams/quickStyle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9.png"/><Relationship Id="rId4" Type="http://schemas.openxmlformats.org/officeDocument/2006/relationships/notesSlide" Target="../notesSlides/notesSlide14.xml"/><Relationship Id="rId9" Type="http://schemas.microsoft.com/office/2007/relationships/diagramDrawing" Target="../diagrams/drawing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9.png"/><Relationship Id="rId5" Type="http://schemas.openxmlformats.org/officeDocument/2006/relationships/image" Target="../media/image26.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4a"/><Relationship Id="rId7" Type="http://schemas.openxmlformats.org/officeDocument/2006/relationships/image" Target="../media/image10.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audio" Target="../media/media3.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image" Target="../media/image11.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3.sv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image" Target="../media/image1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png"/><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png"/><Relationship Id="rId5" Type="http://schemas.openxmlformats.org/officeDocument/2006/relationships/image" Target="../media/image16.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png"/><Relationship Id="rId5" Type="http://schemas.openxmlformats.org/officeDocument/2006/relationships/image" Target="../media/image17.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81FBC-93C3-45F4-8CF9-E99C689A10B2}"/>
              </a:ext>
            </a:extLst>
          </p:cNvPr>
          <p:cNvSpPr>
            <a:spLocks noGrp="1"/>
          </p:cNvSpPr>
          <p:nvPr>
            <p:ph type="ctrTitle"/>
          </p:nvPr>
        </p:nvSpPr>
        <p:spPr>
          <a:xfrm>
            <a:off x="1923062" y="897994"/>
            <a:ext cx="8391616" cy="2222893"/>
          </a:xfrm>
        </p:spPr>
        <p:txBody>
          <a:bodyPr/>
          <a:lstStyle/>
          <a:p>
            <a:r>
              <a:rPr lang="en-US" sz="5800" dirty="0">
                <a:latin typeface="Impact"/>
                <a:cs typeface="Arial"/>
              </a:rPr>
              <a:t>Developing an Anti-Oppressive Practice in Student Services</a:t>
            </a:r>
            <a:endParaRPr lang="en-US" sz="5800" dirty="0"/>
          </a:p>
        </p:txBody>
      </p:sp>
      <p:sp>
        <p:nvSpPr>
          <p:cNvPr id="5" name="Slide Number Placeholder 4">
            <a:extLst>
              <a:ext uri="{FF2B5EF4-FFF2-40B4-BE49-F238E27FC236}">
                <a16:creationId xmlns:a16="http://schemas.microsoft.com/office/drawing/2014/main" id="{3CDAAA3C-4CAA-475E-9B0F-91A990D5F04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a:t>
            </a:fld>
            <a:endParaRPr kumimoji="0" lang="en-US"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0" name="Picture 9">
            <a:extLst>
              <a:ext uri="{FF2B5EF4-FFF2-40B4-BE49-F238E27FC236}">
                <a16:creationId xmlns:a16="http://schemas.microsoft.com/office/drawing/2014/main" id="{2DC65FD6-488B-4043-8D6B-E2D42B356F9B}"/>
              </a:ext>
              <a:ext uri="{C183D7F6-B498-43B3-948B-1728B52AA6E4}">
                <adec:decorative xmlns:adec="http://schemas.microsoft.com/office/drawing/2017/decorative" val="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2716" t="14593" r="11852" b="26445"/>
          <a:stretch/>
        </p:blipFill>
        <p:spPr>
          <a:xfrm>
            <a:off x="6782924" y="4061978"/>
            <a:ext cx="3885077" cy="1898028"/>
          </a:xfrm>
          <a:prstGeom prst="rect">
            <a:avLst/>
          </a:prstGeom>
        </p:spPr>
      </p:pic>
      <p:sp>
        <p:nvSpPr>
          <p:cNvPr id="4" name="TextBox 3">
            <a:extLst>
              <a:ext uri="{FF2B5EF4-FFF2-40B4-BE49-F238E27FC236}">
                <a16:creationId xmlns:a16="http://schemas.microsoft.com/office/drawing/2014/main" id="{B99621DD-9A3F-C52F-E809-6B606B3024C6}"/>
              </a:ext>
            </a:extLst>
          </p:cNvPr>
          <p:cNvSpPr txBox="1"/>
          <p:nvPr/>
        </p:nvSpPr>
        <p:spPr>
          <a:xfrm>
            <a:off x="14829183" y="4055165"/>
            <a:ext cx="260008" cy="369332"/>
          </a:xfrm>
          <a:prstGeom prst="rect">
            <a:avLst/>
          </a:prstGeom>
          <a:noFill/>
        </p:spPr>
        <p:txBody>
          <a:bodyPr wrap="none" rtlCol="0">
            <a:spAutoFit/>
          </a:bodyPr>
          <a:lstStyle/>
          <a:p>
            <a:r>
              <a:rPr lang="en-US"/>
              <a:t>f</a:t>
            </a:r>
          </a:p>
        </p:txBody>
      </p:sp>
      <p:pic>
        <p:nvPicPr>
          <p:cNvPr id="6" name="Audio Recording May 30, 2023 at 4:03:23 PM">
            <a:hlinkClick r:id="" action="ppaction://media"/>
            <a:extLst>
              <a:ext uri="{FF2B5EF4-FFF2-40B4-BE49-F238E27FC236}">
                <a16:creationId xmlns:a16="http://schemas.microsoft.com/office/drawing/2014/main" id="{80D59944-04E1-E8D8-1EA2-6C4707C046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49412" y="5147206"/>
            <a:ext cx="812800" cy="812800"/>
          </a:xfrm>
          <a:prstGeom prst="rect">
            <a:avLst/>
          </a:prstGeom>
        </p:spPr>
      </p:pic>
    </p:spTree>
    <p:extLst>
      <p:ext uri="{BB962C8B-B14F-4D97-AF65-F5344CB8AC3E}">
        <p14:creationId xmlns:p14="http://schemas.microsoft.com/office/powerpoint/2010/main" val="3247504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hite puzzle with one red piece">
            <a:extLst>
              <a:ext uri="{FF2B5EF4-FFF2-40B4-BE49-F238E27FC236}">
                <a16:creationId xmlns:a16="http://schemas.microsoft.com/office/drawing/2014/main" id="{60E9D06A-853F-6C33-0D5E-57B2A74CB441}"/>
              </a:ext>
            </a:extLst>
          </p:cNvPr>
          <p:cNvPicPr>
            <a:picLocks noChangeAspect="1"/>
          </p:cNvPicPr>
          <p:nvPr/>
        </p:nvPicPr>
        <p:blipFill rotWithShape="1">
          <a:blip r:embed="rId5"/>
          <a:srcRect t="12323" b="20918"/>
          <a:stretch/>
        </p:blipFill>
        <p:spPr>
          <a:xfrm>
            <a:off x="15" y="10"/>
            <a:ext cx="12191985" cy="4578340"/>
          </a:xfrm>
          <a:prstGeom prst="rect">
            <a:avLst/>
          </a:prstGeom>
          <a:noFill/>
        </p:spPr>
      </p:pic>
      <p:sp>
        <p:nvSpPr>
          <p:cNvPr id="2" name="Title 1">
            <a:extLst>
              <a:ext uri="{FF2B5EF4-FFF2-40B4-BE49-F238E27FC236}">
                <a16:creationId xmlns:a16="http://schemas.microsoft.com/office/drawing/2014/main" id="{1835BC41-2D7A-2869-D458-8D079FE0E2B9}"/>
              </a:ext>
            </a:extLst>
          </p:cNvPr>
          <p:cNvSpPr>
            <a:spLocks noGrp="1"/>
          </p:cNvSpPr>
          <p:nvPr>
            <p:ph type="title"/>
          </p:nvPr>
        </p:nvSpPr>
        <p:spPr>
          <a:xfrm>
            <a:off x="1097279" y="4799362"/>
            <a:ext cx="10113645" cy="743682"/>
          </a:xfrm>
        </p:spPr>
        <p:txBody>
          <a:bodyPr anchor="b">
            <a:normAutofit/>
          </a:bodyPr>
          <a:lstStyle/>
          <a:p>
            <a:r>
              <a:rPr lang="en-US" dirty="0"/>
              <a:t>Critical Consciousness</a:t>
            </a:r>
          </a:p>
        </p:txBody>
      </p:sp>
      <p:sp>
        <p:nvSpPr>
          <p:cNvPr id="3" name="Content Placeholder 2">
            <a:extLst>
              <a:ext uri="{FF2B5EF4-FFF2-40B4-BE49-F238E27FC236}">
                <a16:creationId xmlns:a16="http://schemas.microsoft.com/office/drawing/2014/main" id="{D0CFD2C3-D16E-1011-44DA-C5A47FB4EBCE}"/>
              </a:ext>
            </a:extLst>
          </p:cNvPr>
          <p:cNvSpPr>
            <a:spLocks noGrp="1"/>
          </p:cNvSpPr>
          <p:nvPr>
            <p:ph type="body" sz="half" idx="2"/>
          </p:nvPr>
        </p:nvSpPr>
        <p:spPr>
          <a:xfrm>
            <a:off x="1097279" y="5715000"/>
            <a:ext cx="10113264" cy="609600"/>
          </a:xfrm>
        </p:spPr>
        <p:txBody>
          <a:bodyPr>
            <a:normAutofit/>
          </a:bodyPr>
          <a:lstStyle/>
          <a:p>
            <a:r>
              <a:rPr lang="en-CA" dirty="0"/>
              <a:t>T</a:t>
            </a:r>
            <a:r>
              <a:rPr lang="en-CA" b="0" i="0" u="none" strike="noStrike" dirty="0">
                <a:effectLst/>
              </a:rPr>
              <a:t>he ability to recognize and analyze systems of inequality and the commitment to take action against these systems </a:t>
            </a:r>
            <a:endParaRPr lang="en-US" dirty="0"/>
          </a:p>
        </p:txBody>
      </p:sp>
      <p:sp>
        <p:nvSpPr>
          <p:cNvPr id="4" name="Footer Placeholder 3">
            <a:extLst>
              <a:ext uri="{FF2B5EF4-FFF2-40B4-BE49-F238E27FC236}">
                <a16:creationId xmlns:a16="http://schemas.microsoft.com/office/drawing/2014/main" id="{6CFFA57B-09A4-D085-D091-09FE7E30923C}"/>
              </a:ext>
            </a:extLst>
          </p:cNvPr>
          <p:cNvSpPr>
            <a:spLocks noGrp="1"/>
          </p:cNvSpPr>
          <p:nvPr>
            <p:ph type="ftr" sz="quarter" idx="11"/>
          </p:nvPr>
        </p:nvSpPr>
        <p:spPr>
          <a:xfrm>
            <a:off x="1097279" y="6446838"/>
            <a:ext cx="6818262" cy="365125"/>
          </a:xfrm>
        </p:spPr>
        <p:txBody>
          <a:bodyPr anchor="ctr">
            <a:normAutofit/>
          </a:bodyPr>
          <a:lstStyle/>
          <a:p>
            <a:pPr>
              <a:spcAft>
                <a:spcPts val="600"/>
              </a:spcAft>
            </a:pPr>
            <a:r>
              <a:rPr lang="en-US"/>
              <a:t>PRESENTATION TITLE</a:t>
            </a:r>
          </a:p>
        </p:txBody>
      </p:sp>
      <p:sp>
        <p:nvSpPr>
          <p:cNvPr id="5" name="Slide Number Placeholder 4">
            <a:extLst>
              <a:ext uri="{FF2B5EF4-FFF2-40B4-BE49-F238E27FC236}">
                <a16:creationId xmlns:a16="http://schemas.microsoft.com/office/drawing/2014/main" id="{E3123ABD-EFFF-411D-5069-33854C081D22}"/>
              </a:ext>
            </a:extLst>
          </p:cNvPr>
          <p:cNvSpPr>
            <a:spLocks noGrp="1"/>
          </p:cNvSpPr>
          <p:nvPr>
            <p:ph type="sldNum" sz="quarter" idx="12"/>
          </p:nvPr>
        </p:nvSpPr>
        <p:spPr>
          <a:xfrm>
            <a:off x="5587999" y="6335313"/>
            <a:ext cx="1170281" cy="250337"/>
          </a:xfrm>
        </p:spPr>
        <p:txBody>
          <a:bodyPr anchor="ctr">
            <a:normAutofit/>
          </a:bodyPr>
          <a:lstStyle/>
          <a:p>
            <a:pPr>
              <a:spcAft>
                <a:spcPts val="600"/>
              </a:spcAft>
            </a:pPr>
            <a:r>
              <a:rPr lang="en-US"/>
              <a:t>PAGE  </a:t>
            </a:r>
            <a:fld id="{93005692-73BE-493E-93AB-ECD6027A7652}" type="slidenum">
              <a:rPr lang="en-US" smtClean="0"/>
              <a:pPr>
                <a:spcAft>
                  <a:spcPts val="600"/>
                </a:spcAft>
              </a:pPr>
              <a:t>10</a:t>
            </a:fld>
            <a:endParaRPr lang="en-US"/>
          </a:p>
        </p:txBody>
      </p:sp>
      <p:pic>
        <p:nvPicPr>
          <p:cNvPr id="6" name="Audio Recording May 30, 2023 at 4:24:09 PM">
            <a:hlinkClick r:id="" action="ppaction://media"/>
            <a:extLst>
              <a:ext uri="{FF2B5EF4-FFF2-40B4-BE49-F238E27FC236}">
                <a16:creationId xmlns:a16="http://schemas.microsoft.com/office/drawing/2014/main" id="{3CDB483E-FBD6-2F48-666C-8227B865B4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84741" y="5357656"/>
            <a:ext cx="812800" cy="812800"/>
          </a:xfrm>
          <a:prstGeom prst="rect">
            <a:avLst/>
          </a:prstGeom>
        </p:spPr>
      </p:pic>
    </p:spTree>
    <p:extLst>
      <p:ext uri="{BB962C8B-B14F-4D97-AF65-F5344CB8AC3E}">
        <p14:creationId xmlns:p14="http://schemas.microsoft.com/office/powerpoint/2010/main" val="1930975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E4D351-AD21-CB20-88D2-87E8FDFBD65D}"/>
              </a:ext>
            </a:extLst>
          </p:cNvPr>
          <p:cNvSpPr>
            <a:spLocks noGrp="1"/>
          </p:cNvSpPr>
          <p:nvPr>
            <p:ph type="body" sz="quarter" idx="13"/>
          </p:nvPr>
        </p:nvSpPr>
        <p:spPr/>
        <p:txBody>
          <a:bodyPr/>
          <a:lstStyle/>
          <a:p>
            <a:r>
              <a:rPr lang="en-US" dirty="0"/>
              <a:t>The Method and The Process</a:t>
            </a:r>
          </a:p>
        </p:txBody>
      </p:sp>
      <p:sp>
        <p:nvSpPr>
          <p:cNvPr id="3" name="Title 2">
            <a:extLst>
              <a:ext uri="{FF2B5EF4-FFF2-40B4-BE49-F238E27FC236}">
                <a16:creationId xmlns:a16="http://schemas.microsoft.com/office/drawing/2014/main" id="{BC21BA04-8170-9415-E38D-C9982E74F510}"/>
              </a:ext>
            </a:extLst>
          </p:cNvPr>
          <p:cNvSpPr>
            <a:spLocks noGrp="1"/>
          </p:cNvSpPr>
          <p:nvPr>
            <p:ph type="title"/>
          </p:nvPr>
        </p:nvSpPr>
        <p:spPr/>
        <p:txBody>
          <a:bodyPr/>
          <a:lstStyle/>
          <a:p>
            <a:r>
              <a:rPr lang="en-US" dirty="0"/>
              <a:t>Anti-oppression in action</a:t>
            </a:r>
          </a:p>
        </p:txBody>
      </p:sp>
      <p:sp>
        <p:nvSpPr>
          <p:cNvPr id="5" name="Slide Number Placeholder 4">
            <a:extLst>
              <a:ext uri="{FF2B5EF4-FFF2-40B4-BE49-F238E27FC236}">
                <a16:creationId xmlns:a16="http://schemas.microsoft.com/office/drawing/2014/main" id="{86E45B95-4E95-62BC-9474-19B1B362DCA4}"/>
              </a:ext>
            </a:extLst>
          </p:cNvPr>
          <p:cNvSpPr>
            <a:spLocks noGrp="1"/>
          </p:cNvSpPr>
          <p:nvPr>
            <p:ph type="sldNum" sz="quarter" idx="12"/>
          </p:nvPr>
        </p:nvSpPr>
        <p:spPr/>
        <p:txBody>
          <a:bodyPr/>
          <a:lstStyle/>
          <a:p>
            <a:r>
              <a:rPr lang="en-US"/>
              <a:t>PAGE  </a:t>
            </a:r>
            <a:fld id="{93005692-73BE-493E-93AB-ECD6027A7652}" type="slidenum">
              <a:rPr lang="en-US" smtClean="0"/>
              <a:pPr/>
              <a:t>11</a:t>
            </a:fld>
            <a:endParaRPr lang="en-US"/>
          </a:p>
        </p:txBody>
      </p:sp>
      <p:pic>
        <p:nvPicPr>
          <p:cNvPr id="4" name="Audio Recording May 30, 2023 at 4:24:29 PM">
            <a:hlinkClick r:id="" action="ppaction://media"/>
            <a:extLst>
              <a:ext uri="{FF2B5EF4-FFF2-40B4-BE49-F238E27FC236}">
                <a16:creationId xmlns:a16="http://schemas.microsoft.com/office/drawing/2014/main" id="{1F16CCC1-24FA-2F44-0AA4-BA9EAA53A8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15566" y="5245847"/>
            <a:ext cx="812800" cy="812800"/>
          </a:xfrm>
          <a:prstGeom prst="rect">
            <a:avLst/>
          </a:prstGeom>
        </p:spPr>
      </p:pic>
    </p:spTree>
    <p:extLst>
      <p:ext uri="{BB962C8B-B14F-4D97-AF65-F5344CB8AC3E}">
        <p14:creationId xmlns:p14="http://schemas.microsoft.com/office/powerpoint/2010/main" val="2155154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2E695-3BD0-E686-67B6-FFE678BB0914}"/>
              </a:ext>
            </a:extLst>
          </p:cNvPr>
          <p:cNvSpPr>
            <a:spLocks noGrp="1"/>
          </p:cNvSpPr>
          <p:nvPr>
            <p:ph type="title"/>
          </p:nvPr>
        </p:nvSpPr>
        <p:spPr>
          <a:xfrm>
            <a:off x="259886" y="434112"/>
            <a:ext cx="11569729" cy="895927"/>
          </a:xfrm>
        </p:spPr>
        <p:txBody>
          <a:bodyPr anchor="ctr">
            <a:normAutofit/>
          </a:bodyPr>
          <a:lstStyle/>
          <a:p>
            <a:r>
              <a:rPr lang="en-US" dirty="0"/>
              <a:t>Have a Reflective Practice</a:t>
            </a:r>
          </a:p>
        </p:txBody>
      </p:sp>
      <p:pic>
        <p:nvPicPr>
          <p:cNvPr id="7" name="Content Placeholder 6" descr="Blue megaphone with sound wave ribbons">
            <a:extLst>
              <a:ext uri="{FF2B5EF4-FFF2-40B4-BE49-F238E27FC236}">
                <a16:creationId xmlns:a16="http://schemas.microsoft.com/office/drawing/2014/main" id="{FCFD2706-2210-D25F-D435-4867DC03EF7C}"/>
              </a:ext>
            </a:extLst>
          </p:cNvPr>
          <p:cNvPicPr>
            <a:picLocks noGrp="1" noChangeAspect="1"/>
          </p:cNvPicPr>
          <p:nvPr>
            <p:ph sz="half" idx="1"/>
          </p:nvPr>
        </p:nvPicPr>
        <p:blipFill>
          <a:blip r:embed="rId5"/>
          <a:stretch>
            <a:fillRect/>
          </a:stretch>
        </p:blipFill>
        <p:spPr>
          <a:xfrm>
            <a:off x="259884" y="1725066"/>
            <a:ext cx="5586855" cy="3966667"/>
          </a:xfrm>
          <a:noFill/>
        </p:spPr>
      </p:pic>
      <p:sp>
        <p:nvSpPr>
          <p:cNvPr id="3" name="Content Placeholder 2">
            <a:extLst>
              <a:ext uri="{FF2B5EF4-FFF2-40B4-BE49-F238E27FC236}">
                <a16:creationId xmlns:a16="http://schemas.microsoft.com/office/drawing/2014/main" id="{4F068DC3-4A4D-2557-C6CF-B46F3DFFC32A}"/>
              </a:ext>
            </a:extLst>
          </p:cNvPr>
          <p:cNvSpPr>
            <a:spLocks noGrp="1"/>
          </p:cNvSpPr>
          <p:nvPr>
            <p:ph sz="half" idx="2"/>
          </p:nvPr>
        </p:nvSpPr>
        <p:spPr>
          <a:xfrm>
            <a:off x="6170994" y="1413164"/>
            <a:ext cx="5658620" cy="4590472"/>
          </a:xfrm>
        </p:spPr>
        <p:txBody>
          <a:bodyPr>
            <a:normAutofit/>
          </a:bodyPr>
          <a:lstStyle/>
          <a:p>
            <a:pPr lvl="1">
              <a:lnSpc>
                <a:spcPct val="90000"/>
              </a:lnSpc>
            </a:pPr>
            <a:r>
              <a:rPr lang="en-CA" sz="1700" i="1" strike="noStrike" dirty="0">
                <a:effectLst/>
              </a:rPr>
              <a:t>How does my social location create positions of privilege?</a:t>
            </a:r>
            <a:endParaRPr lang="en-CA" sz="1700" i="1" dirty="0"/>
          </a:p>
          <a:p>
            <a:pPr lvl="1">
              <a:lnSpc>
                <a:spcPct val="90000"/>
              </a:lnSpc>
            </a:pPr>
            <a:r>
              <a:rPr lang="en-CA" sz="1700" i="1" strike="noStrike" dirty="0">
                <a:effectLst/>
              </a:rPr>
              <a:t>“</a:t>
            </a:r>
            <a:r>
              <a:rPr lang="en-CA" sz="1700" i="1" dirty="0"/>
              <a:t>H</a:t>
            </a:r>
            <a:r>
              <a:rPr lang="en-CA" sz="1700" i="1" strike="noStrike" dirty="0">
                <a:effectLst/>
              </a:rPr>
              <a:t>ow may social divisions impact my ability to best meet this service user’s needs?</a:t>
            </a:r>
            <a:endParaRPr lang="en-CA" sz="1700" i="0" strike="noStrike" dirty="0">
              <a:effectLst/>
            </a:endParaRPr>
          </a:p>
          <a:p>
            <a:pPr lvl="1">
              <a:lnSpc>
                <a:spcPct val="90000"/>
              </a:lnSpc>
            </a:pPr>
            <a:r>
              <a:rPr lang="en-CA" sz="1700" b="0" i="1" u="none" strike="noStrike" dirty="0">
                <a:effectLst/>
              </a:rPr>
              <a:t>What’s working from what’s not working? Who is seen vs. who is unseen? </a:t>
            </a:r>
            <a:endParaRPr lang="en-CA" sz="1700" i="1" dirty="0"/>
          </a:p>
          <a:p>
            <a:pPr lvl="1">
              <a:lnSpc>
                <a:spcPct val="90000"/>
              </a:lnSpc>
            </a:pPr>
            <a:r>
              <a:rPr lang="en-CA" sz="1700" b="0" i="1" u="none" strike="noStrike" dirty="0">
                <a:effectLst/>
              </a:rPr>
              <a:t>Who is accessing our supports and who is not? Why or Why not? </a:t>
            </a:r>
          </a:p>
          <a:p>
            <a:pPr lvl="1">
              <a:lnSpc>
                <a:spcPct val="90000"/>
              </a:lnSpc>
            </a:pPr>
            <a:r>
              <a:rPr lang="en-CA" sz="1700" b="0" i="1" u="none" strike="noStrike" dirty="0">
                <a:effectLst/>
              </a:rPr>
              <a:t>What is preventing them from accessing the supports they need? Whose voice is silenced? </a:t>
            </a:r>
          </a:p>
          <a:p>
            <a:pPr lvl="1">
              <a:lnSpc>
                <a:spcPct val="90000"/>
              </a:lnSpc>
            </a:pPr>
            <a:r>
              <a:rPr lang="en-CA" sz="1700" b="0" i="1" u="none" strike="noStrike" dirty="0">
                <a:effectLst/>
              </a:rPr>
              <a:t>How can I work collaboratively with students or with student organizations/clubs to intentionally bring supports that meet their unique needs?</a:t>
            </a:r>
            <a:r>
              <a:rPr lang="en-CA" sz="1700" b="0" i="0" u="none" strike="noStrike" dirty="0">
                <a:effectLst/>
              </a:rPr>
              <a:t> </a:t>
            </a:r>
          </a:p>
        </p:txBody>
      </p:sp>
      <p:sp>
        <p:nvSpPr>
          <p:cNvPr id="5" name="Slide Number Placeholder 4">
            <a:extLst>
              <a:ext uri="{FF2B5EF4-FFF2-40B4-BE49-F238E27FC236}">
                <a16:creationId xmlns:a16="http://schemas.microsoft.com/office/drawing/2014/main" id="{898D0B62-057B-5915-A57C-5297B171298D}"/>
              </a:ext>
            </a:extLst>
          </p:cNvPr>
          <p:cNvSpPr>
            <a:spLocks noGrp="1"/>
          </p:cNvSpPr>
          <p:nvPr>
            <p:ph type="sldNum" sz="quarter" idx="12"/>
          </p:nvPr>
        </p:nvSpPr>
        <p:spPr>
          <a:xfrm>
            <a:off x="5587999" y="6335313"/>
            <a:ext cx="1170281" cy="250337"/>
          </a:xfrm>
        </p:spPr>
        <p:txBody>
          <a:bodyPr anchor="ctr">
            <a:normAutofit/>
          </a:bodyPr>
          <a:lstStyle/>
          <a:p>
            <a:pPr>
              <a:spcAft>
                <a:spcPts val="600"/>
              </a:spcAft>
            </a:pPr>
            <a:r>
              <a:rPr lang="en-US"/>
              <a:t>PAGE  </a:t>
            </a:r>
            <a:fld id="{93005692-73BE-493E-93AB-ECD6027A7652}" type="slidenum">
              <a:rPr lang="en-US" smtClean="0"/>
              <a:pPr>
                <a:spcAft>
                  <a:spcPts val="600"/>
                </a:spcAft>
              </a:pPr>
              <a:t>12</a:t>
            </a:fld>
            <a:endParaRPr lang="en-US"/>
          </a:p>
        </p:txBody>
      </p:sp>
      <p:pic>
        <p:nvPicPr>
          <p:cNvPr id="4" name="Audio Recording May 30, 2023 at 4:27:49 PM">
            <a:hlinkClick r:id="" action="ppaction://media"/>
            <a:extLst>
              <a:ext uri="{FF2B5EF4-FFF2-40B4-BE49-F238E27FC236}">
                <a16:creationId xmlns:a16="http://schemas.microsoft.com/office/drawing/2014/main" id="{062EA9C7-42FC-DA25-DE6E-056A0D52FF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46682" y="5928913"/>
            <a:ext cx="812800" cy="812800"/>
          </a:xfrm>
          <a:prstGeom prst="rect">
            <a:avLst/>
          </a:prstGeom>
        </p:spPr>
      </p:pic>
    </p:spTree>
    <p:extLst>
      <p:ext uri="{BB962C8B-B14F-4D97-AF65-F5344CB8AC3E}">
        <p14:creationId xmlns:p14="http://schemas.microsoft.com/office/powerpoint/2010/main" val="709740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7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7B79D-58A4-D192-D8EF-8B870D8719AF}"/>
              </a:ext>
            </a:extLst>
          </p:cNvPr>
          <p:cNvSpPr>
            <a:spLocks noGrp="1"/>
          </p:cNvSpPr>
          <p:nvPr>
            <p:ph type="title"/>
          </p:nvPr>
        </p:nvSpPr>
        <p:spPr>
          <a:xfrm>
            <a:off x="259886" y="434112"/>
            <a:ext cx="11569729" cy="895927"/>
          </a:xfrm>
        </p:spPr>
        <p:txBody>
          <a:bodyPr anchor="ctr">
            <a:normAutofit/>
          </a:bodyPr>
          <a:lstStyle/>
          <a:p>
            <a:r>
              <a:rPr lang="en-US" dirty="0"/>
              <a:t>Engage in Active Listening</a:t>
            </a:r>
          </a:p>
        </p:txBody>
      </p:sp>
      <p:sp>
        <p:nvSpPr>
          <p:cNvPr id="5" name="Slide Number Placeholder 4">
            <a:extLst>
              <a:ext uri="{FF2B5EF4-FFF2-40B4-BE49-F238E27FC236}">
                <a16:creationId xmlns:a16="http://schemas.microsoft.com/office/drawing/2014/main" id="{94A564C2-7894-755C-587F-730425F5F496}"/>
              </a:ext>
            </a:extLst>
          </p:cNvPr>
          <p:cNvSpPr>
            <a:spLocks noGrp="1"/>
          </p:cNvSpPr>
          <p:nvPr>
            <p:ph type="sldNum" sz="quarter" idx="12"/>
          </p:nvPr>
        </p:nvSpPr>
        <p:spPr>
          <a:xfrm>
            <a:off x="5587999" y="6335313"/>
            <a:ext cx="1170281" cy="250337"/>
          </a:xfrm>
        </p:spPr>
        <p:txBody>
          <a:bodyPr anchor="ctr">
            <a:normAutofit/>
          </a:bodyPr>
          <a:lstStyle/>
          <a:p>
            <a:pPr>
              <a:spcAft>
                <a:spcPts val="600"/>
              </a:spcAft>
            </a:pPr>
            <a:r>
              <a:rPr lang="en-US"/>
              <a:t>PAGE  </a:t>
            </a:r>
            <a:fld id="{93005692-73BE-493E-93AB-ECD6027A7652}" type="slidenum">
              <a:rPr lang="en-US" smtClean="0"/>
              <a:pPr>
                <a:spcAft>
                  <a:spcPts val="600"/>
                </a:spcAft>
              </a:pPr>
              <a:t>13</a:t>
            </a:fld>
            <a:endParaRPr lang="en-US"/>
          </a:p>
        </p:txBody>
      </p:sp>
      <p:graphicFrame>
        <p:nvGraphicFramePr>
          <p:cNvPr id="7" name="Content Placeholder 2">
            <a:extLst>
              <a:ext uri="{FF2B5EF4-FFF2-40B4-BE49-F238E27FC236}">
                <a16:creationId xmlns:a16="http://schemas.microsoft.com/office/drawing/2014/main" id="{1CB2A3F6-DA13-487F-5FF6-EBB41D2B5828}"/>
              </a:ext>
            </a:extLst>
          </p:cNvPr>
          <p:cNvGraphicFramePr>
            <a:graphicFrameLocks noGrp="1"/>
          </p:cNvGraphicFramePr>
          <p:nvPr>
            <p:ph idx="1"/>
            <p:extLst>
              <p:ext uri="{D42A27DB-BD31-4B8C-83A1-F6EECF244321}">
                <p14:modId xmlns:p14="http://schemas.microsoft.com/office/powerpoint/2010/main" val="2909896705"/>
              </p:ext>
            </p:extLst>
          </p:nvPr>
        </p:nvGraphicFramePr>
        <p:xfrm>
          <a:off x="259885" y="1413167"/>
          <a:ext cx="11569729" cy="459511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Recording May 30, 2023 at 4:29:14 PM">
            <a:hlinkClick r:id="" action="ppaction://media"/>
            <a:extLst>
              <a:ext uri="{FF2B5EF4-FFF2-40B4-BE49-F238E27FC236}">
                <a16:creationId xmlns:a16="http://schemas.microsoft.com/office/drawing/2014/main" id="{D48747B9-87C6-9624-16D9-D73746BCB19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679764" y="6054081"/>
            <a:ext cx="812800" cy="812800"/>
          </a:xfrm>
          <a:prstGeom prst="rect">
            <a:avLst/>
          </a:prstGeom>
        </p:spPr>
      </p:pic>
    </p:spTree>
    <p:extLst>
      <p:ext uri="{BB962C8B-B14F-4D97-AF65-F5344CB8AC3E}">
        <p14:creationId xmlns:p14="http://schemas.microsoft.com/office/powerpoint/2010/main" val="2930582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1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6EB3067-4925-2B74-1E54-4123EBDBAC7B}"/>
              </a:ext>
            </a:extLst>
          </p:cNvPr>
          <p:cNvSpPr>
            <a:spLocks noGrp="1"/>
          </p:cNvSpPr>
          <p:nvPr>
            <p:ph type="sldNum" sz="quarter" idx="18"/>
          </p:nvPr>
        </p:nvSpPr>
        <p:spPr>
          <a:xfrm>
            <a:off x="5587999" y="6335313"/>
            <a:ext cx="1170281" cy="250337"/>
          </a:xfrm>
        </p:spPr>
        <p:txBody>
          <a:bodyPr anchor="ctr">
            <a:normAutofit/>
          </a:bodyPr>
          <a:lstStyle/>
          <a:p>
            <a:pPr>
              <a:spcAft>
                <a:spcPts val="600"/>
              </a:spcAft>
            </a:pPr>
            <a:r>
              <a:rPr lang="en-US"/>
              <a:t>PAGE  </a:t>
            </a:r>
            <a:fld id="{93005692-73BE-493E-93AB-ECD6027A7652}" type="slidenum">
              <a:rPr lang="en-US" smtClean="0"/>
              <a:pPr>
                <a:spcAft>
                  <a:spcPts val="600"/>
                </a:spcAft>
              </a:pPr>
              <a:t>14</a:t>
            </a:fld>
            <a:endParaRPr lang="en-US"/>
          </a:p>
        </p:txBody>
      </p:sp>
      <p:sp>
        <p:nvSpPr>
          <p:cNvPr id="2" name="Title 1">
            <a:extLst>
              <a:ext uri="{FF2B5EF4-FFF2-40B4-BE49-F238E27FC236}">
                <a16:creationId xmlns:a16="http://schemas.microsoft.com/office/drawing/2014/main" id="{23771142-E5C6-AD73-7DEA-463259453556}"/>
              </a:ext>
            </a:extLst>
          </p:cNvPr>
          <p:cNvSpPr>
            <a:spLocks noGrp="1"/>
          </p:cNvSpPr>
          <p:nvPr>
            <p:ph type="title"/>
          </p:nvPr>
        </p:nvSpPr>
        <p:spPr>
          <a:xfrm>
            <a:off x="259886" y="434112"/>
            <a:ext cx="7046081" cy="895927"/>
          </a:xfrm>
        </p:spPr>
        <p:txBody>
          <a:bodyPr anchor="ctr">
            <a:normAutofit/>
          </a:bodyPr>
          <a:lstStyle/>
          <a:p>
            <a:r>
              <a:rPr lang="en-US" dirty="0"/>
              <a:t>Identify the Bigger Problem </a:t>
            </a:r>
          </a:p>
        </p:txBody>
      </p:sp>
      <p:graphicFrame>
        <p:nvGraphicFramePr>
          <p:cNvPr id="7" name="Content Placeholder 2">
            <a:extLst>
              <a:ext uri="{FF2B5EF4-FFF2-40B4-BE49-F238E27FC236}">
                <a16:creationId xmlns:a16="http://schemas.microsoft.com/office/drawing/2014/main" id="{60660D46-6506-40B6-AE9C-B0643E5912A0}"/>
              </a:ext>
            </a:extLst>
          </p:cNvPr>
          <p:cNvGraphicFramePr>
            <a:graphicFrameLocks noGrp="1"/>
          </p:cNvGraphicFramePr>
          <p:nvPr>
            <p:ph idx="1"/>
            <p:extLst>
              <p:ext uri="{D42A27DB-BD31-4B8C-83A1-F6EECF244321}">
                <p14:modId xmlns:p14="http://schemas.microsoft.com/office/powerpoint/2010/main" val="1328238047"/>
              </p:ext>
            </p:extLst>
          </p:nvPr>
        </p:nvGraphicFramePr>
        <p:xfrm>
          <a:off x="259885" y="1413167"/>
          <a:ext cx="11569729" cy="459511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Recording May 30, 2023 at 4:33:25 PM">
            <a:hlinkClick r:id="" action="ppaction://media"/>
            <a:extLst>
              <a:ext uri="{FF2B5EF4-FFF2-40B4-BE49-F238E27FC236}">
                <a16:creationId xmlns:a16="http://schemas.microsoft.com/office/drawing/2014/main" id="{E003123A-5C45-2F7A-1ECD-3E5CB2E7DD6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05967" y="6091412"/>
            <a:ext cx="812800" cy="812800"/>
          </a:xfrm>
          <a:prstGeom prst="rect">
            <a:avLst/>
          </a:prstGeom>
        </p:spPr>
      </p:pic>
    </p:spTree>
    <p:extLst>
      <p:ext uri="{BB962C8B-B14F-4D97-AF65-F5344CB8AC3E}">
        <p14:creationId xmlns:p14="http://schemas.microsoft.com/office/powerpoint/2010/main" val="3207278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6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ck with a love heart">
            <a:extLst>
              <a:ext uri="{FF2B5EF4-FFF2-40B4-BE49-F238E27FC236}">
                <a16:creationId xmlns:a16="http://schemas.microsoft.com/office/drawing/2014/main" id="{AEDF42D2-6EBC-6A47-F587-0AF6FC38B998}"/>
              </a:ext>
            </a:extLst>
          </p:cNvPr>
          <p:cNvPicPr>
            <a:picLocks noChangeAspect="1"/>
          </p:cNvPicPr>
          <p:nvPr/>
        </p:nvPicPr>
        <p:blipFill rotWithShape="1">
          <a:blip r:embed="rId5"/>
          <a:srcRect t="22753" b="10488"/>
          <a:stretch/>
        </p:blipFill>
        <p:spPr>
          <a:xfrm>
            <a:off x="15" y="10"/>
            <a:ext cx="12191985" cy="4578340"/>
          </a:xfrm>
          <a:prstGeom prst="rect">
            <a:avLst/>
          </a:prstGeom>
          <a:noFill/>
        </p:spPr>
      </p:pic>
      <p:sp>
        <p:nvSpPr>
          <p:cNvPr id="2" name="Title 1">
            <a:extLst>
              <a:ext uri="{FF2B5EF4-FFF2-40B4-BE49-F238E27FC236}">
                <a16:creationId xmlns:a16="http://schemas.microsoft.com/office/drawing/2014/main" id="{B0195DAF-78D0-AF74-30C9-C4202617204A}"/>
              </a:ext>
            </a:extLst>
          </p:cNvPr>
          <p:cNvSpPr>
            <a:spLocks noGrp="1"/>
          </p:cNvSpPr>
          <p:nvPr>
            <p:ph type="title"/>
          </p:nvPr>
        </p:nvSpPr>
        <p:spPr>
          <a:xfrm>
            <a:off x="1097279" y="4799362"/>
            <a:ext cx="10113645" cy="743682"/>
          </a:xfrm>
        </p:spPr>
        <p:txBody>
          <a:bodyPr anchor="b">
            <a:normAutofit/>
          </a:bodyPr>
          <a:lstStyle/>
          <a:p>
            <a:r>
              <a:rPr lang="en-US" dirty="0"/>
              <a:t>Work Collaboratively</a:t>
            </a:r>
          </a:p>
        </p:txBody>
      </p:sp>
      <p:sp>
        <p:nvSpPr>
          <p:cNvPr id="3" name="Content Placeholder 2">
            <a:extLst>
              <a:ext uri="{FF2B5EF4-FFF2-40B4-BE49-F238E27FC236}">
                <a16:creationId xmlns:a16="http://schemas.microsoft.com/office/drawing/2014/main" id="{80488595-4D01-54DE-93A4-A21DD84D1D20}"/>
              </a:ext>
            </a:extLst>
          </p:cNvPr>
          <p:cNvSpPr>
            <a:spLocks noGrp="1"/>
          </p:cNvSpPr>
          <p:nvPr>
            <p:ph type="body" sz="half" idx="2"/>
          </p:nvPr>
        </p:nvSpPr>
        <p:spPr>
          <a:xfrm>
            <a:off x="1097279" y="5715000"/>
            <a:ext cx="10113264" cy="609600"/>
          </a:xfrm>
        </p:spPr>
        <p:txBody>
          <a:bodyPr>
            <a:normAutofit/>
          </a:bodyPr>
          <a:lstStyle/>
          <a:p>
            <a:pPr>
              <a:lnSpc>
                <a:spcPct val="90000"/>
              </a:lnSpc>
            </a:pPr>
            <a:r>
              <a:rPr lang="en-US" b="0" i="0" u="none" strike="noStrike" dirty="0">
                <a:effectLst/>
              </a:rPr>
              <a:t>Why are you embarking on this relationship? How do you plan to nourish this relationship? Are you just checking a box? </a:t>
            </a:r>
            <a:r>
              <a:rPr lang="en-US" dirty="0"/>
              <a:t>How are you </a:t>
            </a:r>
            <a:r>
              <a:rPr lang="en-US" b="0" i="0" u="none" strike="noStrike" dirty="0">
                <a:effectLst/>
              </a:rPr>
              <a:t>willing to support the initiative?  </a:t>
            </a:r>
          </a:p>
          <a:p>
            <a:pPr>
              <a:lnSpc>
                <a:spcPct val="90000"/>
              </a:lnSpc>
            </a:pPr>
            <a:endParaRPr lang="en-US" dirty="0"/>
          </a:p>
          <a:p>
            <a:pPr>
              <a:lnSpc>
                <a:spcPct val="90000"/>
              </a:lnSpc>
            </a:pPr>
            <a:endParaRPr lang="en-US" dirty="0"/>
          </a:p>
        </p:txBody>
      </p:sp>
      <p:sp>
        <p:nvSpPr>
          <p:cNvPr id="4" name="Footer Placeholder 3">
            <a:extLst>
              <a:ext uri="{FF2B5EF4-FFF2-40B4-BE49-F238E27FC236}">
                <a16:creationId xmlns:a16="http://schemas.microsoft.com/office/drawing/2014/main" id="{84E9F0F1-A2C1-0E83-6F89-49C953BC7B2A}"/>
              </a:ext>
            </a:extLst>
          </p:cNvPr>
          <p:cNvSpPr>
            <a:spLocks noGrp="1"/>
          </p:cNvSpPr>
          <p:nvPr>
            <p:ph type="ftr" sz="quarter" idx="11"/>
          </p:nvPr>
        </p:nvSpPr>
        <p:spPr>
          <a:xfrm>
            <a:off x="1097279" y="6446838"/>
            <a:ext cx="6818262" cy="365125"/>
          </a:xfrm>
        </p:spPr>
        <p:txBody>
          <a:bodyPr anchor="ctr">
            <a:normAutofit/>
          </a:bodyPr>
          <a:lstStyle/>
          <a:p>
            <a:pPr>
              <a:spcAft>
                <a:spcPts val="600"/>
              </a:spcAft>
            </a:pPr>
            <a:r>
              <a:rPr lang="en-US"/>
              <a:t>PRESENTATION TITLE</a:t>
            </a:r>
          </a:p>
        </p:txBody>
      </p:sp>
      <p:sp>
        <p:nvSpPr>
          <p:cNvPr id="5" name="Slide Number Placeholder 4">
            <a:extLst>
              <a:ext uri="{FF2B5EF4-FFF2-40B4-BE49-F238E27FC236}">
                <a16:creationId xmlns:a16="http://schemas.microsoft.com/office/drawing/2014/main" id="{2541F741-EDFC-A175-21CC-027CD3810CD1}"/>
              </a:ext>
            </a:extLst>
          </p:cNvPr>
          <p:cNvSpPr>
            <a:spLocks noGrp="1"/>
          </p:cNvSpPr>
          <p:nvPr>
            <p:ph type="sldNum" sz="quarter" idx="12"/>
          </p:nvPr>
        </p:nvSpPr>
        <p:spPr>
          <a:xfrm>
            <a:off x="5587999" y="6335313"/>
            <a:ext cx="1170281" cy="250337"/>
          </a:xfrm>
        </p:spPr>
        <p:txBody>
          <a:bodyPr anchor="ctr">
            <a:normAutofit/>
          </a:bodyPr>
          <a:lstStyle/>
          <a:p>
            <a:pPr>
              <a:spcAft>
                <a:spcPts val="600"/>
              </a:spcAft>
            </a:pPr>
            <a:r>
              <a:rPr lang="en-US"/>
              <a:t>PAGE  </a:t>
            </a:r>
            <a:fld id="{93005692-73BE-493E-93AB-ECD6027A7652}" type="slidenum">
              <a:rPr lang="en-US" smtClean="0"/>
              <a:pPr>
                <a:spcAft>
                  <a:spcPts val="600"/>
                </a:spcAft>
              </a:pPr>
              <a:t>15</a:t>
            </a:fld>
            <a:endParaRPr lang="en-US"/>
          </a:p>
        </p:txBody>
      </p:sp>
      <p:pic>
        <p:nvPicPr>
          <p:cNvPr id="6" name="Audio Recording May 30, 2023 at 4:35:33 PM">
            <a:hlinkClick r:id="" action="ppaction://media"/>
            <a:extLst>
              <a:ext uri="{FF2B5EF4-FFF2-40B4-BE49-F238E27FC236}">
                <a16:creationId xmlns:a16="http://schemas.microsoft.com/office/drawing/2014/main" id="{1BB2E135-7EB4-620D-374A-10FD9E2E9B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69973" y="5916706"/>
            <a:ext cx="812800" cy="812800"/>
          </a:xfrm>
          <a:prstGeom prst="rect">
            <a:avLst/>
          </a:prstGeom>
        </p:spPr>
      </p:pic>
    </p:spTree>
    <p:extLst>
      <p:ext uri="{BB962C8B-B14F-4D97-AF65-F5344CB8AC3E}">
        <p14:creationId xmlns:p14="http://schemas.microsoft.com/office/powerpoint/2010/main" val="2068797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8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334B6-44C8-B183-FD5C-4050CF3AC6DF}"/>
              </a:ext>
            </a:extLst>
          </p:cNvPr>
          <p:cNvSpPr>
            <a:spLocks noGrp="1"/>
          </p:cNvSpPr>
          <p:nvPr>
            <p:ph type="title"/>
          </p:nvPr>
        </p:nvSpPr>
        <p:spPr/>
        <p:txBody>
          <a:bodyPr/>
          <a:lstStyle/>
          <a:p>
            <a:r>
              <a:rPr lang="en-CA" sz="3600" b="1" i="0" strike="noStrike" dirty="0">
                <a:effectLst/>
                <a:latin typeface="Calibri" panose="020F0502020204030204" pitchFamily="34" charset="0"/>
              </a:rPr>
              <a:t>Challenge Power and Privilege through Solidarity: </a:t>
            </a:r>
            <a:endParaRPr lang="en-US" b="1" dirty="0"/>
          </a:p>
        </p:txBody>
      </p:sp>
      <p:sp>
        <p:nvSpPr>
          <p:cNvPr id="3" name="Content Placeholder 2">
            <a:extLst>
              <a:ext uri="{FF2B5EF4-FFF2-40B4-BE49-F238E27FC236}">
                <a16:creationId xmlns:a16="http://schemas.microsoft.com/office/drawing/2014/main" id="{0E66F379-63EA-1DDD-466D-B3C8F18C751A}"/>
              </a:ext>
            </a:extLst>
          </p:cNvPr>
          <p:cNvSpPr>
            <a:spLocks noGrp="1"/>
          </p:cNvSpPr>
          <p:nvPr>
            <p:ph idx="1"/>
          </p:nvPr>
        </p:nvSpPr>
        <p:spPr>
          <a:xfrm>
            <a:off x="259885" y="1535117"/>
            <a:ext cx="11569729" cy="4595117"/>
          </a:xfrm>
        </p:spPr>
        <p:txBody>
          <a:bodyPr/>
          <a:lstStyle/>
          <a:p>
            <a:r>
              <a:rPr lang="en-CA" sz="2400" b="1" i="0" u="none" strike="noStrike" dirty="0">
                <a:effectLst/>
                <a:latin typeface="Calibri" panose="020F0502020204030204" pitchFamily="34" charset="0"/>
              </a:rPr>
              <a:t>Allyship</a:t>
            </a:r>
            <a:r>
              <a:rPr lang="en-CA" sz="2400" b="0" i="0" u="none" strike="noStrike" dirty="0">
                <a:effectLst/>
                <a:latin typeface="Calibri" panose="020F0502020204030204" pitchFamily="34" charset="0"/>
              </a:rPr>
              <a:t> can be loud, vocal, visual and very performative to show others of your awareness of oppression. But unless policies and processes (the way we do things) change, all the noise does little good. Consequently, allyship does little to rebalance the uneven distribution of resources and power. </a:t>
            </a:r>
          </a:p>
          <a:p>
            <a:r>
              <a:rPr lang="en-CA" sz="2400" b="1" i="0" u="none" strike="noStrike" dirty="0">
                <a:effectLst/>
                <a:latin typeface="Calibri" panose="020F0502020204030204" pitchFamily="34" charset="0"/>
              </a:rPr>
              <a:t>Solidarity</a:t>
            </a:r>
            <a:r>
              <a:rPr lang="en-CA" sz="2400" b="0" i="0" u="none" strike="noStrike" dirty="0">
                <a:effectLst/>
                <a:latin typeface="Calibri" panose="020F0502020204030204" pitchFamily="34" charset="0"/>
              </a:rPr>
              <a:t> on the other hand, actively and intentionally works to redistribute the unfair gains of systemic oppression. Solidarity calls for a deeper commitment to the work without relying on equity-deserving communities to provide education and affirmation.</a:t>
            </a:r>
          </a:p>
          <a:p>
            <a:pPr marL="0" indent="0" algn="ctr">
              <a:buNone/>
            </a:pPr>
            <a:r>
              <a:rPr lang="en-CA" sz="2400" b="1" i="1" u="none" strike="noStrike" dirty="0">
                <a:effectLst/>
                <a:latin typeface="Calibri" panose="020F0502020204030204" pitchFamily="34" charset="0"/>
              </a:rPr>
              <a:t>What is one tangible way you and/or your team can move towards a deeper commitment to anti-oppressive work</a:t>
            </a:r>
            <a:r>
              <a:rPr lang="en-CA" sz="2400" b="1" i="1" u="sng" strike="noStrike" dirty="0">
                <a:effectLst/>
                <a:latin typeface="Calibri" panose="020F0502020204030204" pitchFamily="34" charset="0"/>
              </a:rPr>
              <a:t> </a:t>
            </a:r>
            <a:r>
              <a:rPr lang="en-CA" sz="2400" b="1" i="1" u="none" strike="noStrike" dirty="0">
                <a:effectLst/>
                <a:latin typeface="Calibri" panose="020F0502020204030204" pitchFamily="34" charset="0"/>
              </a:rPr>
              <a:t>and solidarity? </a:t>
            </a:r>
            <a:endParaRPr lang="en-CA" b="1" i="1" u="none" strike="noStrike" dirty="0">
              <a:effectLst/>
              <a:latin typeface="Segoe UI" panose="020B0502040204020203" pitchFamily="34" charset="0"/>
            </a:endParaRPr>
          </a:p>
          <a:p>
            <a:endParaRPr lang="en-US" dirty="0"/>
          </a:p>
        </p:txBody>
      </p:sp>
      <p:sp>
        <p:nvSpPr>
          <p:cNvPr id="5" name="Slide Number Placeholder 4">
            <a:extLst>
              <a:ext uri="{FF2B5EF4-FFF2-40B4-BE49-F238E27FC236}">
                <a16:creationId xmlns:a16="http://schemas.microsoft.com/office/drawing/2014/main" id="{10959EC9-D0F5-F4C3-7C96-F03A2D84862B}"/>
              </a:ext>
            </a:extLst>
          </p:cNvPr>
          <p:cNvSpPr>
            <a:spLocks noGrp="1"/>
          </p:cNvSpPr>
          <p:nvPr>
            <p:ph type="sldNum" sz="quarter" idx="12"/>
          </p:nvPr>
        </p:nvSpPr>
        <p:spPr/>
        <p:txBody>
          <a:bodyPr/>
          <a:lstStyle/>
          <a:p>
            <a:r>
              <a:rPr lang="en-US"/>
              <a:t>PAGE  </a:t>
            </a:r>
            <a:fld id="{93005692-73BE-493E-93AB-ECD6027A7652}" type="slidenum">
              <a:rPr lang="en-US" smtClean="0"/>
              <a:pPr/>
              <a:t>16</a:t>
            </a:fld>
            <a:endParaRPr lang="en-US"/>
          </a:p>
        </p:txBody>
      </p:sp>
      <p:pic>
        <p:nvPicPr>
          <p:cNvPr id="4" name="Audio Recording Jul 13, 2023 at 2:23:31 PM">
            <a:hlinkClick r:id="" action="ppaction://media"/>
            <a:extLst>
              <a:ext uri="{FF2B5EF4-FFF2-40B4-BE49-F238E27FC236}">
                <a16:creationId xmlns:a16="http://schemas.microsoft.com/office/drawing/2014/main" id="{1691913B-3AA6-E6B4-2F22-45026BC6F2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3012" y="5013574"/>
            <a:ext cx="812800" cy="812800"/>
          </a:xfrm>
          <a:prstGeom prst="rect">
            <a:avLst/>
          </a:prstGeom>
        </p:spPr>
      </p:pic>
    </p:spTree>
    <p:extLst>
      <p:ext uri="{BB962C8B-B14F-4D97-AF65-F5344CB8AC3E}">
        <p14:creationId xmlns:p14="http://schemas.microsoft.com/office/powerpoint/2010/main" val="416782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9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436F2-B009-BD4E-3C5E-17107B06E1D9}"/>
              </a:ext>
            </a:extLst>
          </p:cNvPr>
          <p:cNvSpPr>
            <a:spLocks noGrp="1"/>
          </p:cNvSpPr>
          <p:nvPr>
            <p:ph type="title"/>
          </p:nvPr>
        </p:nvSpPr>
        <p:spPr/>
        <p:txBody>
          <a:bodyPr/>
          <a:lstStyle/>
          <a:p>
            <a:r>
              <a:rPr lang="en-US" dirty="0"/>
              <a:t>CASE STUDY: COUNSELLING SERVICES</a:t>
            </a:r>
          </a:p>
        </p:txBody>
      </p:sp>
      <p:sp>
        <p:nvSpPr>
          <p:cNvPr id="3" name="Content Placeholder 2">
            <a:extLst>
              <a:ext uri="{FF2B5EF4-FFF2-40B4-BE49-F238E27FC236}">
                <a16:creationId xmlns:a16="http://schemas.microsoft.com/office/drawing/2014/main" id="{6BD592D8-B4C4-4605-CD7C-759CA7A2DF68}"/>
              </a:ext>
            </a:extLst>
          </p:cNvPr>
          <p:cNvSpPr>
            <a:spLocks noGrp="1"/>
          </p:cNvSpPr>
          <p:nvPr>
            <p:ph idx="1"/>
          </p:nvPr>
        </p:nvSpPr>
        <p:spPr>
          <a:xfrm>
            <a:off x="259884" y="1535117"/>
            <a:ext cx="11569729" cy="4595117"/>
          </a:xfrm>
        </p:spPr>
        <p:txBody>
          <a:bodyPr>
            <a:normAutofit/>
          </a:bodyPr>
          <a:lstStyle/>
          <a:p>
            <a:pPr marL="0" indent="0">
              <a:buNone/>
            </a:pPr>
            <a:r>
              <a:rPr lang="en-US" dirty="0"/>
              <a:t>Jordyn recently lost a very close loved one to a car accident. While they have been trying to navigate the trauma, unfortunately, the emotional pain seems to be seeping into their academics. Jordyn has moved from being a high achieving student with top marks to barely attending classes and handing in assignments. Since this is out of character, more than one professor has expressed their concerns, urging them to seek supports through the school’s counselling department. Jordyn is reluctant, as they say, “those people won’t understand. They don’t even look like me.” </a:t>
            </a:r>
          </a:p>
          <a:p>
            <a:pPr marL="0" indent="0" algn="ctr">
              <a:buNone/>
            </a:pPr>
            <a:r>
              <a:rPr lang="en-US" i="1" dirty="0"/>
              <a:t>If Jordyn was to access the counselling services at the institution, how might you as a practitioner incorporate an AOP lens? </a:t>
            </a:r>
          </a:p>
          <a:p>
            <a:pPr marL="0" indent="0">
              <a:buNone/>
            </a:pPr>
            <a:endParaRPr lang="en-US" dirty="0"/>
          </a:p>
        </p:txBody>
      </p:sp>
      <p:sp>
        <p:nvSpPr>
          <p:cNvPr id="5" name="Slide Number Placeholder 4">
            <a:extLst>
              <a:ext uri="{FF2B5EF4-FFF2-40B4-BE49-F238E27FC236}">
                <a16:creationId xmlns:a16="http://schemas.microsoft.com/office/drawing/2014/main" id="{3E08821C-D330-9557-71EB-8463C649C18D}"/>
              </a:ext>
            </a:extLst>
          </p:cNvPr>
          <p:cNvSpPr>
            <a:spLocks noGrp="1"/>
          </p:cNvSpPr>
          <p:nvPr>
            <p:ph type="sldNum" sz="quarter" idx="12"/>
          </p:nvPr>
        </p:nvSpPr>
        <p:spPr/>
        <p:txBody>
          <a:bodyPr/>
          <a:lstStyle/>
          <a:p>
            <a:r>
              <a:rPr lang="en-US"/>
              <a:t>PAGE  </a:t>
            </a:r>
            <a:fld id="{93005692-73BE-493E-93AB-ECD6027A7652}" type="slidenum">
              <a:rPr lang="en-US" smtClean="0"/>
              <a:pPr/>
              <a:t>17</a:t>
            </a:fld>
            <a:endParaRPr lang="en-US"/>
          </a:p>
        </p:txBody>
      </p:sp>
    </p:spTree>
    <p:extLst>
      <p:ext uri="{BB962C8B-B14F-4D97-AF65-F5344CB8AC3E}">
        <p14:creationId xmlns:p14="http://schemas.microsoft.com/office/powerpoint/2010/main" val="2398830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98761B-6551-7057-ADDE-F87A29342047}"/>
              </a:ext>
            </a:extLst>
          </p:cNvPr>
          <p:cNvSpPr txBox="1"/>
          <p:nvPr/>
        </p:nvSpPr>
        <p:spPr>
          <a:xfrm>
            <a:off x="778933" y="1303421"/>
            <a:ext cx="10532533"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dirty="0">
                <a:cs typeface="Calibri"/>
              </a:rPr>
              <a:t>What </a:t>
            </a:r>
            <a:r>
              <a:rPr lang="en-US" sz="5400" b="1" dirty="0">
                <a:solidFill>
                  <a:srgbClr val="0A84B6"/>
                </a:solidFill>
                <a:cs typeface="Calibri"/>
              </a:rPr>
              <a:t>new learning</a:t>
            </a:r>
            <a:r>
              <a:rPr lang="en-US" sz="5400" dirty="0">
                <a:cs typeface="Calibri"/>
              </a:rPr>
              <a:t> are you walking away with today? </a:t>
            </a:r>
          </a:p>
          <a:p>
            <a:pPr algn="ctr"/>
            <a:r>
              <a:rPr lang="en-US" sz="5400" dirty="0">
                <a:cs typeface="Calibri"/>
              </a:rPr>
              <a:t>Or </a:t>
            </a:r>
          </a:p>
          <a:p>
            <a:pPr algn="ctr"/>
            <a:r>
              <a:rPr lang="en-US" sz="5400" dirty="0">
                <a:cs typeface="Calibri"/>
              </a:rPr>
              <a:t>What new learning is being </a:t>
            </a:r>
            <a:r>
              <a:rPr lang="en-US" sz="5400" b="1" dirty="0">
                <a:solidFill>
                  <a:srgbClr val="0A84B6"/>
                </a:solidFill>
                <a:cs typeface="Calibri"/>
              </a:rPr>
              <a:t>reinforced </a:t>
            </a:r>
            <a:r>
              <a:rPr lang="en-US" sz="5400" dirty="0">
                <a:cs typeface="Calibri"/>
              </a:rPr>
              <a:t>after today's session?</a:t>
            </a:r>
          </a:p>
        </p:txBody>
      </p:sp>
    </p:spTree>
    <p:extLst>
      <p:ext uri="{BB962C8B-B14F-4D97-AF65-F5344CB8AC3E}">
        <p14:creationId xmlns:p14="http://schemas.microsoft.com/office/powerpoint/2010/main" val="1615198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48783C5-6C41-2C4F-29EC-E57722CD52E7}"/>
              </a:ext>
            </a:extLst>
          </p:cNvPr>
          <p:cNvSpPr>
            <a:spLocks noGrp="1"/>
          </p:cNvSpPr>
          <p:nvPr>
            <p:ph type="ftr" sz="quarter" idx="11"/>
          </p:nvPr>
        </p:nvSpPr>
        <p:spPr/>
        <p:txBody>
          <a:bodyPr/>
          <a:lstStyle/>
          <a:p>
            <a:r>
              <a:rPr lang="en-US"/>
              <a:t>PRESENTATION TITLE</a:t>
            </a:r>
          </a:p>
        </p:txBody>
      </p:sp>
      <p:sp>
        <p:nvSpPr>
          <p:cNvPr id="3" name="Slide Number Placeholder 2">
            <a:extLst>
              <a:ext uri="{FF2B5EF4-FFF2-40B4-BE49-F238E27FC236}">
                <a16:creationId xmlns:a16="http://schemas.microsoft.com/office/drawing/2014/main" id="{0D1110F1-E497-79EF-16E4-82F7860E73F2}"/>
              </a:ext>
            </a:extLst>
          </p:cNvPr>
          <p:cNvSpPr>
            <a:spLocks noGrp="1"/>
          </p:cNvSpPr>
          <p:nvPr>
            <p:ph type="sldNum" sz="quarter" idx="12"/>
          </p:nvPr>
        </p:nvSpPr>
        <p:spPr/>
        <p:txBody>
          <a:bodyPr/>
          <a:lstStyle/>
          <a:p>
            <a:r>
              <a:rPr lang="en-US"/>
              <a:t>PAGE  </a:t>
            </a:r>
            <a:fld id="{93005692-73BE-493E-93AB-ECD6027A7652}" type="slidenum">
              <a:rPr lang="en-US" smtClean="0"/>
              <a:pPr/>
              <a:t>19</a:t>
            </a:fld>
            <a:endParaRPr lang="en-US"/>
          </a:p>
        </p:txBody>
      </p:sp>
      <p:sp>
        <p:nvSpPr>
          <p:cNvPr id="4" name="Title 3">
            <a:extLst>
              <a:ext uri="{FF2B5EF4-FFF2-40B4-BE49-F238E27FC236}">
                <a16:creationId xmlns:a16="http://schemas.microsoft.com/office/drawing/2014/main" id="{127EFBAA-7A39-82E2-B33E-A954276D9F7E}"/>
              </a:ext>
            </a:extLst>
          </p:cNvPr>
          <p:cNvSpPr>
            <a:spLocks noGrp="1"/>
          </p:cNvSpPr>
          <p:nvPr>
            <p:ph type="title"/>
          </p:nvPr>
        </p:nvSpPr>
        <p:spPr>
          <a:xfrm>
            <a:off x="657224" y="5113602"/>
            <a:ext cx="10877551" cy="1597891"/>
          </a:xfrm>
        </p:spPr>
        <p:txBody>
          <a:bodyPr/>
          <a:lstStyle/>
          <a:p>
            <a:r>
              <a:rPr lang="en-US" dirty="0"/>
              <a:t>education and outreach unit</a:t>
            </a:r>
            <a:br>
              <a:rPr lang="en-US" dirty="0"/>
            </a:br>
            <a:r>
              <a:rPr lang="en-US" dirty="0"/>
              <a:t>equity, diversity, inclusion, anti-racism</a:t>
            </a:r>
            <a:br>
              <a:rPr lang="en-US" dirty="0"/>
            </a:br>
            <a:r>
              <a:rPr lang="en-US" b="1" dirty="0"/>
              <a:t>ediro.trainings@uwaterloo.ca</a:t>
            </a:r>
          </a:p>
        </p:txBody>
      </p:sp>
    </p:spTree>
    <p:extLst>
      <p:ext uri="{BB962C8B-B14F-4D97-AF65-F5344CB8AC3E}">
        <p14:creationId xmlns:p14="http://schemas.microsoft.com/office/powerpoint/2010/main" val="2646194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672" y="300681"/>
            <a:ext cx="10515600" cy="1325563"/>
          </a:xfrm>
        </p:spPr>
        <p:txBody>
          <a:bodyPr/>
          <a:lstStyle/>
          <a:p>
            <a:r>
              <a:rPr lang="en-US" dirty="0"/>
              <a:t>Territorial Acknowledgement</a:t>
            </a:r>
          </a:p>
        </p:txBody>
      </p:sp>
      <p:sp>
        <p:nvSpPr>
          <p:cNvPr id="3" name="Content Placeholder 2"/>
          <p:cNvSpPr>
            <a:spLocks noGrp="1"/>
          </p:cNvSpPr>
          <p:nvPr>
            <p:ph idx="1"/>
          </p:nvPr>
        </p:nvSpPr>
        <p:spPr>
          <a:xfrm>
            <a:off x="542988" y="1384945"/>
            <a:ext cx="4661109" cy="4084129"/>
          </a:xfrm>
        </p:spPr>
        <p:txBody>
          <a:bodyPr vert="horz" lIns="91440" tIns="45720" rIns="91440" bIns="45720" rtlCol="0" anchor="t">
            <a:normAutofit fontScale="92500"/>
          </a:bodyPr>
          <a:lstStyle/>
          <a:p>
            <a:pPr marL="0" indent="0">
              <a:buNone/>
            </a:pPr>
            <a:r>
              <a:rPr lang="en-US" i="1" dirty="0">
                <a:ea typeface="+mn-lt"/>
                <a:cs typeface="+mn-lt"/>
              </a:rPr>
              <a:t>The Office of EDI-R acknowledges that we live and work on the traditional territory of ‎ the Neutral, Anishinaabeg and Haudenosaunee peoples. The University of Waterloo is situated on the Haldimand Tract, the land granted to the Six Nations that includes six miles on each side of the Grand River. </a:t>
            </a:r>
            <a:endParaRPr lang="en-US" dirty="0"/>
          </a:p>
        </p:txBody>
      </p:sp>
      <p:sp>
        <p:nvSpPr>
          <p:cNvPr id="7" name="Slide Number Placeholder 6"/>
          <p:cNvSpPr>
            <a:spLocks noGrp="1"/>
          </p:cNvSpPr>
          <p:nvPr>
            <p:ph type="sldNum" sz="quarter" idx="12"/>
          </p:nvPr>
        </p:nvSpPr>
        <p:spPr/>
        <p:txBody>
          <a:bodyPr/>
          <a:lstStyle/>
          <a:p>
            <a:r>
              <a:rPr lang="en-US"/>
              <a:t>PAGE  </a:t>
            </a:r>
            <a:fld id="{93005692-73BE-493E-93AB-ECD6027A7652}" type="slidenum">
              <a:rPr lang="en-US" smtClean="0"/>
              <a:pPr/>
              <a:t>2</a:t>
            </a:fld>
            <a:endParaRPr lang="en-US"/>
          </a:p>
        </p:txBody>
      </p:sp>
      <p:pic>
        <p:nvPicPr>
          <p:cNvPr id="4" name="Picture 4" descr="Map of the traditional territory of the Neutral, Anishinaabeg and Haudenosaunee peoples. ">
            <a:extLst>
              <a:ext uri="{FF2B5EF4-FFF2-40B4-BE49-F238E27FC236}">
                <a16:creationId xmlns:a16="http://schemas.microsoft.com/office/drawing/2014/main" id="{D07664AC-8173-45A2-A174-7C71596F315E}"/>
              </a:ext>
            </a:extLst>
          </p:cNvPr>
          <p:cNvPicPr>
            <a:picLocks noChangeAspect="1"/>
          </p:cNvPicPr>
          <p:nvPr/>
        </p:nvPicPr>
        <p:blipFill>
          <a:blip r:embed="rId7"/>
          <a:stretch>
            <a:fillRect/>
          </a:stretch>
        </p:blipFill>
        <p:spPr>
          <a:xfrm>
            <a:off x="6961762" y="1224266"/>
            <a:ext cx="2743200" cy="3582619"/>
          </a:xfrm>
          <a:prstGeom prst="rect">
            <a:avLst/>
          </a:prstGeom>
        </p:spPr>
      </p:pic>
      <p:sp>
        <p:nvSpPr>
          <p:cNvPr id="5" name="TextBox 4">
            <a:extLst>
              <a:ext uri="{FF2B5EF4-FFF2-40B4-BE49-F238E27FC236}">
                <a16:creationId xmlns:a16="http://schemas.microsoft.com/office/drawing/2014/main" id="{8BFE2B9B-CF1F-4AC0-87D5-009008FA7524}"/>
              </a:ext>
            </a:extLst>
          </p:cNvPr>
          <p:cNvSpPr txBox="1"/>
          <p:nvPr/>
        </p:nvSpPr>
        <p:spPr>
          <a:xfrm>
            <a:off x="4048665" y="5428891"/>
            <a:ext cx="374961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2400" b="1">
                <a:solidFill>
                  <a:schemeClr val="accent6"/>
                </a:solidFill>
                <a:latin typeface="Calibri"/>
                <a:cs typeface="Calibri"/>
                <a:hlinkClick r:id="" action="ppaction://noaction"/>
              </a:rPr>
              <a:t>www.native-land.ca/</a:t>
            </a:r>
          </a:p>
        </p:txBody>
      </p:sp>
      <p:pic>
        <p:nvPicPr>
          <p:cNvPr id="6" name="Audio Recording May 30, 2023 at 4:08:43 PM">
            <a:hlinkClick r:id="" action="ppaction://media"/>
            <a:extLst>
              <a:ext uri="{FF2B5EF4-FFF2-40B4-BE49-F238E27FC236}">
                <a16:creationId xmlns:a16="http://schemas.microsoft.com/office/drawing/2014/main" id="{2444EEFC-D0A7-2289-C412-259A18E8CD4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52887" y="5253323"/>
            <a:ext cx="812800" cy="812800"/>
          </a:xfrm>
          <a:prstGeom prst="rect">
            <a:avLst/>
          </a:prstGeom>
        </p:spPr>
      </p:pic>
      <p:pic>
        <p:nvPicPr>
          <p:cNvPr id="8" name="Audio Recording May 30, 2023 at 4:09:40 PM">
            <a:hlinkClick r:id="" action="ppaction://media"/>
            <a:extLst>
              <a:ext uri="{FF2B5EF4-FFF2-40B4-BE49-F238E27FC236}">
                <a16:creationId xmlns:a16="http://schemas.microsoft.com/office/drawing/2014/main" id="{BAD3D939-4BED-D99D-C8F1-2A894CEA019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892162" y="5227334"/>
            <a:ext cx="812800" cy="812800"/>
          </a:xfrm>
          <a:prstGeom prst="rect">
            <a:avLst/>
          </a:prstGeom>
        </p:spPr>
      </p:pic>
    </p:spTree>
    <p:extLst>
      <p:ext uri="{BB962C8B-B14F-4D97-AF65-F5344CB8AC3E}">
        <p14:creationId xmlns:p14="http://schemas.microsoft.com/office/powerpoint/2010/main" val="1436831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0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137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Colored pencils inside a pencil holder which is on top of a wood table">
            <a:extLst>
              <a:ext uri="{FF2B5EF4-FFF2-40B4-BE49-F238E27FC236}">
                <a16:creationId xmlns:a16="http://schemas.microsoft.com/office/drawing/2014/main" id="{323AD8E4-44D8-E17C-EB53-2A6EBDE19848}"/>
              </a:ext>
            </a:extLst>
          </p:cNvPr>
          <p:cNvPicPr>
            <a:picLocks noGrp="1" noChangeAspect="1"/>
          </p:cNvPicPr>
          <p:nvPr>
            <p:ph type="pic" sz="quarter" idx="13"/>
          </p:nvPr>
        </p:nvPicPr>
        <p:blipFill>
          <a:blip r:embed="rId5"/>
          <a:srcRect l="18542" r="18542"/>
          <a:stretch>
            <a:fillRect/>
          </a:stretch>
        </p:blipFill>
        <p:spPr/>
      </p:pic>
      <p:sp>
        <p:nvSpPr>
          <p:cNvPr id="2" name="Title 1">
            <a:extLst>
              <a:ext uri="{FF2B5EF4-FFF2-40B4-BE49-F238E27FC236}">
                <a16:creationId xmlns:a16="http://schemas.microsoft.com/office/drawing/2014/main" id="{2FA1FF47-9A47-B823-B075-0AEF6D962E73}"/>
              </a:ext>
            </a:extLst>
          </p:cNvPr>
          <p:cNvSpPr>
            <a:spLocks noGrp="1"/>
          </p:cNvSpPr>
          <p:nvPr>
            <p:ph type="ctrTitle"/>
          </p:nvPr>
        </p:nvSpPr>
        <p:spPr>
          <a:xfrm>
            <a:off x="452739" y="707135"/>
            <a:ext cx="5486243" cy="869331"/>
          </a:xfrm>
        </p:spPr>
        <p:txBody>
          <a:bodyPr/>
          <a:lstStyle/>
          <a:p>
            <a:r>
              <a:rPr lang="en-CA" sz="3200" b="1" i="0" u="none" strike="noStrike" cap="all" dirty="0">
                <a:solidFill>
                  <a:srgbClr val="081224"/>
                </a:solidFill>
                <a:effectLst/>
                <a:latin typeface="Open Sans" panose="020B0606030504020204" pitchFamily="34" charset="0"/>
              </a:rPr>
              <a:t>LEARNING OUTCOMES</a:t>
            </a:r>
            <a:r>
              <a:rPr lang="en-CA" sz="3200" cap="all" dirty="0">
                <a:solidFill>
                  <a:srgbClr val="1F3763"/>
                </a:solidFill>
                <a:latin typeface="Segoe UI" panose="020B0502040204020203" pitchFamily="34" charset="0"/>
              </a:rPr>
              <a:t>:</a:t>
            </a:r>
            <a:endParaRPr lang="en-US" sz="3200" dirty="0"/>
          </a:p>
        </p:txBody>
      </p:sp>
      <p:sp>
        <p:nvSpPr>
          <p:cNvPr id="3" name="Content Placeholder 2">
            <a:extLst>
              <a:ext uri="{FF2B5EF4-FFF2-40B4-BE49-F238E27FC236}">
                <a16:creationId xmlns:a16="http://schemas.microsoft.com/office/drawing/2014/main" id="{869DEACC-30B3-F41F-5E9D-0A765C1AFAFC}"/>
              </a:ext>
            </a:extLst>
          </p:cNvPr>
          <p:cNvSpPr>
            <a:spLocks noGrp="1"/>
          </p:cNvSpPr>
          <p:nvPr>
            <p:ph type="subTitle" idx="1"/>
          </p:nvPr>
        </p:nvSpPr>
        <p:spPr>
          <a:xfrm>
            <a:off x="530311" y="1576466"/>
            <a:ext cx="5486243" cy="666549"/>
          </a:xfrm>
        </p:spPr>
        <p:txBody>
          <a:bodyPr>
            <a:noAutofit/>
          </a:bodyPr>
          <a:lstStyle/>
          <a:p>
            <a:endParaRPr lang="en-CA" sz="1600" b="1" i="0" u="none" strike="noStrike" cap="all" dirty="0">
              <a:solidFill>
                <a:srgbClr val="081224"/>
              </a:solidFill>
              <a:effectLst/>
              <a:latin typeface="Open Sans" panose="020B0606030504020204" pitchFamily="34" charset="0"/>
            </a:endParaRPr>
          </a:p>
          <a:p>
            <a:pPr algn="l" rtl="0" fontAlgn="base">
              <a:buFont typeface="Arial" panose="020B0604020202020204" pitchFamily="34" charset="0"/>
              <a:buChar char="•"/>
            </a:pPr>
            <a:r>
              <a:rPr lang="en-CA" sz="1600" b="0" i="0" u="none" strike="noStrike" dirty="0">
                <a:solidFill>
                  <a:schemeClr val="tx1"/>
                </a:solidFill>
                <a:effectLst/>
                <a:latin typeface="Open Sans" panose="020B0606030504020204" pitchFamily="34" charset="0"/>
              </a:rPr>
              <a:t>Understand the necessity of operating from a</a:t>
            </a:r>
            <a:r>
              <a:rPr lang="en-CA" sz="1600" b="0" i="0" strike="noStrike" dirty="0">
                <a:solidFill>
                  <a:schemeClr val="tx1"/>
                </a:solidFill>
                <a:effectLst/>
                <a:latin typeface="Open Sans" panose="020B0606030504020204" pitchFamily="34" charset="0"/>
              </a:rPr>
              <a:t>n</a:t>
            </a:r>
            <a:r>
              <a:rPr lang="en-CA" sz="1600" b="0" i="0" u="none" strike="noStrike" dirty="0">
                <a:solidFill>
                  <a:schemeClr val="tx1"/>
                </a:solidFill>
                <a:effectLst/>
                <a:latin typeface="Open Sans" panose="020B0606030504020204" pitchFamily="34" charset="0"/>
              </a:rPr>
              <a:t> anti-oppressive framework </a:t>
            </a:r>
          </a:p>
          <a:p>
            <a:pPr algn="l" rtl="0" fontAlgn="base">
              <a:buFont typeface="Arial" panose="020B0604020202020204" pitchFamily="34" charset="0"/>
              <a:buChar char="•"/>
            </a:pPr>
            <a:r>
              <a:rPr lang="en-CA" sz="1600" b="0" i="0" u="none" strike="noStrike" dirty="0">
                <a:solidFill>
                  <a:schemeClr val="tx1"/>
                </a:solidFill>
                <a:effectLst/>
                <a:latin typeface="Open Sans" panose="020B0606030504020204" pitchFamily="34" charset="0"/>
              </a:rPr>
              <a:t>Internalize knowledge/skills around current issues in student services in higher education relevant to their own positionality and abilities to effect change  </a:t>
            </a:r>
            <a:endParaRPr lang="en-CA" sz="1600" b="0" i="0" u="none" strike="noStrike" dirty="0">
              <a:solidFill>
                <a:schemeClr val="tx1"/>
              </a:solidFill>
              <a:effectLst/>
              <a:latin typeface="Segoe UI" panose="020B0502040204020203" pitchFamily="34" charset="0"/>
            </a:endParaRPr>
          </a:p>
          <a:p>
            <a:endParaRPr lang="en-US" sz="1600" dirty="0"/>
          </a:p>
        </p:txBody>
      </p:sp>
      <p:pic>
        <p:nvPicPr>
          <p:cNvPr id="4" name="Audio Recording May 30, 2023 at 4:15:09 PM">
            <a:hlinkClick r:id="" action="ppaction://media"/>
            <a:extLst>
              <a:ext uri="{FF2B5EF4-FFF2-40B4-BE49-F238E27FC236}">
                <a16:creationId xmlns:a16="http://schemas.microsoft.com/office/drawing/2014/main" id="{17C3FB70-9C99-4391-B2D5-E4B496C6BC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775965" y="5548085"/>
            <a:ext cx="812800" cy="812800"/>
          </a:xfrm>
          <a:prstGeom prst="rect">
            <a:avLst/>
          </a:prstGeom>
        </p:spPr>
      </p:pic>
    </p:spTree>
    <p:extLst>
      <p:ext uri="{BB962C8B-B14F-4D97-AF65-F5344CB8AC3E}">
        <p14:creationId xmlns:p14="http://schemas.microsoft.com/office/powerpoint/2010/main" val="2281966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1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WORKSHOP AGREEMENTS</a:t>
            </a:r>
          </a:p>
        </p:txBody>
      </p:sp>
      <p:sp>
        <p:nvSpPr>
          <p:cNvPr id="3" name="Content Placeholder 2"/>
          <p:cNvSpPr>
            <a:spLocks noGrp="1"/>
          </p:cNvSpPr>
          <p:nvPr>
            <p:ph idx="1"/>
          </p:nvPr>
        </p:nvSpPr>
        <p:spPr/>
        <p:txBody>
          <a:bodyPr vert="horz" lIns="91440" tIns="45720" rIns="91440" bIns="45720" rtlCol="0" anchor="t">
            <a:normAutofit/>
          </a:bodyPr>
          <a:lstStyle/>
          <a:p>
            <a:pPr marL="288290" indent="-288290">
              <a:buClr>
                <a:srgbClr val="000000"/>
              </a:buClr>
            </a:pPr>
            <a:r>
              <a:rPr lang="en-US" sz="2800">
                <a:latin typeface="Arial"/>
                <a:ea typeface="+mn-lt"/>
                <a:cs typeface="Arial"/>
              </a:rPr>
              <a:t>Be respectful </a:t>
            </a:r>
            <a:endParaRPr lang="en-US" sz="2800">
              <a:latin typeface="Arial"/>
              <a:ea typeface="Verdana"/>
              <a:cs typeface="Arial"/>
            </a:endParaRPr>
          </a:p>
          <a:p>
            <a:pPr marL="288290" indent="-288290">
              <a:buClr>
                <a:srgbClr val="000000"/>
              </a:buClr>
            </a:pPr>
            <a:r>
              <a:rPr lang="en-US" sz="2800">
                <a:latin typeface="Arial"/>
                <a:ea typeface="+mn-lt"/>
                <a:cs typeface="Arial"/>
              </a:rPr>
              <a:t>Engage mindfully</a:t>
            </a:r>
            <a:endParaRPr lang="en-US" sz="2800">
              <a:latin typeface="Arial"/>
              <a:ea typeface="Verdana"/>
              <a:cs typeface="Arial"/>
            </a:endParaRPr>
          </a:p>
          <a:p>
            <a:pPr marL="288290" indent="-288290">
              <a:buClr>
                <a:srgbClr val="000000"/>
              </a:buClr>
            </a:pPr>
            <a:r>
              <a:rPr lang="en-US" sz="2800">
                <a:latin typeface="Arial"/>
                <a:ea typeface="+mn-lt"/>
                <a:cs typeface="Arial"/>
              </a:rPr>
              <a:t>Speak from your personal experience</a:t>
            </a:r>
            <a:endParaRPr lang="en-US" sz="2800">
              <a:latin typeface="Arial"/>
              <a:ea typeface="Verdana"/>
              <a:cs typeface="Arial"/>
            </a:endParaRPr>
          </a:p>
          <a:p>
            <a:pPr marL="288290" indent="-288290"/>
            <a:r>
              <a:rPr lang="en-US" sz="2800">
                <a:latin typeface="Arial"/>
                <a:ea typeface="Verdana"/>
                <a:cs typeface="Arial"/>
              </a:rPr>
              <a:t>Maintain confidentiality </a:t>
            </a:r>
          </a:p>
          <a:p>
            <a:pPr marL="288290" indent="-288290"/>
            <a:r>
              <a:rPr lang="en-US" sz="2800">
                <a:latin typeface="Arial"/>
                <a:ea typeface="Verdana"/>
                <a:cs typeface="Arial"/>
              </a:rPr>
              <a:t>Take care of yourself</a:t>
            </a:r>
          </a:p>
          <a:p>
            <a:pPr marL="288290" indent="-288290">
              <a:buClr>
                <a:srgbClr val="000000"/>
              </a:buClr>
            </a:pPr>
            <a:endParaRPr lang="en-US" sz="2800">
              <a:latin typeface="Arial"/>
              <a:ea typeface="Verdana"/>
              <a:cs typeface="Arial"/>
            </a:endParaRPr>
          </a:p>
          <a:p>
            <a:pPr marL="0" indent="0">
              <a:buNone/>
            </a:pPr>
            <a:endParaRPr lang="en-US"/>
          </a:p>
          <a:p>
            <a:pPr marL="288290" indent="-288290"/>
            <a:endParaRPr lang="en-US"/>
          </a:p>
        </p:txBody>
      </p:sp>
    </p:spTree>
    <p:extLst>
      <p:ext uri="{BB962C8B-B14F-4D97-AF65-F5344CB8AC3E}">
        <p14:creationId xmlns:p14="http://schemas.microsoft.com/office/powerpoint/2010/main" val="1024871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5E5DA00-C44D-D7FC-22AF-8B3899C14F01}"/>
              </a:ext>
            </a:extLst>
          </p:cNvPr>
          <p:cNvSpPr>
            <a:spLocks noGrp="1"/>
          </p:cNvSpPr>
          <p:nvPr>
            <p:ph type="title"/>
          </p:nvPr>
        </p:nvSpPr>
        <p:spPr>
          <a:xfrm>
            <a:off x="259886" y="434112"/>
            <a:ext cx="11569729" cy="895927"/>
          </a:xfrm>
        </p:spPr>
        <p:txBody>
          <a:bodyPr anchor="ctr">
            <a:normAutofit/>
          </a:bodyPr>
          <a:lstStyle/>
          <a:p>
            <a:r>
              <a:rPr lang="en-US" cap="none" dirty="0"/>
              <a:t>Let’s Activate our Prior Learning!</a:t>
            </a:r>
          </a:p>
        </p:txBody>
      </p:sp>
      <p:sp>
        <p:nvSpPr>
          <p:cNvPr id="7" name="Slide Number Placeholder 6">
            <a:extLst>
              <a:ext uri="{FF2B5EF4-FFF2-40B4-BE49-F238E27FC236}">
                <a16:creationId xmlns:a16="http://schemas.microsoft.com/office/drawing/2014/main" id="{540DCFC2-E156-9969-1E0E-DCE6A233281C}"/>
              </a:ext>
            </a:extLst>
          </p:cNvPr>
          <p:cNvSpPr>
            <a:spLocks noGrp="1"/>
          </p:cNvSpPr>
          <p:nvPr>
            <p:ph type="sldNum" sz="quarter" idx="12"/>
          </p:nvPr>
        </p:nvSpPr>
        <p:spPr>
          <a:xfrm>
            <a:off x="5587999" y="6335313"/>
            <a:ext cx="1170281" cy="250337"/>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a:ln>
                  <a:noFill/>
                </a:ln>
                <a:effectLst/>
                <a:uLnTx/>
                <a:uFillTx/>
              </a:rPr>
              <a:t>PAGE  </a:t>
            </a:r>
            <a:fld id="{93005692-73BE-493E-93AB-ECD6027A7652}"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5</a:t>
            </a:fld>
            <a:endParaRPr kumimoji="0" lang="en-US" b="0" i="0" u="none" strike="noStrike" kern="1200" cap="none" spc="0" normalizeH="0" baseline="0" noProof="0">
              <a:ln>
                <a:noFill/>
              </a:ln>
              <a:effectLst/>
              <a:uLnTx/>
              <a:uFillTx/>
            </a:endParaRPr>
          </a:p>
        </p:txBody>
      </p:sp>
      <p:pic>
        <p:nvPicPr>
          <p:cNvPr id="2" name="Audio Recording May 30, 2023 at 4:15:38 PM">
            <a:hlinkClick r:id="" action="ppaction://media"/>
            <a:extLst>
              <a:ext uri="{FF2B5EF4-FFF2-40B4-BE49-F238E27FC236}">
                <a16:creationId xmlns:a16="http://schemas.microsoft.com/office/drawing/2014/main" id="{1DFD3BF2-8A47-8065-E5AC-C6DB2A7FE9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00360" y="5772850"/>
            <a:ext cx="812800" cy="812800"/>
          </a:xfrm>
          <a:prstGeom prst="rect">
            <a:avLst/>
          </a:prstGeom>
        </p:spPr>
      </p:pic>
      <p:pic>
        <p:nvPicPr>
          <p:cNvPr id="10" name="Content Placeholder 9" descr="Stack of books with pear">
            <a:extLst>
              <a:ext uri="{FF2B5EF4-FFF2-40B4-BE49-F238E27FC236}">
                <a16:creationId xmlns:a16="http://schemas.microsoft.com/office/drawing/2014/main" id="{ACE8EF9D-EBA9-9373-7A29-CF1CBC799410}"/>
              </a:ext>
            </a:extLst>
          </p:cNvPr>
          <p:cNvPicPr>
            <a:picLocks noGrp="1" noChangeAspect="1"/>
          </p:cNvPicPr>
          <p:nvPr>
            <p:ph idx="1"/>
          </p:nvPr>
        </p:nvPicPr>
        <p:blipFill>
          <a:blip r:embed="rId6">
            <a:extLst>
              <a:ext uri="{96DAC541-7B7A-43D3-8B79-37D633B846F1}">
                <asvg:svgBlip xmlns:asvg="http://schemas.microsoft.com/office/drawing/2016/SVG/main" r:embed="rId7"/>
              </a:ext>
            </a:extLst>
          </a:blip>
          <a:stretch>
            <a:fillRect/>
          </a:stretch>
        </p:blipFill>
        <p:spPr>
          <a:xfrm>
            <a:off x="800893" y="1330039"/>
            <a:ext cx="4595813" cy="4595813"/>
          </a:xfrm>
        </p:spPr>
      </p:pic>
      <p:sp>
        <p:nvSpPr>
          <p:cNvPr id="12" name="TextBox 11">
            <a:extLst>
              <a:ext uri="{FF2B5EF4-FFF2-40B4-BE49-F238E27FC236}">
                <a16:creationId xmlns:a16="http://schemas.microsoft.com/office/drawing/2014/main" id="{80D1FF33-5984-3189-186E-78BB573CCCF6}"/>
              </a:ext>
            </a:extLst>
          </p:cNvPr>
          <p:cNvSpPr txBox="1"/>
          <p:nvPr/>
        </p:nvSpPr>
        <p:spPr>
          <a:xfrm>
            <a:off x="5396706" y="2904670"/>
            <a:ext cx="6432909" cy="1446550"/>
          </a:xfrm>
          <a:prstGeom prst="rect">
            <a:avLst/>
          </a:prstGeom>
          <a:noFill/>
        </p:spPr>
        <p:txBody>
          <a:bodyPr wrap="square" rtlCol="0">
            <a:spAutoFit/>
          </a:bodyPr>
          <a:lstStyle/>
          <a:p>
            <a:r>
              <a:rPr lang="en-US" sz="4400" dirty="0"/>
              <a:t>What do we learn about systemic oppression?</a:t>
            </a:r>
          </a:p>
        </p:txBody>
      </p:sp>
    </p:spTree>
    <p:extLst>
      <p:ext uri="{BB962C8B-B14F-4D97-AF65-F5344CB8AC3E}">
        <p14:creationId xmlns:p14="http://schemas.microsoft.com/office/powerpoint/2010/main" val="326756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7E12E-1C5A-A870-8FB4-10C6917BB99A}"/>
              </a:ext>
            </a:extLst>
          </p:cNvPr>
          <p:cNvSpPr>
            <a:spLocks noGrp="1"/>
          </p:cNvSpPr>
          <p:nvPr>
            <p:ph type="title"/>
          </p:nvPr>
        </p:nvSpPr>
        <p:spPr/>
        <p:txBody>
          <a:bodyPr/>
          <a:lstStyle/>
          <a:p>
            <a:r>
              <a:rPr lang="en-US" dirty="0"/>
              <a:t>SYSTEMIC OPPRESSION</a:t>
            </a:r>
          </a:p>
        </p:txBody>
      </p:sp>
      <p:sp>
        <p:nvSpPr>
          <p:cNvPr id="5" name="Slide Number Placeholder 4">
            <a:extLst>
              <a:ext uri="{FF2B5EF4-FFF2-40B4-BE49-F238E27FC236}">
                <a16:creationId xmlns:a16="http://schemas.microsoft.com/office/drawing/2014/main" id="{8D4403A7-F2EA-09DE-178E-4594C029EA87}"/>
              </a:ext>
            </a:extLst>
          </p:cNvPr>
          <p:cNvSpPr>
            <a:spLocks noGrp="1"/>
          </p:cNvSpPr>
          <p:nvPr>
            <p:ph type="sldNum" sz="quarter" idx="12"/>
          </p:nvPr>
        </p:nvSpPr>
        <p:spPr/>
        <p:txBody>
          <a:bodyPr/>
          <a:lstStyle/>
          <a:p>
            <a:r>
              <a:rPr lang="en-US"/>
              <a:t>PAGE  </a:t>
            </a:r>
            <a:fld id="{93005692-73BE-493E-93AB-ECD6027A7652}" type="slidenum">
              <a:rPr lang="en-US" smtClean="0"/>
              <a:pPr/>
              <a:t>6</a:t>
            </a:fld>
            <a:endParaRPr lang="en-US"/>
          </a:p>
        </p:txBody>
      </p:sp>
      <p:pic>
        <p:nvPicPr>
          <p:cNvPr id="16" name="Content Placeholder 15" descr="Diagram&#10;&#10;Description automatically generated">
            <a:extLst>
              <a:ext uri="{FF2B5EF4-FFF2-40B4-BE49-F238E27FC236}">
                <a16:creationId xmlns:a16="http://schemas.microsoft.com/office/drawing/2014/main" id="{DF03F9FF-4328-17EA-4AC1-D473E840EE35}"/>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85794" y="1330039"/>
            <a:ext cx="5287345" cy="4595813"/>
          </a:xfrm>
        </p:spPr>
      </p:pic>
      <p:sp>
        <p:nvSpPr>
          <p:cNvPr id="17" name="TextBox 16">
            <a:extLst>
              <a:ext uri="{FF2B5EF4-FFF2-40B4-BE49-F238E27FC236}">
                <a16:creationId xmlns:a16="http://schemas.microsoft.com/office/drawing/2014/main" id="{2E6CDCC8-07C6-94C9-21AB-7EC4ED3A4000}"/>
              </a:ext>
            </a:extLst>
          </p:cNvPr>
          <p:cNvSpPr txBox="1"/>
          <p:nvPr/>
        </p:nvSpPr>
        <p:spPr>
          <a:xfrm>
            <a:off x="6173139" y="2355348"/>
            <a:ext cx="5656476" cy="2954655"/>
          </a:xfrm>
          <a:prstGeom prst="rect">
            <a:avLst/>
          </a:prstGeom>
          <a:noFill/>
        </p:spPr>
        <p:txBody>
          <a:bodyPr wrap="square" rtlCol="0">
            <a:spAutoFit/>
          </a:bodyPr>
          <a:lstStyle/>
          <a:p>
            <a:pPr algn="ctr"/>
            <a:r>
              <a:rPr lang="en-CA" sz="2400" dirty="0">
                <a:solidFill>
                  <a:srgbClr val="000000"/>
                </a:solidFill>
                <a:latin typeface="Poppins" pitchFamily="2" charset="77"/>
              </a:rPr>
              <a:t>T</a:t>
            </a:r>
            <a:r>
              <a:rPr lang="en-CA" sz="2400" i="0" u="none" strike="noStrike" dirty="0">
                <a:solidFill>
                  <a:srgbClr val="000000"/>
                </a:solidFill>
                <a:effectLst/>
                <a:latin typeface="Poppins" pitchFamily="2" charset="77"/>
              </a:rPr>
              <a:t>he intentional disadvantaging of </a:t>
            </a:r>
          </a:p>
          <a:p>
            <a:pPr algn="ctr"/>
            <a:r>
              <a:rPr lang="en-CA" sz="2400" i="0" u="none" strike="noStrike" dirty="0">
                <a:solidFill>
                  <a:srgbClr val="000000"/>
                </a:solidFill>
                <a:effectLst/>
                <a:latin typeface="Poppins" pitchFamily="2" charset="77"/>
              </a:rPr>
              <a:t>groups of people based on ones </a:t>
            </a:r>
          </a:p>
          <a:p>
            <a:pPr algn="ctr"/>
            <a:r>
              <a:rPr lang="en-CA" sz="2400" i="0" u="none" strike="noStrike" dirty="0">
                <a:solidFill>
                  <a:srgbClr val="000000"/>
                </a:solidFill>
                <a:effectLst/>
                <a:latin typeface="Poppins" pitchFamily="2" charset="77"/>
              </a:rPr>
              <a:t>identity while advantaging members </a:t>
            </a:r>
          </a:p>
          <a:p>
            <a:pPr algn="ctr"/>
            <a:r>
              <a:rPr lang="en-CA" sz="2400" i="0" u="none" strike="noStrike" dirty="0">
                <a:solidFill>
                  <a:srgbClr val="000000"/>
                </a:solidFill>
                <a:effectLst/>
                <a:latin typeface="Poppins" pitchFamily="2" charset="77"/>
              </a:rPr>
              <a:t>of the dominant group </a:t>
            </a:r>
          </a:p>
          <a:p>
            <a:pPr algn="ctr"/>
            <a:r>
              <a:rPr lang="en-CA" sz="2400" i="0" u="none" strike="noStrike" dirty="0">
                <a:solidFill>
                  <a:srgbClr val="000000"/>
                </a:solidFill>
                <a:effectLst/>
                <a:latin typeface="Poppins" pitchFamily="2" charset="77"/>
              </a:rPr>
              <a:t>(gender, race, class, sexual orientation, language, etc.).</a:t>
            </a:r>
          </a:p>
          <a:p>
            <a:endParaRPr lang="en-US" sz="1600" dirty="0"/>
          </a:p>
        </p:txBody>
      </p:sp>
      <p:pic>
        <p:nvPicPr>
          <p:cNvPr id="3" name="Audio Recording May 30, 2023 at 4:17:24 PM">
            <a:hlinkClick r:id="" action="ppaction://media"/>
            <a:extLst>
              <a:ext uri="{FF2B5EF4-FFF2-40B4-BE49-F238E27FC236}">
                <a16:creationId xmlns:a16="http://schemas.microsoft.com/office/drawing/2014/main" id="{87E55F97-B236-AEFB-7359-8660A73075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94977" y="5426776"/>
            <a:ext cx="812800" cy="812800"/>
          </a:xfrm>
          <a:prstGeom prst="rect">
            <a:avLst/>
          </a:prstGeom>
        </p:spPr>
      </p:pic>
    </p:spTree>
    <p:extLst>
      <p:ext uri="{BB962C8B-B14F-4D97-AF65-F5344CB8AC3E}">
        <p14:creationId xmlns:p14="http://schemas.microsoft.com/office/powerpoint/2010/main" val="928561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9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C7F9C5C-0E3E-6524-5D99-0C2BCD08DE69}"/>
              </a:ext>
            </a:extLst>
          </p:cNvPr>
          <p:cNvSpPr>
            <a:spLocks noGrp="1"/>
          </p:cNvSpPr>
          <p:nvPr>
            <p:ph type="sldNum" sz="quarter" idx="18"/>
          </p:nvPr>
        </p:nvSpPr>
        <p:spPr/>
        <p:txBody>
          <a:bodyPr/>
          <a:lstStyle/>
          <a:p>
            <a:r>
              <a:rPr lang="en-US"/>
              <a:t>PAGE  </a:t>
            </a:r>
            <a:fld id="{93005692-73BE-493E-93AB-ECD6027A7652}" type="slidenum">
              <a:rPr lang="en-US" smtClean="0"/>
              <a:pPr/>
              <a:t>7</a:t>
            </a:fld>
            <a:endParaRPr lang="en-US"/>
          </a:p>
        </p:txBody>
      </p:sp>
      <p:pic>
        <p:nvPicPr>
          <p:cNvPr id="9" name="Content Placeholder 6" descr="A picture containing text, watch&#10;&#10;Description automatically generated">
            <a:extLst>
              <a:ext uri="{FF2B5EF4-FFF2-40B4-BE49-F238E27FC236}">
                <a16:creationId xmlns:a16="http://schemas.microsoft.com/office/drawing/2014/main" id="{D5F78F80-3C2E-D96B-E70E-CC85EE93F959}"/>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1" r="17733"/>
          <a:stretch/>
        </p:blipFill>
        <p:spPr>
          <a:xfrm>
            <a:off x="1612802" y="898918"/>
            <a:ext cx="5265773" cy="5436394"/>
          </a:xfrm>
          <a:noFill/>
        </p:spPr>
      </p:pic>
      <p:sp>
        <p:nvSpPr>
          <p:cNvPr id="10" name="Title 1">
            <a:extLst>
              <a:ext uri="{FF2B5EF4-FFF2-40B4-BE49-F238E27FC236}">
                <a16:creationId xmlns:a16="http://schemas.microsoft.com/office/drawing/2014/main" id="{E739E093-8BC8-731B-4DD1-98CB49EB4FDF}"/>
              </a:ext>
            </a:extLst>
          </p:cNvPr>
          <p:cNvSpPr>
            <a:spLocks noGrp="1"/>
          </p:cNvSpPr>
          <p:nvPr>
            <p:ph type="title"/>
          </p:nvPr>
        </p:nvSpPr>
        <p:spPr>
          <a:xfrm>
            <a:off x="1612801" y="200618"/>
            <a:ext cx="6871386" cy="895927"/>
          </a:xfrm>
        </p:spPr>
        <p:txBody>
          <a:bodyPr>
            <a:noAutofit/>
          </a:bodyPr>
          <a:lstStyle/>
          <a:p>
            <a:r>
              <a:rPr lang="en-US" sz="3200" cap="none" dirty="0">
                <a:cs typeface="Arial"/>
              </a:rPr>
              <a:t>Power and Privilege</a:t>
            </a:r>
          </a:p>
        </p:txBody>
      </p:sp>
      <p:sp>
        <p:nvSpPr>
          <p:cNvPr id="2" name="Footer Placeholder 3">
            <a:extLst>
              <a:ext uri="{FF2B5EF4-FFF2-40B4-BE49-F238E27FC236}">
                <a16:creationId xmlns:a16="http://schemas.microsoft.com/office/drawing/2014/main" id="{D3D719CC-3FC5-ECD5-5BBD-24A30B1E9E0C}"/>
              </a:ext>
            </a:extLst>
          </p:cNvPr>
          <p:cNvSpPr txBox="1">
            <a:spLocks/>
          </p:cNvSpPr>
          <p:nvPr/>
        </p:nvSpPr>
        <p:spPr>
          <a:xfrm>
            <a:off x="1718913" y="6444343"/>
            <a:ext cx="3919888" cy="41365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000" dirty="0">
                <a:cs typeface="Calibri"/>
              </a:rPr>
              <a:t>Source: Greta Bauer</a:t>
            </a:r>
            <a:r>
              <a:rPr lang="en-CA" sz="1000" dirty="0"/>
              <a:t>, Ph.D., is a Professor of Epidemiology and Biostatistics at Western University</a:t>
            </a:r>
            <a:endParaRPr lang="en-US" sz="1000" dirty="0">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34E0DCD1-2EE2-2A3D-FD40-0C6186772162}"/>
              </a:ext>
            </a:extLst>
          </p:cNvPr>
          <p:cNvSpPr txBox="1"/>
          <p:nvPr/>
        </p:nvSpPr>
        <p:spPr>
          <a:xfrm>
            <a:off x="7229856" y="1064240"/>
            <a:ext cx="3108960" cy="923330"/>
          </a:xfrm>
          <a:prstGeom prst="rect">
            <a:avLst/>
          </a:prstGeom>
          <a:noFill/>
        </p:spPr>
        <p:txBody>
          <a:bodyPr wrap="square" rtlCol="0">
            <a:spAutoFit/>
          </a:bodyPr>
          <a:lstStyle/>
          <a:p>
            <a:r>
              <a:rPr lang="en-US" b="1" dirty="0"/>
              <a:t>Power: </a:t>
            </a:r>
            <a:r>
              <a:rPr lang="en-US" dirty="0"/>
              <a:t>the ability to influence and make decisions that impact others</a:t>
            </a:r>
          </a:p>
        </p:txBody>
      </p:sp>
      <p:sp>
        <p:nvSpPr>
          <p:cNvPr id="4" name="TextBox 3">
            <a:extLst>
              <a:ext uri="{FF2B5EF4-FFF2-40B4-BE49-F238E27FC236}">
                <a16:creationId xmlns:a16="http://schemas.microsoft.com/office/drawing/2014/main" id="{AF103EBD-0FF2-43A3-1905-3E774492A2AC}"/>
              </a:ext>
            </a:extLst>
          </p:cNvPr>
          <p:cNvSpPr txBox="1"/>
          <p:nvPr/>
        </p:nvSpPr>
        <p:spPr>
          <a:xfrm>
            <a:off x="7229856" y="2191131"/>
            <a:ext cx="3108960" cy="3970318"/>
          </a:xfrm>
          <a:prstGeom prst="rect">
            <a:avLst/>
          </a:prstGeom>
          <a:noFill/>
        </p:spPr>
        <p:txBody>
          <a:bodyPr wrap="square" rtlCol="0">
            <a:spAutoFit/>
          </a:bodyPr>
          <a:lstStyle/>
          <a:p>
            <a:r>
              <a:rPr lang="en-CA" b="1" dirty="0"/>
              <a:t>Privilege:</a:t>
            </a:r>
            <a:r>
              <a:rPr lang="en-CA" dirty="0"/>
              <a:t> a group of cultural, social, legal, and institutional rights extended to a group based on being members of a social group. Individuals with privilege are positioned as the “normative” group, which renders those without access to these privileges marginalized, invisible, and/or classed as ‘abnormal’. </a:t>
            </a:r>
          </a:p>
          <a:p>
            <a:endParaRPr lang="en-US" dirty="0"/>
          </a:p>
        </p:txBody>
      </p:sp>
      <p:pic>
        <p:nvPicPr>
          <p:cNvPr id="5" name="Audio Recording May 30, 2023 at 4:20:15 PM">
            <a:hlinkClick r:id="" action="ppaction://media"/>
            <a:extLst>
              <a:ext uri="{FF2B5EF4-FFF2-40B4-BE49-F238E27FC236}">
                <a16:creationId xmlns:a16="http://schemas.microsoft.com/office/drawing/2014/main" id="{14451926-621D-4EC8-DF6B-D76FADA402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38816" y="5348649"/>
            <a:ext cx="812800" cy="812800"/>
          </a:xfrm>
          <a:prstGeom prst="rect">
            <a:avLst/>
          </a:prstGeom>
        </p:spPr>
      </p:pic>
    </p:spTree>
    <p:extLst>
      <p:ext uri="{BB962C8B-B14F-4D97-AF65-F5344CB8AC3E}">
        <p14:creationId xmlns:p14="http://schemas.microsoft.com/office/powerpoint/2010/main" val="116245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8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D9B7F-633F-169D-5337-5CE9E478A036}"/>
              </a:ext>
            </a:extLst>
          </p:cNvPr>
          <p:cNvSpPr>
            <a:spLocks noGrp="1"/>
          </p:cNvSpPr>
          <p:nvPr>
            <p:ph type="title"/>
          </p:nvPr>
        </p:nvSpPr>
        <p:spPr>
          <a:xfrm>
            <a:off x="259886" y="434112"/>
            <a:ext cx="11569729" cy="895927"/>
          </a:xfrm>
        </p:spPr>
        <p:txBody>
          <a:bodyPr anchor="ctr">
            <a:normAutofit/>
          </a:bodyPr>
          <a:lstStyle/>
          <a:p>
            <a:r>
              <a:rPr lang="en-US" dirty="0"/>
              <a:t>An Anti-Oppressive Framework</a:t>
            </a:r>
          </a:p>
        </p:txBody>
      </p:sp>
      <p:sp>
        <p:nvSpPr>
          <p:cNvPr id="3" name="Content Placeholder 2">
            <a:extLst>
              <a:ext uri="{FF2B5EF4-FFF2-40B4-BE49-F238E27FC236}">
                <a16:creationId xmlns:a16="http://schemas.microsoft.com/office/drawing/2014/main" id="{7887230A-EF48-0254-83E7-72C9434E80C1}"/>
              </a:ext>
            </a:extLst>
          </p:cNvPr>
          <p:cNvSpPr>
            <a:spLocks noGrp="1"/>
          </p:cNvSpPr>
          <p:nvPr>
            <p:ph sz="half" idx="1"/>
          </p:nvPr>
        </p:nvSpPr>
        <p:spPr>
          <a:xfrm>
            <a:off x="259884" y="1413164"/>
            <a:ext cx="5586855" cy="4590472"/>
          </a:xfrm>
        </p:spPr>
        <p:txBody>
          <a:bodyPr>
            <a:normAutofit/>
          </a:bodyPr>
          <a:lstStyle/>
          <a:p>
            <a:r>
              <a:rPr lang="en-CA" sz="2200" b="0" i="0" u="none" strike="noStrike" dirty="0">
                <a:effectLst/>
              </a:rPr>
              <a:t>the method and process in which we understand how systems of oppression such as colonialism, racism, sexism, homophobia, transphobia, classism and ableism can result in individual discriminatory actions and structural/ systemic inequities for certain groups in society. </a:t>
            </a:r>
          </a:p>
          <a:p>
            <a:r>
              <a:rPr lang="en-CA" sz="2200" b="0" i="0" u="none" strike="noStrike" dirty="0">
                <a:effectLst/>
              </a:rPr>
              <a:t>Anti-oppressive practices and goals seek to recognize and dismantle such discriminatory actions and power imbalances. </a:t>
            </a:r>
          </a:p>
          <a:p>
            <a:endParaRPr lang="en-CA" sz="2200" dirty="0"/>
          </a:p>
          <a:p>
            <a:endParaRPr lang="en-US" sz="2200" dirty="0"/>
          </a:p>
        </p:txBody>
      </p:sp>
      <p:pic>
        <p:nvPicPr>
          <p:cNvPr id="2050" name="Picture 2" descr="141+ People Illustration Ideas 2023 - Custom People Illustrations &amp; Images  | 99designs">
            <a:extLst>
              <a:ext uri="{FF2B5EF4-FFF2-40B4-BE49-F238E27FC236}">
                <a16:creationId xmlns:a16="http://schemas.microsoft.com/office/drawing/2014/main" id="{AF2EFA49-E8E2-B9EE-0055-16A11AFCF34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705068" y="1413164"/>
            <a:ext cx="4590472" cy="459047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CF6A9E64-05F4-23B7-C5BB-5BC9EFFCF08A}"/>
              </a:ext>
            </a:extLst>
          </p:cNvPr>
          <p:cNvSpPr>
            <a:spLocks noGrp="1"/>
          </p:cNvSpPr>
          <p:nvPr>
            <p:ph type="sldNum" sz="quarter" idx="12"/>
          </p:nvPr>
        </p:nvSpPr>
        <p:spPr>
          <a:xfrm>
            <a:off x="5587999" y="6335313"/>
            <a:ext cx="1170281" cy="250337"/>
          </a:xfrm>
        </p:spPr>
        <p:txBody>
          <a:bodyPr anchor="ctr">
            <a:normAutofit/>
          </a:bodyPr>
          <a:lstStyle/>
          <a:p>
            <a:pPr>
              <a:spcAft>
                <a:spcPts val="600"/>
              </a:spcAft>
            </a:pPr>
            <a:r>
              <a:rPr lang="en-US"/>
              <a:t>PAGE  </a:t>
            </a:r>
            <a:fld id="{93005692-73BE-493E-93AB-ECD6027A7652}" type="slidenum">
              <a:rPr lang="en-US" smtClean="0"/>
              <a:pPr>
                <a:spcAft>
                  <a:spcPts val="600"/>
                </a:spcAft>
              </a:pPr>
              <a:t>8</a:t>
            </a:fld>
            <a:endParaRPr lang="en-US"/>
          </a:p>
        </p:txBody>
      </p:sp>
      <p:pic>
        <p:nvPicPr>
          <p:cNvPr id="4" name="Audio Recording May 30, 2023 at 4:21:16 PM">
            <a:hlinkClick r:id="" action="ppaction://media"/>
            <a:extLst>
              <a:ext uri="{FF2B5EF4-FFF2-40B4-BE49-F238E27FC236}">
                <a16:creationId xmlns:a16="http://schemas.microsoft.com/office/drawing/2014/main" id="{B3B87EF3-931D-4506-5B40-E3A0A4E349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340848" y="5928913"/>
            <a:ext cx="812800" cy="812800"/>
          </a:xfrm>
          <a:prstGeom prst="rect">
            <a:avLst/>
          </a:prstGeom>
        </p:spPr>
      </p:pic>
    </p:spTree>
    <p:extLst>
      <p:ext uri="{BB962C8B-B14F-4D97-AF65-F5344CB8AC3E}">
        <p14:creationId xmlns:p14="http://schemas.microsoft.com/office/powerpoint/2010/main" val="102535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9398C-9AA0-AD95-ED66-947E9F155D9B}"/>
              </a:ext>
            </a:extLst>
          </p:cNvPr>
          <p:cNvSpPr>
            <a:spLocks noGrp="1"/>
          </p:cNvSpPr>
          <p:nvPr>
            <p:ph type="title"/>
          </p:nvPr>
        </p:nvSpPr>
        <p:spPr/>
        <p:txBody>
          <a:bodyPr/>
          <a:lstStyle/>
          <a:p>
            <a:r>
              <a:rPr lang="en-US" dirty="0"/>
              <a:t>An Anti-Oppressive Framework</a:t>
            </a:r>
          </a:p>
        </p:txBody>
      </p:sp>
      <p:sp>
        <p:nvSpPr>
          <p:cNvPr id="3" name="Content Placeholder 2">
            <a:extLst>
              <a:ext uri="{FF2B5EF4-FFF2-40B4-BE49-F238E27FC236}">
                <a16:creationId xmlns:a16="http://schemas.microsoft.com/office/drawing/2014/main" id="{3E009951-A739-6E22-5A97-4D97708A708A}"/>
              </a:ext>
            </a:extLst>
          </p:cNvPr>
          <p:cNvSpPr>
            <a:spLocks noGrp="1"/>
          </p:cNvSpPr>
          <p:nvPr>
            <p:ph idx="1"/>
          </p:nvPr>
        </p:nvSpPr>
        <p:spPr/>
        <p:txBody>
          <a:bodyPr/>
          <a:lstStyle/>
          <a:p>
            <a:pPr algn="l" rtl="0" fontAlgn="base"/>
            <a:r>
              <a:rPr lang="en-CA" sz="2400" b="0" i="0" u="none" strike="noStrike" dirty="0">
                <a:solidFill>
                  <a:srgbClr val="000000"/>
                </a:solidFill>
                <a:effectLst/>
                <a:latin typeface="Calibri" panose="020F0502020204030204" pitchFamily="34" charset="0"/>
              </a:rPr>
              <a:t>AOP shares commonalities with Critical Race Theory, anti-racism, anti-homophobia, intersectional feminism, decolonizing education etc. as they all seek to disrupt ideologies and assumptions, discriminatory behaviours and structural barriers. </a:t>
            </a:r>
            <a:endParaRPr lang="en-CA" b="0" i="0" u="none" strike="noStrike" dirty="0">
              <a:effectLst/>
              <a:latin typeface="Segoe UI" panose="020B0502040204020203" pitchFamily="34" charset="0"/>
            </a:endParaRPr>
          </a:p>
          <a:p>
            <a:pPr algn="l" rtl="0" fontAlgn="base"/>
            <a:r>
              <a:rPr lang="en-CA" sz="2400" b="0" i="0" u="none" strike="noStrike" dirty="0">
                <a:solidFill>
                  <a:srgbClr val="000000"/>
                </a:solidFill>
                <a:effectLst/>
                <a:latin typeface="Calibri" panose="020F0502020204030204" pitchFamily="34" charset="0"/>
              </a:rPr>
              <a:t>AOP is a participatory approach. </a:t>
            </a:r>
          </a:p>
          <a:p>
            <a:pPr algn="l" rtl="0" fontAlgn="base"/>
            <a:endParaRPr lang="en-US" dirty="0"/>
          </a:p>
          <a:p>
            <a:pPr algn="l" rtl="0" fontAlgn="base"/>
            <a:endParaRPr lang="en-US" dirty="0"/>
          </a:p>
          <a:p>
            <a:pPr algn="l" rtl="0" fontAlgn="base"/>
            <a:endParaRPr lang="en-US" dirty="0"/>
          </a:p>
        </p:txBody>
      </p:sp>
      <p:sp>
        <p:nvSpPr>
          <p:cNvPr id="5" name="Slide Number Placeholder 4">
            <a:extLst>
              <a:ext uri="{FF2B5EF4-FFF2-40B4-BE49-F238E27FC236}">
                <a16:creationId xmlns:a16="http://schemas.microsoft.com/office/drawing/2014/main" id="{85995DF3-8D36-79C7-1EB9-29858A819F28}"/>
              </a:ext>
            </a:extLst>
          </p:cNvPr>
          <p:cNvSpPr>
            <a:spLocks noGrp="1"/>
          </p:cNvSpPr>
          <p:nvPr>
            <p:ph type="sldNum" sz="quarter" idx="12"/>
          </p:nvPr>
        </p:nvSpPr>
        <p:spPr/>
        <p:txBody>
          <a:bodyPr/>
          <a:lstStyle/>
          <a:p>
            <a:r>
              <a:rPr lang="en-US"/>
              <a:t>PAGE  </a:t>
            </a:r>
            <a:fld id="{93005692-73BE-493E-93AB-ECD6027A7652}" type="slidenum">
              <a:rPr lang="en-US" smtClean="0"/>
              <a:pPr/>
              <a:t>9</a:t>
            </a:fld>
            <a:endParaRPr lang="en-US"/>
          </a:p>
        </p:txBody>
      </p:sp>
      <p:sp>
        <p:nvSpPr>
          <p:cNvPr id="7" name="Content Placeholder 2">
            <a:extLst>
              <a:ext uri="{FF2B5EF4-FFF2-40B4-BE49-F238E27FC236}">
                <a16:creationId xmlns:a16="http://schemas.microsoft.com/office/drawing/2014/main" id="{3C003FC6-0602-AA7B-26C2-8FADEFA1AD9C}"/>
              </a:ext>
            </a:extLst>
          </p:cNvPr>
          <p:cNvSpPr txBox="1">
            <a:spLocks/>
          </p:cNvSpPr>
          <p:nvPr/>
        </p:nvSpPr>
        <p:spPr>
          <a:xfrm>
            <a:off x="259886" y="1413167"/>
            <a:ext cx="11569729" cy="4595117"/>
          </a:xfrm>
          <a:prstGeom prst="rect">
            <a:avLst/>
          </a:prstGeom>
        </p:spPr>
        <p:txBody>
          <a:bodyPr vert="horz" lIns="91440" tIns="45720" rIns="91440" bIns="45720" rtlCol="0">
            <a:normAutofit/>
          </a:bodyPr>
          <a:lstStyle>
            <a:lvl1pPr marL="288918" indent="-288918" algn="l" defTabSz="914377"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783" indent="-228594" algn="l" defTabSz="914377"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2971" indent="-228594" algn="l" defTabSz="914377"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160" indent="-228594" algn="l" defTabSz="914377"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349" indent="-228594" algn="l" defTabSz="914377"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CA" dirty="0">
                <a:solidFill>
                  <a:srgbClr val="000000"/>
                </a:solidFill>
                <a:latin typeface="Calibri" panose="020F0502020204030204" pitchFamily="34" charset="0"/>
              </a:rPr>
              <a:t>AOP shares commonalities with Critical Race Theory, anti-racism, anti-homophobia, intersectional feminism, decolonizing education etc. as they all seek to disrupt ideologies and assumptions, discriminatory behaviours and structural barriers. </a:t>
            </a:r>
            <a:endParaRPr lang="en-CA" dirty="0">
              <a:latin typeface="Segoe UI" panose="020B0502040204020203" pitchFamily="34" charset="0"/>
            </a:endParaRPr>
          </a:p>
          <a:p>
            <a:pPr fontAlgn="base"/>
            <a:r>
              <a:rPr lang="en-CA" dirty="0">
                <a:solidFill>
                  <a:srgbClr val="000000"/>
                </a:solidFill>
                <a:latin typeface="Calibri" panose="020F0502020204030204" pitchFamily="34" charset="0"/>
              </a:rPr>
              <a:t>AOP is a participatory approach</a:t>
            </a:r>
          </a:p>
          <a:p>
            <a:pPr fontAlgn="base"/>
            <a:r>
              <a:rPr lang="en-CA" dirty="0">
                <a:solidFill>
                  <a:srgbClr val="000000"/>
                </a:solidFill>
                <a:latin typeface="Calibri" panose="020F0502020204030204" pitchFamily="34" charset="0"/>
              </a:rPr>
              <a:t>P</a:t>
            </a:r>
            <a:r>
              <a:rPr lang="en-CA" sz="2400" b="0" i="0" u="none" strike="noStrike" dirty="0">
                <a:solidFill>
                  <a:srgbClr val="000000"/>
                </a:solidFill>
                <a:effectLst/>
                <a:latin typeface="Calibri" panose="020F0502020204030204" pitchFamily="34" charset="0"/>
              </a:rPr>
              <a:t>romotes deep reflection and development of a ‘critical consciousness’ to analyze the ways the service being offered can be complicit in recreating and reinforcing structures of oppression</a:t>
            </a:r>
            <a:endParaRPr lang="en-US" dirty="0"/>
          </a:p>
        </p:txBody>
      </p:sp>
      <p:pic>
        <p:nvPicPr>
          <p:cNvPr id="8" name="Picture 2" descr="People illustration Vectors &amp; Illustrations for Free Download | Freepik">
            <a:extLst>
              <a:ext uri="{FF2B5EF4-FFF2-40B4-BE49-F238E27FC236}">
                <a16:creationId xmlns:a16="http://schemas.microsoft.com/office/drawing/2014/main" id="{CCC9291C-1FF1-2DA8-4653-E92AA215F2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2112" y="4175620"/>
            <a:ext cx="6705274" cy="1915792"/>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Recording May 30, 2023 at 4:23:42 PM">
            <a:hlinkClick r:id="" action="ppaction://media"/>
            <a:extLst>
              <a:ext uri="{FF2B5EF4-FFF2-40B4-BE49-F238E27FC236}">
                <a16:creationId xmlns:a16="http://schemas.microsoft.com/office/drawing/2014/main" id="{F5E0DBF2-B4D5-FFBB-4DD6-CC6884C152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07100" y="4632033"/>
            <a:ext cx="812800" cy="812800"/>
          </a:xfrm>
          <a:prstGeom prst="rect">
            <a:avLst/>
          </a:prstGeom>
        </p:spPr>
      </p:pic>
    </p:spTree>
    <p:extLst>
      <p:ext uri="{BB962C8B-B14F-4D97-AF65-F5344CB8AC3E}">
        <p14:creationId xmlns:p14="http://schemas.microsoft.com/office/powerpoint/2010/main" val="2812658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ofWaterloo_WhiteBkgrd">
  <a:themeElements>
    <a:clrScheme name="Waterloo2016">
      <a:dk1>
        <a:sysClr val="windowText" lastClr="000000"/>
      </a:dk1>
      <a:lt1>
        <a:sysClr val="window" lastClr="FFFFFF"/>
      </a:lt1>
      <a:dk2>
        <a:srgbClr val="757575"/>
      </a:dk2>
      <a:lt2>
        <a:srgbClr val="D6D6D6"/>
      </a:lt2>
      <a:accent1>
        <a:srgbClr val="FFD54F"/>
      </a:accent1>
      <a:accent2>
        <a:srgbClr val="0C0C0C"/>
      </a:accent2>
      <a:accent3>
        <a:srgbClr val="AEAEAE"/>
      </a:accent3>
      <a:accent4>
        <a:srgbClr val="B71233"/>
      </a:accent4>
      <a:accent5>
        <a:srgbClr val="7F7F7F"/>
      </a:accent5>
      <a:accent6>
        <a:srgbClr val="0073CE"/>
      </a:accent6>
      <a:hlink>
        <a:srgbClr val="353535"/>
      </a:hlink>
      <a:folHlink>
        <a:srgbClr val="595959"/>
      </a:folHlink>
    </a:clrScheme>
    <a:fontScheme name="Impact + Georgia">
      <a:majorFont>
        <a:latin typeface="Impact"/>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aterloo_4x3" id="{BA8D503C-C11A-9648-BFE2-F41EE48FC381}" vid="{57895F78-9C0E-DA4A-9824-24573322C35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1146754F84E546A7814F1D002A0312" ma:contentTypeVersion="13" ma:contentTypeDescription="Create a new document." ma:contentTypeScope="" ma:versionID="859fe4f8efcd48998c0e0f69bb1c7469">
  <xsd:schema xmlns:xsd="http://www.w3.org/2001/XMLSchema" xmlns:xs="http://www.w3.org/2001/XMLSchema" xmlns:p="http://schemas.microsoft.com/office/2006/metadata/properties" xmlns:ns2="0efeb9f8-c273-4e8b-b83a-c3caa504712b" xmlns:ns3="334d6eec-10db-41ac-abb8-e5eb9dbf714f" targetNamespace="http://schemas.microsoft.com/office/2006/metadata/properties" ma:root="true" ma:fieldsID="c1a38bbbe89bcc88966055deff086eb1" ns2:_="" ns3:_="">
    <xsd:import namespace="0efeb9f8-c273-4e8b-b83a-c3caa504712b"/>
    <xsd:import namespace="334d6eec-10db-41ac-abb8-e5eb9dbf714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feb9f8-c273-4e8b-b83a-c3caa50471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cbf906fe-3e8e-4b22-a6fd-bde302b9218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34d6eec-10db-41ac-abb8-e5eb9dbf714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2" nillable="true" ma:displayName="Taxonomy Catch All Column" ma:hidden="true" ma:list="{4d8dfdf7-b71b-414f-872f-9d1e293bc93a}" ma:internalName="TaxCatchAll" ma:showField="CatchAllData" ma:web="334d6eec-10db-41ac-abb8-e5eb9dbf714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334d6eec-10db-41ac-abb8-e5eb9dbf714f">
      <UserInfo>
        <DisplayName/>
        <AccountId xsi:nil="true"/>
        <AccountType/>
      </UserInfo>
    </SharedWithUsers>
    <lcf76f155ced4ddcb4097134ff3c332f xmlns="0efeb9f8-c273-4e8b-b83a-c3caa504712b">
      <Terms xmlns="http://schemas.microsoft.com/office/infopath/2007/PartnerControls"/>
    </lcf76f155ced4ddcb4097134ff3c332f>
    <TaxCatchAll xmlns="334d6eec-10db-41ac-abb8-e5eb9dbf714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6DFD5BC-39FA-471B-BC33-D4F30B039B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feb9f8-c273-4e8b-b83a-c3caa504712b"/>
    <ds:schemaRef ds:uri="334d6eec-10db-41ac-abb8-e5eb9dbf71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DF0B84B-A923-42AF-A745-86DD4928DAC0}">
  <ds:schemaRefs>
    <ds:schemaRef ds:uri="0efeb9f8-c273-4e8b-b83a-c3caa504712b"/>
    <ds:schemaRef ds:uri="http://schemas.microsoft.com/office/2006/documentManagement/types"/>
    <ds:schemaRef ds:uri="http://schemas.microsoft.com/office/infopath/2007/PartnerControls"/>
    <ds:schemaRef ds:uri="http://www.w3.org/XML/1998/namespace"/>
    <ds:schemaRef ds:uri="http://purl.org/dc/dcmitype/"/>
    <ds:schemaRef ds:uri="http://schemas.openxmlformats.org/package/2006/metadata/core-properties"/>
    <ds:schemaRef ds:uri="http://purl.org/dc/terms/"/>
    <ds:schemaRef ds:uri="http://purl.org/dc/elements/1.1/"/>
    <ds:schemaRef ds:uri="334d6eec-10db-41ac-abb8-e5eb9dbf714f"/>
    <ds:schemaRef ds:uri="http://schemas.microsoft.com/office/2006/metadata/properties"/>
  </ds:schemaRefs>
</ds:datastoreItem>
</file>

<file path=customXml/itemProps3.xml><?xml version="1.0" encoding="utf-8"?>
<ds:datastoreItem xmlns:ds="http://schemas.openxmlformats.org/officeDocument/2006/customXml" ds:itemID="{D7BC5ED4-CB14-4248-A8FF-9BFDEB2643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671</TotalTime>
  <Words>1016</Words>
  <Application>Microsoft Office PowerPoint</Application>
  <PresentationFormat>Widescreen</PresentationFormat>
  <Paragraphs>115</Paragraphs>
  <Slides>19</Slides>
  <Notes>19</Notes>
  <HiddenSlides>0</HiddenSlides>
  <MMClips>16</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Office Theme</vt:lpstr>
      <vt:lpstr>UofWaterloo_WhiteBkgrd</vt:lpstr>
      <vt:lpstr>Developing an Anti-Oppressive Practice in Student Services</vt:lpstr>
      <vt:lpstr>Territorial Acknowledgement</vt:lpstr>
      <vt:lpstr>LEARNING OUTCOMES:</vt:lpstr>
      <vt:lpstr>WORKSHOP AGREEMENTS</vt:lpstr>
      <vt:lpstr>Let’s Activate our Prior Learning!</vt:lpstr>
      <vt:lpstr>SYSTEMIC OPPRESSION</vt:lpstr>
      <vt:lpstr>Power and Privilege</vt:lpstr>
      <vt:lpstr>An Anti-Oppressive Framework</vt:lpstr>
      <vt:lpstr>An Anti-Oppressive Framework</vt:lpstr>
      <vt:lpstr>Critical Consciousness</vt:lpstr>
      <vt:lpstr>Anti-oppression in action</vt:lpstr>
      <vt:lpstr>Have a Reflective Practice</vt:lpstr>
      <vt:lpstr>Engage in Active Listening</vt:lpstr>
      <vt:lpstr>Identify the Bigger Problem </vt:lpstr>
      <vt:lpstr>Work Collaboratively</vt:lpstr>
      <vt:lpstr>Challenge Power and Privilege through Solidarity: </vt:lpstr>
      <vt:lpstr>CASE STUDY: COUNSELLING SERVICES</vt:lpstr>
      <vt:lpstr>PowerPoint Presentation</vt:lpstr>
      <vt:lpstr>education and outreach unit equity, diversity, inclusion, anti-racism ediro.trainings@uwaterloo.ca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Monique Chambers</dc:creator>
  <cp:lastModifiedBy>Monique Chambers</cp:lastModifiedBy>
  <cp:revision>22</cp:revision>
  <dcterms:created xsi:type="dcterms:W3CDTF">2023-05-08T16:07:05Z</dcterms:created>
  <dcterms:modified xsi:type="dcterms:W3CDTF">2023-07-24T14:19:15Z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0x0101004E1146754F84E546A7814F1D002A0312</vt:lpwstr>
  </property>
</Properties>
</file>