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8" r:id="rId4"/>
    <p:sldMasterId id="2147483724" r:id="rId5"/>
  </p:sldMasterIdLst>
  <p:notesMasterIdLst>
    <p:notesMasterId r:id="rId17"/>
  </p:notesMasterIdLst>
  <p:sldIdLst>
    <p:sldId id="319" r:id="rId6"/>
    <p:sldId id="263" r:id="rId7"/>
    <p:sldId id="316" r:id="rId8"/>
    <p:sldId id="317" r:id="rId9"/>
    <p:sldId id="304" r:id="rId10"/>
    <p:sldId id="305" r:id="rId11"/>
    <p:sldId id="311" r:id="rId12"/>
    <p:sldId id="318" r:id="rId13"/>
    <p:sldId id="309" r:id="rId14"/>
    <p:sldId id="310" r:id="rId15"/>
    <p:sldId id="315"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BF971539-B8E7-4F2A-8744-02233E30E57C}">
          <p14:sldIdLst>
            <p14:sldId id="319"/>
            <p14:sldId id="263"/>
            <p14:sldId id="316"/>
            <p14:sldId id="317"/>
            <p14:sldId id="304"/>
            <p14:sldId id="305"/>
            <p14:sldId id="311"/>
            <p14:sldId id="318"/>
            <p14:sldId id="309"/>
            <p14:sldId id="310"/>
          </p14:sldIdLst>
        </p14:section>
        <p14:section name="Untitled Section" id="{BE23890B-57C7-48EA-B6EB-D52673A7022C}">
          <p14:sldIdLst>
            <p14:sldId id="315"/>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ED34C"/>
    <a:srgbClr val="F2EDA8"/>
    <a:srgbClr val="EBAB00"/>
    <a:srgbClr val="FAE100"/>
    <a:srgbClr val="FFFFAA"/>
    <a:srgbClr val="FFFFFF"/>
    <a:srgbClr val="E4B429"/>
    <a:srgbClr val="FFD54F"/>
    <a:srgbClr val="FFEA3D"/>
    <a:srgbClr val="E0249A"/>
  </p:clrMru>
  <p:extLst>
    <p:ext uri="{E76CE94A-603C-4142-B9EB-6D1370010A27}">
      <p14:discardImageEditData xmlns:p14="http://schemas.microsoft.com/office/powerpoint/2010/main" val="0"/>
    </p:ext>
    <p:ext uri="{D31A062A-798A-4329-ABDD-BBA856620510}">
      <p14:defaultImageDpi xmlns:p14="http://schemas.microsoft.com/office/powerpoint/2010/main" val="33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4D0D03A-B0B8-CE48-AE79-9EA5D65D4432}" v="1" dt="2025-06-03T19:23:38.63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84" autoAdjust="0"/>
    <p:restoredTop sz="75985"/>
  </p:normalViewPr>
  <p:slideViewPr>
    <p:cSldViewPr snapToGrid="0">
      <p:cViewPr varScale="1">
        <p:scale>
          <a:sx n="88" d="100"/>
          <a:sy n="88" d="100"/>
        </p:scale>
        <p:origin x="1544" y="192"/>
      </p:cViewPr>
      <p:guideLst>
        <p:guide orient="horz" pos="2160"/>
        <p:guide pos="3840"/>
      </p:guideLst>
    </p:cSldViewPr>
  </p:slideViewPr>
  <p:notesTextViewPr>
    <p:cViewPr>
      <p:scale>
        <a:sx n="1" d="1"/>
        <a:sy n="1" d="1"/>
      </p:scale>
      <p:origin x="0" y="0"/>
    </p:cViewPr>
  </p:notesTextViewPr>
  <p:sorterViewPr>
    <p:cViewPr>
      <p:scale>
        <a:sx n="30" d="100"/>
        <a:sy n="3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slide" Target="slides/slide10.xml"/><Relationship Id="rId23" Type="http://schemas.microsoft.com/office/2015/10/relationships/revisionInfo" Target="revisionInfo.xml"/><Relationship Id="rId10" Type="http://schemas.openxmlformats.org/officeDocument/2006/relationships/slide" Target="slides/slide5.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ristine McWebb" userId="9aa9ef3b-e199-477b-94c5-cb8c009c81c0" providerId="ADAL" clId="{24D0D03A-B0B8-CE48-AE79-9EA5D65D4432}"/>
    <pc:docChg chg="custSel modSld">
      <pc:chgData name="Christine McWebb" userId="9aa9ef3b-e199-477b-94c5-cb8c009c81c0" providerId="ADAL" clId="{24D0D03A-B0B8-CE48-AE79-9EA5D65D4432}" dt="2025-06-04T21:29:23.144" v="10" actId="20577"/>
      <pc:docMkLst>
        <pc:docMk/>
      </pc:docMkLst>
      <pc:sldChg chg="modSp mod modNotesTx">
        <pc:chgData name="Christine McWebb" userId="9aa9ef3b-e199-477b-94c5-cb8c009c81c0" providerId="ADAL" clId="{24D0D03A-B0B8-CE48-AE79-9EA5D65D4432}" dt="2025-06-04T21:29:23.144" v="10" actId="20577"/>
        <pc:sldMkLst>
          <pc:docMk/>
          <pc:sldMk cId="953143201" sldId="309"/>
        </pc:sldMkLst>
        <pc:spChg chg="mod">
          <ac:chgData name="Christine McWebb" userId="9aa9ef3b-e199-477b-94c5-cb8c009c81c0" providerId="ADAL" clId="{24D0D03A-B0B8-CE48-AE79-9EA5D65D4432}" dt="2025-06-04T21:23:35.403" v="1" actId="20577"/>
          <ac:spMkLst>
            <pc:docMk/>
            <pc:sldMk cId="953143201" sldId="309"/>
            <ac:spMk id="3" creationId="{F245042F-1330-5EEC-09E5-6E48C0940B65}"/>
          </ac:spMkLst>
        </pc:spChg>
        <pc:spChg chg="mod">
          <ac:chgData name="Christine McWebb" userId="9aa9ef3b-e199-477b-94c5-cb8c009c81c0" providerId="ADAL" clId="{24D0D03A-B0B8-CE48-AE79-9EA5D65D4432}" dt="2025-06-04T21:25:41.733" v="8" actId="5793"/>
          <ac:spMkLst>
            <pc:docMk/>
            <pc:sldMk cId="953143201" sldId="309"/>
            <ac:spMk id="4" creationId="{5E8D0C96-A229-D15F-DE49-FACF4E8AEC2A}"/>
          </ac:spMkLst>
        </pc:spChg>
      </pc:sldChg>
    </pc:docChg>
  </pc:docChgLst>
</pc:chgInfo>
</file>

<file path=ppt/diagrams/_rels/data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svg"/><Relationship Id="rId1" Type="http://schemas.openxmlformats.org/officeDocument/2006/relationships/image" Target="../media/image12.png"/><Relationship Id="rId4" Type="http://schemas.openxmlformats.org/officeDocument/2006/relationships/image" Target="../media/image15.svg"/></Relationships>
</file>

<file path=ppt/diagrams/_rels/drawing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svg"/><Relationship Id="rId1" Type="http://schemas.openxmlformats.org/officeDocument/2006/relationships/image" Target="../media/image12.png"/><Relationship Id="rId4" Type="http://schemas.openxmlformats.org/officeDocument/2006/relationships/image" Target="../media/image15.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463D46B-1591-4C9C-8894-B56A65279BB9}"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C705AAC9-51A6-412A-BAE7-F8F221CFB32C}">
      <dgm:prSet/>
      <dgm:spPr/>
      <dgm:t>
        <a:bodyPr/>
        <a:lstStyle/>
        <a:p>
          <a:r>
            <a:rPr lang="en-US"/>
            <a:t>Policy 77 says that promotion to Professor, Teaching Stream  “is unusual for such a promotion to occur prior to five years of fulltime service in the rank of Associate Professor, Teaching Stream.” Since nobody has had more than one year of service in the rank of Associate Professor, Teaching Stream, this means that every candidate this year who is going forward is doing so under “unusual” circumstances.</a:t>
          </a:r>
        </a:p>
      </dgm:t>
    </dgm:pt>
    <dgm:pt modelId="{68E1EA7E-ED02-4043-A9D8-C8C4DA98C985}" type="parTrans" cxnId="{9A52A05C-C959-49B7-AE81-8BB136DF9CEF}">
      <dgm:prSet/>
      <dgm:spPr/>
      <dgm:t>
        <a:bodyPr/>
        <a:lstStyle/>
        <a:p>
          <a:endParaRPr lang="en-US"/>
        </a:p>
      </dgm:t>
    </dgm:pt>
    <dgm:pt modelId="{5DA689B0-39A1-43D0-8F0B-24B33B2234A2}" type="sibTrans" cxnId="{9A52A05C-C959-49B7-AE81-8BB136DF9CEF}">
      <dgm:prSet/>
      <dgm:spPr/>
      <dgm:t>
        <a:bodyPr/>
        <a:lstStyle/>
        <a:p>
          <a:endParaRPr lang="en-US"/>
        </a:p>
      </dgm:t>
    </dgm:pt>
    <dgm:pt modelId="{2E389BA6-7E17-44D8-B7DD-9B026C1DBE83}">
      <dgm:prSet/>
      <dgm:spPr/>
      <dgm:t>
        <a:bodyPr/>
        <a:lstStyle/>
        <a:p>
          <a:r>
            <a:rPr lang="en-US"/>
            <a:t>The policy also says that the rank of Professor, Teaching Stream, “recognizes a high order of achievement in teaching and educational leadership by permanent Associate Professors” and “A continuous record of strong teaching and of impact beyond the classroom via educational leadership activities is essential for promotion to Professor, Teaching Stream.” The high order of achievement in educational leadership and continuous record of impact beyond the classroom via educational leadership is the parallel requirement to Policy 77’s general expectation for “a high order of achievement in ... scholarship” and “A continuous program of scholarship with positive peer review by nationally and internationally recognized scholars” for promotion to Professor for tenure stream faculty.</a:t>
          </a:r>
        </a:p>
      </dgm:t>
    </dgm:pt>
    <dgm:pt modelId="{A6B52351-30FA-4A73-8AEB-3E444C6DF03F}" type="parTrans" cxnId="{4EBD0DCF-08C6-4595-95DE-B94159041AF4}">
      <dgm:prSet/>
      <dgm:spPr/>
      <dgm:t>
        <a:bodyPr/>
        <a:lstStyle/>
        <a:p>
          <a:endParaRPr lang="en-US"/>
        </a:p>
      </dgm:t>
    </dgm:pt>
    <dgm:pt modelId="{24886A37-AE52-4553-8FD0-90E1DCE6B237}" type="sibTrans" cxnId="{4EBD0DCF-08C6-4595-95DE-B94159041AF4}">
      <dgm:prSet/>
      <dgm:spPr/>
      <dgm:t>
        <a:bodyPr/>
        <a:lstStyle/>
        <a:p>
          <a:endParaRPr lang="en-US"/>
        </a:p>
      </dgm:t>
    </dgm:pt>
    <dgm:pt modelId="{FA0FB4CD-F04D-484E-8D9F-9A1326395B44}" type="pres">
      <dgm:prSet presAssocID="{2463D46B-1591-4C9C-8894-B56A65279BB9}" presName="root" presStyleCnt="0">
        <dgm:presLayoutVars>
          <dgm:dir/>
          <dgm:resizeHandles val="exact"/>
        </dgm:presLayoutVars>
      </dgm:prSet>
      <dgm:spPr/>
    </dgm:pt>
    <dgm:pt modelId="{452F2E58-DE2F-416D-BD17-25536905CF4F}" type="pres">
      <dgm:prSet presAssocID="{C705AAC9-51A6-412A-BAE7-F8F221CFB32C}" presName="compNode" presStyleCnt="0"/>
      <dgm:spPr/>
    </dgm:pt>
    <dgm:pt modelId="{37D5D28C-1881-45AA-8FD9-7181D24E2104}" type="pres">
      <dgm:prSet presAssocID="{C705AAC9-51A6-412A-BAE7-F8F221CFB32C}" presName="bgRect" presStyleLbl="bgShp" presStyleIdx="0" presStyleCnt="2"/>
      <dgm:spPr/>
    </dgm:pt>
    <dgm:pt modelId="{B6E1C2A7-23FF-4012-8DCC-17847FA0FE76}" type="pres">
      <dgm:prSet presAssocID="{C705AAC9-51A6-412A-BAE7-F8F221CFB32C}"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lassroom"/>
        </a:ext>
      </dgm:extLst>
    </dgm:pt>
    <dgm:pt modelId="{CB7C0035-FE94-41E7-8B89-76B066939DF0}" type="pres">
      <dgm:prSet presAssocID="{C705AAC9-51A6-412A-BAE7-F8F221CFB32C}" presName="spaceRect" presStyleCnt="0"/>
      <dgm:spPr/>
    </dgm:pt>
    <dgm:pt modelId="{DC5E3BC7-7A91-4381-9DC9-553C3CAAD9F8}" type="pres">
      <dgm:prSet presAssocID="{C705AAC9-51A6-412A-BAE7-F8F221CFB32C}" presName="parTx" presStyleLbl="revTx" presStyleIdx="0" presStyleCnt="2">
        <dgm:presLayoutVars>
          <dgm:chMax val="0"/>
          <dgm:chPref val="0"/>
        </dgm:presLayoutVars>
      </dgm:prSet>
      <dgm:spPr/>
    </dgm:pt>
    <dgm:pt modelId="{9A03A3F0-2F32-4AE0-B9B9-9D16DFF3E464}" type="pres">
      <dgm:prSet presAssocID="{5DA689B0-39A1-43D0-8F0B-24B33B2234A2}" presName="sibTrans" presStyleCnt="0"/>
      <dgm:spPr/>
    </dgm:pt>
    <dgm:pt modelId="{D6319505-5BB2-4B71-923C-00D128945CDF}" type="pres">
      <dgm:prSet presAssocID="{2E389BA6-7E17-44D8-B7DD-9B026C1DBE83}" presName="compNode" presStyleCnt="0"/>
      <dgm:spPr/>
    </dgm:pt>
    <dgm:pt modelId="{2FF07FB0-6B3C-411B-BAA0-02AA85845522}" type="pres">
      <dgm:prSet presAssocID="{2E389BA6-7E17-44D8-B7DD-9B026C1DBE83}" presName="bgRect" presStyleLbl="bgShp" presStyleIdx="1" presStyleCnt="2"/>
      <dgm:spPr/>
    </dgm:pt>
    <dgm:pt modelId="{AAD0DCC4-0A0B-4BCC-8D4F-67133875C5F7}" type="pres">
      <dgm:prSet presAssocID="{2E389BA6-7E17-44D8-B7DD-9B026C1DBE83}"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Diploma Roll"/>
        </a:ext>
      </dgm:extLst>
    </dgm:pt>
    <dgm:pt modelId="{B5356C6A-BD49-4D8E-B920-5E70D021A01F}" type="pres">
      <dgm:prSet presAssocID="{2E389BA6-7E17-44D8-B7DD-9B026C1DBE83}" presName="spaceRect" presStyleCnt="0"/>
      <dgm:spPr/>
    </dgm:pt>
    <dgm:pt modelId="{7659247D-30EB-4514-A710-C2E420B0BA8B}" type="pres">
      <dgm:prSet presAssocID="{2E389BA6-7E17-44D8-B7DD-9B026C1DBE83}" presName="parTx" presStyleLbl="revTx" presStyleIdx="1" presStyleCnt="2">
        <dgm:presLayoutVars>
          <dgm:chMax val="0"/>
          <dgm:chPref val="0"/>
        </dgm:presLayoutVars>
      </dgm:prSet>
      <dgm:spPr/>
    </dgm:pt>
  </dgm:ptLst>
  <dgm:cxnLst>
    <dgm:cxn modelId="{9828945A-C840-4052-A633-A05ACAFA5EB3}" type="presOf" srcId="{C705AAC9-51A6-412A-BAE7-F8F221CFB32C}" destId="{DC5E3BC7-7A91-4381-9DC9-553C3CAAD9F8}" srcOrd="0" destOrd="0" presId="urn:microsoft.com/office/officeart/2018/2/layout/IconVerticalSolidList"/>
    <dgm:cxn modelId="{9A52A05C-C959-49B7-AE81-8BB136DF9CEF}" srcId="{2463D46B-1591-4C9C-8894-B56A65279BB9}" destId="{C705AAC9-51A6-412A-BAE7-F8F221CFB32C}" srcOrd="0" destOrd="0" parTransId="{68E1EA7E-ED02-4043-A9D8-C8C4DA98C985}" sibTransId="{5DA689B0-39A1-43D0-8F0B-24B33B2234A2}"/>
    <dgm:cxn modelId="{57AFDAAE-047C-416C-960A-645E428FD41D}" type="presOf" srcId="{2E389BA6-7E17-44D8-B7DD-9B026C1DBE83}" destId="{7659247D-30EB-4514-A710-C2E420B0BA8B}" srcOrd="0" destOrd="0" presId="urn:microsoft.com/office/officeart/2018/2/layout/IconVerticalSolidList"/>
    <dgm:cxn modelId="{4EBD0DCF-08C6-4595-95DE-B94159041AF4}" srcId="{2463D46B-1591-4C9C-8894-B56A65279BB9}" destId="{2E389BA6-7E17-44D8-B7DD-9B026C1DBE83}" srcOrd="1" destOrd="0" parTransId="{A6B52351-30FA-4A73-8AEB-3E444C6DF03F}" sibTransId="{24886A37-AE52-4553-8FD0-90E1DCE6B237}"/>
    <dgm:cxn modelId="{1D2AFAD9-1EC5-4835-AFE6-BA4648864ABC}" type="presOf" srcId="{2463D46B-1591-4C9C-8894-B56A65279BB9}" destId="{FA0FB4CD-F04D-484E-8D9F-9A1326395B44}" srcOrd="0" destOrd="0" presId="urn:microsoft.com/office/officeart/2018/2/layout/IconVerticalSolidList"/>
    <dgm:cxn modelId="{3F883990-77F7-421A-96AF-8D80FBF96B2F}" type="presParOf" srcId="{FA0FB4CD-F04D-484E-8D9F-9A1326395B44}" destId="{452F2E58-DE2F-416D-BD17-25536905CF4F}" srcOrd="0" destOrd="0" presId="urn:microsoft.com/office/officeart/2018/2/layout/IconVerticalSolidList"/>
    <dgm:cxn modelId="{483F75DF-6077-4102-BACC-960CA4E713CD}" type="presParOf" srcId="{452F2E58-DE2F-416D-BD17-25536905CF4F}" destId="{37D5D28C-1881-45AA-8FD9-7181D24E2104}" srcOrd="0" destOrd="0" presId="urn:microsoft.com/office/officeart/2018/2/layout/IconVerticalSolidList"/>
    <dgm:cxn modelId="{5F1248EF-E50F-4E9A-AE94-DCF7C5118CDF}" type="presParOf" srcId="{452F2E58-DE2F-416D-BD17-25536905CF4F}" destId="{B6E1C2A7-23FF-4012-8DCC-17847FA0FE76}" srcOrd="1" destOrd="0" presId="urn:microsoft.com/office/officeart/2018/2/layout/IconVerticalSolidList"/>
    <dgm:cxn modelId="{02C68C6B-B96E-49AE-B6F2-E6C5DF7875D2}" type="presParOf" srcId="{452F2E58-DE2F-416D-BD17-25536905CF4F}" destId="{CB7C0035-FE94-41E7-8B89-76B066939DF0}" srcOrd="2" destOrd="0" presId="urn:microsoft.com/office/officeart/2018/2/layout/IconVerticalSolidList"/>
    <dgm:cxn modelId="{BC427470-5D14-49C9-9042-A82A86091F85}" type="presParOf" srcId="{452F2E58-DE2F-416D-BD17-25536905CF4F}" destId="{DC5E3BC7-7A91-4381-9DC9-553C3CAAD9F8}" srcOrd="3" destOrd="0" presId="urn:microsoft.com/office/officeart/2018/2/layout/IconVerticalSolidList"/>
    <dgm:cxn modelId="{FAAD2123-3E42-479D-B47B-F388A2CC3CC1}" type="presParOf" srcId="{FA0FB4CD-F04D-484E-8D9F-9A1326395B44}" destId="{9A03A3F0-2F32-4AE0-B9B9-9D16DFF3E464}" srcOrd="1" destOrd="0" presId="urn:microsoft.com/office/officeart/2018/2/layout/IconVerticalSolidList"/>
    <dgm:cxn modelId="{9D9225C5-2ED1-48C8-BD80-DCB1206A0828}" type="presParOf" srcId="{FA0FB4CD-F04D-484E-8D9F-9A1326395B44}" destId="{D6319505-5BB2-4B71-923C-00D128945CDF}" srcOrd="2" destOrd="0" presId="urn:microsoft.com/office/officeart/2018/2/layout/IconVerticalSolidList"/>
    <dgm:cxn modelId="{416FE26D-75F5-4F47-B965-0E8BC47B961F}" type="presParOf" srcId="{D6319505-5BB2-4B71-923C-00D128945CDF}" destId="{2FF07FB0-6B3C-411B-BAA0-02AA85845522}" srcOrd="0" destOrd="0" presId="urn:microsoft.com/office/officeart/2018/2/layout/IconVerticalSolidList"/>
    <dgm:cxn modelId="{114B04C7-1066-4201-9484-BB69DE6F8DA1}" type="presParOf" srcId="{D6319505-5BB2-4B71-923C-00D128945CDF}" destId="{AAD0DCC4-0A0B-4BCC-8D4F-67133875C5F7}" srcOrd="1" destOrd="0" presId="urn:microsoft.com/office/officeart/2018/2/layout/IconVerticalSolidList"/>
    <dgm:cxn modelId="{D57CC44E-A43E-45E5-87A8-D0ACA0FA4102}" type="presParOf" srcId="{D6319505-5BB2-4B71-923C-00D128945CDF}" destId="{B5356C6A-BD49-4D8E-B920-5E70D021A01F}" srcOrd="2" destOrd="0" presId="urn:microsoft.com/office/officeart/2018/2/layout/IconVerticalSolidList"/>
    <dgm:cxn modelId="{9B0E460F-FA29-4082-86A7-2D0D4283F9AD}" type="presParOf" srcId="{D6319505-5BB2-4B71-923C-00D128945CDF}" destId="{7659247D-30EB-4514-A710-C2E420B0BA8B}"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7D5D28C-1881-45AA-8FD9-7181D24E2104}">
      <dsp:nvSpPr>
        <dsp:cNvPr id="0" name=""/>
        <dsp:cNvSpPr/>
      </dsp:nvSpPr>
      <dsp:spPr>
        <a:xfrm>
          <a:off x="0" y="488231"/>
          <a:ext cx="11569729" cy="1637010"/>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6E1C2A7-23FF-4012-8DCC-17847FA0FE76}">
      <dsp:nvSpPr>
        <dsp:cNvPr id="0" name=""/>
        <dsp:cNvSpPr/>
      </dsp:nvSpPr>
      <dsp:spPr>
        <a:xfrm>
          <a:off x="495195" y="856558"/>
          <a:ext cx="900355" cy="90035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C5E3BC7-7A91-4381-9DC9-553C3CAAD9F8}">
      <dsp:nvSpPr>
        <dsp:cNvPr id="0" name=""/>
        <dsp:cNvSpPr/>
      </dsp:nvSpPr>
      <dsp:spPr>
        <a:xfrm>
          <a:off x="1890747" y="488231"/>
          <a:ext cx="9678981" cy="16370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3250" tIns="173250" rIns="173250" bIns="173250" numCol="1" spcCol="1270" anchor="ctr" anchorCtr="0">
          <a:noAutofit/>
        </a:bodyPr>
        <a:lstStyle/>
        <a:p>
          <a:pPr marL="0" lvl="0" indent="0" algn="l" defTabSz="622300">
            <a:lnSpc>
              <a:spcPct val="90000"/>
            </a:lnSpc>
            <a:spcBef>
              <a:spcPct val="0"/>
            </a:spcBef>
            <a:spcAft>
              <a:spcPct val="35000"/>
            </a:spcAft>
            <a:buNone/>
          </a:pPr>
          <a:r>
            <a:rPr lang="en-US" sz="1400" kern="1200"/>
            <a:t>Policy 77 says that promotion to Professor, Teaching Stream  “is unusual for such a promotion to occur prior to five years of fulltime service in the rank of Associate Professor, Teaching Stream.” Since nobody has had more than one year of service in the rank of Associate Professor, Teaching Stream, this means that every candidate this year who is going forward is doing so under “unusual” circumstances.</a:t>
          </a:r>
        </a:p>
      </dsp:txBody>
      <dsp:txXfrm>
        <a:off x="1890747" y="488231"/>
        <a:ext cx="9678981" cy="1637010"/>
      </dsp:txXfrm>
    </dsp:sp>
    <dsp:sp modelId="{2FF07FB0-6B3C-411B-BAA0-02AA85845522}">
      <dsp:nvSpPr>
        <dsp:cNvPr id="0" name=""/>
        <dsp:cNvSpPr/>
      </dsp:nvSpPr>
      <dsp:spPr>
        <a:xfrm>
          <a:off x="0" y="2469875"/>
          <a:ext cx="11569729" cy="1637010"/>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AD0DCC4-0A0B-4BCC-8D4F-67133875C5F7}">
      <dsp:nvSpPr>
        <dsp:cNvPr id="0" name=""/>
        <dsp:cNvSpPr/>
      </dsp:nvSpPr>
      <dsp:spPr>
        <a:xfrm>
          <a:off x="495195" y="2838202"/>
          <a:ext cx="900355" cy="900355"/>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659247D-30EB-4514-A710-C2E420B0BA8B}">
      <dsp:nvSpPr>
        <dsp:cNvPr id="0" name=""/>
        <dsp:cNvSpPr/>
      </dsp:nvSpPr>
      <dsp:spPr>
        <a:xfrm>
          <a:off x="1890747" y="2469875"/>
          <a:ext cx="9678981" cy="16370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3250" tIns="173250" rIns="173250" bIns="173250" numCol="1" spcCol="1270" anchor="ctr" anchorCtr="0">
          <a:noAutofit/>
        </a:bodyPr>
        <a:lstStyle/>
        <a:p>
          <a:pPr marL="0" lvl="0" indent="0" algn="l" defTabSz="622300">
            <a:lnSpc>
              <a:spcPct val="90000"/>
            </a:lnSpc>
            <a:spcBef>
              <a:spcPct val="0"/>
            </a:spcBef>
            <a:spcAft>
              <a:spcPct val="35000"/>
            </a:spcAft>
            <a:buNone/>
          </a:pPr>
          <a:r>
            <a:rPr lang="en-US" sz="1400" kern="1200"/>
            <a:t>The policy also says that the rank of Professor, Teaching Stream, “recognizes a high order of achievement in teaching and educational leadership by permanent Associate Professors” and “A continuous record of strong teaching and of impact beyond the classroom via educational leadership activities is essential for promotion to Professor, Teaching Stream.” The high order of achievement in educational leadership and continuous record of impact beyond the classroom via educational leadership is the parallel requirement to Policy 77’s general expectation for “a high order of achievement in ... scholarship” and “A continuous program of scholarship with positive peer review by nationally and internationally recognized scholars” for promotion to Professor for tenure stream faculty.</a:t>
          </a:r>
        </a:p>
      </dsp:txBody>
      <dsp:txXfrm>
        <a:off x="1890747" y="2469875"/>
        <a:ext cx="9678981" cy="1637010"/>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B78E97C-1779-4CEE-80D0-5BBB1AC4023D}" type="datetimeFigureOut">
              <a:rPr lang="en-US" smtClean="0"/>
              <a:t>6/4/25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CCEF7D1-689C-4BC1-B59B-4A4CE078ECDF}" type="slidenum">
              <a:rPr lang="en-US" smtClean="0"/>
              <a:t>‹#›</a:t>
            </a:fld>
            <a:endParaRPr lang="en-US"/>
          </a:p>
        </p:txBody>
      </p:sp>
    </p:spTree>
    <p:extLst>
      <p:ext uri="{BB962C8B-B14F-4D97-AF65-F5344CB8AC3E}">
        <p14:creationId xmlns:p14="http://schemas.microsoft.com/office/powerpoint/2010/main" val="19811431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a:t>The purpose of this presentation is to provide you with further guidance on the the PP process for teaching faculty as this is new, in particular the promotion process; first time this year.</a:t>
            </a:r>
          </a:p>
          <a:p>
            <a:pPr marL="171450" indent="-171450">
              <a:buFontTx/>
              <a:buChar char="-"/>
            </a:pPr>
            <a:r>
              <a:rPr lang="en-US" dirty="0"/>
              <a:t>I will only focus on teaching stream not tenure stream</a:t>
            </a:r>
          </a:p>
          <a:p>
            <a:pPr marL="171450" indent="-171450">
              <a:buFontTx/>
              <a:buChar char="-"/>
            </a:pPr>
            <a:r>
              <a:rPr lang="en-US" dirty="0"/>
              <a:t>Information packages have already been made available to the Deans</a:t>
            </a:r>
          </a:p>
          <a:p>
            <a:pPr marL="171450" indent="-171450">
              <a:buFontTx/>
              <a:buChar char="-"/>
            </a:pPr>
            <a:r>
              <a:rPr lang="en-US" dirty="0"/>
              <a:t>Marty Cooke’s office has held workshops</a:t>
            </a:r>
          </a:p>
          <a:p>
            <a:pPr marL="171450" indent="-171450">
              <a:buFontTx/>
              <a:buChar char="-"/>
            </a:pPr>
            <a:r>
              <a:rPr lang="en-US" dirty="0"/>
              <a:t>These slides will be shared after the meeting for distribution to your faculty members</a:t>
            </a:r>
          </a:p>
        </p:txBody>
      </p:sp>
      <p:sp>
        <p:nvSpPr>
          <p:cNvPr id="4" name="Slide Number Placeholder 3"/>
          <p:cNvSpPr>
            <a:spLocks noGrp="1"/>
          </p:cNvSpPr>
          <p:nvPr>
            <p:ph type="sldNum" sz="quarter" idx="5"/>
          </p:nvPr>
        </p:nvSpPr>
        <p:spPr/>
        <p:txBody>
          <a:bodyPr/>
          <a:lstStyle/>
          <a:p>
            <a:fld id="{8CCEF7D1-689C-4BC1-B59B-4A4CE078ECDF}" type="slidenum">
              <a:rPr lang="en-US" smtClean="0"/>
              <a:t>1</a:t>
            </a:fld>
            <a:endParaRPr lang="en-US"/>
          </a:p>
        </p:txBody>
      </p:sp>
    </p:spTree>
    <p:extLst>
      <p:ext uri="{BB962C8B-B14F-4D97-AF65-F5344CB8AC3E}">
        <p14:creationId xmlns:p14="http://schemas.microsoft.com/office/powerpoint/2010/main" val="23397653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CCEF7D1-689C-4BC1-B59B-4A4CE078ECDF}" type="slidenum">
              <a:rPr lang="en-US" smtClean="0"/>
              <a:t>2</a:t>
            </a:fld>
            <a:endParaRPr lang="en-US"/>
          </a:p>
        </p:txBody>
      </p:sp>
    </p:spTree>
    <p:extLst>
      <p:ext uri="{BB962C8B-B14F-4D97-AF65-F5344CB8AC3E}">
        <p14:creationId xmlns:p14="http://schemas.microsoft.com/office/powerpoint/2010/main" val="18059787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200" kern="1200" dirty="0">
                <a:solidFill>
                  <a:schemeClr val="tx1"/>
                </a:solidFill>
                <a:effectLst/>
                <a:latin typeface="+mn-lt"/>
                <a:ea typeface="+mn-ea"/>
                <a:cs typeface="+mn-cs"/>
              </a:rPr>
              <a:t>- When I refer to Chair, I mean Chair and Director; when I refer to department, I mean department or school</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CA" sz="1200" kern="1200" dirty="0">
                <a:solidFill>
                  <a:schemeClr val="tx1"/>
                </a:solidFill>
                <a:effectLst/>
                <a:latin typeface="+mn-lt"/>
                <a:ea typeface="+mn-ea"/>
                <a:cs typeface="+mn-cs"/>
              </a:rPr>
              <a:t>Remind them that every faculty has their own internal dates, I am only referring to dates as per policy 77.</a:t>
            </a:r>
          </a:p>
          <a:p>
            <a:r>
              <a:rPr lang="en-CA" sz="1200" kern="1200" dirty="0">
                <a:solidFill>
                  <a:schemeClr val="tx1"/>
                </a:solidFill>
                <a:effectLst/>
                <a:latin typeface="+mn-lt"/>
                <a:ea typeface="+mn-ea"/>
                <a:cs typeface="+mn-cs"/>
              </a:rPr>
              <a:t>A note on the referees: </a:t>
            </a:r>
            <a:r>
              <a:rPr lang="en-CA" sz="1200" b="0" i="0" kern="1200" dirty="0">
                <a:solidFill>
                  <a:schemeClr val="tx1"/>
                </a:solidFill>
                <a:effectLst/>
                <a:latin typeface="+mn-lt"/>
                <a:ea typeface="+mn-ea"/>
                <a:cs typeface="+mn-cs"/>
              </a:rPr>
              <a:t>For candidates for permanence, at least two of the three referees will come from outside the candidate’s department, though possibly from within their Faculty. For promotion to Professor, Teaching Stream, at least two of the referees must be from outside of the candidate’s Faculty, one of which can be internal to the University and one of which must be external to the University.</a:t>
            </a:r>
          </a:p>
          <a:p>
            <a:endParaRPr lang="en-US" dirty="0"/>
          </a:p>
        </p:txBody>
      </p:sp>
      <p:sp>
        <p:nvSpPr>
          <p:cNvPr id="4" name="Slide Number Placeholder 3"/>
          <p:cNvSpPr>
            <a:spLocks noGrp="1"/>
          </p:cNvSpPr>
          <p:nvPr>
            <p:ph type="sldNum" sz="quarter" idx="5"/>
          </p:nvPr>
        </p:nvSpPr>
        <p:spPr/>
        <p:txBody>
          <a:bodyPr/>
          <a:lstStyle/>
          <a:p>
            <a:fld id="{8CCEF7D1-689C-4BC1-B59B-4A4CE078ECDF}" type="slidenum">
              <a:rPr lang="en-US" smtClean="0"/>
              <a:t>3</a:t>
            </a:fld>
            <a:endParaRPr lang="en-US"/>
          </a:p>
        </p:txBody>
      </p:sp>
    </p:spTree>
    <p:extLst>
      <p:ext uri="{BB962C8B-B14F-4D97-AF65-F5344CB8AC3E}">
        <p14:creationId xmlns:p14="http://schemas.microsoft.com/office/powerpoint/2010/main" val="2454816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Let’s look at the teaching dossier in more detail!</a:t>
            </a:r>
          </a:p>
          <a:p>
            <a:endParaRPr lang="en-US" dirty="0"/>
          </a:p>
        </p:txBody>
      </p:sp>
      <p:sp>
        <p:nvSpPr>
          <p:cNvPr id="4" name="Slide Number Placeholder 3"/>
          <p:cNvSpPr>
            <a:spLocks noGrp="1"/>
          </p:cNvSpPr>
          <p:nvPr>
            <p:ph type="sldNum" sz="quarter" idx="5"/>
          </p:nvPr>
        </p:nvSpPr>
        <p:spPr/>
        <p:txBody>
          <a:bodyPr/>
          <a:lstStyle/>
          <a:p>
            <a:fld id="{8CCEF7D1-689C-4BC1-B59B-4A4CE078ECDF}" type="slidenum">
              <a:rPr lang="en-US" smtClean="0"/>
              <a:t>6</a:t>
            </a:fld>
            <a:endParaRPr lang="en-US"/>
          </a:p>
        </p:txBody>
      </p:sp>
    </p:spTree>
    <p:extLst>
      <p:ext uri="{BB962C8B-B14F-4D97-AF65-F5344CB8AC3E}">
        <p14:creationId xmlns:p14="http://schemas.microsoft.com/office/powerpoint/2010/main" val="5679614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 The CTE also offers workshops on creating a teaching dossier.</a:t>
            </a:r>
          </a:p>
          <a:p>
            <a:endParaRPr lang="en-US" dirty="0"/>
          </a:p>
        </p:txBody>
      </p:sp>
      <p:sp>
        <p:nvSpPr>
          <p:cNvPr id="4" name="Slide Number Placeholder 3"/>
          <p:cNvSpPr>
            <a:spLocks noGrp="1"/>
          </p:cNvSpPr>
          <p:nvPr>
            <p:ph type="sldNum" sz="quarter" idx="5"/>
          </p:nvPr>
        </p:nvSpPr>
        <p:spPr/>
        <p:txBody>
          <a:bodyPr/>
          <a:lstStyle/>
          <a:p>
            <a:fld id="{8CCEF7D1-689C-4BC1-B59B-4A4CE078ECDF}" type="slidenum">
              <a:rPr lang="en-US" smtClean="0"/>
              <a:t>7</a:t>
            </a:fld>
            <a:endParaRPr lang="en-US"/>
          </a:p>
        </p:txBody>
      </p:sp>
    </p:spTree>
    <p:extLst>
      <p:ext uri="{BB962C8B-B14F-4D97-AF65-F5344CB8AC3E}">
        <p14:creationId xmlns:p14="http://schemas.microsoft.com/office/powerpoint/2010/main" val="14299462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CCEF7D1-689C-4BC1-B59B-4A4CE078ECDF}" type="slidenum">
              <a:rPr lang="en-US" smtClean="0"/>
              <a:t>8</a:t>
            </a:fld>
            <a:endParaRPr lang="en-US"/>
          </a:p>
        </p:txBody>
      </p:sp>
    </p:spTree>
    <p:extLst>
      <p:ext uri="{BB962C8B-B14F-4D97-AF65-F5344CB8AC3E}">
        <p14:creationId xmlns:p14="http://schemas.microsoft.com/office/powerpoint/2010/main" val="20702580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reason the policy drafting committee recommended this approach even for people who had been at UW for a few years as a Lecturer was that it is </a:t>
            </a:r>
            <a:r>
              <a:rPr lang="en-US" sz="1200" i="1" kern="1200" dirty="0">
                <a:solidFill>
                  <a:schemeClr val="tx1"/>
                </a:solidFill>
                <a:effectLst/>
                <a:latin typeface="+mn-lt"/>
                <a:ea typeface="+mn-ea"/>
                <a:cs typeface="+mn-cs"/>
              </a:rPr>
              <a:t>beneficial to the candidate </a:t>
            </a:r>
            <a:r>
              <a:rPr lang="en-US" sz="1200" kern="1200" dirty="0">
                <a:solidFill>
                  <a:schemeClr val="tx1"/>
                </a:solidFill>
                <a:effectLst/>
                <a:latin typeface="+mn-lt"/>
                <a:ea typeface="+mn-ea"/>
                <a:cs typeface="+mn-cs"/>
              </a:rPr>
              <a:t>to have flexibility to compile a suitable track record before applying for permanence. For instance, if someone spent their time as a Lecturer </a:t>
            </a:r>
            <a:r>
              <a:rPr lang="en-US" sz="1200" i="1" kern="1200" dirty="0">
                <a:solidFill>
                  <a:schemeClr val="tx1"/>
                </a:solidFill>
                <a:effectLst/>
                <a:latin typeface="+mn-lt"/>
                <a:ea typeface="+mn-ea"/>
                <a:cs typeface="+mn-cs"/>
              </a:rPr>
              <a:t>only teaching their courses </a:t>
            </a:r>
            <a:r>
              <a:rPr lang="en-US" sz="1200" kern="1200" dirty="0">
                <a:solidFill>
                  <a:schemeClr val="tx1"/>
                </a:solidFill>
                <a:effectLst/>
                <a:latin typeface="+mn-lt"/>
                <a:ea typeface="+mn-ea"/>
                <a:cs typeface="+mn-cs"/>
              </a:rPr>
              <a:t>and not engaging in the “beyond the classroom” aspects of teaching, they may have a good record in one part of teaching but not be ready for permanence.</a:t>
            </a:r>
            <a:endParaRPr lang="en-CA"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There should be, therefore, no pressure for candidates to apply for permanence this year. For those who do opt to apply, they should be talking to their Chairs/Directors about their desire to be considered under “exceptional circumstances.”</a:t>
            </a:r>
            <a:endParaRPr lang="en-CA"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[Those who go forward “early”, using this clause, are not in the same position as those who go up for permanence at the “usual time” in that:</a:t>
            </a:r>
            <a:endParaRPr lang="en-CA" sz="1200" kern="1200" dirty="0">
              <a:solidFill>
                <a:schemeClr val="tx1"/>
              </a:solidFill>
              <a:effectLst/>
              <a:latin typeface="+mn-lt"/>
              <a:ea typeface="+mn-ea"/>
              <a:cs typeface="+mn-cs"/>
            </a:endParaRPr>
          </a:p>
          <a:p>
            <a:pPr lvl="0"/>
            <a:r>
              <a:rPr lang="en-CA" sz="1200" kern="1200" dirty="0">
                <a:solidFill>
                  <a:schemeClr val="tx1"/>
                </a:solidFill>
                <a:effectLst/>
                <a:latin typeface="+mn-lt"/>
                <a:ea typeface="+mn-ea"/>
                <a:cs typeface="+mn-cs"/>
              </a:rPr>
              <a:t>A negative decision at the department or faculty level </a:t>
            </a:r>
            <a:r>
              <a:rPr lang="en-CA" sz="1200" i="1" kern="1200" dirty="0">
                <a:solidFill>
                  <a:schemeClr val="tx1"/>
                </a:solidFill>
                <a:effectLst/>
                <a:latin typeface="+mn-lt"/>
                <a:ea typeface="+mn-ea"/>
                <a:cs typeface="+mn-cs"/>
              </a:rPr>
              <a:t>stops the process</a:t>
            </a:r>
            <a:r>
              <a:rPr lang="en-CA" sz="1200" kern="1200" dirty="0">
                <a:solidFill>
                  <a:schemeClr val="tx1"/>
                </a:solidFill>
                <a:effectLst/>
                <a:latin typeface="+mn-lt"/>
                <a:ea typeface="+mn-ea"/>
                <a:cs typeface="+mn-cs"/>
              </a:rPr>
              <a:t>, and the file does not go forward to the UTPPC</a:t>
            </a:r>
          </a:p>
          <a:p>
            <a:pPr lvl="0"/>
            <a:r>
              <a:rPr lang="en-CA" sz="1200" kern="1200" dirty="0">
                <a:solidFill>
                  <a:schemeClr val="tx1"/>
                </a:solidFill>
                <a:effectLst/>
                <a:latin typeface="+mn-lt"/>
                <a:ea typeface="+mn-ea"/>
                <a:cs typeface="+mn-cs"/>
              </a:rPr>
              <a:t>A negative decision does not result in the termination of the employment relationship with the University</a:t>
            </a:r>
          </a:p>
          <a:p>
            <a:pPr lvl="0"/>
            <a:r>
              <a:rPr lang="en-CA" sz="1200" kern="1200" dirty="0">
                <a:solidFill>
                  <a:schemeClr val="tx1"/>
                </a:solidFill>
                <a:effectLst/>
                <a:latin typeface="+mn-lt"/>
                <a:ea typeface="+mn-ea"/>
                <a:cs typeface="+mn-cs"/>
              </a:rPr>
              <a:t>On the other hand, a candidate can only go up “early” once, and a negative decision means that the faculty member cannot apply again until the final year of the second probationary term. So, it is not a cost-free </a:t>
            </a:r>
            <a:r>
              <a:rPr lang="en-CA" sz="1200" kern="1200">
                <a:solidFill>
                  <a:schemeClr val="tx1"/>
                </a:solidFill>
                <a:effectLst/>
                <a:latin typeface="+mn-lt"/>
                <a:ea typeface="+mn-ea"/>
                <a:cs typeface="+mn-cs"/>
              </a:rPr>
              <a:t>gamble.]</a:t>
            </a:r>
            <a:endParaRPr lang="en-CA"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8CCEF7D1-689C-4BC1-B59B-4A4CE078ECDF}" type="slidenum">
              <a:rPr lang="en-US" smtClean="0"/>
              <a:t>9</a:t>
            </a:fld>
            <a:endParaRPr lang="en-US"/>
          </a:p>
        </p:txBody>
      </p:sp>
    </p:spTree>
    <p:extLst>
      <p:ext uri="{BB962C8B-B14F-4D97-AF65-F5344CB8AC3E}">
        <p14:creationId xmlns:p14="http://schemas.microsoft.com/office/powerpoint/2010/main" val="14310517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Many long-time Continuing Lecturers, though excellent colleagues, will not have devoted their professional activity to Educational Leadership activities to an extent that warrants promotion to Professor, Teaching Stream at this time. This is:</a:t>
            </a:r>
            <a:endParaRPr lang="en-CA" sz="1200" kern="1200" dirty="0">
              <a:solidFill>
                <a:schemeClr val="tx1"/>
              </a:solidFill>
              <a:effectLst/>
              <a:latin typeface="+mn-lt"/>
              <a:ea typeface="+mn-ea"/>
              <a:cs typeface="+mn-cs"/>
            </a:endParaRPr>
          </a:p>
          <a:p>
            <a:pPr lvl="0"/>
            <a:r>
              <a:rPr lang="en-CA" sz="1200" kern="1200" dirty="0">
                <a:solidFill>
                  <a:schemeClr val="tx1"/>
                </a:solidFill>
                <a:effectLst/>
                <a:latin typeface="+mn-lt"/>
                <a:ea typeface="+mn-ea"/>
                <a:cs typeface="+mn-cs"/>
              </a:rPr>
              <a:t>Not a reflection that their performance was in any way problematic. Because this policy is new in its application to TS faculty, the role of </a:t>
            </a:r>
            <a:r>
              <a:rPr lang="en-CA" sz="1200" kern="1200" dirty="0" err="1">
                <a:solidFill>
                  <a:schemeClr val="tx1"/>
                </a:solidFill>
                <a:effectLst/>
                <a:latin typeface="+mn-lt"/>
                <a:ea typeface="+mn-ea"/>
                <a:cs typeface="+mn-cs"/>
              </a:rPr>
              <a:t>EdL</a:t>
            </a:r>
            <a:r>
              <a:rPr lang="en-CA" sz="1200" kern="1200" dirty="0">
                <a:solidFill>
                  <a:schemeClr val="tx1"/>
                </a:solidFill>
                <a:effectLst/>
                <a:latin typeface="+mn-lt"/>
                <a:ea typeface="+mn-ea"/>
                <a:cs typeface="+mn-cs"/>
              </a:rPr>
              <a:t> activities were never explicitly flagged by Policy as desirable, nor were they flagged as essential to progression to the highest rank in their teaching stream.</a:t>
            </a:r>
          </a:p>
          <a:p>
            <a:pPr lvl="0"/>
            <a:endParaRPr lang="en-CA" sz="1200" kern="1200" dirty="0">
              <a:solidFill>
                <a:schemeClr val="tx1"/>
              </a:solidFill>
              <a:effectLst/>
              <a:latin typeface="+mn-lt"/>
              <a:ea typeface="+mn-ea"/>
              <a:cs typeface="+mn-cs"/>
            </a:endParaRPr>
          </a:p>
          <a:p>
            <a:pPr lvl="0"/>
            <a:r>
              <a:rPr lang="en-CA" sz="1200" kern="1200" dirty="0">
                <a:solidFill>
                  <a:schemeClr val="tx1"/>
                </a:solidFill>
                <a:effectLst/>
                <a:latin typeface="+mn-lt"/>
                <a:ea typeface="+mn-ea"/>
                <a:cs typeface="+mn-cs"/>
              </a:rPr>
              <a:t>On the other hand, some longtime CLs were very active in Educational Leadership. Those who did so with significant impact and value to the institution will be in a position to become the University’s first Professors, Teaching Stream. This may, to a degree, reflect where they have decided to focus their efforts. </a:t>
            </a:r>
          </a:p>
          <a:p>
            <a:pPr lvl="0"/>
            <a:endParaRPr lang="en-CA" sz="1200" kern="1200" dirty="0">
              <a:solidFill>
                <a:schemeClr val="tx1"/>
              </a:solidFill>
              <a:effectLst/>
              <a:latin typeface="+mn-lt"/>
              <a:ea typeface="+mn-ea"/>
              <a:cs typeface="+mn-cs"/>
            </a:endParaRPr>
          </a:p>
          <a:p>
            <a:pPr lvl="0"/>
            <a:r>
              <a:rPr lang="en-CA" sz="1200" kern="1200" dirty="0">
                <a:solidFill>
                  <a:schemeClr val="tx1"/>
                </a:solidFill>
                <a:effectLst/>
                <a:latin typeface="+mn-lt"/>
                <a:ea typeface="+mn-ea"/>
                <a:cs typeface="+mn-cs"/>
              </a:rPr>
              <a:t>When assessing how much </a:t>
            </a:r>
            <a:r>
              <a:rPr lang="en-CA" sz="1200" kern="1200" dirty="0" err="1">
                <a:solidFill>
                  <a:schemeClr val="tx1"/>
                </a:solidFill>
                <a:effectLst/>
                <a:latin typeface="+mn-lt"/>
                <a:ea typeface="+mn-ea"/>
                <a:cs typeface="+mn-cs"/>
              </a:rPr>
              <a:t>EdL</a:t>
            </a:r>
            <a:r>
              <a:rPr lang="en-CA" sz="1200" kern="1200" dirty="0">
                <a:solidFill>
                  <a:schemeClr val="tx1"/>
                </a:solidFill>
                <a:effectLst/>
                <a:latin typeface="+mn-lt"/>
                <a:ea typeface="+mn-ea"/>
                <a:cs typeface="+mn-cs"/>
              </a:rPr>
              <a:t> to expect from a successful candidate for Professor, TS, it will be important for TPPCs to bear in mind the available opportunity for faculty members to devote their efforts to these activities. [Here is a useful, if necessarily approximate, bit of math that governed some of the discussion of the policy drafting committee. Set aside grad supervision for the sake of simplicity. Consider a tenure stream faculty member in a faculty with a four-course teaching load who has a 40% teaching weighting. Simplifying, this makes 10% of annual effort per course. Similarly,40% of annual effort can be devoted to scholarship. In the same Faculty, a teaching stream faculty member has a 6 course load, with 80% of their weighting for Teaching. This means 60% of annual effort is devoted to these courses, leaving 20% for activities like Educational Leadership. So</a:t>
            </a:r>
          </a:p>
          <a:p>
            <a:r>
              <a:rPr lang="en-CA" sz="1200" kern="1200" dirty="0">
                <a:solidFill>
                  <a:schemeClr val="tx1"/>
                </a:solidFill>
                <a:effectLst/>
                <a:latin typeface="+mn-lt"/>
                <a:ea typeface="+mn-ea"/>
                <a:cs typeface="+mn-cs"/>
              </a:rPr>
              <a:t>There is considerable time available to devote to </a:t>
            </a:r>
            <a:r>
              <a:rPr lang="en-CA" sz="1200" kern="1200" dirty="0" err="1">
                <a:solidFill>
                  <a:schemeClr val="tx1"/>
                </a:solidFill>
                <a:effectLst/>
                <a:latin typeface="+mn-lt"/>
                <a:ea typeface="+mn-ea"/>
                <a:cs typeface="+mn-cs"/>
              </a:rPr>
              <a:t>EdL</a:t>
            </a:r>
            <a:r>
              <a:rPr lang="en-CA" sz="1200" kern="1200" dirty="0">
                <a:solidFill>
                  <a:schemeClr val="tx1"/>
                </a:solidFill>
                <a:effectLst/>
                <a:latin typeface="+mn-lt"/>
                <a:ea typeface="+mn-ea"/>
                <a:cs typeface="+mn-cs"/>
              </a:rPr>
              <a:t> activities.]</a:t>
            </a:r>
            <a:endParaRPr lang="en-US" dirty="0"/>
          </a:p>
          <a:p>
            <a:endParaRPr lang="en-US" dirty="0"/>
          </a:p>
        </p:txBody>
      </p:sp>
      <p:sp>
        <p:nvSpPr>
          <p:cNvPr id="4" name="Slide Number Placeholder 3"/>
          <p:cNvSpPr>
            <a:spLocks noGrp="1"/>
          </p:cNvSpPr>
          <p:nvPr>
            <p:ph type="sldNum" sz="quarter" idx="5"/>
          </p:nvPr>
        </p:nvSpPr>
        <p:spPr/>
        <p:txBody>
          <a:bodyPr/>
          <a:lstStyle/>
          <a:p>
            <a:fld id="{8CCEF7D1-689C-4BC1-B59B-4A4CE078ECDF}" type="slidenum">
              <a:rPr lang="en-US" smtClean="0"/>
              <a:t>10</a:t>
            </a:fld>
            <a:endParaRPr lang="en-US"/>
          </a:p>
        </p:txBody>
      </p:sp>
    </p:spTree>
    <p:extLst>
      <p:ext uri="{BB962C8B-B14F-4D97-AF65-F5344CB8AC3E}">
        <p14:creationId xmlns:p14="http://schemas.microsoft.com/office/powerpoint/2010/main" val="318292636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52740" y="1028940"/>
            <a:ext cx="9719960" cy="1474115"/>
          </a:xfrm>
        </p:spPr>
        <p:txBody>
          <a:bodyPr lIns="0" anchor="b">
            <a:noAutofit/>
          </a:bodyPr>
          <a:lstStyle>
            <a:lvl1pPr algn="l">
              <a:defRPr sz="5400" b="1">
                <a:solidFill>
                  <a:schemeClr val="tx1"/>
                </a:solidFill>
                <a:latin typeface="+mj-lt"/>
              </a:defRPr>
            </a:lvl1pPr>
          </a:lstStyle>
          <a:p>
            <a:r>
              <a:rPr lang="en-US" dirty="0"/>
              <a:t>CLICK TO EDIT MASTER TITLE SLIDE</a:t>
            </a:r>
          </a:p>
        </p:txBody>
      </p:sp>
      <p:sp>
        <p:nvSpPr>
          <p:cNvPr id="3" name="Subtitle 2"/>
          <p:cNvSpPr>
            <a:spLocks noGrp="1"/>
          </p:cNvSpPr>
          <p:nvPr>
            <p:ph type="subTitle" idx="1"/>
          </p:nvPr>
        </p:nvSpPr>
        <p:spPr>
          <a:xfrm>
            <a:off x="452740" y="4266821"/>
            <a:ext cx="5486243" cy="666549"/>
          </a:xfrm>
        </p:spPr>
        <p:txBody>
          <a:bodyPr lIns="0" anchor="t">
            <a:normAutofit/>
          </a:bodyPr>
          <a:lstStyle>
            <a:lvl1pPr marL="0" indent="0" algn="l">
              <a:buNone/>
              <a:defRPr sz="1500" b="0" baseline="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a:xfrm>
            <a:off x="452740" y="2642329"/>
            <a:ext cx="1182916" cy="377962"/>
          </a:xfrm>
          <a:solidFill>
            <a:schemeClr val="accent1"/>
          </a:solidFill>
        </p:spPr>
        <p:txBody>
          <a:bodyPr/>
          <a:lstStyle>
            <a:lvl1pPr>
              <a:defRPr sz="1100">
                <a:solidFill>
                  <a:schemeClr val="tx1"/>
                </a:solidFill>
                <a:latin typeface="Verdana" panose="020B0604030504040204" pitchFamily="34" charset="0"/>
                <a:ea typeface="Verdana" panose="020B0604030504040204" pitchFamily="34" charset="0"/>
                <a:cs typeface="Verdana" panose="020B0604030504040204" pitchFamily="34" charset="0"/>
              </a:defRPr>
            </a:lvl1pPr>
          </a:lstStyle>
          <a:p>
            <a:fld id="{C916DB15-A864-41C4-A5BC-A126BF912720}" type="datetime1">
              <a:rPr lang="en-US" smtClean="0"/>
              <a:t>6/4/25</a:t>
            </a:fld>
            <a:endParaRPr lang="en-US" dirty="0"/>
          </a:p>
        </p:txBody>
      </p:sp>
      <p:sp>
        <p:nvSpPr>
          <p:cNvPr id="8" name="Footer Placeholder 7"/>
          <p:cNvSpPr>
            <a:spLocks noGrp="1"/>
          </p:cNvSpPr>
          <p:nvPr>
            <p:ph type="ftr" sz="quarter" idx="11"/>
          </p:nvPr>
        </p:nvSpPr>
        <p:spPr>
          <a:xfrm>
            <a:off x="6623674" y="6377231"/>
            <a:ext cx="4293708" cy="250337"/>
          </a:xfrm>
        </p:spPr>
        <p:txBody>
          <a:bodyPr/>
          <a:lstStyle>
            <a:lvl1pPr algn="ctr">
              <a:defRPr/>
            </a:lvl1pPr>
          </a:lstStyle>
          <a:p>
            <a:endParaRPr lang="en-US" dirty="0"/>
          </a:p>
        </p:txBody>
      </p:sp>
      <p:sp>
        <p:nvSpPr>
          <p:cNvPr id="9" name="Slide Number Placeholder 8"/>
          <p:cNvSpPr>
            <a:spLocks noGrp="1"/>
          </p:cNvSpPr>
          <p:nvPr>
            <p:ph type="sldNum" sz="quarter" idx="12"/>
          </p:nvPr>
        </p:nvSpPr>
        <p:spPr>
          <a:xfrm>
            <a:off x="11148416" y="6377231"/>
            <a:ext cx="553900" cy="250337"/>
          </a:xfrm>
        </p:spPr>
        <p:txBody>
          <a:bodyPr/>
          <a:lstStyle>
            <a:lvl1pPr algn="ctr">
              <a:defRPr/>
            </a:lvl1pPr>
          </a:lstStyle>
          <a:p>
            <a:fld id="{93005692-73BE-493E-93AB-ECD6027A7652}" type="slidenum">
              <a:rPr lang="en-US" smtClean="0"/>
              <a:pPr/>
              <a:t>‹#›</a:t>
            </a:fld>
            <a:endParaRPr lang="en-US" dirty="0"/>
          </a:p>
        </p:txBody>
      </p:sp>
      <p:grpSp>
        <p:nvGrpSpPr>
          <p:cNvPr id="4" name="Group 3">
            <a:extLst>
              <a:ext uri="{FF2B5EF4-FFF2-40B4-BE49-F238E27FC236}">
                <a16:creationId xmlns:a16="http://schemas.microsoft.com/office/drawing/2014/main" id="{FA9D516E-B50C-3538-5F83-7A7E26FA7180}"/>
              </a:ext>
            </a:extLst>
          </p:cNvPr>
          <p:cNvGrpSpPr/>
          <p:nvPr userDrawn="1"/>
        </p:nvGrpSpPr>
        <p:grpSpPr>
          <a:xfrm>
            <a:off x="0" y="0"/>
            <a:ext cx="12192000" cy="397164"/>
            <a:chOff x="421830" y="1342659"/>
            <a:chExt cx="10018760" cy="290558"/>
          </a:xfrm>
        </p:grpSpPr>
        <p:sp>
          <p:nvSpPr>
            <p:cNvPr id="5" name="Rectangle 4">
              <a:extLst>
                <a:ext uri="{FF2B5EF4-FFF2-40B4-BE49-F238E27FC236}">
                  <a16:creationId xmlns:a16="http://schemas.microsoft.com/office/drawing/2014/main" id="{564C80F1-3A23-371A-2470-E4F47051B067}"/>
                </a:ext>
              </a:extLst>
            </p:cNvPr>
            <p:cNvSpPr/>
            <p:nvPr userDrawn="1"/>
          </p:nvSpPr>
          <p:spPr>
            <a:xfrm>
              <a:off x="421831" y="1487938"/>
              <a:ext cx="2532791" cy="145279"/>
            </a:xfrm>
            <a:prstGeom prst="rect">
              <a:avLst/>
            </a:prstGeom>
            <a:solidFill>
              <a:srgbClr val="F2ED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1AE94728-AA91-523E-8496-C81B9B4F7DBA}"/>
                </a:ext>
              </a:extLst>
            </p:cNvPr>
            <p:cNvSpPr/>
            <p:nvPr userDrawn="1"/>
          </p:nvSpPr>
          <p:spPr>
            <a:xfrm>
              <a:off x="2928836" y="1487938"/>
              <a:ext cx="2503918" cy="145279"/>
            </a:xfrm>
            <a:prstGeom prst="rect">
              <a:avLst/>
            </a:prstGeom>
            <a:solidFill>
              <a:srgbClr val="FAE1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9191B2D9-C1ED-03D3-DEF3-A9A462104F1B}"/>
                </a:ext>
              </a:extLst>
            </p:cNvPr>
            <p:cNvSpPr/>
            <p:nvPr userDrawn="1"/>
          </p:nvSpPr>
          <p:spPr>
            <a:xfrm>
              <a:off x="5432754" y="1487938"/>
              <a:ext cx="2503918" cy="145279"/>
            </a:xfrm>
            <a:prstGeom prst="rect">
              <a:avLst/>
            </a:prstGeom>
            <a:solidFill>
              <a:srgbClr val="FED3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106A16F2-9D54-FDAA-9A4A-51FD430B6DEC}"/>
                </a:ext>
              </a:extLst>
            </p:cNvPr>
            <p:cNvSpPr/>
            <p:nvPr userDrawn="1"/>
          </p:nvSpPr>
          <p:spPr>
            <a:xfrm>
              <a:off x="7936672" y="1487938"/>
              <a:ext cx="2503918" cy="145279"/>
            </a:xfrm>
            <a:prstGeom prst="rect">
              <a:avLst/>
            </a:prstGeom>
            <a:solidFill>
              <a:srgbClr val="EBAB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0E2637A-331B-C5E3-4052-2A4B4D0889CD}"/>
                </a:ext>
              </a:extLst>
            </p:cNvPr>
            <p:cNvSpPr/>
            <p:nvPr userDrawn="1"/>
          </p:nvSpPr>
          <p:spPr>
            <a:xfrm>
              <a:off x="421830" y="1342659"/>
              <a:ext cx="10018759" cy="1452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17" name="Picture 16" descr="University of Waterloo logo">
            <a:extLst>
              <a:ext uri="{FF2B5EF4-FFF2-40B4-BE49-F238E27FC236}">
                <a16:creationId xmlns:a16="http://schemas.microsoft.com/office/drawing/2014/main" id="{F9381018-83A5-0DDE-AA4A-B9F8D171237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3161" y="5304722"/>
            <a:ext cx="3759035" cy="1484224"/>
          </a:xfrm>
          <a:prstGeom prst="rect">
            <a:avLst/>
          </a:prstGeom>
        </p:spPr>
      </p:pic>
    </p:spTree>
    <p:extLst>
      <p:ext uri="{BB962C8B-B14F-4D97-AF65-F5344CB8AC3E}">
        <p14:creationId xmlns:p14="http://schemas.microsoft.com/office/powerpoint/2010/main" val="35155922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59881" y="1396192"/>
            <a:ext cx="5542713" cy="670270"/>
          </a:xfrm>
        </p:spPr>
        <p:txBody>
          <a:bodyPr anchor="b">
            <a:noAutofit/>
          </a:bodyPr>
          <a:lstStyle>
            <a:lvl1pPr marL="0" indent="0">
              <a:buNone/>
              <a:defRPr sz="2800" b="1" baseline="0">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9881" y="2184400"/>
            <a:ext cx="5542713" cy="3846945"/>
          </a:xfrm>
        </p:spPr>
        <p:txBody>
          <a:bodyPr>
            <a:normAutofit/>
          </a:bodyPr>
          <a:lstStyle>
            <a:lvl1pPr marL="288925" indent="-288925">
              <a:spcBef>
                <a:spcPts val="800"/>
              </a:spcBef>
              <a:spcAft>
                <a:spcPts val="800"/>
              </a:spcAft>
              <a:buFont typeface="Wingdings" charset="2"/>
              <a:buChar char="§"/>
              <a:defRPr sz="2000"/>
            </a:lvl1pPr>
            <a:lvl2pPr marL="685800" indent="-228600">
              <a:spcBef>
                <a:spcPts val="800"/>
              </a:spcBef>
              <a:spcAft>
                <a:spcPts val="800"/>
              </a:spcAft>
              <a:buFont typeface="Wingdings" charset="2"/>
              <a:buChar char="§"/>
              <a:defRPr sz="1800"/>
            </a:lvl2pPr>
            <a:lvl3pPr marL="1143000" indent="-228600">
              <a:spcBef>
                <a:spcPts val="800"/>
              </a:spcBef>
              <a:spcAft>
                <a:spcPts val="800"/>
              </a:spcAft>
              <a:buFont typeface="Wingdings" charset="2"/>
              <a:buChar char="§"/>
              <a:defRPr sz="1600"/>
            </a:lvl3pPr>
            <a:lvl4pPr marL="1600200" indent="-228600">
              <a:spcBef>
                <a:spcPts val="800"/>
              </a:spcBef>
              <a:spcAft>
                <a:spcPts val="800"/>
              </a:spcAft>
              <a:buFont typeface="Wingdings" charset="2"/>
              <a:buChar char="§"/>
              <a:defRPr sz="1400"/>
            </a:lvl4pPr>
            <a:lvl5pPr marL="2057400" indent="-228600">
              <a:spcBef>
                <a:spcPts val="800"/>
              </a:spcBef>
              <a:spcAft>
                <a:spcPts val="800"/>
              </a:spcAft>
              <a:buFont typeface="Wingdings" charset="2"/>
              <a:buChar cha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36154" y="1396192"/>
            <a:ext cx="5593458" cy="670270"/>
          </a:xfrm>
        </p:spPr>
        <p:txBody>
          <a:bodyPr anchor="b">
            <a:normAutofit/>
          </a:bodyPr>
          <a:lstStyle>
            <a:lvl1pPr marL="0" indent="0">
              <a:buNone/>
              <a:defRPr sz="2800" b="1">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36154" y="2184400"/>
            <a:ext cx="5593458" cy="3846945"/>
          </a:xfrm>
        </p:spPr>
        <p:txBody>
          <a:bodyPr>
            <a:normAutofit/>
          </a:bodyPr>
          <a:lstStyle>
            <a:lvl1pPr marL="288925" indent="-288925">
              <a:spcBef>
                <a:spcPts val="800"/>
              </a:spcBef>
              <a:spcAft>
                <a:spcPts val="800"/>
              </a:spcAft>
              <a:buFont typeface="Wingdings" charset="2"/>
              <a:buChar char="§"/>
              <a:defRPr sz="2000"/>
            </a:lvl1pPr>
            <a:lvl2pPr marL="685800" indent="-228600">
              <a:spcBef>
                <a:spcPts val="800"/>
              </a:spcBef>
              <a:spcAft>
                <a:spcPts val="800"/>
              </a:spcAft>
              <a:buFont typeface="Wingdings" charset="2"/>
              <a:buChar char="§"/>
              <a:defRPr sz="1800"/>
            </a:lvl2pPr>
            <a:lvl3pPr marL="1143000" indent="-228600">
              <a:spcBef>
                <a:spcPts val="800"/>
              </a:spcBef>
              <a:spcAft>
                <a:spcPts val="800"/>
              </a:spcAft>
              <a:buFont typeface="Wingdings" charset="2"/>
              <a:buChar char="§"/>
              <a:defRPr sz="1600"/>
            </a:lvl3pPr>
            <a:lvl4pPr marL="1600200" indent="-228600">
              <a:spcBef>
                <a:spcPts val="800"/>
              </a:spcBef>
              <a:spcAft>
                <a:spcPts val="800"/>
              </a:spcAft>
              <a:buFont typeface="Wingdings" charset="2"/>
              <a:buChar char="§"/>
              <a:defRPr sz="1400"/>
            </a:lvl4pPr>
            <a:lvl5pPr marL="2057400" indent="-228600">
              <a:spcBef>
                <a:spcPts val="800"/>
              </a:spcBef>
              <a:spcAft>
                <a:spcPts val="800"/>
              </a:spcAft>
              <a:buFont typeface="Wingdings" charset="2"/>
              <a:buChar cha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Title 9"/>
          <p:cNvSpPr>
            <a:spLocks noGrp="1"/>
          </p:cNvSpPr>
          <p:nvPr>
            <p:ph type="title" hasCustomPrompt="1"/>
          </p:nvPr>
        </p:nvSpPr>
        <p:spPr>
          <a:xfrm>
            <a:off x="259883" y="434108"/>
            <a:ext cx="11569729" cy="895927"/>
          </a:xfrm>
        </p:spPr>
        <p:txBody>
          <a:bodyPr/>
          <a:lstStyle/>
          <a:p>
            <a:r>
              <a:rPr lang="en-US" dirty="0"/>
              <a:t>CLICK TO EDIT MASTER TITLE STYLE</a:t>
            </a:r>
          </a:p>
        </p:txBody>
      </p:sp>
      <p:sp>
        <p:nvSpPr>
          <p:cNvPr id="2" name="Date Placeholder 1"/>
          <p:cNvSpPr>
            <a:spLocks noGrp="1"/>
          </p:cNvSpPr>
          <p:nvPr>
            <p:ph type="dt" sz="half" idx="10"/>
          </p:nvPr>
        </p:nvSpPr>
        <p:spPr/>
        <p:txBody>
          <a:bodyPr/>
          <a:lstStyle/>
          <a:p>
            <a:fld id="{D02A6BAC-8784-45DE-9AD2-FA25420826F9}" type="datetime1">
              <a:rPr lang="en-US" smtClean="0"/>
              <a:t>6/4/25</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r>
              <a:rPr lang="en-US" dirty="0"/>
              <a:t>PAGE  </a:t>
            </a:r>
            <a:fld id="{93005692-73BE-493E-93AB-ECD6027A7652}" type="slidenum">
              <a:rPr lang="en-US" smtClean="0"/>
              <a:pPr/>
              <a:t>‹#›</a:t>
            </a:fld>
            <a:endParaRPr lang="en-US" dirty="0"/>
          </a:p>
        </p:txBody>
      </p:sp>
    </p:spTree>
    <p:extLst>
      <p:ext uri="{BB962C8B-B14F-4D97-AF65-F5344CB8AC3E}">
        <p14:creationId xmlns:p14="http://schemas.microsoft.com/office/powerpoint/2010/main" val="5195986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CLICK TO EDIT MASTER TITLE STYLE</a:t>
            </a:r>
          </a:p>
        </p:txBody>
      </p:sp>
      <p:sp>
        <p:nvSpPr>
          <p:cNvPr id="6" name="Date Placeholder 5"/>
          <p:cNvSpPr>
            <a:spLocks noGrp="1"/>
          </p:cNvSpPr>
          <p:nvPr>
            <p:ph type="dt" sz="half" idx="10"/>
          </p:nvPr>
        </p:nvSpPr>
        <p:spPr/>
        <p:txBody>
          <a:bodyPr/>
          <a:lstStyle/>
          <a:p>
            <a:fld id="{9BCE1317-25E5-4228-86A2-5E4087CD7CF1}" type="datetime1">
              <a:rPr lang="en-US" smtClean="0"/>
              <a:t>6/4/25</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r>
              <a:rPr lang="en-US" dirty="0"/>
              <a:t>PAGE  </a:t>
            </a:r>
            <a:fld id="{93005692-73BE-493E-93AB-ECD6027A7652}" type="slidenum">
              <a:rPr lang="en-US" smtClean="0"/>
              <a:pPr/>
              <a:t>‹#›</a:t>
            </a:fld>
            <a:endParaRPr lang="en-US" dirty="0"/>
          </a:p>
        </p:txBody>
      </p:sp>
    </p:spTree>
    <p:extLst>
      <p:ext uri="{BB962C8B-B14F-4D97-AF65-F5344CB8AC3E}">
        <p14:creationId xmlns:p14="http://schemas.microsoft.com/office/powerpoint/2010/main" val="27084870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7DCA18A6-F664-493C-A195-E8CCFFAB9F79}" type="datetime1">
              <a:rPr lang="en-US" smtClean="0"/>
              <a:t>6/4/25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r>
              <a:rPr lang="en-US" dirty="0"/>
              <a:t>PAGE  </a:t>
            </a:r>
            <a:fld id="{93005692-73BE-493E-93AB-ECD6027A7652}" type="slidenum">
              <a:rPr lang="en-US" smtClean="0"/>
              <a:pPr/>
              <a:t>‹#›</a:t>
            </a:fld>
            <a:endParaRPr lang="en-US" dirty="0"/>
          </a:p>
        </p:txBody>
      </p:sp>
    </p:spTree>
    <p:extLst>
      <p:ext uri="{BB962C8B-B14F-4D97-AF65-F5344CB8AC3E}">
        <p14:creationId xmlns:p14="http://schemas.microsoft.com/office/powerpoint/2010/main" val="7431656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blank" preserve="1">
  <p:cSld name="Blank_NoBkgrd">
    <p:spTree>
      <p:nvGrpSpPr>
        <p:cNvPr id="1" name=""/>
        <p:cNvGrpSpPr/>
        <p:nvPr/>
      </p:nvGrpSpPr>
      <p:grpSpPr>
        <a:xfrm>
          <a:off x="0" y="0"/>
          <a:ext cx="0" cy="0"/>
          <a:chOff x="0" y="0"/>
          <a:chExt cx="0" cy="0"/>
        </a:xfrm>
      </p:grpSpPr>
      <p:sp>
        <p:nvSpPr>
          <p:cNvPr id="5" name="Date Placeholder 4"/>
          <p:cNvSpPr>
            <a:spLocks noGrp="1"/>
          </p:cNvSpPr>
          <p:nvPr>
            <p:ph type="dt" sz="half" idx="10"/>
          </p:nvPr>
        </p:nvSpPr>
        <p:spPr>
          <a:xfrm>
            <a:off x="10751004" y="6335309"/>
            <a:ext cx="1181114" cy="250337"/>
          </a:xfrm>
        </p:spPr>
        <p:txBody>
          <a:bodyPr/>
          <a:lstStyle/>
          <a:p>
            <a:fld id="{D2897C21-FCEA-42C8-90AD-FE3027B33448}" type="datetime1">
              <a:rPr lang="en-US" smtClean="0"/>
              <a:t>6/4/25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r>
              <a:rPr lang="en-US" dirty="0"/>
              <a:t>PAGE  </a:t>
            </a:r>
            <a:fld id="{93005692-73BE-493E-93AB-ECD6027A7652}" type="slidenum">
              <a:rPr lang="en-US" smtClean="0"/>
              <a:pPr/>
              <a:t>‹#›</a:t>
            </a:fld>
            <a:endParaRPr lang="en-US" dirty="0"/>
          </a:p>
        </p:txBody>
      </p:sp>
      <p:grpSp>
        <p:nvGrpSpPr>
          <p:cNvPr id="2" name="Group 1">
            <a:extLst>
              <a:ext uri="{FF2B5EF4-FFF2-40B4-BE49-F238E27FC236}">
                <a16:creationId xmlns:a16="http://schemas.microsoft.com/office/drawing/2014/main" id="{84CEECD4-4800-71B3-500D-D8DB8ECD7D8D}"/>
              </a:ext>
            </a:extLst>
          </p:cNvPr>
          <p:cNvGrpSpPr/>
          <p:nvPr userDrawn="1"/>
        </p:nvGrpSpPr>
        <p:grpSpPr>
          <a:xfrm>
            <a:off x="0" y="0"/>
            <a:ext cx="12192000" cy="397164"/>
            <a:chOff x="421830" y="1342659"/>
            <a:chExt cx="10018760" cy="290558"/>
          </a:xfrm>
        </p:grpSpPr>
        <p:sp>
          <p:nvSpPr>
            <p:cNvPr id="3" name="Rectangle 2">
              <a:extLst>
                <a:ext uri="{FF2B5EF4-FFF2-40B4-BE49-F238E27FC236}">
                  <a16:creationId xmlns:a16="http://schemas.microsoft.com/office/drawing/2014/main" id="{E5DB53A1-9CD0-9270-2A9B-841D9E8E7C98}"/>
                </a:ext>
              </a:extLst>
            </p:cNvPr>
            <p:cNvSpPr/>
            <p:nvPr userDrawn="1"/>
          </p:nvSpPr>
          <p:spPr>
            <a:xfrm>
              <a:off x="421831" y="1487938"/>
              <a:ext cx="2532791" cy="145279"/>
            </a:xfrm>
            <a:prstGeom prst="rect">
              <a:avLst/>
            </a:prstGeom>
            <a:solidFill>
              <a:srgbClr val="F2ED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ectangle 3">
              <a:extLst>
                <a:ext uri="{FF2B5EF4-FFF2-40B4-BE49-F238E27FC236}">
                  <a16:creationId xmlns:a16="http://schemas.microsoft.com/office/drawing/2014/main" id="{60238B9E-5961-89CA-949B-73D627619ADE}"/>
                </a:ext>
              </a:extLst>
            </p:cNvPr>
            <p:cNvSpPr/>
            <p:nvPr userDrawn="1"/>
          </p:nvSpPr>
          <p:spPr>
            <a:xfrm>
              <a:off x="2928836" y="1487938"/>
              <a:ext cx="2503918" cy="145279"/>
            </a:xfrm>
            <a:prstGeom prst="rect">
              <a:avLst/>
            </a:prstGeom>
            <a:solidFill>
              <a:srgbClr val="FAE1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0B4FFA6-3B2D-F2A7-3300-59721970DC69}"/>
                </a:ext>
              </a:extLst>
            </p:cNvPr>
            <p:cNvSpPr/>
            <p:nvPr userDrawn="1"/>
          </p:nvSpPr>
          <p:spPr>
            <a:xfrm>
              <a:off x="5432754" y="1487938"/>
              <a:ext cx="2503918" cy="145279"/>
            </a:xfrm>
            <a:prstGeom prst="rect">
              <a:avLst/>
            </a:prstGeom>
            <a:solidFill>
              <a:srgbClr val="FED3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2795B991-F449-37E7-F856-FDA75449C532}"/>
                </a:ext>
              </a:extLst>
            </p:cNvPr>
            <p:cNvSpPr/>
            <p:nvPr userDrawn="1"/>
          </p:nvSpPr>
          <p:spPr>
            <a:xfrm>
              <a:off x="7936672" y="1487938"/>
              <a:ext cx="2503918" cy="145279"/>
            </a:xfrm>
            <a:prstGeom prst="rect">
              <a:avLst/>
            </a:prstGeom>
            <a:solidFill>
              <a:srgbClr val="EBAB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BFF1749-63D7-B78A-277A-2B74411FA25C}"/>
                </a:ext>
              </a:extLst>
            </p:cNvPr>
            <p:cNvSpPr/>
            <p:nvPr userDrawn="1"/>
          </p:nvSpPr>
          <p:spPr>
            <a:xfrm>
              <a:off x="421830" y="1342659"/>
              <a:ext cx="10018759" cy="1452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0876784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Context or Quot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930071" y="1237675"/>
            <a:ext cx="4331855" cy="910202"/>
          </a:xfrm>
        </p:spPr>
        <p:txBody>
          <a:bodyPr anchor="b">
            <a:normAutofit/>
          </a:bodyPr>
          <a:lstStyle>
            <a:lvl1pPr algn="ctr">
              <a:defRPr sz="2800" cap="all" baseline="0"/>
            </a:lvl1pPr>
          </a:lstStyle>
          <a:p>
            <a:r>
              <a:rPr lang="en-US" dirty="0"/>
              <a:t>CONTEXT or THEME</a:t>
            </a:r>
          </a:p>
        </p:txBody>
      </p:sp>
      <p:sp>
        <p:nvSpPr>
          <p:cNvPr id="3" name="Date Placeholder 2"/>
          <p:cNvSpPr>
            <a:spLocks noGrp="1"/>
          </p:cNvSpPr>
          <p:nvPr>
            <p:ph type="dt" sz="half" idx="10"/>
          </p:nvPr>
        </p:nvSpPr>
        <p:spPr>
          <a:xfrm>
            <a:off x="10751004" y="6335309"/>
            <a:ext cx="1181114" cy="250337"/>
          </a:xfrm>
        </p:spPr>
        <p:txBody>
          <a:bodyPr/>
          <a:lstStyle/>
          <a:p>
            <a:fld id="{AA798DEF-00C5-4D9C-B151-1BE9BF80568C}" type="datetime1">
              <a:rPr lang="en-US" smtClean="0"/>
              <a:t>6/4/25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r>
              <a:rPr lang="en-US" dirty="0"/>
              <a:t>PAGE  </a:t>
            </a:r>
            <a:fld id="{93005692-73BE-493E-93AB-ECD6027A7652}" type="slidenum">
              <a:rPr lang="en-US" smtClean="0"/>
              <a:pPr/>
              <a:t>‹#›</a:t>
            </a:fld>
            <a:endParaRPr lang="en-US" dirty="0"/>
          </a:p>
        </p:txBody>
      </p:sp>
      <p:cxnSp>
        <p:nvCxnSpPr>
          <p:cNvPr id="12" name="Straight Connector 11">
            <a:extLst>
              <a:ext uri="{C183D7F6-B498-43B3-948B-1728B52AA6E4}">
                <adec:decorative xmlns:adec="http://schemas.microsoft.com/office/drawing/2017/decorative" val="1"/>
              </a:ext>
            </a:extLst>
          </p:cNvPr>
          <p:cNvCxnSpPr/>
          <p:nvPr userDrawn="1"/>
        </p:nvCxnSpPr>
        <p:spPr>
          <a:xfrm>
            <a:off x="3930073" y="2244437"/>
            <a:ext cx="4331855" cy="0"/>
          </a:xfrm>
          <a:prstGeom prst="line">
            <a:avLst/>
          </a:prstGeom>
          <a:ln w="15875" cap="rnd">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C183D7F6-B498-43B3-948B-1728B52AA6E4}">
                <adec:decorative xmlns:adec="http://schemas.microsoft.com/office/drawing/2017/decorative" val="1"/>
              </a:ext>
            </a:extLst>
          </p:cNvPr>
          <p:cNvCxnSpPr/>
          <p:nvPr userDrawn="1"/>
        </p:nvCxnSpPr>
        <p:spPr>
          <a:xfrm>
            <a:off x="3930073" y="4668983"/>
            <a:ext cx="4331855" cy="0"/>
          </a:xfrm>
          <a:prstGeom prst="line">
            <a:avLst/>
          </a:prstGeom>
          <a:ln w="15875" cap="rnd">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Text Placeholder 14"/>
          <p:cNvSpPr>
            <a:spLocks noGrp="1"/>
          </p:cNvSpPr>
          <p:nvPr>
            <p:ph type="body" sz="quarter" idx="13"/>
          </p:nvPr>
        </p:nvSpPr>
        <p:spPr>
          <a:xfrm>
            <a:off x="660400" y="2420360"/>
            <a:ext cx="10871200" cy="2114550"/>
          </a:xfrm>
        </p:spPr>
        <p:txBody>
          <a:bodyPr anchor="ctr">
            <a:normAutofit/>
          </a:bodyPr>
          <a:lstStyle>
            <a:lvl1pPr marL="0" indent="0" algn="ctr">
              <a:lnSpc>
                <a:spcPct val="100000"/>
              </a:lnSpc>
              <a:buNone/>
              <a:defRPr sz="2800"/>
            </a:lvl1pPr>
            <a:lvl2pPr algn="ctr">
              <a:defRPr/>
            </a:lvl2pPr>
            <a:lvl3pPr algn="ctr">
              <a:defRPr/>
            </a:lvl3pPr>
            <a:lvl4pPr algn="ctr">
              <a:defRPr/>
            </a:lvl4pPr>
            <a:lvl5pPr algn="ctr">
              <a:defRPr/>
            </a:lvl5pPr>
          </a:lstStyle>
          <a:p>
            <a:pPr lvl="0"/>
            <a:r>
              <a:rPr lang="en-US"/>
              <a:t>Click to edit Master text styles</a:t>
            </a:r>
          </a:p>
        </p:txBody>
      </p:sp>
      <p:sp>
        <p:nvSpPr>
          <p:cNvPr id="17" name="Text Placeholder 16"/>
          <p:cNvSpPr>
            <a:spLocks noGrp="1"/>
          </p:cNvSpPr>
          <p:nvPr>
            <p:ph type="body" sz="quarter" idx="14"/>
          </p:nvPr>
        </p:nvSpPr>
        <p:spPr>
          <a:xfrm>
            <a:off x="3930072" y="4784725"/>
            <a:ext cx="4331855" cy="276225"/>
          </a:xfr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a:buNone/>
              <a:defRPr lang="en-US" sz="1200" b="1" cap="all" baseline="0" dirty="0" smtClean="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defRPr>
            </a:lvl1pPr>
          </a:lstStyle>
          <a:p>
            <a:pPr marL="0" lvl="0" algn="ctr"/>
            <a:r>
              <a:rPr lang="en-US"/>
              <a:t>Click to edit Master text styles</a:t>
            </a:r>
          </a:p>
        </p:txBody>
      </p:sp>
      <p:grpSp>
        <p:nvGrpSpPr>
          <p:cNvPr id="6" name="Group 5">
            <a:extLst>
              <a:ext uri="{FF2B5EF4-FFF2-40B4-BE49-F238E27FC236}">
                <a16:creationId xmlns:a16="http://schemas.microsoft.com/office/drawing/2014/main" id="{4FDE9AFA-FFD7-2347-3167-FDF1E0A34AC3}"/>
              </a:ext>
            </a:extLst>
          </p:cNvPr>
          <p:cNvGrpSpPr/>
          <p:nvPr userDrawn="1"/>
        </p:nvGrpSpPr>
        <p:grpSpPr>
          <a:xfrm>
            <a:off x="0" y="0"/>
            <a:ext cx="12192000" cy="397164"/>
            <a:chOff x="421830" y="1342659"/>
            <a:chExt cx="10018760" cy="290558"/>
          </a:xfrm>
        </p:grpSpPr>
        <p:sp>
          <p:nvSpPr>
            <p:cNvPr id="7" name="Rectangle 6">
              <a:extLst>
                <a:ext uri="{FF2B5EF4-FFF2-40B4-BE49-F238E27FC236}">
                  <a16:creationId xmlns:a16="http://schemas.microsoft.com/office/drawing/2014/main" id="{76E5C5A6-6C2A-AFEE-BD17-49528C3855FB}"/>
                </a:ext>
              </a:extLst>
            </p:cNvPr>
            <p:cNvSpPr/>
            <p:nvPr userDrawn="1"/>
          </p:nvSpPr>
          <p:spPr>
            <a:xfrm>
              <a:off x="421831" y="1487938"/>
              <a:ext cx="2532791" cy="145279"/>
            </a:xfrm>
            <a:prstGeom prst="rect">
              <a:avLst/>
            </a:prstGeom>
            <a:solidFill>
              <a:srgbClr val="F2ED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CBD549B1-F3EA-848F-3C95-AFBB4052AC0B}"/>
                </a:ext>
              </a:extLst>
            </p:cNvPr>
            <p:cNvSpPr/>
            <p:nvPr userDrawn="1"/>
          </p:nvSpPr>
          <p:spPr>
            <a:xfrm>
              <a:off x="2928836" y="1487938"/>
              <a:ext cx="2503918" cy="145279"/>
            </a:xfrm>
            <a:prstGeom prst="rect">
              <a:avLst/>
            </a:prstGeom>
            <a:solidFill>
              <a:srgbClr val="FAE1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2D0A31AE-FDE0-EF4E-8CB4-92A0FFF2647C}"/>
                </a:ext>
              </a:extLst>
            </p:cNvPr>
            <p:cNvSpPr/>
            <p:nvPr userDrawn="1"/>
          </p:nvSpPr>
          <p:spPr>
            <a:xfrm>
              <a:off x="5432754" y="1487938"/>
              <a:ext cx="2503918" cy="145279"/>
            </a:xfrm>
            <a:prstGeom prst="rect">
              <a:avLst/>
            </a:prstGeom>
            <a:solidFill>
              <a:srgbClr val="FED3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21D21763-0A4C-FA7D-9F37-F8AFE615EED6}"/>
                </a:ext>
              </a:extLst>
            </p:cNvPr>
            <p:cNvSpPr/>
            <p:nvPr userDrawn="1"/>
          </p:nvSpPr>
          <p:spPr>
            <a:xfrm>
              <a:off x="7936672" y="1487938"/>
              <a:ext cx="2503918" cy="145279"/>
            </a:xfrm>
            <a:prstGeom prst="rect">
              <a:avLst/>
            </a:prstGeom>
            <a:solidFill>
              <a:srgbClr val="EBAB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172AC8E2-F6D4-FD99-70C6-77755885A9A4}"/>
                </a:ext>
              </a:extLst>
            </p:cNvPr>
            <p:cNvSpPr/>
            <p:nvPr userDrawn="1"/>
          </p:nvSpPr>
          <p:spPr>
            <a:xfrm>
              <a:off x="421830" y="1342659"/>
              <a:ext cx="10018759" cy="1452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0641981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Context or Quote with Photo">
    <p:bg>
      <p:bgPr>
        <a:solidFill>
          <a:schemeClr val="bg2"/>
        </a:solidFill>
        <a:effectLst/>
      </p:bgPr>
    </p:bg>
    <p:spTree>
      <p:nvGrpSpPr>
        <p:cNvPr id="1" name=""/>
        <p:cNvGrpSpPr/>
        <p:nvPr/>
      </p:nvGrpSpPr>
      <p:grpSpPr>
        <a:xfrm>
          <a:off x="0" y="0"/>
          <a:ext cx="0" cy="0"/>
          <a:chOff x="0" y="0"/>
          <a:chExt cx="0" cy="0"/>
        </a:xfrm>
      </p:grpSpPr>
      <p:sp>
        <p:nvSpPr>
          <p:cNvPr id="7" name="Picture Placeholder 6"/>
          <p:cNvSpPr>
            <a:spLocks noGrp="1"/>
          </p:cNvSpPr>
          <p:nvPr>
            <p:ph type="pic" sz="quarter" idx="15"/>
          </p:nvPr>
        </p:nvSpPr>
        <p:spPr>
          <a:xfrm>
            <a:off x="6350285" y="845819"/>
            <a:ext cx="5440648" cy="5407201"/>
          </a:xfrm>
        </p:spPr>
        <p:txBody>
          <a:bodyPr/>
          <a:lstStyle/>
          <a:p>
            <a:r>
              <a:rPr lang="en-US"/>
              <a:t>Click icon to add picture</a:t>
            </a:r>
          </a:p>
        </p:txBody>
      </p:sp>
      <p:sp>
        <p:nvSpPr>
          <p:cNvPr id="2" name="Title 1"/>
          <p:cNvSpPr>
            <a:spLocks noGrp="1"/>
          </p:cNvSpPr>
          <p:nvPr>
            <p:ph type="title" hasCustomPrompt="1"/>
          </p:nvPr>
        </p:nvSpPr>
        <p:spPr>
          <a:xfrm>
            <a:off x="854362" y="1237675"/>
            <a:ext cx="4331855" cy="910202"/>
          </a:xfrm>
        </p:spPr>
        <p:txBody>
          <a:bodyPr anchor="b">
            <a:normAutofit/>
          </a:bodyPr>
          <a:lstStyle>
            <a:lvl1pPr algn="ctr">
              <a:defRPr sz="2800" cap="all" baseline="0"/>
            </a:lvl1pPr>
          </a:lstStyle>
          <a:p>
            <a:r>
              <a:rPr lang="en-US" dirty="0"/>
              <a:t>CONTEXT or THEME</a:t>
            </a:r>
          </a:p>
        </p:txBody>
      </p:sp>
      <p:sp>
        <p:nvSpPr>
          <p:cNvPr id="3" name="Date Placeholder 2"/>
          <p:cNvSpPr>
            <a:spLocks noGrp="1"/>
          </p:cNvSpPr>
          <p:nvPr>
            <p:ph type="dt" sz="half" idx="10"/>
          </p:nvPr>
        </p:nvSpPr>
        <p:spPr>
          <a:xfrm>
            <a:off x="10751004" y="6335309"/>
            <a:ext cx="1181114" cy="250337"/>
          </a:xfrm>
        </p:spPr>
        <p:txBody>
          <a:bodyPr/>
          <a:lstStyle/>
          <a:p>
            <a:fld id="{8E0DE03C-A8F3-4E0D-85C9-E66849B682E5}" type="datetime1">
              <a:rPr lang="en-US" smtClean="0"/>
              <a:t>6/4/25</a:t>
            </a:fld>
            <a:endParaRPr lang="en-US" dirty="0"/>
          </a:p>
        </p:txBody>
      </p:sp>
      <p:sp>
        <p:nvSpPr>
          <p:cNvPr id="4" name="Footer Placeholder 3"/>
          <p:cNvSpPr>
            <a:spLocks noGrp="1"/>
          </p:cNvSpPr>
          <p:nvPr>
            <p:ph type="ftr" sz="quarter" idx="11"/>
          </p:nvPr>
        </p:nvSpPr>
        <p:spPr>
          <a:xfrm>
            <a:off x="259882" y="6335309"/>
            <a:ext cx="3887245" cy="250337"/>
          </a:xfrm>
        </p:spPr>
        <p:txBody>
          <a:bodyPr/>
          <a:lstStyle/>
          <a:p>
            <a:endParaRPr lang="en-US" dirty="0"/>
          </a:p>
        </p:txBody>
      </p:sp>
      <p:sp>
        <p:nvSpPr>
          <p:cNvPr id="5" name="Slide Number Placeholder 4"/>
          <p:cNvSpPr>
            <a:spLocks noGrp="1"/>
          </p:cNvSpPr>
          <p:nvPr>
            <p:ph type="sldNum" sz="quarter" idx="12"/>
          </p:nvPr>
        </p:nvSpPr>
        <p:spPr>
          <a:xfrm>
            <a:off x="5587999" y="6335309"/>
            <a:ext cx="1016000" cy="250337"/>
          </a:xfrm>
        </p:spPr>
        <p:txBody>
          <a:bodyPr/>
          <a:lstStyle/>
          <a:p>
            <a:r>
              <a:rPr lang="en-US" dirty="0"/>
              <a:t>PAGE  </a:t>
            </a:r>
            <a:fld id="{93005692-73BE-493E-93AB-ECD6027A7652}" type="slidenum">
              <a:rPr lang="en-US" smtClean="0"/>
              <a:pPr/>
              <a:t>‹#›</a:t>
            </a:fld>
            <a:endParaRPr lang="en-US" dirty="0"/>
          </a:p>
        </p:txBody>
      </p:sp>
      <p:sp>
        <p:nvSpPr>
          <p:cNvPr id="15" name="Text Placeholder 14"/>
          <p:cNvSpPr>
            <a:spLocks noGrp="1"/>
          </p:cNvSpPr>
          <p:nvPr>
            <p:ph type="body" sz="quarter" idx="13"/>
          </p:nvPr>
        </p:nvSpPr>
        <p:spPr>
          <a:xfrm>
            <a:off x="544943" y="2409026"/>
            <a:ext cx="4950694" cy="2114550"/>
          </a:xfrm>
        </p:spPr>
        <p:txBody>
          <a:bodyPr anchor="ctr">
            <a:normAutofit/>
          </a:bodyPr>
          <a:lstStyle>
            <a:lvl1pPr marL="0" indent="0" algn="ctr">
              <a:lnSpc>
                <a:spcPct val="100000"/>
              </a:lnSpc>
              <a:buNone/>
              <a:defRPr sz="2200"/>
            </a:lvl1pPr>
            <a:lvl2pPr algn="ctr">
              <a:defRPr/>
            </a:lvl2pPr>
            <a:lvl3pPr algn="ctr">
              <a:defRPr/>
            </a:lvl3pPr>
            <a:lvl4pPr algn="ctr">
              <a:defRPr/>
            </a:lvl4pPr>
            <a:lvl5pPr algn="ctr">
              <a:defRPr/>
            </a:lvl5pPr>
          </a:lstStyle>
          <a:p>
            <a:pPr lvl="0"/>
            <a:r>
              <a:rPr lang="en-US"/>
              <a:t>Click to edit Master text styles</a:t>
            </a:r>
          </a:p>
        </p:txBody>
      </p:sp>
      <p:sp>
        <p:nvSpPr>
          <p:cNvPr id="17" name="Text Placeholder 16"/>
          <p:cNvSpPr>
            <a:spLocks noGrp="1"/>
          </p:cNvSpPr>
          <p:nvPr>
            <p:ph type="body" sz="quarter" idx="14"/>
          </p:nvPr>
        </p:nvSpPr>
        <p:spPr>
          <a:xfrm>
            <a:off x="854362" y="4784725"/>
            <a:ext cx="4331855" cy="276225"/>
          </a:xfr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a:buNone/>
              <a:defRPr lang="en-US" sz="1200" b="1" cap="all" baseline="0" dirty="0" smtClean="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defRPr>
            </a:lvl1pPr>
          </a:lstStyle>
          <a:p>
            <a:pPr marL="0" lvl="0" algn="ctr"/>
            <a:r>
              <a:rPr lang="en-US"/>
              <a:t>Click to edit Master text styles</a:t>
            </a:r>
          </a:p>
        </p:txBody>
      </p:sp>
      <p:cxnSp>
        <p:nvCxnSpPr>
          <p:cNvPr id="10" name="Straight Connector 9">
            <a:extLst>
              <a:ext uri="{C183D7F6-B498-43B3-948B-1728B52AA6E4}">
                <adec:decorative xmlns:adec="http://schemas.microsoft.com/office/drawing/2017/decorative" val="1"/>
              </a:ext>
            </a:extLst>
          </p:cNvPr>
          <p:cNvCxnSpPr/>
          <p:nvPr userDrawn="1"/>
        </p:nvCxnSpPr>
        <p:spPr>
          <a:xfrm>
            <a:off x="854363" y="2244437"/>
            <a:ext cx="4331855" cy="0"/>
          </a:xfrm>
          <a:prstGeom prst="line">
            <a:avLst/>
          </a:prstGeom>
          <a:ln w="15875" cap="rnd">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C183D7F6-B498-43B3-948B-1728B52AA6E4}">
                <adec:decorative xmlns:adec="http://schemas.microsoft.com/office/drawing/2017/decorative" val="1"/>
              </a:ext>
            </a:extLst>
          </p:cNvPr>
          <p:cNvCxnSpPr/>
          <p:nvPr userDrawn="1"/>
        </p:nvCxnSpPr>
        <p:spPr>
          <a:xfrm>
            <a:off x="854363" y="4668983"/>
            <a:ext cx="4331855" cy="0"/>
          </a:xfrm>
          <a:prstGeom prst="line">
            <a:avLst/>
          </a:prstGeom>
          <a:ln w="15875" cap="rnd">
            <a:solidFill>
              <a:schemeClr val="tx1"/>
            </a:solidFill>
          </a:ln>
        </p:spPr>
        <p:style>
          <a:lnRef idx="1">
            <a:schemeClr val="accent1"/>
          </a:lnRef>
          <a:fillRef idx="0">
            <a:schemeClr val="accent1"/>
          </a:fillRef>
          <a:effectRef idx="0">
            <a:schemeClr val="accent1"/>
          </a:effectRef>
          <a:fontRef idx="minor">
            <a:schemeClr val="tx1"/>
          </a:fontRef>
        </p:style>
      </p:cxnSp>
      <p:grpSp>
        <p:nvGrpSpPr>
          <p:cNvPr id="6" name="Group 5">
            <a:extLst>
              <a:ext uri="{FF2B5EF4-FFF2-40B4-BE49-F238E27FC236}">
                <a16:creationId xmlns:a16="http://schemas.microsoft.com/office/drawing/2014/main" id="{D72C6A36-12A8-648E-3569-D00054B97EDE}"/>
              </a:ext>
            </a:extLst>
          </p:cNvPr>
          <p:cNvGrpSpPr/>
          <p:nvPr userDrawn="1"/>
        </p:nvGrpSpPr>
        <p:grpSpPr>
          <a:xfrm>
            <a:off x="0" y="0"/>
            <a:ext cx="12192000" cy="397164"/>
            <a:chOff x="421830" y="1342659"/>
            <a:chExt cx="10018760" cy="290558"/>
          </a:xfrm>
        </p:grpSpPr>
        <p:sp>
          <p:nvSpPr>
            <p:cNvPr id="8" name="Rectangle 7">
              <a:extLst>
                <a:ext uri="{FF2B5EF4-FFF2-40B4-BE49-F238E27FC236}">
                  <a16:creationId xmlns:a16="http://schemas.microsoft.com/office/drawing/2014/main" id="{9341EFA2-509C-A2DA-BAFE-6A88632CD8BD}"/>
                </a:ext>
              </a:extLst>
            </p:cNvPr>
            <p:cNvSpPr/>
            <p:nvPr userDrawn="1"/>
          </p:nvSpPr>
          <p:spPr>
            <a:xfrm>
              <a:off x="421831" y="1487938"/>
              <a:ext cx="2532791" cy="145279"/>
            </a:xfrm>
            <a:prstGeom prst="rect">
              <a:avLst/>
            </a:prstGeom>
            <a:solidFill>
              <a:srgbClr val="F2ED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C475CC21-076A-A811-68B0-7FD8CD8D56F3}"/>
                </a:ext>
              </a:extLst>
            </p:cNvPr>
            <p:cNvSpPr/>
            <p:nvPr userDrawn="1"/>
          </p:nvSpPr>
          <p:spPr>
            <a:xfrm>
              <a:off x="2928836" y="1487938"/>
              <a:ext cx="2503918" cy="145279"/>
            </a:xfrm>
            <a:prstGeom prst="rect">
              <a:avLst/>
            </a:prstGeom>
            <a:solidFill>
              <a:srgbClr val="FAE1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6C91703A-A99F-06CE-B55C-0D09FBAF811B}"/>
                </a:ext>
              </a:extLst>
            </p:cNvPr>
            <p:cNvSpPr/>
            <p:nvPr userDrawn="1"/>
          </p:nvSpPr>
          <p:spPr>
            <a:xfrm>
              <a:off x="5432754" y="1487938"/>
              <a:ext cx="2503918" cy="145279"/>
            </a:xfrm>
            <a:prstGeom prst="rect">
              <a:avLst/>
            </a:prstGeom>
            <a:solidFill>
              <a:srgbClr val="FED3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160600EF-94C1-BC1E-4FA3-4CC356E82A0C}"/>
                </a:ext>
              </a:extLst>
            </p:cNvPr>
            <p:cNvSpPr/>
            <p:nvPr userDrawn="1"/>
          </p:nvSpPr>
          <p:spPr>
            <a:xfrm>
              <a:off x="7936672" y="1487938"/>
              <a:ext cx="2503918" cy="145279"/>
            </a:xfrm>
            <a:prstGeom prst="rect">
              <a:avLst/>
            </a:prstGeom>
            <a:solidFill>
              <a:srgbClr val="EBAB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4069E7EA-C348-85EA-0BB1-F112127EBF12}"/>
                </a:ext>
              </a:extLst>
            </p:cNvPr>
            <p:cNvSpPr/>
            <p:nvPr userDrawn="1"/>
          </p:nvSpPr>
          <p:spPr>
            <a:xfrm>
              <a:off x="421830" y="1342659"/>
              <a:ext cx="10018759" cy="1452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433173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Section Divider 1">
    <p:spTree>
      <p:nvGrpSpPr>
        <p:cNvPr id="1" name=""/>
        <p:cNvGrpSpPr/>
        <p:nvPr/>
      </p:nvGrpSpPr>
      <p:grpSpPr>
        <a:xfrm>
          <a:off x="0" y="0"/>
          <a:ext cx="0" cy="0"/>
          <a:chOff x="0" y="0"/>
          <a:chExt cx="0" cy="0"/>
        </a:xfrm>
      </p:grpSpPr>
      <p:sp>
        <p:nvSpPr>
          <p:cNvPr id="9" name="Text Placeholder 8"/>
          <p:cNvSpPr>
            <a:spLocks noGrp="1"/>
          </p:cNvSpPr>
          <p:nvPr>
            <p:ph type="body" sz="quarter" idx="13" hasCustomPrompt="1"/>
          </p:nvPr>
        </p:nvSpPr>
        <p:spPr>
          <a:xfrm>
            <a:off x="1550988" y="3461559"/>
            <a:ext cx="9070975" cy="598488"/>
          </a:xfrm>
        </p:spPr>
        <p:txBody>
          <a:bodyPr>
            <a:normAutofit/>
          </a:bodyPr>
          <a:lstStyle>
            <a:lvl1pPr marL="0" indent="0" algn="ctr">
              <a:buNone/>
              <a:defRPr sz="3200"/>
            </a:lvl1pPr>
            <a:lvl2pPr marL="457200" indent="0" algn="ctr">
              <a:buNone/>
              <a:defRPr/>
            </a:lvl2pPr>
            <a:lvl3pPr marL="914400" indent="0" algn="ctr">
              <a:buNone/>
              <a:defRPr/>
            </a:lvl3pPr>
            <a:lvl4pPr marL="1371600" indent="0" algn="ctr">
              <a:buNone/>
              <a:defRPr/>
            </a:lvl4pPr>
            <a:lvl5pPr marL="1828800" indent="0" algn="ctr">
              <a:buNone/>
              <a:defRPr/>
            </a:lvl5pPr>
          </a:lstStyle>
          <a:p>
            <a:pPr lvl="0"/>
            <a:r>
              <a:rPr lang="en-US" dirty="0" err="1"/>
              <a:t>Subheader</a:t>
            </a:r>
            <a:endParaRPr lang="en-US" dirty="0"/>
          </a:p>
        </p:txBody>
      </p:sp>
      <p:sp>
        <p:nvSpPr>
          <p:cNvPr id="2" name="Title 1"/>
          <p:cNvSpPr>
            <a:spLocks noGrp="1"/>
          </p:cNvSpPr>
          <p:nvPr>
            <p:ph type="title" hasCustomPrompt="1"/>
          </p:nvPr>
        </p:nvSpPr>
        <p:spPr>
          <a:xfrm>
            <a:off x="287591" y="2382981"/>
            <a:ext cx="11569729" cy="1046019"/>
          </a:xfrm>
        </p:spPr>
        <p:txBody>
          <a:bodyPr anchor="b">
            <a:normAutofit/>
          </a:bodyPr>
          <a:lstStyle>
            <a:lvl1pPr algn="ctr">
              <a:defRPr sz="6000" cap="all" baseline="0"/>
            </a:lvl1pPr>
          </a:lstStyle>
          <a:p>
            <a:r>
              <a:rPr lang="en-US" dirty="0"/>
              <a:t>SECTION DIVIDER</a:t>
            </a:r>
          </a:p>
        </p:txBody>
      </p:sp>
      <p:sp>
        <p:nvSpPr>
          <p:cNvPr id="3" name="Date Placeholder 2"/>
          <p:cNvSpPr>
            <a:spLocks noGrp="1"/>
          </p:cNvSpPr>
          <p:nvPr>
            <p:ph type="dt" sz="half" idx="10"/>
          </p:nvPr>
        </p:nvSpPr>
        <p:spPr>
          <a:xfrm>
            <a:off x="10751004" y="6335309"/>
            <a:ext cx="1181114" cy="250337"/>
          </a:xfrm>
        </p:spPr>
        <p:txBody>
          <a:bodyPr/>
          <a:lstStyle/>
          <a:p>
            <a:fld id="{EA58A4BD-1C39-46CE-AF69-67005866ED66}" type="datetime1">
              <a:rPr lang="en-US" smtClean="0"/>
              <a:t>6/4/25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r>
              <a:rPr lang="en-US" dirty="0"/>
              <a:t>PAGE  </a:t>
            </a:r>
            <a:fld id="{93005692-73BE-493E-93AB-ECD6027A7652}" type="slidenum">
              <a:rPr lang="en-US" smtClean="0"/>
              <a:pPr/>
              <a:t>‹#›</a:t>
            </a:fld>
            <a:endParaRPr lang="en-US" dirty="0"/>
          </a:p>
        </p:txBody>
      </p:sp>
      <p:grpSp>
        <p:nvGrpSpPr>
          <p:cNvPr id="6" name="Group 5">
            <a:extLst>
              <a:ext uri="{FF2B5EF4-FFF2-40B4-BE49-F238E27FC236}">
                <a16:creationId xmlns:a16="http://schemas.microsoft.com/office/drawing/2014/main" id="{286E267E-B65C-F4B3-6286-047BB3E93079}"/>
              </a:ext>
            </a:extLst>
          </p:cNvPr>
          <p:cNvGrpSpPr/>
          <p:nvPr userDrawn="1"/>
        </p:nvGrpSpPr>
        <p:grpSpPr>
          <a:xfrm>
            <a:off x="0" y="0"/>
            <a:ext cx="12192000" cy="397164"/>
            <a:chOff x="421830" y="1342659"/>
            <a:chExt cx="10018760" cy="290558"/>
          </a:xfrm>
        </p:grpSpPr>
        <p:sp>
          <p:nvSpPr>
            <p:cNvPr id="14" name="Rectangle 13">
              <a:extLst>
                <a:ext uri="{FF2B5EF4-FFF2-40B4-BE49-F238E27FC236}">
                  <a16:creationId xmlns:a16="http://schemas.microsoft.com/office/drawing/2014/main" id="{E3736B7B-B04C-12D3-2026-E56D619F8DA3}"/>
                </a:ext>
              </a:extLst>
            </p:cNvPr>
            <p:cNvSpPr/>
            <p:nvPr userDrawn="1"/>
          </p:nvSpPr>
          <p:spPr>
            <a:xfrm>
              <a:off x="421831" y="1487938"/>
              <a:ext cx="2532791" cy="145279"/>
            </a:xfrm>
            <a:prstGeom prst="rect">
              <a:avLst/>
            </a:prstGeom>
            <a:solidFill>
              <a:srgbClr val="F2ED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C6331547-A9DB-F53A-721D-FDBAE7A1BAA4}"/>
                </a:ext>
              </a:extLst>
            </p:cNvPr>
            <p:cNvSpPr/>
            <p:nvPr userDrawn="1"/>
          </p:nvSpPr>
          <p:spPr>
            <a:xfrm>
              <a:off x="2928836" y="1487938"/>
              <a:ext cx="2503918" cy="145279"/>
            </a:xfrm>
            <a:prstGeom prst="rect">
              <a:avLst/>
            </a:prstGeom>
            <a:solidFill>
              <a:srgbClr val="FAE1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7056261B-07B2-A56E-A728-17FD21096879}"/>
                </a:ext>
              </a:extLst>
            </p:cNvPr>
            <p:cNvSpPr/>
            <p:nvPr userDrawn="1"/>
          </p:nvSpPr>
          <p:spPr>
            <a:xfrm>
              <a:off x="5432754" y="1487938"/>
              <a:ext cx="2503918" cy="145279"/>
            </a:xfrm>
            <a:prstGeom prst="rect">
              <a:avLst/>
            </a:prstGeom>
            <a:solidFill>
              <a:srgbClr val="FED3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007BC18F-6CFE-55D8-BE1F-9202FC65B49C}"/>
                </a:ext>
              </a:extLst>
            </p:cNvPr>
            <p:cNvSpPr/>
            <p:nvPr userDrawn="1"/>
          </p:nvSpPr>
          <p:spPr>
            <a:xfrm>
              <a:off x="7936672" y="1487938"/>
              <a:ext cx="2503918" cy="145279"/>
            </a:xfrm>
            <a:prstGeom prst="rect">
              <a:avLst/>
            </a:prstGeom>
            <a:solidFill>
              <a:srgbClr val="EBAB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E0FCE5BD-A2E3-BD85-F1DC-9C10B47153A4}"/>
                </a:ext>
              </a:extLst>
            </p:cNvPr>
            <p:cNvSpPr/>
            <p:nvPr userDrawn="1"/>
          </p:nvSpPr>
          <p:spPr>
            <a:xfrm>
              <a:off x="421830" y="1342659"/>
              <a:ext cx="10018759" cy="1452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4677280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Section Divider 2">
    <p:bg>
      <p:bgPr>
        <a:solidFill>
          <a:srgbClr val="FED34C"/>
        </a:solidFill>
        <a:effectLst/>
      </p:bgPr>
    </p:bg>
    <p:spTree>
      <p:nvGrpSpPr>
        <p:cNvPr id="1" name=""/>
        <p:cNvGrpSpPr/>
        <p:nvPr/>
      </p:nvGrpSpPr>
      <p:grpSpPr>
        <a:xfrm>
          <a:off x="0" y="0"/>
          <a:ext cx="0" cy="0"/>
          <a:chOff x="0" y="0"/>
          <a:chExt cx="0" cy="0"/>
        </a:xfrm>
      </p:grpSpPr>
      <p:sp>
        <p:nvSpPr>
          <p:cNvPr id="9" name="Text Placeholder 8"/>
          <p:cNvSpPr>
            <a:spLocks noGrp="1"/>
          </p:cNvSpPr>
          <p:nvPr>
            <p:ph type="body" sz="quarter" idx="13" hasCustomPrompt="1"/>
          </p:nvPr>
        </p:nvSpPr>
        <p:spPr>
          <a:xfrm>
            <a:off x="1550988" y="3461559"/>
            <a:ext cx="9070975" cy="598488"/>
          </a:xfrm>
        </p:spPr>
        <p:txBody>
          <a:bodyPr>
            <a:normAutofit/>
          </a:bodyPr>
          <a:lstStyle>
            <a:lvl1pPr marL="0" indent="0" algn="ctr">
              <a:buNone/>
              <a:defRPr sz="3200"/>
            </a:lvl1pPr>
            <a:lvl2pPr marL="457200" indent="0" algn="ctr">
              <a:buNone/>
              <a:defRPr/>
            </a:lvl2pPr>
            <a:lvl3pPr marL="914400" indent="0" algn="ctr">
              <a:buNone/>
              <a:defRPr/>
            </a:lvl3pPr>
            <a:lvl4pPr marL="1371600" indent="0" algn="ctr">
              <a:buNone/>
              <a:defRPr/>
            </a:lvl4pPr>
            <a:lvl5pPr marL="1828800" indent="0" algn="ctr">
              <a:buNone/>
              <a:defRPr/>
            </a:lvl5pPr>
          </a:lstStyle>
          <a:p>
            <a:pPr lvl="0"/>
            <a:r>
              <a:rPr lang="en-US" dirty="0" err="1"/>
              <a:t>Subheader</a:t>
            </a:r>
            <a:endParaRPr lang="en-US" dirty="0"/>
          </a:p>
        </p:txBody>
      </p:sp>
      <p:sp>
        <p:nvSpPr>
          <p:cNvPr id="2" name="Title 1"/>
          <p:cNvSpPr>
            <a:spLocks noGrp="1"/>
          </p:cNvSpPr>
          <p:nvPr>
            <p:ph type="title" hasCustomPrompt="1"/>
          </p:nvPr>
        </p:nvSpPr>
        <p:spPr>
          <a:xfrm>
            <a:off x="287591" y="2382981"/>
            <a:ext cx="11569729" cy="1046019"/>
          </a:xfrm>
        </p:spPr>
        <p:txBody>
          <a:bodyPr anchor="b">
            <a:normAutofit/>
          </a:bodyPr>
          <a:lstStyle>
            <a:lvl1pPr algn="ctr">
              <a:defRPr sz="6000" cap="all" baseline="0"/>
            </a:lvl1pPr>
          </a:lstStyle>
          <a:p>
            <a:r>
              <a:rPr lang="en-US" dirty="0"/>
              <a:t>SECTION DIVIDER</a:t>
            </a:r>
          </a:p>
        </p:txBody>
      </p:sp>
      <p:sp>
        <p:nvSpPr>
          <p:cNvPr id="3" name="Date Placeholder 2"/>
          <p:cNvSpPr>
            <a:spLocks noGrp="1"/>
          </p:cNvSpPr>
          <p:nvPr>
            <p:ph type="dt" sz="half" idx="10"/>
          </p:nvPr>
        </p:nvSpPr>
        <p:spPr>
          <a:xfrm>
            <a:off x="10751004" y="6335309"/>
            <a:ext cx="1181114" cy="250337"/>
          </a:xfrm>
        </p:spPr>
        <p:txBody>
          <a:bodyPr/>
          <a:lstStyle/>
          <a:p>
            <a:fld id="{0002C6A4-7EEF-457C-9C18-FD26DD313E5F}" type="datetime1">
              <a:rPr lang="en-US" smtClean="0"/>
              <a:t>6/4/25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r>
              <a:rPr lang="en-US" dirty="0"/>
              <a:t>PAGE  </a:t>
            </a:r>
            <a:fld id="{93005692-73BE-493E-93AB-ECD6027A7652}" type="slidenum">
              <a:rPr lang="en-US" smtClean="0"/>
              <a:pPr/>
              <a:t>‹#›</a:t>
            </a:fld>
            <a:endParaRPr lang="en-US" dirty="0"/>
          </a:p>
        </p:txBody>
      </p:sp>
      <p:grpSp>
        <p:nvGrpSpPr>
          <p:cNvPr id="6" name="Group 5">
            <a:extLst>
              <a:ext uri="{FF2B5EF4-FFF2-40B4-BE49-F238E27FC236}">
                <a16:creationId xmlns:a16="http://schemas.microsoft.com/office/drawing/2014/main" id="{5C257420-CE83-4866-3EA3-381C0CFC3158}"/>
              </a:ext>
            </a:extLst>
          </p:cNvPr>
          <p:cNvGrpSpPr/>
          <p:nvPr userDrawn="1"/>
        </p:nvGrpSpPr>
        <p:grpSpPr>
          <a:xfrm>
            <a:off x="0" y="0"/>
            <a:ext cx="12192000" cy="397164"/>
            <a:chOff x="421830" y="1342659"/>
            <a:chExt cx="10018760" cy="290558"/>
          </a:xfrm>
        </p:grpSpPr>
        <p:sp>
          <p:nvSpPr>
            <p:cNvPr id="14" name="Rectangle 13">
              <a:extLst>
                <a:ext uri="{FF2B5EF4-FFF2-40B4-BE49-F238E27FC236}">
                  <a16:creationId xmlns:a16="http://schemas.microsoft.com/office/drawing/2014/main" id="{A8621F66-77FA-4999-E325-230D9B669B97}"/>
                </a:ext>
              </a:extLst>
            </p:cNvPr>
            <p:cNvSpPr/>
            <p:nvPr userDrawn="1"/>
          </p:nvSpPr>
          <p:spPr>
            <a:xfrm>
              <a:off x="421831" y="1487938"/>
              <a:ext cx="2532791" cy="145279"/>
            </a:xfrm>
            <a:prstGeom prst="rect">
              <a:avLst/>
            </a:prstGeom>
            <a:solidFill>
              <a:srgbClr val="F2ED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9042B54D-8327-3710-DF48-EE39609CDDA0}"/>
                </a:ext>
              </a:extLst>
            </p:cNvPr>
            <p:cNvSpPr/>
            <p:nvPr userDrawn="1"/>
          </p:nvSpPr>
          <p:spPr>
            <a:xfrm>
              <a:off x="2928836" y="1487938"/>
              <a:ext cx="2503918" cy="145279"/>
            </a:xfrm>
            <a:prstGeom prst="rect">
              <a:avLst/>
            </a:prstGeom>
            <a:solidFill>
              <a:srgbClr val="FAE1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EDCFC16C-2941-FB67-C5DD-46A3F3A9A173}"/>
                </a:ext>
              </a:extLst>
            </p:cNvPr>
            <p:cNvSpPr/>
            <p:nvPr userDrawn="1"/>
          </p:nvSpPr>
          <p:spPr>
            <a:xfrm>
              <a:off x="5432754" y="1487938"/>
              <a:ext cx="2503918" cy="145279"/>
            </a:xfrm>
            <a:prstGeom prst="rect">
              <a:avLst/>
            </a:prstGeom>
            <a:solidFill>
              <a:srgbClr val="FED3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A34C2BD1-3A50-A203-B064-3DCD3906F6F2}"/>
                </a:ext>
              </a:extLst>
            </p:cNvPr>
            <p:cNvSpPr/>
            <p:nvPr userDrawn="1"/>
          </p:nvSpPr>
          <p:spPr>
            <a:xfrm>
              <a:off x="7936672" y="1487938"/>
              <a:ext cx="2503918" cy="145279"/>
            </a:xfrm>
            <a:prstGeom prst="rect">
              <a:avLst/>
            </a:prstGeom>
            <a:solidFill>
              <a:srgbClr val="EBAB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AE1944A9-11DF-DB57-300B-F689B08F4D3C}"/>
                </a:ext>
              </a:extLst>
            </p:cNvPr>
            <p:cNvSpPr/>
            <p:nvPr userDrawn="1"/>
          </p:nvSpPr>
          <p:spPr>
            <a:xfrm>
              <a:off x="421830" y="1342659"/>
              <a:ext cx="10018759" cy="1452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6668287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Section Divider 3">
    <p:bg>
      <p:bgPr>
        <a:solidFill>
          <a:schemeClr val="tx1"/>
        </a:solidFill>
        <a:effectLst/>
      </p:bgPr>
    </p:bg>
    <p:spTree>
      <p:nvGrpSpPr>
        <p:cNvPr id="1" name=""/>
        <p:cNvGrpSpPr/>
        <p:nvPr/>
      </p:nvGrpSpPr>
      <p:grpSpPr>
        <a:xfrm>
          <a:off x="0" y="0"/>
          <a:ext cx="0" cy="0"/>
          <a:chOff x="0" y="0"/>
          <a:chExt cx="0" cy="0"/>
        </a:xfrm>
      </p:grpSpPr>
      <p:sp>
        <p:nvSpPr>
          <p:cNvPr id="9" name="Text Placeholder 8"/>
          <p:cNvSpPr>
            <a:spLocks noGrp="1"/>
          </p:cNvSpPr>
          <p:nvPr>
            <p:ph type="body" sz="quarter" idx="13" hasCustomPrompt="1"/>
          </p:nvPr>
        </p:nvSpPr>
        <p:spPr>
          <a:xfrm>
            <a:off x="1550988" y="3461559"/>
            <a:ext cx="9070975" cy="598488"/>
          </a:xfrm>
        </p:spPr>
        <p:txBody>
          <a:bodyPr>
            <a:normAutofit/>
          </a:bodyPr>
          <a:lstStyle>
            <a:lvl1pPr marL="0" indent="0" algn="ctr">
              <a:buNone/>
              <a:defRPr sz="3200">
                <a:solidFill>
                  <a:schemeClr val="bg1"/>
                </a:solidFill>
              </a:defRPr>
            </a:lvl1pPr>
            <a:lvl2pPr marL="457200" indent="0" algn="ctr">
              <a:buNone/>
              <a:defRPr/>
            </a:lvl2pPr>
            <a:lvl3pPr marL="914400" indent="0" algn="ctr">
              <a:buNone/>
              <a:defRPr/>
            </a:lvl3pPr>
            <a:lvl4pPr marL="1371600" indent="0" algn="ctr">
              <a:buNone/>
              <a:defRPr/>
            </a:lvl4pPr>
            <a:lvl5pPr marL="1828800" indent="0" algn="ctr">
              <a:buNone/>
              <a:defRPr/>
            </a:lvl5pPr>
          </a:lstStyle>
          <a:p>
            <a:pPr lvl="0"/>
            <a:r>
              <a:rPr lang="en-US" dirty="0" err="1"/>
              <a:t>Subheader</a:t>
            </a:r>
            <a:endParaRPr lang="en-US" dirty="0"/>
          </a:p>
        </p:txBody>
      </p:sp>
      <p:sp>
        <p:nvSpPr>
          <p:cNvPr id="2" name="Title 1"/>
          <p:cNvSpPr>
            <a:spLocks noGrp="1"/>
          </p:cNvSpPr>
          <p:nvPr>
            <p:ph type="title" hasCustomPrompt="1"/>
          </p:nvPr>
        </p:nvSpPr>
        <p:spPr>
          <a:xfrm>
            <a:off x="287591" y="2382981"/>
            <a:ext cx="11569729" cy="1046019"/>
          </a:xfrm>
        </p:spPr>
        <p:txBody>
          <a:bodyPr anchor="b">
            <a:normAutofit/>
          </a:bodyPr>
          <a:lstStyle>
            <a:lvl1pPr algn="ctr">
              <a:defRPr sz="6000" cap="all" baseline="0">
                <a:solidFill>
                  <a:schemeClr val="bg1"/>
                </a:solidFill>
              </a:defRPr>
            </a:lvl1pPr>
          </a:lstStyle>
          <a:p>
            <a:r>
              <a:rPr lang="en-US" dirty="0"/>
              <a:t>SECTION DIVIDER</a:t>
            </a:r>
          </a:p>
        </p:txBody>
      </p:sp>
      <p:sp>
        <p:nvSpPr>
          <p:cNvPr id="3" name="Date Placeholder 2"/>
          <p:cNvSpPr>
            <a:spLocks noGrp="1"/>
          </p:cNvSpPr>
          <p:nvPr>
            <p:ph type="dt" sz="half" idx="10"/>
          </p:nvPr>
        </p:nvSpPr>
        <p:spPr>
          <a:xfrm>
            <a:off x="10751004" y="6335309"/>
            <a:ext cx="1181114" cy="250337"/>
          </a:xfrm>
        </p:spPr>
        <p:txBody>
          <a:bodyPr/>
          <a:lstStyle>
            <a:lvl1pPr>
              <a:defRPr>
                <a:solidFill>
                  <a:schemeClr val="bg1"/>
                </a:solidFill>
              </a:defRPr>
            </a:lvl1pPr>
          </a:lstStyle>
          <a:p>
            <a:fld id="{6A235104-68AB-47D7-8CDC-5F1D0636A5D2}" type="datetime1">
              <a:rPr lang="en-US" smtClean="0"/>
              <a:t>6/4/25</a:t>
            </a:fld>
            <a:endParaRPr lang="en-US" dirty="0"/>
          </a:p>
        </p:txBody>
      </p:sp>
      <p:sp>
        <p:nvSpPr>
          <p:cNvPr id="4" name="Footer Placeholder 3"/>
          <p:cNvSpPr>
            <a:spLocks noGrp="1"/>
          </p:cNvSpPr>
          <p:nvPr>
            <p:ph type="ftr" sz="quarter" idx="11"/>
          </p:nvPr>
        </p:nvSpPr>
        <p:spPr/>
        <p:txBody>
          <a:bodyPr/>
          <a:lstStyle>
            <a:lvl1pPr>
              <a:defRPr>
                <a:solidFill>
                  <a:schemeClr val="bg1"/>
                </a:solidFill>
              </a:defRPr>
            </a:lvl1pPr>
          </a:lstStyle>
          <a:p>
            <a:endParaRPr lang="en-US" dirty="0"/>
          </a:p>
        </p:txBody>
      </p:sp>
      <p:sp>
        <p:nvSpPr>
          <p:cNvPr id="5" name="Slide Number Placeholder 4"/>
          <p:cNvSpPr>
            <a:spLocks noGrp="1"/>
          </p:cNvSpPr>
          <p:nvPr>
            <p:ph type="sldNum" sz="quarter" idx="12"/>
          </p:nvPr>
        </p:nvSpPr>
        <p:spPr/>
        <p:txBody>
          <a:bodyPr/>
          <a:lstStyle>
            <a:lvl1pPr>
              <a:defRPr>
                <a:solidFill>
                  <a:schemeClr val="bg1"/>
                </a:solidFill>
              </a:defRPr>
            </a:lvl1pPr>
          </a:lstStyle>
          <a:p>
            <a:r>
              <a:rPr lang="en-US" dirty="0"/>
              <a:t>PAGE  </a:t>
            </a:r>
            <a:fld id="{93005692-73BE-493E-93AB-ECD6027A7652}" type="slidenum">
              <a:rPr lang="en-US" smtClean="0"/>
              <a:pPr/>
              <a:t>‹#›</a:t>
            </a:fld>
            <a:endParaRPr lang="en-US" dirty="0"/>
          </a:p>
        </p:txBody>
      </p:sp>
      <p:grpSp>
        <p:nvGrpSpPr>
          <p:cNvPr id="19" name="Group 18">
            <a:extLst>
              <a:ext uri="{FF2B5EF4-FFF2-40B4-BE49-F238E27FC236}">
                <a16:creationId xmlns:a16="http://schemas.microsoft.com/office/drawing/2014/main" id="{55AC5E88-54DB-DB07-2D2B-3EA3C0141922}"/>
              </a:ext>
            </a:extLst>
          </p:cNvPr>
          <p:cNvGrpSpPr/>
          <p:nvPr userDrawn="1"/>
        </p:nvGrpSpPr>
        <p:grpSpPr>
          <a:xfrm>
            <a:off x="0" y="0"/>
            <a:ext cx="12192000" cy="397164"/>
            <a:chOff x="421830" y="1342659"/>
            <a:chExt cx="10018760" cy="290558"/>
          </a:xfrm>
        </p:grpSpPr>
        <p:sp>
          <p:nvSpPr>
            <p:cNvPr id="20" name="Rectangle 19">
              <a:extLst>
                <a:ext uri="{FF2B5EF4-FFF2-40B4-BE49-F238E27FC236}">
                  <a16:creationId xmlns:a16="http://schemas.microsoft.com/office/drawing/2014/main" id="{7D421AC2-0BAA-41E8-5271-9D286A5CB1F7}"/>
                </a:ext>
              </a:extLst>
            </p:cNvPr>
            <p:cNvSpPr/>
            <p:nvPr userDrawn="1"/>
          </p:nvSpPr>
          <p:spPr>
            <a:xfrm>
              <a:off x="421831" y="1487938"/>
              <a:ext cx="2532791" cy="145279"/>
            </a:xfrm>
            <a:prstGeom prst="rect">
              <a:avLst/>
            </a:prstGeom>
            <a:solidFill>
              <a:srgbClr val="F2ED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1D31278D-990D-8DFD-00A2-BCCECAB47A5E}"/>
                </a:ext>
              </a:extLst>
            </p:cNvPr>
            <p:cNvSpPr/>
            <p:nvPr userDrawn="1"/>
          </p:nvSpPr>
          <p:spPr>
            <a:xfrm>
              <a:off x="2928836" y="1487938"/>
              <a:ext cx="2503918" cy="145279"/>
            </a:xfrm>
            <a:prstGeom prst="rect">
              <a:avLst/>
            </a:prstGeom>
            <a:solidFill>
              <a:srgbClr val="FAE1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0A348C4B-29F3-5E21-5DA6-F7A38594E57F}"/>
                </a:ext>
              </a:extLst>
            </p:cNvPr>
            <p:cNvSpPr/>
            <p:nvPr userDrawn="1"/>
          </p:nvSpPr>
          <p:spPr>
            <a:xfrm>
              <a:off x="5432754" y="1487938"/>
              <a:ext cx="2503918" cy="145279"/>
            </a:xfrm>
            <a:prstGeom prst="rect">
              <a:avLst/>
            </a:prstGeom>
            <a:solidFill>
              <a:srgbClr val="FED3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EC0FAD8C-7636-5833-CFCE-3253852F15EF}"/>
                </a:ext>
              </a:extLst>
            </p:cNvPr>
            <p:cNvSpPr/>
            <p:nvPr userDrawn="1"/>
          </p:nvSpPr>
          <p:spPr>
            <a:xfrm>
              <a:off x="7936672" y="1487938"/>
              <a:ext cx="2503918" cy="145279"/>
            </a:xfrm>
            <a:prstGeom prst="rect">
              <a:avLst/>
            </a:prstGeom>
            <a:solidFill>
              <a:srgbClr val="EBAB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ECC4306F-759D-AE82-8D13-D983855E47FC}"/>
                </a:ext>
              </a:extLst>
            </p:cNvPr>
            <p:cNvSpPr/>
            <p:nvPr userDrawn="1"/>
          </p:nvSpPr>
          <p:spPr>
            <a:xfrm>
              <a:off x="421830" y="1342659"/>
              <a:ext cx="10018759" cy="1452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0350227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Closing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57225" y="4581236"/>
            <a:ext cx="10877550" cy="1597891"/>
          </a:xfrm>
          <a:noFill/>
        </p:spPr>
        <p:txBody>
          <a:bodyPr wrap="square" rtlCol="0" anchor="ctr" anchorCtr="1">
            <a:noAutofit/>
          </a:bodyPr>
          <a:lstStyle>
            <a:lvl1pPr algn="ctr">
              <a:defRPr lang="en-US" sz="1800" b="0" i="0" cap="none" baseline="0">
                <a:solidFill>
                  <a:schemeClr val="tx1"/>
                </a:solidFill>
                <a:latin typeface="Verdana" charset="0"/>
                <a:ea typeface="Verdana" charset="0"/>
                <a:cs typeface="Verdana" charset="0"/>
              </a:defRPr>
            </a:lvl1pPr>
          </a:lstStyle>
          <a:p>
            <a:pPr marL="0" lvl="0" algn="ctr">
              <a:lnSpc>
                <a:spcPct val="75000"/>
              </a:lnSpc>
            </a:pPr>
            <a:r>
              <a:rPr lang="en-US" dirty="0"/>
              <a:t>Click to edit master closing slide</a:t>
            </a:r>
          </a:p>
        </p:txBody>
      </p:sp>
      <p:sp>
        <p:nvSpPr>
          <p:cNvPr id="6" name="Date Placeholder 5"/>
          <p:cNvSpPr>
            <a:spLocks noGrp="1"/>
          </p:cNvSpPr>
          <p:nvPr>
            <p:ph type="dt" sz="half" idx="10"/>
          </p:nvPr>
        </p:nvSpPr>
        <p:spPr>
          <a:xfrm>
            <a:off x="10751004" y="6335309"/>
            <a:ext cx="1181114" cy="250337"/>
          </a:xfrm>
        </p:spPr>
        <p:txBody>
          <a:bodyPr/>
          <a:lstStyle/>
          <a:p>
            <a:fld id="{DA555DC0-D127-4003-B1EA-E9D2A2EFA457}" type="datetime1">
              <a:rPr lang="en-US" smtClean="0"/>
              <a:t>6/4/25</a:t>
            </a:fld>
            <a:endParaRPr lang="en-US" dirty="0"/>
          </a:p>
        </p:txBody>
      </p:sp>
      <p:sp>
        <p:nvSpPr>
          <p:cNvPr id="10" name="Footer Placeholder 9"/>
          <p:cNvSpPr>
            <a:spLocks noGrp="1"/>
          </p:cNvSpPr>
          <p:nvPr>
            <p:ph type="ftr" sz="quarter" idx="11"/>
          </p:nvPr>
        </p:nvSpPr>
        <p:spPr/>
        <p:txBody>
          <a:bodyPr/>
          <a:lstStyle/>
          <a:p>
            <a:endParaRPr lang="en-US" dirty="0"/>
          </a:p>
        </p:txBody>
      </p:sp>
      <p:sp>
        <p:nvSpPr>
          <p:cNvPr id="11" name="Slide Number Placeholder 10"/>
          <p:cNvSpPr>
            <a:spLocks noGrp="1"/>
          </p:cNvSpPr>
          <p:nvPr>
            <p:ph type="sldNum" sz="quarter" idx="12"/>
          </p:nvPr>
        </p:nvSpPr>
        <p:spPr/>
        <p:txBody>
          <a:bodyPr/>
          <a:lstStyle/>
          <a:p>
            <a:r>
              <a:rPr lang="en-US" dirty="0"/>
              <a:t>PAGE  </a:t>
            </a:r>
            <a:fld id="{93005692-73BE-493E-93AB-ECD6027A7652}" type="slidenum">
              <a:rPr lang="en-US" smtClean="0"/>
              <a:pPr/>
              <a:t>‹#›</a:t>
            </a:fld>
            <a:endParaRPr lang="en-US" dirty="0"/>
          </a:p>
        </p:txBody>
      </p:sp>
      <p:grpSp>
        <p:nvGrpSpPr>
          <p:cNvPr id="19" name="Group 18">
            <a:extLst>
              <a:ext uri="{FF2B5EF4-FFF2-40B4-BE49-F238E27FC236}">
                <a16:creationId xmlns:a16="http://schemas.microsoft.com/office/drawing/2014/main" id="{9B2C18FC-29DC-30A0-0360-C5E5735072A4}"/>
              </a:ext>
            </a:extLst>
          </p:cNvPr>
          <p:cNvGrpSpPr/>
          <p:nvPr userDrawn="1"/>
        </p:nvGrpSpPr>
        <p:grpSpPr>
          <a:xfrm>
            <a:off x="0" y="0"/>
            <a:ext cx="12192000" cy="397164"/>
            <a:chOff x="421830" y="1342659"/>
            <a:chExt cx="10018760" cy="290558"/>
          </a:xfrm>
        </p:grpSpPr>
        <p:sp>
          <p:nvSpPr>
            <p:cNvPr id="20" name="Rectangle 19">
              <a:extLst>
                <a:ext uri="{FF2B5EF4-FFF2-40B4-BE49-F238E27FC236}">
                  <a16:creationId xmlns:a16="http://schemas.microsoft.com/office/drawing/2014/main" id="{36231277-A44F-A1F5-03E4-79BB667E118A}"/>
                </a:ext>
              </a:extLst>
            </p:cNvPr>
            <p:cNvSpPr/>
            <p:nvPr userDrawn="1"/>
          </p:nvSpPr>
          <p:spPr>
            <a:xfrm>
              <a:off x="421831" y="1487938"/>
              <a:ext cx="2532791" cy="145279"/>
            </a:xfrm>
            <a:prstGeom prst="rect">
              <a:avLst/>
            </a:prstGeom>
            <a:solidFill>
              <a:srgbClr val="F2ED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A269444E-AE08-770D-D564-E199EA1B706B}"/>
                </a:ext>
              </a:extLst>
            </p:cNvPr>
            <p:cNvSpPr/>
            <p:nvPr userDrawn="1"/>
          </p:nvSpPr>
          <p:spPr>
            <a:xfrm>
              <a:off x="2928836" y="1487938"/>
              <a:ext cx="2503918" cy="145279"/>
            </a:xfrm>
            <a:prstGeom prst="rect">
              <a:avLst/>
            </a:prstGeom>
            <a:solidFill>
              <a:srgbClr val="FAE1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D7691CF8-1E73-A801-14D7-6110247881EC}"/>
                </a:ext>
              </a:extLst>
            </p:cNvPr>
            <p:cNvSpPr/>
            <p:nvPr userDrawn="1"/>
          </p:nvSpPr>
          <p:spPr>
            <a:xfrm>
              <a:off x="5432754" y="1487938"/>
              <a:ext cx="2503918" cy="145279"/>
            </a:xfrm>
            <a:prstGeom prst="rect">
              <a:avLst/>
            </a:prstGeom>
            <a:solidFill>
              <a:srgbClr val="FED3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61DC9D66-33DA-E6DF-D54B-2453FA7322A6}"/>
                </a:ext>
              </a:extLst>
            </p:cNvPr>
            <p:cNvSpPr/>
            <p:nvPr userDrawn="1"/>
          </p:nvSpPr>
          <p:spPr>
            <a:xfrm>
              <a:off x="7936672" y="1487938"/>
              <a:ext cx="2503918" cy="145279"/>
            </a:xfrm>
            <a:prstGeom prst="rect">
              <a:avLst/>
            </a:prstGeom>
            <a:solidFill>
              <a:srgbClr val="EBAB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5EBB1E0F-DE82-BF28-6F15-1C179C3FA41E}"/>
                </a:ext>
              </a:extLst>
            </p:cNvPr>
            <p:cNvSpPr/>
            <p:nvPr userDrawn="1"/>
          </p:nvSpPr>
          <p:spPr>
            <a:xfrm>
              <a:off x="421830" y="1342659"/>
              <a:ext cx="10018759" cy="1452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26" name="Picture 25" descr="University of Waterloo logo">
            <a:extLst>
              <a:ext uri="{FF2B5EF4-FFF2-40B4-BE49-F238E27FC236}">
                <a16:creationId xmlns:a16="http://schemas.microsoft.com/office/drawing/2014/main" id="{5604EBD5-7BE6-8BAD-C10F-F29FF1FC0237}"/>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2884945" y="1204402"/>
            <a:ext cx="6407315" cy="4157127"/>
          </a:xfrm>
          <a:prstGeom prst="rect">
            <a:avLst/>
          </a:prstGeom>
        </p:spPr>
      </p:pic>
    </p:spTree>
    <p:extLst>
      <p:ext uri="{BB962C8B-B14F-4D97-AF65-F5344CB8AC3E}">
        <p14:creationId xmlns:p14="http://schemas.microsoft.com/office/powerpoint/2010/main" val="32696773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with Image">
    <p:spTree>
      <p:nvGrpSpPr>
        <p:cNvPr id="1" name=""/>
        <p:cNvGrpSpPr/>
        <p:nvPr/>
      </p:nvGrpSpPr>
      <p:grpSpPr>
        <a:xfrm>
          <a:off x="0" y="0"/>
          <a:ext cx="0" cy="0"/>
          <a:chOff x="0" y="0"/>
          <a:chExt cx="0" cy="0"/>
        </a:xfrm>
      </p:grpSpPr>
      <p:sp>
        <p:nvSpPr>
          <p:cNvPr id="6" name="Picture Placeholder 5"/>
          <p:cNvSpPr>
            <a:spLocks noGrp="1"/>
          </p:cNvSpPr>
          <p:nvPr>
            <p:ph type="pic" sz="quarter" idx="13"/>
          </p:nvPr>
        </p:nvSpPr>
        <p:spPr>
          <a:xfrm>
            <a:off x="6094124" y="397164"/>
            <a:ext cx="6097876" cy="6460836"/>
          </a:xfrm>
        </p:spPr>
        <p:txBody>
          <a:bodyPr/>
          <a:lstStyle/>
          <a:p>
            <a:r>
              <a:rPr lang="en-US"/>
              <a:t>Click icon to add picture</a:t>
            </a:r>
          </a:p>
        </p:txBody>
      </p:sp>
      <p:sp>
        <p:nvSpPr>
          <p:cNvPr id="2" name="Title 1"/>
          <p:cNvSpPr>
            <a:spLocks noGrp="1"/>
          </p:cNvSpPr>
          <p:nvPr>
            <p:ph type="ctrTitle" hasCustomPrompt="1"/>
          </p:nvPr>
        </p:nvSpPr>
        <p:spPr>
          <a:xfrm>
            <a:off x="452740" y="1028940"/>
            <a:ext cx="5486243" cy="1474115"/>
          </a:xfrm>
        </p:spPr>
        <p:txBody>
          <a:bodyPr lIns="0" anchor="b">
            <a:noAutofit/>
          </a:bodyPr>
          <a:lstStyle>
            <a:lvl1pPr algn="l">
              <a:defRPr sz="5400" b="1">
                <a:solidFill>
                  <a:schemeClr val="tx1"/>
                </a:solidFill>
                <a:latin typeface="+mj-lt"/>
              </a:defRPr>
            </a:lvl1pPr>
          </a:lstStyle>
          <a:p>
            <a:r>
              <a:rPr lang="en-US" dirty="0"/>
              <a:t>CLICK TO EDIT MASTER TITLE SLIDE</a:t>
            </a:r>
          </a:p>
        </p:txBody>
      </p:sp>
      <p:sp>
        <p:nvSpPr>
          <p:cNvPr id="3" name="Subtitle 2"/>
          <p:cNvSpPr>
            <a:spLocks noGrp="1"/>
          </p:cNvSpPr>
          <p:nvPr>
            <p:ph type="subTitle" idx="1"/>
          </p:nvPr>
        </p:nvSpPr>
        <p:spPr>
          <a:xfrm>
            <a:off x="452740" y="4266821"/>
            <a:ext cx="5486243" cy="666549"/>
          </a:xfrm>
        </p:spPr>
        <p:txBody>
          <a:bodyPr lIns="0" anchor="t">
            <a:normAutofit/>
          </a:bodyPr>
          <a:lstStyle>
            <a:lvl1pPr marL="0" indent="0" algn="l">
              <a:buNone/>
              <a:defRPr sz="1500" b="0" baseline="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a:xfrm>
            <a:off x="452740" y="2642329"/>
            <a:ext cx="1182916" cy="377962"/>
          </a:xfrm>
          <a:solidFill>
            <a:schemeClr val="accent1"/>
          </a:solidFill>
        </p:spPr>
        <p:txBody>
          <a:bodyPr/>
          <a:lstStyle>
            <a:lvl1pPr>
              <a:defRPr sz="1100">
                <a:solidFill>
                  <a:schemeClr val="tx1"/>
                </a:solidFill>
                <a:latin typeface="Verdana" panose="020B0604030504040204" pitchFamily="34" charset="0"/>
                <a:ea typeface="Verdana" panose="020B0604030504040204" pitchFamily="34" charset="0"/>
                <a:cs typeface="Verdana" panose="020B0604030504040204" pitchFamily="34" charset="0"/>
              </a:defRPr>
            </a:lvl1pPr>
          </a:lstStyle>
          <a:p>
            <a:fld id="{44046593-DD51-46DA-8587-3287F5F27836}" type="datetime1">
              <a:rPr lang="en-US" smtClean="0"/>
              <a:t>6/4/25</a:t>
            </a:fld>
            <a:endParaRPr lang="en-US" dirty="0"/>
          </a:p>
        </p:txBody>
      </p:sp>
      <p:sp>
        <p:nvSpPr>
          <p:cNvPr id="8" name="Footer Placeholder 7"/>
          <p:cNvSpPr>
            <a:spLocks noGrp="1"/>
          </p:cNvSpPr>
          <p:nvPr>
            <p:ph type="ftr" sz="quarter" idx="11"/>
          </p:nvPr>
        </p:nvSpPr>
        <p:spPr>
          <a:xfrm>
            <a:off x="6623674" y="6377231"/>
            <a:ext cx="4293708" cy="250337"/>
          </a:xfrm>
        </p:spPr>
        <p:txBody>
          <a:bodyPr/>
          <a:lstStyle>
            <a:lvl1pPr algn="ctr">
              <a:defRPr/>
            </a:lvl1pPr>
          </a:lstStyle>
          <a:p>
            <a:endParaRPr lang="en-US" dirty="0"/>
          </a:p>
        </p:txBody>
      </p:sp>
      <p:sp>
        <p:nvSpPr>
          <p:cNvPr id="9" name="Slide Number Placeholder 8"/>
          <p:cNvSpPr>
            <a:spLocks noGrp="1"/>
          </p:cNvSpPr>
          <p:nvPr>
            <p:ph type="sldNum" sz="quarter" idx="12"/>
          </p:nvPr>
        </p:nvSpPr>
        <p:spPr>
          <a:xfrm>
            <a:off x="11148416" y="6377231"/>
            <a:ext cx="553900" cy="250337"/>
          </a:xfrm>
        </p:spPr>
        <p:txBody>
          <a:bodyPr/>
          <a:lstStyle>
            <a:lvl1pPr algn="ctr">
              <a:defRPr/>
            </a:lvl1pPr>
          </a:lstStyle>
          <a:p>
            <a:fld id="{93005692-73BE-493E-93AB-ECD6027A7652}" type="slidenum">
              <a:rPr lang="en-US" smtClean="0"/>
              <a:pPr/>
              <a:t>‹#›</a:t>
            </a:fld>
            <a:endParaRPr lang="en-US" dirty="0"/>
          </a:p>
        </p:txBody>
      </p:sp>
      <p:grpSp>
        <p:nvGrpSpPr>
          <p:cNvPr id="4" name="Group 3">
            <a:extLst>
              <a:ext uri="{FF2B5EF4-FFF2-40B4-BE49-F238E27FC236}">
                <a16:creationId xmlns:a16="http://schemas.microsoft.com/office/drawing/2014/main" id="{570F6756-3E11-A664-FDBC-686B312F4EDA}"/>
              </a:ext>
            </a:extLst>
          </p:cNvPr>
          <p:cNvGrpSpPr/>
          <p:nvPr userDrawn="1"/>
        </p:nvGrpSpPr>
        <p:grpSpPr>
          <a:xfrm>
            <a:off x="0" y="0"/>
            <a:ext cx="12192000" cy="397164"/>
            <a:chOff x="421830" y="1342659"/>
            <a:chExt cx="10018760" cy="290558"/>
          </a:xfrm>
        </p:grpSpPr>
        <p:sp>
          <p:nvSpPr>
            <p:cNvPr id="5" name="Rectangle 4">
              <a:extLst>
                <a:ext uri="{FF2B5EF4-FFF2-40B4-BE49-F238E27FC236}">
                  <a16:creationId xmlns:a16="http://schemas.microsoft.com/office/drawing/2014/main" id="{561E4A79-7EF1-881C-448C-B5893289EE72}"/>
                </a:ext>
              </a:extLst>
            </p:cNvPr>
            <p:cNvSpPr/>
            <p:nvPr userDrawn="1"/>
          </p:nvSpPr>
          <p:spPr>
            <a:xfrm>
              <a:off x="421831" y="1487938"/>
              <a:ext cx="2532791" cy="145279"/>
            </a:xfrm>
            <a:prstGeom prst="rect">
              <a:avLst/>
            </a:prstGeom>
            <a:solidFill>
              <a:srgbClr val="F2ED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22F2ED37-6474-16ED-2345-5EC13A087CB3}"/>
                </a:ext>
              </a:extLst>
            </p:cNvPr>
            <p:cNvSpPr/>
            <p:nvPr userDrawn="1"/>
          </p:nvSpPr>
          <p:spPr>
            <a:xfrm>
              <a:off x="2928836" y="1487938"/>
              <a:ext cx="2503918" cy="145279"/>
            </a:xfrm>
            <a:prstGeom prst="rect">
              <a:avLst/>
            </a:prstGeom>
            <a:solidFill>
              <a:srgbClr val="FAE1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90628BAF-CB56-3888-5C04-D94C5B43C05A}"/>
                </a:ext>
              </a:extLst>
            </p:cNvPr>
            <p:cNvSpPr/>
            <p:nvPr userDrawn="1"/>
          </p:nvSpPr>
          <p:spPr>
            <a:xfrm>
              <a:off x="5432754" y="1487938"/>
              <a:ext cx="2503918" cy="145279"/>
            </a:xfrm>
            <a:prstGeom prst="rect">
              <a:avLst/>
            </a:prstGeom>
            <a:solidFill>
              <a:srgbClr val="FED3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22D47A3D-6975-669C-340E-F2326F6ABABA}"/>
                </a:ext>
              </a:extLst>
            </p:cNvPr>
            <p:cNvSpPr/>
            <p:nvPr userDrawn="1"/>
          </p:nvSpPr>
          <p:spPr>
            <a:xfrm>
              <a:off x="7936672" y="1487938"/>
              <a:ext cx="2503918" cy="145279"/>
            </a:xfrm>
            <a:prstGeom prst="rect">
              <a:avLst/>
            </a:prstGeom>
            <a:solidFill>
              <a:srgbClr val="EBAB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0296993A-5AA1-1101-663C-8CCD805BD6CC}"/>
                </a:ext>
              </a:extLst>
            </p:cNvPr>
            <p:cNvSpPr/>
            <p:nvPr userDrawn="1"/>
          </p:nvSpPr>
          <p:spPr>
            <a:xfrm>
              <a:off x="421830" y="1342659"/>
              <a:ext cx="10018759" cy="1452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14" name="Picture 13" descr="University of Waterloo logo">
            <a:extLst>
              <a:ext uri="{FF2B5EF4-FFF2-40B4-BE49-F238E27FC236}">
                <a16:creationId xmlns:a16="http://schemas.microsoft.com/office/drawing/2014/main" id="{023930CF-35B1-50C3-2CC3-42CBB13E416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3161" y="5304722"/>
            <a:ext cx="3759035" cy="1484224"/>
          </a:xfrm>
          <a:prstGeom prst="rect">
            <a:avLst/>
          </a:prstGeom>
        </p:spPr>
      </p:pic>
    </p:spTree>
    <p:extLst>
      <p:ext uri="{BB962C8B-B14F-4D97-AF65-F5344CB8AC3E}">
        <p14:creationId xmlns:p14="http://schemas.microsoft.com/office/powerpoint/2010/main" val="10318354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Closing Slide_ALT">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33425" y="4682836"/>
            <a:ext cx="10725150" cy="1559782"/>
          </a:xfrm>
          <a:noFill/>
        </p:spPr>
        <p:txBody>
          <a:bodyPr wrap="square" rtlCol="0" anchor="ctr" anchorCtr="1">
            <a:noAutofit/>
          </a:bodyPr>
          <a:lstStyle>
            <a:lvl1pPr marL="0" algn="ctr">
              <a:lnSpc>
                <a:spcPct val="75000"/>
              </a:lnSpc>
              <a:defRPr lang="en-US" sz="1800" b="0" i="0" cap="none" baseline="0">
                <a:solidFill>
                  <a:schemeClr val="bg1">
                    <a:alpha val="81000"/>
                  </a:schemeClr>
                </a:solidFill>
                <a:latin typeface="Verdana" charset="0"/>
                <a:ea typeface="Verdana" charset="0"/>
                <a:cs typeface="Verdana" charset="0"/>
              </a:defRPr>
            </a:lvl1pPr>
          </a:lstStyle>
          <a:p>
            <a:pPr marL="0" lvl="0" algn="ctr">
              <a:lnSpc>
                <a:spcPct val="75000"/>
              </a:lnSpc>
            </a:pPr>
            <a:r>
              <a:rPr lang="en-US" dirty="0"/>
              <a:t>Click to edit master closing slide</a:t>
            </a:r>
          </a:p>
        </p:txBody>
      </p:sp>
      <p:sp>
        <p:nvSpPr>
          <p:cNvPr id="6" name="Date Placeholder 5"/>
          <p:cNvSpPr>
            <a:spLocks noGrp="1"/>
          </p:cNvSpPr>
          <p:nvPr>
            <p:ph type="dt" sz="half" idx="10"/>
          </p:nvPr>
        </p:nvSpPr>
        <p:spPr>
          <a:xfrm>
            <a:off x="10751004" y="6335309"/>
            <a:ext cx="1181114" cy="250337"/>
          </a:xfrm>
        </p:spPr>
        <p:txBody>
          <a:bodyPr/>
          <a:lstStyle>
            <a:lvl1pPr>
              <a:defRPr>
                <a:solidFill>
                  <a:schemeClr val="bg1"/>
                </a:solidFill>
              </a:defRPr>
            </a:lvl1pPr>
          </a:lstStyle>
          <a:p>
            <a:fld id="{10EB1594-C058-4675-8CD1-7F42A400C208}" type="datetime1">
              <a:rPr lang="en-US" smtClean="0"/>
              <a:t>6/4/25</a:t>
            </a:fld>
            <a:endParaRPr lang="en-US" dirty="0"/>
          </a:p>
        </p:txBody>
      </p:sp>
      <p:sp>
        <p:nvSpPr>
          <p:cNvPr id="7" name="Footer Placeholder 6"/>
          <p:cNvSpPr>
            <a:spLocks noGrp="1"/>
          </p:cNvSpPr>
          <p:nvPr>
            <p:ph type="ftr" sz="quarter" idx="11"/>
          </p:nvPr>
        </p:nvSpPr>
        <p:spPr/>
        <p:txBody>
          <a:bodyPr/>
          <a:lstStyle>
            <a:lvl1pPr>
              <a:defRPr>
                <a:solidFill>
                  <a:schemeClr val="bg1"/>
                </a:solidFill>
              </a:defRPr>
            </a:lvl1pPr>
          </a:lstStyle>
          <a:p>
            <a:endParaRPr lang="en-US" dirty="0">
              <a:solidFill>
                <a:schemeClr val="bg1"/>
              </a:solidFill>
            </a:endParaRPr>
          </a:p>
        </p:txBody>
      </p:sp>
      <p:sp>
        <p:nvSpPr>
          <p:cNvPr id="8" name="Slide Number Placeholder 7"/>
          <p:cNvSpPr>
            <a:spLocks noGrp="1"/>
          </p:cNvSpPr>
          <p:nvPr>
            <p:ph type="sldNum" sz="quarter" idx="12"/>
          </p:nvPr>
        </p:nvSpPr>
        <p:spPr/>
        <p:txBody>
          <a:bodyPr/>
          <a:lstStyle>
            <a:lvl1pPr>
              <a:defRPr>
                <a:solidFill>
                  <a:schemeClr val="bg1"/>
                </a:solidFill>
              </a:defRPr>
            </a:lvl1pPr>
          </a:lstStyle>
          <a:p>
            <a:r>
              <a:rPr lang="en-US" dirty="0"/>
              <a:t>PAGE  </a:t>
            </a:r>
            <a:fld id="{93005692-73BE-493E-93AB-ECD6027A7652}" type="slidenum">
              <a:rPr lang="en-US" smtClean="0"/>
              <a:pPr/>
              <a:t>‹#›</a:t>
            </a:fld>
            <a:endParaRPr lang="en-US" dirty="0"/>
          </a:p>
        </p:txBody>
      </p:sp>
      <p:grpSp>
        <p:nvGrpSpPr>
          <p:cNvPr id="3" name="Group 2">
            <a:extLst>
              <a:ext uri="{FF2B5EF4-FFF2-40B4-BE49-F238E27FC236}">
                <a16:creationId xmlns:a16="http://schemas.microsoft.com/office/drawing/2014/main" id="{A3C84CBA-BDD4-B9EC-8FD3-ECC1DF539F9E}"/>
              </a:ext>
            </a:extLst>
          </p:cNvPr>
          <p:cNvGrpSpPr/>
          <p:nvPr userDrawn="1"/>
        </p:nvGrpSpPr>
        <p:grpSpPr>
          <a:xfrm>
            <a:off x="0" y="0"/>
            <a:ext cx="12192000" cy="397164"/>
            <a:chOff x="421830" y="1342659"/>
            <a:chExt cx="10018760" cy="290558"/>
          </a:xfrm>
        </p:grpSpPr>
        <p:sp>
          <p:nvSpPr>
            <p:cNvPr id="4" name="Rectangle 3">
              <a:extLst>
                <a:ext uri="{FF2B5EF4-FFF2-40B4-BE49-F238E27FC236}">
                  <a16:creationId xmlns:a16="http://schemas.microsoft.com/office/drawing/2014/main" id="{EFE04DCE-1B6E-B5CB-9E62-E45B592AFB6A}"/>
                </a:ext>
              </a:extLst>
            </p:cNvPr>
            <p:cNvSpPr/>
            <p:nvPr userDrawn="1"/>
          </p:nvSpPr>
          <p:spPr>
            <a:xfrm>
              <a:off x="421831" y="1487938"/>
              <a:ext cx="2532791" cy="145279"/>
            </a:xfrm>
            <a:prstGeom prst="rect">
              <a:avLst/>
            </a:prstGeom>
            <a:solidFill>
              <a:srgbClr val="F2ED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18AF4A26-5CAE-1F08-C93F-B41E8E5BB1DB}"/>
                </a:ext>
              </a:extLst>
            </p:cNvPr>
            <p:cNvSpPr/>
            <p:nvPr userDrawn="1"/>
          </p:nvSpPr>
          <p:spPr>
            <a:xfrm>
              <a:off x="2928836" y="1487938"/>
              <a:ext cx="2503918" cy="145279"/>
            </a:xfrm>
            <a:prstGeom prst="rect">
              <a:avLst/>
            </a:prstGeom>
            <a:solidFill>
              <a:srgbClr val="FAE1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11623493-CA34-79CF-0A7F-DF7FA3107102}"/>
                </a:ext>
              </a:extLst>
            </p:cNvPr>
            <p:cNvSpPr/>
            <p:nvPr userDrawn="1"/>
          </p:nvSpPr>
          <p:spPr>
            <a:xfrm>
              <a:off x="5432754" y="1487938"/>
              <a:ext cx="2503918" cy="145279"/>
            </a:xfrm>
            <a:prstGeom prst="rect">
              <a:avLst/>
            </a:prstGeom>
            <a:solidFill>
              <a:srgbClr val="FED3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BFBED65-B55C-005E-0B76-59B6F1DB7BD0}"/>
                </a:ext>
              </a:extLst>
            </p:cNvPr>
            <p:cNvSpPr/>
            <p:nvPr userDrawn="1"/>
          </p:nvSpPr>
          <p:spPr>
            <a:xfrm>
              <a:off x="7936672" y="1487938"/>
              <a:ext cx="2503918" cy="145279"/>
            </a:xfrm>
            <a:prstGeom prst="rect">
              <a:avLst/>
            </a:prstGeom>
            <a:solidFill>
              <a:srgbClr val="EBAB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F170495-1DE0-AF98-003E-5B61D768B50C}"/>
                </a:ext>
              </a:extLst>
            </p:cNvPr>
            <p:cNvSpPr/>
            <p:nvPr userDrawn="1"/>
          </p:nvSpPr>
          <p:spPr>
            <a:xfrm>
              <a:off x="421830" y="1342659"/>
              <a:ext cx="10018759" cy="1452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19" name="Picture 18" descr="University of Waterloo logo">
            <a:extLst>
              <a:ext uri="{FF2B5EF4-FFF2-40B4-BE49-F238E27FC236}">
                <a16:creationId xmlns:a16="http://schemas.microsoft.com/office/drawing/2014/main" id="{086A222B-79FE-32D2-AF56-76C91A4EBDD4}"/>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2884945" y="1204402"/>
            <a:ext cx="6407315" cy="4157126"/>
          </a:xfrm>
          <a:prstGeom prst="rect">
            <a:avLst/>
          </a:prstGeom>
        </p:spPr>
      </p:pic>
    </p:spTree>
    <p:extLst>
      <p:ext uri="{BB962C8B-B14F-4D97-AF65-F5344CB8AC3E}">
        <p14:creationId xmlns:p14="http://schemas.microsoft.com/office/powerpoint/2010/main" val="37220828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1_Closing Slide_Y+W">
    <p:spTree>
      <p:nvGrpSpPr>
        <p:cNvPr id="1" name=""/>
        <p:cNvGrpSpPr/>
        <p:nvPr/>
      </p:nvGrpSpPr>
      <p:grpSpPr>
        <a:xfrm>
          <a:off x="0" y="0"/>
          <a:ext cx="0" cy="0"/>
          <a:chOff x="0" y="0"/>
          <a:chExt cx="0" cy="0"/>
        </a:xfrm>
      </p:grpSpPr>
      <p:pic>
        <p:nvPicPr>
          <p:cNvPr id="23" name="Picture 22" descr="YOU+WATERLOO">
            <a:extLst>
              <a:ext uri="{FF2B5EF4-FFF2-40B4-BE49-F238E27FC236}">
                <a16:creationId xmlns:a16="http://schemas.microsoft.com/office/drawing/2014/main" id="{28F653FE-3A86-E844-A53F-0361E59D7068}"/>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5153660" y="4585014"/>
            <a:ext cx="1884680" cy="533400"/>
          </a:xfrm>
          <a:prstGeom prst="rect">
            <a:avLst/>
          </a:prstGeom>
        </p:spPr>
      </p:pic>
      <p:pic>
        <p:nvPicPr>
          <p:cNvPr id="24" name="Picture 23">
            <a:extLst>
              <a:ext uri="{FF2B5EF4-FFF2-40B4-BE49-F238E27FC236}">
                <a16:creationId xmlns:a16="http://schemas.microsoft.com/office/drawing/2014/main" id="{48ADE716-1136-A547-A8CE-EAC2B309AABC}"/>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4168648" y="5270227"/>
            <a:ext cx="3854704" cy="252476"/>
          </a:xfrm>
          <a:prstGeom prst="rect">
            <a:avLst/>
          </a:prstGeom>
        </p:spPr>
      </p:pic>
      <p:sp>
        <p:nvSpPr>
          <p:cNvPr id="6" name="Date Placeholder 5"/>
          <p:cNvSpPr>
            <a:spLocks noGrp="1"/>
          </p:cNvSpPr>
          <p:nvPr>
            <p:ph type="dt" sz="half" idx="10"/>
          </p:nvPr>
        </p:nvSpPr>
        <p:spPr>
          <a:xfrm>
            <a:off x="10751004" y="6335309"/>
            <a:ext cx="1181114" cy="250337"/>
          </a:xfrm>
        </p:spPr>
        <p:txBody>
          <a:bodyPr/>
          <a:lstStyle/>
          <a:p>
            <a:fld id="{CBC818A4-3158-4171-8170-5700DA4717A0}" type="datetime1">
              <a:rPr lang="en-US" smtClean="0"/>
              <a:t>6/4/25</a:t>
            </a:fld>
            <a:endParaRPr lang="en-US" dirty="0"/>
          </a:p>
        </p:txBody>
      </p:sp>
      <p:sp>
        <p:nvSpPr>
          <p:cNvPr id="10" name="Footer Placeholder 9"/>
          <p:cNvSpPr>
            <a:spLocks noGrp="1"/>
          </p:cNvSpPr>
          <p:nvPr>
            <p:ph type="ftr" sz="quarter" idx="11"/>
          </p:nvPr>
        </p:nvSpPr>
        <p:spPr/>
        <p:txBody>
          <a:bodyPr/>
          <a:lstStyle/>
          <a:p>
            <a:endParaRPr lang="en-US" dirty="0"/>
          </a:p>
        </p:txBody>
      </p:sp>
      <p:sp>
        <p:nvSpPr>
          <p:cNvPr id="11" name="Slide Number Placeholder 10"/>
          <p:cNvSpPr>
            <a:spLocks noGrp="1"/>
          </p:cNvSpPr>
          <p:nvPr>
            <p:ph type="sldNum" sz="quarter" idx="12"/>
          </p:nvPr>
        </p:nvSpPr>
        <p:spPr/>
        <p:txBody>
          <a:bodyPr/>
          <a:lstStyle/>
          <a:p>
            <a:r>
              <a:rPr lang="en-US" dirty="0"/>
              <a:t>PAGE  </a:t>
            </a:r>
            <a:fld id="{93005692-73BE-493E-93AB-ECD6027A7652}" type="slidenum">
              <a:rPr lang="en-US" smtClean="0"/>
              <a:pPr/>
              <a:t>‹#›</a:t>
            </a:fld>
            <a:endParaRPr lang="en-US" dirty="0"/>
          </a:p>
        </p:txBody>
      </p:sp>
      <p:grpSp>
        <p:nvGrpSpPr>
          <p:cNvPr id="2" name="Group 1">
            <a:extLst>
              <a:ext uri="{FF2B5EF4-FFF2-40B4-BE49-F238E27FC236}">
                <a16:creationId xmlns:a16="http://schemas.microsoft.com/office/drawing/2014/main" id="{6691E8C1-028B-B8F4-4256-E3712FED0E55}"/>
              </a:ext>
            </a:extLst>
          </p:cNvPr>
          <p:cNvGrpSpPr/>
          <p:nvPr userDrawn="1"/>
        </p:nvGrpSpPr>
        <p:grpSpPr>
          <a:xfrm>
            <a:off x="0" y="0"/>
            <a:ext cx="12192000" cy="397164"/>
            <a:chOff x="421830" y="1342659"/>
            <a:chExt cx="10018760" cy="290558"/>
          </a:xfrm>
        </p:grpSpPr>
        <p:sp>
          <p:nvSpPr>
            <p:cNvPr id="3" name="Rectangle 2">
              <a:extLst>
                <a:ext uri="{FF2B5EF4-FFF2-40B4-BE49-F238E27FC236}">
                  <a16:creationId xmlns:a16="http://schemas.microsoft.com/office/drawing/2014/main" id="{853E403A-BC35-D5C8-A61A-6A21441F2A47}"/>
                </a:ext>
              </a:extLst>
            </p:cNvPr>
            <p:cNvSpPr/>
            <p:nvPr userDrawn="1"/>
          </p:nvSpPr>
          <p:spPr>
            <a:xfrm>
              <a:off x="421831" y="1487938"/>
              <a:ext cx="2532791" cy="145279"/>
            </a:xfrm>
            <a:prstGeom prst="rect">
              <a:avLst/>
            </a:prstGeom>
            <a:solidFill>
              <a:srgbClr val="F2ED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ectangle 3">
              <a:extLst>
                <a:ext uri="{FF2B5EF4-FFF2-40B4-BE49-F238E27FC236}">
                  <a16:creationId xmlns:a16="http://schemas.microsoft.com/office/drawing/2014/main" id="{E0BBAAB5-DC1C-86EB-4372-7AA35FAC264E}"/>
                </a:ext>
              </a:extLst>
            </p:cNvPr>
            <p:cNvSpPr/>
            <p:nvPr userDrawn="1"/>
          </p:nvSpPr>
          <p:spPr>
            <a:xfrm>
              <a:off x="2928836" y="1487938"/>
              <a:ext cx="2503918" cy="145279"/>
            </a:xfrm>
            <a:prstGeom prst="rect">
              <a:avLst/>
            </a:prstGeom>
            <a:solidFill>
              <a:srgbClr val="FAE1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C06E0FE3-0020-4B30-798D-E8A1A63EEAD4}"/>
                </a:ext>
              </a:extLst>
            </p:cNvPr>
            <p:cNvSpPr/>
            <p:nvPr userDrawn="1"/>
          </p:nvSpPr>
          <p:spPr>
            <a:xfrm>
              <a:off x="5432754" y="1487938"/>
              <a:ext cx="2503918" cy="145279"/>
            </a:xfrm>
            <a:prstGeom prst="rect">
              <a:avLst/>
            </a:prstGeom>
            <a:solidFill>
              <a:srgbClr val="FED3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4F32F16E-6FB3-59D9-5ABB-055FA23EB8BF}"/>
                </a:ext>
              </a:extLst>
            </p:cNvPr>
            <p:cNvSpPr/>
            <p:nvPr userDrawn="1"/>
          </p:nvSpPr>
          <p:spPr>
            <a:xfrm>
              <a:off x="7936672" y="1487938"/>
              <a:ext cx="2503918" cy="145279"/>
            </a:xfrm>
            <a:prstGeom prst="rect">
              <a:avLst/>
            </a:prstGeom>
            <a:solidFill>
              <a:srgbClr val="EBAB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A4B425B3-553E-0171-4C59-CD7445926E13}"/>
                </a:ext>
              </a:extLst>
            </p:cNvPr>
            <p:cNvSpPr/>
            <p:nvPr userDrawn="1"/>
          </p:nvSpPr>
          <p:spPr>
            <a:xfrm>
              <a:off x="421830" y="1342659"/>
              <a:ext cx="10018759" cy="1452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17" name="Picture 16" descr="University of Waterloo logo">
            <a:extLst>
              <a:ext uri="{FF2B5EF4-FFF2-40B4-BE49-F238E27FC236}">
                <a16:creationId xmlns:a16="http://schemas.microsoft.com/office/drawing/2014/main" id="{0E8EB7D6-3776-0C1B-E0DD-A6CD3262A461}"/>
              </a:ext>
            </a:extLst>
          </p:cNvPr>
          <p:cNvPicPr>
            <a:picLocks noChangeAspect="1"/>
          </p:cNvPicPr>
          <p:nvPr userDrawn="1"/>
        </p:nvPicPr>
        <p:blipFill>
          <a:blip r:embed="rId4">
            <a:extLst>
              <a:ext uri="{28A0092B-C50C-407E-A947-70E740481C1C}">
                <a14:useLocalDpi xmlns:a14="http://schemas.microsoft.com/office/drawing/2010/main" val="0"/>
              </a:ext>
            </a:extLst>
          </a:blip>
          <a:srcRect/>
          <a:stretch/>
        </p:blipFill>
        <p:spPr>
          <a:xfrm>
            <a:off x="3225667" y="895553"/>
            <a:ext cx="5757267" cy="3735370"/>
          </a:xfrm>
          <a:prstGeom prst="rect">
            <a:avLst/>
          </a:prstGeom>
        </p:spPr>
      </p:pic>
    </p:spTree>
    <p:extLst>
      <p:ext uri="{BB962C8B-B14F-4D97-AF65-F5344CB8AC3E}">
        <p14:creationId xmlns:p14="http://schemas.microsoft.com/office/powerpoint/2010/main" val="5089554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1_Closing Slide_Y+W_ALT">
    <p:bg>
      <p:bgPr>
        <a:solidFill>
          <a:schemeClr val="tx1"/>
        </a:solidFill>
        <a:effectLst/>
      </p:bgPr>
    </p:bg>
    <p:spTree>
      <p:nvGrpSpPr>
        <p:cNvPr id="1" name=""/>
        <p:cNvGrpSpPr/>
        <p:nvPr/>
      </p:nvGrpSpPr>
      <p:grpSpPr>
        <a:xfrm>
          <a:off x="0" y="0"/>
          <a:ext cx="0" cy="0"/>
          <a:chOff x="0" y="0"/>
          <a:chExt cx="0" cy="0"/>
        </a:xfrm>
      </p:grpSpPr>
      <p:sp>
        <p:nvSpPr>
          <p:cNvPr id="6" name="Date Placeholder 5"/>
          <p:cNvSpPr>
            <a:spLocks noGrp="1"/>
          </p:cNvSpPr>
          <p:nvPr>
            <p:ph type="dt" sz="half" idx="10"/>
          </p:nvPr>
        </p:nvSpPr>
        <p:spPr>
          <a:xfrm>
            <a:off x="10751004" y="6335309"/>
            <a:ext cx="1181114" cy="250337"/>
          </a:xfrm>
        </p:spPr>
        <p:txBody>
          <a:bodyPr/>
          <a:lstStyle>
            <a:lvl1pPr>
              <a:defRPr>
                <a:solidFill>
                  <a:schemeClr val="bg1"/>
                </a:solidFill>
              </a:defRPr>
            </a:lvl1pPr>
          </a:lstStyle>
          <a:p>
            <a:fld id="{6BD2B9BA-8774-4B7D-9E76-6FA17FD661E7}" type="datetime1">
              <a:rPr lang="en-US" smtClean="0"/>
              <a:t>6/4/25</a:t>
            </a:fld>
            <a:endParaRPr lang="en-US" dirty="0"/>
          </a:p>
        </p:txBody>
      </p:sp>
      <p:sp>
        <p:nvSpPr>
          <p:cNvPr id="7" name="Footer Placeholder 6"/>
          <p:cNvSpPr>
            <a:spLocks noGrp="1"/>
          </p:cNvSpPr>
          <p:nvPr>
            <p:ph type="ftr" sz="quarter" idx="11"/>
          </p:nvPr>
        </p:nvSpPr>
        <p:spPr/>
        <p:txBody>
          <a:bodyPr/>
          <a:lstStyle>
            <a:lvl1pPr>
              <a:defRPr>
                <a:solidFill>
                  <a:schemeClr val="bg1"/>
                </a:solidFill>
              </a:defRPr>
            </a:lvl1pPr>
          </a:lstStyle>
          <a:p>
            <a:endParaRPr lang="en-US" dirty="0">
              <a:solidFill>
                <a:schemeClr val="bg1"/>
              </a:solidFill>
            </a:endParaRPr>
          </a:p>
        </p:txBody>
      </p:sp>
      <p:sp>
        <p:nvSpPr>
          <p:cNvPr id="8" name="Slide Number Placeholder 7"/>
          <p:cNvSpPr>
            <a:spLocks noGrp="1"/>
          </p:cNvSpPr>
          <p:nvPr>
            <p:ph type="sldNum" sz="quarter" idx="12"/>
          </p:nvPr>
        </p:nvSpPr>
        <p:spPr/>
        <p:txBody>
          <a:bodyPr/>
          <a:lstStyle>
            <a:lvl1pPr>
              <a:defRPr>
                <a:solidFill>
                  <a:schemeClr val="bg1"/>
                </a:solidFill>
              </a:defRPr>
            </a:lvl1pPr>
          </a:lstStyle>
          <a:p>
            <a:r>
              <a:rPr lang="en-US" dirty="0"/>
              <a:t>PAGE  </a:t>
            </a:r>
            <a:fld id="{93005692-73BE-493E-93AB-ECD6027A7652}" type="slidenum">
              <a:rPr lang="en-US" smtClean="0"/>
              <a:pPr/>
              <a:t>‹#›</a:t>
            </a:fld>
            <a:endParaRPr lang="en-US" dirty="0"/>
          </a:p>
        </p:txBody>
      </p:sp>
      <p:pic>
        <p:nvPicPr>
          <p:cNvPr id="21" name="Picture 20" descr="YOU+WATERLOO">
            <a:extLst>
              <a:ext uri="{FF2B5EF4-FFF2-40B4-BE49-F238E27FC236}">
                <a16:creationId xmlns:a16="http://schemas.microsoft.com/office/drawing/2014/main" id="{61B2F895-74F6-5245-9741-0020E25D8AB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153660" y="4592032"/>
            <a:ext cx="1884680" cy="533400"/>
          </a:xfrm>
          <a:prstGeom prst="rect">
            <a:avLst/>
          </a:prstGeom>
        </p:spPr>
      </p:pic>
      <p:pic>
        <p:nvPicPr>
          <p:cNvPr id="22" name="Picture 21">
            <a:extLst>
              <a:ext uri="{FF2B5EF4-FFF2-40B4-BE49-F238E27FC236}">
                <a16:creationId xmlns:a16="http://schemas.microsoft.com/office/drawing/2014/main" id="{1D46E8A0-B6BB-1D40-8410-044E5B20399A}"/>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4168648" y="5277245"/>
            <a:ext cx="3854704" cy="252476"/>
          </a:xfrm>
          <a:prstGeom prst="rect">
            <a:avLst/>
          </a:prstGeom>
        </p:spPr>
      </p:pic>
      <p:sp>
        <p:nvSpPr>
          <p:cNvPr id="3" name="TextBox 2">
            <a:extLst>
              <a:ext uri="{FF2B5EF4-FFF2-40B4-BE49-F238E27FC236}">
                <a16:creationId xmlns:a16="http://schemas.microsoft.com/office/drawing/2014/main" id="{D4747904-A0FC-F14A-9236-E3A1ADBB8DEF}"/>
              </a:ext>
            </a:extLst>
          </p:cNvPr>
          <p:cNvSpPr txBox="1"/>
          <p:nvPr userDrawn="1"/>
        </p:nvSpPr>
        <p:spPr>
          <a:xfrm>
            <a:off x="4851400" y="7247467"/>
            <a:ext cx="184731" cy="369332"/>
          </a:xfrm>
          <a:prstGeom prst="rect">
            <a:avLst/>
          </a:prstGeom>
          <a:noFill/>
        </p:spPr>
        <p:txBody>
          <a:bodyPr wrap="none" rtlCol="0">
            <a:spAutoFit/>
          </a:bodyPr>
          <a:lstStyle/>
          <a:p>
            <a:endParaRPr lang="en-US" dirty="0"/>
          </a:p>
        </p:txBody>
      </p:sp>
      <p:grpSp>
        <p:nvGrpSpPr>
          <p:cNvPr id="2" name="Group 1">
            <a:extLst>
              <a:ext uri="{FF2B5EF4-FFF2-40B4-BE49-F238E27FC236}">
                <a16:creationId xmlns:a16="http://schemas.microsoft.com/office/drawing/2014/main" id="{3D286E6D-0D71-65B9-5A2A-13BC64D090E5}"/>
              </a:ext>
            </a:extLst>
          </p:cNvPr>
          <p:cNvGrpSpPr/>
          <p:nvPr userDrawn="1"/>
        </p:nvGrpSpPr>
        <p:grpSpPr>
          <a:xfrm>
            <a:off x="0" y="0"/>
            <a:ext cx="12192000" cy="397164"/>
            <a:chOff x="421830" y="1342659"/>
            <a:chExt cx="10018760" cy="290558"/>
          </a:xfrm>
        </p:grpSpPr>
        <p:sp>
          <p:nvSpPr>
            <p:cNvPr id="4" name="Rectangle 3">
              <a:extLst>
                <a:ext uri="{FF2B5EF4-FFF2-40B4-BE49-F238E27FC236}">
                  <a16:creationId xmlns:a16="http://schemas.microsoft.com/office/drawing/2014/main" id="{094DCB05-C5B2-F917-DEBD-1ADFF9EF49FB}"/>
                </a:ext>
              </a:extLst>
            </p:cNvPr>
            <p:cNvSpPr/>
            <p:nvPr userDrawn="1"/>
          </p:nvSpPr>
          <p:spPr>
            <a:xfrm>
              <a:off x="421831" y="1487938"/>
              <a:ext cx="2532791" cy="145279"/>
            </a:xfrm>
            <a:prstGeom prst="rect">
              <a:avLst/>
            </a:prstGeom>
            <a:solidFill>
              <a:srgbClr val="F2ED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1EC16BE5-37EB-7BF9-91C1-1DD99FB6DF48}"/>
                </a:ext>
              </a:extLst>
            </p:cNvPr>
            <p:cNvSpPr/>
            <p:nvPr userDrawn="1"/>
          </p:nvSpPr>
          <p:spPr>
            <a:xfrm>
              <a:off x="2928836" y="1487938"/>
              <a:ext cx="2503918" cy="145279"/>
            </a:xfrm>
            <a:prstGeom prst="rect">
              <a:avLst/>
            </a:prstGeom>
            <a:solidFill>
              <a:srgbClr val="FAE1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F643753E-1D6D-DAC7-EEB3-784F18B6ACE7}"/>
                </a:ext>
              </a:extLst>
            </p:cNvPr>
            <p:cNvSpPr/>
            <p:nvPr userDrawn="1"/>
          </p:nvSpPr>
          <p:spPr>
            <a:xfrm>
              <a:off x="5432754" y="1487938"/>
              <a:ext cx="2503918" cy="145279"/>
            </a:xfrm>
            <a:prstGeom prst="rect">
              <a:avLst/>
            </a:prstGeom>
            <a:solidFill>
              <a:srgbClr val="FED3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95A03DC8-13E8-7109-1E6E-7D037DB2C7A0}"/>
                </a:ext>
              </a:extLst>
            </p:cNvPr>
            <p:cNvSpPr/>
            <p:nvPr userDrawn="1"/>
          </p:nvSpPr>
          <p:spPr>
            <a:xfrm>
              <a:off x="7936672" y="1487938"/>
              <a:ext cx="2503918" cy="145279"/>
            </a:xfrm>
            <a:prstGeom prst="rect">
              <a:avLst/>
            </a:prstGeom>
            <a:solidFill>
              <a:srgbClr val="EBAB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7187BAEF-5621-E3DD-3CE7-8D8AEF27527F}"/>
                </a:ext>
              </a:extLst>
            </p:cNvPr>
            <p:cNvSpPr/>
            <p:nvPr userDrawn="1"/>
          </p:nvSpPr>
          <p:spPr>
            <a:xfrm>
              <a:off x="421830" y="1342659"/>
              <a:ext cx="10018759" cy="1452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19" name="Picture 18" descr="University of Waterloo logo">
            <a:extLst>
              <a:ext uri="{FF2B5EF4-FFF2-40B4-BE49-F238E27FC236}">
                <a16:creationId xmlns:a16="http://schemas.microsoft.com/office/drawing/2014/main" id="{468B2007-5BEA-A5A1-19B5-A9DE3EF8F410}"/>
              </a:ext>
            </a:extLst>
          </p:cNvPr>
          <p:cNvPicPr>
            <a:picLocks noChangeAspect="1"/>
          </p:cNvPicPr>
          <p:nvPr userDrawn="1"/>
        </p:nvPicPr>
        <p:blipFill>
          <a:blip r:embed="rId4">
            <a:extLst>
              <a:ext uri="{28A0092B-C50C-407E-A947-70E740481C1C}">
                <a14:useLocalDpi xmlns:a14="http://schemas.microsoft.com/office/drawing/2010/main" val="0"/>
              </a:ext>
            </a:extLst>
          </a:blip>
          <a:srcRect/>
          <a:stretch/>
        </p:blipFill>
        <p:spPr>
          <a:xfrm>
            <a:off x="3225666" y="895553"/>
            <a:ext cx="5757269" cy="3735370"/>
          </a:xfrm>
          <a:prstGeom prst="rect">
            <a:avLst/>
          </a:prstGeom>
        </p:spPr>
      </p:pic>
    </p:spTree>
    <p:extLst>
      <p:ext uri="{BB962C8B-B14F-4D97-AF65-F5344CB8AC3E}">
        <p14:creationId xmlns:p14="http://schemas.microsoft.com/office/powerpoint/2010/main" val="29142556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Title Slide Black with Image">
    <p:bg>
      <p:bgPr>
        <a:solidFill>
          <a:schemeClr val="tx1"/>
        </a:solidFill>
        <a:effectLst/>
      </p:bgPr>
    </p:bg>
    <p:spTree>
      <p:nvGrpSpPr>
        <p:cNvPr id="1" name=""/>
        <p:cNvGrpSpPr/>
        <p:nvPr/>
      </p:nvGrpSpPr>
      <p:grpSpPr>
        <a:xfrm>
          <a:off x="0" y="0"/>
          <a:ext cx="0" cy="0"/>
          <a:chOff x="0" y="0"/>
          <a:chExt cx="0" cy="0"/>
        </a:xfrm>
      </p:grpSpPr>
      <p:sp>
        <p:nvSpPr>
          <p:cNvPr id="18" name="Picture Placeholder 5"/>
          <p:cNvSpPr>
            <a:spLocks noGrp="1"/>
          </p:cNvSpPr>
          <p:nvPr>
            <p:ph type="pic" sz="quarter" idx="13"/>
          </p:nvPr>
        </p:nvSpPr>
        <p:spPr>
          <a:xfrm>
            <a:off x="6094126" y="397164"/>
            <a:ext cx="6097876" cy="6460836"/>
          </a:xfrm>
        </p:spPr>
        <p:txBody>
          <a:bodyPr/>
          <a:lstStyle/>
          <a:p>
            <a:r>
              <a:rPr lang="en-US"/>
              <a:t>Click icon to add picture</a:t>
            </a:r>
          </a:p>
        </p:txBody>
      </p:sp>
      <p:sp>
        <p:nvSpPr>
          <p:cNvPr id="2" name="Title 1"/>
          <p:cNvSpPr>
            <a:spLocks noGrp="1"/>
          </p:cNvSpPr>
          <p:nvPr>
            <p:ph type="ctrTitle" hasCustomPrompt="1"/>
          </p:nvPr>
        </p:nvSpPr>
        <p:spPr>
          <a:xfrm>
            <a:off x="452741" y="595747"/>
            <a:ext cx="5486243" cy="1907312"/>
          </a:xfrm>
        </p:spPr>
        <p:txBody>
          <a:bodyPr lIns="0" anchor="b">
            <a:noAutofit/>
          </a:bodyPr>
          <a:lstStyle>
            <a:lvl1pPr algn="l">
              <a:defRPr sz="4400">
                <a:solidFill>
                  <a:schemeClr val="bg1"/>
                </a:solidFill>
                <a:latin typeface="+mj-lt"/>
              </a:defRPr>
            </a:lvl1pPr>
          </a:lstStyle>
          <a:p>
            <a:r>
              <a:rPr lang="en-US" dirty="0"/>
              <a:t>CLICK TO EDIT MASTER TITLE SLIDE</a:t>
            </a:r>
          </a:p>
        </p:txBody>
      </p:sp>
      <p:sp>
        <p:nvSpPr>
          <p:cNvPr id="3" name="Subtitle 2"/>
          <p:cNvSpPr>
            <a:spLocks noGrp="1"/>
          </p:cNvSpPr>
          <p:nvPr>
            <p:ph type="subTitle" idx="1"/>
          </p:nvPr>
        </p:nvSpPr>
        <p:spPr>
          <a:xfrm>
            <a:off x="452741" y="4266825"/>
            <a:ext cx="5486243" cy="666549"/>
          </a:xfrm>
        </p:spPr>
        <p:txBody>
          <a:bodyPr lIns="0" anchor="t">
            <a:normAutofit/>
          </a:bodyPr>
          <a:lstStyle>
            <a:lvl1pPr marL="0" indent="0" algn="l">
              <a:buNone/>
              <a:defRPr sz="2000" b="0">
                <a:solidFill>
                  <a:schemeClr val="bg1">
                    <a:lumMod val="85000"/>
                  </a:schemeClr>
                </a:solidFill>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a:xfrm>
            <a:off x="452740" y="2642329"/>
            <a:ext cx="1536192" cy="377962"/>
          </a:xfrm>
          <a:solidFill>
            <a:schemeClr val="accent1"/>
          </a:solidFill>
        </p:spPr>
        <p:txBody>
          <a:bodyPr/>
          <a:lstStyle>
            <a:lvl1pPr>
              <a:defRPr sz="1100">
                <a:solidFill>
                  <a:schemeClr val="tx1"/>
                </a:solidFill>
                <a:latin typeface="Verdana" panose="020B0604030504040204" pitchFamily="34" charset="0"/>
                <a:ea typeface="Verdana" panose="020B0604030504040204" pitchFamily="34" charset="0"/>
                <a:cs typeface="Verdana" panose="020B0604030504040204" pitchFamily="34" charset="0"/>
              </a:defRPr>
            </a:lvl1pPr>
          </a:lstStyle>
          <a:p>
            <a:fld id="{207048A6-0011-4846-97FA-0F04C9208F44}" type="datetime1">
              <a:rPr lang="en-US" smtClean="0"/>
              <a:t>6/4/25</a:t>
            </a:fld>
            <a:endParaRPr lang="en-US" dirty="0"/>
          </a:p>
        </p:txBody>
      </p:sp>
      <p:grpSp>
        <p:nvGrpSpPr>
          <p:cNvPr id="15" name="Group 14"/>
          <p:cNvGrpSpPr/>
          <p:nvPr userDrawn="1"/>
        </p:nvGrpSpPr>
        <p:grpSpPr>
          <a:xfrm>
            <a:off x="0" y="0"/>
            <a:ext cx="12192000" cy="397164"/>
            <a:chOff x="421830" y="1342659"/>
            <a:chExt cx="10018760" cy="290558"/>
          </a:xfrm>
        </p:grpSpPr>
        <p:sp>
          <p:nvSpPr>
            <p:cNvPr id="20" name="Rectangle 19"/>
            <p:cNvSpPr/>
            <p:nvPr userDrawn="1"/>
          </p:nvSpPr>
          <p:spPr>
            <a:xfrm>
              <a:off x="421831" y="1487938"/>
              <a:ext cx="2532791" cy="145279"/>
            </a:xfrm>
            <a:prstGeom prst="rect">
              <a:avLst/>
            </a:prstGeom>
            <a:solidFill>
              <a:srgbClr val="FFFFA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1" name="Rectangle 20"/>
            <p:cNvSpPr/>
            <p:nvPr userDrawn="1"/>
          </p:nvSpPr>
          <p:spPr>
            <a:xfrm>
              <a:off x="2928836" y="1487938"/>
              <a:ext cx="2503918" cy="145279"/>
            </a:xfrm>
            <a:prstGeom prst="rect">
              <a:avLst/>
            </a:prstGeom>
            <a:solidFill>
              <a:srgbClr val="FFEA3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2" name="Rectangle 21"/>
            <p:cNvSpPr/>
            <p:nvPr userDrawn="1"/>
          </p:nvSpPr>
          <p:spPr>
            <a:xfrm>
              <a:off x="5432754" y="1487938"/>
              <a:ext cx="2503918" cy="145279"/>
            </a:xfrm>
            <a:prstGeom prst="rect">
              <a:avLst/>
            </a:prstGeom>
            <a:solidFill>
              <a:srgbClr val="FFD54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3" name="Rectangle 22"/>
            <p:cNvSpPr/>
            <p:nvPr userDrawn="1"/>
          </p:nvSpPr>
          <p:spPr>
            <a:xfrm>
              <a:off x="7936672" y="1487938"/>
              <a:ext cx="2503918" cy="145279"/>
            </a:xfrm>
            <a:prstGeom prst="rect">
              <a:avLst/>
            </a:prstGeom>
            <a:solidFill>
              <a:srgbClr val="E4B42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4" name="Rectangle 23"/>
            <p:cNvSpPr/>
            <p:nvPr userDrawn="1"/>
          </p:nvSpPr>
          <p:spPr>
            <a:xfrm>
              <a:off x="421830" y="1342659"/>
              <a:ext cx="10018759" cy="1452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grpSp>
      <p:pic>
        <p:nvPicPr>
          <p:cNvPr id="17" name="Picture 16"/>
          <p:cNvPicPr>
            <a:picLocks noChangeAspect="1"/>
          </p:cNvPicPr>
          <p:nvPr userDrawn="1"/>
        </p:nvPicPr>
        <p:blipFill>
          <a:blip r:embed="rId2">
            <a:clrChange>
              <a:clrFrom>
                <a:srgbClr val="000000"/>
              </a:clrFrom>
              <a:clrTo>
                <a:srgbClr val="000000">
                  <a:alpha val="0"/>
                </a:srgbClr>
              </a:clrTo>
            </a:clrChange>
          </a:blip>
          <a:stretch>
            <a:fillRect/>
          </a:stretch>
        </p:blipFill>
        <p:spPr>
          <a:xfrm>
            <a:off x="452741" y="5680660"/>
            <a:ext cx="3694335" cy="717639"/>
          </a:xfrm>
          <a:prstGeom prst="rect">
            <a:avLst/>
          </a:prstGeom>
        </p:spPr>
      </p:pic>
      <p:sp>
        <p:nvSpPr>
          <p:cNvPr id="16" name="Footer Placeholder 7"/>
          <p:cNvSpPr>
            <a:spLocks noGrp="1"/>
          </p:cNvSpPr>
          <p:nvPr>
            <p:ph type="ftr" sz="quarter" idx="11"/>
          </p:nvPr>
        </p:nvSpPr>
        <p:spPr>
          <a:xfrm>
            <a:off x="6051702" y="6377235"/>
            <a:ext cx="4293708" cy="250337"/>
          </a:xfrm>
        </p:spPr>
        <p:txBody>
          <a:bodyPr/>
          <a:lstStyle>
            <a:lvl1pPr algn="ctr">
              <a:defRPr>
                <a:solidFill>
                  <a:schemeClr val="bg1"/>
                </a:solidFill>
              </a:defRPr>
            </a:lvl1pPr>
          </a:lstStyle>
          <a:p>
            <a:endParaRPr lang="en-US" dirty="0"/>
          </a:p>
        </p:txBody>
      </p:sp>
      <p:sp>
        <p:nvSpPr>
          <p:cNvPr id="19" name="Slide Number Placeholder 8"/>
          <p:cNvSpPr>
            <a:spLocks noGrp="1"/>
          </p:cNvSpPr>
          <p:nvPr>
            <p:ph type="sldNum" sz="quarter" idx="12"/>
          </p:nvPr>
        </p:nvSpPr>
        <p:spPr>
          <a:xfrm>
            <a:off x="10596506" y="6377235"/>
            <a:ext cx="1105813" cy="250337"/>
          </a:xfrm>
        </p:spPr>
        <p:txBody>
          <a:bodyPr/>
          <a:lstStyle>
            <a:lvl1pPr algn="ctr">
              <a:defRPr>
                <a:solidFill>
                  <a:schemeClr val="bg1"/>
                </a:solidFill>
              </a:defRPr>
            </a:lvl1pPr>
          </a:lstStyle>
          <a:p>
            <a:r>
              <a:rPr lang="en-US"/>
              <a:t>PAGE </a:t>
            </a:r>
            <a:fld id="{93005692-73BE-493E-93AB-ECD6027A7652}" type="slidenum">
              <a:rPr lang="en-US" smtClean="0"/>
              <a:pPr/>
              <a:t>‹#›</a:t>
            </a:fld>
            <a:endParaRPr lang="en-US" dirty="0"/>
          </a:p>
        </p:txBody>
      </p:sp>
    </p:spTree>
    <p:extLst>
      <p:ext uri="{BB962C8B-B14F-4D97-AF65-F5344CB8AC3E}">
        <p14:creationId xmlns:p14="http://schemas.microsoft.com/office/powerpoint/2010/main" val="3501067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Title Slide Black">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52740" y="1028940"/>
            <a:ext cx="9516760" cy="1474115"/>
          </a:xfrm>
        </p:spPr>
        <p:txBody>
          <a:bodyPr lIns="0" anchor="b">
            <a:noAutofit/>
          </a:bodyPr>
          <a:lstStyle>
            <a:lvl1pPr algn="l">
              <a:defRPr sz="5400" b="1" cap="all" baseline="0">
                <a:solidFill>
                  <a:schemeClr val="bg1"/>
                </a:solidFill>
                <a:latin typeface="+mj-lt"/>
              </a:defRPr>
            </a:lvl1pPr>
          </a:lstStyle>
          <a:p>
            <a:r>
              <a:rPr lang="en-US" dirty="0"/>
              <a:t>CLICK TO EDIT MASTER TITLE SLIDE</a:t>
            </a:r>
          </a:p>
        </p:txBody>
      </p:sp>
      <p:sp>
        <p:nvSpPr>
          <p:cNvPr id="3" name="Subtitle 2"/>
          <p:cNvSpPr>
            <a:spLocks noGrp="1"/>
          </p:cNvSpPr>
          <p:nvPr>
            <p:ph type="subTitle" idx="1"/>
          </p:nvPr>
        </p:nvSpPr>
        <p:spPr>
          <a:xfrm>
            <a:off x="452740" y="4266821"/>
            <a:ext cx="5486243" cy="666549"/>
          </a:xfrm>
        </p:spPr>
        <p:txBody>
          <a:bodyPr lIns="0" anchor="t">
            <a:normAutofit/>
          </a:bodyPr>
          <a:lstStyle>
            <a:lvl1pPr marL="0" indent="0" algn="l">
              <a:buNone/>
              <a:defRPr sz="1500" b="0" baseline="0">
                <a:solidFill>
                  <a:schemeClr val="bg1">
                    <a:lumMod val="8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a:xfrm>
            <a:off x="452740" y="2642329"/>
            <a:ext cx="1182916" cy="377962"/>
          </a:xfrm>
          <a:solidFill>
            <a:schemeClr val="accent1"/>
          </a:solidFill>
        </p:spPr>
        <p:txBody>
          <a:bodyPr/>
          <a:lstStyle>
            <a:lvl1pPr>
              <a:defRPr sz="1100">
                <a:solidFill>
                  <a:schemeClr val="tx1"/>
                </a:solidFill>
                <a:latin typeface="Verdana" panose="020B0604030504040204" pitchFamily="34" charset="0"/>
                <a:ea typeface="Verdana" panose="020B0604030504040204" pitchFamily="34" charset="0"/>
                <a:cs typeface="Verdana" panose="020B0604030504040204" pitchFamily="34" charset="0"/>
              </a:defRPr>
            </a:lvl1pPr>
          </a:lstStyle>
          <a:p>
            <a:fld id="{05B991CB-618E-4AE0-8A18-268C5A124984}" type="datetime1">
              <a:rPr lang="en-US" smtClean="0"/>
              <a:t>6/4/25</a:t>
            </a:fld>
            <a:endParaRPr lang="en-US" dirty="0"/>
          </a:p>
        </p:txBody>
      </p:sp>
      <p:sp>
        <p:nvSpPr>
          <p:cNvPr id="8" name="Footer Placeholder 7"/>
          <p:cNvSpPr>
            <a:spLocks noGrp="1"/>
          </p:cNvSpPr>
          <p:nvPr>
            <p:ph type="ftr" sz="quarter" idx="11"/>
          </p:nvPr>
        </p:nvSpPr>
        <p:spPr>
          <a:xfrm>
            <a:off x="6623674" y="6377231"/>
            <a:ext cx="4293708" cy="250337"/>
          </a:xfrm>
        </p:spPr>
        <p:txBody>
          <a:bodyPr/>
          <a:lstStyle>
            <a:lvl1pPr algn="ctr">
              <a:defRPr>
                <a:solidFill>
                  <a:schemeClr val="bg1">
                    <a:lumMod val="85000"/>
                  </a:schemeClr>
                </a:solidFill>
              </a:defRPr>
            </a:lvl1pPr>
          </a:lstStyle>
          <a:p>
            <a:endParaRPr lang="en-US" dirty="0"/>
          </a:p>
        </p:txBody>
      </p:sp>
      <p:sp>
        <p:nvSpPr>
          <p:cNvPr id="9" name="Slide Number Placeholder 8"/>
          <p:cNvSpPr>
            <a:spLocks noGrp="1"/>
          </p:cNvSpPr>
          <p:nvPr>
            <p:ph type="sldNum" sz="quarter" idx="12"/>
          </p:nvPr>
        </p:nvSpPr>
        <p:spPr>
          <a:xfrm>
            <a:off x="11148416" y="6377231"/>
            <a:ext cx="553900" cy="250337"/>
          </a:xfrm>
        </p:spPr>
        <p:txBody>
          <a:bodyPr/>
          <a:lstStyle>
            <a:lvl1pPr algn="ctr">
              <a:defRPr>
                <a:solidFill>
                  <a:schemeClr val="bg1">
                    <a:lumMod val="85000"/>
                  </a:schemeClr>
                </a:solidFill>
              </a:defRPr>
            </a:lvl1pPr>
          </a:lstStyle>
          <a:p>
            <a:fld id="{93005692-73BE-493E-93AB-ECD6027A7652}" type="slidenum">
              <a:rPr lang="en-US" smtClean="0"/>
              <a:pPr/>
              <a:t>‹#›</a:t>
            </a:fld>
            <a:endParaRPr lang="en-US" dirty="0"/>
          </a:p>
        </p:txBody>
      </p:sp>
      <p:grpSp>
        <p:nvGrpSpPr>
          <p:cNvPr id="6" name="Group 5">
            <a:extLst>
              <a:ext uri="{FF2B5EF4-FFF2-40B4-BE49-F238E27FC236}">
                <a16:creationId xmlns:a16="http://schemas.microsoft.com/office/drawing/2014/main" id="{667CFFB5-59B4-4102-814E-9285FB5173B4}"/>
              </a:ext>
            </a:extLst>
          </p:cNvPr>
          <p:cNvGrpSpPr/>
          <p:nvPr userDrawn="1"/>
        </p:nvGrpSpPr>
        <p:grpSpPr>
          <a:xfrm>
            <a:off x="0" y="0"/>
            <a:ext cx="12192000" cy="397164"/>
            <a:chOff x="421830" y="1342659"/>
            <a:chExt cx="10018760" cy="290558"/>
          </a:xfrm>
        </p:grpSpPr>
        <p:sp>
          <p:nvSpPr>
            <p:cNvPr id="10" name="Rectangle 9">
              <a:extLst>
                <a:ext uri="{FF2B5EF4-FFF2-40B4-BE49-F238E27FC236}">
                  <a16:creationId xmlns:a16="http://schemas.microsoft.com/office/drawing/2014/main" id="{15932F0D-9F96-7DB3-EBDF-2EEF5271C0CC}"/>
                </a:ext>
              </a:extLst>
            </p:cNvPr>
            <p:cNvSpPr/>
            <p:nvPr userDrawn="1"/>
          </p:nvSpPr>
          <p:spPr>
            <a:xfrm>
              <a:off x="421831" y="1487938"/>
              <a:ext cx="2532791" cy="145279"/>
            </a:xfrm>
            <a:prstGeom prst="rect">
              <a:avLst/>
            </a:prstGeom>
            <a:solidFill>
              <a:srgbClr val="F2ED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756A6273-7642-42A5-E18F-1DE50316C943}"/>
                </a:ext>
              </a:extLst>
            </p:cNvPr>
            <p:cNvSpPr/>
            <p:nvPr userDrawn="1"/>
          </p:nvSpPr>
          <p:spPr>
            <a:xfrm>
              <a:off x="2928836" y="1487938"/>
              <a:ext cx="2503918" cy="145279"/>
            </a:xfrm>
            <a:prstGeom prst="rect">
              <a:avLst/>
            </a:prstGeom>
            <a:solidFill>
              <a:srgbClr val="FAE1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BC044829-A5BB-8024-3D09-E1C9E32BCA68}"/>
                </a:ext>
              </a:extLst>
            </p:cNvPr>
            <p:cNvSpPr/>
            <p:nvPr userDrawn="1"/>
          </p:nvSpPr>
          <p:spPr>
            <a:xfrm>
              <a:off x="5432754" y="1487938"/>
              <a:ext cx="2503918" cy="145279"/>
            </a:xfrm>
            <a:prstGeom prst="rect">
              <a:avLst/>
            </a:prstGeom>
            <a:solidFill>
              <a:srgbClr val="FED3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9B95626F-B1B6-6C41-86AA-CC9E13CCC1F5}"/>
                </a:ext>
              </a:extLst>
            </p:cNvPr>
            <p:cNvSpPr/>
            <p:nvPr userDrawn="1"/>
          </p:nvSpPr>
          <p:spPr>
            <a:xfrm>
              <a:off x="7936672" y="1487938"/>
              <a:ext cx="2503918" cy="145279"/>
            </a:xfrm>
            <a:prstGeom prst="rect">
              <a:avLst/>
            </a:prstGeom>
            <a:solidFill>
              <a:srgbClr val="EBAB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E3422BFA-868C-6396-0C14-E3B59F179385}"/>
                </a:ext>
              </a:extLst>
            </p:cNvPr>
            <p:cNvSpPr/>
            <p:nvPr userDrawn="1"/>
          </p:nvSpPr>
          <p:spPr>
            <a:xfrm>
              <a:off x="421830" y="1342659"/>
              <a:ext cx="10018759" cy="1452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21" name="Picture 20" descr="University of Waterloo logo">
            <a:extLst>
              <a:ext uri="{FF2B5EF4-FFF2-40B4-BE49-F238E27FC236}">
                <a16:creationId xmlns:a16="http://schemas.microsoft.com/office/drawing/2014/main" id="{BBF0D8A2-F1EC-E7D7-E699-09A5BA5F0046}"/>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64157" y="5304723"/>
            <a:ext cx="3759035" cy="1484222"/>
          </a:xfrm>
          <a:prstGeom prst="rect">
            <a:avLst/>
          </a:prstGeom>
        </p:spPr>
      </p:pic>
    </p:spTree>
    <p:extLst>
      <p:ext uri="{BB962C8B-B14F-4D97-AF65-F5344CB8AC3E}">
        <p14:creationId xmlns:p14="http://schemas.microsoft.com/office/powerpoint/2010/main" val="25289522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le Slide Black with Image">
    <p:bg>
      <p:bgPr>
        <a:solidFill>
          <a:schemeClr val="tx1"/>
        </a:solidFill>
        <a:effectLst/>
      </p:bgPr>
    </p:bg>
    <p:spTree>
      <p:nvGrpSpPr>
        <p:cNvPr id="1" name=""/>
        <p:cNvGrpSpPr/>
        <p:nvPr/>
      </p:nvGrpSpPr>
      <p:grpSpPr>
        <a:xfrm>
          <a:off x="0" y="0"/>
          <a:ext cx="0" cy="0"/>
          <a:chOff x="0" y="0"/>
          <a:chExt cx="0" cy="0"/>
        </a:xfrm>
      </p:grpSpPr>
      <p:sp>
        <p:nvSpPr>
          <p:cNvPr id="18" name="Picture Placeholder 5"/>
          <p:cNvSpPr>
            <a:spLocks noGrp="1"/>
          </p:cNvSpPr>
          <p:nvPr>
            <p:ph type="pic" sz="quarter" idx="13"/>
          </p:nvPr>
        </p:nvSpPr>
        <p:spPr>
          <a:xfrm>
            <a:off x="6094124" y="397164"/>
            <a:ext cx="6097876" cy="6460836"/>
          </a:xfrm>
        </p:spPr>
        <p:txBody>
          <a:bodyPr/>
          <a:lstStyle/>
          <a:p>
            <a:r>
              <a:rPr lang="en-US"/>
              <a:t>Click icon to add picture</a:t>
            </a:r>
          </a:p>
        </p:txBody>
      </p:sp>
      <p:sp>
        <p:nvSpPr>
          <p:cNvPr id="2" name="Title 1"/>
          <p:cNvSpPr>
            <a:spLocks noGrp="1"/>
          </p:cNvSpPr>
          <p:nvPr>
            <p:ph type="ctrTitle" hasCustomPrompt="1"/>
          </p:nvPr>
        </p:nvSpPr>
        <p:spPr>
          <a:xfrm>
            <a:off x="452740" y="1028940"/>
            <a:ext cx="5486243" cy="1474115"/>
          </a:xfrm>
        </p:spPr>
        <p:txBody>
          <a:bodyPr lIns="0" anchor="b">
            <a:noAutofit/>
          </a:bodyPr>
          <a:lstStyle>
            <a:lvl1pPr algn="l">
              <a:defRPr sz="5400" b="1" cap="all" baseline="0">
                <a:solidFill>
                  <a:schemeClr val="bg1"/>
                </a:solidFill>
                <a:latin typeface="+mj-lt"/>
              </a:defRPr>
            </a:lvl1pPr>
          </a:lstStyle>
          <a:p>
            <a:r>
              <a:rPr lang="en-US" dirty="0"/>
              <a:t>CLICK TO EDIT MASTER TITLE SLIDE</a:t>
            </a:r>
          </a:p>
        </p:txBody>
      </p:sp>
      <p:sp>
        <p:nvSpPr>
          <p:cNvPr id="3" name="Subtitle 2"/>
          <p:cNvSpPr>
            <a:spLocks noGrp="1"/>
          </p:cNvSpPr>
          <p:nvPr>
            <p:ph type="subTitle" idx="1"/>
          </p:nvPr>
        </p:nvSpPr>
        <p:spPr>
          <a:xfrm>
            <a:off x="452740" y="4266821"/>
            <a:ext cx="5486243" cy="666549"/>
          </a:xfrm>
        </p:spPr>
        <p:txBody>
          <a:bodyPr lIns="0" anchor="t">
            <a:normAutofit/>
          </a:bodyPr>
          <a:lstStyle>
            <a:lvl1pPr marL="0" indent="0" algn="l">
              <a:buNone/>
              <a:defRPr sz="1500" b="0" baseline="0">
                <a:solidFill>
                  <a:schemeClr val="bg1">
                    <a:lumMod val="8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a:xfrm>
            <a:off x="452740" y="2642329"/>
            <a:ext cx="1182916" cy="377962"/>
          </a:xfrm>
          <a:solidFill>
            <a:schemeClr val="accent1"/>
          </a:solidFill>
        </p:spPr>
        <p:txBody>
          <a:bodyPr/>
          <a:lstStyle>
            <a:lvl1pPr>
              <a:defRPr sz="1100">
                <a:solidFill>
                  <a:schemeClr val="tx1"/>
                </a:solidFill>
                <a:latin typeface="Verdana" panose="020B0604030504040204" pitchFamily="34" charset="0"/>
                <a:ea typeface="Verdana" panose="020B0604030504040204" pitchFamily="34" charset="0"/>
                <a:cs typeface="Verdana" panose="020B0604030504040204" pitchFamily="34" charset="0"/>
              </a:defRPr>
            </a:lvl1pPr>
          </a:lstStyle>
          <a:p>
            <a:fld id="{3F96597D-3E0F-4008-81BE-5A6E11E4AE58}" type="datetime1">
              <a:rPr lang="en-US" smtClean="0"/>
              <a:t>6/4/25</a:t>
            </a:fld>
            <a:endParaRPr lang="en-US" dirty="0"/>
          </a:p>
        </p:txBody>
      </p:sp>
      <p:sp>
        <p:nvSpPr>
          <p:cNvPr id="8" name="Footer Placeholder 7"/>
          <p:cNvSpPr>
            <a:spLocks noGrp="1"/>
          </p:cNvSpPr>
          <p:nvPr>
            <p:ph type="ftr" sz="quarter" idx="11"/>
          </p:nvPr>
        </p:nvSpPr>
        <p:spPr>
          <a:xfrm>
            <a:off x="6623674" y="6377231"/>
            <a:ext cx="4293708" cy="250337"/>
          </a:xfrm>
        </p:spPr>
        <p:txBody>
          <a:bodyPr/>
          <a:lstStyle>
            <a:lvl1pPr algn="ctr">
              <a:defRPr>
                <a:solidFill>
                  <a:schemeClr val="bg1">
                    <a:lumMod val="85000"/>
                  </a:schemeClr>
                </a:solidFill>
              </a:defRPr>
            </a:lvl1pPr>
          </a:lstStyle>
          <a:p>
            <a:endParaRPr lang="en-US" dirty="0"/>
          </a:p>
        </p:txBody>
      </p:sp>
      <p:sp>
        <p:nvSpPr>
          <p:cNvPr id="9" name="Slide Number Placeholder 8"/>
          <p:cNvSpPr>
            <a:spLocks noGrp="1"/>
          </p:cNvSpPr>
          <p:nvPr>
            <p:ph type="sldNum" sz="quarter" idx="12"/>
          </p:nvPr>
        </p:nvSpPr>
        <p:spPr>
          <a:xfrm>
            <a:off x="11148416" y="6377231"/>
            <a:ext cx="553900" cy="250337"/>
          </a:xfrm>
        </p:spPr>
        <p:txBody>
          <a:bodyPr/>
          <a:lstStyle>
            <a:lvl1pPr algn="ctr">
              <a:defRPr>
                <a:solidFill>
                  <a:schemeClr val="bg1">
                    <a:lumMod val="85000"/>
                  </a:schemeClr>
                </a:solidFill>
              </a:defRPr>
            </a:lvl1pPr>
          </a:lstStyle>
          <a:p>
            <a:fld id="{93005692-73BE-493E-93AB-ECD6027A7652}" type="slidenum">
              <a:rPr lang="en-US" smtClean="0"/>
              <a:pPr/>
              <a:t>‹#›</a:t>
            </a:fld>
            <a:endParaRPr lang="en-US" dirty="0"/>
          </a:p>
        </p:txBody>
      </p:sp>
      <p:grpSp>
        <p:nvGrpSpPr>
          <p:cNvPr id="4" name="Group 3">
            <a:extLst>
              <a:ext uri="{FF2B5EF4-FFF2-40B4-BE49-F238E27FC236}">
                <a16:creationId xmlns:a16="http://schemas.microsoft.com/office/drawing/2014/main" id="{02EC3763-2453-841B-0F5D-79F0D6E1A604}"/>
              </a:ext>
            </a:extLst>
          </p:cNvPr>
          <p:cNvGrpSpPr/>
          <p:nvPr userDrawn="1"/>
        </p:nvGrpSpPr>
        <p:grpSpPr>
          <a:xfrm>
            <a:off x="0" y="0"/>
            <a:ext cx="12192000" cy="397164"/>
            <a:chOff x="421830" y="1342659"/>
            <a:chExt cx="10018760" cy="290558"/>
          </a:xfrm>
        </p:grpSpPr>
        <p:sp>
          <p:nvSpPr>
            <p:cNvPr id="5" name="Rectangle 4">
              <a:extLst>
                <a:ext uri="{FF2B5EF4-FFF2-40B4-BE49-F238E27FC236}">
                  <a16:creationId xmlns:a16="http://schemas.microsoft.com/office/drawing/2014/main" id="{818602B7-0464-FA62-D3B1-AF340B30EEBD}"/>
                </a:ext>
              </a:extLst>
            </p:cNvPr>
            <p:cNvSpPr/>
            <p:nvPr userDrawn="1"/>
          </p:nvSpPr>
          <p:spPr>
            <a:xfrm>
              <a:off x="421831" y="1487938"/>
              <a:ext cx="2532791" cy="145279"/>
            </a:xfrm>
            <a:prstGeom prst="rect">
              <a:avLst/>
            </a:prstGeom>
            <a:solidFill>
              <a:srgbClr val="F2ED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309FCB91-56EE-0306-B1C4-B6EE24D72222}"/>
                </a:ext>
              </a:extLst>
            </p:cNvPr>
            <p:cNvSpPr/>
            <p:nvPr userDrawn="1"/>
          </p:nvSpPr>
          <p:spPr>
            <a:xfrm>
              <a:off x="2928836" y="1487938"/>
              <a:ext cx="2503918" cy="145279"/>
            </a:xfrm>
            <a:prstGeom prst="rect">
              <a:avLst/>
            </a:prstGeom>
            <a:solidFill>
              <a:srgbClr val="FAE1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AC9AC06-3237-7FB8-3E71-5F0CC0F88A28}"/>
                </a:ext>
              </a:extLst>
            </p:cNvPr>
            <p:cNvSpPr/>
            <p:nvPr userDrawn="1"/>
          </p:nvSpPr>
          <p:spPr>
            <a:xfrm>
              <a:off x="5432754" y="1487938"/>
              <a:ext cx="2503918" cy="145279"/>
            </a:xfrm>
            <a:prstGeom prst="rect">
              <a:avLst/>
            </a:prstGeom>
            <a:solidFill>
              <a:srgbClr val="FED3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D5069881-5C49-1510-1B4A-A66A82513010}"/>
                </a:ext>
              </a:extLst>
            </p:cNvPr>
            <p:cNvSpPr/>
            <p:nvPr userDrawn="1"/>
          </p:nvSpPr>
          <p:spPr>
            <a:xfrm>
              <a:off x="7936672" y="1487938"/>
              <a:ext cx="2503918" cy="145279"/>
            </a:xfrm>
            <a:prstGeom prst="rect">
              <a:avLst/>
            </a:prstGeom>
            <a:solidFill>
              <a:srgbClr val="EBAB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AF94964-811F-E5B8-5769-F335900C6514}"/>
                </a:ext>
              </a:extLst>
            </p:cNvPr>
            <p:cNvSpPr/>
            <p:nvPr userDrawn="1"/>
          </p:nvSpPr>
          <p:spPr>
            <a:xfrm>
              <a:off x="421830" y="1342659"/>
              <a:ext cx="10018759" cy="1452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13" name="Picture 12" descr="University of Waterloo logo">
            <a:extLst>
              <a:ext uri="{FF2B5EF4-FFF2-40B4-BE49-F238E27FC236}">
                <a16:creationId xmlns:a16="http://schemas.microsoft.com/office/drawing/2014/main" id="{0F962198-0F7C-1A7B-DC29-ECAA32C67EBB}"/>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64157" y="5304723"/>
            <a:ext cx="3759035" cy="1484222"/>
          </a:xfrm>
          <a:prstGeom prst="rect">
            <a:avLst/>
          </a:prstGeom>
        </p:spPr>
      </p:pic>
    </p:spTree>
    <p:extLst>
      <p:ext uri="{BB962C8B-B14F-4D97-AF65-F5344CB8AC3E}">
        <p14:creationId xmlns:p14="http://schemas.microsoft.com/office/powerpoint/2010/main" val="3501067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baseline="0"/>
            </a:lvl1p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1BCF51B-FB49-4398-8DF8-510E7ABCB4D8}" type="datetime1">
              <a:rPr lang="en-US" smtClean="0"/>
              <a:t>6/4/25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r>
              <a:rPr lang="en-US" dirty="0"/>
              <a:t>PAGE  </a:t>
            </a:r>
            <a:fld id="{93005692-73BE-493E-93AB-ECD6027A7652}" type="slidenum">
              <a:rPr lang="en-US" smtClean="0"/>
              <a:pPr/>
              <a:t>‹#›</a:t>
            </a:fld>
            <a:endParaRPr lang="en-US" dirty="0"/>
          </a:p>
        </p:txBody>
      </p:sp>
    </p:spTree>
    <p:extLst>
      <p:ext uri="{BB962C8B-B14F-4D97-AF65-F5344CB8AC3E}">
        <p14:creationId xmlns:p14="http://schemas.microsoft.com/office/powerpoint/2010/main" val="6663232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_Menu">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ext Placeholder 7"/>
          <p:cNvSpPr>
            <a:spLocks noGrp="1"/>
          </p:cNvSpPr>
          <p:nvPr>
            <p:ph type="body" sz="quarter" idx="13" hasCustomPrompt="1"/>
          </p:nvPr>
        </p:nvSpPr>
        <p:spPr>
          <a:xfrm>
            <a:off x="7407696" y="685060"/>
            <a:ext cx="1420859" cy="286052"/>
          </a:xfrm>
        </p:spPr>
        <p:txBody>
          <a:bodyPr anchor="ctr">
            <a:noAutofit/>
          </a:bodyPr>
          <a:lstStyle>
            <a:lvl1pPr marL="0" indent="0" algn="ctr">
              <a:buNone/>
              <a:defRPr sz="1100" b="0" baseline="0">
                <a:solidFill>
                  <a:schemeClr val="tx1">
                    <a:lumMod val="50000"/>
                    <a:lumOff val="50000"/>
                  </a:schemeClr>
                </a:solidFill>
                <a:latin typeface="Verdana" panose="020B0604030504040204" pitchFamily="34" charset="0"/>
                <a:ea typeface="Verdana" panose="020B0604030504040204" pitchFamily="34" charset="0"/>
                <a:cs typeface="Verdana" panose="020B0604030504040204" pitchFamily="34" charset="0"/>
              </a:defRPr>
            </a:lvl1pPr>
          </a:lstStyle>
          <a:p>
            <a:pPr lvl="0"/>
            <a:r>
              <a:rPr lang="en-US" dirty="0"/>
              <a:t>MENU ITEM 1</a:t>
            </a:r>
          </a:p>
        </p:txBody>
      </p:sp>
      <p:sp>
        <p:nvSpPr>
          <p:cNvPr id="9" name="Text Placeholder 7"/>
          <p:cNvSpPr>
            <a:spLocks noGrp="1"/>
          </p:cNvSpPr>
          <p:nvPr>
            <p:ph type="body" sz="quarter" idx="14" hasCustomPrompt="1"/>
          </p:nvPr>
        </p:nvSpPr>
        <p:spPr>
          <a:xfrm>
            <a:off x="8908224" y="685060"/>
            <a:ext cx="1420859" cy="286052"/>
          </a:xfrm>
        </p:spPr>
        <p:txBody>
          <a:bodyPr anchor="ctr">
            <a:noAutofit/>
          </a:bodyPr>
          <a:lstStyle>
            <a:lvl1pPr marL="0" indent="0" algn="ctr">
              <a:buNone/>
              <a:defRPr sz="1100" b="0" baseline="0">
                <a:solidFill>
                  <a:schemeClr val="tx1">
                    <a:lumMod val="50000"/>
                    <a:lumOff val="50000"/>
                  </a:schemeClr>
                </a:solidFill>
                <a:latin typeface="Verdana" panose="020B0604030504040204" pitchFamily="34" charset="0"/>
                <a:ea typeface="Verdana" panose="020B0604030504040204" pitchFamily="34" charset="0"/>
                <a:cs typeface="Verdana" panose="020B0604030504040204" pitchFamily="34" charset="0"/>
              </a:defRPr>
            </a:lvl1pPr>
          </a:lstStyle>
          <a:p>
            <a:pPr lvl="0"/>
            <a:r>
              <a:rPr lang="en-US" dirty="0"/>
              <a:t>MENU ITEM 2</a:t>
            </a:r>
          </a:p>
        </p:txBody>
      </p:sp>
      <p:sp>
        <p:nvSpPr>
          <p:cNvPr id="10" name="Text Placeholder 7"/>
          <p:cNvSpPr>
            <a:spLocks noGrp="1"/>
          </p:cNvSpPr>
          <p:nvPr>
            <p:ph type="body" sz="quarter" idx="15" hasCustomPrompt="1"/>
          </p:nvPr>
        </p:nvSpPr>
        <p:spPr>
          <a:xfrm>
            <a:off x="10408752" y="685060"/>
            <a:ext cx="1420859" cy="286052"/>
          </a:xfrm>
        </p:spPr>
        <p:txBody>
          <a:bodyPr anchor="ctr">
            <a:noAutofit/>
          </a:bodyPr>
          <a:lstStyle>
            <a:lvl1pPr marL="0" indent="0" algn="ctr">
              <a:buNone/>
              <a:defRPr sz="1100" b="0">
                <a:solidFill>
                  <a:schemeClr val="tx1">
                    <a:lumMod val="50000"/>
                    <a:lumOff val="50000"/>
                  </a:schemeClr>
                </a:solidFill>
                <a:latin typeface="Verdana" panose="020B0604030504040204" pitchFamily="34" charset="0"/>
                <a:ea typeface="Verdana" panose="020B0604030504040204" pitchFamily="34" charset="0"/>
                <a:cs typeface="Verdana" panose="020B0604030504040204" pitchFamily="34" charset="0"/>
              </a:defRPr>
            </a:lvl1pPr>
          </a:lstStyle>
          <a:p>
            <a:pPr lvl="0"/>
            <a:r>
              <a:rPr lang="en-US" dirty="0"/>
              <a:t>MENU ITEM 3</a:t>
            </a:r>
          </a:p>
        </p:txBody>
      </p:sp>
      <p:sp>
        <p:nvSpPr>
          <p:cNvPr id="7" name="Date Placeholder 6"/>
          <p:cNvSpPr>
            <a:spLocks noGrp="1"/>
          </p:cNvSpPr>
          <p:nvPr>
            <p:ph type="dt" sz="half" idx="16"/>
          </p:nvPr>
        </p:nvSpPr>
        <p:spPr/>
        <p:txBody>
          <a:bodyPr/>
          <a:lstStyle/>
          <a:p>
            <a:fld id="{4C7D1D4E-5D44-4FA1-B4A4-BD689D6B6BD8}" type="datetime1">
              <a:rPr lang="en-US" smtClean="0"/>
              <a:t>6/4/25</a:t>
            </a:fld>
            <a:endParaRPr lang="en-US" dirty="0"/>
          </a:p>
        </p:txBody>
      </p:sp>
      <p:sp>
        <p:nvSpPr>
          <p:cNvPr id="11" name="Footer Placeholder 10"/>
          <p:cNvSpPr>
            <a:spLocks noGrp="1"/>
          </p:cNvSpPr>
          <p:nvPr>
            <p:ph type="ftr" sz="quarter" idx="17"/>
          </p:nvPr>
        </p:nvSpPr>
        <p:spPr/>
        <p:txBody>
          <a:bodyPr/>
          <a:lstStyle/>
          <a:p>
            <a:endParaRPr lang="en-US" dirty="0"/>
          </a:p>
        </p:txBody>
      </p:sp>
      <p:sp>
        <p:nvSpPr>
          <p:cNvPr id="12" name="Slide Number Placeholder 11"/>
          <p:cNvSpPr>
            <a:spLocks noGrp="1"/>
          </p:cNvSpPr>
          <p:nvPr>
            <p:ph type="sldNum" sz="quarter" idx="18"/>
          </p:nvPr>
        </p:nvSpPr>
        <p:spPr/>
        <p:txBody>
          <a:bodyPr/>
          <a:lstStyle/>
          <a:p>
            <a:r>
              <a:rPr lang="en-US" dirty="0"/>
              <a:t>PAGE  </a:t>
            </a:r>
            <a:fld id="{93005692-73BE-493E-93AB-ECD6027A7652}" type="slidenum">
              <a:rPr lang="en-US" smtClean="0"/>
              <a:pPr/>
              <a:t>‹#›</a:t>
            </a:fld>
            <a:endParaRPr lang="en-US" dirty="0"/>
          </a:p>
        </p:txBody>
      </p:sp>
      <p:sp>
        <p:nvSpPr>
          <p:cNvPr id="4" name="Title 3"/>
          <p:cNvSpPr>
            <a:spLocks noGrp="1"/>
          </p:cNvSpPr>
          <p:nvPr>
            <p:ph type="title"/>
          </p:nvPr>
        </p:nvSpPr>
        <p:spPr>
          <a:xfrm>
            <a:off x="259883" y="434108"/>
            <a:ext cx="7046081" cy="895927"/>
          </a:xfrm>
        </p:spPr>
        <p:txBody>
          <a:bodyPr/>
          <a:lstStyle>
            <a:lvl1pPr>
              <a:defRPr cap="all" baseline="0"/>
            </a:lvl1pPr>
          </a:lstStyle>
          <a:p>
            <a:r>
              <a:rPr lang="en-US"/>
              <a:t>Click to edit Master title style</a:t>
            </a:r>
            <a:endParaRPr lang="en-US" dirty="0"/>
          </a:p>
        </p:txBody>
      </p:sp>
    </p:spTree>
    <p:extLst>
      <p:ext uri="{BB962C8B-B14F-4D97-AF65-F5344CB8AC3E}">
        <p14:creationId xmlns:p14="http://schemas.microsoft.com/office/powerpoint/2010/main" val="12670362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59882" y="1709738"/>
            <a:ext cx="9399507" cy="2852737"/>
          </a:xfrm>
        </p:spPr>
        <p:txBody>
          <a:bodyPr anchor="b">
            <a:normAutofit/>
          </a:bodyPr>
          <a:lstStyle>
            <a:lvl1pPr algn="l">
              <a:defRPr sz="4000" cap="all" baseline="0">
                <a:solidFill>
                  <a:schemeClr val="tx1"/>
                </a:solidFill>
              </a:defRPr>
            </a:lvl1pPr>
          </a:lstStyle>
          <a:p>
            <a:r>
              <a:rPr lang="en-US" dirty="0"/>
              <a:t>CLICK TO EDIT MASTER</a:t>
            </a:r>
            <a:br>
              <a:rPr lang="en-US" dirty="0"/>
            </a:br>
            <a:r>
              <a:rPr lang="en-US" dirty="0"/>
              <a:t>SECTION TITLE SLIDE</a:t>
            </a:r>
          </a:p>
        </p:txBody>
      </p:sp>
      <p:sp>
        <p:nvSpPr>
          <p:cNvPr id="3" name="Text Placeholder 2"/>
          <p:cNvSpPr>
            <a:spLocks noGrp="1"/>
          </p:cNvSpPr>
          <p:nvPr>
            <p:ph type="body" idx="1"/>
          </p:nvPr>
        </p:nvSpPr>
        <p:spPr>
          <a:xfrm>
            <a:off x="259882" y="4589463"/>
            <a:ext cx="9399507" cy="1500187"/>
          </a:xfrm>
        </p:spPr>
        <p:txBody>
          <a:bodyPr>
            <a:normAutofit/>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Date Placeholder 6"/>
          <p:cNvSpPr>
            <a:spLocks noGrp="1"/>
          </p:cNvSpPr>
          <p:nvPr>
            <p:ph type="dt" sz="half" idx="10"/>
          </p:nvPr>
        </p:nvSpPr>
        <p:spPr/>
        <p:txBody>
          <a:bodyPr/>
          <a:lstStyle/>
          <a:p>
            <a:fld id="{4958D744-AD51-4732-9EDA-5874128CB6F5}" type="datetime1">
              <a:rPr lang="en-US" smtClean="0"/>
              <a:t>6/4/25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r>
              <a:rPr lang="en-US" dirty="0"/>
              <a:t>PAGE  </a:t>
            </a:r>
            <a:fld id="{93005692-73BE-493E-93AB-ECD6027A7652}" type="slidenum">
              <a:rPr lang="en-US" smtClean="0"/>
              <a:pPr/>
              <a:t>‹#›</a:t>
            </a:fld>
            <a:endParaRPr lang="en-US" dirty="0"/>
          </a:p>
        </p:txBody>
      </p:sp>
    </p:spTree>
    <p:extLst>
      <p:ext uri="{BB962C8B-B14F-4D97-AF65-F5344CB8AC3E}">
        <p14:creationId xmlns:p14="http://schemas.microsoft.com/office/powerpoint/2010/main" val="29690211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title" preserve="1">
  <p:cSld name="Section Header_ALT">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960521" y="3227413"/>
            <a:ext cx="8770620" cy="1212056"/>
          </a:xfrm>
        </p:spPr>
        <p:txBody>
          <a:bodyPr anchor="b">
            <a:noAutofit/>
          </a:bodyPr>
          <a:lstStyle>
            <a:lvl1pPr algn="l">
              <a:defRPr sz="4000" cap="all" baseline="0">
                <a:solidFill>
                  <a:schemeClr val="tx1"/>
                </a:solidFill>
                <a:latin typeface="+mj-lt"/>
              </a:defRPr>
            </a:lvl1pPr>
          </a:lstStyle>
          <a:p>
            <a:r>
              <a:rPr lang="en-US" dirty="0"/>
              <a:t>CLICK TO EDIT MASTER</a:t>
            </a:r>
            <a:br>
              <a:rPr lang="en-US" dirty="0"/>
            </a:br>
            <a:r>
              <a:rPr lang="en-US" dirty="0"/>
              <a:t>SECTION TITLE SLIDE OPTION 2</a:t>
            </a:r>
          </a:p>
        </p:txBody>
      </p:sp>
      <p:sp>
        <p:nvSpPr>
          <p:cNvPr id="3" name="Subtitle 2"/>
          <p:cNvSpPr>
            <a:spLocks noGrp="1"/>
          </p:cNvSpPr>
          <p:nvPr>
            <p:ph type="subTitle" idx="1"/>
          </p:nvPr>
        </p:nvSpPr>
        <p:spPr bwMode="gray">
          <a:xfrm>
            <a:off x="960521" y="4447299"/>
            <a:ext cx="8770620" cy="666549"/>
          </a:xfrm>
        </p:spPr>
        <p:txBody>
          <a:bodyPr anchor="t">
            <a:normAutofit/>
          </a:bodyPr>
          <a:lstStyle>
            <a:lvl1pPr marL="0" indent="0" algn="l">
              <a:buNone/>
              <a:defRPr sz="24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10751004" y="6335309"/>
            <a:ext cx="1181114" cy="250337"/>
          </a:xfrm>
        </p:spPr>
        <p:txBody>
          <a:bodyPr/>
          <a:lstStyle/>
          <a:p>
            <a:fld id="{84DE2239-DB35-4C06-8AF7-B537189CD35F}" type="datetime1">
              <a:rPr lang="en-US" smtClean="0"/>
              <a:t>6/4/25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r>
              <a:rPr lang="en-US" dirty="0"/>
              <a:t>PAGE  </a:t>
            </a:r>
            <a:fld id="{93005692-73BE-493E-93AB-ECD6027A7652}" type="slidenum">
              <a:rPr lang="en-US" smtClean="0"/>
              <a:pPr/>
              <a:t>‹#›</a:t>
            </a:fld>
            <a:endParaRPr lang="en-US" dirty="0"/>
          </a:p>
        </p:txBody>
      </p:sp>
      <p:grpSp>
        <p:nvGrpSpPr>
          <p:cNvPr id="7" name="Group 6">
            <a:extLst>
              <a:ext uri="{FF2B5EF4-FFF2-40B4-BE49-F238E27FC236}">
                <a16:creationId xmlns:a16="http://schemas.microsoft.com/office/drawing/2014/main" id="{A23CDDAC-C7BC-C026-DBF5-1F441817694A}"/>
              </a:ext>
            </a:extLst>
          </p:cNvPr>
          <p:cNvGrpSpPr/>
          <p:nvPr userDrawn="1"/>
        </p:nvGrpSpPr>
        <p:grpSpPr>
          <a:xfrm>
            <a:off x="0" y="0"/>
            <a:ext cx="12192000" cy="397164"/>
            <a:chOff x="421830" y="1342659"/>
            <a:chExt cx="10018760" cy="290558"/>
          </a:xfrm>
        </p:grpSpPr>
        <p:sp>
          <p:nvSpPr>
            <p:cNvPr id="8" name="Rectangle 7">
              <a:extLst>
                <a:ext uri="{FF2B5EF4-FFF2-40B4-BE49-F238E27FC236}">
                  <a16:creationId xmlns:a16="http://schemas.microsoft.com/office/drawing/2014/main" id="{2093E90F-8348-6507-0CA6-23A77D0FF9D3}"/>
                </a:ext>
              </a:extLst>
            </p:cNvPr>
            <p:cNvSpPr/>
            <p:nvPr userDrawn="1"/>
          </p:nvSpPr>
          <p:spPr>
            <a:xfrm>
              <a:off x="421831" y="1487938"/>
              <a:ext cx="2532791" cy="145279"/>
            </a:xfrm>
            <a:prstGeom prst="rect">
              <a:avLst/>
            </a:prstGeom>
            <a:solidFill>
              <a:srgbClr val="F2ED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8610C4E9-E0C2-2B5C-6851-9D5D61545008}"/>
                </a:ext>
              </a:extLst>
            </p:cNvPr>
            <p:cNvSpPr/>
            <p:nvPr userDrawn="1"/>
          </p:nvSpPr>
          <p:spPr>
            <a:xfrm>
              <a:off x="2928836" y="1487938"/>
              <a:ext cx="2503918" cy="145279"/>
            </a:xfrm>
            <a:prstGeom prst="rect">
              <a:avLst/>
            </a:prstGeom>
            <a:solidFill>
              <a:srgbClr val="FAE1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D7BCF4D7-716F-52CC-66B7-C2694CA5B51F}"/>
                </a:ext>
              </a:extLst>
            </p:cNvPr>
            <p:cNvSpPr/>
            <p:nvPr userDrawn="1"/>
          </p:nvSpPr>
          <p:spPr>
            <a:xfrm>
              <a:off x="5432754" y="1487938"/>
              <a:ext cx="2503918" cy="145279"/>
            </a:xfrm>
            <a:prstGeom prst="rect">
              <a:avLst/>
            </a:prstGeom>
            <a:solidFill>
              <a:srgbClr val="FED3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6EE75C32-392B-B376-010B-6A75AE630CBB}"/>
                </a:ext>
              </a:extLst>
            </p:cNvPr>
            <p:cNvSpPr/>
            <p:nvPr userDrawn="1"/>
          </p:nvSpPr>
          <p:spPr>
            <a:xfrm>
              <a:off x="7936672" y="1487938"/>
              <a:ext cx="2503918" cy="145279"/>
            </a:xfrm>
            <a:prstGeom prst="rect">
              <a:avLst/>
            </a:prstGeom>
            <a:solidFill>
              <a:srgbClr val="EBAB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C0F947E-B04D-E029-09CB-EEC744D80E2B}"/>
                </a:ext>
              </a:extLst>
            </p:cNvPr>
            <p:cNvSpPr/>
            <p:nvPr userDrawn="1"/>
          </p:nvSpPr>
          <p:spPr>
            <a:xfrm>
              <a:off x="421830" y="1342659"/>
              <a:ext cx="10018759" cy="1452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6427483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59883" y="434108"/>
            <a:ext cx="11569729" cy="895927"/>
          </a:xfrm>
        </p:spPr>
        <p:txBody>
          <a:bodyPr/>
          <a:lstStyle/>
          <a:p>
            <a:r>
              <a:rPr lang="en-US" dirty="0"/>
              <a:t>CLICK TO EDIT MASTER TITLE STYLE</a:t>
            </a:r>
          </a:p>
        </p:txBody>
      </p:sp>
      <p:sp>
        <p:nvSpPr>
          <p:cNvPr id="3" name="Content Placeholder 2"/>
          <p:cNvSpPr>
            <a:spLocks noGrp="1"/>
          </p:cNvSpPr>
          <p:nvPr>
            <p:ph sz="half" idx="1"/>
          </p:nvPr>
        </p:nvSpPr>
        <p:spPr>
          <a:xfrm>
            <a:off x="259882" y="1413164"/>
            <a:ext cx="5586855" cy="4590472"/>
          </a:xfrm>
        </p:spPr>
        <p:txBody>
          <a:bodyPr/>
          <a:lstStyle>
            <a:lvl1pPr marL="288925" indent="-288925">
              <a:spcBef>
                <a:spcPts val="800"/>
              </a:spcBef>
              <a:spcAft>
                <a:spcPts val="800"/>
              </a:spcAft>
              <a:buFont typeface="Wingdings" charset="2"/>
              <a:buChar char="§"/>
              <a:defRPr/>
            </a:lvl1pPr>
            <a:lvl2pPr marL="685800" indent="-228600">
              <a:spcBef>
                <a:spcPts val="800"/>
              </a:spcBef>
              <a:spcAft>
                <a:spcPts val="800"/>
              </a:spcAft>
              <a:buFont typeface="Wingdings" charset="2"/>
              <a:buChar char="§"/>
              <a:defRPr/>
            </a:lvl2pPr>
            <a:lvl3pPr marL="1143000" indent="-228600">
              <a:spcBef>
                <a:spcPts val="800"/>
              </a:spcBef>
              <a:spcAft>
                <a:spcPts val="800"/>
              </a:spcAft>
              <a:buFont typeface="Wingdings" charset="2"/>
              <a:buChar char="§"/>
              <a:defRPr/>
            </a:lvl3pPr>
            <a:lvl4pPr marL="1600200" indent="-228600">
              <a:spcBef>
                <a:spcPts val="800"/>
              </a:spcBef>
              <a:spcAft>
                <a:spcPts val="800"/>
              </a:spcAft>
              <a:buFont typeface="Wingdings" charset="2"/>
              <a:buChar char="§"/>
              <a:defRPr/>
            </a:lvl4pPr>
            <a:lvl5pPr marL="2057400" indent="-228600">
              <a:spcBef>
                <a:spcPts val="800"/>
              </a:spcBef>
              <a:spcAft>
                <a:spcPts val="800"/>
              </a:spcAft>
              <a:buFont typeface="Wingdings" charset="2"/>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0992" y="1413164"/>
            <a:ext cx="5658620" cy="4590472"/>
          </a:xfrm>
        </p:spPr>
        <p:txBody>
          <a:bodyPr/>
          <a:lstStyle>
            <a:lvl1pPr marL="288925" indent="-288925">
              <a:spcBef>
                <a:spcPts val="800"/>
              </a:spcBef>
              <a:spcAft>
                <a:spcPts val="800"/>
              </a:spcAft>
              <a:buFont typeface="Wingdings" charset="2"/>
              <a:buChar char="§"/>
              <a:defRPr/>
            </a:lvl1pPr>
            <a:lvl2pPr marL="685800" indent="-228600">
              <a:spcBef>
                <a:spcPts val="800"/>
              </a:spcBef>
              <a:spcAft>
                <a:spcPts val="800"/>
              </a:spcAft>
              <a:buFont typeface="Wingdings" charset="2"/>
              <a:buChar char="§"/>
              <a:defRPr/>
            </a:lvl2pPr>
            <a:lvl3pPr marL="1143000" indent="-228600">
              <a:spcBef>
                <a:spcPts val="800"/>
              </a:spcBef>
              <a:spcAft>
                <a:spcPts val="800"/>
              </a:spcAft>
              <a:buFont typeface="Wingdings" charset="2"/>
              <a:buChar char="§"/>
              <a:defRPr/>
            </a:lvl3pPr>
            <a:lvl4pPr marL="1600200" indent="-228600">
              <a:spcBef>
                <a:spcPts val="800"/>
              </a:spcBef>
              <a:spcAft>
                <a:spcPts val="800"/>
              </a:spcAft>
              <a:buFont typeface="Wingdings" charset="2"/>
              <a:buChar char="§"/>
              <a:defRPr/>
            </a:lvl4pPr>
            <a:lvl5pPr marL="2057400" indent="-228600">
              <a:spcBef>
                <a:spcPts val="800"/>
              </a:spcBef>
              <a:spcAft>
                <a:spcPts val="800"/>
              </a:spcAft>
              <a:buFont typeface="Wingdings" charset="2"/>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AC3093C2-8200-4008-803D-CF0D4E1FF792}" type="datetime1">
              <a:rPr lang="en-US" smtClean="0"/>
              <a:t>6/4/25</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r>
              <a:rPr lang="en-US" dirty="0"/>
              <a:t>PAGE  </a:t>
            </a:r>
            <a:fld id="{93005692-73BE-493E-93AB-ECD6027A7652}" type="slidenum">
              <a:rPr lang="en-US" smtClean="0"/>
              <a:pPr/>
              <a:t>‹#›</a:t>
            </a:fld>
            <a:endParaRPr lang="en-US" dirty="0"/>
          </a:p>
        </p:txBody>
      </p:sp>
    </p:spTree>
    <p:extLst>
      <p:ext uri="{BB962C8B-B14F-4D97-AF65-F5344CB8AC3E}">
        <p14:creationId xmlns:p14="http://schemas.microsoft.com/office/powerpoint/2010/main" val="22385164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1.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theme" Target="../theme/theme2.xml"/><Relationship Id="rId1" Type="http://schemas.openxmlformats.org/officeDocument/2006/relationships/slideLayout" Target="../slideLayouts/slideLayout2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59883" y="434108"/>
            <a:ext cx="11569729" cy="89592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59882" y="1413163"/>
            <a:ext cx="11569729" cy="45951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38014" y="6335309"/>
            <a:ext cx="1181114" cy="250337"/>
          </a:xfrm>
          <a:prstGeom prst="rect">
            <a:avLst/>
          </a:prstGeom>
        </p:spPr>
        <p:txBody>
          <a:bodyPr vert="horz" lIns="91440" tIns="45720" rIns="91440" bIns="45720" rtlCol="0" anchor="ctr"/>
          <a:lstStyle>
            <a:lvl1pPr algn="ctr">
              <a:defRPr sz="1000">
                <a:solidFill>
                  <a:schemeClr val="tx1"/>
                </a:solidFill>
                <a:latin typeface="Verdana" panose="020B0604030504040204" pitchFamily="34" charset="0"/>
                <a:ea typeface="Verdana" panose="020B0604030504040204" pitchFamily="34" charset="0"/>
                <a:cs typeface="Verdana" panose="020B0604030504040204" pitchFamily="34" charset="0"/>
              </a:defRPr>
            </a:lvl1pPr>
          </a:lstStyle>
          <a:p>
            <a:fld id="{570A3445-2D44-4D35-9C35-210A5B2C2580}" type="datetime1">
              <a:rPr lang="en-US" smtClean="0"/>
              <a:t>6/4/25</a:t>
            </a:fld>
            <a:endParaRPr lang="en-US" dirty="0"/>
          </a:p>
        </p:txBody>
      </p:sp>
      <p:sp>
        <p:nvSpPr>
          <p:cNvPr id="5" name="Footer Placeholder 4"/>
          <p:cNvSpPr>
            <a:spLocks noGrp="1"/>
          </p:cNvSpPr>
          <p:nvPr>
            <p:ph type="ftr" sz="quarter" idx="3"/>
          </p:nvPr>
        </p:nvSpPr>
        <p:spPr>
          <a:xfrm>
            <a:off x="259882" y="6335309"/>
            <a:ext cx="5226517" cy="250337"/>
          </a:xfrm>
          <a:prstGeom prst="rect">
            <a:avLst/>
          </a:prstGeom>
        </p:spPr>
        <p:txBody>
          <a:bodyPr vert="horz" lIns="91440" tIns="45720" rIns="91440" bIns="45720" rtlCol="0" anchor="ctr"/>
          <a:lstStyle>
            <a:lvl1pPr algn="l">
              <a:defRPr sz="1000">
                <a:solidFill>
                  <a:schemeClr val="tx1"/>
                </a:solidFill>
                <a:latin typeface="Verdana" panose="020B0604030504040204" pitchFamily="34" charset="0"/>
                <a:ea typeface="Verdana" panose="020B0604030504040204" pitchFamily="34" charset="0"/>
                <a:cs typeface="Verdana" panose="020B0604030504040204" pitchFamily="34" charset="0"/>
              </a:defRPr>
            </a:lvl1pPr>
          </a:lstStyle>
          <a:p>
            <a:endParaRPr lang="en-US" dirty="0"/>
          </a:p>
        </p:txBody>
      </p:sp>
      <p:sp>
        <p:nvSpPr>
          <p:cNvPr id="6" name="Slide Number Placeholder 5"/>
          <p:cNvSpPr>
            <a:spLocks noGrp="1"/>
          </p:cNvSpPr>
          <p:nvPr>
            <p:ph type="sldNum" sz="quarter" idx="4"/>
          </p:nvPr>
        </p:nvSpPr>
        <p:spPr>
          <a:xfrm>
            <a:off x="5588000" y="6335309"/>
            <a:ext cx="1016000" cy="250337"/>
          </a:xfrm>
          <a:prstGeom prst="rect">
            <a:avLst/>
          </a:prstGeom>
        </p:spPr>
        <p:txBody>
          <a:bodyPr vert="horz" lIns="91440" tIns="45720" rIns="91440" bIns="45720" rtlCol="0" anchor="ctr"/>
          <a:lstStyle>
            <a:lvl1pPr algn="ctr">
              <a:defRPr sz="1000">
                <a:solidFill>
                  <a:schemeClr val="tx1"/>
                </a:solidFill>
                <a:latin typeface="Verdana" panose="020B0604030504040204" pitchFamily="34" charset="0"/>
                <a:ea typeface="Verdana" panose="020B0604030504040204" pitchFamily="34" charset="0"/>
                <a:cs typeface="Verdana" panose="020B0604030504040204" pitchFamily="34" charset="0"/>
              </a:defRPr>
            </a:lvl1pPr>
          </a:lstStyle>
          <a:p>
            <a:r>
              <a:rPr lang="en-US" dirty="0"/>
              <a:t>PAGE  </a:t>
            </a:r>
            <a:fld id="{93005692-73BE-493E-93AB-ECD6027A7652}" type="slidenum">
              <a:rPr lang="en-US" smtClean="0"/>
              <a:pPr/>
              <a:t>‹#›</a:t>
            </a:fld>
            <a:endParaRPr lang="en-US" dirty="0"/>
          </a:p>
        </p:txBody>
      </p:sp>
      <p:grpSp>
        <p:nvGrpSpPr>
          <p:cNvPr id="15" name="Group 14"/>
          <p:cNvGrpSpPr/>
          <p:nvPr userDrawn="1"/>
        </p:nvGrpSpPr>
        <p:grpSpPr>
          <a:xfrm>
            <a:off x="0" y="0"/>
            <a:ext cx="12192000" cy="397164"/>
            <a:chOff x="421830" y="1342659"/>
            <a:chExt cx="10018760" cy="290558"/>
          </a:xfrm>
        </p:grpSpPr>
        <p:sp>
          <p:nvSpPr>
            <p:cNvPr id="16" name="Rectangle 15"/>
            <p:cNvSpPr/>
            <p:nvPr userDrawn="1"/>
          </p:nvSpPr>
          <p:spPr>
            <a:xfrm>
              <a:off x="421831" y="1487938"/>
              <a:ext cx="2532791" cy="145279"/>
            </a:xfrm>
            <a:prstGeom prst="rect">
              <a:avLst/>
            </a:prstGeom>
            <a:solidFill>
              <a:srgbClr val="F2ED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p:cNvSpPr/>
            <p:nvPr userDrawn="1"/>
          </p:nvSpPr>
          <p:spPr>
            <a:xfrm>
              <a:off x="2928836" y="1487938"/>
              <a:ext cx="2503918" cy="145279"/>
            </a:xfrm>
            <a:prstGeom prst="rect">
              <a:avLst/>
            </a:prstGeom>
            <a:solidFill>
              <a:srgbClr val="FAE1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userDrawn="1"/>
          </p:nvSpPr>
          <p:spPr>
            <a:xfrm>
              <a:off x="5432754" y="1487938"/>
              <a:ext cx="2503918" cy="145279"/>
            </a:xfrm>
            <a:prstGeom prst="rect">
              <a:avLst/>
            </a:prstGeom>
            <a:solidFill>
              <a:srgbClr val="FED3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userDrawn="1"/>
          </p:nvSpPr>
          <p:spPr>
            <a:xfrm>
              <a:off x="7936672" y="1487938"/>
              <a:ext cx="2503918" cy="145279"/>
            </a:xfrm>
            <a:prstGeom prst="rect">
              <a:avLst/>
            </a:prstGeom>
            <a:solidFill>
              <a:srgbClr val="EBAB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userDrawn="1"/>
          </p:nvSpPr>
          <p:spPr>
            <a:xfrm>
              <a:off x="421830" y="1342659"/>
              <a:ext cx="10018759" cy="1452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9" name="Picture 8" descr="University of Waterloo logo">
            <a:extLst>
              <a:ext uri="{FF2B5EF4-FFF2-40B4-BE49-F238E27FC236}">
                <a16:creationId xmlns:a16="http://schemas.microsoft.com/office/drawing/2014/main" id="{5AE93192-E6E4-EBD3-E1EB-1CA76925B880}"/>
              </a:ext>
            </a:extLst>
          </p:cNvPr>
          <p:cNvPicPr>
            <a:picLocks noChangeAspect="1"/>
          </p:cNvPicPr>
          <p:nvPr userDrawn="1"/>
        </p:nvPicPr>
        <p:blipFill>
          <a:blip r:embed="rId24" cstate="hqprint">
            <a:extLst>
              <a:ext uri="{28A0092B-C50C-407E-A947-70E740481C1C}">
                <a14:useLocalDpi xmlns:a14="http://schemas.microsoft.com/office/drawing/2010/main" val="0"/>
              </a:ext>
            </a:extLst>
          </a:blip>
          <a:stretch>
            <a:fillRect/>
          </a:stretch>
        </p:blipFill>
        <p:spPr>
          <a:xfrm>
            <a:off x="9442767" y="5868697"/>
            <a:ext cx="2749233" cy="1085512"/>
          </a:xfrm>
          <a:prstGeom prst="rect">
            <a:avLst/>
          </a:prstGeom>
        </p:spPr>
      </p:pic>
    </p:spTree>
    <p:extLst>
      <p:ext uri="{BB962C8B-B14F-4D97-AF65-F5344CB8AC3E}">
        <p14:creationId xmlns:p14="http://schemas.microsoft.com/office/powerpoint/2010/main" val="973700157"/>
      </p:ext>
    </p:extLst>
  </p:cSld>
  <p:clrMap bg1="lt1" tx1="dk1" bg2="lt2" tx2="dk2" accent1="accent1" accent2="accent2" accent3="accent3" accent4="accent4" accent5="accent5" accent6="accent6" hlink="hlink" folHlink="folHlink"/>
  <p:sldLayoutIdLst>
    <p:sldLayoutId id="2147483669" r:id="rId1"/>
    <p:sldLayoutId id="2147483714" r:id="rId2"/>
    <p:sldLayoutId id="2147483715" r:id="rId3"/>
    <p:sldLayoutId id="2147483716" r:id="rId4"/>
    <p:sldLayoutId id="2147483670" r:id="rId5"/>
    <p:sldLayoutId id="2147483693" r:id="rId6"/>
    <p:sldLayoutId id="2147483671" r:id="rId7"/>
    <p:sldLayoutId id="2147483690" r:id="rId8"/>
    <p:sldLayoutId id="2147483672" r:id="rId9"/>
    <p:sldLayoutId id="2147483673" r:id="rId10"/>
    <p:sldLayoutId id="2147483674" r:id="rId11"/>
    <p:sldLayoutId id="2147483675" r:id="rId12"/>
    <p:sldLayoutId id="2147483710" r:id="rId13"/>
    <p:sldLayoutId id="2147483717" r:id="rId14"/>
    <p:sldLayoutId id="2147483718" r:id="rId15"/>
    <p:sldLayoutId id="2147483719" r:id="rId16"/>
    <p:sldLayoutId id="2147483720" r:id="rId17"/>
    <p:sldLayoutId id="2147483721" r:id="rId18"/>
    <p:sldLayoutId id="2147483712" r:id="rId19"/>
    <p:sldLayoutId id="2147483713" r:id="rId20"/>
    <p:sldLayoutId id="2147483723" r:id="rId21"/>
    <p:sldLayoutId id="2147483722" r:id="rId2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lnSpc>
          <a:spcPct val="85000"/>
        </a:lnSpc>
        <a:spcBef>
          <a:spcPct val="0"/>
        </a:spcBef>
        <a:buNone/>
        <a:defRPr sz="4000" b="1" kern="1200" spc="50" baseline="0">
          <a:solidFill>
            <a:schemeClr val="tx1"/>
          </a:solidFill>
          <a:latin typeface="+mj-lt"/>
          <a:ea typeface="+mj-ea"/>
          <a:cs typeface="+mj-cs"/>
        </a:defRPr>
      </a:lvl1pPr>
    </p:titleStyle>
    <p:bodyStyle>
      <a:lvl1pPr marL="288925" indent="-288925" algn="l" defTabSz="914400" rtl="0" eaLnBrk="1" latinLnBrk="0" hangingPunct="1">
        <a:lnSpc>
          <a:spcPct val="100000"/>
        </a:lnSpc>
        <a:spcBef>
          <a:spcPts val="800"/>
        </a:spcBef>
        <a:spcAft>
          <a:spcPts val="800"/>
        </a:spcAft>
        <a:buClr>
          <a:schemeClr val="tx1"/>
        </a:buClr>
        <a:buSzPct val="85000"/>
        <a:buFont typeface="Wingdings" charset="2"/>
        <a:buChar char="§"/>
        <a:defRPr sz="2400" kern="1200">
          <a:solidFill>
            <a:schemeClr val="tx1"/>
          </a:solidFill>
          <a:latin typeface="+mn-lt"/>
          <a:ea typeface="+mn-ea"/>
          <a:cs typeface="+mn-cs"/>
        </a:defRPr>
      </a:lvl1pPr>
      <a:lvl2pPr marL="685800" indent="-228600" algn="l" defTabSz="914400" rtl="0" eaLnBrk="1" latinLnBrk="0" hangingPunct="1">
        <a:lnSpc>
          <a:spcPct val="100000"/>
        </a:lnSpc>
        <a:spcBef>
          <a:spcPts val="800"/>
        </a:spcBef>
        <a:spcAft>
          <a:spcPts val="800"/>
        </a:spcAft>
        <a:buClr>
          <a:schemeClr val="tx1"/>
        </a:buClr>
        <a:buSzPct val="85000"/>
        <a:buFont typeface="Wingdings" charset="2"/>
        <a:buChar char="§"/>
        <a:defRPr sz="2000" kern="1200">
          <a:solidFill>
            <a:schemeClr val="tx1"/>
          </a:solidFill>
          <a:latin typeface="+mn-lt"/>
          <a:ea typeface="+mn-ea"/>
          <a:cs typeface="+mn-cs"/>
        </a:defRPr>
      </a:lvl2pPr>
      <a:lvl3pPr marL="1143000" indent="-228600" algn="l" defTabSz="914400" rtl="0" eaLnBrk="1" latinLnBrk="0" hangingPunct="1">
        <a:lnSpc>
          <a:spcPct val="100000"/>
        </a:lnSpc>
        <a:spcBef>
          <a:spcPts val="800"/>
        </a:spcBef>
        <a:spcAft>
          <a:spcPts val="800"/>
        </a:spcAft>
        <a:buClr>
          <a:schemeClr val="tx1"/>
        </a:buClr>
        <a:buSzPct val="85000"/>
        <a:buFont typeface="Wingdings" charset="2"/>
        <a:buChar char="§"/>
        <a:defRPr sz="1800" kern="1200">
          <a:solidFill>
            <a:schemeClr val="tx1"/>
          </a:solidFill>
          <a:latin typeface="+mn-lt"/>
          <a:ea typeface="+mn-ea"/>
          <a:cs typeface="+mn-cs"/>
        </a:defRPr>
      </a:lvl3pPr>
      <a:lvl4pPr marL="1600200" indent="-228600" algn="l" defTabSz="914400" rtl="0" eaLnBrk="1" latinLnBrk="0" hangingPunct="1">
        <a:lnSpc>
          <a:spcPct val="100000"/>
        </a:lnSpc>
        <a:spcBef>
          <a:spcPts val="800"/>
        </a:spcBef>
        <a:spcAft>
          <a:spcPts val="800"/>
        </a:spcAft>
        <a:buClr>
          <a:schemeClr val="tx1"/>
        </a:buClr>
        <a:buSzPct val="85000"/>
        <a:buFont typeface="Wingdings" charset="2"/>
        <a:buChar char="§"/>
        <a:defRPr sz="1600" kern="1200">
          <a:solidFill>
            <a:schemeClr val="tx1"/>
          </a:solidFill>
          <a:latin typeface="+mn-lt"/>
          <a:ea typeface="+mn-ea"/>
          <a:cs typeface="+mn-cs"/>
        </a:defRPr>
      </a:lvl4pPr>
      <a:lvl5pPr marL="2057400" indent="-228600" algn="l" defTabSz="914400" rtl="0" eaLnBrk="1" latinLnBrk="0" hangingPunct="1">
        <a:lnSpc>
          <a:spcPct val="100000"/>
        </a:lnSpc>
        <a:spcBef>
          <a:spcPts val="800"/>
        </a:spcBef>
        <a:spcAft>
          <a:spcPts val="800"/>
        </a:spcAft>
        <a:buClr>
          <a:schemeClr val="tx1"/>
        </a:buClr>
        <a:buSzPct val="85000"/>
        <a:buFont typeface="Wingdings" charset="2"/>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6" name="Picture 25"/>
          <p:cNvPicPr>
            <a:picLocks noChangeAspect="1"/>
          </p:cNvPicPr>
          <p:nvPr userDrawn="1"/>
        </p:nvPicPr>
        <p:blipFill>
          <a:blip r:embed="rId3"/>
          <a:stretch>
            <a:fillRect/>
          </a:stretch>
        </p:blipFill>
        <p:spPr>
          <a:xfrm>
            <a:off x="9103724" y="6147743"/>
            <a:ext cx="2747288" cy="527423"/>
          </a:xfrm>
          <a:prstGeom prst="rect">
            <a:avLst/>
          </a:prstGeom>
        </p:spPr>
      </p:pic>
      <p:sp>
        <p:nvSpPr>
          <p:cNvPr id="2" name="Title Placeholder 1"/>
          <p:cNvSpPr>
            <a:spLocks noGrp="1"/>
          </p:cNvSpPr>
          <p:nvPr>
            <p:ph type="title"/>
          </p:nvPr>
        </p:nvSpPr>
        <p:spPr>
          <a:xfrm>
            <a:off x="259886" y="434112"/>
            <a:ext cx="11569729" cy="895927"/>
          </a:xfrm>
          <a:prstGeom prst="rect">
            <a:avLst/>
          </a:prstGeom>
        </p:spPr>
        <p:txBody>
          <a:bodyPr vert="horz" lIns="91440" tIns="9144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59885" y="1413167"/>
            <a:ext cx="11569729" cy="45951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184752" y="6335313"/>
            <a:ext cx="1338219" cy="250337"/>
          </a:xfrm>
          <a:prstGeom prst="rect">
            <a:avLst/>
          </a:prstGeom>
        </p:spPr>
        <p:txBody>
          <a:bodyPr vert="horz" lIns="91440" tIns="45720" rIns="91440" bIns="45720" rtlCol="0" anchor="ctr"/>
          <a:lstStyle>
            <a:lvl1pPr algn="ctr">
              <a:defRPr sz="1000">
                <a:solidFill>
                  <a:schemeClr val="tx1"/>
                </a:solidFill>
                <a:latin typeface="Verdana" panose="020B0604030504040204" pitchFamily="34" charset="0"/>
                <a:ea typeface="Verdana" panose="020B0604030504040204" pitchFamily="34" charset="0"/>
                <a:cs typeface="Verdana" panose="020B0604030504040204" pitchFamily="34" charset="0"/>
              </a:defRPr>
            </a:lvl1pPr>
          </a:lstStyle>
          <a:p>
            <a:fld id="{D4CFA0A4-E612-48D6-9558-7453CE19FC26}" type="datetime1">
              <a:rPr lang="en-US" smtClean="0"/>
              <a:t>6/4/25</a:t>
            </a:fld>
            <a:endParaRPr lang="en-US" dirty="0"/>
          </a:p>
        </p:txBody>
      </p:sp>
      <p:sp>
        <p:nvSpPr>
          <p:cNvPr id="5" name="Footer Placeholder 4"/>
          <p:cNvSpPr>
            <a:spLocks noGrp="1"/>
          </p:cNvSpPr>
          <p:nvPr>
            <p:ph type="ftr" sz="quarter" idx="3"/>
          </p:nvPr>
        </p:nvSpPr>
        <p:spPr>
          <a:xfrm>
            <a:off x="259884" y="6335313"/>
            <a:ext cx="5226517" cy="250337"/>
          </a:xfrm>
          <a:prstGeom prst="rect">
            <a:avLst/>
          </a:prstGeom>
        </p:spPr>
        <p:txBody>
          <a:bodyPr vert="horz" lIns="91440" tIns="45720" rIns="91440" bIns="45720" rtlCol="0" anchor="ctr"/>
          <a:lstStyle>
            <a:lvl1pPr algn="l">
              <a:defRPr sz="1000">
                <a:solidFill>
                  <a:schemeClr val="tx1"/>
                </a:solidFill>
                <a:latin typeface="Verdana" panose="020B0604030504040204" pitchFamily="34" charset="0"/>
                <a:ea typeface="Verdana" panose="020B0604030504040204" pitchFamily="34" charset="0"/>
                <a:cs typeface="Verdana" panose="020B0604030504040204" pitchFamily="34" charset="0"/>
              </a:defRPr>
            </a:lvl1pPr>
          </a:lstStyle>
          <a:p>
            <a:endParaRPr lang="en-US" dirty="0"/>
          </a:p>
        </p:txBody>
      </p:sp>
      <p:sp>
        <p:nvSpPr>
          <p:cNvPr id="6" name="Slide Number Placeholder 5"/>
          <p:cNvSpPr>
            <a:spLocks noGrp="1"/>
          </p:cNvSpPr>
          <p:nvPr>
            <p:ph type="sldNum" sz="quarter" idx="4"/>
          </p:nvPr>
        </p:nvSpPr>
        <p:spPr>
          <a:xfrm>
            <a:off x="5587999" y="6335313"/>
            <a:ext cx="1170281" cy="250337"/>
          </a:xfrm>
          <a:prstGeom prst="rect">
            <a:avLst/>
          </a:prstGeom>
        </p:spPr>
        <p:txBody>
          <a:bodyPr vert="horz" lIns="91440" tIns="45720" rIns="91440" bIns="45720" rtlCol="0" anchor="ctr"/>
          <a:lstStyle>
            <a:lvl1pPr algn="ctr">
              <a:defRPr sz="1000">
                <a:solidFill>
                  <a:schemeClr val="tx1"/>
                </a:solidFill>
                <a:latin typeface="Verdana" panose="020B0604030504040204" pitchFamily="34" charset="0"/>
                <a:ea typeface="Verdana" panose="020B0604030504040204" pitchFamily="34" charset="0"/>
                <a:cs typeface="Verdana" panose="020B0604030504040204" pitchFamily="34" charset="0"/>
              </a:defRPr>
            </a:lvl1pPr>
          </a:lstStyle>
          <a:p>
            <a:r>
              <a:rPr lang="en-US" dirty="0"/>
              <a:t>PAGE  </a:t>
            </a:r>
            <a:fld id="{93005692-73BE-493E-93AB-ECD6027A7652}" type="slidenum">
              <a:rPr lang="en-US" smtClean="0"/>
              <a:pPr/>
              <a:t>‹#›</a:t>
            </a:fld>
            <a:endParaRPr lang="en-US" dirty="0"/>
          </a:p>
        </p:txBody>
      </p:sp>
      <p:grpSp>
        <p:nvGrpSpPr>
          <p:cNvPr id="15" name="Group 14"/>
          <p:cNvGrpSpPr/>
          <p:nvPr userDrawn="1"/>
        </p:nvGrpSpPr>
        <p:grpSpPr>
          <a:xfrm>
            <a:off x="0" y="0"/>
            <a:ext cx="12192000" cy="397164"/>
            <a:chOff x="421830" y="1342659"/>
            <a:chExt cx="10018760" cy="290558"/>
          </a:xfrm>
        </p:grpSpPr>
        <p:sp>
          <p:nvSpPr>
            <p:cNvPr id="16" name="Rectangle 15"/>
            <p:cNvSpPr/>
            <p:nvPr userDrawn="1"/>
          </p:nvSpPr>
          <p:spPr>
            <a:xfrm>
              <a:off x="421831" y="1487938"/>
              <a:ext cx="2532791" cy="145279"/>
            </a:xfrm>
            <a:prstGeom prst="rect">
              <a:avLst/>
            </a:prstGeom>
            <a:solidFill>
              <a:srgbClr val="FFFFA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7" name="Rectangle 16"/>
            <p:cNvSpPr/>
            <p:nvPr userDrawn="1"/>
          </p:nvSpPr>
          <p:spPr>
            <a:xfrm>
              <a:off x="2928836" y="1487938"/>
              <a:ext cx="2503918" cy="145279"/>
            </a:xfrm>
            <a:prstGeom prst="rect">
              <a:avLst/>
            </a:prstGeom>
            <a:solidFill>
              <a:srgbClr val="FFEA3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8" name="Rectangle 17"/>
            <p:cNvSpPr/>
            <p:nvPr userDrawn="1"/>
          </p:nvSpPr>
          <p:spPr>
            <a:xfrm>
              <a:off x="5432754" y="1487938"/>
              <a:ext cx="2503918" cy="145279"/>
            </a:xfrm>
            <a:prstGeom prst="rect">
              <a:avLst/>
            </a:prstGeom>
            <a:solidFill>
              <a:srgbClr val="FFD54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9" name="Rectangle 18"/>
            <p:cNvSpPr/>
            <p:nvPr userDrawn="1"/>
          </p:nvSpPr>
          <p:spPr>
            <a:xfrm>
              <a:off x="7936672" y="1487938"/>
              <a:ext cx="2503918" cy="145279"/>
            </a:xfrm>
            <a:prstGeom prst="rect">
              <a:avLst/>
            </a:prstGeom>
            <a:solidFill>
              <a:srgbClr val="E4B42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0" name="Rectangle 19"/>
            <p:cNvSpPr/>
            <p:nvPr userDrawn="1"/>
          </p:nvSpPr>
          <p:spPr>
            <a:xfrm>
              <a:off x="421830" y="1342659"/>
              <a:ext cx="10018759" cy="1452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grpSp>
    </p:spTree>
    <p:extLst>
      <p:ext uri="{BB962C8B-B14F-4D97-AF65-F5344CB8AC3E}">
        <p14:creationId xmlns:p14="http://schemas.microsoft.com/office/powerpoint/2010/main" val="973700157"/>
      </p:ext>
    </p:extLst>
  </p:cSld>
  <p:clrMap bg1="lt1" tx1="dk1" bg2="lt2" tx2="dk2" accent1="accent1" accent2="accent2" accent3="accent3" accent4="accent4" accent5="accent5" accent6="accent6" hlink="hlink" folHlink="folHlink"/>
  <p:sldLayoutIdLst>
    <p:sldLayoutId id="2147483725" r:id="rId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377" rtl="0" eaLnBrk="1" latinLnBrk="0" hangingPunct="1">
        <a:lnSpc>
          <a:spcPct val="85000"/>
        </a:lnSpc>
        <a:spcBef>
          <a:spcPct val="0"/>
        </a:spcBef>
        <a:buNone/>
        <a:defRPr sz="3600" b="0" kern="1200" spc="51" baseline="0">
          <a:solidFill>
            <a:schemeClr val="tx1"/>
          </a:solidFill>
          <a:latin typeface="+mj-lt"/>
          <a:ea typeface="+mj-ea"/>
          <a:cs typeface="+mj-cs"/>
        </a:defRPr>
      </a:lvl1pPr>
    </p:titleStyle>
    <p:bodyStyle>
      <a:lvl1pPr marL="288918" indent="-288918" algn="l" defTabSz="914377" rtl="0" eaLnBrk="1" latinLnBrk="0" hangingPunct="1">
        <a:lnSpc>
          <a:spcPct val="100000"/>
        </a:lnSpc>
        <a:spcBef>
          <a:spcPts val="800"/>
        </a:spcBef>
        <a:spcAft>
          <a:spcPts val="800"/>
        </a:spcAft>
        <a:buClr>
          <a:schemeClr val="tx1"/>
        </a:buClr>
        <a:buSzPct val="85000"/>
        <a:buFont typeface="Wingdings" charset="2"/>
        <a:buChar char="§"/>
        <a:defRPr sz="2400" kern="1200">
          <a:solidFill>
            <a:schemeClr val="tx1"/>
          </a:solidFill>
          <a:latin typeface="+mn-lt"/>
          <a:ea typeface="+mn-ea"/>
          <a:cs typeface="+mn-cs"/>
        </a:defRPr>
      </a:lvl1pPr>
      <a:lvl2pPr marL="685783" indent="-228594" algn="l" defTabSz="914377" rtl="0" eaLnBrk="1" latinLnBrk="0" hangingPunct="1">
        <a:lnSpc>
          <a:spcPct val="100000"/>
        </a:lnSpc>
        <a:spcBef>
          <a:spcPts val="800"/>
        </a:spcBef>
        <a:spcAft>
          <a:spcPts val="800"/>
        </a:spcAft>
        <a:buClr>
          <a:schemeClr val="tx1"/>
        </a:buClr>
        <a:buSzPct val="85000"/>
        <a:buFont typeface="Wingdings" charset="2"/>
        <a:buChar char="§"/>
        <a:defRPr sz="2000" kern="1200">
          <a:solidFill>
            <a:schemeClr val="tx1"/>
          </a:solidFill>
          <a:latin typeface="+mn-lt"/>
          <a:ea typeface="+mn-ea"/>
          <a:cs typeface="+mn-cs"/>
        </a:defRPr>
      </a:lvl2pPr>
      <a:lvl3pPr marL="1142971" indent="-228594" algn="l" defTabSz="914377" rtl="0" eaLnBrk="1" latinLnBrk="0" hangingPunct="1">
        <a:lnSpc>
          <a:spcPct val="100000"/>
        </a:lnSpc>
        <a:spcBef>
          <a:spcPts val="800"/>
        </a:spcBef>
        <a:spcAft>
          <a:spcPts val="800"/>
        </a:spcAft>
        <a:buClr>
          <a:schemeClr val="tx1"/>
        </a:buClr>
        <a:buSzPct val="85000"/>
        <a:buFont typeface="Wingdings" charset="2"/>
        <a:buChar char="§"/>
        <a:defRPr sz="1800" kern="1200">
          <a:solidFill>
            <a:schemeClr val="tx1"/>
          </a:solidFill>
          <a:latin typeface="+mn-lt"/>
          <a:ea typeface="+mn-ea"/>
          <a:cs typeface="+mn-cs"/>
        </a:defRPr>
      </a:lvl3pPr>
      <a:lvl4pPr marL="1600160" indent="-228594" algn="l" defTabSz="914377" rtl="0" eaLnBrk="1" latinLnBrk="0" hangingPunct="1">
        <a:lnSpc>
          <a:spcPct val="100000"/>
        </a:lnSpc>
        <a:spcBef>
          <a:spcPts val="800"/>
        </a:spcBef>
        <a:spcAft>
          <a:spcPts val="800"/>
        </a:spcAft>
        <a:buClr>
          <a:schemeClr val="tx1"/>
        </a:buClr>
        <a:buSzPct val="85000"/>
        <a:buFont typeface="Wingdings" charset="2"/>
        <a:buChar char="§"/>
        <a:defRPr sz="1600" kern="1200">
          <a:solidFill>
            <a:schemeClr val="tx1"/>
          </a:solidFill>
          <a:latin typeface="+mn-lt"/>
          <a:ea typeface="+mn-ea"/>
          <a:cs typeface="+mn-cs"/>
        </a:defRPr>
      </a:lvl4pPr>
      <a:lvl5pPr marL="2057349" indent="-228594" algn="l" defTabSz="914377" rtl="0" eaLnBrk="1" latinLnBrk="0" hangingPunct="1">
        <a:lnSpc>
          <a:spcPct val="100000"/>
        </a:lnSpc>
        <a:spcBef>
          <a:spcPts val="800"/>
        </a:spcBef>
        <a:spcAft>
          <a:spcPts val="800"/>
        </a:spcAft>
        <a:buClr>
          <a:schemeClr val="tx1"/>
        </a:buClr>
        <a:buSzPct val="85000"/>
        <a:buFont typeface="Wingdings" charset="2"/>
        <a:buChar char="§"/>
        <a:defRPr sz="16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8.xml"/><Relationship Id="rId1" Type="http://schemas.openxmlformats.org/officeDocument/2006/relationships/slideLayout" Target="../slideLayouts/slideLayout5.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8" Type="http://schemas.openxmlformats.org/officeDocument/2006/relationships/hyperlink" Target="https://uwaterloo.ca/centre-for-teaching-excellence/catalogs/tip-sheets/creating-teaching-dossier" TargetMode="External"/><Relationship Id="rId3" Type="http://schemas.openxmlformats.org/officeDocument/2006/relationships/hyperlink" Target="https://uwaterloo.ca/secretariat/policies-procedures-guidelines/policy-76" TargetMode="External"/><Relationship Id="rId7" Type="http://schemas.openxmlformats.org/officeDocument/2006/relationships/hyperlink" Target="https://uwaterloo.ca/associate-vice-president-academic/framework-teaching-effectiveness" TargetMode="External"/><Relationship Id="rId2" Type="http://schemas.openxmlformats.org/officeDocument/2006/relationships/notesSlide" Target="../notesSlides/notesSlide2.xml"/><Relationship Id="rId1" Type="http://schemas.openxmlformats.org/officeDocument/2006/relationships/slideLayout" Target="../slideLayouts/slideLayout5.xml"/><Relationship Id="rId6" Type="http://schemas.openxmlformats.org/officeDocument/2006/relationships/hyperlink" Target="https://uwaterloo.ca/faculty-planning-policy/forms-templates" TargetMode="External"/><Relationship Id="rId5" Type="http://schemas.openxmlformats.org/officeDocument/2006/relationships/hyperlink" Target="https://uwaterloo.ca/secretariat/guidelines-conflict-interest-concerning-inappropriate" TargetMode="External"/><Relationship Id="rId4" Type="http://schemas.openxmlformats.org/officeDocument/2006/relationships/hyperlink" Target="https://uwaterloo.ca/secretariat/policies-procedures-guidelines/policy-77" TargetMode="External"/><Relationship Id="rId9" Type="http://schemas.openxmlformats.org/officeDocument/2006/relationships/hyperlink" Target="https://uwaterloo.ca/faculty-planning-policy/sites/default/files/uploads/documents/edleadership-guidelines-for-frc.pdf"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hyperlink" Target="https://uwaterloo.ca/associate-vice-president-academic/framework-teaching-effectiveness" TargetMode="External"/><Relationship Id="rId2" Type="http://schemas.openxmlformats.org/officeDocument/2006/relationships/notesSlide" Target="../notesSlides/notesSlide4.xml"/><Relationship Id="rId1" Type="http://schemas.openxmlformats.org/officeDocument/2006/relationships/slideLayout" Target="../slideLayouts/slideLayout5.xml"/><Relationship Id="rId4" Type="http://schemas.openxmlformats.org/officeDocument/2006/relationships/hyperlink" Target="https://uwaterloo.ca/faculty-planning-policy/sites/default/files/uploads/documents/edleadership-guidelines-for-frc.pdf"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uwaterloo.ca/centre-for-teaching-excellence/catalogs/tip-sheets/creating-teaching-dossier" TargetMode="External"/><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2740" y="831273"/>
            <a:ext cx="11415987" cy="1880030"/>
          </a:xfrm>
        </p:spPr>
        <p:txBody>
          <a:bodyPr/>
          <a:lstStyle/>
          <a:p>
            <a:r>
              <a:rPr lang="en-US" sz="2800" b="0" dirty="0"/>
              <a:t>                  Think Differently | Act with Purpose | Work Together</a:t>
            </a:r>
            <a:br>
              <a:rPr lang="en-US" sz="4000" b="0" dirty="0"/>
            </a:br>
            <a:br>
              <a:rPr lang="en-US" sz="4000" dirty="0"/>
            </a:br>
            <a:r>
              <a:rPr lang="en-US" sz="3600" dirty="0"/>
              <a:t>Applying for Permanence or Promotion – Teaching Stream Faculty</a:t>
            </a:r>
            <a:br>
              <a:rPr lang="en-US" sz="3600" dirty="0"/>
            </a:br>
            <a:r>
              <a:rPr lang="en-US" sz="3600" dirty="0">
                <a:solidFill>
                  <a:srgbClr val="EBAB00"/>
                </a:solidFill>
              </a:rPr>
              <a:t>What You Need To Know</a:t>
            </a:r>
          </a:p>
        </p:txBody>
      </p:sp>
      <p:sp>
        <p:nvSpPr>
          <p:cNvPr id="3" name="Subtitle 2"/>
          <p:cNvSpPr>
            <a:spLocks noGrp="1"/>
          </p:cNvSpPr>
          <p:nvPr>
            <p:ph type="subTitle" idx="1"/>
          </p:nvPr>
        </p:nvSpPr>
        <p:spPr>
          <a:xfrm>
            <a:off x="452740" y="5061527"/>
            <a:ext cx="5486243" cy="600364"/>
          </a:xfrm>
        </p:spPr>
        <p:txBody>
          <a:bodyPr>
            <a:noAutofit/>
          </a:bodyPr>
          <a:lstStyle/>
          <a:p>
            <a:r>
              <a:rPr lang="en-US" dirty="0"/>
              <a:t>Christine McWebb</a:t>
            </a:r>
            <a:br>
              <a:rPr lang="en-US" dirty="0"/>
            </a:br>
            <a:r>
              <a:rPr lang="en-US" dirty="0"/>
              <a:t>Associate Vice-President, Faculty Planning and Policy </a:t>
            </a:r>
          </a:p>
        </p:txBody>
      </p:sp>
      <p:sp>
        <p:nvSpPr>
          <p:cNvPr id="6" name="TextBox 5">
            <a:extLst>
              <a:ext uri="{FF2B5EF4-FFF2-40B4-BE49-F238E27FC236}">
                <a16:creationId xmlns:a16="http://schemas.microsoft.com/office/drawing/2014/main" id="{A79A0039-662E-0DF1-F3D8-DDCDB8B6383E}"/>
              </a:ext>
            </a:extLst>
          </p:cNvPr>
          <p:cNvSpPr txBox="1"/>
          <p:nvPr/>
        </p:nvSpPr>
        <p:spPr>
          <a:xfrm>
            <a:off x="452740" y="3749319"/>
            <a:ext cx="2918533" cy="584775"/>
          </a:xfrm>
          <a:prstGeom prst="rect">
            <a:avLst/>
          </a:prstGeom>
          <a:solidFill>
            <a:srgbClr val="FED34C"/>
          </a:solidFill>
        </p:spPr>
        <p:txBody>
          <a:bodyPr wrap="square" rtlCol="0">
            <a:spAutoFit/>
          </a:bodyPr>
          <a:lstStyle/>
          <a:p>
            <a:r>
              <a:rPr lang="en-US" sz="1600" dirty="0"/>
              <a:t>Council for Academic Leaders</a:t>
            </a:r>
          </a:p>
          <a:p>
            <a:r>
              <a:rPr lang="en-US" sz="1600" dirty="0"/>
              <a:t>June 5, 2025</a:t>
            </a:r>
          </a:p>
        </p:txBody>
      </p:sp>
    </p:spTree>
    <p:extLst>
      <p:ext uri="{BB962C8B-B14F-4D97-AF65-F5344CB8AC3E}">
        <p14:creationId xmlns:p14="http://schemas.microsoft.com/office/powerpoint/2010/main" val="13214677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8DC311-A0E1-0993-06B0-F34CA676973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BA97068-29E5-C966-8B44-598EFA11B136}"/>
              </a:ext>
            </a:extLst>
          </p:cNvPr>
          <p:cNvSpPr>
            <a:spLocks noGrp="1"/>
          </p:cNvSpPr>
          <p:nvPr>
            <p:ph type="title"/>
          </p:nvPr>
        </p:nvSpPr>
        <p:spPr>
          <a:xfrm>
            <a:off x="259883" y="434108"/>
            <a:ext cx="11569729" cy="895927"/>
          </a:xfrm>
        </p:spPr>
        <p:txBody>
          <a:bodyPr anchor="ctr">
            <a:normAutofit/>
          </a:bodyPr>
          <a:lstStyle/>
          <a:p>
            <a:r>
              <a:rPr lang="en-US" dirty="0"/>
              <a:t>When should I apply for Promotion?</a:t>
            </a:r>
          </a:p>
        </p:txBody>
      </p:sp>
      <p:graphicFrame>
        <p:nvGraphicFramePr>
          <p:cNvPr id="18" name="Content Placeholder 2">
            <a:extLst>
              <a:ext uri="{FF2B5EF4-FFF2-40B4-BE49-F238E27FC236}">
                <a16:creationId xmlns:a16="http://schemas.microsoft.com/office/drawing/2014/main" id="{4EC1AB26-1EED-4D6B-CA67-EC51421603F6}"/>
              </a:ext>
            </a:extLst>
          </p:cNvPr>
          <p:cNvGraphicFramePr>
            <a:graphicFrameLocks noGrp="1"/>
          </p:cNvGraphicFramePr>
          <p:nvPr>
            <p:ph idx="1"/>
            <p:extLst>
              <p:ext uri="{D42A27DB-BD31-4B8C-83A1-F6EECF244321}">
                <p14:modId xmlns:p14="http://schemas.microsoft.com/office/powerpoint/2010/main" val="3214111839"/>
              </p:ext>
            </p:extLst>
          </p:nvPr>
        </p:nvGraphicFramePr>
        <p:xfrm>
          <a:off x="259882" y="1413163"/>
          <a:ext cx="11569729" cy="459511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3562635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A4378D-7B0B-B264-6273-7C2325EA0C38}"/>
              </a:ext>
            </a:extLst>
          </p:cNvPr>
          <p:cNvSpPr>
            <a:spLocks noGrp="1"/>
          </p:cNvSpPr>
          <p:nvPr>
            <p:ph type="title"/>
          </p:nvPr>
        </p:nvSpPr>
        <p:spPr/>
        <p:txBody>
          <a:bodyPr/>
          <a:lstStyle/>
          <a:p>
            <a:r>
              <a:rPr lang="en-US" sz="4000" dirty="0">
                <a:latin typeface="Barlow Condensed SemiBold" panose="00000706000000000000" pitchFamily="2" charset="0"/>
              </a:rPr>
              <a:t>Thank You – Questions?</a:t>
            </a:r>
          </a:p>
        </p:txBody>
      </p:sp>
    </p:spTree>
    <p:extLst>
      <p:ext uri="{BB962C8B-B14F-4D97-AF65-F5344CB8AC3E}">
        <p14:creationId xmlns:p14="http://schemas.microsoft.com/office/powerpoint/2010/main" val="40971448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should I read to prepare my dossier? </a:t>
            </a:r>
          </a:p>
        </p:txBody>
      </p:sp>
      <p:sp>
        <p:nvSpPr>
          <p:cNvPr id="3" name="Content Placeholder 2"/>
          <p:cNvSpPr>
            <a:spLocks noGrp="1"/>
          </p:cNvSpPr>
          <p:nvPr>
            <p:ph idx="1"/>
          </p:nvPr>
        </p:nvSpPr>
        <p:spPr>
          <a:xfrm>
            <a:off x="311135" y="1560945"/>
            <a:ext cx="11569729" cy="4447335"/>
          </a:xfrm>
        </p:spPr>
        <p:txBody>
          <a:bodyPr>
            <a:normAutofit fontScale="70000" lnSpcReduction="20000"/>
          </a:bodyPr>
          <a:lstStyle/>
          <a:p>
            <a:pPr marL="53975" marR="0" indent="-342900">
              <a:lnSpc>
                <a:spcPct val="115000"/>
              </a:lnSpc>
              <a:spcAft>
                <a:spcPts val="800"/>
              </a:spcAft>
              <a:buFont typeface="Wingdings" panose="05000000000000000000" pitchFamily="2" charset="2"/>
              <a:buChar char="Ø"/>
            </a:pPr>
            <a:r>
              <a:rPr lang="en-CA" sz="2200" u="sng" kern="100" dirty="0">
                <a:solidFill>
                  <a:srgbClr val="467886"/>
                </a:solidFill>
                <a:effectLst/>
                <a:ea typeface="Aptos" panose="020B0004020202020204" pitchFamily="34" charset="0"/>
                <a:cs typeface="Times New Roman" panose="02020603050405020304" pitchFamily="18" charset="0"/>
                <a:hlinkClick r:id="rId3"/>
              </a:rPr>
              <a:t>Policy 76 – Faculty Appointments</a:t>
            </a:r>
            <a:endParaRPr lang="en-US" sz="2200" kern="100" dirty="0">
              <a:effectLst/>
              <a:ea typeface="Aptos" panose="020B0004020202020204" pitchFamily="34" charset="0"/>
              <a:cs typeface="Times New Roman" panose="02020603050405020304" pitchFamily="18" charset="0"/>
            </a:endParaRPr>
          </a:p>
          <a:p>
            <a:pPr marL="53975" marR="0" indent="-342900">
              <a:lnSpc>
                <a:spcPct val="115000"/>
              </a:lnSpc>
              <a:spcAft>
                <a:spcPts val="800"/>
              </a:spcAft>
              <a:buFont typeface="Wingdings" panose="05000000000000000000" pitchFamily="2" charset="2"/>
              <a:buChar char="Ø"/>
            </a:pPr>
            <a:r>
              <a:rPr lang="en-CA" sz="2200" u="sng" kern="100" dirty="0">
                <a:solidFill>
                  <a:srgbClr val="467886"/>
                </a:solidFill>
                <a:effectLst/>
                <a:ea typeface="Aptos" panose="020B0004020202020204" pitchFamily="34" charset="0"/>
                <a:cs typeface="Times New Roman" panose="02020603050405020304" pitchFamily="18" charset="0"/>
                <a:hlinkClick r:id="rId4"/>
              </a:rPr>
              <a:t>Policy 77 – Tenure and Promotion for Faculty Members</a:t>
            </a:r>
            <a:endParaRPr lang="en-US" sz="2200" kern="100" dirty="0">
              <a:effectLst/>
              <a:ea typeface="Aptos" panose="020B0004020202020204" pitchFamily="34" charset="0"/>
              <a:cs typeface="Times New Roman" panose="02020603050405020304" pitchFamily="18" charset="0"/>
            </a:endParaRPr>
          </a:p>
          <a:p>
            <a:pPr marL="53975" marR="0" indent="-342900">
              <a:lnSpc>
                <a:spcPct val="115000"/>
              </a:lnSpc>
              <a:spcAft>
                <a:spcPts val="800"/>
              </a:spcAft>
              <a:buFont typeface="Wingdings" panose="05000000000000000000" pitchFamily="2" charset="2"/>
              <a:buChar char="Ø"/>
            </a:pPr>
            <a:r>
              <a:rPr lang="en-CA" sz="2200" u="sng" kern="100" dirty="0">
                <a:solidFill>
                  <a:srgbClr val="467886"/>
                </a:solidFill>
                <a:effectLst/>
                <a:ea typeface="Aptos" panose="020B0004020202020204" pitchFamily="34" charset="0"/>
                <a:cs typeface="Times New Roman" panose="02020603050405020304" pitchFamily="18" charset="0"/>
                <a:hlinkClick r:id="rId5"/>
              </a:rPr>
              <a:t>Guidelines for Conflict of Interest Concerning Inappropriate Involvement in Academic Appointment Processes (under Policy 69)</a:t>
            </a:r>
            <a:endParaRPr lang="en-US" sz="2200" kern="100" dirty="0">
              <a:effectLst/>
              <a:ea typeface="Aptos" panose="020B0004020202020204" pitchFamily="34" charset="0"/>
              <a:cs typeface="Times New Roman" panose="02020603050405020304" pitchFamily="18" charset="0"/>
            </a:endParaRPr>
          </a:p>
          <a:p>
            <a:pPr marL="53975" marR="0" indent="-342900">
              <a:lnSpc>
                <a:spcPct val="115000"/>
              </a:lnSpc>
              <a:spcAft>
                <a:spcPts val="800"/>
              </a:spcAft>
              <a:buFont typeface="Wingdings" panose="05000000000000000000" pitchFamily="2" charset="2"/>
              <a:buChar char="Ø"/>
            </a:pPr>
            <a:r>
              <a:rPr lang="en-CA" sz="2200" kern="100" dirty="0">
                <a:effectLst/>
                <a:ea typeface="Aptos" panose="020B0004020202020204" pitchFamily="34" charset="0"/>
                <a:cs typeface="Times New Roman" panose="02020603050405020304" pitchFamily="18" charset="0"/>
              </a:rPr>
              <a:t>On the </a:t>
            </a:r>
            <a:r>
              <a:rPr lang="en-CA" sz="2200" u="sng" kern="100" dirty="0">
                <a:solidFill>
                  <a:srgbClr val="467886"/>
                </a:solidFill>
                <a:effectLst/>
                <a:ea typeface="Aptos" panose="020B0004020202020204" pitchFamily="34" charset="0"/>
                <a:cs typeface="Times New Roman" panose="02020603050405020304" pitchFamily="18" charset="0"/>
                <a:hlinkClick r:id="rId6"/>
              </a:rPr>
              <a:t>Office of Faculty Planning and Policy Website</a:t>
            </a:r>
            <a:r>
              <a:rPr lang="en-CA" sz="2200" kern="100" dirty="0">
                <a:effectLst/>
                <a:ea typeface="Aptos" panose="020B0004020202020204" pitchFamily="34" charset="0"/>
                <a:cs typeface="Times New Roman" panose="02020603050405020304" pitchFamily="18" charset="0"/>
              </a:rPr>
              <a:t>:</a:t>
            </a:r>
            <a:endParaRPr lang="en-US" sz="2200" kern="100" dirty="0">
              <a:effectLst/>
              <a:ea typeface="Aptos" panose="020B0004020202020204" pitchFamily="34" charset="0"/>
              <a:cs typeface="Times New Roman" panose="02020603050405020304" pitchFamily="18" charset="0"/>
            </a:endParaRPr>
          </a:p>
          <a:p>
            <a:pPr marL="739775" lvl="1" indent="-342900">
              <a:lnSpc>
                <a:spcPct val="115000"/>
              </a:lnSpc>
              <a:buFont typeface="Wingdings" panose="05000000000000000000" pitchFamily="2" charset="2"/>
              <a:buChar char="§"/>
            </a:pPr>
            <a:r>
              <a:rPr lang="en-CA" sz="2200" kern="100" dirty="0">
                <a:effectLst/>
                <a:ea typeface="Aptos" panose="020B0004020202020204" pitchFamily="34" charset="0"/>
                <a:cs typeface="Times New Roman" panose="02020603050405020304" pitchFamily="18" charset="0"/>
              </a:rPr>
              <a:t>Faculty Assessment Guidelines for Teaching Stream Professorships</a:t>
            </a:r>
          </a:p>
          <a:p>
            <a:pPr marL="739775" lvl="1" indent="-342900">
              <a:lnSpc>
                <a:spcPct val="115000"/>
              </a:lnSpc>
              <a:buFont typeface="Wingdings" panose="05000000000000000000" pitchFamily="2" charset="2"/>
              <a:buChar char="§"/>
            </a:pPr>
            <a:r>
              <a:rPr lang="en-CA" sz="2200" kern="100" dirty="0">
                <a:effectLst/>
                <a:ea typeface="Aptos" panose="020B0004020202020204" pitchFamily="34" charset="0"/>
                <a:cs typeface="Times New Roman" panose="02020603050405020304" pitchFamily="18" charset="0"/>
              </a:rPr>
              <a:t>External Referee Guidelines for Teaching Stream</a:t>
            </a:r>
            <a:endParaRPr lang="en-US" sz="2200" kern="100" dirty="0">
              <a:effectLst/>
              <a:ea typeface="Aptos" panose="020B0004020202020204" pitchFamily="34" charset="0"/>
              <a:cs typeface="Times New Roman" panose="02020603050405020304" pitchFamily="18" charset="0"/>
            </a:endParaRPr>
          </a:p>
          <a:p>
            <a:pPr marL="0" marR="0">
              <a:lnSpc>
                <a:spcPct val="115000"/>
              </a:lnSpc>
              <a:spcAft>
                <a:spcPts val="800"/>
              </a:spcAft>
              <a:buNone/>
            </a:pPr>
            <a:r>
              <a:rPr lang="en-CA" sz="2200" b="1" kern="100" dirty="0">
                <a:effectLst/>
                <a:ea typeface="Aptos" panose="020B0004020202020204" pitchFamily="34" charset="0"/>
                <a:cs typeface="Times New Roman" panose="02020603050405020304" pitchFamily="18" charset="0"/>
              </a:rPr>
              <a:t>Additional Resources:</a:t>
            </a:r>
            <a:endParaRPr lang="en-US" sz="2200" b="1" kern="100" dirty="0">
              <a:effectLst/>
              <a:ea typeface="Aptos" panose="020B0004020202020204" pitchFamily="34" charset="0"/>
              <a:cs typeface="Times New Roman" panose="02020603050405020304" pitchFamily="18" charset="0"/>
            </a:endParaRPr>
          </a:p>
          <a:p>
            <a:pPr marL="53975" marR="0" indent="-342900">
              <a:lnSpc>
                <a:spcPct val="115000"/>
              </a:lnSpc>
              <a:spcAft>
                <a:spcPts val="800"/>
              </a:spcAft>
              <a:buFont typeface="Wingdings" panose="05000000000000000000" pitchFamily="2" charset="2"/>
              <a:buChar char="Ø"/>
            </a:pPr>
            <a:r>
              <a:rPr lang="en-CA" sz="2200" u="sng" kern="100" dirty="0">
                <a:solidFill>
                  <a:srgbClr val="467886"/>
                </a:solidFill>
                <a:effectLst/>
                <a:ea typeface="Aptos" panose="020B0004020202020204" pitchFamily="34" charset="0"/>
                <a:cs typeface="Times New Roman" panose="02020603050405020304" pitchFamily="18" charset="0"/>
                <a:hlinkClick r:id="rId7"/>
              </a:rPr>
              <a:t>University’s Framework for Teaching Effectiveness</a:t>
            </a:r>
            <a:endParaRPr lang="en-US" sz="2200" kern="100" dirty="0">
              <a:effectLst/>
              <a:ea typeface="Aptos" panose="020B0004020202020204" pitchFamily="34" charset="0"/>
              <a:cs typeface="Times New Roman" panose="02020603050405020304" pitchFamily="18" charset="0"/>
            </a:endParaRPr>
          </a:p>
          <a:p>
            <a:pPr marL="53975" marR="0" indent="-342900">
              <a:lnSpc>
                <a:spcPct val="115000"/>
              </a:lnSpc>
              <a:spcAft>
                <a:spcPts val="800"/>
              </a:spcAft>
              <a:buFont typeface="Wingdings" panose="05000000000000000000" pitchFamily="2" charset="2"/>
              <a:buChar char="Ø"/>
            </a:pPr>
            <a:r>
              <a:rPr lang="en-CA" sz="2200" u="sng" kern="100" dirty="0">
                <a:solidFill>
                  <a:srgbClr val="467886"/>
                </a:solidFill>
                <a:effectLst/>
                <a:ea typeface="Aptos" panose="020B0004020202020204" pitchFamily="34" charset="0"/>
                <a:cs typeface="Times New Roman" panose="02020603050405020304" pitchFamily="18" charset="0"/>
                <a:hlinkClick r:id="rId8"/>
              </a:rPr>
              <a:t>Creating a Teaching Dossier – Centre for Teaching Excellence (CTE)</a:t>
            </a:r>
            <a:endParaRPr lang="en-US" sz="2200" kern="100" dirty="0">
              <a:effectLst/>
              <a:ea typeface="Aptos" panose="020B0004020202020204" pitchFamily="34" charset="0"/>
              <a:cs typeface="Times New Roman" panose="02020603050405020304" pitchFamily="18" charset="0"/>
            </a:endParaRPr>
          </a:p>
          <a:p>
            <a:pPr marR="0">
              <a:lnSpc>
                <a:spcPct val="115000"/>
              </a:lnSpc>
              <a:spcAft>
                <a:spcPts val="800"/>
              </a:spcAft>
              <a:buFont typeface="Wingdings" panose="05000000000000000000" pitchFamily="2" charset="2"/>
              <a:buChar char="Ø"/>
            </a:pPr>
            <a:r>
              <a:rPr lang="en-CA" sz="2200" kern="100" dirty="0">
                <a:effectLst/>
                <a:ea typeface="Aptos" panose="020B0004020202020204" pitchFamily="34" charset="0"/>
                <a:cs typeface="Times New Roman" panose="02020603050405020304" pitchFamily="18" charset="0"/>
              </a:rPr>
              <a:t>What is </a:t>
            </a:r>
            <a:r>
              <a:rPr lang="en-CA" sz="2200" u="sng" kern="100" dirty="0">
                <a:solidFill>
                  <a:srgbClr val="467886"/>
                </a:solidFill>
                <a:effectLst/>
                <a:ea typeface="Aptos" panose="020B0004020202020204" pitchFamily="34" charset="0"/>
                <a:cs typeface="Times New Roman" panose="02020603050405020304" pitchFamily="18" charset="0"/>
                <a:hlinkClick r:id="rId9"/>
              </a:rPr>
              <a:t>Educational Leadership</a:t>
            </a:r>
            <a:r>
              <a:rPr lang="en-CA" sz="2200" kern="100" dirty="0">
                <a:effectLst/>
                <a:ea typeface="Aptos" panose="020B0004020202020204" pitchFamily="34" charset="0"/>
                <a:cs typeface="Times New Roman" panose="02020603050405020304" pitchFamily="18" charset="0"/>
              </a:rPr>
              <a:t>? </a:t>
            </a:r>
            <a:endParaRPr lang="en-US" sz="2200" kern="100" dirty="0">
              <a:effectLst/>
              <a:ea typeface="Aptos" panose="020B0004020202020204" pitchFamily="34"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4432072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A4A50C-25E1-93B4-371E-15625B877A8C}"/>
              </a:ext>
            </a:extLst>
          </p:cNvPr>
          <p:cNvSpPr>
            <a:spLocks noGrp="1"/>
          </p:cNvSpPr>
          <p:nvPr>
            <p:ph type="title"/>
          </p:nvPr>
        </p:nvSpPr>
        <p:spPr/>
        <p:txBody>
          <a:bodyPr>
            <a:normAutofit fontScale="90000"/>
          </a:bodyPr>
          <a:lstStyle/>
          <a:p>
            <a:r>
              <a:rPr kumimoji="0" lang="en-US" sz="4000" b="1" i="0" u="none" strike="noStrike" kern="1200" cap="none" spc="50" normalizeH="0" baseline="0" noProof="0" dirty="0">
                <a:ln>
                  <a:noFill/>
                </a:ln>
                <a:solidFill>
                  <a:prstClr val="black"/>
                </a:solidFill>
                <a:effectLst/>
                <a:uLnTx/>
                <a:uFillTx/>
                <a:latin typeface="Barlow Condensed"/>
                <a:ea typeface="+mj-ea"/>
                <a:cs typeface="+mj-cs"/>
              </a:rPr>
              <a:t>When do I need to start the application process? </a:t>
            </a:r>
            <a:br>
              <a:rPr kumimoji="0" lang="en-US" sz="4000" b="1" i="0" u="none" strike="noStrike" kern="1200" cap="none" spc="50" normalizeH="0" baseline="0" noProof="0" dirty="0">
                <a:ln>
                  <a:noFill/>
                </a:ln>
                <a:solidFill>
                  <a:prstClr val="black"/>
                </a:solidFill>
                <a:effectLst/>
                <a:uLnTx/>
                <a:uFillTx/>
                <a:latin typeface="Barlow Condensed"/>
                <a:ea typeface="+mj-ea"/>
                <a:cs typeface="+mj-cs"/>
              </a:rPr>
            </a:br>
            <a:r>
              <a:rPr kumimoji="0" lang="en-US" sz="3200" b="1" i="0" u="none" strike="noStrike" kern="1200" cap="none" spc="50" normalizeH="0" baseline="0" noProof="0" dirty="0">
                <a:ln>
                  <a:noFill/>
                </a:ln>
                <a:solidFill>
                  <a:srgbClr val="EBAB00"/>
                </a:solidFill>
                <a:effectLst/>
                <a:uLnTx/>
                <a:uFillTx/>
                <a:latin typeface="Barlow Condensed"/>
                <a:ea typeface="+mj-ea"/>
                <a:cs typeface="+mj-cs"/>
              </a:rPr>
              <a:t>Policy 77 , Section 4 and 5 – Important Dates</a:t>
            </a:r>
            <a:endParaRPr lang="en-US" dirty="0"/>
          </a:p>
        </p:txBody>
      </p:sp>
      <p:sp>
        <p:nvSpPr>
          <p:cNvPr id="3" name="Content Placeholder 2">
            <a:extLst>
              <a:ext uri="{FF2B5EF4-FFF2-40B4-BE49-F238E27FC236}">
                <a16:creationId xmlns:a16="http://schemas.microsoft.com/office/drawing/2014/main" id="{7654F466-6B1F-3ADF-B5AE-05CE3916637C}"/>
              </a:ext>
            </a:extLst>
          </p:cNvPr>
          <p:cNvSpPr>
            <a:spLocks noGrp="1"/>
          </p:cNvSpPr>
          <p:nvPr>
            <p:ph sz="half" idx="1"/>
          </p:nvPr>
        </p:nvSpPr>
        <p:spPr>
          <a:xfrm>
            <a:off x="259882" y="1810326"/>
            <a:ext cx="5586855" cy="4193309"/>
          </a:xfrm>
        </p:spPr>
        <p:txBody>
          <a:bodyPr>
            <a:normAutofit fontScale="92500" lnSpcReduction="20000"/>
          </a:bodyPr>
          <a:lstStyle/>
          <a:p>
            <a:pPr marL="0" marR="0" lvl="0" indent="0" algn="l" defTabSz="914400" rtl="0" eaLnBrk="1" fontAlgn="auto" latinLnBrk="0" hangingPunct="1">
              <a:lnSpc>
                <a:spcPct val="100000"/>
              </a:lnSpc>
              <a:spcBef>
                <a:spcPts val="0"/>
              </a:spcBef>
              <a:spcAft>
                <a:spcPts val="0"/>
              </a:spcAft>
              <a:buClr>
                <a:prstClr val="black"/>
              </a:buClr>
              <a:buSzPct val="85000"/>
              <a:buFont typeface="Wingdings" charset="2"/>
              <a:buNone/>
              <a:tabLst/>
              <a:defRPr/>
            </a:pPr>
            <a:r>
              <a:rPr kumimoji="0" lang="en-US" sz="1800" b="1" i="0" u="none" strike="noStrike" kern="1200" cap="none" spc="0" normalizeH="0" baseline="0" noProof="0" dirty="0">
                <a:ln>
                  <a:noFill/>
                </a:ln>
                <a:solidFill>
                  <a:prstClr val="black"/>
                </a:solidFill>
                <a:effectLst/>
                <a:uLnTx/>
                <a:uFillTx/>
                <a:latin typeface="Georgia"/>
                <a:ea typeface="+mn-ea"/>
                <a:cs typeface="+mn-cs"/>
              </a:rPr>
              <a:t>By May 1:</a:t>
            </a:r>
          </a:p>
          <a:p>
            <a:pPr marL="0" marR="0" lvl="0" indent="0" algn="l" defTabSz="914400" rtl="0" eaLnBrk="1" fontAlgn="auto" latinLnBrk="0" hangingPunct="1">
              <a:lnSpc>
                <a:spcPct val="100000"/>
              </a:lnSpc>
              <a:spcBef>
                <a:spcPts val="0"/>
              </a:spcBef>
              <a:spcAft>
                <a:spcPts val="0"/>
              </a:spcAft>
              <a:buClr>
                <a:prstClr val="black"/>
              </a:buClr>
              <a:buSzPct val="85000"/>
              <a:buFont typeface="Wingdings" charset="2"/>
              <a:buNone/>
              <a:tabLst/>
              <a:defRPr/>
            </a:pPr>
            <a:endParaRPr kumimoji="0" lang="en-US" sz="1800" b="1" i="0" u="none" strike="noStrike" kern="1200" cap="none" spc="0" normalizeH="0" baseline="0" noProof="0" dirty="0">
              <a:ln>
                <a:noFill/>
              </a:ln>
              <a:solidFill>
                <a:prstClr val="black"/>
              </a:solidFill>
              <a:effectLst/>
              <a:uLnTx/>
              <a:uFillTx/>
              <a:latin typeface="Georgia"/>
              <a:ea typeface="+mn-ea"/>
              <a:cs typeface="+mn-cs"/>
            </a:endParaRPr>
          </a:p>
          <a:p>
            <a:pPr marL="288925" marR="0" lvl="0" indent="-288925" algn="l" defTabSz="914400" rtl="0" eaLnBrk="1" fontAlgn="auto" latinLnBrk="0" hangingPunct="1">
              <a:lnSpc>
                <a:spcPct val="115000"/>
              </a:lnSpc>
              <a:spcBef>
                <a:spcPts val="0"/>
              </a:spcBef>
              <a:spcAft>
                <a:spcPts val="0"/>
              </a:spcAft>
              <a:buClr>
                <a:prstClr val="black"/>
              </a:buClr>
              <a:buSzPct val="85000"/>
              <a:buFont typeface="Wingdings" panose="05000000000000000000" pitchFamily="2" charset="2"/>
              <a:buChar char="Ø"/>
              <a:tabLst/>
              <a:defRPr/>
            </a:pPr>
            <a:r>
              <a:rPr kumimoji="0" lang="en-CA" sz="1800" b="0" i="0" u="none" strike="noStrike" kern="100" cap="none" spc="0" normalizeH="0" baseline="0" noProof="0" dirty="0">
                <a:ln>
                  <a:noFill/>
                </a:ln>
                <a:solidFill>
                  <a:prstClr val="black"/>
                </a:solidFill>
                <a:effectLst/>
                <a:uLnTx/>
                <a:uFillTx/>
                <a:latin typeface="Georgia"/>
                <a:ea typeface="Aptos" panose="020B0004020202020204" pitchFamily="34" charset="0"/>
                <a:cs typeface="Times New Roman" panose="02020603050405020304" pitchFamily="18" charset="0"/>
              </a:rPr>
              <a:t>Chairs report the DTPPC membership to the Dean and to the department’s tenured, permanent and probationary faculty.</a:t>
            </a:r>
          </a:p>
          <a:p>
            <a:pPr marL="288925" marR="0" lvl="0" indent="-288925" algn="l" defTabSz="914400" rtl="0" eaLnBrk="1" fontAlgn="auto" latinLnBrk="0" hangingPunct="1">
              <a:lnSpc>
                <a:spcPct val="115000"/>
              </a:lnSpc>
              <a:spcBef>
                <a:spcPts val="0"/>
              </a:spcBef>
              <a:spcAft>
                <a:spcPts val="0"/>
              </a:spcAft>
              <a:buClr>
                <a:prstClr val="black"/>
              </a:buClr>
              <a:buSzPct val="85000"/>
              <a:buFont typeface="Wingdings" panose="05000000000000000000" pitchFamily="2" charset="2"/>
              <a:buChar char="Ø"/>
              <a:tabLst/>
              <a:defRPr/>
            </a:pPr>
            <a:endParaRPr kumimoji="0" lang="en-CA" sz="1800" b="0" i="0" u="none" strike="noStrike" kern="100" cap="none" spc="0" normalizeH="0" baseline="0" noProof="0" dirty="0">
              <a:ln>
                <a:noFill/>
              </a:ln>
              <a:solidFill>
                <a:prstClr val="black"/>
              </a:solidFill>
              <a:effectLst/>
              <a:uLnTx/>
              <a:uFillTx/>
              <a:latin typeface="Georgia"/>
              <a:ea typeface="Aptos" panose="020B0004020202020204" pitchFamily="34" charset="0"/>
              <a:cs typeface="Times New Roman" panose="02020603050405020304" pitchFamily="18" charset="0"/>
            </a:endParaRPr>
          </a:p>
          <a:p>
            <a:pPr marL="288925" marR="0" lvl="0" indent="-288925" algn="l" defTabSz="914400" rtl="0" eaLnBrk="1" fontAlgn="auto" latinLnBrk="0" hangingPunct="1">
              <a:lnSpc>
                <a:spcPct val="115000"/>
              </a:lnSpc>
              <a:spcBef>
                <a:spcPts val="0"/>
              </a:spcBef>
              <a:spcAft>
                <a:spcPts val="0"/>
              </a:spcAft>
              <a:buClr>
                <a:prstClr val="black"/>
              </a:buClr>
              <a:buSzPct val="85000"/>
              <a:buFont typeface="Wingdings" panose="05000000000000000000" pitchFamily="2" charset="2"/>
              <a:buChar char="Ø"/>
              <a:tabLst/>
              <a:defRPr/>
            </a:pPr>
            <a:r>
              <a:rPr kumimoji="0" lang="en-CA" sz="1800" b="0" i="0" u="none" strike="noStrike" kern="100" cap="none" spc="0" normalizeH="0" baseline="0" noProof="0" dirty="0">
                <a:ln>
                  <a:noFill/>
                </a:ln>
                <a:solidFill>
                  <a:prstClr val="black"/>
                </a:solidFill>
                <a:effectLst/>
                <a:uLnTx/>
                <a:uFillTx/>
                <a:latin typeface="Georgia"/>
                <a:ea typeface="Aptos" panose="020B0004020202020204" pitchFamily="34" charset="0"/>
                <a:cs typeface="Times New Roman" panose="02020603050405020304" pitchFamily="18" charset="0"/>
              </a:rPr>
              <a:t>Chairs invite those who wish to be considered for tenure/permanence of promotion to apply in writing</a:t>
            </a:r>
          </a:p>
          <a:p>
            <a:pPr marL="288925" marR="0" lvl="0" indent="-288925" algn="l" defTabSz="914400" rtl="0" eaLnBrk="1" fontAlgn="auto" latinLnBrk="0" hangingPunct="1">
              <a:lnSpc>
                <a:spcPct val="115000"/>
              </a:lnSpc>
              <a:spcBef>
                <a:spcPts val="0"/>
              </a:spcBef>
              <a:spcAft>
                <a:spcPts val="0"/>
              </a:spcAft>
              <a:buClr>
                <a:prstClr val="black"/>
              </a:buClr>
              <a:buSzPct val="85000"/>
              <a:buFont typeface="Wingdings" panose="05000000000000000000" pitchFamily="2" charset="2"/>
              <a:buChar char="Ø"/>
              <a:tabLst/>
              <a:defRPr/>
            </a:pPr>
            <a:endParaRPr kumimoji="0" lang="en-US" sz="1800" b="0" i="0" u="none" strike="noStrike" kern="100" cap="none" spc="0" normalizeH="0" baseline="0" noProof="0" dirty="0">
              <a:ln>
                <a:noFill/>
              </a:ln>
              <a:solidFill>
                <a:prstClr val="black"/>
              </a:solidFill>
              <a:effectLst/>
              <a:uLnTx/>
              <a:uFillTx/>
              <a:latin typeface="Georgia"/>
              <a:ea typeface="Aptos" panose="020B0004020202020204" pitchFamily="34" charset="0"/>
              <a:cs typeface="Times New Roman" panose="02020603050405020304" pitchFamily="18" charset="0"/>
            </a:endParaRPr>
          </a:p>
          <a:p>
            <a:pPr marL="0" marR="0" lvl="0" indent="0" algn="l" defTabSz="914400" rtl="0" eaLnBrk="1" fontAlgn="auto" latinLnBrk="0" hangingPunct="1">
              <a:lnSpc>
                <a:spcPct val="115000"/>
              </a:lnSpc>
              <a:spcBef>
                <a:spcPts val="0"/>
              </a:spcBef>
              <a:spcAft>
                <a:spcPts val="0"/>
              </a:spcAft>
              <a:buClr>
                <a:prstClr val="black"/>
              </a:buClr>
              <a:buSzPct val="85000"/>
              <a:buFont typeface="Wingdings" charset="2"/>
              <a:buNone/>
              <a:tabLst/>
              <a:defRPr/>
            </a:pPr>
            <a:r>
              <a:rPr kumimoji="0" lang="en-CA" sz="1800" b="1" i="0" u="none" strike="noStrike" kern="100" cap="none" spc="0" normalizeH="0" baseline="0" noProof="0" dirty="0">
                <a:ln>
                  <a:noFill/>
                </a:ln>
                <a:solidFill>
                  <a:prstClr val="black"/>
                </a:solidFill>
                <a:effectLst/>
                <a:uLnTx/>
                <a:uFillTx/>
                <a:latin typeface="Georgia"/>
                <a:ea typeface="Aptos" panose="020B0004020202020204" pitchFamily="34" charset="0"/>
                <a:cs typeface="Times New Roman" panose="02020603050405020304" pitchFamily="18" charset="0"/>
              </a:rPr>
              <a:t>By June 1:</a:t>
            </a:r>
          </a:p>
          <a:p>
            <a:pPr marL="0" marR="0" lvl="0" indent="0" algn="l" defTabSz="914400" rtl="0" eaLnBrk="1" fontAlgn="auto" latinLnBrk="0" hangingPunct="1">
              <a:lnSpc>
                <a:spcPct val="115000"/>
              </a:lnSpc>
              <a:spcBef>
                <a:spcPts val="0"/>
              </a:spcBef>
              <a:spcAft>
                <a:spcPts val="0"/>
              </a:spcAft>
              <a:buClr>
                <a:prstClr val="black"/>
              </a:buClr>
              <a:buSzPct val="85000"/>
              <a:buFont typeface="Wingdings" charset="2"/>
              <a:buNone/>
              <a:tabLst/>
              <a:defRPr/>
            </a:pPr>
            <a:endParaRPr kumimoji="0" lang="en-CA" sz="1800" b="1" i="0" u="none" strike="noStrike" kern="100" cap="none" spc="0" normalizeH="0" baseline="0" noProof="0" dirty="0">
              <a:ln>
                <a:noFill/>
              </a:ln>
              <a:solidFill>
                <a:prstClr val="black"/>
              </a:solidFill>
              <a:effectLst/>
              <a:uLnTx/>
              <a:uFillTx/>
              <a:latin typeface="Georgia"/>
              <a:ea typeface="Aptos" panose="020B0004020202020204" pitchFamily="34" charset="0"/>
              <a:cs typeface="Times New Roman" panose="02020603050405020304" pitchFamily="18" charset="0"/>
            </a:endParaRPr>
          </a:p>
          <a:p>
            <a:pPr marL="288925" marR="0" lvl="0" indent="-288925" algn="l" defTabSz="914400" rtl="0" eaLnBrk="1" fontAlgn="auto" latinLnBrk="0" hangingPunct="1">
              <a:lnSpc>
                <a:spcPct val="115000"/>
              </a:lnSpc>
              <a:spcBef>
                <a:spcPts val="0"/>
              </a:spcBef>
              <a:spcAft>
                <a:spcPts val="0"/>
              </a:spcAft>
              <a:buClr>
                <a:prstClr val="black"/>
              </a:buClr>
              <a:buSzPct val="85000"/>
              <a:buFont typeface="Wingdings" panose="05000000000000000000" pitchFamily="2" charset="2"/>
              <a:buChar char="Ø"/>
              <a:tabLst/>
              <a:defRPr/>
            </a:pPr>
            <a:r>
              <a:rPr kumimoji="0" lang="en-CA" sz="1800" b="0" i="0" u="none" strike="noStrike" kern="100" cap="none" spc="0" normalizeH="0" baseline="0" noProof="0" dirty="0">
                <a:ln>
                  <a:noFill/>
                </a:ln>
                <a:solidFill>
                  <a:prstClr val="black"/>
                </a:solidFill>
                <a:effectLst/>
                <a:uLnTx/>
                <a:uFillTx/>
                <a:latin typeface="Georgia"/>
                <a:ea typeface="Aptos" panose="020B0004020202020204" pitchFamily="34" charset="0"/>
                <a:cs typeface="Times New Roman" panose="02020603050405020304" pitchFamily="18" charset="0"/>
              </a:rPr>
              <a:t>Candidates for tenure/permanence and promotion must apply to the department Chair not later than June 1 in order that their applications can be considered by the DTPPC and FTPPC during the fall term. </a:t>
            </a:r>
          </a:p>
          <a:p>
            <a:endParaRPr lang="en-US" dirty="0"/>
          </a:p>
        </p:txBody>
      </p:sp>
      <p:sp>
        <p:nvSpPr>
          <p:cNvPr id="4" name="Content Placeholder 3">
            <a:extLst>
              <a:ext uri="{FF2B5EF4-FFF2-40B4-BE49-F238E27FC236}">
                <a16:creationId xmlns:a16="http://schemas.microsoft.com/office/drawing/2014/main" id="{FDB4A9CE-7013-7742-7EE7-CC1B4DC719ED}"/>
              </a:ext>
            </a:extLst>
          </p:cNvPr>
          <p:cNvSpPr>
            <a:spLocks noGrp="1"/>
          </p:cNvSpPr>
          <p:nvPr>
            <p:ph sz="half" idx="2"/>
          </p:nvPr>
        </p:nvSpPr>
        <p:spPr>
          <a:xfrm>
            <a:off x="6170992" y="1810326"/>
            <a:ext cx="5658620" cy="4193310"/>
          </a:xfrm>
        </p:spPr>
        <p:txBody>
          <a:bodyPr>
            <a:normAutofit fontScale="92500" lnSpcReduction="20000"/>
          </a:bodyPr>
          <a:lstStyle/>
          <a:p>
            <a:pPr marL="0" marR="0" lvl="0" indent="0" algn="l" defTabSz="914400" rtl="0" eaLnBrk="1" fontAlgn="auto" latinLnBrk="0" hangingPunct="1">
              <a:lnSpc>
                <a:spcPct val="100000"/>
              </a:lnSpc>
              <a:spcBef>
                <a:spcPts val="0"/>
              </a:spcBef>
              <a:spcAft>
                <a:spcPts val="0"/>
              </a:spcAft>
              <a:buClr>
                <a:prstClr val="black"/>
              </a:buClr>
              <a:buSzPct val="85000"/>
              <a:buFont typeface="Wingdings" charset="2"/>
              <a:buNone/>
              <a:tabLst/>
              <a:defRPr/>
            </a:pPr>
            <a:r>
              <a:rPr kumimoji="0" lang="en-US" sz="1800" b="1" i="0" u="none" strike="noStrike" kern="1200" cap="none" spc="0" normalizeH="0" baseline="0" noProof="0" dirty="0">
                <a:ln>
                  <a:noFill/>
                </a:ln>
                <a:solidFill>
                  <a:prstClr val="black"/>
                </a:solidFill>
                <a:effectLst/>
                <a:uLnTx/>
                <a:uFillTx/>
                <a:latin typeface="Georgia"/>
                <a:ea typeface="+mn-ea"/>
                <a:cs typeface="+mn-cs"/>
              </a:rPr>
              <a:t>By July 1:</a:t>
            </a:r>
          </a:p>
          <a:p>
            <a:pPr marL="0" marR="0" lvl="0" indent="0" algn="l" defTabSz="914400" rtl="0" eaLnBrk="1" fontAlgn="auto" latinLnBrk="0" hangingPunct="1">
              <a:lnSpc>
                <a:spcPct val="100000"/>
              </a:lnSpc>
              <a:spcBef>
                <a:spcPts val="0"/>
              </a:spcBef>
              <a:spcAft>
                <a:spcPts val="0"/>
              </a:spcAft>
              <a:buClr>
                <a:prstClr val="black"/>
              </a:buClr>
              <a:buSzPct val="85000"/>
              <a:buFont typeface="Wingdings" charset="2"/>
              <a:buNone/>
              <a:tabLst/>
              <a:defRPr/>
            </a:pPr>
            <a:endParaRPr kumimoji="0" lang="en-US" sz="1800" b="1" i="0" u="none" strike="noStrike" kern="1200" cap="none" spc="0" normalizeH="0" baseline="0" noProof="0" dirty="0">
              <a:ln>
                <a:noFill/>
              </a:ln>
              <a:solidFill>
                <a:prstClr val="black"/>
              </a:solidFill>
              <a:effectLst/>
              <a:uLnTx/>
              <a:uFillTx/>
              <a:latin typeface="Georgia"/>
              <a:ea typeface="+mn-ea"/>
              <a:cs typeface="+mn-cs"/>
            </a:endParaRPr>
          </a:p>
          <a:p>
            <a:pPr marL="288925" marR="0" lvl="0" indent="-288925" algn="l" defTabSz="914400" rtl="0" eaLnBrk="1" fontAlgn="auto" latinLnBrk="0" hangingPunct="1">
              <a:lnSpc>
                <a:spcPct val="115000"/>
              </a:lnSpc>
              <a:spcBef>
                <a:spcPts val="0"/>
              </a:spcBef>
              <a:spcAft>
                <a:spcPts val="0"/>
              </a:spcAft>
              <a:buClr>
                <a:prstClr val="black"/>
              </a:buClr>
              <a:buSzPct val="85000"/>
              <a:buFont typeface="Wingdings" panose="05000000000000000000" pitchFamily="2" charset="2"/>
              <a:buChar char="Ø"/>
              <a:tabLst/>
              <a:defRPr/>
            </a:pPr>
            <a:r>
              <a:rPr kumimoji="0" lang="en-CA" sz="1600" b="0" i="0" u="none" strike="noStrike" kern="1200" cap="none" spc="0" normalizeH="0" baseline="0" noProof="0" dirty="0">
                <a:ln>
                  <a:noFill/>
                </a:ln>
                <a:solidFill>
                  <a:srgbClr val="000000"/>
                </a:solidFill>
                <a:effectLst/>
                <a:uLnTx/>
                <a:uFillTx/>
                <a:latin typeface="Georgia"/>
                <a:ea typeface="Aptos" panose="020B0004020202020204" pitchFamily="34" charset="0"/>
                <a:cs typeface="Times New Roman" panose="02020603050405020304" pitchFamily="18" charset="0"/>
              </a:rPr>
              <a:t>For</a:t>
            </a:r>
            <a:r>
              <a:rPr kumimoji="0" lang="en-CA" sz="1800" b="0" i="0" u="none" strike="noStrike" kern="1200" cap="none" spc="0" normalizeH="0" baseline="0" noProof="0" dirty="0">
                <a:ln>
                  <a:noFill/>
                </a:ln>
                <a:solidFill>
                  <a:srgbClr val="000000"/>
                </a:solidFill>
                <a:effectLst/>
                <a:uLnTx/>
                <a:uFillTx/>
                <a:latin typeface="Georgia"/>
                <a:ea typeface="Aptos" panose="020B0004020202020204" pitchFamily="34" charset="0"/>
                <a:cs typeface="Times New Roman" panose="02020603050405020304" pitchFamily="18" charset="0"/>
              </a:rPr>
              <a:t> candidates in the Teaching Stream, by July 1 the candidate shall submit a brief supporting an application for permanence or promotion. The brief must include a curriculum vitae, a summary of evidence of the candidate’s contributions in teaching, in service, and in scholarship (where relevant), along with a teaching dossier and other relevant information the candidate feels may be useful to the DTPPC and FTPPC.</a:t>
            </a:r>
            <a:r>
              <a:rPr kumimoji="0" lang="en-CA" sz="1800" b="0" i="0" u="none" strike="noStrike" kern="100" cap="none" spc="0" normalizeH="0" baseline="0" noProof="0" dirty="0">
                <a:ln>
                  <a:noFill/>
                </a:ln>
                <a:solidFill>
                  <a:srgbClr val="000000"/>
                </a:solidFill>
                <a:effectLst/>
                <a:uLnTx/>
                <a:uFillTx/>
                <a:latin typeface="Georgia"/>
                <a:ea typeface="Aptos" panose="020B0004020202020204" pitchFamily="34" charset="0"/>
                <a:cs typeface="Times New Roman" panose="02020603050405020304" pitchFamily="18" charset="0"/>
              </a:rPr>
              <a:t> </a:t>
            </a:r>
          </a:p>
          <a:p>
            <a:pPr marL="288925" marR="0" lvl="0" indent="-288925" algn="l" defTabSz="914400" rtl="0" eaLnBrk="1" fontAlgn="auto" latinLnBrk="0" hangingPunct="1">
              <a:lnSpc>
                <a:spcPct val="115000"/>
              </a:lnSpc>
              <a:spcBef>
                <a:spcPts val="0"/>
              </a:spcBef>
              <a:spcAft>
                <a:spcPts val="0"/>
              </a:spcAft>
              <a:buClr>
                <a:prstClr val="black"/>
              </a:buClr>
              <a:buSzPct val="85000"/>
              <a:buFont typeface="Wingdings" panose="05000000000000000000" pitchFamily="2" charset="2"/>
              <a:buChar char="Ø"/>
              <a:tabLst/>
              <a:defRPr/>
            </a:pPr>
            <a:endParaRPr kumimoji="0" lang="en-CA" sz="1800" b="0" i="0" u="none" strike="noStrike" kern="100" cap="none" spc="0" normalizeH="0" baseline="0" noProof="0" dirty="0">
              <a:ln>
                <a:noFill/>
              </a:ln>
              <a:solidFill>
                <a:srgbClr val="000000"/>
              </a:solidFill>
              <a:effectLst/>
              <a:uLnTx/>
              <a:uFillTx/>
              <a:latin typeface="Georgia"/>
              <a:ea typeface="Aptos" panose="020B0004020202020204" pitchFamily="34" charset="0"/>
              <a:cs typeface="Times New Roman" panose="02020603050405020304" pitchFamily="18" charset="0"/>
            </a:endParaRPr>
          </a:p>
          <a:p>
            <a:pPr marL="288925" marR="0" lvl="0" indent="-288925" algn="l" defTabSz="914400" rtl="0" eaLnBrk="1" fontAlgn="auto" latinLnBrk="0" hangingPunct="1">
              <a:lnSpc>
                <a:spcPct val="115000"/>
              </a:lnSpc>
              <a:spcBef>
                <a:spcPts val="0"/>
              </a:spcBef>
              <a:spcAft>
                <a:spcPts val="0"/>
              </a:spcAft>
              <a:buClr>
                <a:prstClr val="black"/>
              </a:buClr>
              <a:buSzPct val="85000"/>
              <a:buFont typeface="Wingdings" panose="05000000000000000000" pitchFamily="2" charset="2"/>
              <a:buChar char="Ø"/>
              <a:tabLst/>
              <a:defRPr/>
            </a:pPr>
            <a:r>
              <a:rPr kumimoji="0" lang="en-CA" sz="1800" b="0" i="0" u="none" strike="noStrike" kern="100" cap="none" spc="0" normalizeH="0" baseline="0" noProof="0" dirty="0">
                <a:ln>
                  <a:noFill/>
                </a:ln>
                <a:solidFill>
                  <a:srgbClr val="000000"/>
                </a:solidFill>
                <a:effectLst/>
                <a:uLnTx/>
                <a:uFillTx/>
                <a:latin typeface="Georgia"/>
                <a:ea typeface="Aptos" panose="020B0004020202020204" pitchFamily="34" charset="0"/>
                <a:cs typeface="Times New Roman" panose="02020603050405020304" pitchFamily="18" charset="0"/>
              </a:rPr>
              <a:t>The candidate must also submit the names of at least three referees by July 1.</a:t>
            </a:r>
            <a:endParaRPr kumimoji="0" lang="en-US" sz="1800" b="0" i="0" u="none" strike="noStrike" kern="100" cap="none" spc="0" normalizeH="0" baseline="0" noProof="0" dirty="0">
              <a:ln>
                <a:noFill/>
              </a:ln>
              <a:solidFill>
                <a:prstClr val="black"/>
              </a:solidFill>
              <a:effectLst/>
              <a:uLnTx/>
              <a:uFillTx/>
              <a:latin typeface="Georgia"/>
              <a:ea typeface="Aptos" panose="020B000402020202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1925645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702238-ADD7-6168-0ABC-1A288038ED95}"/>
              </a:ext>
            </a:extLst>
          </p:cNvPr>
          <p:cNvSpPr>
            <a:spLocks noGrp="1"/>
          </p:cNvSpPr>
          <p:nvPr>
            <p:ph type="title"/>
          </p:nvPr>
        </p:nvSpPr>
        <p:spPr/>
        <p:txBody>
          <a:bodyPr>
            <a:normAutofit fontScale="90000"/>
          </a:bodyPr>
          <a:lstStyle/>
          <a:p>
            <a:r>
              <a:rPr kumimoji="0" lang="en-US" sz="4000" b="1" i="0" u="none" strike="noStrike" kern="1200" cap="none" spc="50" normalizeH="0" baseline="0" noProof="0">
                <a:ln>
                  <a:noFill/>
                </a:ln>
                <a:solidFill>
                  <a:prstClr val="black"/>
                </a:solidFill>
                <a:effectLst/>
                <a:uLnTx/>
                <a:uFillTx/>
                <a:latin typeface="Barlow Condensed"/>
                <a:ea typeface="+mj-ea"/>
                <a:cs typeface="+mj-cs"/>
              </a:rPr>
              <a:t>When do I need to start the application process? </a:t>
            </a:r>
            <a:br>
              <a:rPr kumimoji="0" lang="en-US" sz="4000" b="1" i="0" u="none" strike="noStrike" kern="1200" cap="none" spc="50" normalizeH="0" baseline="0" noProof="0">
                <a:ln>
                  <a:noFill/>
                </a:ln>
                <a:solidFill>
                  <a:prstClr val="black"/>
                </a:solidFill>
                <a:effectLst/>
                <a:uLnTx/>
                <a:uFillTx/>
                <a:latin typeface="Barlow Condensed"/>
                <a:ea typeface="+mj-ea"/>
                <a:cs typeface="+mj-cs"/>
              </a:rPr>
            </a:br>
            <a:r>
              <a:rPr kumimoji="0" lang="en-US" sz="3200" b="1" i="0" u="none" strike="noStrike" kern="1200" cap="none" spc="50" normalizeH="0" baseline="0" noProof="0">
                <a:ln>
                  <a:noFill/>
                </a:ln>
                <a:solidFill>
                  <a:srgbClr val="EBAB00"/>
                </a:solidFill>
                <a:effectLst/>
                <a:uLnTx/>
                <a:uFillTx/>
                <a:latin typeface="Barlow Condensed"/>
                <a:ea typeface="+mj-ea"/>
                <a:cs typeface="+mj-cs"/>
              </a:rPr>
              <a:t>Policy 77 , Section 4 and 5 – Important Dates</a:t>
            </a:r>
            <a:endParaRPr lang="en-US" dirty="0"/>
          </a:p>
        </p:txBody>
      </p:sp>
      <p:sp>
        <p:nvSpPr>
          <p:cNvPr id="3" name="Content Placeholder 2">
            <a:extLst>
              <a:ext uri="{FF2B5EF4-FFF2-40B4-BE49-F238E27FC236}">
                <a16:creationId xmlns:a16="http://schemas.microsoft.com/office/drawing/2014/main" id="{D2B66AA7-F28E-E70C-90D9-E06FDDC9EF66}"/>
              </a:ext>
            </a:extLst>
          </p:cNvPr>
          <p:cNvSpPr>
            <a:spLocks noGrp="1"/>
          </p:cNvSpPr>
          <p:nvPr>
            <p:ph sz="half" idx="1"/>
          </p:nvPr>
        </p:nvSpPr>
        <p:spPr>
          <a:xfrm>
            <a:off x="592853" y="1764144"/>
            <a:ext cx="5253884" cy="4239492"/>
          </a:xfrm>
        </p:spPr>
        <p:txBody>
          <a:bodyPr/>
          <a:lstStyle/>
          <a:p>
            <a:pPr marL="0" marR="0" lvl="0" indent="0" algn="l" defTabSz="914400" rtl="0" eaLnBrk="1" fontAlgn="auto" latinLnBrk="0" hangingPunct="1">
              <a:lnSpc>
                <a:spcPct val="90000"/>
              </a:lnSpc>
              <a:spcBef>
                <a:spcPts val="800"/>
              </a:spcBef>
              <a:spcAft>
                <a:spcPts val="800"/>
              </a:spcAft>
              <a:buClr>
                <a:prstClr val="black"/>
              </a:buClr>
              <a:buSzPct val="85000"/>
              <a:buFont typeface="Wingdings" charset="2"/>
              <a:buNone/>
              <a:tabLst/>
              <a:defRPr/>
            </a:pPr>
            <a:r>
              <a:rPr kumimoji="0" lang="en-US" sz="1800" b="1" i="0" u="none" strike="noStrike" kern="1200" cap="none" spc="0" normalizeH="0" baseline="0" noProof="0" dirty="0">
                <a:ln>
                  <a:noFill/>
                </a:ln>
                <a:solidFill>
                  <a:prstClr val="black"/>
                </a:solidFill>
                <a:effectLst/>
                <a:uLnTx/>
                <a:uFillTx/>
                <a:latin typeface="Georgia"/>
                <a:ea typeface="+mn-ea"/>
                <a:cs typeface="+mn-cs"/>
              </a:rPr>
              <a:t>Summer/Fall</a:t>
            </a:r>
          </a:p>
          <a:p>
            <a:pPr marL="288925" marR="0" lvl="0" indent="-288925" algn="l" defTabSz="914400" rtl="0" eaLnBrk="1" fontAlgn="auto" latinLnBrk="0" hangingPunct="1">
              <a:lnSpc>
                <a:spcPct val="90000"/>
              </a:lnSpc>
              <a:spcBef>
                <a:spcPts val="800"/>
              </a:spcBef>
              <a:spcAft>
                <a:spcPts val="800"/>
              </a:spcAft>
              <a:buClr>
                <a:prstClr val="black"/>
              </a:buClr>
              <a:buSzPct val="85000"/>
              <a:buFont typeface="Wingdings" panose="05000000000000000000" pitchFamily="2" charset="2"/>
              <a:buChar char="Ø"/>
              <a:tabLst/>
              <a:defRPr/>
            </a:pPr>
            <a:r>
              <a:rPr kumimoji="0" lang="en-CA" sz="1800" b="0" i="0" u="none" strike="noStrike" kern="100" cap="none" spc="0" normalizeH="0" baseline="0" noProof="0" dirty="0">
                <a:ln>
                  <a:noFill/>
                </a:ln>
                <a:solidFill>
                  <a:prstClr val="black"/>
                </a:solidFill>
                <a:effectLst/>
                <a:uLnTx/>
                <a:uFillTx/>
                <a:latin typeface="Georgia"/>
                <a:ea typeface="+mn-ea"/>
                <a:cs typeface="+mn-cs"/>
              </a:rPr>
              <a:t>Confirmation of referees, DTPPC deliberations and decisions</a:t>
            </a:r>
          </a:p>
          <a:p>
            <a:pPr marL="0" marR="0" lvl="0" indent="0" algn="l" defTabSz="914400" rtl="0" eaLnBrk="1" fontAlgn="auto" latinLnBrk="0" hangingPunct="1">
              <a:lnSpc>
                <a:spcPct val="90000"/>
              </a:lnSpc>
              <a:spcBef>
                <a:spcPts val="800"/>
              </a:spcBef>
              <a:spcAft>
                <a:spcPts val="800"/>
              </a:spcAft>
              <a:buClr>
                <a:prstClr val="black"/>
              </a:buClr>
              <a:buSzPct val="85000"/>
              <a:buFont typeface="Wingdings" charset="2"/>
              <a:buNone/>
              <a:tabLst/>
              <a:defRPr/>
            </a:pPr>
            <a:r>
              <a:rPr kumimoji="0" lang="en-CA" sz="1800" b="1" i="0" u="none" strike="noStrike" kern="100" cap="none" spc="0" normalizeH="0" baseline="0" noProof="0" dirty="0">
                <a:ln>
                  <a:noFill/>
                </a:ln>
                <a:solidFill>
                  <a:prstClr val="black"/>
                </a:solidFill>
                <a:effectLst/>
                <a:uLnTx/>
                <a:uFillTx/>
                <a:latin typeface="Georgia"/>
                <a:ea typeface="+mn-ea"/>
                <a:cs typeface="+mn-cs"/>
              </a:rPr>
              <a:t>Early Winter</a:t>
            </a:r>
          </a:p>
          <a:p>
            <a:pPr marL="288925" marR="0" lvl="0" indent="-288925" algn="l" defTabSz="914400" rtl="0" eaLnBrk="1" fontAlgn="auto" latinLnBrk="0" hangingPunct="1">
              <a:lnSpc>
                <a:spcPct val="90000"/>
              </a:lnSpc>
              <a:spcBef>
                <a:spcPts val="800"/>
              </a:spcBef>
              <a:spcAft>
                <a:spcPts val="800"/>
              </a:spcAft>
              <a:buClr>
                <a:prstClr val="black"/>
              </a:buClr>
              <a:buSzPct val="85000"/>
              <a:buFont typeface="Wingdings" panose="05000000000000000000" pitchFamily="2" charset="2"/>
              <a:buChar char="Ø"/>
              <a:tabLst/>
              <a:defRPr/>
            </a:pPr>
            <a:r>
              <a:rPr kumimoji="0" lang="en-CA" sz="1800" b="0" i="0" u="none" strike="noStrike" kern="100" cap="none" spc="0" normalizeH="0" baseline="0" noProof="0" dirty="0">
                <a:ln>
                  <a:noFill/>
                </a:ln>
                <a:solidFill>
                  <a:prstClr val="black"/>
                </a:solidFill>
                <a:effectLst/>
                <a:uLnTx/>
                <a:uFillTx/>
                <a:latin typeface="Georgia"/>
                <a:ea typeface="+mn-ea"/>
                <a:cs typeface="+mn-cs"/>
              </a:rPr>
              <a:t>FTPPC deliberations and decisions</a:t>
            </a:r>
          </a:p>
          <a:p>
            <a:pPr marL="0" marR="0" lvl="0" indent="0" algn="l" defTabSz="914400" rtl="0" eaLnBrk="1" fontAlgn="auto" latinLnBrk="0" hangingPunct="1">
              <a:lnSpc>
                <a:spcPct val="90000"/>
              </a:lnSpc>
              <a:spcBef>
                <a:spcPts val="800"/>
              </a:spcBef>
              <a:spcAft>
                <a:spcPts val="800"/>
              </a:spcAft>
              <a:buClr>
                <a:prstClr val="black"/>
              </a:buClr>
              <a:buSzPct val="85000"/>
              <a:buFont typeface="Wingdings" charset="2"/>
              <a:buNone/>
              <a:tabLst/>
              <a:defRPr/>
            </a:pPr>
            <a:r>
              <a:rPr kumimoji="0" lang="en-CA" sz="1800" b="1" i="0" u="none" strike="noStrike" kern="100" cap="none" spc="0" normalizeH="0" baseline="0" noProof="0" dirty="0">
                <a:ln>
                  <a:noFill/>
                </a:ln>
                <a:solidFill>
                  <a:prstClr val="black"/>
                </a:solidFill>
                <a:effectLst/>
                <a:uLnTx/>
                <a:uFillTx/>
                <a:latin typeface="Georgia"/>
                <a:ea typeface="+mn-ea"/>
                <a:cs typeface="+mn-cs"/>
              </a:rPr>
              <a:t>March/April</a:t>
            </a:r>
          </a:p>
          <a:p>
            <a:pPr marL="288925" marR="0" lvl="0" indent="-288925" algn="l" defTabSz="914400" rtl="0" eaLnBrk="1" fontAlgn="auto" latinLnBrk="0" hangingPunct="1">
              <a:lnSpc>
                <a:spcPct val="90000"/>
              </a:lnSpc>
              <a:spcBef>
                <a:spcPts val="800"/>
              </a:spcBef>
              <a:spcAft>
                <a:spcPts val="800"/>
              </a:spcAft>
              <a:buClr>
                <a:prstClr val="black"/>
              </a:buClr>
              <a:buSzPct val="85000"/>
              <a:buFont typeface="Wingdings" panose="05000000000000000000" pitchFamily="2" charset="2"/>
              <a:buChar char="Ø"/>
              <a:tabLst/>
              <a:defRPr/>
            </a:pPr>
            <a:r>
              <a:rPr kumimoji="0" lang="en-CA" sz="1800" b="0" i="0" u="none" strike="noStrike" kern="100" cap="none" spc="0" normalizeH="0" baseline="0" noProof="0" dirty="0">
                <a:ln>
                  <a:noFill/>
                </a:ln>
                <a:solidFill>
                  <a:prstClr val="black"/>
                </a:solidFill>
                <a:effectLst/>
                <a:uLnTx/>
                <a:uFillTx/>
                <a:latin typeface="Georgia"/>
                <a:ea typeface="+mn-ea"/>
                <a:cs typeface="+mn-cs"/>
              </a:rPr>
              <a:t>Final decisions by President</a:t>
            </a:r>
          </a:p>
          <a:p>
            <a:pPr marL="0" marR="0" lvl="0" indent="0" algn="l" defTabSz="914400" rtl="0" eaLnBrk="1" fontAlgn="auto" latinLnBrk="0" hangingPunct="1">
              <a:lnSpc>
                <a:spcPct val="90000"/>
              </a:lnSpc>
              <a:spcBef>
                <a:spcPts val="800"/>
              </a:spcBef>
              <a:spcAft>
                <a:spcPts val="800"/>
              </a:spcAft>
              <a:buClr>
                <a:prstClr val="black"/>
              </a:buClr>
              <a:buSzPct val="85000"/>
              <a:buFont typeface="Wingdings" charset="2"/>
              <a:buNone/>
              <a:tabLst/>
              <a:defRPr/>
            </a:pPr>
            <a:r>
              <a:rPr kumimoji="0" lang="en-CA" sz="1800" b="1" i="0" u="none" strike="noStrike" kern="100" cap="none" spc="0" normalizeH="0" baseline="0" noProof="0" dirty="0">
                <a:ln>
                  <a:noFill/>
                </a:ln>
                <a:solidFill>
                  <a:prstClr val="black"/>
                </a:solidFill>
                <a:effectLst/>
                <a:uLnTx/>
                <a:uFillTx/>
                <a:latin typeface="Georgia"/>
                <a:ea typeface="+mn-ea"/>
                <a:cs typeface="+mn-cs"/>
              </a:rPr>
              <a:t>Appeal Process</a:t>
            </a:r>
          </a:p>
          <a:p>
            <a:pPr marL="288925" marR="0" lvl="0" indent="-288925" algn="l" defTabSz="914400" rtl="0" eaLnBrk="1" fontAlgn="auto" latinLnBrk="0" hangingPunct="1">
              <a:lnSpc>
                <a:spcPct val="90000"/>
              </a:lnSpc>
              <a:spcBef>
                <a:spcPts val="800"/>
              </a:spcBef>
              <a:spcAft>
                <a:spcPts val="800"/>
              </a:spcAft>
              <a:buClr>
                <a:prstClr val="black"/>
              </a:buClr>
              <a:buSzPct val="85000"/>
              <a:buFont typeface="Wingdings" panose="05000000000000000000" pitchFamily="2" charset="2"/>
              <a:buChar char="Ø"/>
              <a:tabLst/>
              <a:defRPr/>
            </a:pPr>
            <a:r>
              <a:rPr kumimoji="0" lang="en-CA" sz="1800" b="0" i="0" u="none" strike="noStrike" kern="100" cap="none" spc="0" normalizeH="0" baseline="0" noProof="0" dirty="0">
                <a:ln>
                  <a:noFill/>
                </a:ln>
                <a:solidFill>
                  <a:prstClr val="black"/>
                </a:solidFill>
                <a:effectLst/>
                <a:uLnTx/>
                <a:uFillTx/>
                <a:latin typeface="Georgia"/>
                <a:ea typeface="+mn-ea"/>
                <a:cs typeface="+mn-cs"/>
              </a:rPr>
              <a:t>Spring/Summer</a:t>
            </a:r>
          </a:p>
          <a:p>
            <a:endParaRPr lang="en-US" dirty="0"/>
          </a:p>
        </p:txBody>
      </p:sp>
      <p:pic>
        <p:nvPicPr>
          <p:cNvPr id="6" name="Content Placeholder 5" descr="Hourglass and a calendar">
            <a:extLst>
              <a:ext uri="{FF2B5EF4-FFF2-40B4-BE49-F238E27FC236}">
                <a16:creationId xmlns:a16="http://schemas.microsoft.com/office/drawing/2014/main" id="{3F3C31EA-F68A-B0BB-C593-9A88AF4E6AF1}"/>
              </a:ext>
            </a:extLst>
          </p:cNvPr>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6170613" y="1764144"/>
            <a:ext cx="5659437" cy="4073947"/>
          </a:xfrm>
        </p:spPr>
      </p:pic>
    </p:spTree>
    <p:extLst>
      <p:ext uri="{BB962C8B-B14F-4D97-AF65-F5344CB8AC3E}">
        <p14:creationId xmlns:p14="http://schemas.microsoft.com/office/powerpoint/2010/main" val="28114056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820FCE-7E1B-F741-4AE3-D98E93328B3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941E878-191C-0D3C-6AEF-1CAFC7142662}"/>
              </a:ext>
            </a:extLst>
          </p:cNvPr>
          <p:cNvSpPr>
            <a:spLocks noGrp="1"/>
          </p:cNvSpPr>
          <p:nvPr>
            <p:ph type="title"/>
          </p:nvPr>
        </p:nvSpPr>
        <p:spPr/>
        <p:txBody>
          <a:bodyPr/>
          <a:lstStyle/>
          <a:p>
            <a:r>
              <a:rPr lang="en-US" dirty="0"/>
              <a:t>How will I be assessed for teaching? </a:t>
            </a:r>
          </a:p>
        </p:txBody>
      </p:sp>
      <p:sp>
        <p:nvSpPr>
          <p:cNvPr id="3" name="Content Placeholder 2">
            <a:extLst>
              <a:ext uri="{FF2B5EF4-FFF2-40B4-BE49-F238E27FC236}">
                <a16:creationId xmlns:a16="http://schemas.microsoft.com/office/drawing/2014/main" id="{F424343B-4131-E63E-9A95-2534FBC0E15B}"/>
              </a:ext>
            </a:extLst>
          </p:cNvPr>
          <p:cNvSpPr>
            <a:spLocks noGrp="1"/>
          </p:cNvSpPr>
          <p:nvPr>
            <p:ph idx="1"/>
          </p:nvPr>
        </p:nvSpPr>
        <p:spPr>
          <a:xfrm>
            <a:off x="311135" y="1330035"/>
            <a:ext cx="11569729" cy="4678245"/>
          </a:xfrm>
        </p:spPr>
        <p:txBody>
          <a:bodyPr>
            <a:normAutofit fontScale="92500" lnSpcReduction="20000"/>
          </a:bodyPr>
          <a:lstStyle/>
          <a:p>
            <a:pPr marL="0" marR="0">
              <a:lnSpc>
                <a:spcPct val="115000"/>
              </a:lnSpc>
              <a:spcAft>
                <a:spcPts val="800"/>
              </a:spcAft>
              <a:buNone/>
            </a:pPr>
            <a:r>
              <a:rPr lang="en-CA" sz="2100" kern="100" dirty="0">
                <a:effectLst/>
                <a:ea typeface="Aptos" panose="020B0004020202020204" pitchFamily="34" charset="0"/>
                <a:cs typeface="Times New Roman" panose="02020603050405020304" pitchFamily="18" charset="0"/>
              </a:rPr>
              <a:t>Please refer to sections 2 and 3 in Policy 77 – Tenure and Promotion for Faculty Members.</a:t>
            </a:r>
            <a:endParaRPr lang="en-US" sz="2100" kern="100" dirty="0">
              <a:effectLst/>
              <a:ea typeface="Aptos" panose="020B0004020202020204" pitchFamily="34" charset="0"/>
              <a:cs typeface="Times New Roman" panose="02020603050405020304" pitchFamily="18" charset="0"/>
            </a:endParaRPr>
          </a:p>
          <a:p>
            <a:pPr marL="0" marR="0">
              <a:lnSpc>
                <a:spcPct val="115000"/>
              </a:lnSpc>
              <a:spcAft>
                <a:spcPts val="800"/>
              </a:spcAft>
              <a:buNone/>
            </a:pPr>
            <a:r>
              <a:rPr lang="en-CA" sz="2100" b="1" i="1" kern="100" dirty="0">
                <a:effectLst/>
                <a:ea typeface="Aptos" panose="020B0004020202020204" pitchFamily="34" charset="0"/>
                <a:cs typeface="Times New Roman" panose="02020603050405020304" pitchFamily="18" charset="0"/>
              </a:rPr>
              <a:t>Teaching Dossier</a:t>
            </a:r>
            <a:endParaRPr lang="en-US" sz="2100" kern="100" dirty="0">
              <a:effectLst/>
              <a:ea typeface="Aptos" panose="020B0004020202020204" pitchFamily="34" charset="0"/>
              <a:cs typeface="Times New Roman" panose="02020603050405020304" pitchFamily="18" charset="0"/>
            </a:endParaRPr>
          </a:p>
          <a:p>
            <a:pPr marL="0" marR="0">
              <a:buNone/>
            </a:pPr>
            <a:r>
              <a:rPr lang="en-CA" sz="2100" dirty="0">
                <a:solidFill>
                  <a:srgbClr val="000000"/>
                </a:solidFill>
                <a:effectLst/>
                <a:ea typeface="Times New Roman" panose="02020603050405020304" pitchFamily="18" charset="0"/>
                <a:cs typeface="Times New Roman" panose="02020603050405020304" pitchFamily="18" charset="0"/>
              </a:rPr>
              <a:t>As per Policy 77 section 6, the teaching dossier should include the following sections:</a:t>
            </a:r>
            <a:endParaRPr lang="en-US" sz="2100" dirty="0">
              <a:solidFill>
                <a:srgbClr val="000000"/>
              </a:solidFill>
              <a:effectLst/>
              <a:ea typeface="Times New Roman" panose="02020603050405020304" pitchFamily="18" charset="0"/>
              <a:cs typeface="Times New Roman" panose="02020603050405020304" pitchFamily="18" charset="0"/>
            </a:endParaRPr>
          </a:p>
          <a:p>
            <a:pPr marL="511175" marR="0" indent="-342900">
              <a:buFont typeface="Wingdings" panose="05000000000000000000" pitchFamily="2" charset="2"/>
              <a:buChar char="Ø"/>
            </a:pPr>
            <a:r>
              <a:rPr lang="en-CA" sz="2100" dirty="0">
                <a:solidFill>
                  <a:srgbClr val="000000"/>
                </a:solidFill>
                <a:effectLst/>
                <a:ea typeface="Times New Roman" panose="02020603050405020304" pitchFamily="18" charset="0"/>
                <a:cs typeface="Times New Roman" panose="02020603050405020304" pitchFamily="18" charset="0"/>
              </a:rPr>
              <a:t>Teaching Responsibilities</a:t>
            </a:r>
            <a:endParaRPr lang="en-US" sz="2100" dirty="0">
              <a:solidFill>
                <a:srgbClr val="000000"/>
              </a:solidFill>
              <a:effectLst/>
              <a:ea typeface="Times New Roman" panose="02020603050405020304" pitchFamily="18" charset="0"/>
              <a:cs typeface="Times New Roman" panose="02020603050405020304" pitchFamily="18" charset="0"/>
            </a:endParaRPr>
          </a:p>
          <a:p>
            <a:pPr marL="511175" marR="0" indent="-342900">
              <a:buFont typeface="Wingdings" panose="05000000000000000000" pitchFamily="2" charset="2"/>
              <a:buChar char="Ø"/>
            </a:pPr>
            <a:r>
              <a:rPr lang="en-CA" sz="2100" dirty="0">
                <a:solidFill>
                  <a:srgbClr val="000000"/>
                </a:solidFill>
                <a:effectLst/>
                <a:ea typeface="Times New Roman" panose="02020603050405020304" pitchFamily="18" charset="0"/>
                <a:cs typeface="Times New Roman" panose="02020603050405020304" pitchFamily="18" charset="0"/>
              </a:rPr>
              <a:t>Statement of Teaching Philosophy</a:t>
            </a:r>
            <a:endParaRPr lang="en-US" sz="2100" dirty="0">
              <a:solidFill>
                <a:srgbClr val="000000"/>
              </a:solidFill>
              <a:effectLst/>
              <a:ea typeface="Times New Roman" panose="02020603050405020304" pitchFamily="18" charset="0"/>
              <a:cs typeface="Times New Roman" panose="02020603050405020304" pitchFamily="18" charset="0"/>
            </a:endParaRPr>
          </a:p>
          <a:p>
            <a:pPr marL="511175" marR="0" indent="-342900">
              <a:buFont typeface="Wingdings" panose="05000000000000000000" pitchFamily="2" charset="2"/>
              <a:buChar char="Ø"/>
            </a:pPr>
            <a:r>
              <a:rPr lang="en-CA" sz="2100" dirty="0">
                <a:solidFill>
                  <a:srgbClr val="000000"/>
                </a:solidFill>
                <a:effectLst/>
                <a:ea typeface="Times New Roman" panose="02020603050405020304" pitchFamily="18" charset="0"/>
                <a:cs typeface="Times New Roman" panose="02020603050405020304" pitchFamily="18" charset="0"/>
              </a:rPr>
              <a:t>Strategies Used to Teach Effectively</a:t>
            </a:r>
            <a:endParaRPr lang="en-US" sz="2100" dirty="0">
              <a:solidFill>
                <a:srgbClr val="000000"/>
              </a:solidFill>
              <a:effectLst/>
              <a:ea typeface="Times New Roman" panose="02020603050405020304" pitchFamily="18" charset="0"/>
              <a:cs typeface="Times New Roman" panose="02020603050405020304" pitchFamily="18" charset="0"/>
            </a:endParaRPr>
          </a:p>
          <a:p>
            <a:pPr marL="511175" marR="0" indent="-342900">
              <a:buFont typeface="Wingdings" panose="05000000000000000000" pitchFamily="2" charset="2"/>
              <a:buChar char="Ø"/>
            </a:pPr>
            <a:r>
              <a:rPr lang="en-CA" sz="2100" dirty="0">
                <a:solidFill>
                  <a:srgbClr val="000000"/>
                </a:solidFill>
                <a:effectLst/>
                <a:ea typeface="Times New Roman" panose="02020603050405020304" pitchFamily="18" charset="0"/>
                <a:cs typeface="Times New Roman" panose="02020603050405020304" pitchFamily="18" charset="0"/>
              </a:rPr>
              <a:t>Scholarship, if applicable</a:t>
            </a:r>
            <a:endParaRPr lang="en-US" sz="2100" dirty="0">
              <a:solidFill>
                <a:srgbClr val="000000"/>
              </a:solidFill>
              <a:effectLst/>
              <a:ea typeface="Times New Roman" panose="02020603050405020304" pitchFamily="18" charset="0"/>
              <a:cs typeface="Times New Roman" panose="02020603050405020304" pitchFamily="18" charset="0"/>
            </a:endParaRPr>
          </a:p>
          <a:p>
            <a:pPr marL="511175" marR="0" indent="-342900">
              <a:buFont typeface="Wingdings" panose="05000000000000000000" pitchFamily="2" charset="2"/>
              <a:buChar char="Ø"/>
            </a:pPr>
            <a:r>
              <a:rPr lang="en-CA" sz="2100" dirty="0">
                <a:solidFill>
                  <a:srgbClr val="000000"/>
                </a:solidFill>
                <a:effectLst/>
                <a:ea typeface="Times New Roman" panose="02020603050405020304" pitchFamily="18" charset="0"/>
                <a:cs typeface="Times New Roman" panose="02020603050405020304" pitchFamily="18" charset="0"/>
              </a:rPr>
              <a:t>Educational Leadership (required for promotion to Professor, Teaching Stream)</a:t>
            </a:r>
            <a:endParaRPr lang="en-US" sz="2100" dirty="0">
              <a:solidFill>
                <a:srgbClr val="000000"/>
              </a:solidFill>
              <a:effectLst/>
              <a:ea typeface="Times New Roman" panose="02020603050405020304" pitchFamily="18" charset="0"/>
              <a:cs typeface="Times New Roman" panose="02020603050405020304" pitchFamily="18" charset="0"/>
            </a:endParaRPr>
          </a:p>
          <a:p>
            <a:pPr marL="511175" marR="0" indent="-342900">
              <a:buFont typeface="Wingdings" panose="05000000000000000000" pitchFamily="2" charset="2"/>
              <a:buChar char="Ø"/>
            </a:pPr>
            <a:r>
              <a:rPr lang="en-CA" sz="2100" dirty="0">
                <a:solidFill>
                  <a:srgbClr val="000000"/>
                </a:solidFill>
                <a:effectLst/>
                <a:ea typeface="Times New Roman" panose="02020603050405020304" pitchFamily="18" charset="0"/>
                <a:cs typeface="Times New Roman" panose="02020603050405020304" pitchFamily="18" charset="0"/>
              </a:rPr>
              <a:t>Evidence of Teaching Effectiveness</a:t>
            </a:r>
            <a:endParaRPr lang="en-US" sz="2100" dirty="0">
              <a:solidFill>
                <a:srgbClr val="000000"/>
              </a:solidFill>
              <a:effectLst/>
              <a:ea typeface="Times New Roman" panose="02020603050405020304" pitchFamily="18" charset="0"/>
              <a:cs typeface="Times New Roman" panose="02020603050405020304" pitchFamily="18" charset="0"/>
            </a:endParaRPr>
          </a:p>
          <a:p>
            <a:pPr marL="511175" marR="0" indent="-342900">
              <a:buFont typeface="Wingdings" panose="05000000000000000000" pitchFamily="2" charset="2"/>
              <a:buChar char="Ø"/>
            </a:pPr>
            <a:r>
              <a:rPr lang="en-CA" sz="2100" dirty="0">
                <a:solidFill>
                  <a:srgbClr val="000000"/>
                </a:solidFill>
                <a:effectLst/>
                <a:ea typeface="Times New Roman" panose="02020603050405020304" pitchFamily="18" charset="0"/>
                <a:cs typeface="Times New Roman" panose="02020603050405020304" pitchFamily="18" charset="0"/>
              </a:rPr>
              <a:t>Goals in Future Teaching along with Appendices</a:t>
            </a:r>
            <a:endParaRPr lang="en-US" sz="2100" dirty="0">
              <a:solidFill>
                <a:srgbClr val="000000"/>
              </a:solidFill>
              <a:effectLst/>
              <a:ea typeface="Times New Roman" panose="02020603050405020304" pitchFamily="18"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12457045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DE4F5A-FF33-AC55-A8B9-CCF5A2CDF69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FF98D7-85D0-E7F5-E21F-4AF847A777A3}"/>
              </a:ext>
            </a:extLst>
          </p:cNvPr>
          <p:cNvSpPr>
            <a:spLocks noGrp="1"/>
          </p:cNvSpPr>
          <p:nvPr>
            <p:ph type="title"/>
          </p:nvPr>
        </p:nvSpPr>
        <p:spPr/>
        <p:txBody>
          <a:bodyPr/>
          <a:lstStyle/>
          <a:p>
            <a:r>
              <a:rPr lang="en-US" dirty="0"/>
              <a:t>Teaching Dossier – General Guidelines</a:t>
            </a:r>
          </a:p>
        </p:txBody>
      </p:sp>
      <p:sp>
        <p:nvSpPr>
          <p:cNvPr id="3" name="Content Placeholder 2">
            <a:extLst>
              <a:ext uri="{FF2B5EF4-FFF2-40B4-BE49-F238E27FC236}">
                <a16:creationId xmlns:a16="http://schemas.microsoft.com/office/drawing/2014/main" id="{BD233021-74C2-9714-DB0A-620F9009B51D}"/>
              </a:ext>
            </a:extLst>
          </p:cNvPr>
          <p:cNvSpPr>
            <a:spLocks noGrp="1"/>
          </p:cNvSpPr>
          <p:nvPr>
            <p:ph idx="1"/>
          </p:nvPr>
        </p:nvSpPr>
        <p:spPr>
          <a:xfrm>
            <a:off x="331778" y="1330035"/>
            <a:ext cx="11569729" cy="4895273"/>
          </a:xfrm>
        </p:spPr>
        <p:txBody>
          <a:bodyPr>
            <a:noAutofit/>
          </a:bodyPr>
          <a:lstStyle/>
          <a:p>
            <a:pPr marL="0" marR="0">
              <a:lnSpc>
                <a:spcPct val="115000"/>
              </a:lnSpc>
              <a:spcBef>
                <a:spcPts val="0"/>
              </a:spcBef>
              <a:spcAft>
                <a:spcPts val="0"/>
              </a:spcAft>
              <a:buNone/>
            </a:pPr>
            <a:r>
              <a:rPr lang="en-CA" sz="1200" b="1" kern="100" dirty="0">
                <a:effectLst/>
                <a:highlight>
                  <a:srgbClr val="FED34C"/>
                </a:highlight>
                <a:ea typeface="Times New Roman" panose="02020603050405020304" pitchFamily="18" charset="0"/>
                <a:cs typeface="Times New Roman" panose="02020603050405020304" pitchFamily="18" charset="0"/>
              </a:rPr>
              <a:t>Teaching</a:t>
            </a:r>
            <a:r>
              <a:rPr lang="en-CA" sz="1200" b="1" kern="100" spc="100" dirty="0">
                <a:effectLst/>
                <a:highlight>
                  <a:srgbClr val="FED34C"/>
                </a:highlight>
                <a:ea typeface="Times New Roman" panose="02020603050405020304" pitchFamily="18" charset="0"/>
                <a:cs typeface="Times New Roman" panose="02020603050405020304" pitchFamily="18" charset="0"/>
              </a:rPr>
              <a:t> </a:t>
            </a:r>
            <a:r>
              <a:rPr lang="en-CA" sz="1200" b="1" kern="100" dirty="0">
                <a:effectLst/>
                <a:highlight>
                  <a:srgbClr val="FED34C"/>
                </a:highlight>
                <a:ea typeface="Times New Roman" panose="02020603050405020304" pitchFamily="18" charset="0"/>
                <a:cs typeface="Times New Roman" panose="02020603050405020304" pitchFamily="18" charset="0"/>
              </a:rPr>
              <a:t>Responsibilities</a:t>
            </a:r>
            <a:r>
              <a:rPr lang="en-CA" sz="1200" b="1" kern="100" spc="100" dirty="0">
                <a:effectLst/>
                <a:highlight>
                  <a:srgbClr val="FED34C"/>
                </a:highlight>
                <a:ea typeface="Times New Roman" panose="02020603050405020304" pitchFamily="18" charset="0"/>
                <a:cs typeface="Times New Roman" panose="02020603050405020304" pitchFamily="18" charset="0"/>
              </a:rPr>
              <a:t> </a:t>
            </a:r>
            <a:r>
              <a:rPr lang="en-CA" sz="1200" b="1" kern="100" dirty="0">
                <a:effectLst/>
                <a:highlight>
                  <a:srgbClr val="FED34C"/>
                </a:highlight>
                <a:ea typeface="Times New Roman" panose="02020603050405020304" pitchFamily="18" charset="0"/>
                <a:cs typeface="Times New Roman" panose="02020603050405020304" pitchFamily="18" charset="0"/>
              </a:rPr>
              <a:t>(1/2</a:t>
            </a:r>
            <a:r>
              <a:rPr lang="en-CA" sz="1200" b="1" kern="100" spc="100" dirty="0">
                <a:effectLst/>
                <a:highlight>
                  <a:srgbClr val="FED34C"/>
                </a:highlight>
                <a:ea typeface="Times New Roman" panose="02020603050405020304" pitchFamily="18" charset="0"/>
                <a:cs typeface="Times New Roman" panose="02020603050405020304" pitchFamily="18" charset="0"/>
              </a:rPr>
              <a:t> </a:t>
            </a:r>
            <a:r>
              <a:rPr lang="en-CA" sz="1200" b="1" kern="100" dirty="0">
                <a:effectLst/>
                <a:highlight>
                  <a:srgbClr val="FED34C"/>
                </a:highlight>
                <a:ea typeface="Times New Roman" panose="02020603050405020304" pitchFamily="18" charset="0"/>
                <a:cs typeface="Times New Roman" panose="02020603050405020304" pitchFamily="18" charset="0"/>
              </a:rPr>
              <a:t>page</a:t>
            </a:r>
            <a:r>
              <a:rPr lang="en-CA" sz="1200" b="1" kern="100" spc="110" dirty="0">
                <a:effectLst/>
                <a:highlight>
                  <a:srgbClr val="FED34C"/>
                </a:highlight>
                <a:ea typeface="Times New Roman" panose="02020603050405020304" pitchFamily="18" charset="0"/>
                <a:cs typeface="Times New Roman" panose="02020603050405020304" pitchFamily="18" charset="0"/>
              </a:rPr>
              <a:t> </a:t>
            </a:r>
            <a:r>
              <a:rPr lang="en-CA" sz="1200" b="1" kern="100" dirty="0">
                <a:effectLst/>
                <a:highlight>
                  <a:srgbClr val="FED34C"/>
                </a:highlight>
                <a:ea typeface="Times New Roman" panose="02020603050405020304" pitchFamily="18" charset="0"/>
                <a:cs typeface="Times New Roman" panose="02020603050405020304" pitchFamily="18" charset="0"/>
              </a:rPr>
              <a:t>to</a:t>
            </a:r>
            <a:r>
              <a:rPr lang="en-CA" sz="1200" b="1" kern="100" spc="100" dirty="0">
                <a:effectLst/>
                <a:highlight>
                  <a:srgbClr val="FED34C"/>
                </a:highlight>
                <a:ea typeface="Times New Roman" panose="02020603050405020304" pitchFamily="18" charset="0"/>
                <a:cs typeface="Times New Roman" panose="02020603050405020304" pitchFamily="18" charset="0"/>
              </a:rPr>
              <a:t> </a:t>
            </a:r>
            <a:r>
              <a:rPr lang="en-CA" sz="1200" b="1" kern="100" dirty="0">
                <a:effectLst/>
                <a:highlight>
                  <a:srgbClr val="FED34C"/>
                </a:highlight>
                <a:ea typeface="Times New Roman" panose="02020603050405020304" pitchFamily="18" charset="0"/>
                <a:cs typeface="Times New Roman" panose="02020603050405020304" pitchFamily="18" charset="0"/>
              </a:rPr>
              <a:t>1</a:t>
            </a:r>
            <a:r>
              <a:rPr lang="en-CA" sz="1200" b="1" kern="100" spc="120" dirty="0">
                <a:effectLst/>
                <a:highlight>
                  <a:srgbClr val="FED34C"/>
                </a:highlight>
                <a:ea typeface="Times New Roman" panose="02020603050405020304" pitchFamily="18" charset="0"/>
                <a:cs typeface="Times New Roman" panose="02020603050405020304" pitchFamily="18" charset="0"/>
              </a:rPr>
              <a:t> </a:t>
            </a:r>
            <a:r>
              <a:rPr lang="en-CA" sz="1200" b="1" kern="100" spc="-10" dirty="0">
                <a:effectLst/>
                <a:highlight>
                  <a:srgbClr val="FED34C"/>
                </a:highlight>
                <a:ea typeface="Times New Roman" panose="02020603050405020304" pitchFamily="18" charset="0"/>
                <a:cs typeface="Times New Roman" panose="02020603050405020304" pitchFamily="18" charset="0"/>
              </a:rPr>
              <a:t>page)</a:t>
            </a:r>
            <a:endParaRPr lang="en-US" sz="1200" b="1" kern="100" dirty="0">
              <a:effectLst/>
              <a:highlight>
                <a:srgbClr val="FED34C"/>
              </a:highlight>
              <a:ea typeface="Times New Roman" panose="02020603050405020304" pitchFamily="18" charset="0"/>
              <a:cs typeface="Times New Roman" panose="02020603050405020304" pitchFamily="18" charset="0"/>
            </a:endParaRPr>
          </a:p>
          <a:p>
            <a:pPr marR="0" lvl="0">
              <a:lnSpc>
                <a:spcPct val="115000"/>
              </a:lnSpc>
              <a:spcBef>
                <a:spcPts val="0"/>
              </a:spcBef>
              <a:spcAft>
                <a:spcPts val="0"/>
              </a:spcAft>
              <a:buSzPts val="1100"/>
              <a:buFont typeface="Wingdings" panose="05000000000000000000" pitchFamily="2" charset="2"/>
              <a:buChar char="Ø"/>
              <a:tabLst>
                <a:tab pos="1143000" algn="l"/>
              </a:tabLst>
            </a:pPr>
            <a:r>
              <a:rPr lang="en-CA" sz="1200" kern="100" spc="0" dirty="0">
                <a:effectLst/>
                <a:ea typeface="Arial" panose="020B0604020202020204" pitchFamily="34" charset="0"/>
                <a:cs typeface="Times New Roman" panose="02020603050405020304" pitchFamily="18" charset="0"/>
              </a:rPr>
              <a:t>Summary</a:t>
            </a:r>
            <a:r>
              <a:rPr lang="en-CA" sz="1200" kern="100" spc="-35" dirty="0">
                <a:effectLst/>
                <a:ea typeface="Arial" panose="020B0604020202020204" pitchFamily="34" charset="0"/>
                <a:cs typeface="Times New Roman" panose="02020603050405020304" pitchFamily="18" charset="0"/>
              </a:rPr>
              <a:t> </a:t>
            </a:r>
            <a:r>
              <a:rPr lang="en-CA" sz="1200" kern="100" spc="-10" dirty="0">
                <a:effectLst/>
                <a:ea typeface="Arial" panose="020B0604020202020204" pitchFamily="34" charset="0"/>
                <a:cs typeface="Times New Roman" panose="02020603050405020304" pitchFamily="18" charset="0"/>
              </a:rPr>
              <a:t>paragraph</a:t>
            </a:r>
          </a:p>
          <a:p>
            <a:pPr marR="0" lvl="0">
              <a:lnSpc>
                <a:spcPct val="115000"/>
              </a:lnSpc>
              <a:spcBef>
                <a:spcPts val="0"/>
              </a:spcBef>
              <a:spcAft>
                <a:spcPts val="0"/>
              </a:spcAft>
              <a:buSzPts val="1100"/>
              <a:buFont typeface="Wingdings" panose="05000000000000000000" pitchFamily="2" charset="2"/>
              <a:buChar char="Ø"/>
              <a:tabLst>
                <a:tab pos="1143000" algn="l"/>
              </a:tabLst>
            </a:pPr>
            <a:r>
              <a:rPr lang="en-CA" sz="1200" kern="100" spc="0" dirty="0">
                <a:effectLst/>
                <a:ea typeface="Arial" panose="020B0604020202020204" pitchFamily="34" charset="0"/>
                <a:cs typeface="Times New Roman" panose="02020603050405020304" pitchFamily="18" charset="0"/>
              </a:rPr>
              <a:t>Typical</a:t>
            </a:r>
            <a:r>
              <a:rPr lang="en-CA" sz="1200" kern="100" spc="-35" dirty="0">
                <a:effectLst/>
                <a:ea typeface="Arial" panose="020B0604020202020204" pitchFamily="34" charset="0"/>
                <a:cs typeface="Times New Roman" panose="02020603050405020304" pitchFamily="18" charset="0"/>
              </a:rPr>
              <a:t> </a:t>
            </a:r>
            <a:r>
              <a:rPr lang="en-CA" sz="1200" kern="100" spc="0" dirty="0">
                <a:effectLst/>
                <a:ea typeface="Arial" panose="020B0604020202020204" pitchFamily="34" charset="0"/>
                <a:cs typeface="Times New Roman" panose="02020603050405020304" pitchFamily="18" charset="0"/>
              </a:rPr>
              <a:t>courses</a:t>
            </a:r>
            <a:r>
              <a:rPr lang="en-CA" sz="1200" kern="100" spc="-20" dirty="0">
                <a:effectLst/>
                <a:ea typeface="Arial" panose="020B0604020202020204" pitchFamily="34" charset="0"/>
                <a:cs typeface="Times New Roman" panose="02020603050405020304" pitchFamily="18" charset="0"/>
              </a:rPr>
              <a:t> </a:t>
            </a:r>
            <a:r>
              <a:rPr lang="en-CA" sz="1200" kern="100" spc="0" dirty="0">
                <a:effectLst/>
                <a:ea typeface="Arial" panose="020B0604020202020204" pitchFamily="34" charset="0"/>
                <a:cs typeface="Times New Roman" panose="02020603050405020304" pitchFamily="18" charset="0"/>
              </a:rPr>
              <a:t>taught</a:t>
            </a:r>
            <a:r>
              <a:rPr lang="en-CA" sz="1200" kern="100" spc="-25" dirty="0">
                <a:effectLst/>
                <a:ea typeface="Arial" panose="020B0604020202020204" pitchFamily="34" charset="0"/>
                <a:cs typeface="Times New Roman" panose="02020603050405020304" pitchFamily="18" charset="0"/>
              </a:rPr>
              <a:t> </a:t>
            </a:r>
            <a:r>
              <a:rPr lang="en-CA" sz="1200" kern="100" spc="0" dirty="0">
                <a:effectLst/>
                <a:ea typeface="Arial" panose="020B0604020202020204" pitchFamily="34" charset="0"/>
                <a:cs typeface="Times New Roman" panose="02020603050405020304" pitchFamily="18" charset="0"/>
              </a:rPr>
              <a:t>and</a:t>
            </a:r>
            <a:r>
              <a:rPr lang="en-CA" sz="1200" kern="100" spc="-25" dirty="0">
                <a:effectLst/>
                <a:ea typeface="Arial" panose="020B0604020202020204" pitchFamily="34" charset="0"/>
                <a:cs typeface="Times New Roman" panose="02020603050405020304" pitchFamily="18" charset="0"/>
              </a:rPr>
              <a:t> </a:t>
            </a:r>
            <a:r>
              <a:rPr lang="en-CA" sz="1200" kern="100" spc="0" dirty="0">
                <a:effectLst/>
                <a:ea typeface="Arial" panose="020B0604020202020204" pitchFamily="34" charset="0"/>
                <a:cs typeface="Times New Roman" panose="02020603050405020304" pitchFamily="18" charset="0"/>
              </a:rPr>
              <a:t>role,</a:t>
            </a:r>
            <a:r>
              <a:rPr lang="en-CA" sz="1200" kern="100" spc="-20" dirty="0">
                <a:effectLst/>
                <a:ea typeface="Arial" panose="020B0604020202020204" pitchFamily="34" charset="0"/>
                <a:cs typeface="Times New Roman" panose="02020603050405020304" pitchFamily="18" charset="0"/>
              </a:rPr>
              <a:t> </a:t>
            </a:r>
            <a:r>
              <a:rPr lang="en-CA" sz="1200" kern="100" spc="0" dirty="0">
                <a:effectLst/>
                <a:ea typeface="Arial" panose="020B0604020202020204" pitchFamily="34" charset="0"/>
                <a:cs typeface="Times New Roman" panose="02020603050405020304" pitchFamily="18" charset="0"/>
              </a:rPr>
              <a:t>including</a:t>
            </a:r>
            <a:r>
              <a:rPr lang="en-CA" sz="1200" kern="100" spc="-25" dirty="0">
                <a:effectLst/>
                <a:ea typeface="Arial" panose="020B0604020202020204" pitchFamily="34" charset="0"/>
                <a:cs typeface="Times New Roman" panose="02020603050405020304" pitchFamily="18" charset="0"/>
              </a:rPr>
              <a:t> </a:t>
            </a:r>
            <a:r>
              <a:rPr lang="en-CA" sz="1200" kern="100" spc="0" dirty="0">
                <a:effectLst/>
                <a:ea typeface="Arial" panose="020B0604020202020204" pitchFamily="34" charset="0"/>
                <a:cs typeface="Times New Roman" panose="02020603050405020304" pitchFamily="18" charset="0"/>
              </a:rPr>
              <a:t>coordination,</a:t>
            </a:r>
            <a:r>
              <a:rPr lang="en-CA" sz="1200" kern="100" spc="-20" dirty="0">
                <a:effectLst/>
                <a:ea typeface="Arial" panose="020B0604020202020204" pitchFamily="34" charset="0"/>
                <a:cs typeface="Times New Roman" panose="02020603050405020304" pitchFamily="18" charset="0"/>
              </a:rPr>
              <a:t> </a:t>
            </a:r>
            <a:r>
              <a:rPr lang="en-CA" sz="1200" kern="100" spc="0" dirty="0">
                <a:effectLst/>
                <a:ea typeface="Arial" panose="020B0604020202020204" pitchFamily="34" charset="0"/>
                <a:cs typeface="Times New Roman" panose="02020603050405020304" pitchFamily="18" charset="0"/>
              </a:rPr>
              <a:t>indication</a:t>
            </a:r>
            <a:r>
              <a:rPr lang="en-CA" sz="1200" kern="100" spc="-40" dirty="0">
                <a:effectLst/>
                <a:ea typeface="Arial" panose="020B0604020202020204" pitchFamily="34" charset="0"/>
                <a:cs typeface="Times New Roman" panose="02020603050405020304" pitchFamily="18" charset="0"/>
              </a:rPr>
              <a:t> </a:t>
            </a:r>
            <a:r>
              <a:rPr lang="en-CA" sz="1200" kern="100" spc="0" dirty="0">
                <a:effectLst/>
                <a:ea typeface="Arial" panose="020B0604020202020204" pitchFamily="34" charset="0"/>
                <a:cs typeface="Times New Roman" panose="02020603050405020304" pitchFamily="18" charset="0"/>
              </a:rPr>
              <a:t>of</a:t>
            </a:r>
            <a:r>
              <a:rPr lang="en-CA" sz="1200" kern="100" spc="-30" dirty="0">
                <a:effectLst/>
                <a:ea typeface="Arial" panose="020B0604020202020204" pitchFamily="34" charset="0"/>
                <a:cs typeface="Times New Roman" panose="02020603050405020304" pitchFamily="18" charset="0"/>
              </a:rPr>
              <a:t> </a:t>
            </a:r>
            <a:r>
              <a:rPr lang="en-CA" sz="1200" kern="100" spc="0" dirty="0">
                <a:effectLst/>
                <a:ea typeface="Arial" panose="020B0604020202020204" pitchFamily="34" charset="0"/>
                <a:cs typeface="Times New Roman" panose="02020603050405020304" pitchFamily="18" charset="0"/>
              </a:rPr>
              <a:t>differences</a:t>
            </a:r>
            <a:r>
              <a:rPr lang="en-CA" sz="1200" kern="100" spc="-20" dirty="0">
                <a:effectLst/>
                <a:ea typeface="Arial" panose="020B0604020202020204" pitchFamily="34" charset="0"/>
                <a:cs typeface="Times New Roman" panose="02020603050405020304" pitchFamily="18" charset="0"/>
              </a:rPr>
              <a:t> from </a:t>
            </a:r>
            <a:r>
              <a:rPr lang="en-US" sz="1200" dirty="0">
                <a:effectLst/>
                <a:ea typeface="Georgia" panose="02040502050405020303" pitchFamily="18" charset="0"/>
                <a:cs typeface="Georgia" panose="02040502050405020303" pitchFamily="18" charset="0"/>
              </a:rPr>
              <a:t>“standard”</a:t>
            </a:r>
            <a:r>
              <a:rPr lang="en-US" sz="1200" spc="-45" dirty="0">
                <a:effectLst/>
                <a:ea typeface="Georgia" panose="02040502050405020303" pitchFamily="18" charset="0"/>
                <a:cs typeface="Georgia" panose="02040502050405020303" pitchFamily="18" charset="0"/>
              </a:rPr>
              <a:t> </a:t>
            </a:r>
            <a:r>
              <a:rPr lang="en-US" sz="1200" dirty="0">
                <a:effectLst/>
                <a:ea typeface="Georgia" panose="02040502050405020303" pitchFamily="18" charset="0"/>
                <a:cs typeface="Georgia" panose="02040502050405020303" pitchFamily="18" charset="0"/>
              </a:rPr>
              <a:t>teaching model</a:t>
            </a:r>
            <a:r>
              <a:rPr lang="en-US" sz="1200" spc="-15" dirty="0">
                <a:effectLst/>
                <a:ea typeface="Georgia" panose="02040502050405020303" pitchFamily="18" charset="0"/>
                <a:cs typeface="Georgia" panose="02040502050405020303" pitchFamily="18" charset="0"/>
              </a:rPr>
              <a:t> </a:t>
            </a:r>
            <a:r>
              <a:rPr lang="en-US" sz="1200" dirty="0">
                <a:effectLst/>
                <a:ea typeface="Georgia" panose="02040502050405020303" pitchFamily="18" charset="0"/>
                <a:cs typeface="Georgia" panose="02040502050405020303" pitchFamily="18" charset="0"/>
              </a:rPr>
              <a:t>for the department/unit</a:t>
            </a:r>
            <a:r>
              <a:rPr lang="en-US" sz="1200" spc="-5" dirty="0">
                <a:effectLst/>
                <a:ea typeface="Georgia" panose="02040502050405020303" pitchFamily="18" charset="0"/>
                <a:cs typeface="Georgia" panose="02040502050405020303" pitchFamily="18" charset="0"/>
              </a:rPr>
              <a:t> </a:t>
            </a:r>
            <a:r>
              <a:rPr lang="en-US" sz="1200" dirty="0">
                <a:effectLst/>
                <a:ea typeface="Georgia" panose="02040502050405020303" pitchFamily="18" charset="0"/>
                <a:cs typeface="Georgia" panose="02040502050405020303" pitchFamily="18" charset="0"/>
              </a:rPr>
              <a:t>(e.g. team</a:t>
            </a:r>
            <a:r>
              <a:rPr lang="en-US" sz="1200" spc="-5" dirty="0">
                <a:ea typeface="Georgia" panose="02040502050405020303" pitchFamily="18" charset="0"/>
                <a:cs typeface="Georgia" panose="02040502050405020303" pitchFamily="18" charset="0"/>
              </a:rPr>
              <a:t> </a:t>
            </a:r>
            <a:r>
              <a:rPr lang="en-US" sz="1200" spc="-10" dirty="0">
                <a:effectLst/>
                <a:ea typeface="Georgia" panose="02040502050405020303" pitchFamily="18" charset="0"/>
                <a:cs typeface="Georgia" panose="02040502050405020303" pitchFamily="18" charset="0"/>
              </a:rPr>
              <a:t>teaching)</a:t>
            </a:r>
          </a:p>
          <a:p>
            <a:pPr marR="0" lvl="0">
              <a:lnSpc>
                <a:spcPct val="115000"/>
              </a:lnSpc>
              <a:spcBef>
                <a:spcPts val="0"/>
              </a:spcBef>
              <a:spcAft>
                <a:spcPts val="0"/>
              </a:spcAft>
              <a:buSzPts val="1100"/>
              <a:buFont typeface="Wingdings" panose="05000000000000000000" pitchFamily="2" charset="2"/>
              <a:buChar char="Ø"/>
              <a:tabLst>
                <a:tab pos="1143000" algn="l"/>
              </a:tabLst>
            </a:pPr>
            <a:r>
              <a:rPr lang="en-CA" sz="1200" kern="100" spc="0" dirty="0">
                <a:effectLst/>
                <a:ea typeface="Arial" panose="020B0604020202020204" pitchFamily="34" charset="0"/>
                <a:cs typeface="Times New Roman" panose="02020603050405020304" pitchFamily="18" charset="0"/>
              </a:rPr>
              <a:t>Table</a:t>
            </a:r>
            <a:r>
              <a:rPr lang="en-CA" sz="1200" kern="100" spc="-15" dirty="0">
                <a:effectLst/>
                <a:ea typeface="Arial" panose="020B0604020202020204" pitchFamily="34" charset="0"/>
                <a:cs typeface="Times New Roman" panose="02020603050405020304" pitchFamily="18" charset="0"/>
              </a:rPr>
              <a:t> </a:t>
            </a:r>
            <a:r>
              <a:rPr lang="en-CA" sz="1200" kern="100" spc="0" dirty="0">
                <a:effectLst/>
                <a:ea typeface="Arial" panose="020B0604020202020204" pitchFamily="34" charset="0"/>
                <a:cs typeface="Times New Roman" panose="02020603050405020304" pitchFamily="18" charset="0"/>
              </a:rPr>
              <a:t>to</a:t>
            </a:r>
            <a:r>
              <a:rPr lang="en-CA" sz="1200" kern="100" spc="-15" dirty="0">
                <a:effectLst/>
                <a:ea typeface="Arial" panose="020B0604020202020204" pitchFamily="34" charset="0"/>
                <a:cs typeface="Times New Roman" panose="02020603050405020304" pitchFamily="18" charset="0"/>
              </a:rPr>
              <a:t> </a:t>
            </a:r>
            <a:r>
              <a:rPr lang="en-CA" sz="1200" kern="100" spc="0" dirty="0">
                <a:effectLst/>
                <a:ea typeface="Arial" panose="020B0604020202020204" pitchFamily="34" charset="0"/>
                <a:cs typeface="Times New Roman" panose="02020603050405020304" pitchFamily="18" charset="0"/>
              </a:rPr>
              <a:t>summarize</a:t>
            </a:r>
            <a:r>
              <a:rPr lang="en-CA" sz="1200" kern="100" spc="-25" dirty="0">
                <a:effectLst/>
                <a:ea typeface="Arial" panose="020B0604020202020204" pitchFamily="34" charset="0"/>
                <a:cs typeface="Times New Roman" panose="02020603050405020304" pitchFamily="18" charset="0"/>
              </a:rPr>
              <a:t> </a:t>
            </a:r>
            <a:r>
              <a:rPr lang="en-CA" sz="1200" kern="100" spc="0" dirty="0">
                <a:effectLst/>
                <a:ea typeface="Arial" panose="020B0604020202020204" pitchFamily="34" charset="0"/>
                <a:cs typeface="Times New Roman" panose="02020603050405020304" pitchFamily="18" charset="0"/>
              </a:rPr>
              <a:t>(counts</a:t>
            </a:r>
            <a:r>
              <a:rPr lang="en-CA" sz="1200" kern="100" spc="-15" dirty="0">
                <a:effectLst/>
                <a:ea typeface="Arial" panose="020B0604020202020204" pitchFamily="34" charset="0"/>
                <a:cs typeface="Times New Roman" panose="02020603050405020304" pitchFamily="18" charset="0"/>
              </a:rPr>
              <a:t> </a:t>
            </a:r>
            <a:r>
              <a:rPr lang="en-CA" sz="1200" kern="100" spc="0" dirty="0">
                <a:effectLst/>
                <a:ea typeface="Arial" panose="020B0604020202020204" pitchFamily="34" charset="0"/>
                <a:cs typeface="Times New Roman" panose="02020603050405020304" pitchFamily="18" charset="0"/>
              </a:rPr>
              <a:t>of</a:t>
            </a:r>
            <a:r>
              <a:rPr lang="en-CA" sz="1200" kern="100" spc="-20" dirty="0">
                <a:effectLst/>
                <a:ea typeface="Arial" panose="020B0604020202020204" pitchFamily="34" charset="0"/>
                <a:cs typeface="Times New Roman" panose="02020603050405020304" pitchFamily="18" charset="0"/>
              </a:rPr>
              <a:t> </a:t>
            </a:r>
            <a:r>
              <a:rPr lang="en-CA" sz="1200" kern="100" spc="0" dirty="0">
                <a:effectLst/>
                <a:ea typeface="Arial" panose="020B0604020202020204" pitchFamily="34" charset="0"/>
                <a:cs typeface="Times New Roman" panose="02020603050405020304" pitchFamily="18" charset="0"/>
              </a:rPr>
              <a:t>#s</a:t>
            </a:r>
            <a:r>
              <a:rPr lang="en-CA" sz="1200" kern="100" spc="-15" dirty="0">
                <a:effectLst/>
                <a:ea typeface="Arial" panose="020B0604020202020204" pitchFamily="34" charset="0"/>
                <a:cs typeface="Times New Roman" panose="02020603050405020304" pitchFamily="18" charset="0"/>
              </a:rPr>
              <a:t> </a:t>
            </a:r>
            <a:r>
              <a:rPr lang="en-CA" sz="1200" kern="100" spc="0" dirty="0">
                <a:effectLst/>
                <a:ea typeface="Arial" panose="020B0604020202020204" pitchFamily="34" charset="0"/>
                <a:cs typeface="Times New Roman" panose="02020603050405020304" pitchFamily="18" charset="0"/>
              </a:rPr>
              <a:t>(not</a:t>
            </a:r>
            <a:r>
              <a:rPr lang="en-CA" sz="1200" kern="100" spc="-15" dirty="0">
                <a:effectLst/>
                <a:ea typeface="Arial" panose="020B0604020202020204" pitchFamily="34" charset="0"/>
                <a:cs typeface="Times New Roman" panose="02020603050405020304" pitchFamily="18" charset="0"/>
              </a:rPr>
              <a:t> </a:t>
            </a:r>
            <a:r>
              <a:rPr lang="en-CA" sz="1200" kern="100" spc="0" dirty="0">
                <a:effectLst/>
                <a:ea typeface="Arial" panose="020B0604020202020204" pitchFamily="34" charset="0"/>
                <a:cs typeface="Times New Roman" panose="02020603050405020304" pitchFamily="18" charset="0"/>
              </a:rPr>
              <a:t>individual</a:t>
            </a:r>
            <a:r>
              <a:rPr lang="en-CA" sz="1200" kern="100" spc="-35" dirty="0">
                <a:effectLst/>
                <a:ea typeface="Arial" panose="020B0604020202020204" pitchFamily="34" charset="0"/>
                <a:cs typeface="Times New Roman" panose="02020603050405020304" pitchFamily="18" charset="0"/>
              </a:rPr>
              <a:t> </a:t>
            </a:r>
            <a:r>
              <a:rPr lang="en-CA" sz="1200" kern="100" spc="0" dirty="0">
                <a:effectLst/>
                <a:ea typeface="Arial" panose="020B0604020202020204" pitchFamily="34" charset="0"/>
                <a:cs typeface="Times New Roman" panose="02020603050405020304" pitchFamily="18" charset="0"/>
              </a:rPr>
              <a:t>courses) (1/2 page)</a:t>
            </a:r>
          </a:p>
          <a:p>
            <a:pPr marL="0" marR="485140" lvl="0" indent="0">
              <a:lnSpc>
                <a:spcPct val="115000"/>
              </a:lnSpc>
              <a:spcBef>
                <a:spcPts val="0"/>
              </a:spcBef>
              <a:spcAft>
                <a:spcPts val="0"/>
              </a:spcAft>
              <a:buSzPts val="1100"/>
              <a:buNone/>
              <a:tabLst>
                <a:tab pos="1143000" algn="l"/>
              </a:tabLst>
            </a:pPr>
            <a:endParaRPr lang="en-US" sz="1200" kern="100" spc="0" dirty="0">
              <a:effectLst/>
              <a:ea typeface="Arial" panose="020B0604020202020204" pitchFamily="34" charset="0"/>
              <a:cs typeface="Times New Roman" panose="02020603050405020304" pitchFamily="18" charset="0"/>
            </a:endParaRPr>
          </a:p>
          <a:p>
            <a:pPr marL="0" marR="0">
              <a:spcBef>
                <a:spcPts val="0"/>
              </a:spcBef>
              <a:spcAft>
                <a:spcPts val="0"/>
              </a:spcAft>
              <a:buNone/>
            </a:pPr>
            <a:r>
              <a:rPr lang="en-US" sz="1200" dirty="0">
                <a:effectLst/>
                <a:highlight>
                  <a:srgbClr val="FED34C"/>
                </a:highlight>
                <a:ea typeface="Georgia" panose="02040502050405020303" pitchFamily="18" charset="0"/>
                <a:cs typeface="Georgia" panose="02040502050405020303" pitchFamily="18" charset="0"/>
              </a:rPr>
              <a:t> </a:t>
            </a:r>
            <a:r>
              <a:rPr lang="en-CA" sz="1200" b="1" kern="100" dirty="0">
                <a:effectLst/>
                <a:highlight>
                  <a:srgbClr val="FED34C"/>
                </a:highlight>
                <a:ea typeface="Times New Roman" panose="02020603050405020304" pitchFamily="18" charset="0"/>
                <a:cs typeface="Times New Roman" panose="02020603050405020304" pitchFamily="18" charset="0"/>
              </a:rPr>
              <a:t>Teaching</a:t>
            </a:r>
            <a:r>
              <a:rPr lang="en-CA" sz="1200" b="1" kern="100" spc="-20" dirty="0">
                <a:effectLst/>
                <a:highlight>
                  <a:srgbClr val="FED34C"/>
                </a:highlight>
                <a:ea typeface="Times New Roman" panose="02020603050405020304" pitchFamily="18" charset="0"/>
                <a:cs typeface="Times New Roman" panose="02020603050405020304" pitchFamily="18" charset="0"/>
              </a:rPr>
              <a:t> </a:t>
            </a:r>
            <a:r>
              <a:rPr lang="en-CA" sz="1200" b="1" kern="100" dirty="0">
                <a:effectLst/>
                <a:highlight>
                  <a:srgbClr val="FED34C"/>
                </a:highlight>
                <a:ea typeface="Times New Roman" panose="02020603050405020304" pitchFamily="18" charset="0"/>
                <a:cs typeface="Times New Roman" panose="02020603050405020304" pitchFamily="18" charset="0"/>
              </a:rPr>
              <a:t>Statement</a:t>
            </a:r>
            <a:r>
              <a:rPr lang="en-CA" sz="1200" b="1" kern="100" spc="-25" dirty="0">
                <a:effectLst/>
                <a:highlight>
                  <a:srgbClr val="FED34C"/>
                </a:highlight>
                <a:ea typeface="Times New Roman" panose="02020603050405020304" pitchFamily="18" charset="0"/>
                <a:cs typeface="Times New Roman" panose="02020603050405020304" pitchFamily="18" charset="0"/>
              </a:rPr>
              <a:t> </a:t>
            </a:r>
            <a:r>
              <a:rPr lang="en-CA" sz="1200" b="1" kern="100" dirty="0">
                <a:effectLst/>
                <a:highlight>
                  <a:srgbClr val="FED34C"/>
                </a:highlight>
                <a:ea typeface="Times New Roman" panose="02020603050405020304" pitchFamily="18" charset="0"/>
                <a:cs typeface="Times New Roman" panose="02020603050405020304" pitchFamily="18" charset="0"/>
              </a:rPr>
              <a:t>(1/2</a:t>
            </a:r>
            <a:r>
              <a:rPr lang="en-CA" sz="1200" b="1" kern="100" spc="-30" dirty="0">
                <a:effectLst/>
                <a:highlight>
                  <a:srgbClr val="FED34C"/>
                </a:highlight>
                <a:ea typeface="Times New Roman" panose="02020603050405020304" pitchFamily="18" charset="0"/>
                <a:cs typeface="Times New Roman" panose="02020603050405020304" pitchFamily="18" charset="0"/>
              </a:rPr>
              <a:t> </a:t>
            </a:r>
            <a:r>
              <a:rPr lang="en-CA" sz="1200" b="1" kern="100" dirty="0">
                <a:effectLst/>
                <a:highlight>
                  <a:srgbClr val="FED34C"/>
                </a:highlight>
                <a:ea typeface="Times New Roman" panose="02020603050405020304" pitchFamily="18" charset="0"/>
                <a:cs typeface="Times New Roman" panose="02020603050405020304" pitchFamily="18" charset="0"/>
              </a:rPr>
              <a:t>page</a:t>
            </a:r>
            <a:r>
              <a:rPr lang="en-CA" sz="1200" b="1" kern="100" spc="-25" dirty="0">
                <a:effectLst/>
                <a:highlight>
                  <a:srgbClr val="FED34C"/>
                </a:highlight>
                <a:ea typeface="Times New Roman" panose="02020603050405020304" pitchFamily="18" charset="0"/>
                <a:cs typeface="Times New Roman" panose="02020603050405020304" pitchFamily="18" charset="0"/>
              </a:rPr>
              <a:t> </a:t>
            </a:r>
            <a:r>
              <a:rPr lang="en-CA" sz="1200" b="1" kern="100" dirty="0">
                <a:effectLst/>
                <a:highlight>
                  <a:srgbClr val="FED34C"/>
                </a:highlight>
                <a:ea typeface="Times New Roman" panose="02020603050405020304" pitchFamily="18" charset="0"/>
                <a:cs typeface="Times New Roman" panose="02020603050405020304" pitchFamily="18" charset="0"/>
              </a:rPr>
              <a:t>to</a:t>
            </a:r>
            <a:r>
              <a:rPr lang="en-CA" sz="1200" b="1" kern="100" spc="-30" dirty="0">
                <a:effectLst/>
                <a:highlight>
                  <a:srgbClr val="FED34C"/>
                </a:highlight>
                <a:ea typeface="Times New Roman" panose="02020603050405020304" pitchFamily="18" charset="0"/>
                <a:cs typeface="Times New Roman" panose="02020603050405020304" pitchFamily="18" charset="0"/>
              </a:rPr>
              <a:t> </a:t>
            </a:r>
            <a:r>
              <a:rPr lang="en-CA" sz="1200" b="1" kern="100" dirty="0">
                <a:effectLst/>
                <a:highlight>
                  <a:srgbClr val="FED34C"/>
                </a:highlight>
                <a:ea typeface="Times New Roman" panose="02020603050405020304" pitchFamily="18" charset="0"/>
                <a:cs typeface="Times New Roman" panose="02020603050405020304" pitchFamily="18" charset="0"/>
              </a:rPr>
              <a:t>1</a:t>
            </a:r>
            <a:r>
              <a:rPr lang="en-CA" sz="1200" b="1" kern="100" spc="-15" dirty="0">
                <a:effectLst/>
                <a:highlight>
                  <a:srgbClr val="FED34C"/>
                </a:highlight>
                <a:ea typeface="Times New Roman" panose="02020603050405020304" pitchFamily="18" charset="0"/>
                <a:cs typeface="Times New Roman" panose="02020603050405020304" pitchFamily="18" charset="0"/>
              </a:rPr>
              <a:t> </a:t>
            </a:r>
            <a:r>
              <a:rPr lang="en-CA" sz="1200" b="1" kern="100" spc="-10" dirty="0">
                <a:effectLst/>
                <a:highlight>
                  <a:srgbClr val="FED34C"/>
                </a:highlight>
                <a:ea typeface="Times New Roman" panose="02020603050405020304" pitchFamily="18" charset="0"/>
                <a:cs typeface="Times New Roman" panose="02020603050405020304" pitchFamily="18" charset="0"/>
              </a:rPr>
              <a:t>page)</a:t>
            </a:r>
            <a:endParaRPr lang="en-US" sz="1200" b="1" kern="100" dirty="0">
              <a:effectLst/>
              <a:highlight>
                <a:srgbClr val="FED34C"/>
              </a:highlight>
              <a:ea typeface="Times New Roman" panose="02020603050405020304" pitchFamily="18" charset="0"/>
              <a:cs typeface="Times New Roman" panose="02020603050405020304" pitchFamily="18" charset="0"/>
            </a:endParaRPr>
          </a:p>
          <a:p>
            <a:pPr marR="0" lvl="0">
              <a:lnSpc>
                <a:spcPct val="115000"/>
              </a:lnSpc>
              <a:spcBef>
                <a:spcPts val="0"/>
              </a:spcBef>
              <a:spcAft>
                <a:spcPts val="0"/>
              </a:spcAft>
              <a:buSzPts val="1100"/>
              <a:buFont typeface="Wingdings" panose="05000000000000000000" pitchFamily="2" charset="2"/>
              <a:buChar char="Ø"/>
              <a:tabLst>
                <a:tab pos="1143000" algn="l"/>
              </a:tabLst>
            </a:pPr>
            <a:r>
              <a:rPr lang="en-CA" sz="1200" kern="100" spc="0" dirty="0">
                <a:effectLst/>
                <a:ea typeface="Arial" panose="020B0604020202020204" pitchFamily="34" charset="0"/>
                <a:cs typeface="Times New Roman" panose="02020603050405020304" pitchFamily="18" charset="0"/>
              </a:rPr>
              <a:t>Philosophy</a:t>
            </a:r>
            <a:r>
              <a:rPr lang="en-CA" sz="1200" kern="100" spc="-25" dirty="0">
                <a:effectLst/>
                <a:ea typeface="Arial" panose="020B0604020202020204" pitchFamily="34" charset="0"/>
                <a:cs typeface="Times New Roman" panose="02020603050405020304" pitchFamily="18" charset="0"/>
              </a:rPr>
              <a:t> </a:t>
            </a:r>
            <a:r>
              <a:rPr lang="en-CA" sz="1200" kern="100" spc="0" dirty="0">
                <a:effectLst/>
                <a:ea typeface="Arial" panose="020B0604020202020204" pitchFamily="34" charset="0"/>
                <a:cs typeface="Times New Roman" panose="02020603050405020304" pitchFamily="18" charset="0"/>
              </a:rPr>
              <a:t>and/or</a:t>
            </a:r>
            <a:r>
              <a:rPr lang="en-CA" sz="1200" kern="100" spc="-25" dirty="0">
                <a:effectLst/>
                <a:ea typeface="Arial" panose="020B0604020202020204" pitchFamily="34" charset="0"/>
                <a:cs typeface="Times New Roman" panose="02020603050405020304" pitchFamily="18" charset="0"/>
              </a:rPr>
              <a:t> </a:t>
            </a:r>
            <a:r>
              <a:rPr lang="en-CA" sz="1200" kern="100" spc="0" dirty="0">
                <a:effectLst/>
                <a:ea typeface="Arial" panose="020B0604020202020204" pitchFamily="34" charset="0"/>
                <a:cs typeface="Times New Roman" panose="02020603050405020304" pitchFamily="18" charset="0"/>
              </a:rPr>
              <a:t>principles</a:t>
            </a:r>
            <a:r>
              <a:rPr lang="en-CA" sz="1200" kern="100" spc="-30" dirty="0">
                <a:effectLst/>
                <a:ea typeface="Arial" panose="020B0604020202020204" pitchFamily="34" charset="0"/>
                <a:cs typeface="Times New Roman" panose="02020603050405020304" pitchFamily="18" charset="0"/>
              </a:rPr>
              <a:t> </a:t>
            </a:r>
            <a:r>
              <a:rPr lang="en-CA" sz="1200" kern="100" spc="0" dirty="0">
                <a:effectLst/>
                <a:ea typeface="Arial" panose="020B0604020202020204" pitchFamily="34" charset="0"/>
                <a:cs typeface="Times New Roman" panose="02020603050405020304" pitchFamily="18" charset="0"/>
              </a:rPr>
              <a:t>of</a:t>
            </a:r>
            <a:r>
              <a:rPr lang="en-CA" sz="1200" kern="100" spc="-20" dirty="0">
                <a:effectLst/>
                <a:ea typeface="Arial" panose="020B0604020202020204" pitchFamily="34" charset="0"/>
                <a:cs typeface="Times New Roman" panose="02020603050405020304" pitchFamily="18" charset="0"/>
              </a:rPr>
              <a:t> </a:t>
            </a:r>
            <a:r>
              <a:rPr lang="en-CA" sz="1200" kern="100" spc="-10" dirty="0">
                <a:effectLst/>
                <a:ea typeface="Arial" panose="020B0604020202020204" pitchFamily="34" charset="0"/>
                <a:cs typeface="Times New Roman" panose="02020603050405020304" pitchFamily="18" charset="0"/>
              </a:rPr>
              <a:t>teaching</a:t>
            </a:r>
            <a:endParaRPr lang="en-US" sz="1200" kern="100" spc="0" dirty="0">
              <a:effectLst/>
              <a:ea typeface="Arial" panose="020B0604020202020204" pitchFamily="34" charset="0"/>
              <a:cs typeface="Times New Roman" panose="02020603050405020304" pitchFamily="18" charset="0"/>
            </a:endParaRPr>
          </a:p>
          <a:p>
            <a:pPr marR="0" lvl="0">
              <a:lnSpc>
                <a:spcPct val="115000"/>
              </a:lnSpc>
              <a:spcBef>
                <a:spcPts val="0"/>
              </a:spcBef>
              <a:spcAft>
                <a:spcPts val="0"/>
              </a:spcAft>
              <a:buSzPts val="1100"/>
              <a:buFont typeface="Wingdings" panose="05000000000000000000" pitchFamily="2" charset="2"/>
              <a:buChar char="Ø"/>
              <a:tabLst>
                <a:tab pos="1143000" algn="l"/>
              </a:tabLst>
            </a:pPr>
            <a:r>
              <a:rPr lang="en-CA" sz="1200" kern="100" spc="0" dirty="0">
                <a:effectLst/>
                <a:ea typeface="Arial" panose="020B0604020202020204" pitchFamily="34" charset="0"/>
                <a:cs typeface="Times New Roman" panose="02020603050405020304" pitchFamily="18" charset="0"/>
              </a:rPr>
              <a:t>You</a:t>
            </a:r>
            <a:r>
              <a:rPr lang="en-CA" sz="1200" kern="100" spc="-45" dirty="0">
                <a:effectLst/>
                <a:ea typeface="Arial" panose="020B0604020202020204" pitchFamily="34" charset="0"/>
                <a:cs typeface="Times New Roman" panose="02020603050405020304" pitchFamily="18" charset="0"/>
              </a:rPr>
              <a:t> </a:t>
            </a:r>
            <a:r>
              <a:rPr lang="en-CA" sz="1200" kern="100" spc="0" dirty="0">
                <a:effectLst/>
                <a:ea typeface="Arial" panose="020B0604020202020204" pitchFamily="34" charset="0"/>
                <a:cs typeface="Times New Roman" panose="02020603050405020304" pitchFamily="18" charset="0"/>
              </a:rPr>
              <a:t>may</a:t>
            </a:r>
            <a:r>
              <a:rPr lang="en-CA" sz="1200" kern="100" spc="-25" dirty="0">
                <a:effectLst/>
                <a:ea typeface="Arial" panose="020B0604020202020204" pitchFamily="34" charset="0"/>
                <a:cs typeface="Times New Roman" panose="02020603050405020304" pitchFamily="18" charset="0"/>
              </a:rPr>
              <a:t> </a:t>
            </a:r>
            <a:r>
              <a:rPr lang="en-CA" sz="1200" kern="100" spc="0" dirty="0">
                <a:effectLst/>
                <a:ea typeface="Arial" panose="020B0604020202020204" pitchFamily="34" charset="0"/>
                <a:cs typeface="Times New Roman" panose="02020603050405020304" pitchFamily="18" charset="0"/>
              </a:rPr>
              <a:t>wish</a:t>
            </a:r>
            <a:r>
              <a:rPr lang="en-CA" sz="1200" kern="100" spc="-20" dirty="0">
                <a:effectLst/>
                <a:ea typeface="Arial" panose="020B0604020202020204" pitchFamily="34" charset="0"/>
                <a:cs typeface="Times New Roman" panose="02020603050405020304" pitchFamily="18" charset="0"/>
              </a:rPr>
              <a:t> </a:t>
            </a:r>
            <a:r>
              <a:rPr lang="en-CA" sz="1200" kern="100" spc="0" dirty="0">
                <a:effectLst/>
                <a:ea typeface="Arial" panose="020B0604020202020204" pitchFamily="34" charset="0"/>
                <a:cs typeface="Times New Roman" panose="02020603050405020304" pitchFamily="18" charset="0"/>
              </a:rPr>
              <a:t>to</a:t>
            </a:r>
            <a:r>
              <a:rPr lang="en-CA" sz="1200" kern="100" spc="-20" dirty="0">
                <a:effectLst/>
                <a:ea typeface="Arial" panose="020B0604020202020204" pitchFamily="34" charset="0"/>
                <a:cs typeface="Times New Roman" panose="02020603050405020304" pitchFamily="18" charset="0"/>
              </a:rPr>
              <a:t> </a:t>
            </a:r>
            <a:r>
              <a:rPr lang="en-CA" sz="1200" kern="100" spc="0" dirty="0">
                <a:effectLst/>
                <a:ea typeface="Arial" panose="020B0604020202020204" pitchFamily="34" charset="0"/>
                <a:cs typeface="Times New Roman" panose="02020603050405020304" pitchFamily="18" charset="0"/>
              </a:rPr>
              <a:t>draw</a:t>
            </a:r>
            <a:r>
              <a:rPr lang="en-CA" sz="1200" kern="100" spc="-35" dirty="0">
                <a:effectLst/>
                <a:ea typeface="Arial" panose="020B0604020202020204" pitchFamily="34" charset="0"/>
                <a:cs typeface="Times New Roman" panose="02020603050405020304" pitchFamily="18" charset="0"/>
              </a:rPr>
              <a:t> </a:t>
            </a:r>
            <a:r>
              <a:rPr lang="en-CA" sz="1200" kern="100" spc="0" dirty="0">
                <a:effectLst/>
                <a:ea typeface="Arial" panose="020B0604020202020204" pitchFamily="34" charset="0"/>
                <a:cs typeface="Times New Roman" panose="02020603050405020304" pitchFamily="18" charset="0"/>
              </a:rPr>
              <a:t>from</a:t>
            </a:r>
            <a:r>
              <a:rPr lang="en-CA" sz="1200" kern="100" spc="-20" dirty="0">
                <a:effectLst/>
                <a:ea typeface="Arial" panose="020B0604020202020204" pitchFamily="34" charset="0"/>
                <a:cs typeface="Times New Roman" panose="02020603050405020304" pitchFamily="18" charset="0"/>
              </a:rPr>
              <a:t> </a:t>
            </a:r>
            <a:r>
              <a:rPr lang="en-CA" sz="1200" kern="100" spc="0" dirty="0">
                <a:effectLst/>
                <a:ea typeface="Arial" panose="020B0604020202020204" pitchFamily="34" charset="0"/>
                <a:cs typeface="Times New Roman" panose="02020603050405020304" pitchFamily="18" charset="0"/>
              </a:rPr>
              <a:t>previous</a:t>
            </a:r>
            <a:r>
              <a:rPr lang="en-CA" sz="1200" kern="100" spc="-35" dirty="0">
                <a:effectLst/>
                <a:ea typeface="Arial" panose="020B0604020202020204" pitchFamily="34" charset="0"/>
                <a:cs typeface="Times New Roman" panose="02020603050405020304" pitchFamily="18" charset="0"/>
              </a:rPr>
              <a:t> </a:t>
            </a:r>
            <a:r>
              <a:rPr lang="en-CA" sz="1200" kern="100" spc="0" dirty="0">
                <a:effectLst/>
                <a:ea typeface="Arial" panose="020B0604020202020204" pitchFamily="34" charset="0"/>
                <a:cs typeface="Times New Roman" panose="02020603050405020304" pitchFamily="18" charset="0"/>
              </a:rPr>
              <a:t>FPR</a:t>
            </a:r>
            <a:r>
              <a:rPr lang="en-CA" sz="1200" kern="100" spc="-30" dirty="0">
                <a:effectLst/>
                <a:ea typeface="Arial" panose="020B0604020202020204" pitchFamily="34" charset="0"/>
                <a:cs typeface="Times New Roman" panose="02020603050405020304" pitchFamily="18" charset="0"/>
              </a:rPr>
              <a:t> </a:t>
            </a:r>
            <a:r>
              <a:rPr lang="en-CA" sz="1200" kern="100" spc="0" dirty="0">
                <a:effectLst/>
                <a:ea typeface="Arial" panose="020B0604020202020204" pitchFamily="34" charset="0"/>
                <a:cs typeface="Times New Roman" panose="02020603050405020304" pitchFamily="18" charset="0"/>
              </a:rPr>
              <a:t>reflections</a:t>
            </a:r>
          </a:p>
          <a:p>
            <a:pPr marL="342900" marR="0" lvl="0" indent="-342900">
              <a:lnSpc>
                <a:spcPct val="115000"/>
              </a:lnSpc>
              <a:spcBef>
                <a:spcPts val="0"/>
              </a:spcBef>
              <a:spcAft>
                <a:spcPts val="0"/>
              </a:spcAft>
              <a:buSzPts val="1100"/>
              <a:buFont typeface="Arial" panose="020B0604020202020204" pitchFamily="34" charset="0"/>
              <a:buChar char="•"/>
              <a:tabLst>
                <a:tab pos="1143000" algn="l"/>
              </a:tabLst>
            </a:pPr>
            <a:endParaRPr lang="en-US" sz="1200" kern="100" spc="0" dirty="0">
              <a:effectLst/>
              <a:ea typeface="Arial" panose="020B0604020202020204" pitchFamily="34" charset="0"/>
              <a:cs typeface="Times New Roman" panose="02020603050405020304" pitchFamily="18" charset="0"/>
            </a:endParaRPr>
          </a:p>
          <a:p>
            <a:pPr marL="0" marR="0">
              <a:spcBef>
                <a:spcPts val="0"/>
              </a:spcBef>
              <a:spcAft>
                <a:spcPts val="0"/>
              </a:spcAft>
              <a:buNone/>
            </a:pPr>
            <a:r>
              <a:rPr lang="en-US" sz="1200" dirty="0">
                <a:effectLst/>
                <a:highlight>
                  <a:srgbClr val="FED34C"/>
                </a:highlight>
                <a:ea typeface="Georgia" panose="02040502050405020303" pitchFamily="18" charset="0"/>
                <a:cs typeface="Georgia" panose="02040502050405020303" pitchFamily="18" charset="0"/>
              </a:rPr>
              <a:t> </a:t>
            </a:r>
            <a:r>
              <a:rPr lang="en-CA" sz="1200" b="1" kern="100" dirty="0">
                <a:effectLst/>
                <a:highlight>
                  <a:srgbClr val="FED34C"/>
                </a:highlight>
                <a:ea typeface="Times New Roman" panose="02020603050405020304" pitchFamily="18" charset="0"/>
                <a:cs typeface="Times New Roman" panose="02020603050405020304" pitchFamily="18" charset="0"/>
              </a:rPr>
              <a:t>Strategies</a:t>
            </a:r>
            <a:r>
              <a:rPr lang="en-CA" sz="1200" b="1" kern="100" spc="-70" dirty="0">
                <a:effectLst/>
                <a:highlight>
                  <a:srgbClr val="FED34C"/>
                </a:highlight>
                <a:ea typeface="Times New Roman" panose="02020603050405020304" pitchFamily="18" charset="0"/>
                <a:cs typeface="Times New Roman" panose="02020603050405020304" pitchFamily="18" charset="0"/>
              </a:rPr>
              <a:t> </a:t>
            </a:r>
            <a:r>
              <a:rPr lang="en-CA" sz="1200" b="1" kern="100" dirty="0">
                <a:effectLst/>
                <a:highlight>
                  <a:srgbClr val="FED34C"/>
                </a:highlight>
                <a:ea typeface="Times New Roman" panose="02020603050405020304" pitchFamily="18" charset="0"/>
                <a:cs typeface="Times New Roman" panose="02020603050405020304" pitchFamily="18" charset="0"/>
              </a:rPr>
              <a:t>Used</a:t>
            </a:r>
            <a:r>
              <a:rPr lang="en-CA" sz="1200" b="1" kern="100" spc="-65" dirty="0">
                <a:effectLst/>
                <a:highlight>
                  <a:srgbClr val="FED34C"/>
                </a:highlight>
                <a:ea typeface="Times New Roman" panose="02020603050405020304" pitchFamily="18" charset="0"/>
                <a:cs typeface="Times New Roman" panose="02020603050405020304" pitchFamily="18" charset="0"/>
              </a:rPr>
              <a:t> </a:t>
            </a:r>
            <a:r>
              <a:rPr lang="en-CA" sz="1200" b="1" kern="100" dirty="0">
                <a:effectLst/>
                <a:highlight>
                  <a:srgbClr val="FED34C"/>
                </a:highlight>
                <a:ea typeface="Times New Roman" panose="02020603050405020304" pitchFamily="18" charset="0"/>
                <a:cs typeface="Times New Roman" panose="02020603050405020304" pitchFamily="18" charset="0"/>
              </a:rPr>
              <a:t>to</a:t>
            </a:r>
            <a:r>
              <a:rPr lang="en-CA" sz="1200" b="1" kern="100" spc="-65" dirty="0">
                <a:effectLst/>
                <a:highlight>
                  <a:srgbClr val="FED34C"/>
                </a:highlight>
                <a:ea typeface="Times New Roman" panose="02020603050405020304" pitchFamily="18" charset="0"/>
                <a:cs typeface="Times New Roman" panose="02020603050405020304" pitchFamily="18" charset="0"/>
              </a:rPr>
              <a:t> </a:t>
            </a:r>
            <a:r>
              <a:rPr lang="en-CA" sz="1200" b="1" kern="100" dirty="0">
                <a:effectLst/>
                <a:highlight>
                  <a:srgbClr val="FED34C"/>
                </a:highlight>
                <a:ea typeface="Times New Roman" panose="02020603050405020304" pitchFamily="18" charset="0"/>
                <a:cs typeface="Times New Roman" panose="02020603050405020304" pitchFamily="18" charset="0"/>
              </a:rPr>
              <a:t>Teach</a:t>
            </a:r>
            <a:r>
              <a:rPr lang="en-CA" sz="1200" b="1" kern="100" spc="-70" dirty="0">
                <a:effectLst/>
                <a:highlight>
                  <a:srgbClr val="FED34C"/>
                </a:highlight>
                <a:ea typeface="Times New Roman" panose="02020603050405020304" pitchFamily="18" charset="0"/>
                <a:cs typeface="Times New Roman" panose="02020603050405020304" pitchFamily="18" charset="0"/>
              </a:rPr>
              <a:t> </a:t>
            </a:r>
            <a:r>
              <a:rPr lang="en-CA" sz="1200" b="1" kern="100" dirty="0">
                <a:effectLst/>
                <a:highlight>
                  <a:srgbClr val="FED34C"/>
                </a:highlight>
                <a:ea typeface="Times New Roman" panose="02020603050405020304" pitchFamily="18" charset="0"/>
                <a:cs typeface="Times New Roman" panose="02020603050405020304" pitchFamily="18" charset="0"/>
              </a:rPr>
              <a:t>Effectively</a:t>
            </a:r>
            <a:r>
              <a:rPr lang="en-CA" sz="1200" b="1" kern="100" spc="-65" dirty="0">
                <a:effectLst/>
                <a:highlight>
                  <a:srgbClr val="FED34C"/>
                </a:highlight>
                <a:ea typeface="Times New Roman" panose="02020603050405020304" pitchFamily="18" charset="0"/>
                <a:cs typeface="Times New Roman" panose="02020603050405020304" pitchFamily="18" charset="0"/>
              </a:rPr>
              <a:t> </a:t>
            </a:r>
            <a:r>
              <a:rPr lang="en-CA" sz="1200" b="1" kern="100" dirty="0">
                <a:effectLst/>
                <a:highlight>
                  <a:srgbClr val="FED34C"/>
                </a:highlight>
                <a:ea typeface="Times New Roman" panose="02020603050405020304" pitchFamily="18" charset="0"/>
                <a:cs typeface="Times New Roman" panose="02020603050405020304" pitchFamily="18" charset="0"/>
              </a:rPr>
              <a:t>(1</a:t>
            </a:r>
            <a:r>
              <a:rPr lang="en-CA" sz="1200" b="1" kern="100" spc="-70" dirty="0">
                <a:effectLst/>
                <a:highlight>
                  <a:srgbClr val="FED34C"/>
                </a:highlight>
                <a:ea typeface="Times New Roman" panose="02020603050405020304" pitchFamily="18" charset="0"/>
                <a:cs typeface="Times New Roman" panose="02020603050405020304" pitchFamily="18" charset="0"/>
              </a:rPr>
              <a:t> </a:t>
            </a:r>
            <a:r>
              <a:rPr lang="en-CA" sz="1200" b="1" kern="100" dirty="0">
                <a:effectLst/>
                <a:highlight>
                  <a:srgbClr val="FED34C"/>
                </a:highlight>
                <a:ea typeface="Times New Roman" panose="02020603050405020304" pitchFamily="18" charset="0"/>
                <a:cs typeface="Times New Roman" panose="02020603050405020304" pitchFamily="18" charset="0"/>
              </a:rPr>
              <a:t>to</a:t>
            </a:r>
            <a:r>
              <a:rPr lang="en-CA" sz="1200" b="1" kern="100" spc="-60" dirty="0">
                <a:effectLst/>
                <a:highlight>
                  <a:srgbClr val="FED34C"/>
                </a:highlight>
                <a:ea typeface="Times New Roman" panose="02020603050405020304" pitchFamily="18" charset="0"/>
                <a:cs typeface="Times New Roman" panose="02020603050405020304" pitchFamily="18" charset="0"/>
              </a:rPr>
              <a:t> </a:t>
            </a:r>
            <a:r>
              <a:rPr lang="en-CA" sz="1200" b="1" kern="100" dirty="0">
                <a:effectLst/>
                <a:highlight>
                  <a:srgbClr val="FED34C"/>
                </a:highlight>
                <a:ea typeface="Times New Roman" panose="02020603050405020304" pitchFamily="18" charset="0"/>
                <a:cs typeface="Times New Roman" panose="02020603050405020304" pitchFamily="18" charset="0"/>
              </a:rPr>
              <a:t>3</a:t>
            </a:r>
            <a:r>
              <a:rPr lang="en-CA" sz="1200" b="1" kern="100" spc="-65" dirty="0">
                <a:effectLst/>
                <a:highlight>
                  <a:srgbClr val="FED34C"/>
                </a:highlight>
                <a:ea typeface="Times New Roman" panose="02020603050405020304" pitchFamily="18" charset="0"/>
                <a:cs typeface="Times New Roman" panose="02020603050405020304" pitchFamily="18" charset="0"/>
              </a:rPr>
              <a:t> </a:t>
            </a:r>
            <a:r>
              <a:rPr lang="en-CA" sz="1200" b="1" kern="100" spc="-10" dirty="0">
                <a:effectLst/>
                <a:highlight>
                  <a:srgbClr val="FED34C"/>
                </a:highlight>
                <a:ea typeface="Times New Roman" panose="02020603050405020304" pitchFamily="18" charset="0"/>
                <a:cs typeface="Times New Roman" panose="02020603050405020304" pitchFamily="18" charset="0"/>
              </a:rPr>
              <a:t>pages)</a:t>
            </a:r>
            <a:endParaRPr lang="en-US" sz="1200" b="1" kern="100" dirty="0">
              <a:effectLst/>
              <a:highlight>
                <a:srgbClr val="FED34C"/>
              </a:highlight>
              <a:ea typeface="Times New Roman" panose="02020603050405020304" pitchFamily="18" charset="0"/>
              <a:cs typeface="Times New Roman" panose="02020603050405020304" pitchFamily="18" charset="0"/>
            </a:endParaRPr>
          </a:p>
          <a:p>
            <a:pPr marR="0" lvl="0">
              <a:lnSpc>
                <a:spcPct val="115000"/>
              </a:lnSpc>
              <a:spcBef>
                <a:spcPts val="0"/>
              </a:spcBef>
              <a:spcAft>
                <a:spcPts val="0"/>
              </a:spcAft>
              <a:buSzPts val="1100"/>
              <a:buFont typeface="Wingdings" panose="05000000000000000000" pitchFamily="2" charset="2"/>
              <a:buChar char="Ø"/>
              <a:tabLst>
                <a:tab pos="1143000" algn="l"/>
              </a:tabLst>
            </a:pPr>
            <a:r>
              <a:rPr lang="en-CA" sz="1200" kern="100" spc="0" dirty="0">
                <a:effectLst/>
                <a:ea typeface="Arial" panose="020B0604020202020204" pitchFamily="34" charset="0"/>
                <a:cs typeface="Times New Roman" panose="02020603050405020304" pitchFamily="18" charset="0"/>
              </a:rPr>
              <a:t>Narrative</a:t>
            </a:r>
            <a:r>
              <a:rPr lang="en-CA" sz="1200" kern="100" spc="-25" dirty="0">
                <a:effectLst/>
                <a:ea typeface="Arial" panose="020B0604020202020204" pitchFamily="34" charset="0"/>
                <a:cs typeface="Times New Roman" panose="02020603050405020304" pitchFamily="18" charset="0"/>
              </a:rPr>
              <a:t> </a:t>
            </a:r>
            <a:r>
              <a:rPr lang="en-CA" sz="1200" kern="100" spc="0" dirty="0">
                <a:effectLst/>
                <a:ea typeface="Arial" panose="020B0604020202020204" pitchFamily="34" charset="0"/>
                <a:cs typeface="Times New Roman" panose="02020603050405020304" pitchFamily="18" charset="0"/>
              </a:rPr>
              <a:t>(not</a:t>
            </a:r>
            <a:r>
              <a:rPr lang="en-CA" sz="1200" kern="100" spc="-30" dirty="0">
                <a:effectLst/>
                <a:ea typeface="Arial" panose="020B0604020202020204" pitchFamily="34" charset="0"/>
                <a:cs typeface="Times New Roman" panose="02020603050405020304" pitchFamily="18" charset="0"/>
              </a:rPr>
              <a:t> </a:t>
            </a:r>
            <a:r>
              <a:rPr lang="en-CA" sz="1200" kern="100" spc="0" dirty="0">
                <a:effectLst/>
                <a:ea typeface="Arial" panose="020B0604020202020204" pitchFamily="34" charset="0"/>
                <a:cs typeface="Times New Roman" panose="02020603050405020304" pitchFamily="18" charset="0"/>
              </a:rPr>
              <a:t>bullet</a:t>
            </a:r>
            <a:r>
              <a:rPr lang="en-CA" sz="1200" kern="100" spc="-20" dirty="0">
                <a:effectLst/>
                <a:ea typeface="Arial" panose="020B0604020202020204" pitchFamily="34" charset="0"/>
                <a:cs typeface="Times New Roman" panose="02020603050405020304" pitchFamily="18" charset="0"/>
              </a:rPr>
              <a:t> </a:t>
            </a:r>
            <a:r>
              <a:rPr lang="en-CA" sz="1200" kern="100" spc="-10" dirty="0">
                <a:effectLst/>
                <a:ea typeface="Arial" panose="020B0604020202020204" pitchFamily="34" charset="0"/>
                <a:cs typeface="Times New Roman" panose="02020603050405020304" pitchFamily="18" charset="0"/>
              </a:rPr>
              <a:t>points)</a:t>
            </a:r>
            <a:endParaRPr lang="en-US" sz="1200" kern="100" spc="0" dirty="0">
              <a:effectLst/>
              <a:ea typeface="Arial" panose="020B0604020202020204" pitchFamily="34" charset="0"/>
              <a:cs typeface="Times New Roman" panose="02020603050405020304" pitchFamily="18" charset="0"/>
            </a:endParaRPr>
          </a:p>
          <a:p>
            <a:pPr marR="0" lvl="0">
              <a:lnSpc>
                <a:spcPct val="115000"/>
              </a:lnSpc>
              <a:spcBef>
                <a:spcPts val="0"/>
              </a:spcBef>
              <a:spcAft>
                <a:spcPts val="0"/>
              </a:spcAft>
              <a:buSzPts val="1100"/>
              <a:buFont typeface="Wingdings" panose="05000000000000000000" pitchFamily="2" charset="2"/>
              <a:buChar char="Ø"/>
              <a:tabLst>
                <a:tab pos="1143000" algn="l"/>
              </a:tabLst>
            </a:pPr>
            <a:r>
              <a:rPr lang="en-CA" sz="1200" kern="100" spc="0" dirty="0">
                <a:effectLst/>
                <a:ea typeface="Arial" panose="020B0604020202020204" pitchFamily="34" charset="0"/>
                <a:cs typeface="Times New Roman" panose="02020603050405020304" pitchFamily="18" charset="0"/>
              </a:rPr>
              <a:t>Connect</a:t>
            </a:r>
            <a:r>
              <a:rPr lang="en-CA" sz="1200" kern="100" spc="-15" dirty="0">
                <a:effectLst/>
                <a:ea typeface="Arial" panose="020B0604020202020204" pitchFamily="34" charset="0"/>
                <a:cs typeface="Times New Roman" panose="02020603050405020304" pitchFamily="18" charset="0"/>
              </a:rPr>
              <a:t> </a:t>
            </a:r>
            <a:r>
              <a:rPr lang="en-CA" sz="1200" kern="100" spc="0" dirty="0">
                <a:effectLst/>
                <a:ea typeface="Arial" panose="020B0604020202020204" pitchFamily="34" charset="0"/>
                <a:cs typeface="Times New Roman" panose="02020603050405020304" pitchFamily="18" charset="0"/>
              </a:rPr>
              <a:t>to</a:t>
            </a:r>
            <a:r>
              <a:rPr lang="en-CA" sz="1200" kern="100" spc="-15" dirty="0">
                <a:effectLst/>
                <a:ea typeface="Arial" panose="020B0604020202020204" pitchFamily="34" charset="0"/>
                <a:cs typeface="Times New Roman" panose="02020603050405020304" pitchFamily="18" charset="0"/>
              </a:rPr>
              <a:t> </a:t>
            </a:r>
            <a:r>
              <a:rPr lang="en-CA" sz="1200" u="sng" kern="100" spc="0" dirty="0">
                <a:solidFill>
                  <a:srgbClr val="467886"/>
                </a:solidFill>
                <a:effectLst/>
                <a:ea typeface="Arial" panose="020B0604020202020204" pitchFamily="34" charset="0"/>
                <a:cs typeface="Times New Roman" panose="02020603050405020304" pitchFamily="18" charset="0"/>
                <a:hlinkClick r:id="rId3"/>
              </a:rPr>
              <a:t>University’s Framework for Teaching Effectiveness</a:t>
            </a:r>
            <a:endParaRPr lang="en-US" sz="1200" kern="100" spc="0" dirty="0">
              <a:effectLst/>
              <a:ea typeface="Arial" panose="020B0604020202020204" pitchFamily="34" charset="0"/>
              <a:cs typeface="Times New Roman" panose="02020603050405020304" pitchFamily="18" charset="0"/>
            </a:endParaRPr>
          </a:p>
          <a:p>
            <a:pPr marR="0" lvl="0">
              <a:lnSpc>
                <a:spcPct val="115000"/>
              </a:lnSpc>
              <a:spcBef>
                <a:spcPts val="0"/>
              </a:spcBef>
              <a:spcAft>
                <a:spcPts val="0"/>
              </a:spcAft>
              <a:buSzPts val="1100"/>
              <a:buFont typeface="Wingdings" panose="05000000000000000000" pitchFamily="2" charset="2"/>
              <a:buChar char="Ø"/>
              <a:tabLst>
                <a:tab pos="1143000" algn="l"/>
              </a:tabLst>
            </a:pPr>
            <a:r>
              <a:rPr lang="en-CA" sz="1200" kern="100" spc="0" dirty="0">
                <a:effectLst/>
                <a:ea typeface="Arial" panose="020B0604020202020204" pitchFamily="34" charset="0"/>
                <a:cs typeface="Times New Roman" panose="02020603050405020304" pitchFamily="18" charset="0"/>
              </a:rPr>
              <a:t>Incorporate</a:t>
            </a:r>
            <a:r>
              <a:rPr lang="en-CA" sz="1200" kern="100" spc="-50" dirty="0">
                <a:effectLst/>
                <a:ea typeface="Arial" panose="020B0604020202020204" pitchFamily="34" charset="0"/>
                <a:cs typeface="Times New Roman" panose="02020603050405020304" pitchFamily="18" charset="0"/>
              </a:rPr>
              <a:t> </a:t>
            </a:r>
            <a:r>
              <a:rPr lang="en-CA" sz="1200" kern="100" spc="0" dirty="0">
                <a:effectLst/>
                <a:ea typeface="Arial" panose="020B0604020202020204" pitchFamily="34" charset="0"/>
                <a:cs typeface="Times New Roman" panose="02020603050405020304" pitchFamily="18" charset="0"/>
              </a:rPr>
              <a:t>elements</a:t>
            </a:r>
            <a:r>
              <a:rPr lang="en-CA" sz="1200" kern="100" spc="-25" dirty="0">
                <a:effectLst/>
                <a:ea typeface="Arial" panose="020B0604020202020204" pitchFamily="34" charset="0"/>
                <a:cs typeface="Times New Roman" panose="02020603050405020304" pitchFamily="18" charset="0"/>
              </a:rPr>
              <a:t> </a:t>
            </a:r>
            <a:r>
              <a:rPr lang="en-CA" sz="1200" kern="100" spc="0" dirty="0">
                <a:effectLst/>
                <a:ea typeface="Arial" panose="020B0604020202020204" pitchFamily="34" charset="0"/>
                <a:cs typeface="Times New Roman" panose="02020603050405020304" pitchFamily="18" charset="0"/>
              </a:rPr>
              <a:t>of</a:t>
            </a:r>
            <a:r>
              <a:rPr lang="en-CA" sz="1200" kern="100" spc="-40" dirty="0">
                <a:effectLst/>
                <a:ea typeface="Arial" panose="020B0604020202020204" pitchFamily="34" charset="0"/>
                <a:cs typeface="Times New Roman" panose="02020603050405020304" pitchFamily="18" charset="0"/>
              </a:rPr>
              <a:t> </a:t>
            </a:r>
            <a:r>
              <a:rPr lang="en-CA" sz="1200" kern="100" spc="0" dirty="0">
                <a:effectLst/>
                <a:ea typeface="Arial" panose="020B0604020202020204" pitchFamily="34" charset="0"/>
                <a:cs typeface="Times New Roman" panose="02020603050405020304" pitchFamily="18" charset="0"/>
              </a:rPr>
              <a:t>Design,</a:t>
            </a:r>
            <a:r>
              <a:rPr lang="en-CA" sz="1200" kern="100" spc="-30" dirty="0">
                <a:effectLst/>
                <a:ea typeface="Arial" panose="020B0604020202020204" pitchFamily="34" charset="0"/>
                <a:cs typeface="Times New Roman" panose="02020603050405020304" pitchFamily="18" charset="0"/>
              </a:rPr>
              <a:t> </a:t>
            </a:r>
            <a:r>
              <a:rPr lang="en-CA" sz="1200" kern="100" spc="0" dirty="0">
                <a:effectLst/>
                <a:ea typeface="Arial" panose="020B0604020202020204" pitchFamily="34" charset="0"/>
                <a:cs typeface="Times New Roman" panose="02020603050405020304" pitchFamily="18" charset="0"/>
              </a:rPr>
              <a:t>Implementation,</a:t>
            </a:r>
            <a:r>
              <a:rPr lang="en-CA" sz="1200" kern="100" spc="-40" dirty="0">
                <a:effectLst/>
                <a:ea typeface="Arial" panose="020B0604020202020204" pitchFamily="34" charset="0"/>
                <a:cs typeface="Times New Roman" panose="02020603050405020304" pitchFamily="18" charset="0"/>
              </a:rPr>
              <a:t> </a:t>
            </a:r>
            <a:r>
              <a:rPr lang="en-CA" sz="1200" kern="100" spc="0" dirty="0">
                <a:effectLst/>
                <a:ea typeface="Arial" panose="020B0604020202020204" pitchFamily="34" charset="0"/>
                <a:cs typeface="Times New Roman" panose="02020603050405020304" pitchFamily="18" charset="0"/>
              </a:rPr>
              <a:t>Learning</a:t>
            </a:r>
            <a:r>
              <a:rPr lang="en-CA" sz="1200" kern="100" spc="-25" dirty="0">
                <a:effectLst/>
                <a:ea typeface="Arial" panose="020B0604020202020204" pitchFamily="34" charset="0"/>
                <a:cs typeface="Times New Roman" panose="02020603050405020304" pitchFamily="18" charset="0"/>
              </a:rPr>
              <a:t> </a:t>
            </a:r>
            <a:r>
              <a:rPr lang="en-CA" sz="1200" kern="100" spc="-10" dirty="0">
                <a:effectLst/>
                <a:ea typeface="Arial" panose="020B0604020202020204" pitchFamily="34" charset="0"/>
                <a:cs typeface="Times New Roman" panose="02020603050405020304" pitchFamily="18" charset="0"/>
              </a:rPr>
              <a:t>Experience</a:t>
            </a:r>
            <a:endParaRPr lang="en-US" sz="1200" kern="100" spc="0" dirty="0">
              <a:effectLst/>
              <a:ea typeface="Arial" panose="020B0604020202020204" pitchFamily="34" charset="0"/>
              <a:cs typeface="Times New Roman" panose="02020603050405020304" pitchFamily="18" charset="0"/>
            </a:endParaRPr>
          </a:p>
          <a:p>
            <a:pPr marR="853440" lvl="0">
              <a:lnSpc>
                <a:spcPct val="115000"/>
              </a:lnSpc>
              <a:spcBef>
                <a:spcPts val="0"/>
              </a:spcBef>
              <a:spcAft>
                <a:spcPts val="0"/>
              </a:spcAft>
              <a:buSzPts val="1100"/>
              <a:buFont typeface="Wingdings" panose="05000000000000000000" pitchFamily="2" charset="2"/>
              <a:buChar char="Ø"/>
              <a:tabLst>
                <a:tab pos="1143000" algn="l"/>
              </a:tabLst>
            </a:pPr>
            <a:r>
              <a:rPr lang="en-CA" sz="1200" kern="100" spc="0" dirty="0">
                <a:effectLst/>
                <a:ea typeface="Arial" panose="020B0604020202020204" pitchFamily="34" charset="0"/>
                <a:cs typeface="Times New Roman" panose="02020603050405020304" pitchFamily="18" charset="0"/>
              </a:rPr>
              <a:t>Where</a:t>
            </a:r>
            <a:r>
              <a:rPr lang="en-CA" sz="1200" kern="100" spc="-15" dirty="0">
                <a:effectLst/>
                <a:ea typeface="Arial" panose="020B0604020202020204" pitchFamily="34" charset="0"/>
                <a:cs typeface="Times New Roman" panose="02020603050405020304" pitchFamily="18" charset="0"/>
              </a:rPr>
              <a:t> </a:t>
            </a:r>
            <a:r>
              <a:rPr lang="en-CA" sz="1200" kern="100" spc="0" dirty="0">
                <a:effectLst/>
                <a:ea typeface="Arial" panose="020B0604020202020204" pitchFamily="34" charset="0"/>
                <a:cs typeface="Times New Roman" panose="02020603050405020304" pitchFamily="18" charset="0"/>
              </a:rPr>
              <a:t>relevant,</a:t>
            </a:r>
            <a:r>
              <a:rPr lang="en-CA" sz="1200" kern="100" spc="-30" dirty="0">
                <a:effectLst/>
                <a:ea typeface="Arial" panose="020B0604020202020204" pitchFamily="34" charset="0"/>
                <a:cs typeface="Times New Roman" panose="02020603050405020304" pitchFamily="18" charset="0"/>
              </a:rPr>
              <a:t> </a:t>
            </a:r>
            <a:r>
              <a:rPr lang="en-CA" sz="1200" kern="100" spc="0" dirty="0">
                <a:effectLst/>
                <a:ea typeface="Arial" panose="020B0604020202020204" pitchFamily="34" charset="0"/>
                <a:cs typeface="Times New Roman" panose="02020603050405020304" pitchFamily="18" charset="0"/>
              </a:rPr>
              <a:t>refer</a:t>
            </a:r>
            <a:r>
              <a:rPr lang="en-CA" sz="1200" kern="100" spc="-15" dirty="0">
                <a:effectLst/>
                <a:ea typeface="Arial" panose="020B0604020202020204" pitchFamily="34" charset="0"/>
                <a:cs typeface="Times New Roman" panose="02020603050405020304" pitchFamily="18" charset="0"/>
              </a:rPr>
              <a:t> </a:t>
            </a:r>
            <a:r>
              <a:rPr lang="en-CA" sz="1200" kern="100" spc="0" dirty="0">
                <a:effectLst/>
                <a:ea typeface="Arial" panose="020B0604020202020204" pitchFamily="34" charset="0"/>
                <a:cs typeface="Times New Roman" panose="02020603050405020304" pitchFamily="18" charset="0"/>
              </a:rPr>
              <a:t>to</a:t>
            </a:r>
            <a:r>
              <a:rPr lang="en-CA" sz="1200" kern="100" spc="-25" dirty="0">
                <a:effectLst/>
                <a:ea typeface="Arial" panose="020B0604020202020204" pitchFamily="34" charset="0"/>
                <a:cs typeface="Times New Roman" panose="02020603050405020304" pitchFamily="18" charset="0"/>
              </a:rPr>
              <a:t> </a:t>
            </a:r>
            <a:r>
              <a:rPr lang="en-CA" sz="1200" kern="100" spc="0" dirty="0">
                <a:effectLst/>
                <a:ea typeface="Arial" panose="020B0604020202020204" pitchFamily="34" charset="0"/>
                <a:cs typeface="Times New Roman" panose="02020603050405020304" pitchFamily="18" charset="0"/>
              </a:rPr>
              <a:t>Professional</a:t>
            </a:r>
            <a:r>
              <a:rPr lang="en-CA" sz="1200" kern="100" spc="-25" dirty="0">
                <a:effectLst/>
                <a:ea typeface="Arial" panose="020B0604020202020204" pitchFamily="34" charset="0"/>
                <a:cs typeface="Times New Roman" panose="02020603050405020304" pitchFamily="18" charset="0"/>
              </a:rPr>
              <a:t> </a:t>
            </a:r>
            <a:r>
              <a:rPr lang="en-CA" sz="1200" kern="100" spc="0" dirty="0">
                <a:effectLst/>
                <a:ea typeface="Arial" panose="020B0604020202020204" pitchFamily="34" charset="0"/>
                <a:cs typeface="Times New Roman" panose="02020603050405020304" pitchFamily="18" charset="0"/>
              </a:rPr>
              <a:t>Development</a:t>
            </a:r>
            <a:r>
              <a:rPr lang="en-CA" sz="1200" kern="100" spc="-15" dirty="0">
                <a:effectLst/>
                <a:ea typeface="Arial" panose="020B0604020202020204" pitchFamily="34" charset="0"/>
                <a:cs typeface="Times New Roman" panose="02020603050405020304" pitchFamily="18" charset="0"/>
              </a:rPr>
              <a:t> </a:t>
            </a:r>
            <a:r>
              <a:rPr lang="en-CA" sz="1200" kern="100" spc="0" dirty="0">
                <a:effectLst/>
                <a:ea typeface="Arial" panose="020B0604020202020204" pitchFamily="34" charset="0"/>
                <a:cs typeface="Times New Roman" panose="02020603050405020304" pitchFamily="18" charset="0"/>
              </a:rPr>
              <a:t>that</a:t>
            </a:r>
            <a:r>
              <a:rPr lang="en-CA" sz="1200" kern="100" spc="-15" dirty="0">
                <a:effectLst/>
                <a:ea typeface="Arial" panose="020B0604020202020204" pitchFamily="34" charset="0"/>
                <a:cs typeface="Times New Roman" panose="02020603050405020304" pitchFamily="18" charset="0"/>
              </a:rPr>
              <a:t> </a:t>
            </a:r>
            <a:r>
              <a:rPr lang="en-CA" sz="1200" kern="100" spc="0" dirty="0">
                <a:effectLst/>
                <a:ea typeface="Arial" panose="020B0604020202020204" pitchFamily="34" charset="0"/>
                <a:cs typeface="Times New Roman" panose="02020603050405020304" pitchFamily="18" charset="0"/>
              </a:rPr>
              <a:t>you</a:t>
            </a:r>
            <a:r>
              <a:rPr lang="en-CA" sz="1200" kern="100" spc="-20" dirty="0">
                <a:effectLst/>
                <a:ea typeface="Arial" panose="020B0604020202020204" pitchFamily="34" charset="0"/>
                <a:cs typeface="Times New Roman" panose="02020603050405020304" pitchFamily="18" charset="0"/>
              </a:rPr>
              <a:t> </a:t>
            </a:r>
            <a:r>
              <a:rPr lang="en-CA" sz="1200" kern="100" spc="0" dirty="0">
                <a:effectLst/>
                <a:ea typeface="Arial" panose="020B0604020202020204" pitchFamily="34" charset="0"/>
                <a:cs typeface="Times New Roman" panose="02020603050405020304" pitchFamily="18" charset="0"/>
              </a:rPr>
              <a:t>have</a:t>
            </a:r>
            <a:r>
              <a:rPr lang="en-CA" sz="1200" kern="100" spc="-25" dirty="0">
                <a:effectLst/>
                <a:ea typeface="Arial" panose="020B0604020202020204" pitchFamily="34" charset="0"/>
                <a:cs typeface="Times New Roman" panose="02020603050405020304" pitchFamily="18" charset="0"/>
              </a:rPr>
              <a:t> </a:t>
            </a:r>
            <a:r>
              <a:rPr lang="en-CA" sz="1200" kern="100" spc="0" dirty="0">
                <a:effectLst/>
                <a:ea typeface="Arial" panose="020B0604020202020204" pitchFamily="34" charset="0"/>
                <a:cs typeface="Times New Roman" panose="02020603050405020304" pitchFamily="18" charset="0"/>
              </a:rPr>
              <a:t>done</a:t>
            </a:r>
            <a:r>
              <a:rPr lang="en-CA" sz="1200" kern="100" spc="-15" dirty="0">
                <a:effectLst/>
                <a:ea typeface="Arial" panose="020B0604020202020204" pitchFamily="34" charset="0"/>
                <a:cs typeface="Times New Roman" panose="02020603050405020304" pitchFamily="18" charset="0"/>
              </a:rPr>
              <a:t> </a:t>
            </a:r>
            <a:r>
              <a:rPr lang="en-CA" sz="1200" kern="100" spc="0" dirty="0">
                <a:effectLst/>
                <a:ea typeface="Arial" panose="020B0604020202020204" pitchFamily="34" charset="0"/>
                <a:cs typeface="Times New Roman" panose="02020603050405020304" pitchFamily="18" charset="0"/>
              </a:rPr>
              <a:t>where</a:t>
            </a:r>
            <a:r>
              <a:rPr lang="en-CA" sz="1200" kern="100" spc="-15" dirty="0">
                <a:effectLst/>
                <a:ea typeface="Arial" panose="020B0604020202020204" pitchFamily="34" charset="0"/>
                <a:cs typeface="Times New Roman" panose="02020603050405020304" pitchFamily="18" charset="0"/>
              </a:rPr>
              <a:t> </a:t>
            </a:r>
            <a:r>
              <a:rPr lang="en-CA" sz="1200" kern="100" spc="0" dirty="0">
                <a:effectLst/>
                <a:ea typeface="Arial" panose="020B0604020202020204" pitchFamily="34" charset="0"/>
                <a:cs typeface="Times New Roman" panose="02020603050405020304" pitchFamily="18" charset="0"/>
              </a:rPr>
              <a:t>it influenced your teaching approaches</a:t>
            </a:r>
            <a:endParaRPr lang="en-US" sz="1200" kern="100" spc="0" dirty="0">
              <a:effectLst/>
              <a:ea typeface="Arial" panose="020B0604020202020204" pitchFamily="34" charset="0"/>
              <a:cs typeface="Times New Roman" panose="02020603050405020304" pitchFamily="18" charset="0"/>
            </a:endParaRPr>
          </a:p>
          <a:p>
            <a:pPr marR="708660" lvl="0">
              <a:lnSpc>
                <a:spcPct val="115000"/>
              </a:lnSpc>
              <a:spcBef>
                <a:spcPts val="0"/>
              </a:spcBef>
              <a:spcAft>
                <a:spcPts val="0"/>
              </a:spcAft>
              <a:buSzPts val="1100"/>
              <a:buFont typeface="Wingdings" panose="05000000000000000000" pitchFamily="2" charset="2"/>
              <a:buChar char="Ø"/>
              <a:tabLst>
                <a:tab pos="1143000" algn="l"/>
              </a:tabLst>
            </a:pPr>
            <a:r>
              <a:rPr lang="en-CA" sz="1200" kern="100" spc="0" dirty="0">
                <a:effectLst/>
                <a:ea typeface="Arial" panose="020B0604020202020204" pitchFamily="34" charset="0"/>
                <a:cs typeface="Times New Roman" panose="02020603050405020304" pitchFamily="18" charset="0"/>
              </a:rPr>
              <a:t>Where</a:t>
            </a:r>
            <a:r>
              <a:rPr lang="en-CA" sz="1200" kern="100" spc="-20" dirty="0">
                <a:effectLst/>
                <a:ea typeface="Arial" panose="020B0604020202020204" pitchFamily="34" charset="0"/>
                <a:cs typeface="Times New Roman" panose="02020603050405020304" pitchFamily="18" charset="0"/>
              </a:rPr>
              <a:t> </a:t>
            </a:r>
            <a:r>
              <a:rPr lang="en-CA" sz="1200" kern="100" spc="0" dirty="0">
                <a:effectLst/>
                <a:ea typeface="Arial" panose="020B0604020202020204" pitchFamily="34" charset="0"/>
                <a:cs typeface="Times New Roman" panose="02020603050405020304" pitchFamily="18" charset="0"/>
              </a:rPr>
              <a:t>relevant,</a:t>
            </a:r>
            <a:r>
              <a:rPr lang="en-CA" sz="1200" kern="100" spc="-20" dirty="0">
                <a:effectLst/>
                <a:ea typeface="Arial" panose="020B0604020202020204" pitchFamily="34" charset="0"/>
                <a:cs typeface="Times New Roman" panose="02020603050405020304" pitchFamily="18" charset="0"/>
              </a:rPr>
              <a:t> </a:t>
            </a:r>
            <a:r>
              <a:rPr lang="en-CA" sz="1200" kern="100" spc="0" dirty="0">
                <a:effectLst/>
                <a:ea typeface="Arial" panose="020B0604020202020204" pitchFamily="34" charset="0"/>
                <a:cs typeface="Times New Roman" panose="02020603050405020304" pitchFamily="18" charset="0"/>
              </a:rPr>
              <a:t>include</a:t>
            </a:r>
            <a:r>
              <a:rPr lang="en-CA" sz="1200" kern="100" spc="-20" dirty="0">
                <a:effectLst/>
                <a:ea typeface="Arial" panose="020B0604020202020204" pitchFamily="34" charset="0"/>
                <a:cs typeface="Times New Roman" panose="02020603050405020304" pitchFamily="18" charset="0"/>
              </a:rPr>
              <a:t> </a:t>
            </a:r>
            <a:r>
              <a:rPr lang="en-CA" sz="1200" kern="100" spc="0" dirty="0">
                <a:effectLst/>
                <a:ea typeface="Arial" panose="020B0604020202020204" pitchFamily="34" charset="0"/>
                <a:cs typeface="Times New Roman" panose="02020603050405020304" pitchFamily="18" charset="0"/>
              </a:rPr>
              <a:t>commentary</a:t>
            </a:r>
            <a:r>
              <a:rPr lang="en-CA" sz="1200" kern="100" spc="-25" dirty="0">
                <a:effectLst/>
                <a:ea typeface="Arial" panose="020B0604020202020204" pitchFamily="34" charset="0"/>
                <a:cs typeface="Times New Roman" panose="02020603050405020304" pitchFamily="18" charset="0"/>
              </a:rPr>
              <a:t> </a:t>
            </a:r>
            <a:r>
              <a:rPr lang="en-CA" sz="1200" kern="100" spc="0" dirty="0">
                <a:effectLst/>
                <a:ea typeface="Arial" panose="020B0604020202020204" pitchFamily="34" charset="0"/>
                <a:cs typeface="Times New Roman" panose="02020603050405020304" pitchFamily="18" charset="0"/>
              </a:rPr>
              <a:t>about</a:t>
            </a:r>
            <a:r>
              <a:rPr lang="en-CA" sz="1200" kern="100" spc="-20" dirty="0">
                <a:effectLst/>
                <a:ea typeface="Arial" panose="020B0604020202020204" pitchFamily="34" charset="0"/>
                <a:cs typeface="Times New Roman" panose="02020603050405020304" pitchFamily="18" charset="0"/>
              </a:rPr>
              <a:t> </a:t>
            </a:r>
            <a:r>
              <a:rPr lang="en-CA" sz="1200" kern="100" spc="0" dirty="0">
                <a:effectLst/>
                <a:ea typeface="Arial" panose="020B0604020202020204" pitchFamily="34" charset="0"/>
                <a:cs typeface="Times New Roman" panose="02020603050405020304" pitchFamily="18" charset="0"/>
              </a:rPr>
              <a:t>innovative</a:t>
            </a:r>
            <a:r>
              <a:rPr lang="en-CA" sz="1200" kern="100" spc="-20" dirty="0">
                <a:effectLst/>
                <a:ea typeface="Arial" panose="020B0604020202020204" pitchFamily="34" charset="0"/>
                <a:cs typeface="Times New Roman" panose="02020603050405020304" pitchFamily="18" charset="0"/>
              </a:rPr>
              <a:t> </a:t>
            </a:r>
            <a:r>
              <a:rPr lang="en-CA" sz="1200" kern="100" spc="0" dirty="0">
                <a:effectLst/>
                <a:ea typeface="Arial" panose="020B0604020202020204" pitchFamily="34" charset="0"/>
                <a:cs typeface="Times New Roman" panose="02020603050405020304" pitchFamily="18" charset="0"/>
              </a:rPr>
              <a:t>approaches</a:t>
            </a:r>
            <a:r>
              <a:rPr lang="en-CA" sz="1200" kern="100" spc="-35" dirty="0">
                <a:effectLst/>
                <a:ea typeface="Arial" panose="020B0604020202020204" pitchFamily="34" charset="0"/>
                <a:cs typeface="Times New Roman" panose="02020603050405020304" pitchFamily="18" charset="0"/>
              </a:rPr>
              <a:t> </a:t>
            </a:r>
            <a:r>
              <a:rPr lang="en-CA" sz="1200" kern="100" spc="0" dirty="0">
                <a:effectLst/>
                <a:ea typeface="Arial" panose="020B0604020202020204" pitchFamily="34" charset="0"/>
                <a:cs typeface="Times New Roman" panose="02020603050405020304" pitchFamily="18" charset="0"/>
              </a:rPr>
              <a:t>tried</a:t>
            </a:r>
            <a:r>
              <a:rPr lang="en-CA" sz="1200" kern="100" spc="-20" dirty="0">
                <a:effectLst/>
                <a:ea typeface="Arial" panose="020B0604020202020204" pitchFamily="34" charset="0"/>
                <a:cs typeface="Times New Roman" panose="02020603050405020304" pitchFamily="18" charset="0"/>
              </a:rPr>
              <a:t> </a:t>
            </a:r>
            <a:r>
              <a:rPr lang="en-CA" sz="1200" kern="100" spc="0" dirty="0">
                <a:effectLst/>
                <a:ea typeface="Arial" panose="020B0604020202020204" pitchFamily="34" charset="0"/>
                <a:cs typeface="Times New Roman" panose="02020603050405020304" pitchFamily="18" charset="0"/>
              </a:rPr>
              <a:t>and</a:t>
            </a:r>
            <a:r>
              <a:rPr lang="en-CA" sz="1200" kern="100" spc="-20" dirty="0">
                <a:effectLst/>
                <a:ea typeface="Arial" panose="020B0604020202020204" pitchFamily="34" charset="0"/>
                <a:cs typeface="Times New Roman" panose="02020603050405020304" pitchFamily="18" charset="0"/>
              </a:rPr>
              <a:t> </a:t>
            </a:r>
            <a:r>
              <a:rPr lang="en-CA" sz="1200" kern="100" spc="0" dirty="0">
                <a:effectLst/>
                <a:ea typeface="Arial" panose="020B0604020202020204" pitchFamily="34" charset="0"/>
                <a:cs typeface="Times New Roman" panose="02020603050405020304" pitchFamily="18" charset="0"/>
              </a:rPr>
              <a:t>your analysis of their success</a:t>
            </a:r>
          </a:p>
          <a:p>
            <a:pPr marR="708660" lvl="0">
              <a:lnSpc>
                <a:spcPct val="115000"/>
              </a:lnSpc>
              <a:spcBef>
                <a:spcPts val="0"/>
              </a:spcBef>
              <a:spcAft>
                <a:spcPts val="0"/>
              </a:spcAft>
              <a:buSzPts val="1100"/>
              <a:buFont typeface="Wingdings" panose="05000000000000000000" pitchFamily="2" charset="2"/>
              <a:buChar char="Ø"/>
              <a:tabLst>
                <a:tab pos="1143000" algn="l"/>
              </a:tabLst>
            </a:pPr>
            <a:endParaRPr lang="en-CA" sz="1200" kern="100" dirty="0">
              <a:ea typeface="Arial" panose="020B0604020202020204" pitchFamily="34" charset="0"/>
              <a:cs typeface="Times New Roman" panose="02020603050405020304" pitchFamily="18" charset="0"/>
            </a:endParaRPr>
          </a:p>
          <a:p>
            <a:pPr marL="0" marR="0">
              <a:lnSpc>
                <a:spcPct val="115000"/>
              </a:lnSpc>
              <a:spcBef>
                <a:spcPts val="0"/>
              </a:spcBef>
              <a:spcAft>
                <a:spcPts val="0"/>
              </a:spcAft>
              <a:buNone/>
            </a:pPr>
            <a:r>
              <a:rPr lang="en-CA" sz="1200" b="1" kern="100" dirty="0">
                <a:effectLst/>
                <a:highlight>
                  <a:srgbClr val="FED34C"/>
                </a:highlight>
                <a:ea typeface="Times New Roman" panose="02020603050405020304" pitchFamily="18" charset="0"/>
                <a:cs typeface="Times New Roman" panose="02020603050405020304" pitchFamily="18" charset="0"/>
              </a:rPr>
              <a:t>(Optional)</a:t>
            </a:r>
            <a:r>
              <a:rPr lang="en-CA" sz="1200" b="1" kern="100" spc="125" dirty="0">
                <a:effectLst/>
                <a:highlight>
                  <a:srgbClr val="FED34C"/>
                </a:highlight>
                <a:ea typeface="Times New Roman" panose="02020603050405020304" pitchFamily="18" charset="0"/>
                <a:cs typeface="Times New Roman" panose="02020603050405020304" pitchFamily="18" charset="0"/>
              </a:rPr>
              <a:t> </a:t>
            </a:r>
            <a:r>
              <a:rPr lang="en-CA" sz="1200" b="1" kern="100" dirty="0">
                <a:effectLst/>
                <a:highlight>
                  <a:srgbClr val="FED34C"/>
                </a:highlight>
                <a:ea typeface="Times New Roman" panose="02020603050405020304" pitchFamily="18" charset="0"/>
                <a:cs typeface="Times New Roman" panose="02020603050405020304" pitchFamily="18" charset="0"/>
              </a:rPr>
              <a:t>Scholarship</a:t>
            </a:r>
            <a:r>
              <a:rPr lang="en-CA" sz="1200" b="1" kern="100" spc="115" dirty="0">
                <a:effectLst/>
                <a:highlight>
                  <a:srgbClr val="FED34C"/>
                </a:highlight>
                <a:ea typeface="Times New Roman" panose="02020603050405020304" pitchFamily="18" charset="0"/>
                <a:cs typeface="Times New Roman" panose="02020603050405020304" pitchFamily="18" charset="0"/>
              </a:rPr>
              <a:t> </a:t>
            </a:r>
            <a:r>
              <a:rPr lang="en-CA" sz="1200" b="1" kern="100" dirty="0">
                <a:effectLst/>
                <a:highlight>
                  <a:srgbClr val="FED34C"/>
                </a:highlight>
                <a:ea typeface="Times New Roman" panose="02020603050405020304" pitchFamily="18" charset="0"/>
                <a:cs typeface="Times New Roman" panose="02020603050405020304" pitchFamily="18" charset="0"/>
              </a:rPr>
              <a:t>and</a:t>
            </a:r>
            <a:r>
              <a:rPr lang="en-CA" sz="1200" b="1" kern="100" spc="140" dirty="0">
                <a:effectLst/>
                <a:highlight>
                  <a:srgbClr val="FED34C"/>
                </a:highlight>
                <a:ea typeface="Times New Roman" panose="02020603050405020304" pitchFamily="18" charset="0"/>
                <a:cs typeface="Times New Roman" panose="02020603050405020304" pitchFamily="18" charset="0"/>
              </a:rPr>
              <a:t> </a:t>
            </a:r>
            <a:r>
              <a:rPr lang="en-CA" sz="1200" b="1" kern="100" dirty="0">
                <a:effectLst/>
                <a:highlight>
                  <a:srgbClr val="FED34C"/>
                </a:highlight>
                <a:ea typeface="Times New Roman" panose="02020603050405020304" pitchFamily="18" charset="0"/>
                <a:cs typeface="Times New Roman" panose="02020603050405020304" pitchFamily="18" charset="0"/>
              </a:rPr>
              <a:t>Leadership</a:t>
            </a:r>
            <a:r>
              <a:rPr lang="en-CA" sz="1200" b="1" kern="100" spc="145" dirty="0">
                <a:effectLst/>
                <a:highlight>
                  <a:srgbClr val="FED34C"/>
                </a:highlight>
                <a:ea typeface="Times New Roman" panose="02020603050405020304" pitchFamily="18" charset="0"/>
                <a:cs typeface="Times New Roman" panose="02020603050405020304" pitchFamily="18" charset="0"/>
              </a:rPr>
              <a:t> </a:t>
            </a:r>
            <a:r>
              <a:rPr lang="en-CA" sz="1200" b="1" kern="100" dirty="0">
                <a:effectLst/>
                <a:highlight>
                  <a:srgbClr val="FED34C"/>
                </a:highlight>
                <a:ea typeface="Times New Roman" panose="02020603050405020304" pitchFamily="18" charset="0"/>
                <a:cs typeface="Times New Roman" panose="02020603050405020304" pitchFamily="18" charset="0"/>
              </a:rPr>
              <a:t>(1</a:t>
            </a:r>
            <a:r>
              <a:rPr lang="en-CA" sz="1200" b="1" kern="100" spc="115" dirty="0">
                <a:effectLst/>
                <a:highlight>
                  <a:srgbClr val="FED34C"/>
                </a:highlight>
                <a:ea typeface="Times New Roman" panose="02020603050405020304" pitchFamily="18" charset="0"/>
                <a:cs typeface="Times New Roman" panose="02020603050405020304" pitchFamily="18" charset="0"/>
              </a:rPr>
              <a:t> </a:t>
            </a:r>
            <a:r>
              <a:rPr lang="en-CA" sz="1200" b="1" kern="100" spc="-10" dirty="0">
                <a:effectLst/>
                <a:highlight>
                  <a:srgbClr val="FED34C"/>
                </a:highlight>
                <a:ea typeface="Times New Roman" panose="02020603050405020304" pitchFamily="18" charset="0"/>
                <a:cs typeface="Times New Roman" panose="02020603050405020304" pitchFamily="18" charset="0"/>
              </a:rPr>
              <a:t>page)</a:t>
            </a:r>
            <a:endParaRPr lang="en-US" sz="1200" b="1" kern="100" dirty="0">
              <a:effectLst/>
              <a:highlight>
                <a:srgbClr val="FED34C"/>
              </a:highlight>
              <a:ea typeface="Times New Roman" panose="02020603050405020304" pitchFamily="18" charset="0"/>
              <a:cs typeface="Times New Roman" panose="02020603050405020304" pitchFamily="18" charset="0"/>
            </a:endParaRPr>
          </a:p>
          <a:p>
            <a:pPr marR="0" lvl="0">
              <a:lnSpc>
                <a:spcPct val="115000"/>
              </a:lnSpc>
              <a:spcBef>
                <a:spcPts val="0"/>
              </a:spcBef>
              <a:spcAft>
                <a:spcPts val="0"/>
              </a:spcAft>
              <a:buSzPts val="1100"/>
              <a:buFont typeface="Wingdings" panose="05000000000000000000" pitchFamily="2" charset="2"/>
              <a:buChar char="Ø"/>
              <a:tabLst>
                <a:tab pos="1143000" algn="l"/>
              </a:tabLst>
            </a:pPr>
            <a:r>
              <a:rPr lang="en-CA" sz="1200" kern="100" spc="0" dirty="0">
                <a:effectLst/>
                <a:ea typeface="Arial" panose="020B0604020202020204" pitchFamily="34" charset="0"/>
                <a:cs typeface="Times New Roman" panose="02020603050405020304" pitchFamily="18" charset="0"/>
              </a:rPr>
              <a:t>Narrative</a:t>
            </a:r>
            <a:r>
              <a:rPr lang="en-CA" sz="1200" kern="100" spc="-20" dirty="0">
                <a:effectLst/>
                <a:ea typeface="Arial" panose="020B0604020202020204" pitchFamily="34" charset="0"/>
                <a:cs typeface="Times New Roman" panose="02020603050405020304" pitchFamily="18" charset="0"/>
              </a:rPr>
              <a:t> </a:t>
            </a:r>
            <a:r>
              <a:rPr lang="en-CA" sz="1200" kern="100" spc="0" dirty="0">
                <a:effectLst/>
                <a:ea typeface="Arial" panose="020B0604020202020204" pitchFamily="34" charset="0"/>
                <a:cs typeface="Times New Roman" panose="02020603050405020304" pitchFamily="18" charset="0"/>
              </a:rPr>
              <a:t>about</a:t>
            </a:r>
            <a:r>
              <a:rPr lang="en-CA" sz="1200" kern="100" spc="-30" dirty="0">
                <a:effectLst/>
                <a:ea typeface="Arial" panose="020B0604020202020204" pitchFamily="34" charset="0"/>
                <a:cs typeface="Times New Roman" panose="02020603050405020304" pitchFamily="18" charset="0"/>
              </a:rPr>
              <a:t> </a:t>
            </a:r>
            <a:r>
              <a:rPr lang="en-CA" sz="1200" kern="100" spc="0" dirty="0">
                <a:effectLst/>
                <a:ea typeface="Arial" panose="020B0604020202020204" pitchFamily="34" charset="0"/>
                <a:cs typeface="Times New Roman" panose="02020603050405020304" pitchFamily="18" charset="0"/>
              </a:rPr>
              <a:t>such</a:t>
            </a:r>
            <a:r>
              <a:rPr lang="en-CA" sz="1200" kern="100" spc="-15" dirty="0">
                <a:effectLst/>
                <a:ea typeface="Arial" panose="020B0604020202020204" pitchFamily="34" charset="0"/>
                <a:cs typeface="Times New Roman" panose="02020603050405020304" pitchFamily="18" charset="0"/>
              </a:rPr>
              <a:t> </a:t>
            </a:r>
            <a:r>
              <a:rPr lang="en-CA" sz="1200" kern="100" spc="0" dirty="0">
                <a:effectLst/>
                <a:ea typeface="Arial" panose="020B0604020202020204" pitchFamily="34" charset="0"/>
                <a:cs typeface="Times New Roman" panose="02020603050405020304" pitchFamily="18" charset="0"/>
              </a:rPr>
              <a:t>work</a:t>
            </a:r>
            <a:r>
              <a:rPr lang="en-CA" sz="1200" kern="100" spc="-20" dirty="0">
                <a:effectLst/>
                <a:ea typeface="Arial" panose="020B0604020202020204" pitchFamily="34" charset="0"/>
                <a:cs typeface="Times New Roman" panose="02020603050405020304" pitchFamily="18" charset="0"/>
              </a:rPr>
              <a:t> </a:t>
            </a:r>
            <a:r>
              <a:rPr lang="en-CA" sz="1200" kern="100" spc="0" dirty="0">
                <a:effectLst/>
                <a:ea typeface="Arial" panose="020B0604020202020204" pitchFamily="34" charset="0"/>
                <a:cs typeface="Times New Roman" panose="02020603050405020304" pitchFamily="18" charset="0"/>
              </a:rPr>
              <a:t>done</a:t>
            </a:r>
            <a:r>
              <a:rPr lang="en-CA" sz="1200" kern="100" spc="-15" dirty="0">
                <a:effectLst/>
                <a:ea typeface="Arial" panose="020B0604020202020204" pitchFamily="34" charset="0"/>
                <a:cs typeface="Times New Roman" panose="02020603050405020304" pitchFamily="18" charset="0"/>
              </a:rPr>
              <a:t> </a:t>
            </a:r>
            <a:r>
              <a:rPr lang="en-CA" sz="1200" kern="100" spc="0" dirty="0">
                <a:effectLst/>
                <a:ea typeface="Arial" panose="020B0604020202020204" pitchFamily="34" charset="0"/>
                <a:cs typeface="Times New Roman" panose="02020603050405020304" pitchFamily="18" charset="0"/>
              </a:rPr>
              <a:t>in</a:t>
            </a:r>
            <a:r>
              <a:rPr lang="en-CA" sz="1200" kern="100" spc="-25" dirty="0">
                <a:effectLst/>
                <a:ea typeface="Arial" panose="020B0604020202020204" pitchFamily="34" charset="0"/>
                <a:cs typeface="Times New Roman" panose="02020603050405020304" pitchFamily="18" charset="0"/>
              </a:rPr>
              <a:t> </a:t>
            </a:r>
            <a:r>
              <a:rPr lang="en-CA" sz="1200" kern="100" spc="0" dirty="0">
                <a:effectLst/>
                <a:ea typeface="Arial" panose="020B0604020202020204" pitchFamily="34" charset="0"/>
                <a:cs typeface="Times New Roman" panose="02020603050405020304" pitchFamily="18" charset="0"/>
              </a:rPr>
              <a:t>the</a:t>
            </a:r>
            <a:r>
              <a:rPr lang="en-CA" sz="1200" kern="100" spc="-25" dirty="0">
                <a:effectLst/>
                <a:ea typeface="Arial" panose="020B0604020202020204" pitchFamily="34" charset="0"/>
                <a:cs typeface="Times New Roman" panose="02020603050405020304" pitchFamily="18" charset="0"/>
              </a:rPr>
              <a:t> </a:t>
            </a:r>
            <a:r>
              <a:rPr lang="en-CA" sz="1200" kern="100" spc="-20" dirty="0">
                <a:effectLst/>
                <a:ea typeface="Arial" panose="020B0604020202020204" pitchFamily="34" charset="0"/>
                <a:cs typeface="Times New Roman" panose="02020603050405020304" pitchFamily="18" charset="0"/>
              </a:rPr>
              <a:t>past</a:t>
            </a:r>
            <a:endParaRPr lang="en-US" sz="1200" kern="100" spc="0" dirty="0">
              <a:effectLst/>
              <a:ea typeface="Arial" panose="020B0604020202020204" pitchFamily="34" charset="0"/>
              <a:cs typeface="Times New Roman" panose="02020603050405020304" pitchFamily="18" charset="0"/>
            </a:endParaRPr>
          </a:p>
          <a:p>
            <a:pPr marR="240030" lvl="0">
              <a:lnSpc>
                <a:spcPct val="115000"/>
              </a:lnSpc>
              <a:spcBef>
                <a:spcPts val="0"/>
              </a:spcBef>
              <a:spcAft>
                <a:spcPts val="0"/>
              </a:spcAft>
              <a:buSzPts val="1100"/>
              <a:buFont typeface="Wingdings" panose="05000000000000000000" pitchFamily="2" charset="2"/>
              <a:buChar char="Ø"/>
              <a:tabLst>
                <a:tab pos="1143000" algn="l"/>
              </a:tabLst>
            </a:pPr>
            <a:r>
              <a:rPr lang="en-CA" sz="1200" kern="100" spc="0" dirty="0">
                <a:effectLst/>
                <a:ea typeface="Arial" panose="020B0604020202020204" pitchFamily="34" charset="0"/>
                <a:cs typeface="Times New Roman" panose="02020603050405020304" pitchFamily="18" charset="0"/>
              </a:rPr>
              <a:t>Scholarship</a:t>
            </a:r>
            <a:r>
              <a:rPr lang="en-CA" sz="1200" kern="100" spc="-15" dirty="0">
                <a:effectLst/>
                <a:ea typeface="Arial" panose="020B0604020202020204" pitchFamily="34" charset="0"/>
                <a:cs typeface="Times New Roman" panose="02020603050405020304" pitchFamily="18" charset="0"/>
              </a:rPr>
              <a:t> </a:t>
            </a:r>
            <a:r>
              <a:rPr lang="en-CA" sz="1200" kern="100" spc="0" dirty="0">
                <a:effectLst/>
                <a:ea typeface="Arial" panose="020B0604020202020204" pitchFamily="34" charset="0"/>
                <a:cs typeface="Times New Roman" panose="02020603050405020304" pitchFamily="18" charset="0"/>
              </a:rPr>
              <a:t>of</a:t>
            </a:r>
            <a:r>
              <a:rPr lang="en-CA" sz="1200" kern="100" spc="-20" dirty="0">
                <a:effectLst/>
                <a:ea typeface="Arial" panose="020B0604020202020204" pitchFamily="34" charset="0"/>
                <a:cs typeface="Times New Roman" panose="02020603050405020304" pitchFamily="18" charset="0"/>
              </a:rPr>
              <a:t> </a:t>
            </a:r>
            <a:r>
              <a:rPr lang="en-CA" sz="1200" kern="100" spc="0" dirty="0">
                <a:effectLst/>
                <a:ea typeface="Arial" panose="020B0604020202020204" pitchFamily="34" charset="0"/>
                <a:cs typeface="Times New Roman" panose="02020603050405020304" pitchFamily="18" charset="0"/>
              </a:rPr>
              <a:t>Teaching</a:t>
            </a:r>
            <a:r>
              <a:rPr lang="en-CA" sz="1200" kern="100" spc="-15" dirty="0">
                <a:effectLst/>
                <a:ea typeface="Arial" panose="020B0604020202020204" pitchFamily="34" charset="0"/>
                <a:cs typeface="Times New Roman" panose="02020603050405020304" pitchFamily="18" charset="0"/>
              </a:rPr>
              <a:t> </a:t>
            </a:r>
            <a:r>
              <a:rPr lang="en-CA" sz="1200" kern="100" spc="0" dirty="0">
                <a:effectLst/>
                <a:ea typeface="Arial" panose="020B0604020202020204" pitchFamily="34" charset="0"/>
                <a:cs typeface="Times New Roman" panose="02020603050405020304" pitchFamily="18" charset="0"/>
              </a:rPr>
              <a:t>and</a:t>
            </a:r>
            <a:r>
              <a:rPr lang="en-CA" sz="1200" kern="100" spc="-15" dirty="0">
                <a:effectLst/>
                <a:ea typeface="Arial" panose="020B0604020202020204" pitchFamily="34" charset="0"/>
                <a:cs typeface="Times New Roman" panose="02020603050405020304" pitchFamily="18" charset="0"/>
              </a:rPr>
              <a:t> </a:t>
            </a:r>
            <a:r>
              <a:rPr lang="en-CA" sz="1200" kern="100" spc="0" dirty="0">
                <a:effectLst/>
                <a:ea typeface="Arial" panose="020B0604020202020204" pitchFamily="34" charset="0"/>
                <a:cs typeface="Times New Roman" panose="02020603050405020304" pitchFamily="18" charset="0"/>
              </a:rPr>
              <a:t>Learning</a:t>
            </a:r>
            <a:r>
              <a:rPr lang="en-CA" sz="1200" kern="100" spc="-15" dirty="0">
                <a:effectLst/>
                <a:ea typeface="Arial" panose="020B0604020202020204" pitchFamily="34" charset="0"/>
                <a:cs typeface="Times New Roman" panose="02020603050405020304" pitchFamily="18" charset="0"/>
              </a:rPr>
              <a:t> </a:t>
            </a:r>
            <a:r>
              <a:rPr lang="en-CA" sz="1200" kern="100" spc="0" dirty="0">
                <a:effectLst/>
                <a:ea typeface="Arial" panose="020B0604020202020204" pitchFamily="34" charset="0"/>
                <a:cs typeface="Times New Roman" panose="02020603050405020304" pitchFamily="18" charset="0"/>
              </a:rPr>
              <a:t>(e.g.</a:t>
            </a:r>
            <a:r>
              <a:rPr lang="en-CA" sz="1200" kern="100" spc="-15" dirty="0">
                <a:effectLst/>
                <a:ea typeface="Arial" panose="020B0604020202020204" pitchFamily="34" charset="0"/>
                <a:cs typeface="Times New Roman" panose="02020603050405020304" pitchFamily="18" charset="0"/>
              </a:rPr>
              <a:t> </a:t>
            </a:r>
            <a:r>
              <a:rPr lang="en-CA" sz="1200" kern="100" spc="0" dirty="0">
                <a:effectLst/>
                <a:ea typeface="Arial" panose="020B0604020202020204" pitchFamily="34" charset="0"/>
                <a:cs typeface="Times New Roman" panose="02020603050405020304" pitchFamily="18" charset="0"/>
              </a:rPr>
              <a:t>participation</a:t>
            </a:r>
            <a:r>
              <a:rPr lang="en-CA" sz="1200" kern="100" spc="-25" dirty="0">
                <a:effectLst/>
                <a:ea typeface="Arial" panose="020B0604020202020204" pitchFamily="34" charset="0"/>
                <a:cs typeface="Times New Roman" panose="02020603050405020304" pitchFamily="18" charset="0"/>
              </a:rPr>
              <a:t> </a:t>
            </a:r>
            <a:r>
              <a:rPr lang="en-CA" sz="1200" kern="100" spc="0" dirty="0">
                <a:effectLst/>
                <a:ea typeface="Arial" panose="020B0604020202020204" pitchFamily="34" charset="0"/>
                <a:cs typeface="Times New Roman" panose="02020603050405020304" pitchFamily="18" charset="0"/>
              </a:rPr>
              <a:t>and</a:t>
            </a:r>
            <a:r>
              <a:rPr lang="en-CA" sz="1200" kern="100" spc="-15" dirty="0">
                <a:effectLst/>
                <a:ea typeface="Arial" panose="020B0604020202020204" pitchFamily="34" charset="0"/>
                <a:cs typeface="Times New Roman" panose="02020603050405020304" pitchFamily="18" charset="0"/>
              </a:rPr>
              <a:t> </a:t>
            </a:r>
            <a:r>
              <a:rPr lang="en-CA" sz="1200" kern="100" spc="0" dirty="0">
                <a:effectLst/>
                <a:ea typeface="Arial" panose="020B0604020202020204" pitchFamily="34" charset="0"/>
                <a:cs typeface="Times New Roman" panose="02020603050405020304" pitchFamily="18" charset="0"/>
              </a:rPr>
              <a:t>presentation</a:t>
            </a:r>
            <a:r>
              <a:rPr lang="en-CA" sz="1200" kern="100" spc="-25" dirty="0">
                <a:effectLst/>
                <a:ea typeface="Arial" panose="020B0604020202020204" pitchFamily="34" charset="0"/>
                <a:cs typeface="Times New Roman" panose="02020603050405020304" pitchFamily="18" charset="0"/>
              </a:rPr>
              <a:t> </a:t>
            </a:r>
            <a:r>
              <a:rPr lang="en-CA" sz="1200" kern="100" spc="0" dirty="0">
                <a:effectLst/>
                <a:ea typeface="Arial" panose="020B0604020202020204" pitchFamily="34" charset="0"/>
                <a:cs typeface="Times New Roman" panose="02020603050405020304" pitchFamily="18" charset="0"/>
              </a:rPr>
              <a:t>in</a:t>
            </a:r>
            <a:r>
              <a:rPr lang="en-CA" sz="1200" kern="100" spc="-25" dirty="0">
                <a:effectLst/>
                <a:ea typeface="Arial" panose="020B0604020202020204" pitchFamily="34" charset="0"/>
                <a:cs typeface="Times New Roman" panose="02020603050405020304" pitchFamily="18" charset="0"/>
              </a:rPr>
              <a:t> </a:t>
            </a:r>
            <a:r>
              <a:rPr lang="en-CA" sz="1200" kern="100" spc="0" dirty="0">
                <a:effectLst/>
                <a:ea typeface="Arial" panose="020B0604020202020204" pitchFamily="34" charset="0"/>
                <a:cs typeface="Times New Roman" panose="02020603050405020304" pitchFamily="18" charset="0"/>
              </a:rPr>
              <a:t>on-</a:t>
            </a:r>
            <a:r>
              <a:rPr lang="en-CA" sz="1200" kern="100" spc="-20" dirty="0">
                <a:effectLst/>
                <a:ea typeface="Arial" panose="020B0604020202020204" pitchFamily="34" charset="0"/>
                <a:cs typeface="Times New Roman" panose="02020603050405020304" pitchFamily="18" charset="0"/>
              </a:rPr>
              <a:t> </a:t>
            </a:r>
            <a:r>
              <a:rPr lang="en-CA" sz="1200" kern="100" spc="0" dirty="0">
                <a:effectLst/>
                <a:ea typeface="Arial" panose="020B0604020202020204" pitchFamily="34" charset="0"/>
                <a:cs typeface="Times New Roman" panose="02020603050405020304" pitchFamily="18" charset="0"/>
              </a:rPr>
              <a:t>and</a:t>
            </a:r>
            <a:r>
              <a:rPr lang="en-CA" sz="1200" kern="100" spc="-15" dirty="0">
                <a:effectLst/>
                <a:ea typeface="Arial" panose="020B0604020202020204" pitchFamily="34" charset="0"/>
                <a:cs typeface="Times New Roman" panose="02020603050405020304" pitchFamily="18" charset="0"/>
              </a:rPr>
              <a:t> </a:t>
            </a:r>
            <a:r>
              <a:rPr lang="en-CA" sz="1200" kern="100" spc="0" dirty="0">
                <a:effectLst/>
                <a:ea typeface="Arial" panose="020B0604020202020204" pitchFamily="34" charset="0"/>
                <a:cs typeface="Times New Roman" panose="02020603050405020304" pitchFamily="18" charset="0"/>
              </a:rPr>
              <a:t>off- campus conferences, publications, workshops presented, media presence)</a:t>
            </a:r>
            <a:endParaRPr lang="en-US" sz="1200" kern="100" spc="0" dirty="0">
              <a:effectLst/>
              <a:ea typeface="Arial" panose="020B0604020202020204" pitchFamily="34" charset="0"/>
              <a:cs typeface="Times New Roman" panose="02020603050405020304" pitchFamily="18" charset="0"/>
            </a:endParaRPr>
          </a:p>
          <a:p>
            <a:pPr marR="654685" lvl="0">
              <a:lnSpc>
                <a:spcPct val="115000"/>
              </a:lnSpc>
              <a:spcBef>
                <a:spcPts val="0"/>
              </a:spcBef>
              <a:spcAft>
                <a:spcPts val="0"/>
              </a:spcAft>
              <a:buSzPts val="1100"/>
              <a:buFont typeface="Wingdings" panose="05000000000000000000" pitchFamily="2" charset="2"/>
              <a:buChar char="Ø"/>
              <a:tabLst>
                <a:tab pos="1143000" algn="l"/>
              </a:tabLst>
            </a:pPr>
            <a:r>
              <a:rPr lang="en-CA" sz="1200" kern="100" spc="0" dirty="0">
                <a:effectLst/>
                <a:ea typeface="Arial" panose="020B0604020202020204" pitchFamily="34" charset="0"/>
                <a:cs typeface="Times New Roman" panose="02020603050405020304" pitchFamily="18" charset="0"/>
              </a:rPr>
              <a:t>Educational leadership (e.g.</a:t>
            </a:r>
            <a:r>
              <a:rPr lang="en-CA" sz="1200" kern="100" spc="-15" dirty="0">
                <a:effectLst/>
                <a:ea typeface="Arial" panose="020B0604020202020204" pitchFamily="34" charset="0"/>
                <a:cs typeface="Times New Roman" panose="02020603050405020304" pitchFamily="18" charset="0"/>
              </a:rPr>
              <a:t> </a:t>
            </a:r>
            <a:r>
              <a:rPr lang="en-CA" sz="1200" kern="100" spc="0" dirty="0">
                <a:effectLst/>
                <a:ea typeface="Arial" panose="020B0604020202020204" pitchFamily="34" charset="0"/>
                <a:cs typeface="Times New Roman" panose="02020603050405020304" pitchFamily="18" charset="0"/>
              </a:rPr>
              <a:t>leadership</a:t>
            </a:r>
            <a:r>
              <a:rPr lang="en-CA" sz="1200" kern="100" spc="-25" dirty="0">
                <a:effectLst/>
                <a:ea typeface="Arial" panose="020B0604020202020204" pitchFamily="34" charset="0"/>
                <a:cs typeface="Times New Roman" panose="02020603050405020304" pitchFamily="18" charset="0"/>
              </a:rPr>
              <a:t> </a:t>
            </a:r>
            <a:r>
              <a:rPr lang="en-CA" sz="1200" kern="100" spc="0" dirty="0">
                <a:effectLst/>
                <a:ea typeface="Arial" panose="020B0604020202020204" pitchFamily="34" charset="0"/>
                <a:cs typeface="Times New Roman" panose="02020603050405020304" pitchFamily="18" charset="0"/>
              </a:rPr>
              <a:t>positions</a:t>
            </a:r>
            <a:r>
              <a:rPr lang="en-CA" sz="1200" kern="100" spc="-30" dirty="0">
                <a:effectLst/>
                <a:ea typeface="Arial" panose="020B0604020202020204" pitchFamily="34" charset="0"/>
                <a:cs typeface="Times New Roman" panose="02020603050405020304" pitchFamily="18" charset="0"/>
              </a:rPr>
              <a:t> </a:t>
            </a:r>
            <a:r>
              <a:rPr lang="en-CA" sz="1200" kern="100" spc="0" dirty="0">
                <a:effectLst/>
                <a:ea typeface="Arial" panose="020B0604020202020204" pitchFamily="34" charset="0"/>
                <a:cs typeface="Times New Roman" panose="02020603050405020304" pitchFamily="18" charset="0"/>
              </a:rPr>
              <a:t>held,</a:t>
            </a:r>
            <a:r>
              <a:rPr lang="en-CA" sz="1200" kern="100" spc="-15" dirty="0">
                <a:effectLst/>
                <a:ea typeface="Arial" panose="020B0604020202020204" pitchFamily="34" charset="0"/>
                <a:cs typeface="Times New Roman" panose="02020603050405020304" pitchFamily="18" charset="0"/>
              </a:rPr>
              <a:t> </a:t>
            </a:r>
            <a:r>
              <a:rPr lang="en-CA" sz="1200" kern="100" spc="0" dirty="0">
                <a:effectLst/>
                <a:ea typeface="Arial" panose="020B0604020202020204" pitchFamily="34" charset="0"/>
                <a:cs typeface="Times New Roman" panose="02020603050405020304" pitchFamily="18" charset="0"/>
              </a:rPr>
              <a:t>course</a:t>
            </a:r>
            <a:r>
              <a:rPr lang="en-CA" sz="1200" kern="100" spc="-15" dirty="0">
                <a:effectLst/>
                <a:ea typeface="Arial" panose="020B0604020202020204" pitchFamily="34" charset="0"/>
                <a:cs typeface="Times New Roman" panose="02020603050405020304" pitchFamily="18" charset="0"/>
              </a:rPr>
              <a:t> </a:t>
            </a:r>
            <a:r>
              <a:rPr lang="en-CA" sz="1200" kern="100" spc="0" dirty="0">
                <a:effectLst/>
                <a:ea typeface="Arial" panose="020B0604020202020204" pitchFamily="34" charset="0"/>
                <a:cs typeface="Times New Roman" panose="02020603050405020304" pitchFamily="18" charset="0"/>
              </a:rPr>
              <a:t>creation,</a:t>
            </a:r>
            <a:r>
              <a:rPr lang="en-CA" sz="1200" kern="100" spc="-15" dirty="0">
                <a:effectLst/>
                <a:ea typeface="Arial" panose="020B0604020202020204" pitchFamily="34" charset="0"/>
                <a:cs typeface="Times New Roman" panose="02020603050405020304" pitchFamily="18" charset="0"/>
              </a:rPr>
              <a:t> </a:t>
            </a:r>
            <a:r>
              <a:rPr lang="en-CA" sz="1200" kern="100" spc="0" dirty="0">
                <a:effectLst/>
                <a:ea typeface="Arial" panose="020B0604020202020204" pitchFamily="34" charset="0"/>
                <a:cs typeface="Times New Roman" panose="02020603050405020304" pitchFamily="18" charset="0"/>
              </a:rPr>
              <a:t>curriculum development, coordination, creation of resources)</a:t>
            </a:r>
            <a:endParaRPr lang="en-US" sz="1200" kern="100" spc="0" dirty="0">
              <a:effectLst/>
              <a:ea typeface="Arial" panose="020B0604020202020204" pitchFamily="34" charset="0"/>
              <a:cs typeface="Times New Roman" panose="02020603050405020304" pitchFamily="18" charset="0"/>
            </a:endParaRPr>
          </a:p>
          <a:p>
            <a:pPr marR="680085" lvl="0">
              <a:lnSpc>
                <a:spcPct val="115000"/>
              </a:lnSpc>
              <a:spcBef>
                <a:spcPts val="0"/>
              </a:spcBef>
              <a:spcAft>
                <a:spcPts val="0"/>
              </a:spcAft>
              <a:buSzPts val="1100"/>
              <a:buFont typeface="Wingdings" panose="05000000000000000000" pitchFamily="2" charset="2"/>
              <a:buChar char="Ø"/>
              <a:tabLst>
                <a:tab pos="1143000" algn="l"/>
              </a:tabLst>
            </a:pPr>
            <a:r>
              <a:rPr lang="en-CA" sz="1200" kern="100" spc="0" dirty="0">
                <a:effectLst/>
                <a:ea typeface="Arial" panose="020B0604020202020204" pitchFamily="34" charset="0"/>
                <a:cs typeface="Times New Roman" panose="02020603050405020304" pitchFamily="18" charset="0"/>
              </a:rPr>
              <a:t>Service</a:t>
            </a:r>
            <a:r>
              <a:rPr lang="en-CA" sz="1200" kern="100" spc="-20" dirty="0">
                <a:effectLst/>
                <a:ea typeface="Arial" panose="020B0604020202020204" pitchFamily="34" charset="0"/>
                <a:cs typeface="Times New Roman" panose="02020603050405020304" pitchFamily="18" charset="0"/>
              </a:rPr>
              <a:t> </a:t>
            </a:r>
            <a:r>
              <a:rPr lang="en-CA" sz="1200" kern="100" spc="0" dirty="0">
                <a:effectLst/>
                <a:ea typeface="Arial" panose="020B0604020202020204" pitchFamily="34" charset="0"/>
                <a:cs typeface="Times New Roman" panose="02020603050405020304" pitchFamily="18" charset="0"/>
              </a:rPr>
              <a:t>activities</a:t>
            </a:r>
            <a:r>
              <a:rPr lang="en-CA" sz="1200" kern="100" spc="-20" dirty="0">
                <a:effectLst/>
                <a:ea typeface="Arial" panose="020B0604020202020204" pitchFamily="34" charset="0"/>
                <a:cs typeface="Times New Roman" panose="02020603050405020304" pitchFamily="18" charset="0"/>
              </a:rPr>
              <a:t> </a:t>
            </a:r>
            <a:r>
              <a:rPr lang="en-CA" sz="1200" kern="100" spc="0" dirty="0">
                <a:effectLst/>
                <a:ea typeface="Arial" panose="020B0604020202020204" pitchFamily="34" charset="0"/>
                <a:cs typeface="Times New Roman" panose="02020603050405020304" pitchFamily="18" charset="0"/>
              </a:rPr>
              <a:t>related</a:t>
            </a:r>
            <a:r>
              <a:rPr lang="en-CA" sz="1200" kern="100" spc="-35" dirty="0">
                <a:effectLst/>
                <a:ea typeface="Arial" panose="020B0604020202020204" pitchFamily="34" charset="0"/>
                <a:cs typeface="Times New Roman" panose="02020603050405020304" pitchFamily="18" charset="0"/>
              </a:rPr>
              <a:t> </a:t>
            </a:r>
            <a:r>
              <a:rPr lang="en-CA" sz="1200" kern="100" spc="0" dirty="0">
                <a:effectLst/>
                <a:ea typeface="Arial" panose="020B0604020202020204" pitchFamily="34" charset="0"/>
                <a:cs typeface="Times New Roman" panose="02020603050405020304" pitchFamily="18" charset="0"/>
              </a:rPr>
              <a:t>to</a:t>
            </a:r>
            <a:r>
              <a:rPr lang="en-CA" sz="1200" kern="100" spc="-20" dirty="0">
                <a:effectLst/>
                <a:ea typeface="Arial" panose="020B0604020202020204" pitchFamily="34" charset="0"/>
                <a:cs typeface="Times New Roman" panose="02020603050405020304" pitchFamily="18" charset="0"/>
              </a:rPr>
              <a:t> </a:t>
            </a:r>
            <a:r>
              <a:rPr lang="en-CA" sz="1200" kern="100" spc="0" dirty="0">
                <a:effectLst/>
                <a:ea typeface="Arial" panose="020B0604020202020204" pitchFamily="34" charset="0"/>
                <a:cs typeface="Times New Roman" panose="02020603050405020304" pitchFamily="18" charset="0"/>
              </a:rPr>
              <a:t>teaching</a:t>
            </a:r>
            <a:r>
              <a:rPr lang="en-CA" sz="1200" kern="100" spc="-20" dirty="0">
                <a:effectLst/>
                <a:ea typeface="Arial" panose="020B0604020202020204" pitchFamily="34" charset="0"/>
                <a:cs typeface="Times New Roman" panose="02020603050405020304" pitchFamily="18" charset="0"/>
              </a:rPr>
              <a:t> </a:t>
            </a:r>
            <a:r>
              <a:rPr lang="en-CA" sz="1200" kern="100" spc="0" dirty="0">
                <a:effectLst/>
                <a:ea typeface="Arial" panose="020B0604020202020204" pitchFamily="34" charset="0"/>
                <a:cs typeface="Times New Roman" panose="02020603050405020304" pitchFamily="18" charset="0"/>
              </a:rPr>
              <a:t>(e.g.</a:t>
            </a:r>
            <a:r>
              <a:rPr lang="en-CA" sz="1200" kern="100" spc="-20" dirty="0">
                <a:effectLst/>
                <a:ea typeface="Arial" panose="020B0604020202020204" pitchFamily="34" charset="0"/>
                <a:cs typeface="Times New Roman" panose="02020603050405020304" pitchFamily="18" charset="0"/>
              </a:rPr>
              <a:t> </a:t>
            </a:r>
            <a:r>
              <a:rPr lang="en-CA" sz="1200" kern="100" spc="0" dirty="0">
                <a:effectLst/>
                <a:ea typeface="Arial" panose="020B0604020202020204" pitchFamily="34" charset="0"/>
                <a:cs typeface="Times New Roman" panose="02020603050405020304" pitchFamily="18" charset="0"/>
              </a:rPr>
              <a:t>curriculum</a:t>
            </a:r>
            <a:r>
              <a:rPr lang="en-CA" sz="1200" kern="100" spc="-25" dirty="0">
                <a:effectLst/>
                <a:ea typeface="Arial" panose="020B0604020202020204" pitchFamily="34" charset="0"/>
                <a:cs typeface="Times New Roman" panose="02020603050405020304" pitchFamily="18" charset="0"/>
              </a:rPr>
              <a:t> </a:t>
            </a:r>
            <a:r>
              <a:rPr lang="en-CA" sz="1200" kern="100" spc="0" dirty="0">
                <a:effectLst/>
                <a:ea typeface="Arial" panose="020B0604020202020204" pitchFamily="34" charset="0"/>
                <a:cs typeface="Times New Roman" panose="02020603050405020304" pitchFamily="18" charset="0"/>
              </a:rPr>
              <a:t>committees,</a:t>
            </a:r>
            <a:r>
              <a:rPr lang="en-CA" sz="1200" kern="100" spc="-20" dirty="0">
                <a:effectLst/>
                <a:ea typeface="Arial" panose="020B0604020202020204" pitchFamily="34" charset="0"/>
                <a:cs typeface="Times New Roman" panose="02020603050405020304" pitchFamily="18" charset="0"/>
              </a:rPr>
              <a:t> </a:t>
            </a:r>
            <a:r>
              <a:rPr lang="en-CA" sz="1200" kern="100" spc="0" dirty="0">
                <a:effectLst/>
                <a:ea typeface="Arial" panose="020B0604020202020204" pitchFamily="34" charset="0"/>
                <a:cs typeface="Times New Roman" panose="02020603050405020304" pitchFamily="18" charset="0"/>
              </a:rPr>
              <a:t>University-level committees on assessment of teaching)</a:t>
            </a:r>
          </a:p>
          <a:p>
            <a:pPr marR="680085">
              <a:lnSpc>
                <a:spcPct val="115000"/>
              </a:lnSpc>
              <a:spcBef>
                <a:spcPts val="0"/>
              </a:spcBef>
              <a:spcAft>
                <a:spcPts val="0"/>
              </a:spcAft>
              <a:buSzPts val="1100"/>
              <a:buFont typeface="Wingdings" panose="05000000000000000000" pitchFamily="2" charset="2"/>
              <a:buChar char="Ø"/>
              <a:tabLst>
                <a:tab pos="1143000" algn="l"/>
              </a:tabLst>
            </a:pPr>
            <a:r>
              <a:rPr lang="en-CA" sz="1200" kern="100" dirty="0">
                <a:ea typeface="Arial" panose="020B0604020202020204" pitchFamily="34" charset="0"/>
                <a:cs typeface="Times New Roman" panose="02020603050405020304" pitchFamily="18" charset="0"/>
              </a:rPr>
              <a:t>Connect</a:t>
            </a:r>
            <a:r>
              <a:rPr lang="en-CA" sz="1200" kern="100" spc="-15" dirty="0">
                <a:ea typeface="Arial" panose="020B0604020202020204" pitchFamily="34" charset="0"/>
                <a:cs typeface="Times New Roman" panose="02020603050405020304" pitchFamily="18" charset="0"/>
              </a:rPr>
              <a:t> </a:t>
            </a:r>
            <a:r>
              <a:rPr lang="en-CA" sz="1200" kern="100" dirty="0">
                <a:ea typeface="Arial" panose="020B0604020202020204" pitchFamily="34" charset="0"/>
                <a:cs typeface="Times New Roman" panose="02020603050405020304" pitchFamily="18" charset="0"/>
              </a:rPr>
              <a:t>to</a:t>
            </a:r>
            <a:r>
              <a:rPr lang="en-CA" sz="1200" kern="100" spc="-15" dirty="0">
                <a:ea typeface="Arial" panose="020B0604020202020204" pitchFamily="34" charset="0"/>
                <a:cs typeface="Times New Roman" panose="02020603050405020304" pitchFamily="18" charset="0"/>
              </a:rPr>
              <a:t> </a:t>
            </a:r>
            <a:r>
              <a:rPr lang="en-CA" sz="1200" u="sng" kern="100" dirty="0">
                <a:solidFill>
                  <a:srgbClr val="467886"/>
                </a:solidFill>
                <a:ea typeface="Arial" panose="020B0604020202020204" pitchFamily="34" charset="0"/>
                <a:cs typeface="Times New Roman" panose="02020603050405020304" pitchFamily="18" charset="0"/>
                <a:hlinkClick r:id="rId3"/>
              </a:rPr>
              <a:t>University’s Framework for Teaching Effectiveness</a:t>
            </a:r>
            <a:r>
              <a:rPr lang="en-CA" sz="1200" kern="100" dirty="0">
                <a:solidFill>
                  <a:srgbClr val="467886"/>
                </a:solidFill>
                <a:ea typeface="Arial" panose="020B0604020202020204" pitchFamily="34" charset="0"/>
                <a:cs typeface="Times New Roman" panose="02020603050405020304" pitchFamily="18" charset="0"/>
              </a:rPr>
              <a:t> and </a:t>
            </a:r>
            <a:r>
              <a:rPr lang="en-CA" sz="1200" u="sng" kern="100" dirty="0">
                <a:solidFill>
                  <a:srgbClr val="467886"/>
                </a:solidFill>
                <a:ea typeface="Aptos" panose="020B0004020202020204" pitchFamily="34" charset="0"/>
                <a:cs typeface="Times New Roman" panose="02020603050405020304" pitchFamily="18" charset="0"/>
                <a:hlinkClick r:id="rId4"/>
              </a:rPr>
              <a:t>Educational Leadership</a:t>
            </a:r>
            <a:endParaRPr lang="en-US" sz="1200" kern="100" dirty="0">
              <a:ea typeface="Arial" panose="020B0604020202020204" pitchFamily="34" charset="0"/>
              <a:cs typeface="Times New Roman" panose="02020603050405020304" pitchFamily="18" charset="0"/>
            </a:endParaRPr>
          </a:p>
          <a:p>
            <a:pPr marR="680085" lvl="0">
              <a:lnSpc>
                <a:spcPct val="115000"/>
              </a:lnSpc>
              <a:spcBef>
                <a:spcPts val="0"/>
              </a:spcBef>
              <a:spcAft>
                <a:spcPts val="0"/>
              </a:spcAft>
              <a:buSzPts val="1100"/>
              <a:buFont typeface="Wingdings" panose="05000000000000000000" pitchFamily="2" charset="2"/>
              <a:buChar char="Ø"/>
              <a:tabLst>
                <a:tab pos="1143000" algn="l"/>
              </a:tabLst>
            </a:pPr>
            <a:endParaRPr lang="en-CA" sz="1200" kern="100" spc="0" dirty="0">
              <a:effectLst/>
              <a:ea typeface="Arial" panose="020B0604020202020204" pitchFamily="34" charset="0"/>
              <a:cs typeface="Times New Roman" panose="02020603050405020304" pitchFamily="18" charset="0"/>
            </a:endParaRPr>
          </a:p>
          <a:p>
            <a:pPr marL="0" marR="708660" lvl="0" indent="0">
              <a:lnSpc>
                <a:spcPct val="115000"/>
              </a:lnSpc>
              <a:spcBef>
                <a:spcPts val="0"/>
              </a:spcBef>
              <a:spcAft>
                <a:spcPts val="0"/>
              </a:spcAft>
              <a:buSzPts val="1100"/>
              <a:buNone/>
              <a:tabLst>
                <a:tab pos="1143000" algn="l"/>
              </a:tabLst>
            </a:pPr>
            <a:endParaRPr lang="en-US" sz="1200" kern="100" spc="0" dirty="0">
              <a:effectLst/>
              <a:ea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22878535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3AA0B0-3807-FF6B-D41B-BCB796DF2DA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E4F424A-CB25-8D39-8151-A1C754D5C45B}"/>
              </a:ext>
            </a:extLst>
          </p:cNvPr>
          <p:cNvSpPr>
            <a:spLocks noGrp="1"/>
          </p:cNvSpPr>
          <p:nvPr>
            <p:ph type="title"/>
          </p:nvPr>
        </p:nvSpPr>
        <p:spPr>
          <a:xfrm>
            <a:off x="259883" y="434108"/>
            <a:ext cx="11569729" cy="757383"/>
          </a:xfrm>
        </p:spPr>
        <p:txBody>
          <a:bodyPr/>
          <a:lstStyle/>
          <a:p>
            <a:r>
              <a:rPr lang="en-US" dirty="0"/>
              <a:t>Teaching Dossier – General Guidelines</a:t>
            </a:r>
          </a:p>
        </p:txBody>
      </p:sp>
      <p:sp>
        <p:nvSpPr>
          <p:cNvPr id="3" name="Content Placeholder 2">
            <a:extLst>
              <a:ext uri="{FF2B5EF4-FFF2-40B4-BE49-F238E27FC236}">
                <a16:creationId xmlns:a16="http://schemas.microsoft.com/office/drawing/2014/main" id="{D0E1EA20-2D13-B7BD-4E2C-82635A036D84}"/>
              </a:ext>
            </a:extLst>
          </p:cNvPr>
          <p:cNvSpPr>
            <a:spLocks noGrp="1"/>
          </p:cNvSpPr>
          <p:nvPr>
            <p:ph idx="1"/>
          </p:nvPr>
        </p:nvSpPr>
        <p:spPr>
          <a:xfrm>
            <a:off x="331778" y="1191491"/>
            <a:ext cx="11569729" cy="5033818"/>
          </a:xfrm>
        </p:spPr>
        <p:txBody>
          <a:bodyPr>
            <a:noAutofit/>
          </a:bodyPr>
          <a:lstStyle/>
          <a:p>
            <a:pPr marL="0" marR="0">
              <a:lnSpc>
                <a:spcPct val="115000"/>
              </a:lnSpc>
              <a:spcBef>
                <a:spcPts val="0"/>
              </a:spcBef>
              <a:spcAft>
                <a:spcPts val="0"/>
              </a:spcAft>
              <a:buNone/>
            </a:pPr>
            <a:r>
              <a:rPr lang="en-CA" sz="1400" b="1" kern="100" dirty="0">
                <a:effectLst/>
                <a:highlight>
                  <a:srgbClr val="FED34C"/>
                </a:highlight>
                <a:ea typeface="Times New Roman" panose="02020603050405020304" pitchFamily="18" charset="0"/>
                <a:cs typeface="Times New Roman" panose="02020603050405020304" pitchFamily="18" charset="0"/>
              </a:rPr>
              <a:t>Evidence</a:t>
            </a:r>
            <a:r>
              <a:rPr lang="en-CA" sz="1400" b="1" kern="100" spc="80" dirty="0">
                <a:effectLst/>
                <a:highlight>
                  <a:srgbClr val="FED34C"/>
                </a:highlight>
                <a:ea typeface="Times New Roman" panose="02020603050405020304" pitchFamily="18" charset="0"/>
                <a:cs typeface="Times New Roman" panose="02020603050405020304" pitchFamily="18" charset="0"/>
              </a:rPr>
              <a:t> </a:t>
            </a:r>
            <a:r>
              <a:rPr lang="en-CA" sz="1400" b="1" kern="100" dirty="0">
                <a:effectLst/>
                <a:highlight>
                  <a:srgbClr val="FED34C"/>
                </a:highlight>
                <a:ea typeface="Times New Roman" panose="02020603050405020304" pitchFamily="18" charset="0"/>
                <a:cs typeface="Times New Roman" panose="02020603050405020304" pitchFamily="18" charset="0"/>
              </a:rPr>
              <a:t>of</a:t>
            </a:r>
            <a:r>
              <a:rPr lang="en-CA" sz="1400" b="1" kern="100" spc="80" dirty="0">
                <a:effectLst/>
                <a:highlight>
                  <a:srgbClr val="FED34C"/>
                </a:highlight>
                <a:ea typeface="Times New Roman" panose="02020603050405020304" pitchFamily="18" charset="0"/>
                <a:cs typeface="Times New Roman" panose="02020603050405020304" pitchFamily="18" charset="0"/>
              </a:rPr>
              <a:t> </a:t>
            </a:r>
            <a:r>
              <a:rPr lang="en-CA" sz="1400" b="1" kern="100" dirty="0">
                <a:effectLst/>
                <a:highlight>
                  <a:srgbClr val="FED34C"/>
                </a:highlight>
                <a:ea typeface="Times New Roman" panose="02020603050405020304" pitchFamily="18" charset="0"/>
                <a:cs typeface="Times New Roman" panose="02020603050405020304" pitchFamily="18" charset="0"/>
              </a:rPr>
              <a:t>Teaching</a:t>
            </a:r>
            <a:r>
              <a:rPr lang="en-CA" sz="1400" b="1" kern="100" spc="75" dirty="0">
                <a:effectLst/>
                <a:highlight>
                  <a:srgbClr val="FED34C"/>
                </a:highlight>
                <a:ea typeface="Times New Roman" panose="02020603050405020304" pitchFamily="18" charset="0"/>
                <a:cs typeface="Times New Roman" panose="02020603050405020304" pitchFamily="18" charset="0"/>
              </a:rPr>
              <a:t> </a:t>
            </a:r>
            <a:r>
              <a:rPr lang="en-CA" sz="1400" b="1" kern="100" dirty="0">
                <a:effectLst/>
                <a:highlight>
                  <a:srgbClr val="FED34C"/>
                </a:highlight>
                <a:ea typeface="Times New Roman" panose="02020603050405020304" pitchFamily="18" charset="0"/>
                <a:cs typeface="Times New Roman" panose="02020603050405020304" pitchFamily="18" charset="0"/>
              </a:rPr>
              <a:t>Effectiveness</a:t>
            </a:r>
            <a:r>
              <a:rPr lang="en-CA" sz="1400" b="1" kern="100" spc="85" dirty="0">
                <a:effectLst/>
                <a:highlight>
                  <a:srgbClr val="FED34C"/>
                </a:highlight>
                <a:ea typeface="Times New Roman" panose="02020603050405020304" pitchFamily="18" charset="0"/>
                <a:cs typeface="Times New Roman" panose="02020603050405020304" pitchFamily="18" charset="0"/>
              </a:rPr>
              <a:t> </a:t>
            </a:r>
            <a:r>
              <a:rPr lang="en-CA" sz="1400" b="1" kern="100" dirty="0">
                <a:effectLst/>
                <a:highlight>
                  <a:srgbClr val="FED34C"/>
                </a:highlight>
                <a:ea typeface="Times New Roman" panose="02020603050405020304" pitchFamily="18" charset="0"/>
                <a:cs typeface="Times New Roman" panose="02020603050405020304" pitchFamily="18" charset="0"/>
              </a:rPr>
              <a:t>(1/2</a:t>
            </a:r>
            <a:r>
              <a:rPr lang="en-CA" sz="1400" b="1" kern="100" spc="75" dirty="0">
                <a:effectLst/>
                <a:highlight>
                  <a:srgbClr val="FED34C"/>
                </a:highlight>
                <a:ea typeface="Times New Roman" panose="02020603050405020304" pitchFamily="18" charset="0"/>
                <a:cs typeface="Times New Roman" panose="02020603050405020304" pitchFamily="18" charset="0"/>
              </a:rPr>
              <a:t> </a:t>
            </a:r>
            <a:r>
              <a:rPr lang="en-CA" sz="1400" b="1" kern="100" dirty="0">
                <a:effectLst/>
                <a:highlight>
                  <a:srgbClr val="FED34C"/>
                </a:highlight>
                <a:ea typeface="Times New Roman" panose="02020603050405020304" pitchFamily="18" charset="0"/>
                <a:cs typeface="Times New Roman" panose="02020603050405020304" pitchFamily="18" charset="0"/>
              </a:rPr>
              <a:t>page</a:t>
            </a:r>
            <a:r>
              <a:rPr lang="en-CA" sz="1400" b="1" kern="100" spc="80" dirty="0">
                <a:effectLst/>
                <a:highlight>
                  <a:srgbClr val="FED34C"/>
                </a:highlight>
                <a:ea typeface="Times New Roman" panose="02020603050405020304" pitchFamily="18" charset="0"/>
                <a:cs typeface="Times New Roman" panose="02020603050405020304" pitchFamily="18" charset="0"/>
              </a:rPr>
              <a:t> </a:t>
            </a:r>
            <a:r>
              <a:rPr lang="en-CA" sz="1400" b="1" kern="100" dirty="0">
                <a:effectLst/>
                <a:highlight>
                  <a:srgbClr val="FED34C"/>
                </a:highlight>
                <a:ea typeface="Times New Roman" panose="02020603050405020304" pitchFamily="18" charset="0"/>
                <a:cs typeface="Times New Roman" panose="02020603050405020304" pitchFamily="18" charset="0"/>
              </a:rPr>
              <a:t>to</a:t>
            </a:r>
            <a:r>
              <a:rPr lang="en-CA" sz="1400" b="1" kern="100" spc="90" dirty="0">
                <a:effectLst/>
                <a:highlight>
                  <a:srgbClr val="FED34C"/>
                </a:highlight>
                <a:ea typeface="Times New Roman" panose="02020603050405020304" pitchFamily="18" charset="0"/>
                <a:cs typeface="Times New Roman" panose="02020603050405020304" pitchFamily="18" charset="0"/>
              </a:rPr>
              <a:t> </a:t>
            </a:r>
            <a:r>
              <a:rPr lang="en-CA" sz="1400" b="1" kern="100" dirty="0">
                <a:effectLst/>
                <a:highlight>
                  <a:srgbClr val="FED34C"/>
                </a:highlight>
                <a:ea typeface="Times New Roman" panose="02020603050405020304" pitchFamily="18" charset="0"/>
                <a:cs typeface="Times New Roman" panose="02020603050405020304" pitchFamily="18" charset="0"/>
              </a:rPr>
              <a:t>1</a:t>
            </a:r>
            <a:r>
              <a:rPr lang="en-CA" sz="1400" b="1" kern="100" spc="75" dirty="0">
                <a:effectLst/>
                <a:highlight>
                  <a:srgbClr val="FED34C"/>
                </a:highlight>
                <a:ea typeface="Times New Roman" panose="02020603050405020304" pitchFamily="18" charset="0"/>
                <a:cs typeface="Times New Roman" panose="02020603050405020304" pitchFamily="18" charset="0"/>
              </a:rPr>
              <a:t> </a:t>
            </a:r>
            <a:r>
              <a:rPr lang="en-CA" sz="1400" b="1" kern="100" spc="-10" dirty="0">
                <a:effectLst/>
                <a:highlight>
                  <a:srgbClr val="FED34C"/>
                </a:highlight>
                <a:ea typeface="Times New Roman" panose="02020603050405020304" pitchFamily="18" charset="0"/>
                <a:cs typeface="Times New Roman" panose="02020603050405020304" pitchFamily="18" charset="0"/>
              </a:rPr>
              <a:t>page)</a:t>
            </a:r>
            <a:endParaRPr lang="en-US" sz="1400" b="1" kern="100" dirty="0">
              <a:effectLst/>
              <a:highlight>
                <a:srgbClr val="FED34C"/>
              </a:highlight>
              <a:ea typeface="Times New Roman" panose="02020603050405020304" pitchFamily="18" charset="0"/>
              <a:cs typeface="Times New Roman" panose="02020603050405020304" pitchFamily="18" charset="0"/>
            </a:endParaRPr>
          </a:p>
          <a:p>
            <a:pPr marR="0" lvl="0">
              <a:lnSpc>
                <a:spcPct val="115000"/>
              </a:lnSpc>
              <a:spcBef>
                <a:spcPts val="0"/>
              </a:spcBef>
              <a:spcAft>
                <a:spcPts val="0"/>
              </a:spcAft>
              <a:buSzPts val="1100"/>
              <a:buFont typeface="Wingdings" panose="05000000000000000000" pitchFamily="2" charset="2"/>
              <a:buChar char="Ø"/>
              <a:tabLst>
                <a:tab pos="1143000" algn="l"/>
              </a:tabLst>
            </a:pPr>
            <a:r>
              <a:rPr lang="en-CA" sz="1400" kern="100" spc="0" dirty="0">
                <a:effectLst/>
                <a:ea typeface="Arial" panose="020B0604020202020204" pitchFamily="34" charset="0"/>
                <a:cs typeface="Times New Roman" panose="02020603050405020304" pitchFamily="18" charset="0"/>
              </a:rPr>
              <a:t>Summary</a:t>
            </a:r>
            <a:r>
              <a:rPr lang="en-CA" sz="1400" kern="100" spc="-25" dirty="0">
                <a:effectLst/>
                <a:ea typeface="Arial" panose="020B0604020202020204" pitchFamily="34" charset="0"/>
                <a:cs typeface="Times New Roman" panose="02020603050405020304" pitchFamily="18" charset="0"/>
              </a:rPr>
              <a:t> </a:t>
            </a:r>
            <a:r>
              <a:rPr lang="en-CA" sz="1400" kern="100" spc="0" dirty="0">
                <a:effectLst/>
                <a:ea typeface="Arial" panose="020B0604020202020204" pitchFamily="34" charset="0"/>
                <a:cs typeface="Times New Roman" panose="02020603050405020304" pitchFamily="18" charset="0"/>
              </a:rPr>
              <a:t>of</a:t>
            </a:r>
            <a:r>
              <a:rPr lang="en-CA" sz="1400" kern="100" spc="-20" dirty="0">
                <a:effectLst/>
                <a:ea typeface="Arial" panose="020B0604020202020204" pitchFamily="34" charset="0"/>
                <a:cs typeface="Times New Roman" panose="02020603050405020304" pitchFamily="18" charset="0"/>
              </a:rPr>
              <a:t> </a:t>
            </a:r>
            <a:r>
              <a:rPr lang="en-CA" sz="1400" kern="100" spc="0" dirty="0">
                <a:effectLst/>
                <a:ea typeface="Arial" panose="020B0604020202020204" pitchFamily="34" charset="0"/>
                <a:cs typeface="Times New Roman" panose="02020603050405020304" pitchFamily="18" charset="0"/>
              </a:rPr>
              <a:t>and</a:t>
            </a:r>
            <a:r>
              <a:rPr lang="en-CA" sz="1400" kern="100" spc="-15" dirty="0">
                <a:effectLst/>
                <a:ea typeface="Arial" panose="020B0604020202020204" pitchFamily="34" charset="0"/>
                <a:cs typeface="Times New Roman" panose="02020603050405020304" pitchFamily="18" charset="0"/>
              </a:rPr>
              <a:t> </a:t>
            </a:r>
            <a:r>
              <a:rPr lang="en-CA" sz="1400" kern="100" spc="0" dirty="0">
                <a:effectLst/>
                <a:ea typeface="Arial" panose="020B0604020202020204" pitchFamily="34" charset="0"/>
                <a:cs typeface="Times New Roman" panose="02020603050405020304" pitchFamily="18" charset="0"/>
              </a:rPr>
              <a:t>response</a:t>
            </a:r>
            <a:r>
              <a:rPr lang="en-CA" sz="1400" kern="100" spc="-15" dirty="0">
                <a:effectLst/>
                <a:ea typeface="Arial" panose="020B0604020202020204" pitchFamily="34" charset="0"/>
                <a:cs typeface="Times New Roman" panose="02020603050405020304" pitchFamily="18" charset="0"/>
              </a:rPr>
              <a:t> </a:t>
            </a:r>
            <a:r>
              <a:rPr lang="en-CA" sz="1400" kern="100" spc="0" dirty="0">
                <a:effectLst/>
                <a:ea typeface="Arial" panose="020B0604020202020204" pitchFamily="34" charset="0"/>
                <a:cs typeface="Times New Roman" panose="02020603050405020304" pitchFamily="18" charset="0"/>
              </a:rPr>
              <a:t>to</a:t>
            </a:r>
            <a:r>
              <a:rPr lang="en-CA" sz="1400" kern="100" spc="-15" dirty="0">
                <a:effectLst/>
                <a:ea typeface="Arial" panose="020B0604020202020204" pitchFamily="34" charset="0"/>
                <a:cs typeface="Times New Roman" panose="02020603050405020304" pitchFamily="18" charset="0"/>
              </a:rPr>
              <a:t> </a:t>
            </a:r>
            <a:r>
              <a:rPr lang="en-CA" sz="1400" kern="100" spc="0" dirty="0">
                <a:effectLst/>
                <a:ea typeface="Arial" panose="020B0604020202020204" pitchFamily="34" charset="0"/>
                <a:cs typeface="Times New Roman" panose="02020603050405020304" pitchFamily="18" charset="0"/>
              </a:rPr>
              <a:t>Peer</a:t>
            </a:r>
            <a:r>
              <a:rPr lang="en-CA" sz="1400" kern="100" spc="-25" dirty="0">
                <a:effectLst/>
                <a:ea typeface="Arial" panose="020B0604020202020204" pitchFamily="34" charset="0"/>
                <a:cs typeface="Times New Roman" panose="02020603050405020304" pitchFamily="18" charset="0"/>
              </a:rPr>
              <a:t> </a:t>
            </a:r>
            <a:r>
              <a:rPr lang="en-CA" sz="1400" kern="100" spc="0" dirty="0">
                <a:effectLst/>
                <a:ea typeface="Arial" panose="020B0604020202020204" pitchFamily="34" charset="0"/>
                <a:cs typeface="Times New Roman" panose="02020603050405020304" pitchFamily="18" charset="0"/>
              </a:rPr>
              <a:t>Reviews</a:t>
            </a:r>
            <a:r>
              <a:rPr lang="en-CA" sz="1400" kern="100" spc="-15" dirty="0">
                <a:effectLst/>
                <a:ea typeface="Arial" panose="020B0604020202020204" pitchFamily="34" charset="0"/>
                <a:cs typeface="Times New Roman" panose="02020603050405020304" pitchFamily="18" charset="0"/>
              </a:rPr>
              <a:t> </a:t>
            </a:r>
            <a:r>
              <a:rPr lang="en-CA" sz="1400" kern="100" spc="0" dirty="0">
                <a:effectLst/>
                <a:ea typeface="Arial" panose="020B0604020202020204" pitchFamily="34" charset="0"/>
                <a:cs typeface="Times New Roman" panose="02020603050405020304" pitchFamily="18" charset="0"/>
              </a:rPr>
              <a:t>of</a:t>
            </a:r>
            <a:r>
              <a:rPr lang="en-CA" sz="1400" kern="100" spc="-20" dirty="0">
                <a:effectLst/>
                <a:ea typeface="Arial" panose="020B0604020202020204" pitchFamily="34" charset="0"/>
                <a:cs typeface="Times New Roman" panose="02020603050405020304" pitchFamily="18" charset="0"/>
              </a:rPr>
              <a:t> </a:t>
            </a:r>
            <a:r>
              <a:rPr lang="en-CA" sz="1400" kern="100" spc="-10" dirty="0">
                <a:effectLst/>
                <a:ea typeface="Arial" panose="020B0604020202020204" pitchFamily="34" charset="0"/>
                <a:cs typeface="Times New Roman" panose="02020603050405020304" pitchFamily="18" charset="0"/>
              </a:rPr>
              <a:t>Teaching</a:t>
            </a:r>
            <a:endParaRPr lang="en-US" sz="1400" kern="100" spc="0" dirty="0">
              <a:effectLst/>
              <a:ea typeface="Arial" panose="020B0604020202020204" pitchFamily="34" charset="0"/>
              <a:cs typeface="Times New Roman" panose="02020603050405020304" pitchFamily="18" charset="0"/>
            </a:endParaRPr>
          </a:p>
          <a:p>
            <a:pPr marR="0" lvl="0">
              <a:lnSpc>
                <a:spcPct val="115000"/>
              </a:lnSpc>
              <a:spcBef>
                <a:spcPts val="0"/>
              </a:spcBef>
              <a:spcAft>
                <a:spcPts val="0"/>
              </a:spcAft>
              <a:buSzPts val="1100"/>
              <a:buFont typeface="Wingdings" panose="05000000000000000000" pitchFamily="2" charset="2"/>
              <a:buChar char="Ø"/>
              <a:tabLst>
                <a:tab pos="1143000" algn="l"/>
              </a:tabLst>
            </a:pPr>
            <a:r>
              <a:rPr lang="en-CA" sz="1400" kern="100" spc="0" dirty="0">
                <a:effectLst/>
                <a:ea typeface="Arial" panose="020B0604020202020204" pitchFamily="34" charset="0"/>
                <a:cs typeface="Times New Roman" panose="02020603050405020304" pitchFamily="18" charset="0"/>
              </a:rPr>
              <a:t>Summary</a:t>
            </a:r>
            <a:r>
              <a:rPr lang="en-CA" sz="1400" kern="100" spc="-25" dirty="0">
                <a:effectLst/>
                <a:ea typeface="Arial" panose="020B0604020202020204" pitchFamily="34" charset="0"/>
                <a:cs typeface="Times New Roman" panose="02020603050405020304" pitchFamily="18" charset="0"/>
              </a:rPr>
              <a:t> </a:t>
            </a:r>
            <a:r>
              <a:rPr lang="en-CA" sz="1400" kern="100" spc="0" dirty="0">
                <a:effectLst/>
                <a:ea typeface="Arial" panose="020B0604020202020204" pitchFamily="34" charset="0"/>
                <a:cs typeface="Times New Roman" panose="02020603050405020304" pitchFamily="18" charset="0"/>
              </a:rPr>
              <a:t>of</a:t>
            </a:r>
            <a:r>
              <a:rPr lang="en-CA" sz="1400" kern="100" spc="-20" dirty="0">
                <a:effectLst/>
                <a:ea typeface="Arial" panose="020B0604020202020204" pitchFamily="34" charset="0"/>
                <a:cs typeface="Times New Roman" panose="02020603050405020304" pitchFamily="18" charset="0"/>
              </a:rPr>
              <a:t> </a:t>
            </a:r>
            <a:r>
              <a:rPr lang="en-CA" sz="1400" kern="100" spc="0" dirty="0">
                <a:effectLst/>
                <a:ea typeface="Arial" panose="020B0604020202020204" pitchFamily="34" charset="0"/>
                <a:cs typeface="Times New Roman" panose="02020603050405020304" pitchFamily="18" charset="0"/>
              </a:rPr>
              <a:t>and</a:t>
            </a:r>
            <a:r>
              <a:rPr lang="en-CA" sz="1400" kern="100" spc="-15" dirty="0">
                <a:effectLst/>
                <a:ea typeface="Arial" panose="020B0604020202020204" pitchFamily="34" charset="0"/>
                <a:cs typeface="Times New Roman" panose="02020603050405020304" pitchFamily="18" charset="0"/>
              </a:rPr>
              <a:t> </a:t>
            </a:r>
            <a:r>
              <a:rPr lang="en-CA" sz="1400" kern="100" spc="0" dirty="0">
                <a:effectLst/>
                <a:ea typeface="Arial" panose="020B0604020202020204" pitchFamily="34" charset="0"/>
                <a:cs typeface="Times New Roman" panose="02020603050405020304" pitchFamily="18" charset="0"/>
              </a:rPr>
              <a:t>optional</a:t>
            </a:r>
            <a:r>
              <a:rPr lang="en-CA" sz="1400" kern="100" spc="-25" dirty="0">
                <a:effectLst/>
                <a:ea typeface="Arial" panose="020B0604020202020204" pitchFamily="34" charset="0"/>
                <a:cs typeface="Times New Roman" panose="02020603050405020304" pitchFamily="18" charset="0"/>
              </a:rPr>
              <a:t> </a:t>
            </a:r>
            <a:r>
              <a:rPr lang="en-CA" sz="1400" kern="100" spc="0" dirty="0">
                <a:effectLst/>
                <a:ea typeface="Arial" panose="020B0604020202020204" pitchFamily="34" charset="0"/>
                <a:cs typeface="Times New Roman" panose="02020603050405020304" pitchFamily="18" charset="0"/>
              </a:rPr>
              <a:t>response</a:t>
            </a:r>
            <a:r>
              <a:rPr lang="en-CA" sz="1400" kern="100" spc="-25" dirty="0">
                <a:effectLst/>
                <a:ea typeface="Arial" panose="020B0604020202020204" pitchFamily="34" charset="0"/>
                <a:cs typeface="Times New Roman" panose="02020603050405020304" pitchFamily="18" charset="0"/>
              </a:rPr>
              <a:t> </a:t>
            </a:r>
            <a:r>
              <a:rPr lang="en-CA" sz="1400" kern="100" spc="0" dirty="0">
                <a:effectLst/>
                <a:ea typeface="Arial" panose="020B0604020202020204" pitchFamily="34" charset="0"/>
                <a:cs typeface="Times New Roman" panose="02020603050405020304" pitchFamily="18" charset="0"/>
              </a:rPr>
              <a:t>to</a:t>
            </a:r>
            <a:r>
              <a:rPr lang="en-CA" sz="1400" kern="100" spc="-25" dirty="0">
                <a:effectLst/>
                <a:ea typeface="Arial" panose="020B0604020202020204" pitchFamily="34" charset="0"/>
                <a:cs typeface="Times New Roman" panose="02020603050405020304" pitchFamily="18" charset="0"/>
              </a:rPr>
              <a:t> </a:t>
            </a:r>
            <a:r>
              <a:rPr lang="en-CA" sz="1400" kern="100" spc="0" dirty="0">
                <a:effectLst/>
                <a:ea typeface="Arial" panose="020B0604020202020204" pitchFamily="34" charset="0"/>
                <a:cs typeface="Times New Roman" panose="02020603050405020304" pitchFamily="18" charset="0"/>
              </a:rPr>
              <a:t>SCPS</a:t>
            </a:r>
            <a:r>
              <a:rPr lang="en-CA" sz="1400" kern="100" spc="-25" dirty="0">
                <a:effectLst/>
                <a:ea typeface="Arial" panose="020B0604020202020204" pitchFamily="34" charset="0"/>
                <a:cs typeface="Times New Roman" panose="02020603050405020304" pitchFamily="18" charset="0"/>
              </a:rPr>
              <a:t> </a:t>
            </a:r>
            <a:r>
              <a:rPr lang="en-CA" sz="1400" kern="100" spc="-20" dirty="0">
                <a:effectLst/>
                <a:ea typeface="Arial" panose="020B0604020202020204" pitchFamily="34" charset="0"/>
                <a:cs typeface="Times New Roman" panose="02020603050405020304" pitchFamily="18" charset="0"/>
              </a:rPr>
              <a:t>data</a:t>
            </a:r>
            <a:endParaRPr lang="en-US" sz="1400" kern="100" spc="0" dirty="0">
              <a:effectLst/>
              <a:ea typeface="Arial" panose="020B0604020202020204" pitchFamily="34" charset="0"/>
              <a:cs typeface="Times New Roman" panose="02020603050405020304" pitchFamily="18" charset="0"/>
            </a:endParaRPr>
          </a:p>
          <a:p>
            <a:pPr marR="0" lvl="0">
              <a:lnSpc>
                <a:spcPct val="115000"/>
              </a:lnSpc>
              <a:spcBef>
                <a:spcPts val="0"/>
              </a:spcBef>
              <a:spcAft>
                <a:spcPts val="0"/>
              </a:spcAft>
              <a:buSzPts val="1100"/>
              <a:buFont typeface="Wingdings" panose="05000000000000000000" pitchFamily="2" charset="2"/>
              <a:buChar char="Ø"/>
              <a:tabLst>
                <a:tab pos="1143000" algn="l"/>
              </a:tabLst>
            </a:pPr>
            <a:r>
              <a:rPr lang="en-CA" sz="1400" kern="100" spc="0" dirty="0">
                <a:effectLst/>
                <a:ea typeface="Arial" panose="020B0604020202020204" pitchFamily="34" charset="0"/>
                <a:cs typeface="Times New Roman" panose="02020603050405020304" pitchFamily="18" charset="0"/>
              </a:rPr>
              <a:t>Teaching</a:t>
            </a:r>
            <a:r>
              <a:rPr lang="en-CA" sz="1400" kern="100" spc="-20" dirty="0">
                <a:effectLst/>
                <a:ea typeface="Arial" panose="020B0604020202020204" pitchFamily="34" charset="0"/>
                <a:cs typeface="Times New Roman" panose="02020603050405020304" pitchFamily="18" charset="0"/>
              </a:rPr>
              <a:t> </a:t>
            </a:r>
            <a:r>
              <a:rPr lang="en-CA" sz="1400" kern="100" spc="0" dirty="0">
                <a:effectLst/>
                <a:ea typeface="Arial" panose="020B0604020202020204" pitchFamily="34" charset="0"/>
                <a:cs typeface="Times New Roman" panose="02020603050405020304" pitchFamily="18" charset="0"/>
              </a:rPr>
              <a:t>awards</a:t>
            </a:r>
            <a:r>
              <a:rPr lang="en-CA" sz="1400" kern="100" spc="-25" dirty="0">
                <a:effectLst/>
                <a:ea typeface="Arial" panose="020B0604020202020204" pitchFamily="34" charset="0"/>
                <a:cs typeface="Times New Roman" panose="02020603050405020304" pitchFamily="18" charset="0"/>
              </a:rPr>
              <a:t> </a:t>
            </a:r>
            <a:r>
              <a:rPr lang="en-CA" sz="1400" kern="100" spc="-10" dirty="0">
                <a:effectLst/>
                <a:ea typeface="Arial" panose="020B0604020202020204" pitchFamily="34" charset="0"/>
                <a:cs typeface="Times New Roman" panose="02020603050405020304" pitchFamily="18" charset="0"/>
              </a:rPr>
              <a:t>received</a:t>
            </a:r>
          </a:p>
          <a:p>
            <a:pPr marL="342900" marR="0" lvl="0" indent="-342900">
              <a:lnSpc>
                <a:spcPct val="115000"/>
              </a:lnSpc>
              <a:spcBef>
                <a:spcPts val="0"/>
              </a:spcBef>
              <a:spcAft>
                <a:spcPts val="0"/>
              </a:spcAft>
              <a:buSzPts val="1100"/>
              <a:buFont typeface="Arial" panose="020B0604020202020204" pitchFamily="34" charset="0"/>
              <a:buChar char="•"/>
              <a:tabLst>
                <a:tab pos="1143000" algn="l"/>
              </a:tabLst>
            </a:pPr>
            <a:endParaRPr lang="en-US" sz="1400" kern="100" spc="0" dirty="0">
              <a:effectLst/>
              <a:ea typeface="Arial" panose="020B0604020202020204" pitchFamily="34" charset="0"/>
              <a:cs typeface="Times New Roman" panose="02020603050405020304" pitchFamily="18" charset="0"/>
            </a:endParaRPr>
          </a:p>
          <a:p>
            <a:pPr marL="0" marR="0">
              <a:lnSpc>
                <a:spcPct val="115000"/>
              </a:lnSpc>
              <a:spcBef>
                <a:spcPts val="0"/>
              </a:spcBef>
              <a:spcAft>
                <a:spcPts val="0"/>
              </a:spcAft>
              <a:buNone/>
            </a:pPr>
            <a:r>
              <a:rPr lang="en-CA" sz="1400" b="1" kern="100" dirty="0">
                <a:effectLst/>
                <a:highlight>
                  <a:srgbClr val="FED34C"/>
                </a:highlight>
                <a:ea typeface="Times New Roman" panose="02020603050405020304" pitchFamily="18" charset="0"/>
                <a:cs typeface="Times New Roman" panose="02020603050405020304" pitchFamily="18" charset="0"/>
              </a:rPr>
              <a:t>Goals</a:t>
            </a:r>
            <a:r>
              <a:rPr lang="en-CA" sz="1400" b="1" kern="100" spc="-50" dirty="0">
                <a:effectLst/>
                <a:highlight>
                  <a:srgbClr val="FED34C"/>
                </a:highlight>
                <a:ea typeface="Times New Roman" panose="02020603050405020304" pitchFamily="18" charset="0"/>
                <a:cs typeface="Times New Roman" panose="02020603050405020304" pitchFamily="18" charset="0"/>
              </a:rPr>
              <a:t> </a:t>
            </a:r>
            <a:r>
              <a:rPr lang="en-CA" sz="1400" b="1" kern="100" dirty="0">
                <a:effectLst/>
                <a:highlight>
                  <a:srgbClr val="FED34C"/>
                </a:highlight>
                <a:ea typeface="Times New Roman" panose="02020603050405020304" pitchFamily="18" charset="0"/>
                <a:cs typeface="Times New Roman" panose="02020603050405020304" pitchFamily="18" charset="0"/>
              </a:rPr>
              <a:t>in</a:t>
            </a:r>
            <a:r>
              <a:rPr lang="en-CA" sz="1400" b="1" kern="100" spc="-60" dirty="0">
                <a:effectLst/>
                <a:highlight>
                  <a:srgbClr val="FED34C"/>
                </a:highlight>
                <a:ea typeface="Times New Roman" panose="02020603050405020304" pitchFamily="18" charset="0"/>
                <a:cs typeface="Times New Roman" panose="02020603050405020304" pitchFamily="18" charset="0"/>
              </a:rPr>
              <a:t> </a:t>
            </a:r>
            <a:r>
              <a:rPr lang="en-CA" sz="1400" b="1" kern="100" dirty="0">
                <a:effectLst/>
                <a:highlight>
                  <a:srgbClr val="FED34C"/>
                </a:highlight>
                <a:ea typeface="Times New Roman" panose="02020603050405020304" pitchFamily="18" charset="0"/>
                <a:cs typeface="Times New Roman" panose="02020603050405020304" pitchFamily="18" charset="0"/>
              </a:rPr>
              <a:t>Future</a:t>
            </a:r>
            <a:r>
              <a:rPr lang="en-CA" sz="1400" b="1" kern="100" spc="-55" dirty="0">
                <a:effectLst/>
                <a:highlight>
                  <a:srgbClr val="FED34C"/>
                </a:highlight>
                <a:ea typeface="Times New Roman" panose="02020603050405020304" pitchFamily="18" charset="0"/>
                <a:cs typeface="Times New Roman" panose="02020603050405020304" pitchFamily="18" charset="0"/>
              </a:rPr>
              <a:t> </a:t>
            </a:r>
            <a:r>
              <a:rPr lang="en-CA" sz="1400" b="1" kern="100" dirty="0">
                <a:effectLst/>
                <a:highlight>
                  <a:srgbClr val="FED34C"/>
                </a:highlight>
                <a:ea typeface="Times New Roman" panose="02020603050405020304" pitchFamily="18" charset="0"/>
                <a:cs typeface="Times New Roman" panose="02020603050405020304" pitchFamily="18" charset="0"/>
              </a:rPr>
              <a:t>Teaching</a:t>
            </a:r>
            <a:r>
              <a:rPr lang="en-CA" sz="1400" b="1" kern="100" spc="-60" dirty="0">
                <a:effectLst/>
                <a:highlight>
                  <a:srgbClr val="FED34C"/>
                </a:highlight>
                <a:ea typeface="Times New Roman" panose="02020603050405020304" pitchFamily="18" charset="0"/>
                <a:cs typeface="Times New Roman" panose="02020603050405020304" pitchFamily="18" charset="0"/>
              </a:rPr>
              <a:t> </a:t>
            </a:r>
            <a:r>
              <a:rPr lang="en-CA" sz="1400" b="1" kern="100" dirty="0">
                <a:effectLst/>
                <a:highlight>
                  <a:srgbClr val="FED34C"/>
                </a:highlight>
                <a:ea typeface="Times New Roman" panose="02020603050405020304" pitchFamily="18" charset="0"/>
                <a:cs typeface="Times New Roman" panose="02020603050405020304" pitchFamily="18" charset="0"/>
              </a:rPr>
              <a:t>(1/2</a:t>
            </a:r>
            <a:r>
              <a:rPr lang="en-CA" sz="1400" b="1" kern="100" spc="-50" dirty="0">
                <a:effectLst/>
                <a:highlight>
                  <a:srgbClr val="FED34C"/>
                </a:highlight>
                <a:ea typeface="Times New Roman" panose="02020603050405020304" pitchFamily="18" charset="0"/>
                <a:cs typeface="Times New Roman" panose="02020603050405020304" pitchFamily="18" charset="0"/>
              </a:rPr>
              <a:t> </a:t>
            </a:r>
            <a:r>
              <a:rPr lang="en-CA" sz="1400" b="1" kern="100" dirty="0">
                <a:effectLst/>
                <a:highlight>
                  <a:srgbClr val="FED34C"/>
                </a:highlight>
                <a:ea typeface="Times New Roman" panose="02020603050405020304" pitchFamily="18" charset="0"/>
                <a:cs typeface="Times New Roman" panose="02020603050405020304" pitchFamily="18" charset="0"/>
              </a:rPr>
              <a:t>page</a:t>
            </a:r>
            <a:r>
              <a:rPr lang="en-CA" sz="1400" b="1" kern="100" spc="-55" dirty="0">
                <a:effectLst/>
                <a:highlight>
                  <a:srgbClr val="FED34C"/>
                </a:highlight>
                <a:ea typeface="Times New Roman" panose="02020603050405020304" pitchFamily="18" charset="0"/>
                <a:cs typeface="Times New Roman" panose="02020603050405020304" pitchFamily="18" charset="0"/>
              </a:rPr>
              <a:t> </a:t>
            </a:r>
            <a:r>
              <a:rPr lang="en-CA" sz="1400" b="1" kern="100" dirty="0">
                <a:effectLst/>
                <a:highlight>
                  <a:srgbClr val="FED34C"/>
                </a:highlight>
                <a:ea typeface="Times New Roman" panose="02020603050405020304" pitchFamily="18" charset="0"/>
                <a:cs typeface="Times New Roman" panose="02020603050405020304" pitchFamily="18" charset="0"/>
              </a:rPr>
              <a:t>to</a:t>
            </a:r>
            <a:r>
              <a:rPr lang="en-CA" sz="1400" b="1" kern="100" spc="-60" dirty="0">
                <a:effectLst/>
                <a:highlight>
                  <a:srgbClr val="FED34C"/>
                </a:highlight>
                <a:ea typeface="Times New Roman" panose="02020603050405020304" pitchFamily="18" charset="0"/>
                <a:cs typeface="Times New Roman" panose="02020603050405020304" pitchFamily="18" charset="0"/>
              </a:rPr>
              <a:t> </a:t>
            </a:r>
            <a:r>
              <a:rPr lang="en-CA" sz="1400" b="1" kern="100" dirty="0">
                <a:effectLst/>
                <a:highlight>
                  <a:srgbClr val="FED34C"/>
                </a:highlight>
                <a:ea typeface="Times New Roman" panose="02020603050405020304" pitchFamily="18" charset="0"/>
                <a:cs typeface="Times New Roman" panose="02020603050405020304" pitchFamily="18" charset="0"/>
              </a:rPr>
              <a:t>1</a:t>
            </a:r>
            <a:r>
              <a:rPr lang="en-CA" sz="1400" b="1" kern="100" spc="-45" dirty="0">
                <a:effectLst/>
                <a:highlight>
                  <a:srgbClr val="FED34C"/>
                </a:highlight>
                <a:ea typeface="Times New Roman" panose="02020603050405020304" pitchFamily="18" charset="0"/>
                <a:cs typeface="Times New Roman" panose="02020603050405020304" pitchFamily="18" charset="0"/>
              </a:rPr>
              <a:t> </a:t>
            </a:r>
            <a:r>
              <a:rPr lang="en-CA" sz="1400" b="1" kern="100" spc="-20" dirty="0">
                <a:effectLst/>
                <a:highlight>
                  <a:srgbClr val="FED34C"/>
                </a:highlight>
                <a:ea typeface="Times New Roman" panose="02020603050405020304" pitchFamily="18" charset="0"/>
                <a:cs typeface="Times New Roman" panose="02020603050405020304" pitchFamily="18" charset="0"/>
              </a:rPr>
              <a:t>page)</a:t>
            </a:r>
            <a:endParaRPr lang="en-US" sz="1400" b="1" kern="100" dirty="0">
              <a:effectLst/>
              <a:highlight>
                <a:srgbClr val="FED34C"/>
              </a:highlight>
              <a:ea typeface="Times New Roman" panose="02020603050405020304" pitchFamily="18" charset="0"/>
              <a:cs typeface="Times New Roman" panose="02020603050405020304" pitchFamily="18" charset="0"/>
            </a:endParaRPr>
          </a:p>
          <a:p>
            <a:pPr marR="391795" lvl="0">
              <a:lnSpc>
                <a:spcPct val="115000"/>
              </a:lnSpc>
              <a:spcBef>
                <a:spcPts val="0"/>
              </a:spcBef>
              <a:spcAft>
                <a:spcPts val="0"/>
              </a:spcAft>
              <a:buSzPts val="1100"/>
              <a:buFont typeface="Wingdings" panose="05000000000000000000" pitchFamily="2" charset="2"/>
              <a:buChar char="Ø"/>
              <a:tabLst>
                <a:tab pos="1143000" algn="l"/>
              </a:tabLst>
            </a:pPr>
            <a:r>
              <a:rPr lang="en-CA" sz="1400" kern="100" spc="0" dirty="0">
                <a:effectLst/>
                <a:ea typeface="Arial" panose="020B0604020202020204" pitchFamily="34" charset="0"/>
                <a:cs typeface="Times New Roman" panose="02020603050405020304" pitchFamily="18" charset="0"/>
              </a:rPr>
              <a:t>Discussion of future goals (e.g. strategies to improve learning, innovative approaches, collaborations,</a:t>
            </a:r>
            <a:r>
              <a:rPr lang="en-CA" sz="1400" kern="100" spc="-35" dirty="0">
                <a:effectLst/>
                <a:ea typeface="Arial" panose="020B0604020202020204" pitchFamily="34" charset="0"/>
                <a:cs typeface="Times New Roman" panose="02020603050405020304" pitchFamily="18" charset="0"/>
              </a:rPr>
              <a:t> </a:t>
            </a:r>
            <a:r>
              <a:rPr lang="en-CA" sz="1400" kern="100" spc="0" dirty="0">
                <a:effectLst/>
                <a:ea typeface="Arial" panose="020B0604020202020204" pitchFamily="34" charset="0"/>
                <a:cs typeface="Times New Roman" panose="02020603050405020304" pitchFamily="18" charset="0"/>
              </a:rPr>
              <a:t>contributions</a:t>
            </a:r>
            <a:r>
              <a:rPr lang="en-CA" sz="1400" kern="100" spc="-20" dirty="0">
                <a:effectLst/>
                <a:ea typeface="Arial" panose="020B0604020202020204" pitchFamily="34" charset="0"/>
                <a:cs typeface="Times New Roman" panose="02020603050405020304" pitchFamily="18" charset="0"/>
              </a:rPr>
              <a:t> </a:t>
            </a:r>
            <a:r>
              <a:rPr lang="en-CA" sz="1400" kern="100" spc="0" dirty="0">
                <a:effectLst/>
                <a:ea typeface="Arial" panose="020B0604020202020204" pitchFamily="34" charset="0"/>
                <a:cs typeface="Times New Roman" panose="02020603050405020304" pitchFamily="18" charset="0"/>
              </a:rPr>
              <a:t>to</a:t>
            </a:r>
            <a:r>
              <a:rPr lang="en-CA" sz="1400" kern="100" spc="-20" dirty="0">
                <a:effectLst/>
                <a:ea typeface="Arial" panose="020B0604020202020204" pitchFamily="34" charset="0"/>
                <a:cs typeface="Times New Roman" panose="02020603050405020304" pitchFamily="18" charset="0"/>
              </a:rPr>
              <a:t> </a:t>
            </a:r>
            <a:r>
              <a:rPr lang="en-CA" sz="1400" kern="100" spc="0" dirty="0">
                <a:effectLst/>
                <a:ea typeface="Arial" panose="020B0604020202020204" pitchFamily="34" charset="0"/>
                <a:cs typeface="Times New Roman" panose="02020603050405020304" pitchFamily="18" charset="0"/>
              </a:rPr>
              <a:t>program/department,</a:t>
            </a:r>
            <a:r>
              <a:rPr lang="en-CA" sz="1400" kern="100" spc="-35" dirty="0">
                <a:effectLst/>
                <a:ea typeface="Arial" panose="020B0604020202020204" pitchFamily="34" charset="0"/>
                <a:cs typeface="Times New Roman" panose="02020603050405020304" pitchFamily="18" charset="0"/>
              </a:rPr>
              <a:t> </a:t>
            </a:r>
            <a:r>
              <a:rPr lang="en-CA" sz="1400" kern="100" spc="0" dirty="0">
                <a:effectLst/>
                <a:ea typeface="Arial" panose="020B0604020202020204" pitchFamily="34" charset="0"/>
                <a:cs typeface="Times New Roman" panose="02020603050405020304" pitchFamily="18" charset="0"/>
              </a:rPr>
              <a:t>expanding</a:t>
            </a:r>
            <a:r>
              <a:rPr lang="en-CA" sz="1400" kern="100" spc="-20" dirty="0">
                <a:effectLst/>
                <a:ea typeface="Arial" panose="020B0604020202020204" pitchFamily="34" charset="0"/>
                <a:cs typeface="Times New Roman" panose="02020603050405020304" pitchFamily="18" charset="0"/>
              </a:rPr>
              <a:t> </a:t>
            </a:r>
            <a:r>
              <a:rPr lang="en-CA" sz="1400" kern="100" spc="0" dirty="0">
                <a:effectLst/>
                <a:ea typeface="Arial" panose="020B0604020202020204" pitchFamily="34" charset="0"/>
                <a:cs typeface="Times New Roman" panose="02020603050405020304" pitchFamily="18" charset="0"/>
              </a:rPr>
              <a:t>range</a:t>
            </a:r>
            <a:r>
              <a:rPr lang="en-CA" sz="1400" kern="100" spc="-20" dirty="0">
                <a:effectLst/>
                <a:ea typeface="Arial" panose="020B0604020202020204" pitchFamily="34" charset="0"/>
                <a:cs typeface="Times New Roman" panose="02020603050405020304" pitchFamily="18" charset="0"/>
              </a:rPr>
              <a:t> </a:t>
            </a:r>
            <a:r>
              <a:rPr lang="en-CA" sz="1400" kern="100" spc="0" dirty="0">
                <a:effectLst/>
                <a:ea typeface="Arial" panose="020B0604020202020204" pitchFamily="34" charset="0"/>
                <a:cs typeface="Times New Roman" panose="02020603050405020304" pitchFamily="18" charset="0"/>
              </a:rPr>
              <a:t>of</a:t>
            </a:r>
            <a:r>
              <a:rPr lang="en-CA" sz="1400" kern="100" spc="-25" dirty="0">
                <a:effectLst/>
                <a:ea typeface="Arial" panose="020B0604020202020204" pitchFamily="34" charset="0"/>
                <a:cs typeface="Times New Roman" panose="02020603050405020304" pitchFamily="18" charset="0"/>
              </a:rPr>
              <a:t> </a:t>
            </a:r>
            <a:r>
              <a:rPr lang="en-CA" sz="1400" kern="100" spc="0" dirty="0">
                <a:effectLst/>
                <a:ea typeface="Arial" panose="020B0604020202020204" pitchFamily="34" charset="0"/>
                <a:cs typeface="Times New Roman" panose="02020603050405020304" pitchFamily="18" charset="0"/>
              </a:rPr>
              <a:t>content</a:t>
            </a:r>
            <a:r>
              <a:rPr lang="en-CA" sz="1400" kern="100" spc="-20" dirty="0">
                <a:effectLst/>
                <a:ea typeface="Arial" panose="020B0604020202020204" pitchFamily="34" charset="0"/>
                <a:cs typeface="Times New Roman" panose="02020603050405020304" pitchFamily="18" charset="0"/>
              </a:rPr>
              <a:t> </a:t>
            </a:r>
            <a:r>
              <a:rPr lang="en-CA" sz="1400" kern="100" spc="0" dirty="0">
                <a:effectLst/>
                <a:ea typeface="Arial" panose="020B0604020202020204" pitchFamily="34" charset="0"/>
                <a:cs typeface="Times New Roman" panose="02020603050405020304" pitchFamily="18" charset="0"/>
              </a:rPr>
              <a:t>and courses taught)</a:t>
            </a:r>
            <a:endParaRPr lang="en-US" sz="1400" kern="100" spc="0" dirty="0">
              <a:effectLst/>
              <a:ea typeface="Arial" panose="020B0604020202020204" pitchFamily="34" charset="0"/>
              <a:cs typeface="Times New Roman" panose="02020603050405020304" pitchFamily="18" charset="0"/>
            </a:endParaRPr>
          </a:p>
          <a:p>
            <a:pPr marR="0" lvl="0">
              <a:lnSpc>
                <a:spcPct val="115000"/>
              </a:lnSpc>
              <a:spcBef>
                <a:spcPts val="0"/>
              </a:spcBef>
              <a:spcAft>
                <a:spcPts val="0"/>
              </a:spcAft>
              <a:buSzPts val="1100"/>
              <a:buFont typeface="Wingdings" panose="05000000000000000000" pitchFamily="2" charset="2"/>
              <a:buChar char="Ø"/>
              <a:tabLst>
                <a:tab pos="1143000" algn="l"/>
              </a:tabLst>
            </a:pPr>
            <a:r>
              <a:rPr lang="en-CA" sz="1400" kern="100" spc="0" dirty="0">
                <a:effectLst/>
                <a:ea typeface="Arial" panose="020B0604020202020204" pitchFamily="34" charset="0"/>
                <a:cs typeface="Times New Roman" panose="02020603050405020304" pitchFamily="18" charset="0"/>
              </a:rPr>
              <a:t>Strategy</a:t>
            </a:r>
            <a:r>
              <a:rPr lang="en-CA" sz="1400" kern="100" spc="-40" dirty="0">
                <a:effectLst/>
                <a:ea typeface="Arial" panose="020B0604020202020204" pitchFamily="34" charset="0"/>
                <a:cs typeface="Times New Roman" panose="02020603050405020304" pitchFamily="18" charset="0"/>
              </a:rPr>
              <a:t> </a:t>
            </a:r>
            <a:r>
              <a:rPr lang="en-CA" sz="1400" kern="100" spc="0" dirty="0">
                <a:effectLst/>
                <a:ea typeface="Arial" panose="020B0604020202020204" pitchFamily="34" charset="0"/>
                <a:cs typeface="Times New Roman" panose="02020603050405020304" pitchFamily="18" charset="0"/>
              </a:rPr>
              <a:t>for</a:t>
            </a:r>
            <a:r>
              <a:rPr lang="en-CA" sz="1400" kern="100" spc="-25" dirty="0">
                <a:effectLst/>
                <a:ea typeface="Arial" panose="020B0604020202020204" pitchFamily="34" charset="0"/>
                <a:cs typeface="Times New Roman" panose="02020603050405020304" pitchFamily="18" charset="0"/>
              </a:rPr>
              <a:t> </a:t>
            </a:r>
            <a:r>
              <a:rPr lang="en-CA" sz="1400" kern="100" spc="0" dirty="0">
                <a:effectLst/>
                <a:ea typeface="Arial" panose="020B0604020202020204" pitchFamily="34" charset="0"/>
                <a:cs typeface="Times New Roman" panose="02020603050405020304" pitchFamily="18" charset="0"/>
              </a:rPr>
              <a:t>achieving</a:t>
            </a:r>
            <a:r>
              <a:rPr lang="en-CA" sz="1400" kern="100" spc="-20" dirty="0">
                <a:effectLst/>
                <a:ea typeface="Arial" panose="020B0604020202020204" pitchFamily="34" charset="0"/>
                <a:cs typeface="Times New Roman" panose="02020603050405020304" pitchFamily="18" charset="0"/>
              </a:rPr>
              <a:t> </a:t>
            </a:r>
            <a:r>
              <a:rPr lang="en-CA" sz="1400" kern="100" spc="0" dirty="0">
                <a:effectLst/>
                <a:ea typeface="Arial" panose="020B0604020202020204" pitchFamily="34" charset="0"/>
                <a:cs typeface="Times New Roman" panose="02020603050405020304" pitchFamily="18" charset="0"/>
              </a:rPr>
              <a:t>these</a:t>
            </a:r>
            <a:r>
              <a:rPr lang="en-CA" sz="1400" kern="100" spc="-25" dirty="0">
                <a:effectLst/>
                <a:ea typeface="Arial" panose="020B0604020202020204" pitchFamily="34" charset="0"/>
                <a:cs typeface="Times New Roman" panose="02020603050405020304" pitchFamily="18" charset="0"/>
              </a:rPr>
              <a:t> </a:t>
            </a:r>
            <a:r>
              <a:rPr lang="en-CA" sz="1400" kern="100" spc="0" dirty="0">
                <a:effectLst/>
                <a:ea typeface="Arial" panose="020B0604020202020204" pitchFamily="34" charset="0"/>
                <a:cs typeface="Times New Roman" panose="02020603050405020304" pitchFamily="18" charset="0"/>
              </a:rPr>
              <a:t>goals</a:t>
            </a:r>
            <a:r>
              <a:rPr lang="en-CA" sz="1400" kern="100" spc="-20" dirty="0">
                <a:effectLst/>
                <a:ea typeface="Arial" panose="020B0604020202020204" pitchFamily="34" charset="0"/>
                <a:cs typeface="Times New Roman" panose="02020603050405020304" pitchFamily="18" charset="0"/>
              </a:rPr>
              <a:t> </a:t>
            </a:r>
            <a:r>
              <a:rPr lang="en-CA" sz="1400" kern="100" spc="0" dirty="0">
                <a:effectLst/>
                <a:ea typeface="Arial" panose="020B0604020202020204" pitchFamily="34" charset="0"/>
                <a:cs typeface="Times New Roman" panose="02020603050405020304" pitchFamily="18" charset="0"/>
              </a:rPr>
              <a:t>which</a:t>
            </a:r>
            <a:r>
              <a:rPr lang="en-CA" sz="1400" kern="100" spc="-25" dirty="0">
                <a:effectLst/>
                <a:ea typeface="Arial" panose="020B0604020202020204" pitchFamily="34" charset="0"/>
                <a:cs typeface="Times New Roman" panose="02020603050405020304" pitchFamily="18" charset="0"/>
              </a:rPr>
              <a:t> </a:t>
            </a:r>
            <a:r>
              <a:rPr lang="en-CA" sz="1400" kern="100" spc="0" dirty="0">
                <a:effectLst/>
                <a:ea typeface="Arial" panose="020B0604020202020204" pitchFamily="34" charset="0"/>
                <a:cs typeface="Times New Roman" panose="02020603050405020304" pitchFamily="18" charset="0"/>
              </a:rPr>
              <a:t>may</a:t>
            </a:r>
            <a:r>
              <a:rPr lang="en-CA" sz="1400" kern="100" spc="-25" dirty="0">
                <a:effectLst/>
                <a:ea typeface="Arial" panose="020B0604020202020204" pitchFamily="34" charset="0"/>
                <a:cs typeface="Times New Roman" panose="02020603050405020304" pitchFamily="18" charset="0"/>
              </a:rPr>
              <a:t> </a:t>
            </a:r>
            <a:r>
              <a:rPr lang="en-CA" sz="1400" kern="100" spc="0" dirty="0">
                <a:effectLst/>
                <a:ea typeface="Arial" panose="020B0604020202020204" pitchFamily="34" charset="0"/>
                <a:cs typeface="Times New Roman" panose="02020603050405020304" pitchFamily="18" charset="0"/>
              </a:rPr>
              <a:t>include</a:t>
            </a:r>
            <a:r>
              <a:rPr lang="en-CA" sz="1400" kern="100" spc="-25" dirty="0">
                <a:effectLst/>
                <a:ea typeface="Arial" panose="020B0604020202020204" pitchFamily="34" charset="0"/>
                <a:cs typeface="Times New Roman" panose="02020603050405020304" pitchFamily="18" charset="0"/>
              </a:rPr>
              <a:t> </a:t>
            </a:r>
            <a:r>
              <a:rPr lang="en-CA" sz="1400" kern="100" spc="0" dirty="0">
                <a:effectLst/>
                <a:ea typeface="Arial" panose="020B0604020202020204" pitchFamily="34" charset="0"/>
                <a:cs typeface="Times New Roman" panose="02020603050405020304" pitchFamily="18" charset="0"/>
              </a:rPr>
              <a:t>future</a:t>
            </a:r>
            <a:r>
              <a:rPr lang="en-CA" sz="1400" kern="100" spc="-30" dirty="0">
                <a:effectLst/>
                <a:ea typeface="Arial" panose="020B0604020202020204" pitchFamily="34" charset="0"/>
                <a:cs typeface="Times New Roman" panose="02020603050405020304" pitchFamily="18" charset="0"/>
              </a:rPr>
              <a:t> </a:t>
            </a:r>
            <a:r>
              <a:rPr lang="en-CA" sz="1400" kern="100" spc="0" dirty="0">
                <a:effectLst/>
                <a:ea typeface="Arial" panose="020B0604020202020204" pitchFamily="34" charset="0"/>
                <a:cs typeface="Times New Roman" panose="02020603050405020304" pitchFamily="18" charset="0"/>
              </a:rPr>
              <a:t>professional</a:t>
            </a:r>
            <a:r>
              <a:rPr lang="en-CA" sz="1400" kern="100" spc="-30" dirty="0">
                <a:effectLst/>
                <a:ea typeface="Arial" panose="020B0604020202020204" pitchFamily="34" charset="0"/>
                <a:cs typeface="Times New Roman" panose="02020603050405020304" pitchFamily="18" charset="0"/>
              </a:rPr>
              <a:t> </a:t>
            </a:r>
            <a:r>
              <a:rPr lang="en-CA" sz="1400" kern="100" spc="-10" dirty="0">
                <a:effectLst/>
                <a:ea typeface="Arial" panose="020B0604020202020204" pitchFamily="34" charset="0"/>
                <a:cs typeface="Times New Roman" panose="02020603050405020304" pitchFamily="18" charset="0"/>
              </a:rPr>
              <a:t>development.</a:t>
            </a:r>
          </a:p>
          <a:p>
            <a:pPr marR="0" lvl="0">
              <a:lnSpc>
                <a:spcPct val="115000"/>
              </a:lnSpc>
              <a:spcBef>
                <a:spcPts val="0"/>
              </a:spcBef>
              <a:spcAft>
                <a:spcPts val="0"/>
              </a:spcAft>
              <a:buSzPts val="1100"/>
              <a:buFont typeface="Wingdings" panose="05000000000000000000" pitchFamily="2" charset="2"/>
              <a:buChar char="Ø"/>
              <a:tabLst>
                <a:tab pos="1143000" algn="l"/>
              </a:tabLst>
            </a:pPr>
            <a:endParaRPr lang="en-CA" sz="1400" kern="100" spc="-10" dirty="0">
              <a:ea typeface="Arial" panose="020B0604020202020204" pitchFamily="34" charset="0"/>
              <a:cs typeface="Times New Roman" panose="02020603050405020304" pitchFamily="18" charset="0"/>
            </a:endParaRPr>
          </a:p>
          <a:p>
            <a:pPr marL="0" marR="0">
              <a:lnSpc>
                <a:spcPct val="115000"/>
              </a:lnSpc>
              <a:spcBef>
                <a:spcPts val="0"/>
              </a:spcBef>
              <a:spcAft>
                <a:spcPts val="0"/>
              </a:spcAft>
              <a:buNone/>
            </a:pPr>
            <a:r>
              <a:rPr lang="en-CA" sz="1400" b="1" kern="100" dirty="0">
                <a:effectLst/>
                <a:highlight>
                  <a:srgbClr val="FED34C"/>
                </a:highlight>
                <a:ea typeface="Times New Roman" panose="02020603050405020304" pitchFamily="18" charset="0"/>
                <a:cs typeface="Times New Roman" panose="02020603050405020304" pitchFamily="18" charset="0"/>
              </a:rPr>
              <a:t>Appendices</a:t>
            </a:r>
            <a:r>
              <a:rPr lang="en-CA" sz="1400" b="1" kern="100" spc="-70" dirty="0">
                <a:effectLst/>
                <a:highlight>
                  <a:srgbClr val="FED34C"/>
                </a:highlight>
                <a:ea typeface="Times New Roman" panose="02020603050405020304" pitchFamily="18" charset="0"/>
                <a:cs typeface="Times New Roman" panose="02020603050405020304" pitchFamily="18" charset="0"/>
              </a:rPr>
              <a:t> </a:t>
            </a:r>
            <a:r>
              <a:rPr lang="en-CA" sz="1400" b="1" kern="100" dirty="0">
                <a:effectLst/>
                <a:highlight>
                  <a:srgbClr val="FED34C"/>
                </a:highlight>
                <a:ea typeface="Times New Roman" panose="02020603050405020304" pitchFamily="18" charset="0"/>
                <a:cs typeface="Times New Roman" panose="02020603050405020304" pitchFamily="18" charset="0"/>
              </a:rPr>
              <a:t>(Suggestion:</a:t>
            </a:r>
            <a:r>
              <a:rPr lang="en-CA" sz="1400" b="1" kern="100" spc="-60" dirty="0">
                <a:effectLst/>
                <a:highlight>
                  <a:srgbClr val="FED34C"/>
                </a:highlight>
                <a:ea typeface="Times New Roman" panose="02020603050405020304" pitchFamily="18" charset="0"/>
                <a:cs typeface="Times New Roman" panose="02020603050405020304" pitchFamily="18" charset="0"/>
              </a:rPr>
              <a:t> </a:t>
            </a:r>
            <a:r>
              <a:rPr lang="en-CA" sz="1400" b="1" kern="100" dirty="0">
                <a:effectLst/>
                <a:highlight>
                  <a:srgbClr val="FED34C"/>
                </a:highlight>
                <a:ea typeface="Times New Roman" panose="02020603050405020304" pitchFamily="18" charset="0"/>
                <a:cs typeface="Times New Roman" panose="02020603050405020304" pitchFamily="18" charset="0"/>
              </a:rPr>
              <a:t>no</a:t>
            </a:r>
            <a:r>
              <a:rPr lang="en-CA" sz="1400" b="1" kern="100" spc="-65" dirty="0">
                <a:effectLst/>
                <a:highlight>
                  <a:srgbClr val="FED34C"/>
                </a:highlight>
                <a:ea typeface="Times New Roman" panose="02020603050405020304" pitchFamily="18" charset="0"/>
                <a:cs typeface="Times New Roman" panose="02020603050405020304" pitchFamily="18" charset="0"/>
              </a:rPr>
              <a:t> </a:t>
            </a:r>
            <a:r>
              <a:rPr lang="en-CA" sz="1400" b="1" kern="100" dirty="0">
                <a:effectLst/>
                <a:highlight>
                  <a:srgbClr val="FED34C"/>
                </a:highlight>
                <a:ea typeface="Times New Roman" panose="02020603050405020304" pitchFamily="18" charset="0"/>
                <a:cs typeface="Times New Roman" panose="02020603050405020304" pitchFamily="18" charset="0"/>
              </a:rPr>
              <a:t>more</a:t>
            </a:r>
            <a:r>
              <a:rPr lang="en-CA" sz="1400" b="1" kern="100" spc="-65" dirty="0">
                <a:effectLst/>
                <a:highlight>
                  <a:srgbClr val="FED34C"/>
                </a:highlight>
                <a:ea typeface="Times New Roman" panose="02020603050405020304" pitchFamily="18" charset="0"/>
                <a:cs typeface="Times New Roman" panose="02020603050405020304" pitchFamily="18" charset="0"/>
              </a:rPr>
              <a:t> </a:t>
            </a:r>
            <a:r>
              <a:rPr lang="en-CA" sz="1400" b="1" kern="100" dirty="0">
                <a:effectLst/>
                <a:highlight>
                  <a:srgbClr val="FED34C"/>
                </a:highlight>
                <a:ea typeface="Times New Roman" panose="02020603050405020304" pitchFamily="18" charset="0"/>
                <a:cs typeface="Times New Roman" panose="02020603050405020304" pitchFamily="18" charset="0"/>
              </a:rPr>
              <a:t>than</a:t>
            </a:r>
            <a:r>
              <a:rPr lang="en-CA" sz="1400" b="1" kern="100" spc="-60" dirty="0">
                <a:effectLst/>
                <a:highlight>
                  <a:srgbClr val="FED34C"/>
                </a:highlight>
                <a:ea typeface="Times New Roman" panose="02020603050405020304" pitchFamily="18" charset="0"/>
                <a:cs typeface="Times New Roman" panose="02020603050405020304" pitchFamily="18" charset="0"/>
              </a:rPr>
              <a:t> </a:t>
            </a:r>
            <a:r>
              <a:rPr lang="en-CA" sz="1400" b="1" kern="100" dirty="0">
                <a:effectLst/>
                <a:highlight>
                  <a:srgbClr val="FED34C"/>
                </a:highlight>
                <a:ea typeface="Times New Roman" panose="02020603050405020304" pitchFamily="18" charset="0"/>
                <a:cs typeface="Times New Roman" panose="02020603050405020304" pitchFamily="18" charset="0"/>
              </a:rPr>
              <a:t>10</a:t>
            </a:r>
            <a:r>
              <a:rPr lang="en-CA" sz="1400" b="1" kern="100" spc="-65" dirty="0">
                <a:effectLst/>
                <a:highlight>
                  <a:srgbClr val="FED34C"/>
                </a:highlight>
                <a:ea typeface="Times New Roman" panose="02020603050405020304" pitchFamily="18" charset="0"/>
                <a:cs typeface="Times New Roman" panose="02020603050405020304" pitchFamily="18" charset="0"/>
              </a:rPr>
              <a:t> </a:t>
            </a:r>
            <a:r>
              <a:rPr lang="en-CA" sz="1400" b="1" kern="100" dirty="0">
                <a:effectLst/>
                <a:highlight>
                  <a:srgbClr val="FED34C"/>
                </a:highlight>
                <a:ea typeface="Times New Roman" panose="02020603050405020304" pitchFamily="18" charset="0"/>
                <a:cs typeface="Times New Roman" panose="02020603050405020304" pitchFamily="18" charset="0"/>
              </a:rPr>
              <a:t>pages</a:t>
            </a:r>
            <a:r>
              <a:rPr lang="en-CA" sz="1400" b="1" kern="100" spc="-65" dirty="0">
                <a:effectLst/>
                <a:highlight>
                  <a:srgbClr val="FED34C"/>
                </a:highlight>
                <a:ea typeface="Times New Roman" panose="02020603050405020304" pitchFamily="18" charset="0"/>
                <a:cs typeface="Times New Roman" panose="02020603050405020304" pitchFamily="18" charset="0"/>
              </a:rPr>
              <a:t> </a:t>
            </a:r>
            <a:r>
              <a:rPr lang="en-CA" sz="1400" b="1" kern="100" dirty="0">
                <a:effectLst/>
                <a:highlight>
                  <a:srgbClr val="FED34C"/>
                </a:highlight>
                <a:ea typeface="Times New Roman" panose="02020603050405020304" pitchFamily="18" charset="0"/>
                <a:cs typeface="Times New Roman" panose="02020603050405020304" pitchFamily="18" charset="0"/>
              </a:rPr>
              <a:t>in</a:t>
            </a:r>
            <a:r>
              <a:rPr lang="en-CA" sz="1400" b="1" kern="100" spc="-70" dirty="0">
                <a:effectLst/>
                <a:highlight>
                  <a:srgbClr val="FED34C"/>
                </a:highlight>
                <a:ea typeface="Times New Roman" panose="02020603050405020304" pitchFamily="18" charset="0"/>
                <a:cs typeface="Times New Roman" panose="02020603050405020304" pitchFamily="18" charset="0"/>
              </a:rPr>
              <a:t> </a:t>
            </a:r>
            <a:r>
              <a:rPr lang="en-CA" sz="1400" b="1" kern="100" spc="-10" dirty="0">
                <a:effectLst/>
                <a:highlight>
                  <a:srgbClr val="FED34C"/>
                </a:highlight>
                <a:ea typeface="Times New Roman" panose="02020603050405020304" pitchFamily="18" charset="0"/>
                <a:cs typeface="Times New Roman" panose="02020603050405020304" pitchFamily="18" charset="0"/>
              </a:rPr>
              <a:t>total)</a:t>
            </a:r>
            <a:endParaRPr lang="en-US" sz="1400" b="1" kern="100" dirty="0">
              <a:effectLst/>
              <a:highlight>
                <a:srgbClr val="FED34C"/>
              </a:highlight>
              <a:ea typeface="Times New Roman" panose="02020603050405020304" pitchFamily="18" charset="0"/>
              <a:cs typeface="Times New Roman" panose="02020603050405020304" pitchFamily="18" charset="0"/>
            </a:endParaRPr>
          </a:p>
          <a:p>
            <a:pPr marR="0" lvl="0">
              <a:lnSpc>
                <a:spcPct val="115000"/>
              </a:lnSpc>
              <a:spcBef>
                <a:spcPts val="0"/>
              </a:spcBef>
              <a:spcAft>
                <a:spcPts val="0"/>
              </a:spcAft>
              <a:buSzPts val="1100"/>
              <a:buFont typeface="Wingdings" panose="05000000000000000000" pitchFamily="2" charset="2"/>
              <a:buChar char="Ø"/>
              <a:tabLst>
                <a:tab pos="1143000" algn="l"/>
              </a:tabLst>
            </a:pPr>
            <a:r>
              <a:rPr lang="en-CA" sz="1400" kern="100" spc="0" dirty="0">
                <a:effectLst/>
                <a:ea typeface="Arial" panose="020B0604020202020204" pitchFamily="34" charset="0"/>
                <a:cs typeface="Times New Roman" panose="02020603050405020304" pitchFamily="18" charset="0"/>
              </a:rPr>
              <a:t>Representative</a:t>
            </a:r>
            <a:r>
              <a:rPr lang="en-CA" sz="1400" kern="100" spc="-35" dirty="0">
                <a:effectLst/>
                <a:ea typeface="Arial" panose="020B0604020202020204" pitchFamily="34" charset="0"/>
                <a:cs typeface="Times New Roman" panose="02020603050405020304" pitchFamily="18" charset="0"/>
              </a:rPr>
              <a:t> </a:t>
            </a:r>
            <a:r>
              <a:rPr lang="en-CA" sz="1400" kern="100" spc="0" dirty="0">
                <a:effectLst/>
                <a:ea typeface="Arial" panose="020B0604020202020204" pitchFamily="34" charset="0"/>
                <a:cs typeface="Times New Roman" panose="02020603050405020304" pitchFamily="18" charset="0"/>
              </a:rPr>
              <a:t>samples,</a:t>
            </a:r>
            <a:r>
              <a:rPr lang="en-CA" sz="1400" kern="100" spc="-40" dirty="0">
                <a:effectLst/>
                <a:ea typeface="Arial" panose="020B0604020202020204" pitchFamily="34" charset="0"/>
                <a:cs typeface="Times New Roman" panose="02020603050405020304" pitchFamily="18" charset="0"/>
              </a:rPr>
              <a:t> </a:t>
            </a:r>
            <a:r>
              <a:rPr lang="en-CA" sz="1400" kern="100" spc="0" dirty="0">
                <a:effectLst/>
                <a:ea typeface="Arial" panose="020B0604020202020204" pitchFamily="34" charset="0"/>
                <a:cs typeface="Times New Roman" panose="02020603050405020304" pitchFamily="18" charset="0"/>
              </a:rPr>
              <a:t>not</a:t>
            </a:r>
            <a:r>
              <a:rPr lang="en-CA" sz="1400" kern="100" spc="-30" dirty="0">
                <a:effectLst/>
                <a:ea typeface="Arial" panose="020B0604020202020204" pitchFamily="34" charset="0"/>
                <a:cs typeface="Times New Roman" panose="02020603050405020304" pitchFamily="18" charset="0"/>
              </a:rPr>
              <a:t> </a:t>
            </a:r>
            <a:r>
              <a:rPr lang="en-CA" sz="1400" kern="100" spc="0" dirty="0">
                <a:effectLst/>
                <a:ea typeface="Arial" panose="020B0604020202020204" pitchFamily="34" charset="0"/>
                <a:cs typeface="Times New Roman" panose="02020603050405020304" pitchFamily="18" charset="0"/>
              </a:rPr>
              <a:t>exhaustive</a:t>
            </a:r>
            <a:r>
              <a:rPr lang="en-CA" sz="1400" kern="100" spc="-30" dirty="0">
                <a:effectLst/>
                <a:ea typeface="Arial" panose="020B0604020202020204" pitchFamily="34" charset="0"/>
                <a:cs typeface="Times New Roman" panose="02020603050405020304" pitchFamily="18" charset="0"/>
              </a:rPr>
              <a:t> </a:t>
            </a:r>
            <a:r>
              <a:rPr lang="en-CA" sz="1400" kern="100" spc="-20" dirty="0">
                <a:effectLst/>
                <a:ea typeface="Arial" panose="020B0604020202020204" pitchFamily="34" charset="0"/>
                <a:cs typeface="Times New Roman" panose="02020603050405020304" pitchFamily="18" charset="0"/>
              </a:rPr>
              <a:t>list</a:t>
            </a:r>
            <a:endParaRPr lang="en-US" sz="1400" kern="100" spc="0" dirty="0">
              <a:effectLst/>
              <a:ea typeface="Arial" panose="020B0604020202020204" pitchFamily="34" charset="0"/>
              <a:cs typeface="Times New Roman" panose="02020603050405020304" pitchFamily="18" charset="0"/>
            </a:endParaRPr>
          </a:p>
          <a:p>
            <a:pPr marR="490855" lvl="0">
              <a:lnSpc>
                <a:spcPct val="115000"/>
              </a:lnSpc>
              <a:spcBef>
                <a:spcPts val="0"/>
              </a:spcBef>
              <a:spcAft>
                <a:spcPts val="600"/>
              </a:spcAft>
              <a:buSzPts val="1100"/>
              <a:buFont typeface="Wingdings" panose="05000000000000000000" pitchFamily="2" charset="2"/>
              <a:buChar char="Ø"/>
              <a:tabLst>
                <a:tab pos="1143000" algn="l"/>
              </a:tabLst>
            </a:pPr>
            <a:r>
              <a:rPr lang="en-CA" sz="1400" kern="100" spc="0" dirty="0">
                <a:effectLst/>
                <a:ea typeface="Arial" panose="020B0604020202020204" pitchFamily="34" charset="0"/>
                <a:cs typeface="Times New Roman" panose="02020603050405020304" pitchFamily="18" charset="0"/>
              </a:rPr>
              <a:t>Include</a:t>
            </a:r>
            <a:r>
              <a:rPr lang="en-CA" sz="1400" kern="100" spc="-15" dirty="0">
                <a:effectLst/>
                <a:ea typeface="Arial" panose="020B0604020202020204" pitchFamily="34" charset="0"/>
                <a:cs typeface="Times New Roman" panose="02020603050405020304" pitchFamily="18" charset="0"/>
              </a:rPr>
              <a:t> </a:t>
            </a:r>
            <a:r>
              <a:rPr lang="en-CA" sz="1400" kern="100" spc="0" dirty="0">
                <a:effectLst/>
                <a:ea typeface="Arial" panose="020B0604020202020204" pitchFamily="34" charset="0"/>
                <a:cs typeface="Times New Roman" panose="02020603050405020304" pitchFamily="18" charset="0"/>
              </a:rPr>
              <a:t>most</a:t>
            </a:r>
            <a:r>
              <a:rPr lang="en-CA" sz="1400" kern="100" spc="-15" dirty="0">
                <a:effectLst/>
                <a:ea typeface="Arial" panose="020B0604020202020204" pitchFamily="34" charset="0"/>
                <a:cs typeface="Times New Roman" panose="02020603050405020304" pitchFamily="18" charset="0"/>
              </a:rPr>
              <a:t> </a:t>
            </a:r>
            <a:r>
              <a:rPr lang="en-CA" sz="1400" kern="100" spc="0" dirty="0">
                <a:effectLst/>
                <a:ea typeface="Arial" panose="020B0604020202020204" pitchFamily="34" charset="0"/>
                <a:cs typeface="Times New Roman" panose="02020603050405020304" pitchFamily="18" charset="0"/>
              </a:rPr>
              <a:t>recent</a:t>
            </a:r>
            <a:r>
              <a:rPr lang="en-CA" sz="1400" kern="100" spc="-15" dirty="0">
                <a:effectLst/>
                <a:ea typeface="Arial" panose="020B0604020202020204" pitchFamily="34" charset="0"/>
                <a:cs typeface="Times New Roman" panose="02020603050405020304" pitchFamily="18" charset="0"/>
              </a:rPr>
              <a:t> </a:t>
            </a:r>
            <a:r>
              <a:rPr lang="en-CA" sz="1400" kern="100" spc="0" dirty="0">
                <a:effectLst/>
                <a:ea typeface="Arial" panose="020B0604020202020204" pitchFamily="34" charset="0"/>
                <a:cs typeface="Times New Roman" panose="02020603050405020304" pitchFamily="18" charset="0"/>
              </a:rPr>
              <a:t>Peer</a:t>
            </a:r>
            <a:r>
              <a:rPr lang="en-CA" sz="1400" kern="100" spc="-25" dirty="0">
                <a:effectLst/>
                <a:ea typeface="Arial" panose="020B0604020202020204" pitchFamily="34" charset="0"/>
                <a:cs typeface="Times New Roman" panose="02020603050405020304" pitchFamily="18" charset="0"/>
              </a:rPr>
              <a:t> </a:t>
            </a:r>
            <a:r>
              <a:rPr lang="en-CA" sz="1400" kern="100" spc="0" dirty="0">
                <a:effectLst/>
                <a:ea typeface="Arial" panose="020B0604020202020204" pitchFamily="34" charset="0"/>
                <a:cs typeface="Times New Roman" panose="02020603050405020304" pitchFamily="18" charset="0"/>
              </a:rPr>
              <a:t>Review</a:t>
            </a:r>
            <a:r>
              <a:rPr lang="en-CA" sz="1400" kern="100" spc="-15" dirty="0">
                <a:effectLst/>
                <a:ea typeface="Arial" panose="020B0604020202020204" pitchFamily="34" charset="0"/>
                <a:cs typeface="Times New Roman" panose="02020603050405020304" pitchFamily="18" charset="0"/>
              </a:rPr>
              <a:t> </a:t>
            </a:r>
            <a:r>
              <a:rPr lang="en-CA" sz="1400" kern="100" spc="0" dirty="0">
                <a:effectLst/>
                <a:ea typeface="Arial" panose="020B0604020202020204" pitchFamily="34" charset="0"/>
                <a:cs typeface="Times New Roman" panose="02020603050405020304" pitchFamily="18" charset="0"/>
              </a:rPr>
              <a:t>reports</a:t>
            </a:r>
            <a:r>
              <a:rPr lang="en-CA" sz="1400" kern="100" spc="-15" dirty="0">
                <a:effectLst/>
                <a:ea typeface="Arial" panose="020B0604020202020204" pitchFamily="34" charset="0"/>
                <a:cs typeface="Times New Roman" panose="02020603050405020304" pitchFamily="18" charset="0"/>
              </a:rPr>
              <a:t> </a:t>
            </a:r>
            <a:r>
              <a:rPr lang="en-CA" sz="1400" kern="100" spc="0" dirty="0">
                <a:effectLst/>
                <a:ea typeface="Arial" panose="020B0604020202020204" pitchFamily="34" charset="0"/>
                <a:cs typeface="Times New Roman" panose="02020603050405020304" pitchFamily="18" charset="0"/>
              </a:rPr>
              <a:t>and</a:t>
            </a:r>
            <a:r>
              <a:rPr lang="en-CA" sz="1400" kern="100" spc="-15" dirty="0">
                <a:effectLst/>
                <a:ea typeface="Arial" panose="020B0604020202020204" pitchFamily="34" charset="0"/>
                <a:cs typeface="Times New Roman" panose="02020603050405020304" pitchFamily="18" charset="0"/>
              </a:rPr>
              <a:t> </a:t>
            </a:r>
            <a:r>
              <a:rPr lang="en-CA" sz="1400" kern="100" spc="0" dirty="0">
                <a:effectLst/>
                <a:ea typeface="Arial" panose="020B0604020202020204" pitchFamily="34" charset="0"/>
                <a:cs typeface="Times New Roman" panose="02020603050405020304" pitchFamily="18" charset="0"/>
              </a:rPr>
              <a:t>up</a:t>
            </a:r>
            <a:r>
              <a:rPr lang="en-CA" sz="1400" kern="100" spc="-15" dirty="0">
                <a:effectLst/>
                <a:ea typeface="Arial" panose="020B0604020202020204" pitchFamily="34" charset="0"/>
                <a:cs typeface="Times New Roman" panose="02020603050405020304" pitchFamily="18" charset="0"/>
              </a:rPr>
              <a:t> </a:t>
            </a:r>
            <a:r>
              <a:rPr lang="en-CA" sz="1400" kern="100" spc="0" dirty="0">
                <a:effectLst/>
                <a:ea typeface="Arial" panose="020B0604020202020204" pitchFamily="34" charset="0"/>
                <a:cs typeface="Times New Roman" panose="02020603050405020304" pitchFamily="18" charset="0"/>
              </a:rPr>
              <a:t>to</a:t>
            </a:r>
            <a:r>
              <a:rPr lang="en-CA" sz="1400" kern="100" spc="-15" dirty="0">
                <a:effectLst/>
                <a:ea typeface="Arial" panose="020B0604020202020204" pitchFamily="34" charset="0"/>
                <a:cs typeface="Times New Roman" panose="02020603050405020304" pitchFamily="18" charset="0"/>
              </a:rPr>
              <a:t> </a:t>
            </a:r>
            <a:r>
              <a:rPr lang="en-CA" sz="1400" kern="100" spc="0" dirty="0">
                <a:effectLst/>
                <a:ea typeface="Arial" panose="020B0604020202020204" pitchFamily="34" charset="0"/>
                <a:cs typeface="Times New Roman" panose="02020603050405020304" pitchFamily="18" charset="0"/>
              </a:rPr>
              <a:t>5</a:t>
            </a:r>
            <a:r>
              <a:rPr lang="en-CA" sz="1400" kern="100" spc="-15" dirty="0">
                <a:effectLst/>
                <a:ea typeface="Arial" panose="020B0604020202020204" pitchFamily="34" charset="0"/>
                <a:cs typeface="Times New Roman" panose="02020603050405020304" pitchFamily="18" charset="0"/>
              </a:rPr>
              <a:t> </a:t>
            </a:r>
            <a:r>
              <a:rPr lang="en-CA" sz="1400" kern="100" spc="0" dirty="0">
                <a:effectLst/>
                <a:ea typeface="Arial" panose="020B0604020202020204" pitchFamily="34" charset="0"/>
                <a:cs typeface="Times New Roman" panose="02020603050405020304" pitchFamily="18" charset="0"/>
              </a:rPr>
              <a:t>supporting</a:t>
            </a:r>
            <a:r>
              <a:rPr lang="en-CA" sz="1400" kern="100" spc="-15" dirty="0">
                <a:effectLst/>
                <a:ea typeface="Arial" panose="020B0604020202020204" pitchFamily="34" charset="0"/>
                <a:cs typeface="Times New Roman" panose="02020603050405020304" pitchFamily="18" charset="0"/>
              </a:rPr>
              <a:t> </a:t>
            </a:r>
            <a:r>
              <a:rPr lang="en-CA" sz="1400" kern="100" spc="0" dirty="0">
                <a:effectLst/>
                <a:ea typeface="Arial" panose="020B0604020202020204" pitchFamily="34" charset="0"/>
                <a:cs typeface="Times New Roman" panose="02020603050405020304" pitchFamily="18" charset="0"/>
              </a:rPr>
              <a:t>documents</a:t>
            </a:r>
            <a:r>
              <a:rPr lang="en-CA" sz="1400" kern="100" spc="-15" dirty="0">
                <a:effectLst/>
                <a:ea typeface="Arial" panose="020B0604020202020204" pitchFamily="34" charset="0"/>
                <a:cs typeface="Times New Roman" panose="02020603050405020304" pitchFamily="18" charset="0"/>
              </a:rPr>
              <a:t> </a:t>
            </a:r>
            <a:r>
              <a:rPr lang="en-CA" sz="1400" kern="100" spc="0" dirty="0">
                <a:effectLst/>
                <a:ea typeface="Arial" panose="020B0604020202020204" pitchFamily="34" charset="0"/>
                <a:cs typeface="Times New Roman" panose="02020603050405020304" pitchFamily="18" charset="0"/>
              </a:rPr>
              <a:t>that</a:t>
            </a:r>
            <a:r>
              <a:rPr lang="en-CA" sz="1400" kern="100" spc="-30" dirty="0">
                <a:effectLst/>
                <a:ea typeface="Arial" panose="020B0604020202020204" pitchFamily="34" charset="0"/>
                <a:cs typeface="Times New Roman" panose="02020603050405020304" pitchFamily="18" charset="0"/>
              </a:rPr>
              <a:t> </a:t>
            </a:r>
            <a:r>
              <a:rPr lang="en-CA" sz="1400" kern="100" spc="0" dirty="0">
                <a:effectLst/>
                <a:ea typeface="Arial" panose="020B0604020202020204" pitchFamily="34" charset="0"/>
                <a:cs typeface="Times New Roman" panose="02020603050405020304" pitchFamily="18" charset="0"/>
              </a:rPr>
              <a:t>best exemplify earlier content in dossier</a:t>
            </a:r>
          </a:p>
          <a:p>
            <a:pPr marR="0" lvl="1">
              <a:lnSpc>
                <a:spcPts val="1295"/>
              </a:lnSpc>
              <a:spcBef>
                <a:spcPts val="0"/>
              </a:spcBef>
              <a:spcAft>
                <a:spcPts val="0"/>
              </a:spcAft>
              <a:buSzPts val="1100"/>
              <a:buFont typeface="Wingdings" panose="05000000000000000000" pitchFamily="2" charset="2"/>
              <a:buChar char="Ø"/>
              <a:tabLst>
                <a:tab pos="1599565" algn="l"/>
              </a:tabLst>
            </a:pPr>
            <a:r>
              <a:rPr lang="en-CA" sz="1200" kern="100" spc="0" dirty="0">
                <a:effectLst/>
                <a:ea typeface="Courier New" panose="02070309020205020404" pitchFamily="49" charset="0"/>
                <a:cs typeface="Times New Roman" panose="02020603050405020304" pitchFamily="18" charset="0"/>
              </a:rPr>
              <a:t>Excerpts</a:t>
            </a:r>
            <a:r>
              <a:rPr lang="en-CA" sz="1200" kern="100" spc="-25" dirty="0">
                <a:effectLst/>
                <a:ea typeface="Courier New" panose="02070309020205020404" pitchFamily="49" charset="0"/>
                <a:cs typeface="Times New Roman" panose="02020603050405020304" pitchFamily="18" charset="0"/>
              </a:rPr>
              <a:t> </a:t>
            </a:r>
            <a:r>
              <a:rPr lang="en-CA" sz="1200" kern="100" spc="0" dirty="0">
                <a:effectLst/>
                <a:ea typeface="Courier New" panose="02070309020205020404" pitchFamily="49" charset="0"/>
                <a:cs typeface="Times New Roman" panose="02020603050405020304" pitchFamily="18" charset="0"/>
              </a:rPr>
              <a:t>from</a:t>
            </a:r>
            <a:r>
              <a:rPr lang="en-CA" sz="1200" kern="100" spc="-25" dirty="0">
                <a:effectLst/>
                <a:ea typeface="Courier New" panose="02070309020205020404" pitchFamily="49" charset="0"/>
                <a:cs typeface="Times New Roman" panose="02020603050405020304" pitchFamily="18" charset="0"/>
              </a:rPr>
              <a:t> </a:t>
            </a:r>
            <a:r>
              <a:rPr lang="en-CA" sz="1200" kern="100" spc="0" dirty="0">
                <a:effectLst/>
                <a:ea typeface="Courier New" panose="02070309020205020404" pitchFamily="49" charset="0"/>
                <a:cs typeface="Times New Roman" panose="02020603050405020304" pitchFamily="18" charset="0"/>
              </a:rPr>
              <a:t>relevant</a:t>
            </a:r>
            <a:r>
              <a:rPr lang="en-CA" sz="1200" kern="100" spc="-25" dirty="0">
                <a:effectLst/>
                <a:ea typeface="Courier New" panose="02070309020205020404" pitchFamily="49" charset="0"/>
                <a:cs typeface="Times New Roman" panose="02020603050405020304" pitchFamily="18" charset="0"/>
              </a:rPr>
              <a:t> </a:t>
            </a:r>
            <a:r>
              <a:rPr lang="en-CA" sz="1200" kern="100" spc="0" dirty="0">
                <a:effectLst/>
                <a:ea typeface="Courier New" panose="02070309020205020404" pitchFamily="49" charset="0"/>
                <a:cs typeface="Times New Roman" panose="02020603050405020304" pitchFamily="18" charset="0"/>
              </a:rPr>
              <a:t>teaching</a:t>
            </a:r>
            <a:r>
              <a:rPr lang="en-CA" sz="1200" kern="100" spc="-20" dirty="0">
                <a:effectLst/>
                <a:ea typeface="Courier New" panose="02070309020205020404" pitchFamily="49" charset="0"/>
                <a:cs typeface="Times New Roman" panose="02020603050405020304" pitchFamily="18" charset="0"/>
              </a:rPr>
              <a:t> </a:t>
            </a:r>
            <a:r>
              <a:rPr lang="en-CA" sz="1200" kern="100" spc="-10" dirty="0">
                <a:effectLst/>
                <a:ea typeface="Courier New" panose="02070309020205020404" pitchFamily="49" charset="0"/>
                <a:cs typeface="Times New Roman" panose="02020603050405020304" pitchFamily="18" charset="0"/>
              </a:rPr>
              <a:t>materials</a:t>
            </a:r>
            <a:endParaRPr lang="en-US" sz="1200" kern="100" spc="0" dirty="0">
              <a:effectLst/>
              <a:ea typeface="Courier New" panose="02070309020205020404" pitchFamily="49" charset="0"/>
              <a:cs typeface="Times New Roman" panose="02020603050405020304" pitchFamily="18" charset="0"/>
            </a:endParaRPr>
          </a:p>
          <a:p>
            <a:pPr marR="0" lvl="1">
              <a:lnSpc>
                <a:spcPts val="1250"/>
              </a:lnSpc>
              <a:spcBef>
                <a:spcPts val="0"/>
              </a:spcBef>
              <a:spcAft>
                <a:spcPts val="0"/>
              </a:spcAft>
              <a:buSzPts val="1100"/>
              <a:buFont typeface="Wingdings" panose="05000000000000000000" pitchFamily="2" charset="2"/>
              <a:buChar char="Ø"/>
              <a:tabLst>
                <a:tab pos="1599565" algn="l"/>
              </a:tabLst>
            </a:pPr>
            <a:r>
              <a:rPr lang="en-CA" sz="1200" kern="100" spc="0" dirty="0">
                <a:effectLst/>
                <a:ea typeface="Courier New" panose="02070309020205020404" pitchFamily="49" charset="0"/>
                <a:cs typeface="Times New Roman" panose="02020603050405020304" pitchFamily="18" charset="0"/>
              </a:rPr>
              <a:t>Evidence</a:t>
            </a:r>
            <a:r>
              <a:rPr lang="en-CA" sz="1200" kern="100" spc="-15" dirty="0">
                <a:effectLst/>
                <a:ea typeface="Courier New" panose="02070309020205020404" pitchFamily="49" charset="0"/>
                <a:cs typeface="Times New Roman" panose="02020603050405020304" pitchFamily="18" charset="0"/>
              </a:rPr>
              <a:t> </a:t>
            </a:r>
            <a:r>
              <a:rPr lang="en-CA" sz="1200" kern="100" spc="0" dirty="0">
                <a:effectLst/>
                <a:ea typeface="Courier New" panose="02070309020205020404" pitchFamily="49" charset="0"/>
                <a:cs typeface="Times New Roman" panose="02020603050405020304" pitchFamily="18" charset="0"/>
              </a:rPr>
              <a:t>of</a:t>
            </a:r>
            <a:r>
              <a:rPr lang="en-CA" sz="1200" kern="100" spc="-30" dirty="0">
                <a:effectLst/>
                <a:ea typeface="Courier New" panose="02070309020205020404" pitchFamily="49" charset="0"/>
                <a:cs typeface="Times New Roman" panose="02020603050405020304" pitchFamily="18" charset="0"/>
              </a:rPr>
              <a:t> </a:t>
            </a:r>
            <a:r>
              <a:rPr lang="en-CA" sz="1200" kern="100" spc="0" dirty="0">
                <a:effectLst/>
                <a:ea typeface="Courier New" panose="02070309020205020404" pitchFamily="49" charset="0"/>
                <a:cs typeface="Times New Roman" panose="02020603050405020304" pitchFamily="18" charset="0"/>
              </a:rPr>
              <a:t>student</a:t>
            </a:r>
            <a:r>
              <a:rPr lang="en-CA" sz="1200" kern="100" spc="-10" dirty="0">
                <a:effectLst/>
                <a:ea typeface="Courier New" panose="02070309020205020404" pitchFamily="49" charset="0"/>
                <a:cs typeface="Times New Roman" panose="02020603050405020304" pitchFamily="18" charset="0"/>
              </a:rPr>
              <a:t> learning</a:t>
            </a:r>
            <a:endParaRPr lang="en-US" sz="1200" kern="100" spc="0" dirty="0">
              <a:effectLst/>
              <a:ea typeface="Courier New" panose="02070309020205020404" pitchFamily="49" charset="0"/>
              <a:cs typeface="Times New Roman" panose="02020603050405020304" pitchFamily="18" charset="0"/>
            </a:endParaRPr>
          </a:p>
          <a:p>
            <a:pPr marR="0" lvl="1">
              <a:lnSpc>
                <a:spcPts val="1250"/>
              </a:lnSpc>
              <a:spcBef>
                <a:spcPts val="0"/>
              </a:spcBef>
              <a:spcAft>
                <a:spcPts val="0"/>
              </a:spcAft>
              <a:buSzPts val="1100"/>
              <a:buFont typeface="Wingdings" panose="05000000000000000000" pitchFamily="2" charset="2"/>
              <a:buChar char="Ø"/>
              <a:tabLst>
                <a:tab pos="1599565" algn="l"/>
              </a:tabLst>
            </a:pPr>
            <a:r>
              <a:rPr lang="en-CA" sz="1200" kern="100" spc="-10" dirty="0">
                <a:effectLst/>
                <a:ea typeface="Courier New" panose="02070309020205020404" pitchFamily="49" charset="0"/>
                <a:cs typeface="Times New Roman" panose="02020603050405020304" pitchFamily="18" charset="0"/>
              </a:rPr>
              <a:t>Publications</a:t>
            </a:r>
            <a:endParaRPr lang="en-US" sz="1200" kern="100" spc="0" dirty="0">
              <a:effectLst/>
              <a:ea typeface="Courier New" panose="02070309020205020404" pitchFamily="49" charset="0"/>
              <a:cs typeface="Times New Roman" panose="02020603050405020304" pitchFamily="18" charset="0"/>
            </a:endParaRPr>
          </a:p>
          <a:p>
            <a:pPr marR="0" lvl="1">
              <a:lnSpc>
                <a:spcPts val="1250"/>
              </a:lnSpc>
              <a:spcBef>
                <a:spcPts val="0"/>
              </a:spcBef>
              <a:spcAft>
                <a:spcPts val="0"/>
              </a:spcAft>
              <a:buSzPts val="1100"/>
              <a:buFont typeface="Wingdings" panose="05000000000000000000" pitchFamily="2" charset="2"/>
              <a:buChar char="Ø"/>
              <a:tabLst>
                <a:tab pos="1599565" algn="l"/>
              </a:tabLst>
            </a:pPr>
            <a:r>
              <a:rPr lang="en-CA" sz="1200" kern="100" spc="0" dirty="0">
                <a:effectLst/>
                <a:ea typeface="Courier New" panose="02070309020205020404" pitchFamily="49" charset="0"/>
                <a:cs typeface="Times New Roman" panose="02020603050405020304" pitchFamily="18" charset="0"/>
              </a:rPr>
              <a:t>Media</a:t>
            </a:r>
            <a:r>
              <a:rPr lang="en-CA" sz="1200" kern="100" spc="-20" dirty="0">
                <a:effectLst/>
                <a:ea typeface="Courier New" panose="02070309020205020404" pitchFamily="49" charset="0"/>
                <a:cs typeface="Times New Roman" panose="02020603050405020304" pitchFamily="18" charset="0"/>
              </a:rPr>
              <a:t> </a:t>
            </a:r>
            <a:r>
              <a:rPr lang="en-CA" sz="1200" kern="100" spc="-10" dirty="0">
                <a:effectLst/>
                <a:ea typeface="Courier New" panose="02070309020205020404" pitchFamily="49" charset="0"/>
                <a:cs typeface="Times New Roman" panose="02020603050405020304" pitchFamily="18" charset="0"/>
              </a:rPr>
              <a:t>presence</a:t>
            </a:r>
            <a:endParaRPr lang="en-US" sz="1200" kern="100" spc="0" dirty="0">
              <a:effectLst/>
              <a:ea typeface="Courier New" panose="02070309020205020404" pitchFamily="49" charset="0"/>
              <a:cs typeface="Times New Roman" panose="02020603050405020304" pitchFamily="18" charset="0"/>
            </a:endParaRPr>
          </a:p>
          <a:p>
            <a:pPr marR="0" lvl="1">
              <a:lnSpc>
                <a:spcPts val="1290"/>
              </a:lnSpc>
              <a:spcBef>
                <a:spcPts val="0"/>
              </a:spcBef>
              <a:spcAft>
                <a:spcPts val="600"/>
              </a:spcAft>
              <a:buSzPts val="1100"/>
              <a:buFont typeface="Wingdings" panose="05000000000000000000" pitchFamily="2" charset="2"/>
              <a:buChar char="Ø"/>
              <a:tabLst>
                <a:tab pos="1599565" algn="l"/>
              </a:tabLst>
            </a:pPr>
            <a:r>
              <a:rPr lang="en-CA" sz="1200" kern="100" spc="0" dirty="0">
                <a:effectLst/>
                <a:ea typeface="Courier New" panose="02070309020205020404" pitchFamily="49" charset="0"/>
                <a:cs typeface="Times New Roman" panose="02020603050405020304" pitchFamily="18" charset="0"/>
              </a:rPr>
              <a:t>Other</a:t>
            </a:r>
            <a:r>
              <a:rPr lang="en-CA" sz="1200" kern="100" spc="-20" dirty="0">
                <a:effectLst/>
                <a:ea typeface="Courier New" panose="02070309020205020404" pitchFamily="49" charset="0"/>
                <a:cs typeface="Times New Roman" panose="02020603050405020304" pitchFamily="18" charset="0"/>
              </a:rPr>
              <a:t> </a:t>
            </a:r>
            <a:r>
              <a:rPr lang="en-CA" sz="1200" kern="100" spc="0" dirty="0">
                <a:effectLst/>
                <a:ea typeface="Courier New" panose="02070309020205020404" pitchFamily="49" charset="0"/>
                <a:cs typeface="Times New Roman" panose="02020603050405020304" pitchFamily="18" charset="0"/>
              </a:rPr>
              <a:t>relevant</a:t>
            </a:r>
            <a:r>
              <a:rPr lang="en-CA" sz="1200" kern="100" spc="-20" dirty="0">
                <a:effectLst/>
                <a:ea typeface="Courier New" panose="02070309020205020404" pitchFamily="49" charset="0"/>
                <a:cs typeface="Times New Roman" panose="02020603050405020304" pitchFamily="18" charset="0"/>
              </a:rPr>
              <a:t> </a:t>
            </a:r>
            <a:r>
              <a:rPr lang="en-CA" sz="1200" kern="100" spc="-10" dirty="0">
                <a:effectLst/>
                <a:ea typeface="Courier New" panose="02070309020205020404" pitchFamily="49" charset="0"/>
                <a:cs typeface="Times New Roman" panose="02020603050405020304" pitchFamily="18" charset="0"/>
              </a:rPr>
              <a:t>materials</a:t>
            </a:r>
            <a:endParaRPr lang="en-US" sz="1200" kern="100" spc="0" dirty="0">
              <a:effectLst/>
              <a:ea typeface="Courier New" panose="02070309020205020404" pitchFamily="49" charset="0"/>
              <a:cs typeface="Times New Roman" panose="02020603050405020304" pitchFamily="18" charset="0"/>
            </a:endParaRPr>
          </a:p>
          <a:p>
            <a:pPr marR="0" lvl="0">
              <a:lnSpc>
                <a:spcPts val="1270"/>
              </a:lnSpc>
              <a:spcBef>
                <a:spcPts val="0"/>
              </a:spcBef>
              <a:spcAft>
                <a:spcPts val="600"/>
              </a:spcAft>
              <a:buSzPts val="1100"/>
              <a:buFont typeface="Wingdings" panose="05000000000000000000" pitchFamily="2" charset="2"/>
              <a:buChar char="Ø"/>
              <a:tabLst>
                <a:tab pos="1143000" algn="l"/>
              </a:tabLst>
            </a:pPr>
            <a:r>
              <a:rPr lang="en-CA" sz="1400" kern="100" spc="0" dirty="0">
                <a:effectLst/>
                <a:ea typeface="Arial" panose="020B0604020202020204" pitchFamily="34" charset="0"/>
                <a:cs typeface="Times New Roman" panose="02020603050405020304" pitchFamily="18" charset="0"/>
              </a:rPr>
              <a:t>All</a:t>
            </a:r>
            <a:r>
              <a:rPr lang="en-CA" sz="1400" kern="100" spc="-20" dirty="0">
                <a:effectLst/>
                <a:ea typeface="Arial" panose="020B0604020202020204" pitchFamily="34" charset="0"/>
                <a:cs typeface="Times New Roman" panose="02020603050405020304" pitchFamily="18" charset="0"/>
              </a:rPr>
              <a:t> </a:t>
            </a:r>
            <a:r>
              <a:rPr lang="en-CA" sz="1400" kern="100" spc="0" dirty="0">
                <a:effectLst/>
                <a:ea typeface="Arial" panose="020B0604020202020204" pitchFamily="34" charset="0"/>
                <a:cs typeface="Times New Roman" panose="02020603050405020304" pitchFamily="18" charset="0"/>
              </a:rPr>
              <a:t>materials</a:t>
            </a:r>
            <a:r>
              <a:rPr lang="en-CA" sz="1400" kern="100" spc="-10" dirty="0">
                <a:effectLst/>
                <a:ea typeface="Arial" panose="020B0604020202020204" pitchFamily="34" charset="0"/>
                <a:cs typeface="Times New Roman" panose="02020603050405020304" pitchFamily="18" charset="0"/>
              </a:rPr>
              <a:t> </a:t>
            </a:r>
            <a:r>
              <a:rPr lang="en-CA" sz="1400" kern="100" spc="0" dirty="0">
                <a:effectLst/>
                <a:ea typeface="Arial" panose="020B0604020202020204" pitchFamily="34" charset="0"/>
                <a:cs typeface="Times New Roman" panose="02020603050405020304" pitchFamily="18" charset="0"/>
              </a:rPr>
              <a:t>to</a:t>
            </a:r>
            <a:r>
              <a:rPr lang="en-CA" sz="1400" kern="100" spc="-20" dirty="0">
                <a:effectLst/>
                <a:ea typeface="Arial" panose="020B0604020202020204" pitchFamily="34" charset="0"/>
                <a:cs typeface="Times New Roman" panose="02020603050405020304" pitchFamily="18" charset="0"/>
              </a:rPr>
              <a:t> </a:t>
            </a:r>
            <a:r>
              <a:rPr lang="en-CA" sz="1400" kern="100" spc="0" dirty="0">
                <a:effectLst/>
                <a:ea typeface="Arial" panose="020B0604020202020204" pitchFamily="34" charset="0"/>
                <a:cs typeface="Times New Roman" panose="02020603050405020304" pitchFamily="18" charset="0"/>
              </a:rPr>
              <a:t>be</a:t>
            </a:r>
            <a:r>
              <a:rPr lang="en-CA" sz="1400" kern="100" spc="-10" dirty="0">
                <a:effectLst/>
                <a:ea typeface="Arial" panose="020B0604020202020204" pitchFamily="34" charset="0"/>
                <a:cs typeface="Times New Roman" panose="02020603050405020304" pitchFamily="18" charset="0"/>
              </a:rPr>
              <a:t> </a:t>
            </a:r>
            <a:r>
              <a:rPr lang="en-CA" sz="1400" kern="100" spc="0" dirty="0">
                <a:effectLst/>
                <a:ea typeface="Arial" panose="020B0604020202020204" pitchFamily="34" charset="0"/>
                <a:cs typeface="Times New Roman" panose="02020603050405020304" pitchFamily="18" charset="0"/>
              </a:rPr>
              <a:t>included</a:t>
            </a:r>
            <a:r>
              <a:rPr lang="en-CA" sz="1400" kern="100" spc="-15" dirty="0">
                <a:effectLst/>
                <a:ea typeface="Arial" panose="020B0604020202020204" pitchFamily="34" charset="0"/>
                <a:cs typeface="Times New Roman" panose="02020603050405020304" pitchFamily="18" charset="0"/>
              </a:rPr>
              <a:t> </a:t>
            </a:r>
            <a:r>
              <a:rPr lang="en-CA" sz="1400" kern="100" spc="0" dirty="0">
                <a:effectLst/>
                <a:ea typeface="Arial" panose="020B0604020202020204" pitchFamily="34" charset="0"/>
                <a:cs typeface="Times New Roman" panose="02020603050405020304" pitchFamily="18" charset="0"/>
              </a:rPr>
              <a:t>in</a:t>
            </a:r>
            <a:r>
              <a:rPr lang="en-CA" sz="1400" kern="100" spc="-15" dirty="0">
                <a:effectLst/>
                <a:ea typeface="Arial" panose="020B0604020202020204" pitchFamily="34" charset="0"/>
                <a:cs typeface="Times New Roman" panose="02020603050405020304" pitchFamily="18" charset="0"/>
              </a:rPr>
              <a:t> </a:t>
            </a:r>
            <a:r>
              <a:rPr lang="en-CA" sz="1400" kern="100" spc="0" dirty="0">
                <a:effectLst/>
                <a:ea typeface="Arial" panose="020B0604020202020204" pitchFamily="34" charset="0"/>
                <a:cs typeface="Times New Roman" panose="02020603050405020304" pitchFamily="18" charset="0"/>
              </a:rPr>
              <a:t>package</a:t>
            </a:r>
            <a:r>
              <a:rPr lang="en-CA" sz="1400" kern="100" spc="-20" dirty="0">
                <a:effectLst/>
                <a:ea typeface="Arial" panose="020B0604020202020204" pitchFamily="34" charset="0"/>
                <a:cs typeface="Times New Roman" panose="02020603050405020304" pitchFamily="18" charset="0"/>
              </a:rPr>
              <a:t> </a:t>
            </a:r>
            <a:r>
              <a:rPr lang="en-CA" sz="1400" kern="100" spc="0" dirty="0">
                <a:effectLst/>
                <a:ea typeface="Arial" panose="020B0604020202020204" pitchFamily="34" charset="0"/>
                <a:cs typeface="Times New Roman" panose="02020603050405020304" pitchFamily="18" charset="0"/>
              </a:rPr>
              <a:t>(no</a:t>
            </a:r>
            <a:r>
              <a:rPr lang="en-CA" sz="1400" kern="100" spc="-10" dirty="0">
                <a:effectLst/>
                <a:ea typeface="Arial" panose="020B0604020202020204" pitchFamily="34" charset="0"/>
                <a:cs typeface="Times New Roman" panose="02020603050405020304" pitchFamily="18" charset="0"/>
              </a:rPr>
              <a:t> links)</a:t>
            </a:r>
            <a:endParaRPr lang="en-US" sz="1400" kern="100" spc="0" dirty="0">
              <a:effectLst/>
              <a:ea typeface="Arial" panose="020B0604020202020204" pitchFamily="34" charset="0"/>
              <a:cs typeface="Times New Roman" panose="02020603050405020304" pitchFamily="18" charset="0"/>
            </a:endParaRPr>
          </a:p>
          <a:p>
            <a:pPr marL="0" marR="272415">
              <a:lnSpc>
                <a:spcPct val="101000"/>
              </a:lnSpc>
              <a:spcBef>
                <a:spcPts val="0"/>
              </a:spcBef>
              <a:spcAft>
                <a:spcPts val="0"/>
              </a:spcAft>
              <a:buNone/>
            </a:pPr>
            <a:r>
              <a:rPr lang="en-US" sz="1400" dirty="0">
                <a:effectLst/>
                <a:ea typeface="Georgia" panose="02040502050405020303" pitchFamily="18" charset="0"/>
                <a:cs typeface="Georgia" panose="02040502050405020303" pitchFamily="18" charset="0"/>
              </a:rPr>
              <a:t> </a:t>
            </a:r>
          </a:p>
          <a:p>
            <a:pPr marL="0" marR="272415">
              <a:lnSpc>
                <a:spcPct val="101000"/>
              </a:lnSpc>
              <a:spcBef>
                <a:spcPts val="0"/>
              </a:spcBef>
              <a:spcAft>
                <a:spcPts val="0"/>
              </a:spcAft>
              <a:buNone/>
            </a:pPr>
            <a:r>
              <a:rPr lang="en-US" sz="1200" dirty="0">
                <a:effectLst/>
                <a:ea typeface="Georgia" panose="02040502050405020303" pitchFamily="18" charset="0"/>
                <a:cs typeface="Georgia" panose="02040502050405020303" pitchFamily="18" charset="0"/>
              </a:rPr>
              <a:t>The </a:t>
            </a:r>
            <a:r>
              <a:rPr lang="en-US" sz="1200" b="1" dirty="0">
                <a:effectLst/>
                <a:ea typeface="Georgia" panose="02040502050405020303" pitchFamily="18" charset="0"/>
                <a:cs typeface="Georgia" panose="02040502050405020303" pitchFamily="18" charset="0"/>
              </a:rPr>
              <a:t>Centre for Teaching Excellence’s </a:t>
            </a:r>
            <a:r>
              <a:rPr lang="en-US" sz="1200" dirty="0">
                <a:effectLst/>
                <a:ea typeface="Georgia" panose="02040502050405020303" pitchFamily="18" charset="0"/>
                <a:cs typeface="Georgia" panose="02040502050405020303" pitchFamily="18" charset="0"/>
              </a:rPr>
              <a:t>website</a:t>
            </a:r>
            <a:r>
              <a:rPr lang="en-US" sz="1200" spc="-25" dirty="0">
                <a:effectLst/>
                <a:ea typeface="Georgia" panose="02040502050405020303" pitchFamily="18" charset="0"/>
                <a:cs typeface="Georgia" panose="02040502050405020303" pitchFamily="18" charset="0"/>
              </a:rPr>
              <a:t> </a:t>
            </a:r>
            <a:r>
              <a:rPr lang="en-US" sz="1200" dirty="0">
                <a:effectLst/>
                <a:ea typeface="Georgia" panose="02040502050405020303" pitchFamily="18" charset="0"/>
                <a:cs typeface="Georgia" panose="02040502050405020303" pitchFamily="18" charset="0"/>
              </a:rPr>
              <a:t>has</a:t>
            </a:r>
            <a:r>
              <a:rPr lang="en-US" sz="1200" spc="-15" dirty="0">
                <a:effectLst/>
                <a:ea typeface="Georgia" panose="02040502050405020303" pitchFamily="18" charset="0"/>
                <a:cs typeface="Georgia" panose="02040502050405020303" pitchFamily="18" charset="0"/>
              </a:rPr>
              <a:t> </a:t>
            </a:r>
            <a:r>
              <a:rPr lang="en-US" sz="1200" dirty="0">
                <a:effectLst/>
                <a:ea typeface="Georgia" panose="02040502050405020303" pitchFamily="18" charset="0"/>
                <a:cs typeface="Georgia" panose="02040502050405020303" pitchFamily="18" charset="0"/>
              </a:rPr>
              <a:t>additional</a:t>
            </a:r>
            <a:r>
              <a:rPr lang="en-US" sz="1200" spc="-25" dirty="0">
                <a:effectLst/>
                <a:ea typeface="Georgia" panose="02040502050405020303" pitchFamily="18" charset="0"/>
                <a:cs typeface="Georgia" panose="02040502050405020303" pitchFamily="18" charset="0"/>
              </a:rPr>
              <a:t> </a:t>
            </a:r>
            <a:r>
              <a:rPr lang="en-US" sz="1200" dirty="0">
                <a:effectLst/>
                <a:ea typeface="Georgia" panose="02040502050405020303" pitchFamily="18" charset="0"/>
                <a:cs typeface="Georgia" panose="02040502050405020303" pitchFamily="18" charset="0"/>
              </a:rPr>
              <a:t>information</a:t>
            </a:r>
            <a:r>
              <a:rPr lang="en-US" sz="1200" spc="-30" dirty="0">
                <a:effectLst/>
                <a:ea typeface="Georgia" panose="02040502050405020303" pitchFamily="18" charset="0"/>
                <a:cs typeface="Georgia" panose="02040502050405020303" pitchFamily="18" charset="0"/>
              </a:rPr>
              <a:t> </a:t>
            </a:r>
            <a:r>
              <a:rPr lang="en-US" sz="1200" dirty="0">
                <a:effectLst/>
                <a:ea typeface="Georgia" panose="02040502050405020303" pitchFamily="18" charset="0"/>
                <a:cs typeface="Georgia" panose="02040502050405020303" pitchFamily="18" charset="0"/>
              </a:rPr>
              <a:t>related</a:t>
            </a:r>
            <a:r>
              <a:rPr lang="en-US" sz="1200" spc="-15" dirty="0">
                <a:effectLst/>
                <a:ea typeface="Georgia" panose="02040502050405020303" pitchFamily="18" charset="0"/>
                <a:cs typeface="Georgia" panose="02040502050405020303" pitchFamily="18" charset="0"/>
              </a:rPr>
              <a:t> </a:t>
            </a:r>
            <a:r>
              <a:rPr lang="en-US" sz="1200" dirty="0">
                <a:effectLst/>
                <a:ea typeface="Georgia" panose="02040502050405020303" pitchFamily="18" charset="0"/>
                <a:cs typeface="Georgia" panose="02040502050405020303" pitchFamily="18" charset="0"/>
              </a:rPr>
              <a:t>to</a:t>
            </a:r>
            <a:r>
              <a:rPr lang="en-US" sz="1200" spc="-10" dirty="0">
                <a:effectLst/>
                <a:ea typeface="Georgia" panose="02040502050405020303" pitchFamily="18" charset="0"/>
                <a:cs typeface="Georgia" panose="02040502050405020303" pitchFamily="18" charset="0"/>
              </a:rPr>
              <a:t> </a:t>
            </a:r>
            <a:r>
              <a:rPr lang="en-US" sz="1200" u="sng" dirty="0">
                <a:solidFill>
                  <a:srgbClr val="0562C1"/>
                </a:solidFill>
                <a:effectLst/>
                <a:ea typeface="Georgia" panose="02040502050405020303" pitchFamily="18" charset="0"/>
                <a:cs typeface="Georgia" panose="02040502050405020303" pitchFamily="18" charset="0"/>
                <a:hlinkClick r:id="rId3"/>
              </a:rPr>
              <a:t>creating</a:t>
            </a:r>
            <a:r>
              <a:rPr lang="en-US" sz="1200" u="sng" spc="-15" dirty="0">
                <a:solidFill>
                  <a:srgbClr val="0562C1"/>
                </a:solidFill>
                <a:effectLst/>
                <a:ea typeface="Georgia" panose="02040502050405020303" pitchFamily="18" charset="0"/>
                <a:cs typeface="Georgia" panose="02040502050405020303" pitchFamily="18" charset="0"/>
                <a:hlinkClick r:id="rId3"/>
              </a:rPr>
              <a:t> </a:t>
            </a:r>
            <a:r>
              <a:rPr lang="en-US" sz="1200" u="sng" dirty="0">
                <a:solidFill>
                  <a:srgbClr val="0562C1"/>
                </a:solidFill>
                <a:effectLst/>
                <a:ea typeface="Georgia" panose="02040502050405020303" pitchFamily="18" charset="0"/>
                <a:cs typeface="Georgia" panose="02040502050405020303" pitchFamily="18" charset="0"/>
                <a:hlinkClick r:id="rId3"/>
              </a:rPr>
              <a:t>a</a:t>
            </a:r>
            <a:r>
              <a:rPr lang="en-US" sz="1200" u="sng" spc="-20" dirty="0">
                <a:solidFill>
                  <a:srgbClr val="0562C1"/>
                </a:solidFill>
                <a:effectLst/>
                <a:ea typeface="Georgia" panose="02040502050405020303" pitchFamily="18" charset="0"/>
                <a:cs typeface="Georgia" panose="02040502050405020303" pitchFamily="18" charset="0"/>
                <a:hlinkClick r:id="rId3"/>
              </a:rPr>
              <a:t> </a:t>
            </a:r>
            <a:r>
              <a:rPr lang="en-US" sz="1200" u="sng" dirty="0">
                <a:solidFill>
                  <a:srgbClr val="0562C1"/>
                </a:solidFill>
                <a:effectLst/>
                <a:ea typeface="Georgia" panose="02040502050405020303" pitchFamily="18" charset="0"/>
                <a:cs typeface="Georgia" panose="02040502050405020303" pitchFamily="18" charset="0"/>
                <a:hlinkClick r:id="rId3"/>
              </a:rPr>
              <a:t>teaching</a:t>
            </a:r>
            <a:r>
              <a:rPr lang="en-US" sz="1200" u="sng" spc="-15" dirty="0">
                <a:solidFill>
                  <a:srgbClr val="0562C1"/>
                </a:solidFill>
                <a:effectLst/>
                <a:ea typeface="Georgia" panose="02040502050405020303" pitchFamily="18" charset="0"/>
                <a:cs typeface="Georgia" panose="02040502050405020303" pitchFamily="18" charset="0"/>
                <a:hlinkClick r:id="rId3"/>
              </a:rPr>
              <a:t> </a:t>
            </a:r>
            <a:r>
              <a:rPr lang="en-US" sz="1200" u="sng" dirty="0">
                <a:solidFill>
                  <a:srgbClr val="0562C1"/>
                </a:solidFill>
                <a:effectLst/>
                <a:ea typeface="Georgia" panose="02040502050405020303" pitchFamily="18" charset="0"/>
                <a:cs typeface="Georgia" panose="02040502050405020303" pitchFamily="18" charset="0"/>
                <a:hlinkClick r:id="rId3"/>
              </a:rPr>
              <a:t>dossier</a:t>
            </a:r>
            <a:r>
              <a:rPr lang="en-US" sz="1200" spc="-50" dirty="0">
                <a:solidFill>
                  <a:srgbClr val="0562C1"/>
                </a:solidFill>
                <a:effectLst/>
                <a:ea typeface="Georgia" panose="02040502050405020303" pitchFamily="18" charset="0"/>
                <a:cs typeface="Georgia" panose="02040502050405020303" pitchFamily="18" charset="0"/>
              </a:rPr>
              <a:t> </a:t>
            </a:r>
            <a:r>
              <a:rPr lang="en-US" sz="1200" dirty="0">
                <a:effectLst/>
                <a:ea typeface="Georgia" panose="02040502050405020303" pitchFamily="18" charset="0"/>
                <a:cs typeface="Georgia" panose="02040502050405020303" pitchFamily="18" charset="0"/>
              </a:rPr>
              <a:t>that</a:t>
            </a:r>
            <a:r>
              <a:rPr lang="en-US" sz="1200" spc="-15" dirty="0">
                <a:effectLst/>
                <a:ea typeface="Georgia" panose="02040502050405020303" pitchFamily="18" charset="0"/>
                <a:cs typeface="Georgia" panose="02040502050405020303" pitchFamily="18" charset="0"/>
              </a:rPr>
              <a:t> </a:t>
            </a:r>
            <a:r>
              <a:rPr lang="en-US" sz="1200" dirty="0">
                <a:effectLst/>
                <a:ea typeface="Georgia" panose="02040502050405020303" pitchFamily="18" charset="0"/>
                <a:cs typeface="Georgia" panose="02040502050405020303" pitchFamily="18" charset="0"/>
              </a:rPr>
              <a:t>candidates</a:t>
            </a:r>
            <a:r>
              <a:rPr lang="en-US" sz="1200" spc="-15" dirty="0">
                <a:effectLst/>
                <a:ea typeface="Georgia" panose="02040502050405020303" pitchFamily="18" charset="0"/>
                <a:cs typeface="Georgia" panose="02040502050405020303" pitchFamily="18" charset="0"/>
              </a:rPr>
              <a:t> </a:t>
            </a:r>
            <a:r>
              <a:rPr lang="en-US" sz="1200" dirty="0">
                <a:effectLst/>
                <a:ea typeface="Georgia" panose="02040502050405020303" pitchFamily="18" charset="0"/>
                <a:cs typeface="Georgia" panose="02040502050405020303" pitchFamily="18" charset="0"/>
              </a:rPr>
              <a:t>may find helpful.</a:t>
            </a:r>
          </a:p>
          <a:p>
            <a:pPr marL="0" marR="0" lvl="0" indent="0">
              <a:lnSpc>
                <a:spcPct val="115000"/>
              </a:lnSpc>
              <a:spcBef>
                <a:spcPts val="0"/>
              </a:spcBef>
              <a:spcAft>
                <a:spcPts val="0"/>
              </a:spcAft>
              <a:buSzPts val="1100"/>
              <a:buNone/>
              <a:tabLst>
                <a:tab pos="1143000" algn="l"/>
              </a:tabLst>
            </a:pPr>
            <a:endParaRPr lang="en-CA" sz="1400" kern="100" spc="-10" dirty="0">
              <a:effectLst/>
              <a:ea typeface="Arial" panose="020B0604020202020204" pitchFamily="34" charset="0"/>
              <a:cs typeface="Times New Roman" panose="02020603050405020304" pitchFamily="18" charset="0"/>
            </a:endParaRPr>
          </a:p>
          <a:p>
            <a:pPr marR="0" lvl="0">
              <a:lnSpc>
                <a:spcPct val="115000"/>
              </a:lnSpc>
              <a:spcBef>
                <a:spcPts val="0"/>
              </a:spcBef>
              <a:spcAft>
                <a:spcPts val="0"/>
              </a:spcAft>
              <a:buSzPts val="1100"/>
              <a:buFont typeface="Wingdings" panose="05000000000000000000" pitchFamily="2" charset="2"/>
              <a:buChar char="Ø"/>
              <a:tabLst>
                <a:tab pos="1143000" algn="l"/>
              </a:tabLst>
            </a:pPr>
            <a:endParaRPr lang="en-CA" sz="1400" kern="100" spc="-10" dirty="0">
              <a:ea typeface="Arial" panose="020B0604020202020204" pitchFamily="34" charset="0"/>
              <a:cs typeface="Times New Roman" panose="02020603050405020304" pitchFamily="18" charset="0"/>
            </a:endParaRPr>
          </a:p>
          <a:p>
            <a:pPr marL="0" marR="0" lvl="0" indent="0">
              <a:lnSpc>
                <a:spcPct val="115000"/>
              </a:lnSpc>
              <a:spcBef>
                <a:spcPts val="0"/>
              </a:spcBef>
              <a:spcAft>
                <a:spcPts val="0"/>
              </a:spcAft>
              <a:buSzPts val="1100"/>
              <a:buNone/>
              <a:tabLst>
                <a:tab pos="1143000" algn="l"/>
              </a:tabLst>
            </a:pPr>
            <a:endParaRPr lang="en-CA" sz="1400" kern="100" spc="-10" dirty="0">
              <a:effectLst/>
              <a:ea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13705794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F028A8-3A9A-CBD3-F338-31FA07A3A6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E3F9A25-3D28-E6B3-8940-3970983670D3}"/>
              </a:ext>
            </a:extLst>
          </p:cNvPr>
          <p:cNvSpPr>
            <a:spLocks noGrp="1"/>
          </p:cNvSpPr>
          <p:nvPr>
            <p:ph type="title"/>
          </p:nvPr>
        </p:nvSpPr>
        <p:spPr/>
        <p:txBody>
          <a:bodyPr/>
          <a:lstStyle/>
          <a:p>
            <a:r>
              <a:rPr lang="en-US" dirty="0"/>
              <a:t>How will I be assessed for service? </a:t>
            </a:r>
          </a:p>
        </p:txBody>
      </p:sp>
      <p:sp>
        <p:nvSpPr>
          <p:cNvPr id="3" name="Content Placeholder 2">
            <a:extLst>
              <a:ext uri="{FF2B5EF4-FFF2-40B4-BE49-F238E27FC236}">
                <a16:creationId xmlns:a16="http://schemas.microsoft.com/office/drawing/2014/main" id="{BF5E570D-B5E5-C8C3-EB58-7D10F7C0349F}"/>
              </a:ext>
            </a:extLst>
          </p:cNvPr>
          <p:cNvSpPr>
            <a:spLocks noGrp="1"/>
          </p:cNvSpPr>
          <p:nvPr>
            <p:ph idx="1"/>
          </p:nvPr>
        </p:nvSpPr>
        <p:spPr>
          <a:xfrm>
            <a:off x="331778" y="1625599"/>
            <a:ext cx="11569729" cy="4599709"/>
          </a:xfrm>
        </p:spPr>
        <p:txBody>
          <a:bodyPr>
            <a:noAutofit/>
          </a:bodyPr>
          <a:lstStyle/>
          <a:p>
            <a:pPr marL="0" marR="0" indent="0">
              <a:buNone/>
            </a:pPr>
            <a:r>
              <a:rPr lang="en-US" sz="1800" b="1" dirty="0">
                <a:solidFill>
                  <a:srgbClr val="000000"/>
                </a:solidFill>
                <a:effectLst/>
                <a:ea typeface="Times New Roman" panose="02020603050405020304" pitchFamily="18" charset="0"/>
                <a:cs typeface="Times New Roman" panose="02020603050405020304" pitchFamily="18" charset="0"/>
              </a:rPr>
              <a:t>Section 3 Policy 77:</a:t>
            </a:r>
          </a:p>
          <a:p>
            <a:pPr marR="0">
              <a:buFont typeface="Wingdings" panose="05000000000000000000" pitchFamily="2" charset="2"/>
              <a:buChar char="Ø"/>
            </a:pPr>
            <a:r>
              <a:rPr lang="en-US" sz="1800" dirty="0">
                <a:solidFill>
                  <a:srgbClr val="000000"/>
                </a:solidFill>
                <a:effectLst/>
                <a:ea typeface="Times New Roman" panose="02020603050405020304" pitchFamily="18" charset="0"/>
                <a:cs typeface="Times New Roman" panose="02020603050405020304" pitchFamily="18" charset="0"/>
              </a:rPr>
              <a:t>Candidates for permanence or promotion shall provide information on their service activities in sufficient detail to allow the DTPPC to assess its quantity and quality. Where necessary, the DTPPC should obtain statements from those who have personally observed the candidate's service contributions both internal and external to the University. In the case of those positions with higher than typical assignment of duties for service (i.e., weighting of 40% or more), it is especially important to ensure sufficient evidence to evaluate the quality and quantity of service activity of a tenure/permanence or promotion candidate. Some service activities, such as chairing a curriculum committee or editing a professional society journal, may also provide indirect evidence for scholarship or teaching.</a:t>
            </a:r>
          </a:p>
          <a:p>
            <a:pPr marL="0" marR="0" indent="0">
              <a:buNone/>
            </a:pPr>
            <a:r>
              <a:rPr lang="en-US" sz="1800" b="1" dirty="0">
                <a:solidFill>
                  <a:srgbClr val="000000"/>
                </a:solidFill>
                <a:effectLst/>
                <a:ea typeface="Times New Roman" panose="02020603050405020304" pitchFamily="18" charset="0"/>
                <a:cs typeface="Times New Roman" panose="02020603050405020304" pitchFamily="18" charset="0"/>
              </a:rPr>
              <a:t>Note - Non-zero weighting in Scholarship:</a:t>
            </a:r>
          </a:p>
          <a:p>
            <a:pPr marR="0">
              <a:buFont typeface="Wingdings" panose="05000000000000000000" pitchFamily="2" charset="2"/>
              <a:buChar char="Ø"/>
            </a:pPr>
            <a:r>
              <a:rPr lang="en-US" sz="1800" dirty="0">
                <a:solidFill>
                  <a:srgbClr val="000000"/>
                </a:solidFill>
                <a:effectLst/>
                <a:ea typeface="Times New Roman" panose="02020603050405020304" pitchFamily="18" charset="0"/>
                <a:cs typeface="Times New Roman" panose="02020603050405020304" pitchFamily="18" charset="0"/>
              </a:rPr>
              <a:t>Teaching Professors with a non-zero weighting in Scholarship shall be assessed as per Policy 77 in this category.</a:t>
            </a:r>
          </a:p>
          <a:p>
            <a:pPr marL="0" marR="0" indent="0">
              <a:buNone/>
            </a:pPr>
            <a:endParaRPr lang="en-US" sz="1400" dirty="0">
              <a:solidFill>
                <a:srgbClr val="000000"/>
              </a:solidFill>
              <a:effectLst/>
              <a:ea typeface="Times New Roman" panose="02020603050405020304" pitchFamily="18" charset="0"/>
              <a:cs typeface="Times New Roman" panose="02020603050405020304" pitchFamily="18" charset="0"/>
            </a:endParaRPr>
          </a:p>
          <a:p>
            <a:pPr marL="342900" marR="0" lvl="0" indent="-342900">
              <a:lnSpc>
                <a:spcPct val="115000"/>
              </a:lnSpc>
              <a:spcBef>
                <a:spcPts val="0"/>
              </a:spcBef>
              <a:spcAft>
                <a:spcPts val="0"/>
              </a:spcAft>
              <a:buSzPts val="1100"/>
              <a:buFont typeface="Arial" panose="020B0604020202020204" pitchFamily="34" charset="0"/>
              <a:buChar char="•"/>
              <a:tabLst>
                <a:tab pos="1143000" algn="l"/>
              </a:tabLst>
            </a:pPr>
            <a:endParaRPr lang="en-US" sz="1200" kern="100" spc="0" dirty="0">
              <a:effectLst/>
              <a:ea typeface="Arial" panose="020B0604020202020204" pitchFamily="34" charset="0"/>
              <a:cs typeface="Times New Roman" panose="02020603050405020304" pitchFamily="18" charset="0"/>
            </a:endParaRPr>
          </a:p>
          <a:p>
            <a:pPr marL="0" marR="0">
              <a:lnSpc>
                <a:spcPct val="115000"/>
              </a:lnSpc>
              <a:spcBef>
                <a:spcPts val="0"/>
              </a:spcBef>
              <a:spcAft>
                <a:spcPts val="0"/>
              </a:spcAft>
              <a:buNone/>
            </a:pPr>
            <a:br>
              <a:rPr lang="en-CA" sz="1200" dirty="0">
                <a:effectLst/>
                <a:ea typeface="Aptos" panose="020B0004020202020204" pitchFamily="34" charset="0"/>
                <a:cs typeface="Times New Roman" panose="02020603050405020304" pitchFamily="18" charset="0"/>
              </a:rPr>
            </a:br>
            <a:endParaRPr lang="en-US" sz="900" dirty="0">
              <a:solidFill>
                <a:srgbClr val="000000"/>
              </a:solidFill>
              <a:effectLst/>
              <a:latin typeface="Helvetica"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144764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6EC866-4559-BDE6-1601-2462D0091C4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77F0EEF-8F80-2F43-7AA7-E8304C2E5F99}"/>
              </a:ext>
            </a:extLst>
          </p:cNvPr>
          <p:cNvSpPr>
            <a:spLocks noGrp="1"/>
          </p:cNvSpPr>
          <p:nvPr>
            <p:ph type="title"/>
          </p:nvPr>
        </p:nvSpPr>
        <p:spPr>
          <a:xfrm>
            <a:off x="259883" y="434108"/>
            <a:ext cx="11569729" cy="895927"/>
          </a:xfrm>
        </p:spPr>
        <p:txBody>
          <a:bodyPr/>
          <a:lstStyle/>
          <a:p>
            <a:r>
              <a:rPr lang="en-US" dirty="0"/>
              <a:t>When should I apply for Permanence?</a:t>
            </a:r>
          </a:p>
        </p:txBody>
      </p:sp>
      <p:sp>
        <p:nvSpPr>
          <p:cNvPr id="3" name="Content Placeholder 2">
            <a:extLst>
              <a:ext uri="{FF2B5EF4-FFF2-40B4-BE49-F238E27FC236}">
                <a16:creationId xmlns:a16="http://schemas.microsoft.com/office/drawing/2014/main" id="{F245042F-1330-5EEC-09E5-6E48C0940B65}"/>
              </a:ext>
            </a:extLst>
          </p:cNvPr>
          <p:cNvSpPr>
            <a:spLocks noGrp="1"/>
          </p:cNvSpPr>
          <p:nvPr>
            <p:ph sz="half" idx="1"/>
          </p:nvPr>
        </p:nvSpPr>
        <p:spPr>
          <a:xfrm>
            <a:off x="259882" y="1690255"/>
            <a:ext cx="5586855" cy="2059708"/>
          </a:xfrm>
        </p:spPr>
        <p:txBody>
          <a:bodyPr>
            <a:noAutofit/>
          </a:bodyPr>
          <a:lstStyle/>
          <a:p>
            <a:r>
              <a:rPr lang="en-US" sz="1800" dirty="0"/>
              <a:t>All Assistant Professors, Teaching Stream who are on probationary contracts began their first probationary term in September 2024 and therefore are in year one of their first probationary term. This means that this clause from policy applies:</a:t>
            </a:r>
          </a:p>
          <a:p>
            <a:endParaRPr lang="en-US" dirty="0"/>
          </a:p>
          <a:p>
            <a:pPr marL="0" lvl="0" indent="0">
              <a:buNone/>
            </a:pPr>
            <a:endParaRPr lang="en-US" dirty="0"/>
          </a:p>
          <a:p>
            <a:pPr marL="0" indent="0">
              <a:buNone/>
            </a:pPr>
            <a:br>
              <a:rPr lang="en-CA" dirty="0"/>
            </a:br>
            <a:endParaRPr lang="en-US" dirty="0"/>
          </a:p>
        </p:txBody>
      </p:sp>
      <p:sp>
        <p:nvSpPr>
          <p:cNvPr id="4" name="Content Placeholder 3">
            <a:extLst>
              <a:ext uri="{FF2B5EF4-FFF2-40B4-BE49-F238E27FC236}">
                <a16:creationId xmlns:a16="http://schemas.microsoft.com/office/drawing/2014/main" id="{5E8D0C96-A229-D15F-DE49-FACF4E8AEC2A}"/>
              </a:ext>
            </a:extLst>
          </p:cNvPr>
          <p:cNvSpPr>
            <a:spLocks noGrp="1"/>
          </p:cNvSpPr>
          <p:nvPr>
            <p:ph sz="half" idx="2"/>
          </p:nvPr>
        </p:nvSpPr>
        <p:spPr>
          <a:xfrm>
            <a:off x="6170992" y="1690254"/>
            <a:ext cx="5658620" cy="4313381"/>
          </a:xfrm>
        </p:spPr>
        <p:txBody>
          <a:bodyPr>
            <a:normAutofit fontScale="92500"/>
          </a:bodyPr>
          <a:lstStyle/>
          <a:p>
            <a:pPr marL="0" lvl="0" indent="0">
              <a:buNone/>
            </a:pPr>
            <a:r>
              <a:rPr lang="en-CA" sz="2100" noProof="0" dirty="0"/>
              <a:t>“In exceptional circumstances, for instance where extensive experience was acquired at UW or elsewhere prior to the probationary appointment at UW, an individual may be considered for tenure/permanence earlier than the second year of the second probationary appointment. Such early consideration requires the agreement in advance of the candidate and the DTPPC plus the written agreement of the Dean. If either the DTPPC or the FTPPC recommends against tenure/permanence, early tenure/permanence consideration shall cease and the candidate must wait for tenure /  permanence consideration until the final year of the second probationary appointment.”</a:t>
            </a:r>
            <a:endParaRPr lang="en-US" sz="2100" noProof="0" dirty="0"/>
          </a:p>
          <a:p>
            <a:pPr marL="0" indent="0">
              <a:buNone/>
            </a:pPr>
            <a:endParaRPr lang="en-US" dirty="0"/>
          </a:p>
        </p:txBody>
      </p:sp>
    </p:spTree>
    <p:extLst>
      <p:ext uri="{BB962C8B-B14F-4D97-AF65-F5344CB8AC3E}">
        <p14:creationId xmlns:p14="http://schemas.microsoft.com/office/powerpoint/2010/main" val="9531432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UofWaterloo_WhiteBkgrd">
  <a:themeElements>
    <a:clrScheme name="UWaterloo">
      <a:dk1>
        <a:sysClr val="windowText" lastClr="000000"/>
      </a:dk1>
      <a:lt1>
        <a:sysClr val="window" lastClr="FFFFFF"/>
      </a:lt1>
      <a:dk2>
        <a:srgbClr val="787878"/>
      </a:dk2>
      <a:lt2>
        <a:srgbClr val="DFDFDF"/>
      </a:lt2>
      <a:accent1>
        <a:srgbClr val="F2EDA8"/>
      </a:accent1>
      <a:accent2>
        <a:srgbClr val="FAE100"/>
      </a:accent2>
      <a:accent3>
        <a:srgbClr val="FED34C"/>
      </a:accent3>
      <a:accent4>
        <a:srgbClr val="EBAB00"/>
      </a:accent4>
      <a:accent5>
        <a:srgbClr val="BB0F33"/>
      </a:accent5>
      <a:accent6>
        <a:srgbClr val="A2A2A2"/>
      </a:accent6>
      <a:hlink>
        <a:srgbClr val="000000"/>
      </a:hlink>
      <a:folHlink>
        <a:srgbClr val="000000"/>
      </a:folHlink>
    </a:clrScheme>
    <a:fontScheme name="Custom 1">
      <a:majorFont>
        <a:latin typeface="Barlow Condensed"/>
        <a:ea typeface=""/>
        <a:cs typeface=""/>
      </a:majorFont>
      <a:minorFont>
        <a:latin typeface="Georg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aterloo_powerpoint_template_16-9_widescreen" id="{E4282101-675F-A445-8F53-64115176576B}" vid="{FE1396AD-CDE7-C040-8CC2-F51B417BF6C7}"/>
    </a:ext>
  </a:extLst>
</a:theme>
</file>

<file path=ppt/theme/theme2.xml><?xml version="1.0" encoding="utf-8"?>
<a:theme xmlns:a="http://schemas.openxmlformats.org/drawingml/2006/main" name="UofWaterloo_WhiteBkgrd">
  <a:themeElements>
    <a:clrScheme name="Waterloo2016">
      <a:dk1>
        <a:sysClr val="windowText" lastClr="000000"/>
      </a:dk1>
      <a:lt1>
        <a:sysClr val="window" lastClr="FFFFFF"/>
      </a:lt1>
      <a:dk2>
        <a:srgbClr val="757575"/>
      </a:dk2>
      <a:lt2>
        <a:srgbClr val="D6D6D6"/>
      </a:lt2>
      <a:accent1>
        <a:srgbClr val="FFD54F"/>
      </a:accent1>
      <a:accent2>
        <a:srgbClr val="0C0C0C"/>
      </a:accent2>
      <a:accent3>
        <a:srgbClr val="AEAEAE"/>
      </a:accent3>
      <a:accent4>
        <a:srgbClr val="B71233"/>
      </a:accent4>
      <a:accent5>
        <a:srgbClr val="7F7F7F"/>
      </a:accent5>
      <a:accent6>
        <a:srgbClr val="0073CE"/>
      </a:accent6>
      <a:hlink>
        <a:srgbClr val="353535"/>
      </a:hlink>
      <a:folHlink>
        <a:srgbClr val="595959"/>
      </a:folHlink>
    </a:clrScheme>
    <a:fontScheme name="Impact + Georgia">
      <a:majorFont>
        <a:latin typeface="Impact"/>
        <a:ea typeface=""/>
        <a:cs typeface=""/>
      </a:majorFont>
      <a:minorFont>
        <a:latin typeface="Georg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PM for ORF.potx [Read-Only]" id="{4A0280F0-2A08-47D4-B558-0C4920FA626A}" vid="{A09FE2C8-F7C7-4D7D-B289-347339F1A8D7}"/>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a3301b08-f4c8-4a20-af42-33ed6c41184d">
      <Terms xmlns="http://schemas.microsoft.com/office/infopath/2007/PartnerControls"/>
    </lcf76f155ced4ddcb4097134ff3c332f>
    <TaxCatchAll xmlns="7a2e1f6d-e2ea-46aa-8aeb-49c2f66a7bcb"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D74E160B8EF7604F8CEC7927A4E8E45A" ma:contentTypeVersion="15" ma:contentTypeDescription="Create a new document." ma:contentTypeScope="" ma:versionID="2a40d869b3dca68da53e52ec57c32032">
  <xsd:schema xmlns:xsd="http://www.w3.org/2001/XMLSchema" xmlns:xs="http://www.w3.org/2001/XMLSchema" xmlns:p="http://schemas.microsoft.com/office/2006/metadata/properties" xmlns:ns2="a3301b08-f4c8-4a20-af42-33ed6c41184d" xmlns:ns3="7a2e1f6d-e2ea-46aa-8aeb-49c2f66a7bcb" targetNamespace="http://schemas.microsoft.com/office/2006/metadata/properties" ma:root="true" ma:fieldsID="32c0b392e0e1691b038b7e95d3f4de2f" ns2:_="" ns3:_="">
    <xsd:import namespace="a3301b08-f4c8-4a20-af42-33ed6c41184d"/>
    <xsd:import namespace="7a2e1f6d-e2ea-46aa-8aeb-49c2f66a7bcb"/>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3:SharedWithUsers" minOccurs="0"/>
                <xsd:element ref="ns3:SharedWithDetails" minOccurs="0"/>
                <xsd:element ref="ns2:MediaServiceSearchPropertie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3301b08-f4c8-4a20-af42-33ed6c41184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Image Tags" ma:readOnly="false" ma:fieldId="{5cf76f15-5ced-4ddc-b409-7134ff3c332f}" ma:taxonomyMulti="true" ma:sspId="cbf906fe-3e8e-4b22-a6fd-bde302b9218c" ma:termSetId="09814cd3-568e-fe90-9814-8d621ff8fb84" ma:anchorId="fba54fb3-c3e1-fe81-a776-ca4b69148c4d" ma:open="true" ma:isKeyword="false">
      <xsd:complexType>
        <xsd:sequence>
          <xsd:element ref="pc:Terms" minOccurs="0" maxOccurs="1"/>
        </xsd:sequence>
      </xsd:complex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Location" ma:index="18" nillable="true" ma:displayName="Location" ma:indexed="true" ma:internalName="MediaServiceLocation"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LengthInSeconds" ma:index="22"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7a2e1f6d-e2ea-46aa-8aeb-49c2f66a7bcb"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41ac6f39-d604-4cc5-9c35-840e7e65593a}" ma:internalName="TaxCatchAll" ma:showField="CatchAllData" ma:web="7a2e1f6d-e2ea-46aa-8aeb-49c2f66a7bcb">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8250F3E-D848-4658-9B4C-2EE3061DDAF8}">
  <ds:schemaRefs>
    <ds:schemaRef ds:uri="http://schemas.microsoft.com/sharepoint/v3/contenttype/forms"/>
  </ds:schemaRefs>
</ds:datastoreItem>
</file>

<file path=customXml/itemProps2.xml><?xml version="1.0" encoding="utf-8"?>
<ds:datastoreItem xmlns:ds="http://schemas.openxmlformats.org/officeDocument/2006/customXml" ds:itemID="{E8FF0F72-93A1-4E69-8D64-632B80333547}">
  <ds:schemaRefs>
    <ds:schemaRef ds:uri="http://purl.org/dc/terms/"/>
    <ds:schemaRef ds:uri="http://purl.org/dc/dcmitype/"/>
    <ds:schemaRef ds:uri="a3301b08-f4c8-4a20-af42-33ed6c41184d"/>
    <ds:schemaRef ds:uri="http://schemas.microsoft.com/office/infopath/2007/PartnerControls"/>
    <ds:schemaRef ds:uri="7a2e1f6d-e2ea-46aa-8aeb-49c2f66a7bcb"/>
    <ds:schemaRef ds:uri="http://schemas.openxmlformats.org/package/2006/metadata/core-properties"/>
    <ds:schemaRef ds:uri="http://schemas.microsoft.com/office/2006/documentManagement/types"/>
    <ds:schemaRef ds:uri="http://schemas.microsoft.com/office/2006/metadata/properties"/>
    <ds:schemaRef ds:uri="http://www.w3.org/XML/1998/namespace"/>
    <ds:schemaRef ds:uri="http://purl.org/dc/elements/1.1/"/>
  </ds:schemaRefs>
</ds:datastoreItem>
</file>

<file path=customXml/itemProps3.xml><?xml version="1.0" encoding="utf-8"?>
<ds:datastoreItem xmlns:ds="http://schemas.openxmlformats.org/officeDocument/2006/customXml" ds:itemID="{C1AB92BC-971C-42FE-A7E3-AC80C253594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3301b08-f4c8-4a20-af42-33ed6c41184d"/>
    <ds:schemaRef ds:uri="7a2e1f6d-e2ea-46aa-8aeb-49c2f66a7bc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a9ee03e0-b78c-4998-8bf4-79b266b85105}" enabled="1" method="Standard" siteId="{723a5a87-f39a-4a22-9247-3fc240c01396}" removed="0"/>
</clbl:labelList>
</file>

<file path=docProps/app.xml><?xml version="1.0" encoding="utf-8"?>
<Properties xmlns="http://schemas.openxmlformats.org/officeDocument/2006/extended-properties" xmlns:vt="http://schemas.openxmlformats.org/officeDocument/2006/docPropsVTypes">
  <Template>waterloo_powerpoint_template_16-9_widescreen</Template>
  <TotalTime>244</TotalTime>
  <Words>2250</Words>
  <Application>Microsoft Macintosh PowerPoint</Application>
  <PresentationFormat>Widescreen</PresentationFormat>
  <Paragraphs>144</Paragraphs>
  <Slides>11</Slides>
  <Notes>8</Notes>
  <HiddenSlides>0</HiddenSlides>
  <MMClips>0</MMClips>
  <ScaleCrop>false</ScaleCrop>
  <HeadingPairs>
    <vt:vector size="6" baseType="variant">
      <vt:variant>
        <vt:lpstr>Fonts Used</vt:lpstr>
      </vt:variant>
      <vt:variant>
        <vt:i4>12</vt:i4>
      </vt:variant>
      <vt:variant>
        <vt:lpstr>Theme</vt:lpstr>
      </vt:variant>
      <vt:variant>
        <vt:i4>2</vt:i4>
      </vt:variant>
      <vt:variant>
        <vt:lpstr>Slide Titles</vt:lpstr>
      </vt:variant>
      <vt:variant>
        <vt:i4>11</vt:i4>
      </vt:variant>
    </vt:vector>
  </HeadingPairs>
  <TitlesOfParts>
    <vt:vector size="25" baseType="lpstr">
      <vt:lpstr>Aptos</vt:lpstr>
      <vt:lpstr>Arial</vt:lpstr>
      <vt:lpstr>Barlow Condensed</vt:lpstr>
      <vt:lpstr>Barlow Condensed SemiBold</vt:lpstr>
      <vt:lpstr>Calibri</vt:lpstr>
      <vt:lpstr>Courier New</vt:lpstr>
      <vt:lpstr>Georgia</vt:lpstr>
      <vt:lpstr>Helvetica</vt:lpstr>
      <vt:lpstr>Impact</vt:lpstr>
      <vt:lpstr>Times New Roman</vt:lpstr>
      <vt:lpstr>Verdana</vt:lpstr>
      <vt:lpstr>Wingdings</vt:lpstr>
      <vt:lpstr>UofWaterloo_WhiteBkgrd</vt:lpstr>
      <vt:lpstr>UofWaterloo_WhiteBkgrd</vt:lpstr>
      <vt:lpstr>                  Think Differently | Act with Purpose | Work Together  Applying for Permanence or Promotion – Teaching Stream Faculty What You Need To Know</vt:lpstr>
      <vt:lpstr>What should I read to prepare my dossier? </vt:lpstr>
      <vt:lpstr>When do I need to start the application process?  Policy 77 , Section 4 and 5 – Important Dates</vt:lpstr>
      <vt:lpstr>When do I need to start the application process?  Policy 77 , Section 4 and 5 – Important Dates</vt:lpstr>
      <vt:lpstr>How will I be assessed for teaching? </vt:lpstr>
      <vt:lpstr>Teaching Dossier – General Guidelines</vt:lpstr>
      <vt:lpstr>Teaching Dossier – General Guidelines</vt:lpstr>
      <vt:lpstr>How will I be assessed for service? </vt:lpstr>
      <vt:lpstr>When should I apply for Permanence?</vt:lpstr>
      <vt:lpstr>When should I apply for Promotion?</vt:lpstr>
      <vt:lpstr>Thank You – 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Adrienne Dwyer</dc:creator>
  <cp:lastModifiedBy>Christine McWebb</cp:lastModifiedBy>
  <cp:revision>4</cp:revision>
  <dcterms:created xsi:type="dcterms:W3CDTF">2025-05-30T19:23:10Z</dcterms:created>
  <dcterms:modified xsi:type="dcterms:W3CDTF">2025-06-04T21:29:30Z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0x010100D74E160B8EF7604F8CEC7927A4E8E45A</vt:lpwstr>
  </property>
</Properties>
</file>