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Comfortaa" panose="020B0604020202020204" charset="0"/>
      <p:regular r:id="rId11"/>
      <p:bold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73d4d4957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73d4d4957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473d4d4957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473d4d4957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473d4d495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473d4d495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473d4d4957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473d4d4957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474304589f_6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474304589f_6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74304589f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74304589f_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474304589f_6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474304589f_6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1300" y="0"/>
            <a:ext cx="51070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5048650" y="167800"/>
            <a:ext cx="4095300" cy="47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omfortaa"/>
                <a:ea typeface="Comfortaa"/>
                <a:cs typeface="Comfortaa"/>
                <a:sym typeface="Comfortaa"/>
              </a:rPr>
              <a:t>Food Advisory Board:</a:t>
            </a:r>
            <a:endParaRPr sz="360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omfortaa"/>
                <a:ea typeface="Comfortaa"/>
                <a:cs typeface="Comfortaa"/>
                <a:sym typeface="Comfortaa"/>
              </a:rPr>
              <a:t>Environmental Promotions </a:t>
            </a:r>
            <a:endParaRPr sz="360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mfortaa"/>
                <a:ea typeface="Comfortaa"/>
                <a:cs typeface="Comfortaa"/>
                <a:sym typeface="Comfortaa"/>
              </a:rPr>
              <a:t>Eddie Chan &amp; Chris Tran</a:t>
            </a:r>
            <a:endParaRPr sz="18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3825" y="297575"/>
            <a:ext cx="4516051" cy="4548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650" y="189700"/>
            <a:ext cx="3926175" cy="455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4100" y="175850"/>
            <a:ext cx="3926175" cy="4791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Suggestion Box ~ 38 Comments and Suggestions </a:t>
            </a:r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6125" y="1152475"/>
            <a:ext cx="6857999" cy="381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2"/>
                </a:solidFill>
              </a:rPr>
              <a:t>Main Themes: Eco-Container Program </a:t>
            </a:r>
            <a:endParaRPr sz="2400" b="1"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Comments:  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 I like the green container”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 I really like the convenience”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 Helpful in reducing waste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 This service should stay around”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Suggestions: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“Clean green containers better”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“Make them more durable”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“Always food stains/particles left”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80" name="Google Shape;8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300" y="1284300"/>
            <a:ext cx="3416400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2"/>
                </a:solidFill>
              </a:rPr>
              <a:t>Eco-Container Program</a:t>
            </a:r>
            <a:endParaRPr sz="2400" b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2"/>
                </a:solidFill>
              </a:rPr>
              <a:t>~Discussion~</a:t>
            </a:r>
            <a:endParaRPr sz="24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2"/>
                </a:solidFill>
              </a:rPr>
              <a:t>Main Themes: Food and Services </a:t>
            </a:r>
            <a:endParaRPr sz="2400" b="1"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311700" y="8635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Comments: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“Keep it up”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“I Love Food Services”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“I like the food”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Suggestions: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“Have more healthy options”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“Use less oil when cooking”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“Food need to be cheaper”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“There needs to be more variety”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“More dairy-free options”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“Open until late maybe 12:00am”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2" name="Google Shape;9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5750" y="1421052"/>
            <a:ext cx="4066550" cy="323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2"/>
                </a:solidFill>
              </a:rPr>
              <a:t>Food and Services</a:t>
            </a:r>
            <a:endParaRPr sz="2400" b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2"/>
                </a:solidFill>
              </a:rPr>
              <a:t>~Discussion~</a:t>
            </a:r>
            <a:endParaRPr sz="24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</Words>
  <Application>Microsoft Office PowerPoint</Application>
  <PresentationFormat>On-screen Show (16:9)</PresentationFormat>
  <Paragraphs>36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Comfortaa</vt:lpstr>
      <vt:lpstr>Arial</vt:lpstr>
      <vt:lpstr>Simple Light</vt:lpstr>
      <vt:lpstr>PowerPoint Presentation</vt:lpstr>
      <vt:lpstr>PowerPoint Presentation</vt:lpstr>
      <vt:lpstr>PowerPoint Presentation</vt:lpstr>
      <vt:lpstr>Suggestion Box ~ 38 Comments and Suggestions </vt:lpstr>
      <vt:lpstr>Main Themes: Eco-Container Program </vt:lpstr>
      <vt:lpstr>Eco-Container Program ~Discussion~</vt:lpstr>
      <vt:lpstr>Main Themes: Food and Services </vt:lpstr>
      <vt:lpstr>Food and Services ~Discussion~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Liebeck</dc:creator>
  <cp:lastModifiedBy>Amanda Liebeck</cp:lastModifiedBy>
  <cp:revision>1</cp:revision>
  <dcterms:modified xsi:type="dcterms:W3CDTF">2018-11-26T20:56:48Z</dcterms:modified>
</cp:coreProperties>
</file>