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6" y="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3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0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5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8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5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9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2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6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82846-BEF9-4E44-BBCC-E9132C98B07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86C62-026F-4D11-A127-E0F86D16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6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4876799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5" name="Rectangle 4"/>
          <p:cNvSpPr/>
          <p:nvPr/>
        </p:nvSpPr>
        <p:spPr>
          <a:xfrm>
            <a:off x="533400" y="29587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Figure </a:t>
            </a:r>
            <a:r>
              <a:rPr lang="en-US" sz="2000" b="1" dirty="0" smtClean="0"/>
              <a:t>1-2. </a:t>
            </a:r>
            <a:r>
              <a:rPr lang="en-US" sz="2000" dirty="0"/>
              <a:t>Global particulate air pollution (PM</a:t>
            </a:r>
            <a:r>
              <a:rPr lang="en-US" sz="2000" baseline="-25000" dirty="0"/>
              <a:t>2.5</a:t>
            </a:r>
            <a:r>
              <a:rPr lang="en-US" sz="2000" dirty="0"/>
              <a:t>) profile (</a:t>
            </a:r>
            <a:r>
              <a:rPr lang="en-CA" sz="2000" dirty="0"/>
              <a:t>NASA website accessed in April 2012; </a:t>
            </a:r>
            <a:r>
              <a:rPr lang="nl-NL" sz="2000" dirty="0"/>
              <a:t>Credit: Aaron van Donkelaar, Canada)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310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Zhongchao Tan</dc:creator>
  <cp:lastModifiedBy>inst</cp:lastModifiedBy>
  <cp:revision>4</cp:revision>
  <dcterms:created xsi:type="dcterms:W3CDTF">2013-09-05T17:39:35Z</dcterms:created>
  <dcterms:modified xsi:type="dcterms:W3CDTF">2014-11-24T19:19:48Z</dcterms:modified>
</cp:coreProperties>
</file>