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2" r:id="rId3"/>
    <p:sldId id="281" r:id="rId4"/>
    <p:sldId id="257" r:id="rId5"/>
    <p:sldId id="277" r:id="rId6"/>
    <p:sldId id="278" r:id="rId7"/>
    <p:sldId id="279" r:id="rId8"/>
    <p:sldId id="280" r:id="rId9"/>
    <p:sldId id="276" r:id="rId10"/>
  </p:sldIdLst>
  <p:sldSz cx="9144000" cy="6858000" type="screen4x3"/>
  <p:notesSz cx="7016750" cy="93091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596" autoAdjust="0"/>
  </p:normalViewPr>
  <p:slideViewPr>
    <p:cSldViewPr snapToGrid="0" snapToObjects="1"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B52917E-47EE-4E8C-A255-D325963CF2BC}" type="datetimeFigureOut">
              <a:rPr lang="en-CA" smtClean="0"/>
              <a:t>09/05/2013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D3881F5-CD54-4DB3-AEF7-2892FDB5BC7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841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8950E2C-A4E6-4E0B-93DC-478DAE9C186B}" type="datetimeFigureOut">
              <a:rPr lang="en-CA" smtClean="0"/>
              <a:t>09/05/2013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F9DA541-C339-411A-BCF8-210A2A41FCF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46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DA541-C339-411A-BCF8-210A2A41FCF8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32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3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8418-FA79-485D-8675-F35358BAFA21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C5595-9056-4F10-B1AB-97A9A9185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9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14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C3B1-93AC-4F69-827D-6F1A45702AD7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72D8-335D-43BF-89A4-54F98E230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1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6340-850D-4476-94FF-51B6A20D3F22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62C0-F952-49D9-8488-3D9208922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6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7EA3-27A3-4E01-A345-C54523E0219F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CFE2-FDC6-4139-A6F7-EEFF3601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6FF-8C98-4206-9F7C-05DC81C169F4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07AE-9F2F-4682-983C-F78272CBC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8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11033-4E47-4C8F-93C2-8F9DF75B9EFE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E7FC-C61A-4AF7-9C24-05C4D2233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BBBB-56F5-40B2-9413-C963EE5E4D9D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370B-6E93-412F-A146-1C65A011C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BED035-8996-49F9-B6CF-228614531463}" type="datetime1">
              <a:rPr lang="en-US"/>
              <a:pPr>
                <a:defRPr/>
              </a:pPr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47322B-ABB0-40FF-A6C6-66CB3D37DD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AHS Computing</a:t>
            </a:r>
            <a:br>
              <a:rPr lang="en-US" dirty="0" smtClean="0"/>
            </a:br>
            <a:r>
              <a:rPr lang="en-US" sz="3600" dirty="0" smtClean="0"/>
              <a:t>Activities </a:t>
            </a:r>
            <a:br>
              <a:rPr lang="en-US" sz="3600" dirty="0" smtClean="0"/>
            </a:br>
            <a:r>
              <a:rPr lang="en-US" sz="3600" dirty="0" smtClean="0"/>
              <a:t>May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Terry Stewart</a:t>
            </a:r>
          </a:p>
          <a:p>
            <a:pPr eaLnBrk="1" hangingPunct="1"/>
            <a:r>
              <a:rPr lang="en-US" sz="1800" dirty="0" smtClean="0"/>
              <a:t>IT Director</a:t>
            </a:r>
          </a:p>
          <a:p>
            <a:pPr eaLnBrk="1" hangingPunct="1"/>
            <a:r>
              <a:rPr lang="en-US" sz="1800" dirty="0" smtClean="0"/>
              <a:t>Applied Health Sciences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Term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AHS Computing Planning meeting (June), dependent upon:</a:t>
            </a:r>
          </a:p>
          <a:p>
            <a:pPr lvl="1"/>
            <a:r>
              <a:rPr lang="en-US" dirty="0" smtClean="0"/>
              <a:t>UW Strategic Plan</a:t>
            </a:r>
          </a:p>
          <a:p>
            <a:pPr lvl="1"/>
            <a:r>
              <a:rPr lang="en-US" dirty="0" smtClean="0"/>
              <a:t>AHS Strategic Plan</a:t>
            </a:r>
          </a:p>
          <a:p>
            <a:pPr lvl="1"/>
            <a:r>
              <a:rPr lang="en-US" dirty="0" smtClean="0"/>
              <a:t>UW IT Strategic Plan</a:t>
            </a:r>
          </a:p>
          <a:p>
            <a:pPr lvl="1"/>
            <a:r>
              <a:rPr lang="en-US" dirty="0" smtClean="0"/>
              <a:t>IST Organize </a:t>
            </a:r>
            <a:r>
              <a:rPr lang="en-US" smtClean="0"/>
              <a:t>for Success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Term Initiatives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/>
              <a:t>Virtual Desktop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Shared </a:t>
            </a:r>
            <a:r>
              <a:rPr lang="en-US" dirty="0"/>
              <a:t>Space for Researchers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Asset </a:t>
            </a:r>
            <a:r>
              <a:rPr lang="en-US" dirty="0"/>
              <a:t>Management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RT </a:t>
            </a:r>
            <a:r>
              <a:rPr lang="en-US" dirty="0"/>
              <a:t>- will be setting this up for AHS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Windows </a:t>
            </a:r>
            <a:r>
              <a:rPr lang="en-US" dirty="0"/>
              <a:t>2012 server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SANS security </a:t>
            </a:r>
            <a:r>
              <a:rPr lang="en-US" dirty="0"/>
              <a:t>course (6 days)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Office </a:t>
            </a:r>
            <a:r>
              <a:rPr lang="en-US" dirty="0"/>
              <a:t>2013 rollout and </a:t>
            </a:r>
            <a:r>
              <a:rPr lang="en-US" dirty="0" smtClean="0"/>
              <a:t>courses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CANHEIT </a:t>
            </a:r>
          </a:p>
          <a:p>
            <a:pPr>
              <a:buFont typeface="Arial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258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Strategic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of Initial Statement Distributed</a:t>
            </a:r>
          </a:p>
          <a:p>
            <a:r>
              <a:rPr lang="en-US" dirty="0" smtClean="0"/>
              <a:t>Potential Opportunities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Revitalize our Student Environment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Grow our technology Environment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Build on foundations to support Research/Administration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Usability, delivery and support of IT</a:t>
            </a:r>
          </a:p>
          <a:p>
            <a:pPr lvl="1"/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88456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71550" lvl="1" indent="-514350"/>
            <a:r>
              <a:rPr lang="en-US" sz="3200" dirty="0" smtClean="0"/>
              <a:t>1. Revitalize </a:t>
            </a:r>
            <a:r>
              <a:rPr lang="en-US" sz="3200" dirty="0"/>
              <a:t>our Student </a:t>
            </a:r>
            <a:r>
              <a:rPr lang="en-US" sz="3200" dirty="0" smtClean="0"/>
              <a:t>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Remote access to specialized software</a:t>
            </a:r>
          </a:p>
          <a:p>
            <a:r>
              <a:rPr lang="en-US" dirty="0" smtClean="0"/>
              <a:t>Mobile applications</a:t>
            </a:r>
          </a:p>
          <a:p>
            <a:r>
              <a:rPr lang="en-US" dirty="0" smtClean="0"/>
              <a:t>Connectivity</a:t>
            </a:r>
          </a:p>
          <a:p>
            <a:r>
              <a:rPr lang="en-US" dirty="0" smtClean="0"/>
              <a:t>Portal</a:t>
            </a:r>
          </a:p>
          <a:p>
            <a:r>
              <a:rPr lang="en-US" dirty="0" smtClean="0"/>
              <a:t>Co-op (replacing Jobmine)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3680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71550" lvl="1" indent="-514350"/>
            <a:r>
              <a:rPr lang="en-US" sz="3200" dirty="0" smtClean="0"/>
              <a:t>2. Grow technology 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for setting University directions for teaching and learning</a:t>
            </a:r>
          </a:p>
          <a:p>
            <a:r>
              <a:rPr lang="en-US" dirty="0" smtClean="0"/>
              <a:t>Create avenues towards next technology</a:t>
            </a:r>
          </a:p>
          <a:p>
            <a:r>
              <a:rPr lang="en-US" dirty="0" smtClean="0"/>
              <a:t>Work with D2L to build learn</a:t>
            </a:r>
          </a:p>
          <a:p>
            <a:r>
              <a:rPr lang="en-US" dirty="0" smtClean="0"/>
              <a:t>Increase support for collaborations tools</a:t>
            </a:r>
          </a:p>
          <a:p>
            <a:r>
              <a:rPr lang="en-US" dirty="0" smtClean="0"/>
              <a:t>Evolve technologies deployed in classes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71550" lvl="1" indent="-514350"/>
            <a:r>
              <a:rPr lang="en-US" sz="3200" dirty="0"/>
              <a:t>3</a:t>
            </a:r>
            <a:r>
              <a:rPr lang="en-US" sz="3200" dirty="0" smtClean="0"/>
              <a:t>. Build IT foundations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stewards of data top provide</a:t>
            </a:r>
          </a:p>
          <a:p>
            <a:r>
              <a:rPr lang="en-US" dirty="0" smtClean="0"/>
              <a:t>Improve data centers</a:t>
            </a:r>
          </a:p>
          <a:p>
            <a:r>
              <a:rPr lang="en-US" dirty="0" smtClean="0"/>
              <a:t>Consider cloud use services</a:t>
            </a:r>
          </a:p>
          <a:p>
            <a:r>
              <a:rPr lang="en-US" dirty="0" smtClean="0"/>
              <a:t>Provide local storage if need for things such as dropbox/video/audio/etc.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7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71550" lvl="1" indent="-514350"/>
            <a:r>
              <a:rPr lang="en-US" sz="3200" dirty="0" smtClean="0"/>
              <a:t>4. </a:t>
            </a:r>
            <a:r>
              <a:rPr lang="en-US" sz="3200" dirty="0"/>
              <a:t>Usability, delivery and support of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help desks</a:t>
            </a:r>
          </a:p>
          <a:p>
            <a:r>
              <a:rPr lang="en-US" dirty="0" smtClean="0"/>
              <a:t>Improve communications</a:t>
            </a:r>
          </a:p>
          <a:p>
            <a:r>
              <a:rPr lang="en-US" dirty="0" smtClean="0"/>
              <a:t>Fix usability problems</a:t>
            </a:r>
          </a:p>
          <a:p>
            <a:pPr lvl="0"/>
            <a:r>
              <a:rPr lang="en-CA" dirty="0"/>
              <a:t>Develop a usability </a:t>
            </a:r>
            <a:r>
              <a:rPr lang="en-CA" dirty="0" smtClean="0"/>
              <a:t>resource</a:t>
            </a:r>
          </a:p>
          <a:p>
            <a:pPr lvl="0"/>
            <a:r>
              <a:rPr lang="en-CA" dirty="0" smtClean="0"/>
              <a:t>Provide </a:t>
            </a:r>
            <a:r>
              <a:rPr lang="en-CA" dirty="0"/>
              <a:t>software distribution </a:t>
            </a:r>
            <a:r>
              <a:rPr lang="en-CA" dirty="0" smtClean="0"/>
              <a:t>online</a:t>
            </a:r>
          </a:p>
          <a:p>
            <a:r>
              <a:rPr lang="en-CA" dirty="0" smtClean="0"/>
              <a:t>IT </a:t>
            </a:r>
            <a:r>
              <a:rPr lang="en-CA" dirty="0"/>
              <a:t>staff </a:t>
            </a:r>
            <a:r>
              <a:rPr lang="en-CA" dirty="0" smtClean="0"/>
              <a:t>development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78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AHS Strategic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Implications?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241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_Colour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University_Colour</Template>
  <TotalTime>756</TotalTime>
  <Words>227</Words>
  <Application>Microsoft Office PowerPoint</Application>
  <PresentationFormat>On-screen Show (4:3)</PresentationFormat>
  <Paragraphs>60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University_Colour</vt:lpstr>
      <vt:lpstr>  AHS Computing Activities  May 2012  </vt:lpstr>
      <vt:lpstr>Spring Term Plans</vt:lpstr>
      <vt:lpstr>Spring Term Initiatives</vt:lpstr>
      <vt:lpstr>IT Strategic Plan</vt:lpstr>
      <vt:lpstr>1. Revitalize our Student Environment</vt:lpstr>
      <vt:lpstr>2. Grow technology environment</vt:lpstr>
      <vt:lpstr>3. Build IT foundations</vt:lpstr>
      <vt:lpstr>4. Usability, delivery and support of IT</vt:lpstr>
      <vt:lpstr>AHS Strategic Plan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Gelata, Alison M</dc:creator>
  <cp:lastModifiedBy>stewart</cp:lastModifiedBy>
  <cp:revision>73</cp:revision>
  <cp:lastPrinted>2012-09-19T16:33:38Z</cp:lastPrinted>
  <dcterms:created xsi:type="dcterms:W3CDTF">2012-09-14T18:55:18Z</dcterms:created>
  <dcterms:modified xsi:type="dcterms:W3CDTF">2013-05-09T18:40:27Z</dcterms:modified>
</cp:coreProperties>
</file>