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34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73" r:id="rId10"/>
    <p:sldId id="275" r:id="rId11"/>
    <p:sldId id="265" r:id="rId12"/>
    <p:sldId id="266" r:id="rId13"/>
    <p:sldId id="290" r:id="rId14"/>
    <p:sldId id="267" r:id="rId15"/>
    <p:sldId id="268" r:id="rId16"/>
    <p:sldId id="269" r:id="rId17"/>
    <p:sldId id="270" r:id="rId18"/>
    <p:sldId id="271" r:id="rId19"/>
    <p:sldId id="284" r:id="rId20"/>
    <p:sldId id="285" r:id="rId21"/>
    <p:sldId id="288" r:id="rId22"/>
    <p:sldId id="277" r:id="rId23"/>
    <p:sldId id="276" r:id="rId24"/>
    <p:sldId id="280" r:id="rId25"/>
    <p:sldId id="281" r:id="rId26"/>
    <p:sldId id="282" r:id="rId27"/>
    <p:sldId id="283" r:id="rId28"/>
    <p:sldId id="286" r:id="rId29"/>
    <p:sldId id="289" r:id="rId30"/>
    <p:sldId id="305" r:id="rId31"/>
    <p:sldId id="27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ry Stewart" initials="Terry" lastIdx="6" clrIdx="0"/>
  <p:cmAuthor id="1" name="llwillia" initials="l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 snapToGrid="0" snapToObjects="1">
      <p:cViewPr varScale="1">
        <p:scale>
          <a:sx n="109" d="100"/>
          <a:sy n="109" d="100"/>
        </p:scale>
        <p:origin x="636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B3F60-D66F-4932-93B3-D724C65FBB0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DFA2EE5A-79A8-4C73-A4E2-F2F3AF0C85A6}">
      <dgm:prSet phldrT="[Text]"/>
      <dgm:spPr/>
      <dgm:t>
        <a:bodyPr/>
        <a:lstStyle/>
        <a:p>
          <a:r>
            <a:rPr lang="en-CA" dirty="0"/>
            <a:t>IT Director</a:t>
          </a:r>
          <a:br>
            <a:rPr lang="en-CA" dirty="0"/>
          </a:br>
          <a:r>
            <a:rPr lang="en-CA" dirty="0"/>
            <a:t>Trevor Bain</a:t>
          </a:r>
        </a:p>
      </dgm:t>
    </dgm:pt>
    <dgm:pt modelId="{AAEB6472-2156-4769-AFE7-EC14622181CE}" type="parTrans" cxnId="{DFB29E9B-9EC1-4140-BE71-EE6996388D4D}">
      <dgm:prSet/>
      <dgm:spPr/>
      <dgm:t>
        <a:bodyPr/>
        <a:lstStyle/>
        <a:p>
          <a:endParaRPr lang="en-CA"/>
        </a:p>
      </dgm:t>
    </dgm:pt>
    <dgm:pt modelId="{EF21FA34-45EA-4552-A2FD-45A2CF70AA31}" type="sibTrans" cxnId="{DFB29E9B-9EC1-4140-BE71-EE6996388D4D}">
      <dgm:prSet/>
      <dgm:spPr/>
      <dgm:t>
        <a:bodyPr/>
        <a:lstStyle/>
        <a:p>
          <a:endParaRPr lang="en-CA"/>
        </a:p>
      </dgm:t>
    </dgm:pt>
    <dgm:pt modelId="{7A02F2C1-1B62-43EF-9195-A2519028C7C8}">
      <dgm:prSet phldrT="[Text]"/>
      <dgm:spPr/>
      <dgm:t>
        <a:bodyPr/>
        <a:lstStyle/>
        <a:p>
          <a:r>
            <a:rPr lang="en-CA" dirty="0"/>
            <a:t>IT Specialist</a:t>
          </a:r>
          <a:br>
            <a:rPr lang="en-CA" dirty="0"/>
          </a:br>
          <a:r>
            <a:rPr lang="en-CA" dirty="0"/>
            <a:t>Craig McDonald</a:t>
          </a:r>
        </a:p>
      </dgm:t>
    </dgm:pt>
    <dgm:pt modelId="{36E0EAC8-2C28-446A-B153-F6FF6BCFD48D}" type="parTrans" cxnId="{506F5DA0-9C61-47BD-9C9A-BBF30788C4F6}">
      <dgm:prSet/>
      <dgm:spPr/>
      <dgm:t>
        <a:bodyPr/>
        <a:lstStyle/>
        <a:p>
          <a:endParaRPr lang="en-CA"/>
        </a:p>
      </dgm:t>
    </dgm:pt>
    <dgm:pt modelId="{81E3C492-486D-4CE9-AC44-3E96D49EAEEB}" type="sibTrans" cxnId="{506F5DA0-9C61-47BD-9C9A-BBF30788C4F6}">
      <dgm:prSet/>
      <dgm:spPr/>
      <dgm:t>
        <a:bodyPr/>
        <a:lstStyle/>
        <a:p>
          <a:endParaRPr lang="en-CA"/>
        </a:p>
      </dgm:t>
    </dgm:pt>
    <dgm:pt modelId="{F939C641-FEFF-44B0-9638-C5A39FD33E52}">
      <dgm:prSet phldrT="[Text]"/>
      <dgm:spPr/>
      <dgm:t>
        <a:bodyPr/>
        <a:lstStyle/>
        <a:p>
          <a:r>
            <a:rPr lang="en-CA" dirty="0"/>
            <a:t>IT Specialist</a:t>
          </a:r>
          <a:br>
            <a:rPr lang="en-CA" dirty="0"/>
          </a:br>
          <a:r>
            <a:rPr lang="en-CA" dirty="0"/>
            <a:t>Brent Clerk</a:t>
          </a:r>
        </a:p>
      </dgm:t>
    </dgm:pt>
    <dgm:pt modelId="{82543301-B429-4EF8-8DE8-83895B92B163}" type="parTrans" cxnId="{7C684251-6295-4AA5-B10F-0E53F6594E22}">
      <dgm:prSet/>
      <dgm:spPr/>
      <dgm:t>
        <a:bodyPr/>
        <a:lstStyle/>
        <a:p>
          <a:endParaRPr lang="en-CA"/>
        </a:p>
      </dgm:t>
    </dgm:pt>
    <dgm:pt modelId="{A4C9985E-572F-4BA4-93FD-ADFC1B0DAE40}" type="sibTrans" cxnId="{7C684251-6295-4AA5-B10F-0E53F6594E22}">
      <dgm:prSet/>
      <dgm:spPr/>
      <dgm:t>
        <a:bodyPr/>
        <a:lstStyle/>
        <a:p>
          <a:endParaRPr lang="en-CA"/>
        </a:p>
      </dgm:t>
    </dgm:pt>
    <dgm:pt modelId="{6ADD1A96-3269-4343-9C15-01D3E9B9B98A}">
      <dgm:prSet phldrT="[Text]"/>
      <dgm:spPr/>
      <dgm:t>
        <a:bodyPr/>
        <a:lstStyle/>
        <a:p>
          <a:r>
            <a:rPr lang="en-CA" dirty="0"/>
            <a:t>IT Specialist</a:t>
          </a:r>
          <a:br>
            <a:rPr lang="en-CA" dirty="0"/>
          </a:br>
          <a:r>
            <a:rPr lang="en-CA" dirty="0"/>
            <a:t>Lowell Williamson</a:t>
          </a:r>
        </a:p>
      </dgm:t>
    </dgm:pt>
    <dgm:pt modelId="{C1C2C472-1A50-46D4-B54E-C1911823FB01}" type="parTrans" cxnId="{E3FC4005-9487-4A9F-A26E-72CD5347FA72}">
      <dgm:prSet/>
      <dgm:spPr/>
      <dgm:t>
        <a:bodyPr/>
        <a:lstStyle/>
        <a:p>
          <a:endParaRPr lang="en-CA"/>
        </a:p>
      </dgm:t>
    </dgm:pt>
    <dgm:pt modelId="{D067A6BA-4262-4197-B44F-D133C8ADAD7E}" type="sibTrans" cxnId="{E3FC4005-9487-4A9F-A26E-72CD5347FA72}">
      <dgm:prSet/>
      <dgm:spPr/>
      <dgm:t>
        <a:bodyPr/>
        <a:lstStyle/>
        <a:p>
          <a:endParaRPr lang="en-CA"/>
        </a:p>
      </dgm:t>
    </dgm:pt>
    <dgm:pt modelId="{31C806C6-9D3C-4E56-9BED-CE75094D45AC}">
      <dgm:prSet phldrT="[Text]"/>
      <dgm:spPr/>
      <dgm:t>
        <a:bodyPr/>
        <a:lstStyle/>
        <a:p>
          <a:r>
            <a:rPr lang="en-CA" dirty="0"/>
            <a:t>IST Account Rep</a:t>
          </a:r>
          <a:br>
            <a:rPr lang="en-CA" dirty="0"/>
          </a:br>
          <a:r>
            <a:rPr lang="en-CA" dirty="0"/>
            <a:t>Cassie Bechard</a:t>
          </a:r>
        </a:p>
      </dgm:t>
    </dgm:pt>
    <dgm:pt modelId="{B9E4C1AC-2791-4109-91B1-55E35647831A}" type="parTrans" cxnId="{E27D6639-6552-4655-B244-5D4197D2B888}">
      <dgm:prSet/>
      <dgm:spPr/>
      <dgm:t>
        <a:bodyPr/>
        <a:lstStyle/>
        <a:p>
          <a:endParaRPr lang="en-US"/>
        </a:p>
      </dgm:t>
    </dgm:pt>
    <dgm:pt modelId="{799F2DC7-D2FC-4BEC-B7AC-0D9D1F90C962}" type="sibTrans" cxnId="{E27D6639-6552-4655-B244-5D4197D2B888}">
      <dgm:prSet/>
      <dgm:spPr/>
      <dgm:t>
        <a:bodyPr/>
        <a:lstStyle/>
        <a:p>
          <a:endParaRPr lang="en-US"/>
        </a:p>
      </dgm:t>
    </dgm:pt>
    <dgm:pt modelId="{89AB3ECA-478C-4F8D-BEB7-2313E8BAE34D}" type="pres">
      <dgm:prSet presAssocID="{491B3F60-D66F-4932-93B3-D724C65FBB06}" presName="Name0" presStyleCnt="0">
        <dgm:presLayoutVars>
          <dgm:chMax/>
          <dgm:chPref/>
          <dgm:dir/>
        </dgm:presLayoutVars>
      </dgm:prSet>
      <dgm:spPr/>
    </dgm:pt>
    <dgm:pt modelId="{368E6620-76A1-4733-83FB-8CA76C0B8A1A}" type="pres">
      <dgm:prSet presAssocID="{DFA2EE5A-79A8-4C73-A4E2-F2F3AF0C85A6}" presName="composite" presStyleCnt="0">
        <dgm:presLayoutVars>
          <dgm:chMax val="1"/>
          <dgm:chPref val="1"/>
        </dgm:presLayoutVars>
      </dgm:prSet>
      <dgm:spPr/>
    </dgm:pt>
    <dgm:pt modelId="{E22D56BF-5D79-45E5-AAE9-8CFF24BF060C}" type="pres">
      <dgm:prSet presAssocID="{DFA2EE5A-79A8-4C73-A4E2-F2F3AF0C85A6}" presName="Accent" presStyleLbl="trAlignAcc1" presStyleIdx="0" presStyleCnt="5">
        <dgm:presLayoutVars>
          <dgm:chMax val="0"/>
          <dgm:chPref val="0"/>
        </dgm:presLayoutVars>
      </dgm:prSet>
      <dgm:spPr/>
    </dgm:pt>
    <dgm:pt modelId="{7332EDD0-8AC4-4B4A-BB2E-50356A4DA7A1}" type="pres">
      <dgm:prSet presAssocID="{DFA2EE5A-79A8-4C73-A4E2-F2F3AF0C85A6}" presName="Image" presStyleLbl="alignImgPlace1" presStyleIdx="0" presStyleCnt="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47" t="-2988" r="3954" b="-37860"/>
          </a:stretch>
        </a:blipFill>
      </dgm:spPr>
    </dgm:pt>
    <dgm:pt modelId="{814882B6-6A06-49B5-A331-CD39C68490F3}" type="pres">
      <dgm:prSet presAssocID="{DFA2EE5A-79A8-4C73-A4E2-F2F3AF0C85A6}" presName="ChildComposite" presStyleCnt="0"/>
      <dgm:spPr/>
    </dgm:pt>
    <dgm:pt modelId="{EB25E6EB-A15C-4C61-8B1F-D8B376C02A3B}" type="pres">
      <dgm:prSet presAssocID="{DFA2EE5A-79A8-4C73-A4E2-F2F3AF0C85A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620CBC-11F3-4452-901E-C7903D0083FC}" type="pres">
      <dgm:prSet presAssocID="{DFA2EE5A-79A8-4C73-A4E2-F2F3AF0C85A6}" presName="Parent" presStyleLbl="revTx" presStyleIdx="0" presStyleCnt="5">
        <dgm:presLayoutVars>
          <dgm:chMax val="1"/>
          <dgm:chPref val="0"/>
          <dgm:bulletEnabled val="1"/>
        </dgm:presLayoutVars>
      </dgm:prSet>
      <dgm:spPr/>
    </dgm:pt>
    <dgm:pt modelId="{6A93B528-0EF5-4F0F-B8AC-A361C892B7D9}" type="pres">
      <dgm:prSet presAssocID="{EF21FA34-45EA-4552-A2FD-45A2CF70AA31}" presName="sibTrans" presStyleCnt="0"/>
      <dgm:spPr/>
    </dgm:pt>
    <dgm:pt modelId="{A73292ED-1096-4B73-ADF4-F164155180C9}" type="pres">
      <dgm:prSet presAssocID="{7A02F2C1-1B62-43EF-9195-A2519028C7C8}" presName="composite" presStyleCnt="0">
        <dgm:presLayoutVars>
          <dgm:chMax val="1"/>
          <dgm:chPref val="1"/>
        </dgm:presLayoutVars>
      </dgm:prSet>
      <dgm:spPr/>
    </dgm:pt>
    <dgm:pt modelId="{4DBA8889-C060-469D-BC4B-0A297E9937EF}" type="pres">
      <dgm:prSet presAssocID="{7A02F2C1-1B62-43EF-9195-A2519028C7C8}" presName="Accent" presStyleLbl="trAlignAcc1" presStyleIdx="1" presStyleCnt="5">
        <dgm:presLayoutVars>
          <dgm:chMax val="0"/>
          <dgm:chPref val="0"/>
        </dgm:presLayoutVars>
      </dgm:prSet>
      <dgm:spPr/>
    </dgm:pt>
    <dgm:pt modelId="{8A7AC372-DEE8-43EB-B9F6-31C2510C4A81}" type="pres">
      <dgm:prSet presAssocID="{7A02F2C1-1B62-43EF-9195-A2519028C7C8}" presName="Image" presStyleLbl="alignImgPlace1" presStyleIdx="1" presStyleCnt="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7" t="-1638" r="2117" b="-59860"/>
          </a:stretch>
        </a:blipFill>
      </dgm:spPr>
    </dgm:pt>
    <dgm:pt modelId="{A31C9F57-1C35-4250-B82A-85DB8885C6E0}" type="pres">
      <dgm:prSet presAssocID="{7A02F2C1-1B62-43EF-9195-A2519028C7C8}" presName="ChildComposite" presStyleCnt="0"/>
      <dgm:spPr/>
    </dgm:pt>
    <dgm:pt modelId="{D9C86A8E-C99A-42B2-A07D-1D640B5106E6}" type="pres">
      <dgm:prSet presAssocID="{7A02F2C1-1B62-43EF-9195-A2519028C7C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A76DFC8-92D0-4628-8111-468B71EAF7ED}" type="pres">
      <dgm:prSet presAssocID="{7A02F2C1-1B62-43EF-9195-A2519028C7C8}" presName="Parent" presStyleLbl="revTx" presStyleIdx="1" presStyleCnt="5">
        <dgm:presLayoutVars>
          <dgm:chMax val="1"/>
          <dgm:chPref val="0"/>
          <dgm:bulletEnabled val="1"/>
        </dgm:presLayoutVars>
      </dgm:prSet>
      <dgm:spPr/>
    </dgm:pt>
    <dgm:pt modelId="{C3D8C527-B876-4276-A298-112F349C955A}" type="pres">
      <dgm:prSet presAssocID="{81E3C492-486D-4CE9-AC44-3E96D49EAEEB}" presName="sibTrans" presStyleCnt="0"/>
      <dgm:spPr/>
    </dgm:pt>
    <dgm:pt modelId="{51B34532-50D9-4763-99C0-07C14B22C09F}" type="pres">
      <dgm:prSet presAssocID="{F939C641-FEFF-44B0-9638-C5A39FD33E52}" presName="composite" presStyleCnt="0">
        <dgm:presLayoutVars>
          <dgm:chMax val="1"/>
          <dgm:chPref val="1"/>
        </dgm:presLayoutVars>
      </dgm:prSet>
      <dgm:spPr/>
    </dgm:pt>
    <dgm:pt modelId="{86930534-E1B7-464F-AD5B-F6CB04D5EC2E}" type="pres">
      <dgm:prSet presAssocID="{F939C641-FEFF-44B0-9638-C5A39FD33E52}" presName="Accent" presStyleLbl="trAlignAcc1" presStyleIdx="2" presStyleCnt="5">
        <dgm:presLayoutVars>
          <dgm:chMax val="0"/>
          <dgm:chPref val="0"/>
        </dgm:presLayoutVars>
      </dgm:prSet>
      <dgm:spPr/>
    </dgm:pt>
    <dgm:pt modelId="{9878B6D8-8F2D-4F4C-8A6E-E35FC2863BFE}" type="pres">
      <dgm:prSet presAssocID="{F939C641-FEFF-44B0-9638-C5A39FD33E52}" presName="Image" presStyleLbl="alignImgPlace1" presStyleIdx="2" presStyleCnt="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212" b="-44788"/>
          </a:stretch>
        </a:blipFill>
      </dgm:spPr>
    </dgm:pt>
    <dgm:pt modelId="{3A453037-232E-4318-90D7-CDC9B7F1B2ED}" type="pres">
      <dgm:prSet presAssocID="{F939C641-FEFF-44B0-9638-C5A39FD33E52}" presName="ChildComposite" presStyleCnt="0"/>
      <dgm:spPr/>
    </dgm:pt>
    <dgm:pt modelId="{10D25317-710E-413A-B9F4-EA739DE7CB14}" type="pres">
      <dgm:prSet presAssocID="{F939C641-FEFF-44B0-9638-C5A39FD33E5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39561EC-004A-4E27-8B85-73CFE362FDC5}" type="pres">
      <dgm:prSet presAssocID="{F939C641-FEFF-44B0-9638-C5A39FD33E52}" presName="Parent" presStyleLbl="revTx" presStyleIdx="2" presStyleCnt="5">
        <dgm:presLayoutVars>
          <dgm:chMax val="1"/>
          <dgm:chPref val="0"/>
          <dgm:bulletEnabled val="1"/>
        </dgm:presLayoutVars>
      </dgm:prSet>
      <dgm:spPr/>
    </dgm:pt>
    <dgm:pt modelId="{88535C7C-26E8-4E26-95E2-2DC0855620AD}" type="pres">
      <dgm:prSet presAssocID="{A4C9985E-572F-4BA4-93FD-ADFC1B0DAE40}" presName="sibTrans" presStyleCnt="0"/>
      <dgm:spPr/>
    </dgm:pt>
    <dgm:pt modelId="{70202D06-209E-4CA1-B740-761E1447ADE7}" type="pres">
      <dgm:prSet presAssocID="{6ADD1A96-3269-4343-9C15-01D3E9B9B98A}" presName="composite" presStyleCnt="0">
        <dgm:presLayoutVars>
          <dgm:chMax val="1"/>
          <dgm:chPref val="1"/>
        </dgm:presLayoutVars>
      </dgm:prSet>
      <dgm:spPr/>
    </dgm:pt>
    <dgm:pt modelId="{3CB2DDE4-B97F-41CE-B2E7-92486EDD91C1}" type="pres">
      <dgm:prSet presAssocID="{6ADD1A96-3269-4343-9C15-01D3E9B9B98A}" presName="Accent" presStyleLbl="trAlignAcc1" presStyleIdx="3" presStyleCnt="5">
        <dgm:presLayoutVars>
          <dgm:chMax val="0"/>
          <dgm:chPref val="0"/>
        </dgm:presLayoutVars>
      </dgm:prSet>
      <dgm:spPr/>
    </dgm:pt>
    <dgm:pt modelId="{2FF60EB7-5D6B-4407-BCA2-C42E0E07379B}" type="pres">
      <dgm:prSet presAssocID="{6ADD1A96-3269-4343-9C15-01D3E9B9B98A}" presName="Image" presStyleLbl="alignImgPlace1" presStyleIdx="3" presStyleCnt="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445" t="-10376" r="4227" b="-31272"/>
          </a:stretch>
        </a:blipFill>
      </dgm:spPr>
    </dgm:pt>
    <dgm:pt modelId="{2CDF2EFE-4CEC-4DEC-881B-8566A05D69F0}" type="pres">
      <dgm:prSet presAssocID="{6ADD1A96-3269-4343-9C15-01D3E9B9B98A}" presName="ChildComposite" presStyleCnt="0"/>
      <dgm:spPr/>
    </dgm:pt>
    <dgm:pt modelId="{DD1C4D43-DDA1-46F8-83EA-484084FB8875}" type="pres">
      <dgm:prSet presAssocID="{6ADD1A96-3269-4343-9C15-01D3E9B9B98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B8A1D12-3256-4978-B6EA-42F75D611212}" type="pres">
      <dgm:prSet presAssocID="{6ADD1A96-3269-4343-9C15-01D3E9B9B98A}" presName="Parent" presStyleLbl="revTx" presStyleIdx="3" presStyleCnt="5">
        <dgm:presLayoutVars>
          <dgm:chMax val="1"/>
          <dgm:chPref val="0"/>
          <dgm:bulletEnabled val="1"/>
        </dgm:presLayoutVars>
      </dgm:prSet>
      <dgm:spPr/>
    </dgm:pt>
    <dgm:pt modelId="{BA8DA8B2-4E79-45DD-BBAB-32C1B3F1C5F9}" type="pres">
      <dgm:prSet presAssocID="{D067A6BA-4262-4197-B44F-D133C8ADAD7E}" presName="sibTrans" presStyleCnt="0"/>
      <dgm:spPr/>
    </dgm:pt>
    <dgm:pt modelId="{D6BE79CF-6EC4-403C-AB97-7C9018A632C1}" type="pres">
      <dgm:prSet presAssocID="{31C806C6-9D3C-4E56-9BED-CE75094D45AC}" presName="composite" presStyleCnt="0">
        <dgm:presLayoutVars>
          <dgm:chMax val="1"/>
          <dgm:chPref val="1"/>
        </dgm:presLayoutVars>
      </dgm:prSet>
      <dgm:spPr/>
    </dgm:pt>
    <dgm:pt modelId="{51254162-4639-4C4A-B6CF-F44B014FCC6A}" type="pres">
      <dgm:prSet presAssocID="{31C806C6-9D3C-4E56-9BED-CE75094D45AC}" presName="Accent" presStyleLbl="trAlignAcc1" presStyleIdx="4" presStyleCnt="5">
        <dgm:presLayoutVars>
          <dgm:chMax val="0"/>
          <dgm:chPref val="0"/>
        </dgm:presLayoutVars>
      </dgm:prSet>
      <dgm:spPr/>
    </dgm:pt>
    <dgm:pt modelId="{3C3A5E60-8721-4EC1-A870-0B45D3D7E230}" type="pres">
      <dgm:prSet presAssocID="{31C806C6-9D3C-4E56-9BED-CE75094D45AC}" presName="Image" presStyleLbl="alignImgPlace1" presStyleIdx="4" presStyleCnt="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568" t="-5768" r="3962" b="-39430"/>
          </a:stretch>
        </a:blipFill>
      </dgm:spPr>
    </dgm:pt>
    <dgm:pt modelId="{B227C1B9-53F1-46FD-A987-19CD62442414}" type="pres">
      <dgm:prSet presAssocID="{31C806C6-9D3C-4E56-9BED-CE75094D45AC}" presName="ChildComposite" presStyleCnt="0"/>
      <dgm:spPr/>
    </dgm:pt>
    <dgm:pt modelId="{CF350A41-32CE-45C9-898A-7ED1852EC68A}" type="pres">
      <dgm:prSet presAssocID="{31C806C6-9D3C-4E56-9BED-CE75094D45A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BBE5764-8B2B-49A7-99A6-CDDFF4C1381F}" type="pres">
      <dgm:prSet presAssocID="{31C806C6-9D3C-4E56-9BED-CE75094D45AC}" presName="Parent" presStyleLbl="revTx" presStyleIdx="4" presStyleCnt="5">
        <dgm:presLayoutVars>
          <dgm:chMax val="1"/>
          <dgm:chPref val="0"/>
          <dgm:bulletEnabled val="1"/>
        </dgm:presLayoutVars>
      </dgm:prSet>
      <dgm:spPr/>
    </dgm:pt>
  </dgm:ptLst>
  <dgm:cxnLst>
    <dgm:cxn modelId="{E3FC4005-9487-4A9F-A26E-72CD5347FA72}" srcId="{491B3F60-D66F-4932-93B3-D724C65FBB06}" destId="{6ADD1A96-3269-4343-9C15-01D3E9B9B98A}" srcOrd="3" destOrd="0" parTransId="{C1C2C472-1A50-46D4-B54E-C1911823FB01}" sibTransId="{D067A6BA-4262-4197-B44F-D133C8ADAD7E}"/>
    <dgm:cxn modelId="{DAE4C906-62AC-4905-8DE1-B80AE2317BA9}" type="presOf" srcId="{31C806C6-9D3C-4E56-9BED-CE75094D45AC}" destId="{ABBE5764-8B2B-49A7-99A6-CDDFF4C1381F}" srcOrd="0" destOrd="0" presId="urn:microsoft.com/office/officeart/2008/layout/CaptionedPictures"/>
    <dgm:cxn modelId="{D40BA611-6455-44B3-A2BC-A7CDFA7AD681}" type="presOf" srcId="{F939C641-FEFF-44B0-9638-C5A39FD33E52}" destId="{339561EC-004A-4E27-8B85-73CFE362FDC5}" srcOrd="0" destOrd="0" presId="urn:microsoft.com/office/officeart/2008/layout/CaptionedPictures"/>
    <dgm:cxn modelId="{E27D6639-6552-4655-B244-5D4197D2B888}" srcId="{491B3F60-D66F-4932-93B3-D724C65FBB06}" destId="{31C806C6-9D3C-4E56-9BED-CE75094D45AC}" srcOrd="4" destOrd="0" parTransId="{B9E4C1AC-2791-4109-91B1-55E35647831A}" sibTransId="{799F2DC7-D2FC-4BEC-B7AC-0D9D1F90C962}"/>
    <dgm:cxn modelId="{1CA2F641-6A98-4593-8F04-A889B423264A}" type="presOf" srcId="{DFA2EE5A-79A8-4C73-A4E2-F2F3AF0C85A6}" destId="{F2620CBC-11F3-4452-901E-C7903D0083FC}" srcOrd="0" destOrd="0" presId="urn:microsoft.com/office/officeart/2008/layout/CaptionedPictures"/>
    <dgm:cxn modelId="{CD3D564A-DEA3-4A04-B232-78DCA6AA8CB3}" type="presOf" srcId="{7A02F2C1-1B62-43EF-9195-A2519028C7C8}" destId="{3A76DFC8-92D0-4628-8111-468B71EAF7ED}" srcOrd="0" destOrd="0" presId="urn:microsoft.com/office/officeart/2008/layout/CaptionedPictures"/>
    <dgm:cxn modelId="{7C684251-6295-4AA5-B10F-0E53F6594E22}" srcId="{491B3F60-D66F-4932-93B3-D724C65FBB06}" destId="{F939C641-FEFF-44B0-9638-C5A39FD33E52}" srcOrd="2" destOrd="0" parTransId="{82543301-B429-4EF8-8DE8-83895B92B163}" sibTransId="{A4C9985E-572F-4BA4-93FD-ADFC1B0DAE40}"/>
    <dgm:cxn modelId="{DFB29E9B-9EC1-4140-BE71-EE6996388D4D}" srcId="{491B3F60-D66F-4932-93B3-D724C65FBB06}" destId="{DFA2EE5A-79A8-4C73-A4E2-F2F3AF0C85A6}" srcOrd="0" destOrd="0" parTransId="{AAEB6472-2156-4769-AFE7-EC14622181CE}" sibTransId="{EF21FA34-45EA-4552-A2FD-45A2CF70AA31}"/>
    <dgm:cxn modelId="{506F5DA0-9C61-47BD-9C9A-BBF30788C4F6}" srcId="{491B3F60-D66F-4932-93B3-D724C65FBB06}" destId="{7A02F2C1-1B62-43EF-9195-A2519028C7C8}" srcOrd="1" destOrd="0" parTransId="{36E0EAC8-2C28-446A-B153-F6FF6BCFD48D}" sibTransId="{81E3C492-486D-4CE9-AC44-3E96D49EAEEB}"/>
    <dgm:cxn modelId="{3EE543CF-E59B-4B52-9188-7B4DBF7D0E28}" type="presOf" srcId="{6ADD1A96-3269-4343-9C15-01D3E9B9B98A}" destId="{5B8A1D12-3256-4978-B6EA-42F75D611212}" srcOrd="0" destOrd="0" presId="urn:microsoft.com/office/officeart/2008/layout/CaptionedPictures"/>
    <dgm:cxn modelId="{F52454D7-33A4-4BE5-834F-7FEE29D278EC}" type="presOf" srcId="{491B3F60-D66F-4932-93B3-D724C65FBB06}" destId="{89AB3ECA-478C-4F8D-BEB7-2313E8BAE34D}" srcOrd="0" destOrd="0" presId="urn:microsoft.com/office/officeart/2008/layout/CaptionedPictures"/>
    <dgm:cxn modelId="{8DCAD89D-46A1-48B7-9561-E59D34BBCC53}" type="presParOf" srcId="{89AB3ECA-478C-4F8D-BEB7-2313E8BAE34D}" destId="{368E6620-76A1-4733-83FB-8CA76C0B8A1A}" srcOrd="0" destOrd="0" presId="urn:microsoft.com/office/officeart/2008/layout/CaptionedPictures"/>
    <dgm:cxn modelId="{40F9058F-55F7-4064-8FDC-8C2A03292C61}" type="presParOf" srcId="{368E6620-76A1-4733-83FB-8CA76C0B8A1A}" destId="{E22D56BF-5D79-45E5-AAE9-8CFF24BF060C}" srcOrd="0" destOrd="0" presId="urn:microsoft.com/office/officeart/2008/layout/CaptionedPictures"/>
    <dgm:cxn modelId="{F138D84A-7268-446E-B40D-B5C3CBC134B5}" type="presParOf" srcId="{368E6620-76A1-4733-83FB-8CA76C0B8A1A}" destId="{7332EDD0-8AC4-4B4A-BB2E-50356A4DA7A1}" srcOrd="1" destOrd="0" presId="urn:microsoft.com/office/officeart/2008/layout/CaptionedPictures"/>
    <dgm:cxn modelId="{11506460-CBC6-46FE-85AA-67F137B155A8}" type="presParOf" srcId="{368E6620-76A1-4733-83FB-8CA76C0B8A1A}" destId="{814882B6-6A06-49B5-A331-CD39C68490F3}" srcOrd="2" destOrd="0" presId="urn:microsoft.com/office/officeart/2008/layout/CaptionedPictures"/>
    <dgm:cxn modelId="{3808D204-4169-47E4-A502-B8C668235896}" type="presParOf" srcId="{814882B6-6A06-49B5-A331-CD39C68490F3}" destId="{EB25E6EB-A15C-4C61-8B1F-D8B376C02A3B}" srcOrd="0" destOrd="0" presId="urn:microsoft.com/office/officeart/2008/layout/CaptionedPictures"/>
    <dgm:cxn modelId="{30BF1776-7DF5-4FD8-A8D2-7BBF1F86820C}" type="presParOf" srcId="{814882B6-6A06-49B5-A331-CD39C68490F3}" destId="{F2620CBC-11F3-4452-901E-C7903D0083FC}" srcOrd="1" destOrd="0" presId="urn:microsoft.com/office/officeart/2008/layout/CaptionedPictures"/>
    <dgm:cxn modelId="{F22828BC-8D3B-4A63-B74C-4313FB981FE3}" type="presParOf" srcId="{89AB3ECA-478C-4F8D-BEB7-2313E8BAE34D}" destId="{6A93B528-0EF5-4F0F-B8AC-A361C892B7D9}" srcOrd="1" destOrd="0" presId="urn:microsoft.com/office/officeart/2008/layout/CaptionedPictures"/>
    <dgm:cxn modelId="{2CBFD9C3-5771-424F-8B71-11D19B91A3FC}" type="presParOf" srcId="{89AB3ECA-478C-4F8D-BEB7-2313E8BAE34D}" destId="{A73292ED-1096-4B73-ADF4-F164155180C9}" srcOrd="2" destOrd="0" presId="urn:microsoft.com/office/officeart/2008/layout/CaptionedPictures"/>
    <dgm:cxn modelId="{E93978BC-A6E0-4FEF-927F-1051B8667174}" type="presParOf" srcId="{A73292ED-1096-4B73-ADF4-F164155180C9}" destId="{4DBA8889-C060-469D-BC4B-0A297E9937EF}" srcOrd="0" destOrd="0" presId="urn:microsoft.com/office/officeart/2008/layout/CaptionedPictures"/>
    <dgm:cxn modelId="{BC9B46FE-2B02-4153-9D2C-020A5500790E}" type="presParOf" srcId="{A73292ED-1096-4B73-ADF4-F164155180C9}" destId="{8A7AC372-DEE8-43EB-B9F6-31C2510C4A81}" srcOrd="1" destOrd="0" presId="urn:microsoft.com/office/officeart/2008/layout/CaptionedPictures"/>
    <dgm:cxn modelId="{6A194710-0E4D-47FE-B173-F84F7B73E677}" type="presParOf" srcId="{A73292ED-1096-4B73-ADF4-F164155180C9}" destId="{A31C9F57-1C35-4250-B82A-85DB8885C6E0}" srcOrd="2" destOrd="0" presId="urn:microsoft.com/office/officeart/2008/layout/CaptionedPictures"/>
    <dgm:cxn modelId="{A5224EF0-F2AC-417F-B2BD-89533EBDBE9D}" type="presParOf" srcId="{A31C9F57-1C35-4250-B82A-85DB8885C6E0}" destId="{D9C86A8E-C99A-42B2-A07D-1D640B5106E6}" srcOrd="0" destOrd="0" presId="urn:microsoft.com/office/officeart/2008/layout/CaptionedPictures"/>
    <dgm:cxn modelId="{777E6551-1B71-457A-BA07-A6C2410F8035}" type="presParOf" srcId="{A31C9F57-1C35-4250-B82A-85DB8885C6E0}" destId="{3A76DFC8-92D0-4628-8111-468B71EAF7ED}" srcOrd="1" destOrd="0" presId="urn:microsoft.com/office/officeart/2008/layout/CaptionedPictures"/>
    <dgm:cxn modelId="{F4599CF7-1ADB-474A-A463-01C42D16BAB6}" type="presParOf" srcId="{89AB3ECA-478C-4F8D-BEB7-2313E8BAE34D}" destId="{C3D8C527-B876-4276-A298-112F349C955A}" srcOrd="3" destOrd="0" presId="urn:microsoft.com/office/officeart/2008/layout/CaptionedPictures"/>
    <dgm:cxn modelId="{8979CAA1-6E9B-459C-B4D6-72F0581D46DC}" type="presParOf" srcId="{89AB3ECA-478C-4F8D-BEB7-2313E8BAE34D}" destId="{51B34532-50D9-4763-99C0-07C14B22C09F}" srcOrd="4" destOrd="0" presId="urn:microsoft.com/office/officeart/2008/layout/CaptionedPictures"/>
    <dgm:cxn modelId="{7F74D6C9-4C41-4C01-B722-83CEE87F070C}" type="presParOf" srcId="{51B34532-50D9-4763-99C0-07C14B22C09F}" destId="{86930534-E1B7-464F-AD5B-F6CB04D5EC2E}" srcOrd="0" destOrd="0" presId="urn:microsoft.com/office/officeart/2008/layout/CaptionedPictures"/>
    <dgm:cxn modelId="{8DE65583-8941-452D-9317-C96B5614280B}" type="presParOf" srcId="{51B34532-50D9-4763-99C0-07C14B22C09F}" destId="{9878B6D8-8F2D-4F4C-8A6E-E35FC2863BFE}" srcOrd="1" destOrd="0" presId="urn:microsoft.com/office/officeart/2008/layout/CaptionedPictures"/>
    <dgm:cxn modelId="{22145E1F-CD7E-45DD-8BF0-B55085C581C6}" type="presParOf" srcId="{51B34532-50D9-4763-99C0-07C14B22C09F}" destId="{3A453037-232E-4318-90D7-CDC9B7F1B2ED}" srcOrd="2" destOrd="0" presId="urn:microsoft.com/office/officeart/2008/layout/CaptionedPictures"/>
    <dgm:cxn modelId="{19680254-21AE-40B0-AF2E-ABD336825F9A}" type="presParOf" srcId="{3A453037-232E-4318-90D7-CDC9B7F1B2ED}" destId="{10D25317-710E-413A-B9F4-EA739DE7CB14}" srcOrd="0" destOrd="0" presId="urn:microsoft.com/office/officeart/2008/layout/CaptionedPictures"/>
    <dgm:cxn modelId="{381608D9-7780-412E-9447-C16427015424}" type="presParOf" srcId="{3A453037-232E-4318-90D7-CDC9B7F1B2ED}" destId="{339561EC-004A-4E27-8B85-73CFE362FDC5}" srcOrd="1" destOrd="0" presId="urn:microsoft.com/office/officeart/2008/layout/CaptionedPictures"/>
    <dgm:cxn modelId="{9EBC992B-59A2-4459-9D5F-3F3F8A0E0EA2}" type="presParOf" srcId="{89AB3ECA-478C-4F8D-BEB7-2313E8BAE34D}" destId="{88535C7C-26E8-4E26-95E2-2DC0855620AD}" srcOrd="5" destOrd="0" presId="urn:microsoft.com/office/officeart/2008/layout/CaptionedPictures"/>
    <dgm:cxn modelId="{B926DF4F-41A7-4CC8-86AC-0BE861C3F3F5}" type="presParOf" srcId="{89AB3ECA-478C-4F8D-BEB7-2313E8BAE34D}" destId="{70202D06-209E-4CA1-B740-761E1447ADE7}" srcOrd="6" destOrd="0" presId="urn:microsoft.com/office/officeart/2008/layout/CaptionedPictures"/>
    <dgm:cxn modelId="{C1D8F426-AE20-4126-85F3-DC03B3F23FD2}" type="presParOf" srcId="{70202D06-209E-4CA1-B740-761E1447ADE7}" destId="{3CB2DDE4-B97F-41CE-B2E7-92486EDD91C1}" srcOrd="0" destOrd="0" presId="urn:microsoft.com/office/officeart/2008/layout/CaptionedPictures"/>
    <dgm:cxn modelId="{C8605A45-017D-4AF3-AE81-65622952D56E}" type="presParOf" srcId="{70202D06-209E-4CA1-B740-761E1447ADE7}" destId="{2FF60EB7-5D6B-4407-BCA2-C42E0E07379B}" srcOrd="1" destOrd="0" presId="urn:microsoft.com/office/officeart/2008/layout/CaptionedPictures"/>
    <dgm:cxn modelId="{AF35AEFC-8415-4006-AD78-53237223F483}" type="presParOf" srcId="{70202D06-209E-4CA1-B740-761E1447ADE7}" destId="{2CDF2EFE-4CEC-4DEC-881B-8566A05D69F0}" srcOrd="2" destOrd="0" presId="urn:microsoft.com/office/officeart/2008/layout/CaptionedPictures"/>
    <dgm:cxn modelId="{13B1C02F-C5AC-46B0-AE7D-9903BF3EDCDF}" type="presParOf" srcId="{2CDF2EFE-4CEC-4DEC-881B-8566A05D69F0}" destId="{DD1C4D43-DDA1-46F8-83EA-484084FB8875}" srcOrd="0" destOrd="0" presId="urn:microsoft.com/office/officeart/2008/layout/CaptionedPictures"/>
    <dgm:cxn modelId="{A41B256C-7DE9-4C83-900C-3B62D9108CF6}" type="presParOf" srcId="{2CDF2EFE-4CEC-4DEC-881B-8566A05D69F0}" destId="{5B8A1D12-3256-4978-B6EA-42F75D611212}" srcOrd="1" destOrd="0" presId="urn:microsoft.com/office/officeart/2008/layout/CaptionedPictures"/>
    <dgm:cxn modelId="{C7002529-B989-4EE9-AA07-72CE1BB7A8AD}" type="presParOf" srcId="{89AB3ECA-478C-4F8D-BEB7-2313E8BAE34D}" destId="{BA8DA8B2-4E79-45DD-BBAB-32C1B3F1C5F9}" srcOrd="7" destOrd="0" presId="urn:microsoft.com/office/officeart/2008/layout/CaptionedPictures"/>
    <dgm:cxn modelId="{39E391C4-4AC5-4114-9295-704402B0411D}" type="presParOf" srcId="{89AB3ECA-478C-4F8D-BEB7-2313E8BAE34D}" destId="{D6BE79CF-6EC4-403C-AB97-7C9018A632C1}" srcOrd="8" destOrd="0" presId="urn:microsoft.com/office/officeart/2008/layout/CaptionedPictures"/>
    <dgm:cxn modelId="{7437F3DB-AC59-45F1-8A44-58B587E4ABBF}" type="presParOf" srcId="{D6BE79CF-6EC4-403C-AB97-7C9018A632C1}" destId="{51254162-4639-4C4A-B6CF-F44B014FCC6A}" srcOrd="0" destOrd="0" presId="urn:microsoft.com/office/officeart/2008/layout/CaptionedPictures"/>
    <dgm:cxn modelId="{5A9FFCDA-658B-48EA-8754-A086E2576C0F}" type="presParOf" srcId="{D6BE79CF-6EC4-403C-AB97-7C9018A632C1}" destId="{3C3A5E60-8721-4EC1-A870-0B45D3D7E230}" srcOrd="1" destOrd="0" presId="urn:microsoft.com/office/officeart/2008/layout/CaptionedPictures"/>
    <dgm:cxn modelId="{DEA38E15-4FD1-4C6C-B373-C992D4DF1C16}" type="presParOf" srcId="{D6BE79CF-6EC4-403C-AB97-7C9018A632C1}" destId="{B227C1B9-53F1-46FD-A987-19CD62442414}" srcOrd="2" destOrd="0" presId="urn:microsoft.com/office/officeart/2008/layout/CaptionedPictures"/>
    <dgm:cxn modelId="{B39060AF-BC2B-4D20-9778-ACDB01DC4B4A}" type="presParOf" srcId="{B227C1B9-53F1-46FD-A987-19CD62442414}" destId="{CF350A41-32CE-45C9-898A-7ED1852EC68A}" srcOrd="0" destOrd="0" presId="urn:microsoft.com/office/officeart/2008/layout/CaptionedPictures"/>
    <dgm:cxn modelId="{B3642E68-A96E-4E64-8EAF-D4486395E3A6}" type="presParOf" srcId="{B227C1B9-53F1-46FD-A987-19CD62442414}" destId="{ABBE5764-8B2B-49A7-99A6-CDDFF4C1381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B34814-4759-49D0-B3BC-F2688B4972CB}" type="doc">
      <dgm:prSet loTypeId="urn:microsoft.com/office/officeart/2005/8/layout/radial1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6C0999-C504-482C-AE1A-DB02EE9AFDD7}">
      <dgm:prSet phldrT="[Text]"/>
      <dgm:spPr/>
      <dgm:t>
        <a:bodyPr/>
        <a:lstStyle/>
        <a:p>
          <a:r>
            <a:rPr lang="en-CA" baseline="0" dirty="0" err="1">
              <a:latin typeface="Arial" panose="020B0604020202020204" pitchFamily="34" charset="0"/>
            </a:rPr>
            <a:t>Watiam</a:t>
          </a:r>
          <a:endParaRPr lang="en-US" baseline="0" dirty="0">
            <a:latin typeface="Arial" panose="020B0604020202020204" pitchFamily="34" charset="0"/>
          </a:endParaRPr>
        </a:p>
      </dgm:t>
    </dgm:pt>
    <dgm:pt modelId="{86A8E2CF-72B8-42F2-AFFC-917BD05369E4}" type="parTrans" cxnId="{CAAB69D3-C455-4122-A171-A4BBC5F4A4DE}">
      <dgm:prSet/>
      <dgm:spPr/>
      <dgm:t>
        <a:bodyPr/>
        <a:lstStyle/>
        <a:p>
          <a:endParaRPr lang="en-US"/>
        </a:p>
      </dgm:t>
    </dgm:pt>
    <dgm:pt modelId="{49C81D51-6D0E-49B7-BB7F-38823412BD68}" type="sibTrans" cxnId="{CAAB69D3-C455-4122-A171-A4BBC5F4A4DE}">
      <dgm:prSet/>
      <dgm:spPr/>
      <dgm:t>
        <a:bodyPr/>
        <a:lstStyle/>
        <a:p>
          <a:endParaRPr lang="en-US"/>
        </a:p>
      </dgm:t>
    </dgm:pt>
    <dgm:pt modelId="{F2A43FD7-773F-4693-9F7B-EEA90EED0A37}">
      <dgm:prSet phldrT="[Text]"/>
      <dgm:spPr/>
      <dgm:t>
        <a:bodyPr/>
        <a:lstStyle/>
        <a:p>
          <a:r>
            <a:rPr lang="en-CA" baseline="0" dirty="0" err="1">
              <a:latin typeface="Arial" panose="020B0604020202020204" pitchFamily="34" charset="0"/>
            </a:rPr>
            <a:t>Eduroam</a:t>
          </a:r>
          <a:endParaRPr lang="en-US" baseline="0" dirty="0">
            <a:latin typeface="Arial" panose="020B0604020202020204" pitchFamily="34" charset="0"/>
          </a:endParaRPr>
        </a:p>
      </dgm:t>
    </dgm:pt>
    <dgm:pt modelId="{0E6065FB-1DF4-45DC-9D03-D7AA64BC707B}" type="parTrans" cxnId="{AF189682-C60F-4E07-8E1B-976F574EA5B1}">
      <dgm:prSet/>
      <dgm:spPr/>
      <dgm:t>
        <a:bodyPr/>
        <a:lstStyle/>
        <a:p>
          <a:endParaRPr lang="en-US"/>
        </a:p>
      </dgm:t>
    </dgm:pt>
    <dgm:pt modelId="{B1F30AEC-1ED6-4481-AF9B-55D5C598C333}" type="sibTrans" cxnId="{AF189682-C60F-4E07-8E1B-976F574EA5B1}">
      <dgm:prSet/>
      <dgm:spPr/>
      <dgm:t>
        <a:bodyPr/>
        <a:lstStyle/>
        <a:p>
          <a:endParaRPr lang="en-US"/>
        </a:p>
      </dgm:t>
    </dgm:pt>
    <dgm:pt modelId="{DDDA2219-F3A4-4C16-81C2-ECA4E670183F}">
      <dgm:prSet phldrT="[Text]"/>
      <dgm:spPr/>
      <dgm:t>
        <a:bodyPr/>
        <a:lstStyle/>
        <a:p>
          <a:r>
            <a:rPr lang="en-CA" baseline="0" dirty="0">
              <a:latin typeface="Arial" panose="020B0604020202020204" pitchFamily="34" charset="0"/>
            </a:rPr>
            <a:t>Connect</a:t>
          </a:r>
          <a:endParaRPr lang="en-US" baseline="0" dirty="0">
            <a:latin typeface="Arial" panose="020B0604020202020204" pitchFamily="34" charset="0"/>
          </a:endParaRPr>
        </a:p>
      </dgm:t>
    </dgm:pt>
    <dgm:pt modelId="{4FE15321-8C26-486B-A814-652A7E0FA721}" type="parTrans" cxnId="{583484F6-BE6A-4F01-8333-E2C61C9853C6}">
      <dgm:prSet/>
      <dgm:spPr/>
      <dgm:t>
        <a:bodyPr/>
        <a:lstStyle/>
        <a:p>
          <a:endParaRPr lang="en-US"/>
        </a:p>
      </dgm:t>
    </dgm:pt>
    <dgm:pt modelId="{4BFD23C0-403A-49D7-99BD-A8D22A3BB1BC}" type="sibTrans" cxnId="{583484F6-BE6A-4F01-8333-E2C61C9853C6}">
      <dgm:prSet/>
      <dgm:spPr/>
      <dgm:t>
        <a:bodyPr/>
        <a:lstStyle/>
        <a:p>
          <a:endParaRPr lang="en-US"/>
        </a:p>
      </dgm:t>
    </dgm:pt>
    <dgm:pt modelId="{FED5C802-CEF8-4FAF-B2E8-0A7010040EB1}">
      <dgm:prSet phldrT="[Text]"/>
      <dgm:spPr/>
      <dgm:t>
        <a:bodyPr/>
        <a:lstStyle/>
        <a:p>
          <a:r>
            <a:rPr lang="en-CA" baseline="0" dirty="0">
              <a:latin typeface="Arial" panose="020B0604020202020204" pitchFamily="34" charset="0"/>
            </a:rPr>
            <a:t>Nexus</a:t>
          </a:r>
          <a:endParaRPr lang="en-US" baseline="0" dirty="0">
            <a:latin typeface="Arial" panose="020B0604020202020204" pitchFamily="34" charset="0"/>
          </a:endParaRPr>
        </a:p>
      </dgm:t>
    </dgm:pt>
    <dgm:pt modelId="{137AEC23-C581-4EE2-A106-9404CD7FA2E7}" type="parTrans" cxnId="{47307A90-93C8-4CB0-AC3B-0788F12D58ED}">
      <dgm:prSet/>
      <dgm:spPr/>
      <dgm:t>
        <a:bodyPr/>
        <a:lstStyle/>
        <a:p>
          <a:endParaRPr lang="en-US"/>
        </a:p>
      </dgm:t>
    </dgm:pt>
    <dgm:pt modelId="{D000B85E-FDAE-41D2-912B-550A87D5395C}" type="sibTrans" cxnId="{47307A90-93C8-4CB0-AC3B-0788F12D58ED}">
      <dgm:prSet/>
      <dgm:spPr/>
      <dgm:t>
        <a:bodyPr/>
        <a:lstStyle/>
        <a:p>
          <a:endParaRPr lang="en-US"/>
        </a:p>
      </dgm:t>
    </dgm:pt>
    <dgm:pt modelId="{628858DB-E60D-495D-9220-7A4F60663DD0}">
      <dgm:prSet phldrT="[Text]"/>
      <dgm:spPr/>
      <dgm:t>
        <a:bodyPr/>
        <a:lstStyle/>
        <a:p>
          <a:r>
            <a:rPr lang="en-CA" baseline="0" dirty="0">
              <a:latin typeface="Arial" panose="020B0604020202020204" pitchFamily="34" charset="0"/>
            </a:rPr>
            <a:t>Learn</a:t>
          </a:r>
          <a:endParaRPr lang="en-US" baseline="0" dirty="0">
            <a:latin typeface="Arial" panose="020B0604020202020204" pitchFamily="34" charset="0"/>
          </a:endParaRPr>
        </a:p>
      </dgm:t>
    </dgm:pt>
    <dgm:pt modelId="{E153A11A-EB75-48B9-8F22-1F9E69F8B3C6}" type="parTrans" cxnId="{565A64E3-DFB4-44CD-82DA-451C226CB087}">
      <dgm:prSet/>
      <dgm:spPr/>
      <dgm:t>
        <a:bodyPr/>
        <a:lstStyle/>
        <a:p>
          <a:endParaRPr lang="en-US"/>
        </a:p>
      </dgm:t>
    </dgm:pt>
    <dgm:pt modelId="{9B0E6ADE-E206-4AEA-9760-7F81F7F7A32B}" type="sibTrans" cxnId="{565A64E3-DFB4-44CD-82DA-451C226CB087}">
      <dgm:prSet/>
      <dgm:spPr/>
      <dgm:t>
        <a:bodyPr/>
        <a:lstStyle/>
        <a:p>
          <a:endParaRPr lang="en-US"/>
        </a:p>
      </dgm:t>
    </dgm:pt>
    <dgm:pt modelId="{22C0D390-6D27-43B9-8493-2C98DB1AB4A9}">
      <dgm:prSet phldrT="[Text]"/>
      <dgm:spPr/>
      <dgm:t>
        <a:bodyPr/>
        <a:lstStyle/>
        <a:p>
          <a:r>
            <a:rPr lang="en-CA" baseline="0" dirty="0">
              <a:latin typeface="Arial" panose="020B0604020202020204" pitchFamily="34" charset="0"/>
            </a:rPr>
            <a:t>Quest</a:t>
          </a:r>
          <a:endParaRPr lang="en-US" baseline="0" dirty="0">
            <a:latin typeface="Arial" panose="020B0604020202020204" pitchFamily="34" charset="0"/>
          </a:endParaRPr>
        </a:p>
      </dgm:t>
    </dgm:pt>
    <dgm:pt modelId="{9557BB92-5A27-4B00-869A-65FF4574A251}" type="sibTrans" cxnId="{F4A51FE0-FA72-44E5-A01F-491B72529781}">
      <dgm:prSet/>
      <dgm:spPr/>
      <dgm:t>
        <a:bodyPr/>
        <a:lstStyle/>
        <a:p>
          <a:endParaRPr lang="en-US"/>
        </a:p>
      </dgm:t>
    </dgm:pt>
    <dgm:pt modelId="{93CC43BC-0191-4BBE-8B18-BC4687F25AC5}" type="parTrans" cxnId="{F4A51FE0-FA72-44E5-A01F-491B72529781}">
      <dgm:prSet/>
      <dgm:spPr/>
      <dgm:t>
        <a:bodyPr/>
        <a:lstStyle/>
        <a:p>
          <a:endParaRPr lang="en-US"/>
        </a:p>
      </dgm:t>
    </dgm:pt>
    <dgm:pt modelId="{5789650B-2BB3-4F8C-B32E-12BEB0B25585}" type="pres">
      <dgm:prSet presAssocID="{EFB34814-4759-49D0-B3BC-F2688B4972C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8325D90-1647-4331-8F85-DA2C4769202C}" type="pres">
      <dgm:prSet presAssocID="{406C0999-C504-482C-AE1A-DB02EE9AFDD7}" presName="centerShape" presStyleLbl="node0" presStyleIdx="0" presStyleCnt="1"/>
      <dgm:spPr/>
    </dgm:pt>
    <dgm:pt modelId="{FCBE68B7-7C8B-46CE-9A2C-1C5C32BF2C70}" type="pres">
      <dgm:prSet presAssocID="{0E6065FB-1DF4-45DC-9D03-D7AA64BC707B}" presName="Name9" presStyleLbl="parChTrans1D2" presStyleIdx="0" presStyleCnt="5"/>
      <dgm:spPr/>
    </dgm:pt>
    <dgm:pt modelId="{80DEDDEC-6CA2-4BB3-83B6-27F5140E60D8}" type="pres">
      <dgm:prSet presAssocID="{0E6065FB-1DF4-45DC-9D03-D7AA64BC707B}" presName="connTx" presStyleLbl="parChTrans1D2" presStyleIdx="0" presStyleCnt="5"/>
      <dgm:spPr/>
    </dgm:pt>
    <dgm:pt modelId="{E6C31E73-83ED-454C-8B0D-A73364061709}" type="pres">
      <dgm:prSet presAssocID="{F2A43FD7-773F-4693-9F7B-EEA90EED0A37}" presName="node" presStyleLbl="node1" presStyleIdx="0" presStyleCnt="5">
        <dgm:presLayoutVars>
          <dgm:bulletEnabled val="1"/>
        </dgm:presLayoutVars>
      </dgm:prSet>
      <dgm:spPr/>
    </dgm:pt>
    <dgm:pt modelId="{5CBEB48C-358F-451E-AF4F-3711C3322055}" type="pres">
      <dgm:prSet presAssocID="{4FE15321-8C26-486B-A814-652A7E0FA721}" presName="Name9" presStyleLbl="parChTrans1D2" presStyleIdx="1" presStyleCnt="5"/>
      <dgm:spPr/>
    </dgm:pt>
    <dgm:pt modelId="{5ABB9938-FECF-4845-A568-B120B1E90668}" type="pres">
      <dgm:prSet presAssocID="{4FE15321-8C26-486B-A814-652A7E0FA721}" presName="connTx" presStyleLbl="parChTrans1D2" presStyleIdx="1" presStyleCnt="5"/>
      <dgm:spPr/>
    </dgm:pt>
    <dgm:pt modelId="{D6E78F60-20FC-4636-9742-DA72109FF1C5}" type="pres">
      <dgm:prSet presAssocID="{DDDA2219-F3A4-4C16-81C2-ECA4E670183F}" presName="node" presStyleLbl="node1" presStyleIdx="1" presStyleCnt="5">
        <dgm:presLayoutVars>
          <dgm:bulletEnabled val="1"/>
        </dgm:presLayoutVars>
      </dgm:prSet>
      <dgm:spPr/>
    </dgm:pt>
    <dgm:pt modelId="{40677FBD-52F8-4BEC-93C4-6C6DA0188644}" type="pres">
      <dgm:prSet presAssocID="{137AEC23-C581-4EE2-A106-9404CD7FA2E7}" presName="Name9" presStyleLbl="parChTrans1D2" presStyleIdx="2" presStyleCnt="5"/>
      <dgm:spPr/>
    </dgm:pt>
    <dgm:pt modelId="{96C8D227-43B8-41B6-977B-BF85B3A2436D}" type="pres">
      <dgm:prSet presAssocID="{137AEC23-C581-4EE2-A106-9404CD7FA2E7}" presName="connTx" presStyleLbl="parChTrans1D2" presStyleIdx="2" presStyleCnt="5"/>
      <dgm:spPr/>
    </dgm:pt>
    <dgm:pt modelId="{13F38AEF-4650-49B9-98D0-FA7753294834}" type="pres">
      <dgm:prSet presAssocID="{FED5C802-CEF8-4FAF-B2E8-0A7010040EB1}" presName="node" presStyleLbl="node1" presStyleIdx="2" presStyleCnt="5">
        <dgm:presLayoutVars>
          <dgm:bulletEnabled val="1"/>
        </dgm:presLayoutVars>
      </dgm:prSet>
      <dgm:spPr/>
    </dgm:pt>
    <dgm:pt modelId="{69C036B2-D17E-496E-ABE5-8A831F5D4438}" type="pres">
      <dgm:prSet presAssocID="{93CC43BC-0191-4BBE-8B18-BC4687F25AC5}" presName="Name9" presStyleLbl="parChTrans1D2" presStyleIdx="3" presStyleCnt="5"/>
      <dgm:spPr/>
    </dgm:pt>
    <dgm:pt modelId="{BE75B09D-01CD-4BB4-83E8-F4EB30317E36}" type="pres">
      <dgm:prSet presAssocID="{93CC43BC-0191-4BBE-8B18-BC4687F25AC5}" presName="connTx" presStyleLbl="parChTrans1D2" presStyleIdx="3" presStyleCnt="5"/>
      <dgm:spPr/>
    </dgm:pt>
    <dgm:pt modelId="{F1CBAE39-E829-474D-9055-2079F12FAD1D}" type="pres">
      <dgm:prSet presAssocID="{22C0D390-6D27-43B9-8493-2C98DB1AB4A9}" presName="node" presStyleLbl="node1" presStyleIdx="3" presStyleCnt="5">
        <dgm:presLayoutVars>
          <dgm:bulletEnabled val="1"/>
        </dgm:presLayoutVars>
      </dgm:prSet>
      <dgm:spPr/>
    </dgm:pt>
    <dgm:pt modelId="{14F7CBAD-2F8C-4F08-A6A5-2088325EA1E5}" type="pres">
      <dgm:prSet presAssocID="{E153A11A-EB75-48B9-8F22-1F9E69F8B3C6}" presName="Name9" presStyleLbl="parChTrans1D2" presStyleIdx="4" presStyleCnt="5"/>
      <dgm:spPr/>
    </dgm:pt>
    <dgm:pt modelId="{D729D8F4-52AD-4CC4-99BE-B6E3D77DEE5C}" type="pres">
      <dgm:prSet presAssocID="{E153A11A-EB75-48B9-8F22-1F9E69F8B3C6}" presName="connTx" presStyleLbl="parChTrans1D2" presStyleIdx="4" presStyleCnt="5"/>
      <dgm:spPr/>
    </dgm:pt>
    <dgm:pt modelId="{DC9453CF-54AC-47CB-B1F3-5122757392E8}" type="pres">
      <dgm:prSet presAssocID="{628858DB-E60D-495D-9220-7A4F60663DD0}" presName="node" presStyleLbl="node1" presStyleIdx="4" presStyleCnt="5">
        <dgm:presLayoutVars>
          <dgm:bulletEnabled val="1"/>
        </dgm:presLayoutVars>
      </dgm:prSet>
      <dgm:spPr/>
    </dgm:pt>
  </dgm:ptLst>
  <dgm:cxnLst>
    <dgm:cxn modelId="{01B11A08-EB4F-4485-8582-A0A03DD82071}" type="presOf" srcId="{137AEC23-C581-4EE2-A106-9404CD7FA2E7}" destId="{40677FBD-52F8-4BEC-93C4-6C6DA0188644}" srcOrd="0" destOrd="0" presId="urn:microsoft.com/office/officeart/2005/8/layout/radial1"/>
    <dgm:cxn modelId="{D0E47912-02F2-472D-BB0D-1695022955D4}" type="presOf" srcId="{E153A11A-EB75-48B9-8F22-1F9E69F8B3C6}" destId="{D729D8F4-52AD-4CC4-99BE-B6E3D77DEE5C}" srcOrd="1" destOrd="0" presId="urn:microsoft.com/office/officeart/2005/8/layout/radial1"/>
    <dgm:cxn modelId="{D3E73E40-8299-481F-91C9-1B2E5E399866}" type="presOf" srcId="{4FE15321-8C26-486B-A814-652A7E0FA721}" destId="{5CBEB48C-358F-451E-AF4F-3711C3322055}" srcOrd="0" destOrd="0" presId="urn:microsoft.com/office/officeart/2005/8/layout/radial1"/>
    <dgm:cxn modelId="{BFBB136F-E3C5-4DA5-AE38-D1D3B577E34E}" type="presOf" srcId="{F2A43FD7-773F-4693-9F7B-EEA90EED0A37}" destId="{E6C31E73-83ED-454C-8B0D-A73364061709}" srcOrd="0" destOrd="0" presId="urn:microsoft.com/office/officeart/2005/8/layout/radial1"/>
    <dgm:cxn modelId="{8151AA53-0F12-4081-AF25-42D36DB1BF6F}" type="presOf" srcId="{406C0999-C504-482C-AE1A-DB02EE9AFDD7}" destId="{D8325D90-1647-4331-8F85-DA2C4769202C}" srcOrd="0" destOrd="0" presId="urn:microsoft.com/office/officeart/2005/8/layout/radial1"/>
    <dgm:cxn modelId="{95917E77-F51A-4103-91FE-B6EB7DD246C6}" type="presOf" srcId="{628858DB-E60D-495D-9220-7A4F60663DD0}" destId="{DC9453CF-54AC-47CB-B1F3-5122757392E8}" srcOrd="0" destOrd="0" presId="urn:microsoft.com/office/officeart/2005/8/layout/radial1"/>
    <dgm:cxn modelId="{AF189682-C60F-4E07-8E1B-976F574EA5B1}" srcId="{406C0999-C504-482C-AE1A-DB02EE9AFDD7}" destId="{F2A43FD7-773F-4693-9F7B-EEA90EED0A37}" srcOrd="0" destOrd="0" parTransId="{0E6065FB-1DF4-45DC-9D03-D7AA64BC707B}" sibTransId="{B1F30AEC-1ED6-4481-AF9B-55D5C598C333}"/>
    <dgm:cxn modelId="{FE484D85-EEFF-4BFE-9502-BB275EFCE69E}" type="presOf" srcId="{22C0D390-6D27-43B9-8493-2C98DB1AB4A9}" destId="{F1CBAE39-E829-474D-9055-2079F12FAD1D}" srcOrd="0" destOrd="0" presId="urn:microsoft.com/office/officeart/2005/8/layout/radial1"/>
    <dgm:cxn modelId="{59EAFC85-EFEE-4961-BD59-F2545AD670B5}" type="presOf" srcId="{93CC43BC-0191-4BBE-8B18-BC4687F25AC5}" destId="{BE75B09D-01CD-4BB4-83E8-F4EB30317E36}" srcOrd="1" destOrd="0" presId="urn:microsoft.com/office/officeart/2005/8/layout/radial1"/>
    <dgm:cxn modelId="{190C1F8E-3083-4E89-9897-D5B08E337167}" type="presOf" srcId="{DDDA2219-F3A4-4C16-81C2-ECA4E670183F}" destId="{D6E78F60-20FC-4636-9742-DA72109FF1C5}" srcOrd="0" destOrd="0" presId="urn:microsoft.com/office/officeart/2005/8/layout/radial1"/>
    <dgm:cxn modelId="{47307A90-93C8-4CB0-AC3B-0788F12D58ED}" srcId="{406C0999-C504-482C-AE1A-DB02EE9AFDD7}" destId="{FED5C802-CEF8-4FAF-B2E8-0A7010040EB1}" srcOrd="2" destOrd="0" parTransId="{137AEC23-C581-4EE2-A106-9404CD7FA2E7}" sibTransId="{D000B85E-FDAE-41D2-912B-550A87D5395C}"/>
    <dgm:cxn modelId="{4D625FAB-CC65-4B54-9D54-9564C28E32ED}" type="presOf" srcId="{93CC43BC-0191-4BBE-8B18-BC4687F25AC5}" destId="{69C036B2-D17E-496E-ABE5-8A831F5D4438}" srcOrd="0" destOrd="0" presId="urn:microsoft.com/office/officeart/2005/8/layout/radial1"/>
    <dgm:cxn modelId="{983E03C5-BD45-492C-8466-4A7768177B54}" type="presOf" srcId="{EFB34814-4759-49D0-B3BC-F2688B4972CB}" destId="{5789650B-2BB3-4F8C-B32E-12BEB0B25585}" srcOrd="0" destOrd="0" presId="urn:microsoft.com/office/officeart/2005/8/layout/radial1"/>
    <dgm:cxn modelId="{19D561CD-41BA-4706-8197-82C794CF9D61}" type="presOf" srcId="{0E6065FB-1DF4-45DC-9D03-D7AA64BC707B}" destId="{80DEDDEC-6CA2-4BB3-83B6-27F5140E60D8}" srcOrd="1" destOrd="0" presId="urn:microsoft.com/office/officeart/2005/8/layout/radial1"/>
    <dgm:cxn modelId="{ADCD1FCF-4859-49DC-BF79-1C60FEB19491}" type="presOf" srcId="{0E6065FB-1DF4-45DC-9D03-D7AA64BC707B}" destId="{FCBE68B7-7C8B-46CE-9A2C-1C5C32BF2C70}" srcOrd="0" destOrd="0" presId="urn:microsoft.com/office/officeart/2005/8/layout/radial1"/>
    <dgm:cxn modelId="{CAAB69D3-C455-4122-A171-A4BBC5F4A4DE}" srcId="{EFB34814-4759-49D0-B3BC-F2688B4972CB}" destId="{406C0999-C504-482C-AE1A-DB02EE9AFDD7}" srcOrd="0" destOrd="0" parTransId="{86A8E2CF-72B8-42F2-AFFC-917BD05369E4}" sibTransId="{49C81D51-6D0E-49B7-BB7F-38823412BD68}"/>
    <dgm:cxn modelId="{04E8EBD8-3867-4885-B347-42CFEE6FA3B4}" type="presOf" srcId="{FED5C802-CEF8-4FAF-B2E8-0A7010040EB1}" destId="{13F38AEF-4650-49B9-98D0-FA7753294834}" srcOrd="0" destOrd="0" presId="urn:microsoft.com/office/officeart/2005/8/layout/radial1"/>
    <dgm:cxn modelId="{F4A51FE0-FA72-44E5-A01F-491B72529781}" srcId="{406C0999-C504-482C-AE1A-DB02EE9AFDD7}" destId="{22C0D390-6D27-43B9-8493-2C98DB1AB4A9}" srcOrd="3" destOrd="0" parTransId="{93CC43BC-0191-4BBE-8B18-BC4687F25AC5}" sibTransId="{9557BB92-5A27-4B00-869A-65FF4574A251}"/>
    <dgm:cxn modelId="{565A64E3-DFB4-44CD-82DA-451C226CB087}" srcId="{406C0999-C504-482C-AE1A-DB02EE9AFDD7}" destId="{628858DB-E60D-495D-9220-7A4F60663DD0}" srcOrd="4" destOrd="0" parTransId="{E153A11A-EB75-48B9-8F22-1F9E69F8B3C6}" sibTransId="{9B0E6ADE-E206-4AEA-9760-7F81F7F7A32B}"/>
    <dgm:cxn modelId="{005870E4-838A-419A-9632-81291C22B7E3}" type="presOf" srcId="{E153A11A-EB75-48B9-8F22-1F9E69F8B3C6}" destId="{14F7CBAD-2F8C-4F08-A6A5-2088325EA1E5}" srcOrd="0" destOrd="0" presId="urn:microsoft.com/office/officeart/2005/8/layout/radial1"/>
    <dgm:cxn modelId="{2F31D7E8-AF29-491B-82E6-CCD8BEACCC8D}" type="presOf" srcId="{137AEC23-C581-4EE2-A106-9404CD7FA2E7}" destId="{96C8D227-43B8-41B6-977B-BF85B3A2436D}" srcOrd="1" destOrd="0" presId="urn:microsoft.com/office/officeart/2005/8/layout/radial1"/>
    <dgm:cxn modelId="{6EC0B5EC-A8DD-4906-9C00-BEDF7E5DA5A0}" type="presOf" srcId="{4FE15321-8C26-486B-A814-652A7E0FA721}" destId="{5ABB9938-FECF-4845-A568-B120B1E90668}" srcOrd="1" destOrd="0" presId="urn:microsoft.com/office/officeart/2005/8/layout/radial1"/>
    <dgm:cxn modelId="{583484F6-BE6A-4F01-8333-E2C61C9853C6}" srcId="{406C0999-C504-482C-AE1A-DB02EE9AFDD7}" destId="{DDDA2219-F3A4-4C16-81C2-ECA4E670183F}" srcOrd="1" destOrd="0" parTransId="{4FE15321-8C26-486B-A814-652A7E0FA721}" sibTransId="{4BFD23C0-403A-49D7-99BD-A8D22A3BB1BC}"/>
    <dgm:cxn modelId="{A91C69ED-F0E4-4C58-915D-8063073C8956}" type="presParOf" srcId="{5789650B-2BB3-4F8C-B32E-12BEB0B25585}" destId="{D8325D90-1647-4331-8F85-DA2C4769202C}" srcOrd="0" destOrd="0" presId="urn:microsoft.com/office/officeart/2005/8/layout/radial1"/>
    <dgm:cxn modelId="{91E7121B-EF1B-435D-96E3-A8178863FA1D}" type="presParOf" srcId="{5789650B-2BB3-4F8C-B32E-12BEB0B25585}" destId="{FCBE68B7-7C8B-46CE-9A2C-1C5C32BF2C70}" srcOrd="1" destOrd="0" presId="urn:microsoft.com/office/officeart/2005/8/layout/radial1"/>
    <dgm:cxn modelId="{FAE5C6CB-AC43-46E3-8501-3E49A6F033FA}" type="presParOf" srcId="{FCBE68B7-7C8B-46CE-9A2C-1C5C32BF2C70}" destId="{80DEDDEC-6CA2-4BB3-83B6-27F5140E60D8}" srcOrd="0" destOrd="0" presId="urn:microsoft.com/office/officeart/2005/8/layout/radial1"/>
    <dgm:cxn modelId="{EFC979CE-1DF6-4F45-ABAC-A9544CA285BF}" type="presParOf" srcId="{5789650B-2BB3-4F8C-B32E-12BEB0B25585}" destId="{E6C31E73-83ED-454C-8B0D-A73364061709}" srcOrd="2" destOrd="0" presId="urn:microsoft.com/office/officeart/2005/8/layout/radial1"/>
    <dgm:cxn modelId="{E0B1F741-8290-472E-87A1-AC21061F2422}" type="presParOf" srcId="{5789650B-2BB3-4F8C-B32E-12BEB0B25585}" destId="{5CBEB48C-358F-451E-AF4F-3711C3322055}" srcOrd="3" destOrd="0" presId="urn:microsoft.com/office/officeart/2005/8/layout/radial1"/>
    <dgm:cxn modelId="{F21477E2-A2B5-4551-A34C-50800013F2F0}" type="presParOf" srcId="{5CBEB48C-358F-451E-AF4F-3711C3322055}" destId="{5ABB9938-FECF-4845-A568-B120B1E90668}" srcOrd="0" destOrd="0" presId="urn:microsoft.com/office/officeart/2005/8/layout/radial1"/>
    <dgm:cxn modelId="{BA505D4E-3D64-4EE9-B2B0-265AA1C1C4FD}" type="presParOf" srcId="{5789650B-2BB3-4F8C-B32E-12BEB0B25585}" destId="{D6E78F60-20FC-4636-9742-DA72109FF1C5}" srcOrd="4" destOrd="0" presId="urn:microsoft.com/office/officeart/2005/8/layout/radial1"/>
    <dgm:cxn modelId="{E0EE66D6-F1A6-4B76-8F80-ECE17E0296DF}" type="presParOf" srcId="{5789650B-2BB3-4F8C-B32E-12BEB0B25585}" destId="{40677FBD-52F8-4BEC-93C4-6C6DA0188644}" srcOrd="5" destOrd="0" presId="urn:microsoft.com/office/officeart/2005/8/layout/radial1"/>
    <dgm:cxn modelId="{2A94CC86-C900-4BEE-887A-33F9ABBE149F}" type="presParOf" srcId="{40677FBD-52F8-4BEC-93C4-6C6DA0188644}" destId="{96C8D227-43B8-41B6-977B-BF85B3A2436D}" srcOrd="0" destOrd="0" presId="urn:microsoft.com/office/officeart/2005/8/layout/radial1"/>
    <dgm:cxn modelId="{957A5CCA-3128-4EAA-B5FF-E821E71C6B43}" type="presParOf" srcId="{5789650B-2BB3-4F8C-B32E-12BEB0B25585}" destId="{13F38AEF-4650-49B9-98D0-FA7753294834}" srcOrd="6" destOrd="0" presId="urn:microsoft.com/office/officeart/2005/8/layout/radial1"/>
    <dgm:cxn modelId="{FD6068E9-580B-47B0-ABBF-C1C6307DBFAA}" type="presParOf" srcId="{5789650B-2BB3-4F8C-B32E-12BEB0B25585}" destId="{69C036B2-D17E-496E-ABE5-8A831F5D4438}" srcOrd="7" destOrd="0" presId="urn:microsoft.com/office/officeart/2005/8/layout/radial1"/>
    <dgm:cxn modelId="{C71780E8-62DC-497F-A47D-E75633F98368}" type="presParOf" srcId="{69C036B2-D17E-496E-ABE5-8A831F5D4438}" destId="{BE75B09D-01CD-4BB4-83E8-F4EB30317E36}" srcOrd="0" destOrd="0" presId="urn:microsoft.com/office/officeart/2005/8/layout/radial1"/>
    <dgm:cxn modelId="{207F714A-3A37-405E-A3C1-BCD65B23A008}" type="presParOf" srcId="{5789650B-2BB3-4F8C-B32E-12BEB0B25585}" destId="{F1CBAE39-E829-474D-9055-2079F12FAD1D}" srcOrd="8" destOrd="0" presId="urn:microsoft.com/office/officeart/2005/8/layout/radial1"/>
    <dgm:cxn modelId="{D4E658CF-A72A-4070-BEB0-99FAE8E6D5A4}" type="presParOf" srcId="{5789650B-2BB3-4F8C-B32E-12BEB0B25585}" destId="{14F7CBAD-2F8C-4F08-A6A5-2088325EA1E5}" srcOrd="9" destOrd="0" presId="urn:microsoft.com/office/officeart/2005/8/layout/radial1"/>
    <dgm:cxn modelId="{4C49C710-3CBA-43C7-B458-03127F79AD24}" type="presParOf" srcId="{14F7CBAD-2F8C-4F08-A6A5-2088325EA1E5}" destId="{D729D8F4-52AD-4CC4-99BE-B6E3D77DEE5C}" srcOrd="0" destOrd="0" presId="urn:microsoft.com/office/officeart/2005/8/layout/radial1"/>
    <dgm:cxn modelId="{0022C508-E8F5-4CF1-9BB6-DA96CC42D15F}" type="presParOf" srcId="{5789650B-2BB3-4F8C-B32E-12BEB0B25585}" destId="{DC9453CF-54AC-47CB-B1F3-5122757392E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D56BF-5D79-45E5-AAE9-8CFF24BF060C}">
      <dsp:nvSpPr>
        <dsp:cNvPr id="0" name=""/>
        <dsp:cNvSpPr/>
      </dsp:nvSpPr>
      <dsp:spPr>
        <a:xfrm>
          <a:off x="282" y="875911"/>
          <a:ext cx="1591460" cy="187230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2EDD0-8AC4-4B4A-BB2E-50356A4DA7A1}">
      <dsp:nvSpPr>
        <dsp:cNvPr id="0" name=""/>
        <dsp:cNvSpPr/>
      </dsp:nvSpPr>
      <dsp:spPr>
        <a:xfrm>
          <a:off x="79855" y="950803"/>
          <a:ext cx="1432314" cy="121699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47" t="-2988" r="3954" b="-3786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20CBC-11F3-4452-901E-C7903D0083FC}">
      <dsp:nvSpPr>
        <dsp:cNvPr id="0" name=""/>
        <dsp:cNvSpPr/>
      </dsp:nvSpPr>
      <dsp:spPr>
        <a:xfrm>
          <a:off x="79855" y="2167802"/>
          <a:ext cx="1432314" cy="505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IT Director</a:t>
          </a:r>
          <a:br>
            <a:rPr lang="en-CA" sz="1200" kern="1200" dirty="0"/>
          </a:br>
          <a:r>
            <a:rPr lang="en-CA" sz="1200" kern="1200" dirty="0"/>
            <a:t>Trevor Bain</a:t>
          </a:r>
        </a:p>
      </dsp:txBody>
      <dsp:txXfrm>
        <a:off x="79855" y="2167802"/>
        <a:ext cx="1432314" cy="505522"/>
      </dsp:txXfrm>
    </dsp:sp>
    <dsp:sp modelId="{4DBA8889-C060-469D-BC4B-0A297E9937EF}">
      <dsp:nvSpPr>
        <dsp:cNvPr id="0" name=""/>
        <dsp:cNvSpPr/>
      </dsp:nvSpPr>
      <dsp:spPr>
        <a:xfrm>
          <a:off x="1761028" y="875911"/>
          <a:ext cx="1591460" cy="187230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AC372-DEE8-43EB-B9F6-31C2510C4A81}">
      <dsp:nvSpPr>
        <dsp:cNvPr id="0" name=""/>
        <dsp:cNvSpPr/>
      </dsp:nvSpPr>
      <dsp:spPr>
        <a:xfrm>
          <a:off x="1840601" y="950803"/>
          <a:ext cx="1432314" cy="121699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7" t="-1638" r="2117" b="-5986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6DFC8-92D0-4628-8111-468B71EAF7ED}">
      <dsp:nvSpPr>
        <dsp:cNvPr id="0" name=""/>
        <dsp:cNvSpPr/>
      </dsp:nvSpPr>
      <dsp:spPr>
        <a:xfrm>
          <a:off x="1840601" y="2167802"/>
          <a:ext cx="1432314" cy="505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IT Specialist</a:t>
          </a:r>
          <a:br>
            <a:rPr lang="en-CA" sz="1200" kern="1200" dirty="0"/>
          </a:br>
          <a:r>
            <a:rPr lang="en-CA" sz="1200" kern="1200" dirty="0"/>
            <a:t>Craig McDonald</a:t>
          </a:r>
        </a:p>
      </dsp:txBody>
      <dsp:txXfrm>
        <a:off x="1840601" y="2167802"/>
        <a:ext cx="1432314" cy="505522"/>
      </dsp:txXfrm>
    </dsp:sp>
    <dsp:sp modelId="{86930534-E1B7-464F-AD5B-F6CB04D5EC2E}">
      <dsp:nvSpPr>
        <dsp:cNvPr id="0" name=""/>
        <dsp:cNvSpPr/>
      </dsp:nvSpPr>
      <dsp:spPr>
        <a:xfrm>
          <a:off x="3521774" y="875911"/>
          <a:ext cx="1591460" cy="187230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8B6D8-8F2D-4F4C-8A6E-E35FC2863BFE}">
      <dsp:nvSpPr>
        <dsp:cNvPr id="0" name=""/>
        <dsp:cNvSpPr/>
      </dsp:nvSpPr>
      <dsp:spPr>
        <a:xfrm>
          <a:off x="3601347" y="950803"/>
          <a:ext cx="1432314" cy="121699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212" b="-44788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561EC-004A-4E27-8B85-73CFE362FDC5}">
      <dsp:nvSpPr>
        <dsp:cNvPr id="0" name=""/>
        <dsp:cNvSpPr/>
      </dsp:nvSpPr>
      <dsp:spPr>
        <a:xfrm>
          <a:off x="3601347" y="2167802"/>
          <a:ext cx="1432314" cy="505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IT Specialist</a:t>
          </a:r>
          <a:br>
            <a:rPr lang="en-CA" sz="1200" kern="1200" dirty="0"/>
          </a:br>
          <a:r>
            <a:rPr lang="en-CA" sz="1200" kern="1200" dirty="0"/>
            <a:t>Brent Clerk</a:t>
          </a:r>
        </a:p>
      </dsp:txBody>
      <dsp:txXfrm>
        <a:off x="3601347" y="2167802"/>
        <a:ext cx="1432314" cy="505522"/>
      </dsp:txXfrm>
    </dsp:sp>
    <dsp:sp modelId="{3CB2DDE4-B97F-41CE-B2E7-92486EDD91C1}">
      <dsp:nvSpPr>
        <dsp:cNvPr id="0" name=""/>
        <dsp:cNvSpPr/>
      </dsp:nvSpPr>
      <dsp:spPr>
        <a:xfrm>
          <a:off x="880655" y="2907364"/>
          <a:ext cx="1591460" cy="187230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60EB7-5D6B-4407-BCA2-C42E0E07379B}">
      <dsp:nvSpPr>
        <dsp:cNvPr id="0" name=""/>
        <dsp:cNvSpPr/>
      </dsp:nvSpPr>
      <dsp:spPr>
        <a:xfrm>
          <a:off x="960228" y="2982256"/>
          <a:ext cx="1432314" cy="1216999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445" t="-10376" r="4227" b="-31272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A1D12-3256-4978-B6EA-42F75D611212}">
      <dsp:nvSpPr>
        <dsp:cNvPr id="0" name=""/>
        <dsp:cNvSpPr/>
      </dsp:nvSpPr>
      <dsp:spPr>
        <a:xfrm>
          <a:off x="960228" y="4199255"/>
          <a:ext cx="1432314" cy="505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IT Specialist</a:t>
          </a:r>
          <a:br>
            <a:rPr lang="en-CA" sz="1200" kern="1200" dirty="0"/>
          </a:br>
          <a:r>
            <a:rPr lang="en-CA" sz="1200" kern="1200" dirty="0"/>
            <a:t>Lowell Williamson</a:t>
          </a:r>
        </a:p>
      </dsp:txBody>
      <dsp:txXfrm>
        <a:off x="960228" y="4199255"/>
        <a:ext cx="1432314" cy="505522"/>
      </dsp:txXfrm>
    </dsp:sp>
    <dsp:sp modelId="{51254162-4639-4C4A-B6CF-F44B014FCC6A}">
      <dsp:nvSpPr>
        <dsp:cNvPr id="0" name=""/>
        <dsp:cNvSpPr/>
      </dsp:nvSpPr>
      <dsp:spPr>
        <a:xfrm>
          <a:off x="2641401" y="2907364"/>
          <a:ext cx="1591460" cy="187230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A5E60-8721-4EC1-A870-0B45D3D7E230}">
      <dsp:nvSpPr>
        <dsp:cNvPr id="0" name=""/>
        <dsp:cNvSpPr/>
      </dsp:nvSpPr>
      <dsp:spPr>
        <a:xfrm>
          <a:off x="2720974" y="2982256"/>
          <a:ext cx="1432314" cy="121699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568" t="-5768" r="3962" b="-3943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E5764-8B2B-49A7-99A6-CDDFF4C1381F}">
      <dsp:nvSpPr>
        <dsp:cNvPr id="0" name=""/>
        <dsp:cNvSpPr/>
      </dsp:nvSpPr>
      <dsp:spPr>
        <a:xfrm>
          <a:off x="2720974" y="4199255"/>
          <a:ext cx="1432314" cy="505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IST Account Rep</a:t>
          </a:r>
          <a:br>
            <a:rPr lang="en-CA" sz="1200" kern="1200" dirty="0"/>
          </a:br>
          <a:r>
            <a:rPr lang="en-CA" sz="1200" kern="1200" dirty="0"/>
            <a:t>Cassie Bechard</a:t>
          </a:r>
        </a:p>
      </dsp:txBody>
      <dsp:txXfrm>
        <a:off x="2720974" y="4199255"/>
        <a:ext cx="1432314" cy="505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25D90-1647-4331-8F85-DA2C4769202C}">
      <dsp:nvSpPr>
        <dsp:cNvPr id="0" name=""/>
        <dsp:cNvSpPr/>
      </dsp:nvSpPr>
      <dsp:spPr>
        <a:xfrm>
          <a:off x="4819509" y="2101540"/>
          <a:ext cx="1612454" cy="16124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600" kern="1200" baseline="0" dirty="0" err="1">
              <a:latin typeface="Arial" panose="020B0604020202020204" pitchFamily="34" charset="0"/>
            </a:rPr>
            <a:t>Watiam</a:t>
          </a:r>
          <a:endParaRPr lang="en-US" sz="2600" kern="1200" baseline="0" dirty="0">
            <a:latin typeface="Arial" panose="020B0604020202020204" pitchFamily="34" charset="0"/>
          </a:endParaRPr>
        </a:p>
      </dsp:txBody>
      <dsp:txXfrm>
        <a:off x="5055647" y="2337678"/>
        <a:ext cx="1140178" cy="1140178"/>
      </dsp:txXfrm>
    </dsp:sp>
    <dsp:sp modelId="{FCBE68B7-7C8B-46CE-9A2C-1C5C32BF2C70}">
      <dsp:nvSpPr>
        <dsp:cNvPr id="0" name=""/>
        <dsp:cNvSpPr/>
      </dsp:nvSpPr>
      <dsp:spPr>
        <a:xfrm rot="16200000">
          <a:off x="5383125" y="1846031"/>
          <a:ext cx="485222" cy="25795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485222" y="1289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13606" y="1846799"/>
        <a:ext cx="24261" cy="24261"/>
      </dsp:txXfrm>
    </dsp:sp>
    <dsp:sp modelId="{E6C31E73-83ED-454C-8B0D-A73364061709}">
      <dsp:nvSpPr>
        <dsp:cNvPr id="0" name=""/>
        <dsp:cNvSpPr/>
      </dsp:nvSpPr>
      <dsp:spPr>
        <a:xfrm>
          <a:off x="4819509" y="3863"/>
          <a:ext cx="1612454" cy="16124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baseline="0" dirty="0" err="1">
              <a:latin typeface="Arial" panose="020B0604020202020204" pitchFamily="34" charset="0"/>
            </a:rPr>
            <a:t>Eduroam</a:t>
          </a:r>
          <a:endParaRPr lang="en-US" sz="2100" kern="1200" baseline="0" dirty="0">
            <a:latin typeface="Arial" panose="020B0604020202020204" pitchFamily="34" charset="0"/>
          </a:endParaRPr>
        </a:p>
      </dsp:txBody>
      <dsp:txXfrm>
        <a:off x="5055647" y="240001"/>
        <a:ext cx="1140178" cy="1140178"/>
      </dsp:txXfrm>
    </dsp:sp>
    <dsp:sp modelId="{5CBEB48C-358F-451E-AF4F-3711C3322055}">
      <dsp:nvSpPr>
        <dsp:cNvPr id="0" name=""/>
        <dsp:cNvSpPr/>
      </dsp:nvSpPr>
      <dsp:spPr>
        <a:xfrm rot="20520000">
          <a:off x="6380630" y="2570761"/>
          <a:ext cx="485222" cy="25795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485222" y="1289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11111" y="2571528"/>
        <a:ext cx="24261" cy="24261"/>
      </dsp:txXfrm>
    </dsp:sp>
    <dsp:sp modelId="{D6E78F60-20FC-4636-9742-DA72109FF1C5}">
      <dsp:nvSpPr>
        <dsp:cNvPr id="0" name=""/>
        <dsp:cNvSpPr/>
      </dsp:nvSpPr>
      <dsp:spPr>
        <a:xfrm>
          <a:off x="6814519" y="1453323"/>
          <a:ext cx="1612454" cy="1612454"/>
        </a:xfrm>
        <a:prstGeom prst="ellipse">
          <a:avLst/>
        </a:prstGeom>
        <a:solidFill>
          <a:schemeClr val="accent2">
            <a:hueOff val="2765855"/>
            <a:satOff val="25000"/>
            <a:lumOff val="68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baseline="0" dirty="0">
              <a:latin typeface="Arial" panose="020B0604020202020204" pitchFamily="34" charset="0"/>
            </a:rPr>
            <a:t>Connect</a:t>
          </a:r>
          <a:endParaRPr lang="en-US" sz="2100" kern="1200" baseline="0" dirty="0">
            <a:latin typeface="Arial" panose="020B0604020202020204" pitchFamily="34" charset="0"/>
          </a:endParaRPr>
        </a:p>
      </dsp:txBody>
      <dsp:txXfrm>
        <a:off x="7050657" y="1689461"/>
        <a:ext cx="1140178" cy="1140178"/>
      </dsp:txXfrm>
    </dsp:sp>
    <dsp:sp modelId="{40677FBD-52F8-4BEC-93C4-6C6DA0188644}">
      <dsp:nvSpPr>
        <dsp:cNvPr id="0" name=""/>
        <dsp:cNvSpPr/>
      </dsp:nvSpPr>
      <dsp:spPr>
        <a:xfrm rot="3240000">
          <a:off x="5999617" y="3743398"/>
          <a:ext cx="485222" cy="25795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485222" y="1289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30098" y="3744166"/>
        <a:ext cx="24261" cy="24261"/>
      </dsp:txXfrm>
    </dsp:sp>
    <dsp:sp modelId="{13F38AEF-4650-49B9-98D0-FA7753294834}">
      <dsp:nvSpPr>
        <dsp:cNvPr id="0" name=""/>
        <dsp:cNvSpPr/>
      </dsp:nvSpPr>
      <dsp:spPr>
        <a:xfrm>
          <a:off x="6052493" y="3798597"/>
          <a:ext cx="1612454" cy="1612454"/>
        </a:xfrm>
        <a:prstGeom prst="ellipse">
          <a:avLst/>
        </a:prstGeom>
        <a:solidFill>
          <a:schemeClr val="accent2">
            <a:hueOff val="5531709"/>
            <a:satOff val="50000"/>
            <a:lumOff val="137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baseline="0" dirty="0">
              <a:latin typeface="Arial" panose="020B0604020202020204" pitchFamily="34" charset="0"/>
            </a:rPr>
            <a:t>Nexus</a:t>
          </a:r>
          <a:endParaRPr lang="en-US" sz="2100" kern="1200" baseline="0" dirty="0">
            <a:latin typeface="Arial" panose="020B0604020202020204" pitchFamily="34" charset="0"/>
          </a:endParaRPr>
        </a:p>
      </dsp:txBody>
      <dsp:txXfrm>
        <a:off x="6288631" y="4034735"/>
        <a:ext cx="1140178" cy="1140178"/>
      </dsp:txXfrm>
    </dsp:sp>
    <dsp:sp modelId="{69C036B2-D17E-496E-ABE5-8A831F5D4438}">
      <dsp:nvSpPr>
        <dsp:cNvPr id="0" name=""/>
        <dsp:cNvSpPr/>
      </dsp:nvSpPr>
      <dsp:spPr>
        <a:xfrm rot="7560000">
          <a:off x="4766634" y="3743398"/>
          <a:ext cx="485222" cy="25795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485222" y="1289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997114" y="3744166"/>
        <a:ext cx="24261" cy="24261"/>
      </dsp:txXfrm>
    </dsp:sp>
    <dsp:sp modelId="{F1CBAE39-E829-474D-9055-2079F12FAD1D}">
      <dsp:nvSpPr>
        <dsp:cNvPr id="0" name=""/>
        <dsp:cNvSpPr/>
      </dsp:nvSpPr>
      <dsp:spPr>
        <a:xfrm>
          <a:off x="3586525" y="3798597"/>
          <a:ext cx="1612454" cy="1612454"/>
        </a:xfrm>
        <a:prstGeom prst="ellipse">
          <a:avLst/>
        </a:prstGeom>
        <a:solidFill>
          <a:schemeClr val="accent2">
            <a:hueOff val="8297563"/>
            <a:satOff val="75000"/>
            <a:lumOff val="20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baseline="0" dirty="0">
              <a:latin typeface="Arial" panose="020B0604020202020204" pitchFamily="34" charset="0"/>
            </a:rPr>
            <a:t>Quest</a:t>
          </a:r>
          <a:endParaRPr lang="en-US" sz="2100" kern="1200" baseline="0" dirty="0">
            <a:latin typeface="Arial" panose="020B0604020202020204" pitchFamily="34" charset="0"/>
          </a:endParaRPr>
        </a:p>
      </dsp:txBody>
      <dsp:txXfrm>
        <a:off x="3822663" y="4034735"/>
        <a:ext cx="1140178" cy="1140178"/>
      </dsp:txXfrm>
    </dsp:sp>
    <dsp:sp modelId="{14F7CBAD-2F8C-4F08-A6A5-2088325EA1E5}">
      <dsp:nvSpPr>
        <dsp:cNvPr id="0" name=""/>
        <dsp:cNvSpPr/>
      </dsp:nvSpPr>
      <dsp:spPr>
        <a:xfrm rot="11880000">
          <a:off x="4385621" y="2570761"/>
          <a:ext cx="485222" cy="25795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485222" y="1289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616101" y="2571528"/>
        <a:ext cx="24261" cy="24261"/>
      </dsp:txXfrm>
    </dsp:sp>
    <dsp:sp modelId="{DC9453CF-54AC-47CB-B1F3-5122757392E8}">
      <dsp:nvSpPr>
        <dsp:cNvPr id="0" name=""/>
        <dsp:cNvSpPr/>
      </dsp:nvSpPr>
      <dsp:spPr>
        <a:xfrm>
          <a:off x="2824500" y="1453323"/>
          <a:ext cx="1612454" cy="1612454"/>
        </a:xfrm>
        <a:prstGeom prst="ellipse">
          <a:avLst/>
        </a:prstGeom>
        <a:solidFill>
          <a:schemeClr val="accent2">
            <a:hueOff val="11063418"/>
            <a:satOff val="100000"/>
            <a:lumOff val="274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baseline="0" dirty="0">
              <a:latin typeface="Arial" panose="020B0604020202020204" pitchFamily="34" charset="0"/>
            </a:rPr>
            <a:t>Learn</a:t>
          </a:r>
          <a:endParaRPr lang="en-US" sz="2100" kern="1200" baseline="0" dirty="0">
            <a:latin typeface="Arial" panose="020B0604020202020204" pitchFamily="34" charset="0"/>
          </a:endParaRPr>
        </a:p>
      </dsp:txBody>
      <dsp:txXfrm>
        <a:off x="3060638" y="1689461"/>
        <a:ext cx="1140178" cy="1140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2E071-833F-45E1-879A-ACE2EC350A86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16546-895E-43D0-8221-478E3769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8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16546-895E-43D0-8221-478E3769B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9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3" y="5486695"/>
            <a:ext cx="5902019" cy="154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869219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9" name="Rectangle 18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068721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1" y="1396192"/>
            <a:ext cx="5542713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881" y="2184400"/>
            <a:ext cx="5542713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154" y="1396192"/>
            <a:ext cx="5593458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154" y="2184400"/>
            <a:ext cx="5593458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432B-3FBE-4889-963D-BF97BFBB7D3F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374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CC04-1E76-41EE-A8AC-75AD85313D09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790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4A9E-84AC-4661-9381-CC35B09E47F7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6185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829F-8847-4C2A-8DD0-690EAD78E53F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818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071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8761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93007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3007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0400" y="2420360"/>
            <a:ext cx="108712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93007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57140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50285" y="495661"/>
            <a:ext cx="5440648" cy="5757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362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92947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882" y="6335309"/>
            <a:ext cx="3887245" cy="25033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479637" y="6335309"/>
            <a:ext cx="1016000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44943" y="2409026"/>
            <a:ext cx="4950694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5436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5436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436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5588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1159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FC970-B950-4395-A833-47227D4A68C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6977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FC970-B950-4395-A833-47227D4A68C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5741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39" y="2759636"/>
            <a:ext cx="8907730" cy="121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5" y="4581236"/>
            <a:ext cx="10877550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0D7-90CE-4513-A3CE-C070B9421917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57225" y="6335309"/>
            <a:ext cx="4829174" cy="25033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5" name="Rectangle 14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45205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20" name="Rectangle 19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3" y="5486695"/>
            <a:ext cx="5902019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5753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"/>
          <a:stretch/>
        </p:blipFill>
        <p:spPr>
          <a:xfrm>
            <a:off x="0" y="384561"/>
            <a:ext cx="12192000" cy="6473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3425" y="4682836"/>
            <a:ext cx="10725150" cy="1559782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 OPTION 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D4B-3D0A-49AB-8EA2-2DC8CB4594DB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21" y="3002080"/>
            <a:ext cx="9092757" cy="12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308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165600" y="6227763"/>
            <a:ext cx="2844800" cy="246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0C430-D5DD-4AF3-9C7B-012646F7E6EF}" type="datetime1">
              <a:rPr lang="en-US"/>
              <a:pPr>
                <a:defRPr/>
              </a:pPr>
              <a:t>9/4/2019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4651" y="6089651"/>
            <a:ext cx="1047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A4AB7-7EEF-4923-B8BE-87AB7F492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59" y="5485718"/>
            <a:ext cx="6266688" cy="1639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869219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9" name="Rectangle 18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2106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3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21" name="Rectangle 20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59" y="5485718"/>
            <a:ext cx="6266688" cy="16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99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B0C9-B47E-4B33-A656-C78D1805DA95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88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07696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08224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0408752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8C228CE-C572-4AF5-9728-AA6E475873DD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83" y="434108"/>
            <a:ext cx="704608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287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2" y="1709738"/>
            <a:ext cx="9399507" cy="2852737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4589463"/>
            <a:ext cx="9399507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43AC-4B94-471D-A170-0D88FCD1FB54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5798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34" y="1784660"/>
            <a:ext cx="8907730" cy="121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0521" y="3727927"/>
            <a:ext cx="8770620" cy="1212056"/>
          </a:xfrm>
        </p:spPr>
        <p:txBody>
          <a:bodyPr anchor="b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60521" y="4947813"/>
            <a:ext cx="8770620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F9E2-52BD-4C8D-9C57-79F661DB94A1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0521" y="6335309"/>
            <a:ext cx="4525878" cy="25033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7" name="Rectangle 16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707379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5586855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1413164"/>
            <a:ext cx="5658620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81F3-AB4F-4026-8B03-DBF7475676B1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628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42" y="5827365"/>
            <a:ext cx="4567530" cy="1195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1413163"/>
            <a:ext cx="11569729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7914" y="6335309"/>
            <a:ext cx="1181114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FDFC970-B950-4395-A833-47227D4A68CA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882" y="6335309"/>
            <a:ext cx="5226517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8000" y="6335309"/>
            <a:ext cx="10160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22" name="Rectangle 21"/>
            <p:cNvSpPr/>
            <p:nvPr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054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</p:sldLayoutIdLst>
  <p:transition spd="slow">
    <p:push dir="u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t.eduroam.org/" TargetMode="External"/><Relationship Id="rId2" Type="http://schemas.openxmlformats.org/officeDocument/2006/relationships/hyperlink" Target="mailto:username@uwaterloo.c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Friendlyname@uwaterloo.ca" TargetMode="External"/><Relationship Id="rId2" Type="http://schemas.openxmlformats.org/officeDocument/2006/relationships/hyperlink" Target="mailto:username@uwaterloo.ca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hyperlink" Target="http://connect.uwaterloo.ca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opedia.com/TERM/d/device.html" TargetMode="External"/><Relationship Id="rId2" Type="http://schemas.openxmlformats.org/officeDocument/2006/relationships/hyperlink" Target="http://www.webopedia.com/TERM/d/computer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http://www.webopedia.com/TERM/d/network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waterloo.ca/applied-health-sciences-computing/sas-ahs" TargetMode="External"/><Relationship Id="rId2" Type="http://schemas.openxmlformats.org/officeDocument/2006/relationships/hyperlink" Target="https://ahs-sas-edu.nexus.uwaterloo.ca/SASStudio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waterloo.ca/applied-health-sciences-computing/remote-access-spss-and-nvivo" TargetMode="External"/><Relationship Id="rId2" Type="http://schemas.openxmlformats.org/officeDocument/2006/relationships/hyperlink" Target="https://appweb.uwaterloo.ca/RDWeb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hyperlink" Target="https://appweb.nexus.uwaterloo.ca/RDWe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n-vpn.uwaterloo.ca/" TargetMode="External"/><Relationship Id="rId2" Type="http://schemas.openxmlformats.org/officeDocument/2006/relationships/hyperlink" Target="http://uwaterloo.ca/applied-health-sciences-computing/sites/ca.applied-health-sciences-computing/files/uploads/files/Connecting%20to%20the%20Campus%20VPN.pdf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mailto:ahshelp@uwaterloo.ca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uwaterloo.ca/quest/graduate-students/faqs" TargetMode="Externa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uwaterloo.ca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waterloo.ca/information-systems-technology/services/microsoft-office-365-education/getting-started-faculty-and-staff/frequently-asked-questions" TargetMode="External"/><Relationship Id="rId2" Type="http://schemas.openxmlformats.org/officeDocument/2006/relationships/hyperlink" Target="https://uwaterloo.ca/information-systems-technology/services/microsoft-office-365-education/getting-started-faculty-and-staff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waterloo.ca/information-systems-technology/services/microsoft-office-365-education/office-365-frequently-asked-questions#Share-files-using-OneDrive" TargetMode="External"/><Relationship Id="rId2" Type="http://schemas.openxmlformats.org/officeDocument/2006/relationships/hyperlink" Target="https://uwaterloo.ca/information-systems-technology/services/microsoft-office-365-education/about/guides-adding-onedrive-account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userID@uwaterloo.ca" TargetMode="External"/><Relationship Id="rId5" Type="http://schemas.openxmlformats.org/officeDocument/2006/relationships/hyperlink" Target="https://uwaterloo.ca/records-management/highly-restricted-information" TargetMode="Externa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trobe.uwaterloo.ca/ist/saw/webstore" TargetMode="External"/><Relationship Id="rId2" Type="http://schemas.openxmlformats.org/officeDocument/2006/relationships/hyperlink" Target="https://uwaterloo.ca/information-systems-technology/services/software-faculty-and-staff/licensed-software-university-waterloo/software-depot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llwillia@healthy.uwaterloo.ca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atiam.uwaterloo.ca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username@connect.uwaterloo.c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0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AHS Computing</a:t>
            </a:r>
            <a:br>
              <a:rPr lang="en-US"/>
            </a:br>
            <a:r>
              <a:rPr lang="en-US"/>
              <a:t>Introduction to Computing</a:t>
            </a:r>
            <a:br>
              <a:rPr lang="en-US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5121"/>
          <p:cNvSpPr>
            <a:spLocks noChangeArrowheads="1"/>
          </p:cNvSpPr>
          <p:nvPr/>
        </p:nvSpPr>
        <p:spPr bwMode="auto">
          <a:xfrm>
            <a:off x="2667000" y="3352801"/>
            <a:ext cx="7086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290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Wireless</a:t>
            </a:r>
            <a:endParaRPr lang="en-US" dirty="0"/>
          </a:p>
        </p:txBody>
      </p:sp>
      <p:sp>
        <p:nvSpPr>
          <p:cNvPr id="129027" name="Content Placeholder 12902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BMH and LHI has wireless coverage</a:t>
            </a:r>
          </a:p>
          <a:p>
            <a:pPr lvl="1"/>
            <a:r>
              <a:rPr lang="en-US"/>
              <a:t> </a:t>
            </a:r>
            <a:r>
              <a:rPr lang="en-US">
                <a:hlinkClick r:id="rId2"/>
              </a:rPr>
              <a:t>username</a:t>
            </a:r>
            <a:r>
              <a:rPr lang="en-US" dirty="0">
                <a:hlinkClick r:id="rId2"/>
              </a:rPr>
              <a:t>@uwaterloo.ca</a:t>
            </a:r>
            <a:endParaRPr lang="en-CA" dirty="0"/>
          </a:p>
          <a:p>
            <a:br>
              <a:rPr lang="en-CA" dirty="0"/>
            </a:br>
            <a:r>
              <a:rPr lang="en-CA" dirty="0"/>
              <a:t>Use the CAT to connect to wireless</a:t>
            </a:r>
          </a:p>
          <a:p>
            <a:pPr lvl="2"/>
            <a:r>
              <a:rPr lang="en-CA" dirty="0">
                <a:hlinkClick r:id="rId3"/>
              </a:rPr>
              <a:t>https://cat.eduroam.org/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2050" name="Picture 2" descr="Image result for eduroam">
            <a:extLst>
              <a:ext uri="{FF2B5EF4-FFF2-40B4-BE49-F238E27FC236}">
                <a16:creationId xmlns:a16="http://schemas.microsoft.com/office/drawing/2014/main" id="{FBB60353-023F-40CA-90ED-0BD70A7ACF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2607168"/>
            <a:ext cx="5659437" cy="22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Email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Email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/>
              <a:t>Your email is: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username@uwaterloo.ca</a:t>
            </a:r>
            <a:endParaRPr lang="en-CA" dirty="0"/>
          </a:p>
          <a:p>
            <a:pPr marL="0" indent="0">
              <a:buNone/>
            </a:pPr>
            <a:r>
              <a:rPr lang="en-CA" dirty="0">
                <a:hlinkClick r:id="rId3"/>
              </a:rPr>
              <a:t>friendlyname@uwaterloo.ca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CA" dirty="0"/>
              <a:t>To check email:</a:t>
            </a:r>
          </a:p>
          <a:p>
            <a:pPr marL="0" indent="0">
              <a:buNone/>
            </a:pPr>
            <a:r>
              <a:rPr lang="en-CA" dirty="0">
                <a:hlinkClick r:id="rId4"/>
              </a:rPr>
              <a:t>http://connect.uwaterloo.ca</a:t>
            </a:r>
            <a:endParaRPr lang="en-CA" dirty="0"/>
          </a:p>
          <a:p>
            <a:endParaRPr lang="en-CA" dirty="0"/>
          </a:p>
          <a:p>
            <a:r>
              <a:rPr lang="en-CA" dirty="0"/>
              <a:t>Connect also includes Calendaring</a:t>
            </a:r>
          </a:p>
          <a:p>
            <a:endParaRPr lang="en-CA" dirty="0"/>
          </a:p>
          <a:p>
            <a:r>
              <a:rPr lang="en-CA" dirty="0"/>
              <a:t>For students transitioning from undergrad, you must request a Connect account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0613" y="1920502"/>
            <a:ext cx="5659437" cy="35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E562-F3FA-4690-A6DC-6F13B7D7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Two-Factor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A8EBD-489D-4226-9F08-9D09F4A812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How it works?</a:t>
            </a:r>
          </a:p>
          <a:p>
            <a:r>
              <a:rPr lang="en-US" dirty="0"/>
              <a:t>Logging into 2FA protected sites and applications is as simple as:</a:t>
            </a:r>
          </a:p>
          <a:p>
            <a:pPr lvl="1"/>
            <a:r>
              <a:rPr lang="en-US" dirty="0"/>
              <a:t>accepting a notification on your phone</a:t>
            </a:r>
          </a:p>
          <a:p>
            <a:pPr lvl="1"/>
            <a:r>
              <a:rPr lang="en-US" dirty="0"/>
              <a:t>plugging in an authenticator</a:t>
            </a:r>
          </a:p>
          <a:p>
            <a:pPr lvl="1"/>
            <a:r>
              <a:rPr lang="en-US" dirty="0"/>
              <a:t>entering a PIN from a text message or </a:t>
            </a:r>
            <a:r>
              <a:rPr lang="en-US"/>
              <a:t>phone call</a:t>
            </a:r>
            <a:endParaRPr lang="en-US" dirty="0"/>
          </a:p>
        </p:txBody>
      </p:sp>
      <p:pic>
        <p:nvPicPr>
          <p:cNvPr id="1026" name="Picture 2" descr="Image result for duo">
            <a:extLst>
              <a:ext uri="{FF2B5EF4-FFF2-40B4-BE49-F238E27FC236}">
                <a16:creationId xmlns:a16="http://schemas.microsoft.com/office/drawing/2014/main" id="{CF0E1496-0550-449F-9486-22BD110860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06" y="1412875"/>
            <a:ext cx="459105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3143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nexus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12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Nexus</a:t>
            </a:r>
            <a:endParaRPr lang="en-US" dirty="0"/>
          </a:p>
        </p:txBody>
      </p:sp>
      <p:sp>
        <p:nvSpPr>
          <p:cNvPr id="11267" name="Content Placeholder 1126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Nexus is a domain, it is not software!</a:t>
            </a:r>
          </a:p>
          <a:p>
            <a:pPr lvl="1"/>
            <a:r>
              <a:rPr lang="en-US"/>
              <a:t>A group of </a:t>
            </a:r>
            <a:r>
              <a:rPr lang="en-US">
                <a:hlinkClick r:id="rId2"/>
              </a:rPr>
              <a:t>computers</a:t>
            </a:r>
            <a:r>
              <a:rPr lang="en-US"/>
              <a:t> and </a:t>
            </a:r>
            <a:r>
              <a:rPr lang="en-US">
                <a:hlinkClick r:id="rId3"/>
              </a:rPr>
              <a:t>devices</a:t>
            </a:r>
            <a:r>
              <a:rPr lang="en-US"/>
              <a:t> on a </a:t>
            </a:r>
            <a:r>
              <a:rPr lang="en-US">
                <a:hlinkClick r:id="rId4"/>
              </a:rPr>
              <a:t>network</a:t>
            </a:r>
            <a:r>
              <a:rPr lang="en-US"/>
              <a:t> that are administered as a unit with common rules and procedures. </a:t>
            </a:r>
          </a:p>
          <a:p>
            <a:r>
              <a:rPr lang="en-US"/>
              <a:t>You can logon to your account from any of the computing labs on campus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81" y="3658408"/>
            <a:ext cx="1265438" cy="1265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839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Nexus Software</a:t>
            </a:r>
            <a:endParaRPr lang="en-US" dirty="0"/>
          </a:p>
        </p:txBody>
      </p:sp>
      <p:sp>
        <p:nvSpPr>
          <p:cNvPr id="83971" name="Content Placeholder 8397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Office 2019</a:t>
            </a:r>
          </a:p>
          <a:p>
            <a:pPr lvl="3"/>
            <a:r>
              <a:rPr lang="en-US" dirty="0"/>
              <a:t>Word, Excel, PowerPoint &amp; Publisher </a:t>
            </a:r>
          </a:p>
          <a:p>
            <a:r>
              <a:rPr lang="en-US" dirty="0"/>
              <a:t>Internet Browsers</a:t>
            </a:r>
          </a:p>
          <a:p>
            <a:pPr lvl="1"/>
            <a:r>
              <a:rPr lang="en-US" dirty="0"/>
              <a:t>Explorer </a:t>
            </a:r>
          </a:p>
          <a:p>
            <a:pPr lvl="1"/>
            <a:r>
              <a:rPr lang="en-US" dirty="0"/>
              <a:t>Firefox</a:t>
            </a:r>
          </a:p>
          <a:p>
            <a:pPr lvl="1"/>
            <a:r>
              <a:rPr lang="en-US" dirty="0"/>
              <a:t>Chrome</a:t>
            </a:r>
          </a:p>
          <a:p>
            <a:r>
              <a:rPr lang="en-US" dirty="0"/>
              <a:t>Other course specific software on selected workstations</a:t>
            </a:r>
          </a:p>
          <a:p>
            <a:pPr lvl="1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C205F5-04A0-4346-A4C0-F2FA78687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0613" y="1821921"/>
            <a:ext cx="5659437" cy="377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2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788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Computing Labs</a:t>
            </a:r>
            <a:endParaRPr lang="en-US" dirty="0"/>
          </a:p>
        </p:txBody>
      </p:sp>
      <p:sp>
        <p:nvSpPr>
          <p:cNvPr id="78851" name="Content Placeholder 7885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RLS Grad Lab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Floor BMH</a:t>
            </a:r>
          </a:p>
          <a:p>
            <a:pPr lvl="2"/>
            <a:r>
              <a:rPr lang="en-US" dirty="0"/>
              <a:t>7 days a week</a:t>
            </a:r>
          </a:p>
          <a:p>
            <a:pPr lvl="2"/>
            <a:r>
              <a:rPr lang="en-US" dirty="0"/>
              <a:t>Access by Department Key after hours</a:t>
            </a:r>
          </a:p>
        </p:txBody>
      </p:sp>
    </p:spTree>
    <p:extLst>
      <p:ext uri="{BB962C8B-B14F-4D97-AF65-F5344CB8AC3E}">
        <p14:creationId xmlns:p14="http://schemas.microsoft.com/office/powerpoint/2010/main" val="39860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361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N:\ Drive</a:t>
            </a:r>
            <a:endParaRPr lang="en-US" dirty="0"/>
          </a:p>
        </p:txBody>
      </p:sp>
      <p:sp>
        <p:nvSpPr>
          <p:cNvPr id="136195" name="Content Placeholder 13619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Your 10GB file space is located on the N:\ drive</a:t>
            </a:r>
          </a:p>
          <a:p>
            <a:pPr lvl="1"/>
            <a:r>
              <a:rPr lang="en-US" dirty="0"/>
              <a:t>Make sure to save your files to either the N:\ drive or to a USB Key</a:t>
            </a:r>
          </a:p>
          <a:p>
            <a:r>
              <a:rPr lang="en-US" dirty="0"/>
              <a:t>Use your N:\ drive to store your files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It is a safe, secure and reliable network resource</a:t>
            </a:r>
          </a:p>
          <a:p>
            <a:r>
              <a:rPr lang="en-CA"/>
              <a:t>hourly (kept for 48 hours)</a:t>
            </a:r>
            <a:endParaRPr lang="en-US"/>
          </a:p>
          <a:p>
            <a:r>
              <a:rPr lang="en-CA"/>
              <a:t>daily (kept for 14 days)</a:t>
            </a:r>
            <a:endParaRPr lang="en-US"/>
          </a:p>
          <a:p>
            <a:r>
              <a:rPr lang="en-CA"/>
              <a:t>weekly (kept for 17 weeks)</a:t>
            </a:r>
            <a:endParaRPr lang="en-US"/>
          </a:p>
          <a:p>
            <a:r>
              <a:rPr lang="en-CA"/>
              <a:t>Do not save to your desktop!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Remote access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NVIVO, SPSS &amp; 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0857643"/>
              </p:ext>
            </p:extLst>
          </p:nvPr>
        </p:nvGraphicFramePr>
        <p:xfrm>
          <a:off x="6094414" y="396876"/>
          <a:ext cx="5113518" cy="5655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AHS Computing Personnel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0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Remote access – SAS &amp; SPSS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6689558" cy="459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SAS</a:t>
            </a:r>
          </a:p>
          <a:p>
            <a:r>
              <a:rPr lang="en-CA" dirty="0"/>
              <a:t>AHS hosts a SAS server for remote access.</a:t>
            </a:r>
          </a:p>
          <a:p>
            <a:pPr marL="457200" lvl="1" indent="0">
              <a:buNone/>
            </a:pPr>
            <a:r>
              <a:rPr lang="en-CA" sz="1600" dirty="0">
                <a:hlinkClick r:id="rId2"/>
              </a:rPr>
              <a:t>https://ahs-sas-edu.nexus.uwaterloo.ca/SASStudio/</a:t>
            </a:r>
            <a:endParaRPr lang="en-CA" sz="1600" dirty="0"/>
          </a:p>
          <a:p>
            <a:r>
              <a:rPr lang="en-US" dirty="0"/>
              <a:t>About the Service</a:t>
            </a:r>
          </a:p>
          <a:p>
            <a:pPr marL="396875" lvl="1" indent="0">
              <a:buNone/>
            </a:pPr>
            <a:r>
              <a:rPr lang="en-US" sz="1600" dirty="0">
                <a:hlinkClick r:id="rId3"/>
              </a:rPr>
              <a:t>https://uwaterloo.ca/applied-health-sciences-computing/sas-ahs</a:t>
            </a:r>
            <a:endParaRPr lang="en-US" sz="1600" dirty="0"/>
          </a:p>
          <a:p>
            <a:pPr marL="396875" lvl="1" indent="0">
              <a:buNone/>
            </a:pPr>
            <a:endParaRPr lang="en-US" sz="1600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3CCF29C-3B36-490B-9B12-C3CBA8CAD7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00106" y="1946275"/>
            <a:ext cx="36004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Remote access – SPSS &amp; NVIVO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7035474" cy="459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SPSS &amp; NVIVO</a:t>
            </a:r>
          </a:p>
          <a:p>
            <a:r>
              <a:rPr lang="en-US" dirty="0"/>
              <a:t>In partnership with IST, AHS Computing is offering SPSS remote access</a:t>
            </a:r>
          </a:p>
          <a:p>
            <a:pPr marL="457200" lvl="1" indent="0">
              <a:buNone/>
            </a:pPr>
            <a:r>
              <a:rPr lang="en-CA" sz="1200" u="sng" dirty="0">
                <a:hlinkClick r:id="rId2"/>
              </a:rPr>
              <a:t>https://appweb.uwaterloo.ca/RDWeb</a:t>
            </a:r>
            <a:endParaRPr lang="en-CA" sz="1200" u="sng" dirty="0"/>
          </a:p>
          <a:p>
            <a:pPr marL="457200" lvl="1" indent="0">
              <a:buNone/>
            </a:pPr>
            <a:endParaRPr lang="en-CA" u="sng" dirty="0"/>
          </a:p>
          <a:p>
            <a:r>
              <a:rPr lang="en-US" dirty="0"/>
              <a:t>About the Service</a:t>
            </a:r>
          </a:p>
          <a:p>
            <a:pPr marL="396875" lvl="1" indent="0">
              <a:buNone/>
            </a:pPr>
            <a:r>
              <a:rPr lang="en-US" sz="1200" dirty="0">
                <a:hlinkClick r:id="rId3"/>
              </a:rPr>
              <a:t>https://uwaterloo.ca/applied-health-sciences-computing/remote-access-spss-and-nvivo</a:t>
            </a:r>
            <a:endParaRPr lang="en-US" sz="1200" dirty="0"/>
          </a:p>
          <a:p>
            <a:pPr marL="396875" lvl="1" indent="0">
              <a:buNone/>
            </a:pPr>
            <a:endParaRPr lang="en-US" sz="1200" dirty="0"/>
          </a:p>
          <a:p>
            <a:endParaRPr lang="en-US" dirty="0"/>
          </a:p>
          <a:p>
            <a:pPr marL="457200" lvl="1" indent="0">
              <a:buNone/>
            </a:pPr>
            <a:endParaRPr lang="en-CA" u="sng" dirty="0"/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>
              <a:hlinkClick r:id="rId4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883445-686A-4400-A1D8-A42B2F7D6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247487" y="2136555"/>
            <a:ext cx="3505689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To connect to your N: drive from off campus you will need to connect to the VPN</a:t>
            </a:r>
          </a:p>
          <a:p>
            <a:r>
              <a:rPr lang="en-US">
                <a:hlinkClick r:id="rId2"/>
              </a:rPr>
              <a:t>Instructions</a:t>
            </a:r>
            <a:endParaRPr lang="en-US"/>
          </a:p>
          <a:p>
            <a:r>
              <a:rPr lang="en-US">
                <a:hlinkClick r:id="rId3"/>
              </a:rPr>
              <a:t>http://cn-vpn.uwaterloo.ca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0C9558-F75B-4C92-BE65-2F28A6AAE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04844" y="2860675"/>
            <a:ext cx="39909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If you have problems with printing, please contact:</a:t>
            </a:r>
          </a:p>
          <a:p>
            <a:endParaRPr lang="en-US"/>
          </a:p>
          <a:p>
            <a:r>
              <a:rPr lang="en-US"/>
              <a:t>AHS Helpdesk, BMH 1037 or </a:t>
            </a:r>
            <a:r>
              <a:rPr lang="en-US">
                <a:hlinkClick r:id="rId2"/>
              </a:rPr>
              <a:t>ahshelp@uwaterloo.ca</a:t>
            </a:r>
            <a:r>
              <a:rPr lang="en-US"/>
              <a:t> </a:t>
            </a:r>
          </a:p>
          <a:p>
            <a:endParaRPr lang="en-US" dirty="0"/>
          </a:p>
        </p:txBody>
      </p:sp>
      <p:pic>
        <p:nvPicPr>
          <p:cNvPr id="7" name="Picture 2" descr="http://piercework.typepad.com/.a/6a00e54f11b8be883401156f2d8115970b-800w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4370" y="1412875"/>
            <a:ext cx="3551923" cy="4591050"/>
          </a:xfrm>
        </p:spPr>
      </p:pic>
    </p:spTree>
    <p:extLst>
      <p:ext uri="{BB962C8B-B14F-4D97-AF65-F5344CB8AC3E}">
        <p14:creationId xmlns:p14="http://schemas.microsoft.com/office/powerpoint/2010/main" val="39102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As a student, you can</a:t>
            </a:r>
          </a:p>
          <a:p>
            <a:r>
              <a:rPr lang="en-CA" dirty="0"/>
              <a:t>enroll in courses</a:t>
            </a:r>
          </a:p>
          <a:p>
            <a:r>
              <a:rPr lang="en-CA" dirty="0"/>
              <a:t>change your personal contact information</a:t>
            </a:r>
          </a:p>
          <a:p>
            <a:r>
              <a:rPr lang="en-CA" dirty="0"/>
              <a:t>view your class schedule, tuition fees, financial aid, and student record information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https://uwaterloo.ca/quest/graduate-students/faqs</a:t>
            </a:r>
            <a:endParaRPr lang="en-CA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4AC5C8-F635-4754-A731-E0D0CAF7A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90606" y="1884362"/>
            <a:ext cx="32194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</a:t>
            </a:r>
            <a:endParaRPr lang="en-US" dirty="0"/>
          </a:p>
        </p:txBody>
      </p:sp>
      <p:pic>
        <p:nvPicPr>
          <p:cNvPr id="16" name="Picture 1" descr="image001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0350" y="2011626"/>
            <a:ext cx="5586413" cy="3393548"/>
          </a:xfrm>
        </p:spPr>
      </p:pic>
      <p:sp>
        <p:nvSpPr>
          <p:cNvPr id="15" name="Tex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>
                <a:hlinkClick r:id="rId3"/>
              </a:rPr>
              <a:t>Waterloo LEARN</a:t>
            </a:r>
            <a:r>
              <a:rPr lang="en-CA"/>
              <a:t> is a web-based learning management system that enables instructors to manage course materials and interact with students. </a:t>
            </a:r>
          </a:p>
          <a:p>
            <a:r>
              <a:rPr lang="en-CA"/>
              <a:t>It can function both as a complement to traditional on-campus courses and as a platform for hybrid, fully online, and distance learning.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Office 365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Office for up to 5 personally owned machines (e.g. home). </a:t>
            </a:r>
          </a:p>
          <a:p>
            <a:pPr lvl="1"/>
            <a:r>
              <a:rPr lang="en-US" dirty="0"/>
              <a:t>Not to be installed on University-owned machines (these use a separate </a:t>
            </a:r>
            <a:r>
              <a:rPr lang="en-US" dirty="0" err="1"/>
              <a:t>licence</a:t>
            </a:r>
            <a:r>
              <a:rPr lang="en-US" dirty="0"/>
              <a:t> agreement and include additional components).</a:t>
            </a:r>
          </a:p>
          <a:p>
            <a:r>
              <a:rPr lang="en-US" dirty="0"/>
              <a:t>No email or calendar apps. </a:t>
            </a:r>
          </a:p>
          <a:p>
            <a:pPr lvl="1"/>
            <a:r>
              <a:rPr lang="en-US" dirty="0"/>
              <a:t>Continue to use Connect for email and calendar (https://connect.uwaterloo.ca)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884" y="4917764"/>
            <a:ext cx="115697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050" dirty="0">
                <a:hlinkClick r:id="rId2"/>
              </a:rPr>
              <a:t>https://uwaterloo.ca/information-systems-technology/services/microsoft-office-365-education/getting-started-faculty-and-staff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>
                <a:hlinkClick r:id="rId3"/>
              </a:rPr>
              <a:t>https://uwaterloo.ca/information-systems-technology/services/microsoft-office-365-education/getting-started-faculty-and-staff/frequently-asked-questions</a:t>
            </a:r>
            <a:endParaRPr lang="en-US" sz="1050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8F50AE-992D-4C47-9AA3-B494F973DE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0613" y="3260682"/>
            <a:ext cx="5659437" cy="8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FF77-FDBA-4F6F-95BE-A585A9BB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OneDrive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673FA-FF7A-40FF-8AD7-938BB6CE79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5TB of personal storage space on OneDrive. Sharing restricted to others at UW </a:t>
            </a:r>
          </a:p>
          <a:p>
            <a:r>
              <a:rPr lang="en-US" dirty="0"/>
              <a:t>Do not save highly confidential information to OneDrive.</a:t>
            </a:r>
          </a:p>
          <a:p>
            <a:r>
              <a:rPr lang="en-US" dirty="0"/>
              <a:t>Data stored in Microsoft’s Canadian data </a:t>
            </a:r>
            <a:r>
              <a:rPr lang="en-US" dirty="0" err="1"/>
              <a:t>centres</a:t>
            </a:r>
            <a:r>
              <a:rPr lang="en-US" dirty="0"/>
              <a:t>.</a:t>
            </a:r>
          </a:p>
          <a:p>
            <a:r>
              <a:rPr lang="en-US" dirty="0"/>
              <a:t>Faculty and Staff have access while employed. Grad Students retain access for 16 months after their last registered term.</a:t>
            </a:r>
          </a:p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95DA2-41B6-4ECC-A9CE-4B8F7544A7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0613" y="3420188"/>
            <a:ext cx="5659437" cy="5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77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81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Userid...</a:t>
            </a:r>
            <a:endParaRPr lang="en-US" dirty="0"/>
          </a:p>
        </p:txBody>
      </p:sp>
      <p:sp>
        <p:nvSpPr>
          <p:cNvPr id="8195" name="Content Placeholder 819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You have been given a unique userid so that you can logon to Quest (course selection)</a:t>
            </a:r>
          </a:p>
          <a:p>
            <a:endParaRPr lang="en-US"/>
          </a:p>
          <a:p>
            <a:r>
              <a:rPr lang="en-US"/>
              <a:t>This is the only userid you will use for official business while you are at UW!</a:t>
            </a:r>
            <a:endParaRPr lang="en-US" dirty="0"/>
          </a:p>
        </p:txBody>
      </p:sp>
      <p:pic>
        <p:nvPicPr>
          <p:cNvPr id="6" name="Picture 2" descr="http://media.paloaltonetworks.com/images/user-login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90" y="2489352"/>
            <a:ext cx="3339682" cy="2438095"/>
          </a:xfrm>
        </p:spPr>
      </p:pic>
    </p:spTree>
    <p:extLst>
      <p:ext uri="{BB962C8B-B14F-4D97-AF65-F5344CB8AC3E}">
        <p14:creationId xmlns:p14="http://schemas.microsoft.com/office/powerpoint/2010/main" val="33680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3EE5-8397-4086-BECA-80E46465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OneDrive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9A115-99A3-482D-A002-529FE36615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hlinkClick r:id="rId2"/>
              </a:rPr>
              <a:t>Guide to OneDrive</a:t>
            </a:r>
            <a:endParaRPr lang="en-CA" dirty="0"/>
          </a:p>
          <a:p>
            <a:r>
              <a:rPr lang="en-CA" dirty="0">
                <a:hlinkClick r:id="rId3"/>
              </a:rPr>
              <a:t>How to share files using OneDrive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A90B8-F525-4986-B0EC-FFC2D2C1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OneDrive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22F81-6579-4411-8403-7D152FDC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Sign up OneDrive screen">
            <a:extLst>
              <a:ext uri="{FF2B5EF4-FFF2-40B4-BE49-F238E27FC236}">
                <a16:creationId xmlns:a16="http://schemas.microsoft.com/office/drawing/2014/main" id="{8E3A1E04-E61A-4376-B3AD-281515B72C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57" y="2661139"/>
            <a:ext cx="3047748" cy="25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E84208-5372-4A66-913B-4954183032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93" y="2919498"/>
          <a:ext cx="6546576" cy="2067772"/>
        </p:xfrm>
        <a:graphic>
          <a:graphicData uri="http://schemas.openxmlformats.org/drawingml/2006/table">
            <a:tbl>
              <a:tblPr/>
              <a:tblGrid>
                <a:gridCol w="964763">
                  <a:extLst>
                    <a:ext uri="{9D8B030D-6E8A-4147-A177-3AD203B41FA5}">
                      <a16:colId xmlns:a16="http://schemas.microsoft.com/office/drawing/2014/main" val="3189033383"/>
                    </a:ext>
                  </a:extLst>
                </a:gridCol>
                <a:gridCol w="1916264">
                  <a:extLst>
                    <a:ext uri="{9D8B030D-6E8A-4147-A177-3AD203B41FA5}">
                      <a16:colId xmlns:a16="http://schemas.microsoft.com/office/drawing/2014/main" val="2860901507"/>
                    </a:ext>
                  </a:extLst>
                </a:gridCol>
                <a:gridCol w="1558456">
                  <a:extLst>
                    <a:ext uri="{9D8B030D-6E8A-4147-A177-3AD203B41FA5}">
                      <a16:colId xmlns:a16="http://schemas.microsoft.com/office/drawing/2014/main" val="3049953488"/>
                    </a:ext>
                  </a:extLst>
                </a:gridCol>
                <a:gridCol w="1001864">
                  <a:extLst>
                    <a:ext uri="{9D8B030D-6E8A-4147-A177-3AD203B41FA5}">
                      <a16:colId xmlns:a16="http://schemas.microsoft.com/office/drawing/2014/main" val="3714022758"/>
                    </a:ext>
                  </a:extLst>
                </a:gridCol>
                <a:gridCol w="1105229">
                  <a:extLst>
                    <a:ext uri="{9D8B030D-6E8A-4147-A177-3AD203B41FA5}">
                      <a16:colId xmlns:a16="http://schemas.microsoft.com/office/drawing/2014/main" val="2335733347"/>
                    </a:ext>
                  </a:extLst>
                </a:gridCol>
              </a:tblGrid>
              <a:tr h="359718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i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Storage location</a:t>
                      </a:r>
                      <a:endParaRPr lang="en-CA" sz="1300" b="0" i="1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i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Intended use</a:t>
                      </a:r>
                      <a:endParaRPr lang="en-CA" sz="1300" b="0" i="1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i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Account used</a:t>
                      </a:r>
                      <a:endParaRPr lang="en-CA" sz="1300" b="0" i="1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i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Server location</a:t>
                      </a:r>
                      <a:endParaRPr lang="en-CA" sz="1300" b="0" i="1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i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How to access?</a:t>
                      </a:r>
                      <a:endParaRPr lang="en-CA" sz="1300" b="0" i="1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58392"/>
                  </a:ext>
                </a:extLst>
              </a:tr>
              <a:tr h="1606802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0">
                          <a:effectLst/>
                          <a:latin typeface="georgia" panose="02040502050405020303" pitchFamily="18" charset="0"/>
                        </a:rPr>
                        <a:t>Office 365 OneDrive</a:t>
                      </a: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>
                          <a:effectLst/>
                          <a:latin typeface="georgia" panose="02040502050405020303" pitchFamily="18" charset="0"/>
                        </a:rPr>
                        <a:t>Collaborative files, personal files, any work-related files that are not classified as </a:t>
                      </a:r>
                      <a:r>
                        <a:rPr lang="en-US" sz="1300" b="0" u="sng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hlinkClick r:id="rId5"/>
                        </a:rPr>
                        <a:t>highly-restricted information</a:t>
                      </a:r>
                      <a:endParaRPr lang="en-US" sz="1300" b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dirty="0">
                          <a:effectLst/>
                          <a:latin typeface="georgia" panose="02040502050405020303" pitchFamily="18" charset="0"/>
                        </a:rPr>
                        <a:t>UWaterloo email address </a:t>
                      </a:r>
                      <a:r>
                        <a:rPr lang="en-US" sz="1100" b="0" dirty="0">
                          <a:effectLst/>
                          <a:latin typeface="georgia" panose="02040502050405020303" pitchFamily="18" charset="0"/>
                          <a:hlinkClick r:id="rId6"/>
                        </a:rPr>
                        <a:t>userID@uwaterloo.ca</a:t>
                      </a:r>
                      <a:r>
                        <a:rPr lang="en-US" sz="1100" b="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endParaRPr lang="en-US" sz="1300" b="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0" dirty="0">
                          <a:effectLst/>
                          <a:latin typeface="georgia" panose="02040502050405020303" pitchFamily="18" charset="0"/>
                        </a:rPr>
                        <a:t>Microsoft-hosted cloud servers (Canadian)</a:t>
                      </a: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0" dirty="0">
                          <a:effectLst/>
                          <a:latin typeface="georgia" panose="02040502050405020303" pitchFamily="18" charset="0"/>
                        </a:rPr>
                        <a:t>Web browser, OneDrive sync client</a:t>
                      </a:r>
                    </a:p>
                  </a:txBody>
                  <a:tcPr marL="64730" marR="64730" marT="32365" marB="32365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1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36162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76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Shopping on Campus</a:t>
            </a:r>
            <a:endParaRPr lang="en-US" dirty="0"/>
          </a:p>
        </p:txBody>
      </p:sp>
      <p:sp>
        <p:nvSpPr>
          <p:cNvPr id="27651" name="Content Placeholder 27650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(SLC)</a:t>
            </a:r>
          </a:p>
          <a:p>
            <a:pPr lvl="2"/>
            <a:r>
              <a:rPr lang="en-US" dirty="0"/>
              <a:t>Located in the SLC</a:t>
            </a:r>
          </a:p>
          <a:p>
            <a:pPr lvl="3"/>
            <a:r>
              <a:rPr lang="en-US" dirty="0"/>
              <a:t>PCs &amp; Macs</a:t>
            </a:r>
          </a:p>
          <a:p>
            <a:pPr lvl="3"/>
            <a:r>
              <a:rPr lang="en-US" dirty="0"/>
              <a:t>laptops</a:t>
            </a:r>
          </a:p>
          <a:p>
            <a:pPr lvl="3"/>
            <a:r>
              <a:rPr lang="en-US" dirty="0"/>
              <a:t>printers</a:t>
            </a:r>
          </a:p>
          <a:p>
            <a:pPr lvl="3"/>
            <a:r>
              <a:rPr lang="en-US" dirty="0"/>
              <a:t>software</a:t>
            </a:r>
          </a:p>
          <a:p>
            <a:pPr marL="0" indent="0">
              <a:buNone/>
            </a:pPr>
            <a:r>
              <a:rPr lang="en-US" sz="1200" dirty="0">
                <a:hlinkClick r:id="rId2"/>
              </a:rPr>
              <a:t>https://uwaterloo.ca/information-systems-technology/services/software-faculty-and-staff/licensed-software-university-waterloo/software-depot</a:t>
            </a:r>
            <a:endParaRPr lang="en-US" sz="1200" dirty="0"/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https://strobe.uwaterloo.ca/ist/saw</a:t>
            </a:r>
            <a:r>
              <a:rPr lang="en-US" sz="1400">
                <a:hlinkClick r:id="rId3"/>
              </a:rPr>
              <a:t>/webstore</a:t>
            </a:r>
            <a:endParaRPr lang="en-US" sz="14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BDEA988-39D5-4CDA-A422-A2479FBCD9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4108" t="17331" r="19963" b="18698"/>
          <a:stretch/>
        </p:blipFill>
        <p:spPr>
          <a:xfrm>
            <a:off x="7535008" y="2540977"/>
            <a:ext cx="3165230" cy="2286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64" y="1330035"/>
            <a:ext cx="23050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172EDF30-2113-49F0-8F49-5F20219B99D5}"/>
              </a:ext>
            </a:extLst>
          </p:cNvPr>
          <p:cNvSpPr/>
          <p:nvPr/>
        </p:nvSpPr>
        <p:spPr>
          <a:xfrm>
            <a:off x="7085209" y="1855886"/>
            <a:ext cx="4064827" cy="3705027"/>
          </a:xfrm>
          <a:prstGeom prst="noSmoking">
            <a:avLst>
              <a:gd name="adj" fmla="val 10679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4848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148483" name="Content Placeholder 14848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Lowell Williamson, IT Specialist</a:t>
            </a:r>
          </a:p>
          <a:p>
            <a:pPr lvl="1"/>
            <a:r>
              <a:rPr lang="en-US" dirty="0"/>
              <a:t>BMH 1629, x42326, </a:t>
            </a:r>
            <a:r>
              <a:rPr lang="en-US" dirty="0">
                <a:hlinkClick r:id="rId2"/>
              </a:rPr>
              <a:t>llwillia@uwaterloo.ca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watiam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2618443"/>
              </p:ext>
            </p:extLst>
          </p:nvPr>
        </p:nvGraphicFramePr>
        <p:xfrm>
          <a:off x="304800" y="635726"/>
          <a:ext cx="11251474" cy="541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66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WATIAM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Logon to WATIAM</a:t>
            </a:r>
          </a:p>
          <a:p>
            <a:pPr lvl="1"/>
            <a:r>
              <a:rPr lang="en-CA" dirty="0">
                <a:hlinkClick r:id="rId2"/>
              </a:rPr>
              <a:t>http://watiam.uwaterloo.ca</a:t>
            </a:r>
            <a:endParaRPr lang="en-CA" dirty="0"/>
          </a:p>
          <a:p>
            <a:pPr lvl="1"/>
            <a:r>
              <a:rPr lang="en-US" dirty="0"/>
              <a:t>verify your personal information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EDE1E1-AAF3-4DC5-9B08-62C0ABEDE0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1556" y="1465262"/>
            <a:ext cx="32575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Setup Your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Use your WATIAM userid and password</a:t>
            </a:r>
          </a:p>
          <a:p>
            <a:r>
              <a:rPr lang="en-US"/>
              <a:t>If you are having issues, please visit BMH 1037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31" y="18034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4335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Checking WATIAM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To forward your email to another account fill in the Email Forward field in WATIAM</a:t>
            </a:r>
          </a:p>
          <a:p>
            <a:pPr lvl="1"/>
            <a:r>
              <a:rPr lang="en-CA" dirty="0"/>
              <a:t>	Should be set to: </a:t>
            </a:r>
            <a:r>
              <a:rPr lang="en-CA" dirty="0">
                <a:hlinkClick r:id="rId2"/>
              </a:rPr>
              <a:t>username@connect.uwaterloo.ca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CA" dirty="0"/>
              <a:t>You can also setup a Friendly Email address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676953-0851-4D96-ADB8-771C60C3E8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9265" y="1412875"/>
            <a:ext cx="4802132" cy="459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5526F-FBAC-4742-8525-50CE59B0C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8" y="4995142"/>
            <a:ext cx="30194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wireless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30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HS">
  <a:themeElements>
    <a:clrScheme name="AHS">
      <a:dk1>
        <a:srgbClr val="000000"/>
      </a:dk1>
      <a:lt1>
        <a:srgbClr val="FFFFFF"/>
      </a:lt1>
      <a:dk2>
        <a:srgbClr val="757575"/>
      </a:dk2>
      <a:lt2>
        <a:srgbClr val="D6D6D6"/>
      </a:lt2>
      <a:accent1>
        <a:srgbClr val="97DFEF"/>
      </a:accent1>
      <a:accent2>
        <a:srgbClr val="0C0C0C"/>
      </a:accent2>
      <a:accent3>
        <a:srgbClr val="0098A4"/>
      </a:accent3>
      <a:accent4>
        <a:srgbClr val="00BDCF"/>
      </a:accent4>
      <a:accent5>
        <a:srgbClr val="005862"/>
      </a:accent5>
      <a:accent6>
        <a:srgbClr val="F1F1F1"/>
      </a:accent6>
      <a:hlink>
        <a:srgbClr val="005862"/>
      </a:hlink>
      <a:folHlink>
        <a:srgbClr val="595959"/>
      </a:folHlink>
    </a:clrScheme>
    <a:fontScheme name="Impact + Georgia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S" id="{4E13F6E9-FB06-4ACE-A662-7D41F3242F8C}" vid="{C44034F8-81E2-4DA3-A89F-5737A9363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AHS</Template>
  <TotalTime>1213</TotalTime>
  <Words>787</Words>
  <Application>Microsoft Office PowerPoint</Application>
  <PresentationFormat>Widescreen</PresentationFormat>
  <Paragraphs>165</Paragraphs>
  <Slides>32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Georgia</vt:lpstr>
      <vt:lpstr>Georgia</vt:lpstr>
      <vt:lpstr>Impact</vt:lpstr>
      <vt:lpstr>Verdana</vt:lpstr>
      <vt:lpstr>Wingdings</vt:lpstr>
      <vt:lpstr>AHS</vt:lpstr>
      <vt:lpstr>AHS Computing Introduction to Computing </vt:lpstr>
      <vt:lpstr>AHS Computing Personnel</vt:lpstr>
      <vt:lpstr>Userid...</vt:lpstr>
      <vt:lpstr>watiam</vt:lpstr>
      <vt:lpstr>PowerPoint Presentation</vt:lpstr>
      <vt:lpstr>WATIAM</vt:lpstr>
      <vt:lpstr>To Setup Your Account</vt:lpstr>
      <vt:lpstr>Checking WATIAM</vt:lpstr>
      <vt:lpstr>wireless</vt:lpstr>
      <vt:lpstr>Wireless</vt:lpstr>
      <vt:lpstr>Email</vt:lpstr>
      <vt:lpstr>Email</vt:lpstr>
      <vt:lpstr>Two-Factor Authentication</vt:lpstr>
      <vt:lpstr>nexus</vt:lpstr>
      <vt:lpstr>About Nexus</vt:lpstr>
      <vt:lpstr>Nexus Software</vt:lpstr>
      <vt:lpstr>Student Computing Labs</vt:lpstr>
      <vt:lpstr>The N:\ Drive</vt:lpstr>
      <vt:lpstr>Remote access</vt:lpstr>
      <vt:lpstr>Remote access – SAS &amp; SPSS</vt:lpstr>
      <vt:lpstr>Remote access – SPSS &amp; NVIVO</vt:lpstr>
      <vt:lpstr>VPN</vt:lpstr>
      <vt:lpstr>Printing</vt:lpstr>
      <vt:lpstr>quest</vt:lpstr>
      <vt:lpstr>Quest</vt:lpstr>
      <vt:lpstr>Learn</vt:lpstr>
      <vt:lpstr>Learn</vt:lpstr>
      <vt:lpstr>Office 365</vt:lpstr>
      <vt:lpstr>OneDrive</vt:lpstr>
      <vt:lpstr>OneDrive</vt:lpstr>
      <vt:lpstr>Shopping on Campus</vt:lpstr>
      <vt:lpstr>Questions?</vt:lpstr>
    </vt:vector>
  </TitlesOfParts>
  <Company>University of Waterloo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AHS Computing</dc:title>
  <dc:creator>Lowell Williamson</dc:creator>
  <cp:lastModifiedBy>Lowell Williamson</cp:lastModifiedBy>
  <cp:revision>117</cp:revision>
  <cp:lastPrinted>2010-03-08T19:59:32Z</cp:lastPrinted>
  <dcterms:created xsi:type="dcterms:W3CDTF">2010-05-31T16:44:42Z</dcterms:created>
  <dcterms:modified xsi:type="dcterms:W3CDTF">2019-09-04T13:29:29Z</dcterms:modified>
</cp:coreProperties>
</file>